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53.svg" ContentType="image/svg+xml"/>
  <Override PartName="/ppt/media/image65.svg" ContentType="image/svg+xml"/>
  <Override PartName="/ppt/media/image6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"/>
  </p:notesMasterIdLst>
  <p:sldIdLst>
    <p:sldId id="256" r:id="rId3"/>
    <p:sldId id="258" r:id="rId4"/>
    <p:sldId id="259" r:id="rId5"/>
    <p:sldId id="285" r:id="rId6"/>
    <p:sldId id="263" r:id="rId8"/>
    <p:sldId id="286" r:id="rId9"/>
    <p:sldId id="306" r:id="rId10"/>
    <p:sldId id="287" r:id="rId11"/>
    <p:sldId id="293" r:id="rId12"/>
    <p:sldId id="294" r:id="rId13"/>
    <p:sldId id="307" r:id="rId14"/>
    <p:sldId id="288" r:id="rId15"/>
    <p:sldId id="296" r:id="rId16"/>
    <p:sldId id="297" r:id="rId17"/>
    <p:sldId id="308" r:id="rId18"/>
    <p:sldId id="289" r:id="rId19"/>
    <p:sldId id="299" r:id="rId20"/>
    <p:sldId id="300" r:id="rId21"/>
    <p:sldId id="309" r:id="rId22"/>
    <p:sldId id="290" r:id="rId23"/>
    <p:sldId id="302" r:id="rId24"/>
    <p:sldId id="303" r:id="rId25"/>
    <p:sldId id="310" r:id="rId26"/>
    <p:sldId id="291" r:id="rId27"/>
    <p:sldId id="305" r:id="rId28"/>
  </p:sldIdLst>
  <p:sldSz cx="12192000" cy="6858000"/>
  <p:notesSz cx="6858000" cy="9144000"/>
  <p:embeddedFontLst>
    <p:embeddedFont>
      <p:font typeface="等线" panose="02010600030101010101" charset="-122"/>
      <p:regular r:id="rId32"/>
      <p:bold r:id="rId33"/>
    </p:embeddedFont>
    <p:embeddedFont>
      <p:font typeface="三极新利简体-粗" panose="00000500000000000000" pitchFamily="2" charset="-122"/>
      <p:regular r:id="rId34"/>
    </p:embeddedFont>
    <p:embeddedFont>
      <p:font typeface="柳公权楷书" panose="02010600010101010101" charset="-122"/>
      <p:regular r:id="rId35"/>
    </p:embeddedFont>
    <p:embeddedFont>
      <p:font typeface="汉仪颜楷简" panose="00020600040101010101" charset="-122"/>
      <p:regular r:id="rId36"/>
    </p:embeddedFont>
    <p:embeddedFont>
      <p:font typeface="汉仪雪君体简" panose="02010600000101010101" charset="-122"/>
      <p:regular r:id="rId37"/>
    </p:embeddedFont>
    <p:embeddedFont>
      <p:font typeface="方正书宋_GBK" panose="02000000000000000000" charset="-122"/>
      <p:regular r:id="rId38"/>
    </p:embeddedFont>
    <p:embeddedFont>
      <p:font typeface="三极信黑简体" panose="00000500000000000000" charset="-122"/>
      <p:regular r:id="rId39"/>
    </p:embeddedFont>
    <p:embeddedFont>
      <p:font typeface="方正春晚龙马精神体" panose="02010600010101010101" charset="-122"/>
      <p:regular r:id="rId40"/>
    </p:embeddedFont>
    <p:embeddedFont>
      <p:font typeface="微软雅黑" panose="020B0503020204020204" charset="-122"/>
      <p:regular r:id="rId41"/>
      <p:bold r:id="rId42"/>
    </p:embeddedFont>
    <p:embeddedFont>
      <p:font typeface="黑体" panose="02010609060101010101" charset="-122"/>
      <p:regular r:id="rId43"/>
    </p:embeddedFont>
  </p:embeddedFontLst>
  <p:custDataLst>
    <p:tags r:id="rId4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5" userDrawn="1">
          <p15:clr>
            <a:srgbClr val="A4A3A4"/>
          </p15:clr>
        </p15:guide>
        <p15:guide id="2" pos="37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4C9B"/>
    <a:srgbClr val="26509D"/>
    <a:srgbClr val="FCC71F"/>
    <a:srgbClr val="1D4999"/>
    <a:srgbClr val="343C91"/>
    <a:srgbClr val="4494BC"/>
    <a:srgbClr val="2C83E2"/>
    <a:srgbClr val="D5E7F0"/>
    <a:srgbClr val="5374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>
        <p:scale>
          <a:sx n="60" d="100"/>
          <a:sy n="60" d="100"/>
        </p:scale>
        <p:origin x="1374" y="966"/>
      </p:cViewPr>
      <p:guideLst>
        <p:guide orient="horz" pos="2225"/>
        <p:guide pos="37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4" Type="http://schemas.openxmlformats.org/officeDocument/2006/relationships/tags" Target="tags/tag439.xml"/><Relationship Id="rId43" Type="http://schemas.openxmlformats.org/officeDocument/2006/relationships/font" Target="fonts/font12.fntdata"/><Relationship Id="rId42" Type="http://schemas.openxmlformats.org/officeDocument/2006/relationships/font" Target="fonts/font11.fntdata"/><Relationship Id="rId41" Type="http://schemas.openxmlformats.org/officeDocument/2006/relationships/font" Target="fonts/font10.fntdata"/><Relationship Id="rId40" Type="http://schemas.openxmlformats.org/officeDocument/2006/relationships/font" Target="fonts/font9.fntdata"/><Relationship Id="rId4" Type="http://schemas.openxmlformats.org/officeDocument/2006/relationships/slide" Target="slides/slide2.xml"/><Relationship Id="rId39" Type="http://schemas.openxmlformats.org/officeDocument/2006/relationships/font" Target="fonts/font8.fntdata"/><Relationship Id="rId38" Type="http://schemas.openxmlformats.org/officeDocument/2006/relationships/font" Target="fonts/font7.fntdata"/><Relationship Id="rId37" Type="http://schemas.openxmlformats.org/officeDocument/2006/relationships/font" Target="fonts/font6.fntdata"/><Relationship Id="rId36" Type="http://schemas.openxmlformats.org/officeDocument/2006/relationships/font" Target="fonts/font5.fntdata"/><Relationship Id="rId35" Type="http://schemas.openxmlformats.org/officeDocument/2006/relationships/font" Target="fonts/font4.fntdata"/><Relationship Id="rId34" Type="http://schemas.openxmlformats.org/officeDocument/2006/relationships/font" Target="fonts/font3.fntdata"/><Relationship Id="rId33" Type="http://schemas.openxmlformats.org/officeDocument/2006/relationships/font" Target="fonts/font2.fntdata"/><Relationship Id="rId32" Type="http://schemas.openxmlformats.org/officeDocument/2006/relationships/font" Target="fonts/font1.fntdata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9398E-1B30-4A63-B313-088C06CB68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1C3C24-8C5E-409A-946C-7C6CE67D37B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1C3C24-8C5E-409A-946C-7C6CE67D37B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1C3C24-8C5E-409A-946C-7C6CE67D37B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1C3C24-8C5E-409A-946C-7C6CE67D37B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1C3C24-8C5E-409A-946C-7C6CE67D37B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1C3C24-8C5E-409A-946C-7C6CE67D37B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1C3C24-8C5E-409A-946C-7C6CE67D37B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1C3C24-8C5E-409A-946C-7C6CE67D37B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1C3C24-8C5E-409A-946C-7C6CE67D37B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1C3C24-8C5E-409A-946C-7C6CE67D37B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1C3C24-8C5E-409A-946C-7C6CE67D37B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1C3C24-8C5E-409A-946C-7C6CE67D37B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1C3C24-8C5E-409A-946C-7C6CE67D37B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1C3C24-8C5E-409A-946C-7C6CE67D37B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1C3C24-8C5E-409A-946C-7C6CE67D37B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1C3C24-8C5E-409A-946C-7C6CE67D37B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1C3C24-8C5E-409A-946C-7C6CE67D37B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image" Target="../media/image7.jpeg"/><Relationship Id="rId7" Type="http://schemas.openxmlformats.org/officeDocument/2006/relationships/image" Target="../media/image6.jpeg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0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image1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microsoft.com/office/2007/relationships/hdphoto" Target="../media/image14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456" y="-92284"/>
            <a:ext cx="4096461" cy="289667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797" y="-122878"/>
            <a:ext cx="4150659" cy="293516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3925797" cy="273985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319" y="2325564"/>
            <a:ext cx="3163236" cy="453243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06282"/>
            <a:ext cx="2967320" cy="4251717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450" y="1919694"/>
            <a:ext cx="4564004" cy="318526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900" y="2739856"/>
            <a:ext cx="4150659" cy="293516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258" y="3942079"/>
            <a:ext cx="4150659" cy="293516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961327"/>
            <a:ext cx="4096461" cy="2896672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225" y="2210745"/>
            <a:ext cx="3612776" cy="2521395"/>
          </a:xfrm>
          <a:prstGeom prst="rect">
            <a:avLst/>
          </a:prstGeom>
        </p:spPr>
      </p:pic>
      <p:sp>
        <p:nvSpPr>
          <p:cNvPr id="25" name="矩形 24"/>
          <p:cNvSpPr/>
          <p:nvPr userDrawn="1"/>
        </p:nvSpPr>
        <p:spPr>
          <a:xfrm>
            <a:off x="-36" y="-48499"/>
            <a:ext cx="12211086" cy="6925111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5000">
                <a:schemeClr val="bg1">
                  <a:alpha val="93000"/>
                </a:schemeClr>
              </a:gs>
              <a:gs pos="71000">
                <a:schemeClr val="bg1">
                  <a:alpha val="97000"/>
                </a:schemeClr>
              </a:gs>
              <a:gs pos="100000">
                <a:schemeClr val="bg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4" t="9920" b="32883"/>
          <a:stretch>
            <a:fillRect/>
          </a:stretch>
        </p:blipFill>
        <p:spPr>
          <a:xfrm>
            <a:off x="-101515" y="4823643"/>
            <a:ext cx="12293515" cy="2034356"/>
          </a:xfrm>
          <a:prstGeom prst="rect">
            <a:avLst/>
          </a:prstGeom>
        </p:spPr>
      </p:pic>
      <p:grpSp>
        <p:nvGrpSpPr>
          <p:cNvPr id="6" name="组合 5"/>
          <p:cNvGrpSpPr/>
          <p:nvPr userDrawn="1"/>
        </p:nvGrpSpPr>
        <p:grpSpPr>
          <a:xfrm>
            <a:off x="9672632" y="5189927"/>
            <a:ext cx="2117030" cy="1268489"/>
            <a:chOff x="9672632" y="5189927"/>
            <a:chExt cx="2117030" cy="1268489"/>
          </a:xfrm>
        </p:grpSpPr>
        <p:pic>
          <p:nvPicPr>
            <p:cNvPr id="33" name="图片 32"/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58022">
              <a:off x="9672632" y="5807486"/>
              <a:ext cx="650930" cy="650930"/>
            </a:xfrm>
            <a:prstGeom prst="rect">
              <a:avLst/>
            </a:prstGeom>
          </p:spPr>
        </p:pic>
        <p:pic>
          <p:nvPicPr>
            <p:cNvPr id="34" name="图片 33"/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82750">
              <a:off x="10369495" y="5758944"/>
              <a:ext cx="458931" cy="458931"/>
            </a:xfrm>
            <a:prstGeom prst="rect">
              <a:avLst/>
            </a:prstGeom>
          </p:spPr>
        </p:pic>
        <p:pic>
          <p:nvPicPr>
            <p:cNvPr id="35" name="图片 34"/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82750">
              <a:off x="10854203" y="5603498"/>
              <a:ext cx="339899" cy="339899"/>
            </a:xfrm>
            <a:prstGeom prst="rect">
              <a:avLst/>
            </a:prstGeom>
          </p:spPr>
        </p:pic>
        <p:pic>
          <p:nvPicPr>
            <p:cNvPr id="36" name="图片 35"/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82750">
              <a:off x="11181912" y="5376799"/>
              <a:ext cx="299437" cy="299437"/>
            </a:xfrm>
            <a:prstGeom prst="rect">
              <a:avLst/>
            </a:prstGeom>
          </p:spPr>
        </p:pic>
        <p:pic>
          <p:nvPicPr>
            <p:cNvPr id="37" name="图片 36"/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82750">
              <a:off x="11490225" y="5189927"/>
              <a:ext cx="299437" cy="29943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5E7F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等线" panose="02010600030101010101" charset="-122"/>
              <a:ea typeface="等线" panose="02010600030101010101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5909" b="75239"/>
          <a:stretch>
            <a:fillRect/>
          </a:stretch>
        </p:blipFill>
        <p:spPr>
          <a:xfrm>
            <a:off x="0" y="2"/>
            <a:ext cx="1869743" cy="8613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160"/>
          <a:stretch>
            <a:fillRect/>
          </a:stretch>
        </p:blipFill>
        <p:spPr>
          <a:xfrm>
            <a:off x="-18820" y="0"/>
            <a:ext cx="12229640" cy="685800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-18820" y="0"/>
            <a:ext cx="12229640" cy="6858000"/>
          </a:xfrm>
          <a:prstGeom prst="rect">
            <a:avLst/>
          </a:prstGeom>
          <a:gradFill flip="none" rotWithShape="1">
            <a:gsLst>
              <a:gs pos="0">
                <a:srgbClr val="2C83E2"/>
              </a:gs>
              <a:gs pos="48000">
                <a:srgbClr val="343C91">
                  <a:alpha val="50000"/>
                </a:srgbClr>
              </a:gs>
              <a:gs pos="100000">
                <a:srgbClr val="2C83E2"/>
              </a:gs>
            </a:gsLst>
            <a:lin ang="2700000" scaled="1"/>
            <a:tileRect/>
          </a:gradFill>
          <a:ln w="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Bold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 contrast="-40000"/>
                    </a14:imgEffect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1124"/>
          <a:stretch>
            <a:fillRect/>
          </a:stretch>
        </p:blipFill>
        <p:spPr>
          <a:xfrm>
            <a:off x="0" y="0"/>
            <a:ext cx="12192000" cy="176002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4" t="9920" b="32883"/>
          <a:stretch>
            <a:fillRect/>
          </a:stretch>
        </p:blipFill>
        <p:spPr>
          <a:xfrm>
            <a:off x="-101515" y="4823643"/>
            <a:ext cx="12293515" cy="2034356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9672632" y="5189927"/>
            <a:ext cx="2117030" cy="1268489"/>
            <a:chOff x="9672632" y="5189927"/>
            <a:chExt cx="2117030" cy="1268489"/>
          </a:xfrm>
        </p:grpSpPr>
        <p:pic>
          <p:nvPicPr>
            <p:cNvPr id="15" name="图片 14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58022">
              <a:off x="9672632" y="5807486"/>
              <a:ext cx="650930" cy="65093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82750">
              <a:off x="10369495" y="5758944"/>
              <a:ext cx="458931" cy="458931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82750">
              <a:off x="10854203" y="5603498"/>
              <a:ext cx="339899" cy="339899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82750">
              <a:off x="11181912" y="5376799"/>
              <a:ext cx="299437" cy="299437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82750">
              <a:off x="11490225" y="5189927"/>
              <a:ext cx="299437" cy="29943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microsoft.com/office/2007/relationships/hdphoto" Target="../media/image17.wdp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tags" Target="../tags/tag133.xml"/><Relationship Id="rId5" Type="http://schemas.openxmlformats.org/officeDocument/2006/relationships/tags" Target="../tags/tag132.xml"/><Relationship Id="rId4" Type="http://schemas.openxmlformats.org/officeDocument/2006/relationships/tags" Target="../tags/tag131.xml"/><Relationship Id="rId3" Type="http://schemas.openxmlformats.org/officeDocument/2006/relationships/tags" Target="../tags/tag130.xml"/><Relationship Id="rId25" Type="http://schemas.openxmlformats.org/officeDocument/2006/relationships/notesSlide" Target="../notesSlides/notesSlide6.xml"/><Relationship Id="rId24" Type="http://schemas.openxmlformats.org/officeDocument/2006/relationships/slideLayout" Target="../slideLayouts/slideLayout2.xml"/><Relationship Id="rId23" Type="http://schemas.openxmlformats.org/officeDocument/2006/relationships/tags" Target="../tags/tag146.xml"/><Relationship Id="rId22" Type="http://schemas.openxmlformats.org/officeDocument/2006/relationships/tags" Target="../tags/tag145.xml"/><Relationship Id="rId21" Type="http://schemas.openxmlformats.org/officeDocument/2006/relationships/tags" Target="../tags/tag144.xml"/><Relationship Id="rId20" Type="http://schemas.openxmlformats.org/officeDocument/2006/relationships/tags" Target="../tags/tag143.xml"/><Relationship Id="rId2" Type="http://schemas.openxmlformats.org/officeDocument/2006/relationships/tags" Target="../tags/tag129.xml"/><Relationship Id="rId19" Type="http://schemas.openxmlformats.org/officeDocument/2006/relationships/tags" Target="../tags/tag142.xml"/><Relationship Id="rId18" Type="http://schemas.openxmlformats.org/officeDocument/2006/relationships/image" Target="../media/image39.png"/><Relationship Id="rId17" Type="http://schemas.openxmlformats.org/officeDocument/2006/relationships/tags" Target="../tags/tag141.xml"/><Relationship Id="rId16" Type="http://schemas.openxmlformats.org/officeDocument/2006/relationships/image" Target="../media/image38.png"/><Relationship Id="rId15" Type="http://schemas.openxmlformats.org/officeDocument/2006/relationships/tags" Target="../tags/tag140.xml"/><Relationship Id="rId14" Type="http://schemas.openxmlformats.org/officeDocument/2006/relationships/image" Target="../media/image37.png"/><Relationship Id="rId13" Type="http://schemas.openxmlformats.org/officeDocument/2006/relationships/tags" Target="../tags/tag139.xml"/><Relationship Id="rId12" Type="http://schemas.openxmlformats.org/officeDocument/2006/relationships/image" Target="../media/image36.png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55.xml"/><Relationship Id="rId8" Type="http://schemas.openxmlformats.org/officeDocument/2006/relationships/tags" Target="../tags/tag154.xml"/><Relationship Id="rId7" Type="http://schemas.openxmlformats.org/officeDocument/2006/relationships/tags" Target="../tags/tag153.xml"/><Relationship Id="rId6" Type="http://schemas.openxmlformats.org/officeDocument/2006/relationships/tags" Target="../tags/tag152.xml"/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5" Type="http://schemas.openxmlformats.org/officeDocument/2006/relationships/notesSlide" Target="../notesSlides/notesSlide7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42.png"/><Relationship Id="rId12" Type="http://schemas.openxmlformats.org/officeDocument/2006/relationships/image" Target="../media/image41.png"/><Relationship Id="rId11" Type="http://schemas.openxmlformats.org/officeDocument/2006/relationships/image" Target="../media/image40.png"/><Relationship Id="rId10" Type="http://schemas.openxmlformats.org/officeDocument/2006/relationships/tags" Target="../tags/tag156.xml"/><Relationship Id="rId1" Type="http://schemas.openxmlformats.org/officeDocument/2006/relationships/tags" Target="../tags/tag147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61.xml"/><Relationship Id="rId8" Type="http://schemas.openxmlformats.org/officeDocument/2006/relationships/image" Target="../media/image46.jpeg"/><Relationship Id="rId7" Type="http://schemas.openxmlformats.org/officeDocument/2006/relationships/tags" Target="../tags/tag160.xml"/><Relationship Id="rId6" Type="http://schemas.openxmlformats.org/officeDocument/2006/relationships/image" Target="../media/image45.jpeg"/><Relationship Id="rId5" Type="http://schemas.openxmlformats.org/officeDocument/2006/relationships/tags" Target="../tags/tag159.xml"/><Relationship Id="rId4" Type="http://schemas.openxmlformats.org/officeDocument/2006/relationships/image" Target="../media/image44.jpeg"/><Relationship Id="rId3" Type="http://schemas.openxmlformats.org/officeDocument/2006/relationships/tags" Target="../tags/tag158.xml"/><Relationship Id="rId21" Type="http://schemas.openxmlformats.org/officeDocument/2006/relationships/notesSlide" Target="../notesSlides/notesSlide8.xml"/><Relationship Id="rId20" Type="http://schemas.openxmlformats.org/officeDocument/2006/relationships/slideLayout" Target="../slideLayouts/slideLayout2.xml"/><Relationship Id="rId2" Type="http://schemas.openxmlformats.org/officeDocument/2006/relationships/image" Target="../media/image43.jpeg"/><Relationship Id="rId19" Type="http://schemas.openxmlformats.org/officeDocument/2006/relationships/tags" Target="../tags/tag171.xml"/><Relationship Id="rId18" Type="http://schemas.openxmlformats.org/officeDocument/2006/relationships/tags" Target="../tags/tag170.xml"/><Relationship Id="rId17" Type="http://schemas.openxmlformats.org/officeDocument/2006/relationships/tags" Target="../tags/tag169.xml"/><Relationship Id="rId16" Type="http://schemas.openxmlformats.org/officeDocument/2006/relationships/tags" Target="../tags/tag168.xml"/><Relationship Id="rId15" Type="http://schemas.openxmlformats.org/officeDocument/2006/relationships/tags" Target="../tags/tag167.xml"/><Relationship Id="rId14" Type="http://schemas.openxmlformats.org/officeDocument/2006/relationships/tags" Target="../tags/tag166.xml"/><Relationship Id="rId13" Type="http://schemas.openxmlformats.org/officeDocument/2006/relationships/tags" Target="../tags/tag165.xml"/><Relationship Id="rId12" Type="http://schemas.openxmlformats.org/officeDocument/2006/relationships/tags" Target="../tags/tag164.xml"/><Relationship Id="rId11" Type="http://schemas.openxmlformats.org/officeDocument/2006/relationships/tags" Target="../tags/tag163.xml"/><Relationship Id="rId10" Type="http://schemas.openxmlformats.org/officeDocument/2006/relationships/tags" Target="../tags/tag162.xml"/><Relationship Id="rId1" Type="http://schemas.openxmlformats.org/officeDocument/2006/relationships/tags" Target="../tags/tag157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173.xml"/><Relationship Id="rId8" Type="http://schemas.openxmlformats.org/officeDocument/2006/relationships/image" Target="../media/image53.svg"/><Relationship Id="rId7" Type="http://schemas.openxmlformats.org/officeDocument/2006/relationships/image" Target="../media/image52.png"/><Relationship Id="rId6" Type="http://schemas.openxmlformats.org/officeDocument/2006/relationships/tags" Target="../tags/tag17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Relationship Id="rId32" Type="http://schemas.openxmlformats.org/officeDocument/2006/relationships/notesSlide" Target="../notesSlides/notesSlide9.xml"/><Relationship Id="rId31" Type="http://schemas.openxmlformats.org/officeDocument/2006/relationships/slideLayout" Target="../slideLayouts/slideLayout2.xml"/><Relationship Id="rId30" Type="http://schemas.openxmlformats.org/officeDocument/2006/relationships/tags" Target="../tags/tag194.xml"/><Relationship Id="rId3" Type="http://schemas.openxmlformats.org/officeDocument/2006/relationships/image" Target="../media/image49.jpeg"/><Relationship Id="rId29" Type="http://schemas.openxmlformats.org/officeDocument/2006/relationships/tags" Target="../tags/tag193.xml"/><Relationship Id="rId28" Type="http://schemas.openxmlformats.org/officeDocument/2006/relationships/tags" Target="../tags/tag192.xml"/><Relationship Id="rId27" Type="http://schemas.openxmlformats.org/officeDocument/2006/relationships/tags" Target="../tags/tag191.xml"/><Relationship Id="rId26" Type="http://schemas.openxmlformats.org/officeDocument/2006/relationships/tags" Target="../tags/tag190.xml"/><Relationship Id="rId25" Type="http://schemas.openxmlformats.org/officeDocument/2006/relationships/tags" Target="../tags/tag189.xml"/><Relationship Id="rId24" Type="http://schemas.openxmlformats.org/officeDocument/2006/relationships/tags" Target="../tags/tag188.xml"/><Relationship Id="rId23" Type="http://schemas.openxmlformats.org/officeDocument/2006/relationships/tags" Target="../tags/tag187.xml"/><Relationship Id="rId22" Type="http://schemas.openxmlformats.org/officeDocument/2006/relationships/tags" Target="../tags/tag186.xml"/><Relationship Id="rId21" Type="http://schemas.openxmlformats.org/officeDocument/2006/relationships/tags" Target="../tags/tag185.xml"/><Relationship Id="rId20" Type="http://schemas.openxmlformats.org/officeDocument/2006/relationships/tags" Target="../tags/tag184.xml"/><Relationship Id="rId2" Type="http://schemas.openxmlformats.org/officeDocument/2006/relationships/image" Target="../media/image48.png"/><Relationship Id="rId19" Type="http://schemas.openxmlformats.org/officeDocument/2006/relationships/tags" Target="../tags/tag183.xml"/><Relationship Id="rId18" Type="http://schemas.openxmlformats.org/officeDocument/2006/relationships/tags" Target="../tags/tag182.xml"/><Relationship Id="rId17" Type="http://schemas.openxmlformats.org/officeDocument/2006/relationships/tags" Target="../tags/tag181.xml"/><Relationship Id="rId16" Type="http://schemas.openxmlformats.org/officeDocument/2006/relationships/tags" Target="../tags/tag180.xml"/><Relationship Id="rId15" Type="http://schemas.openxmlformats.org/officeDocument/2006/relationships/tags" Target="../tags/tag179.xml"/><Relationship Id="rId14" Type="http://schemas.openxmlformats.org/officeDocument/2006/relationships/tags" Target="../tags/tag178.xml"/><Relationship Id="rId13" Type="http://schemas.openxmlformats.org/officeDocument/2006/relationships/tags" Target="../tags/tag177.xml"/><Relationship Id="rId12" Type="http://schemas.openxmlformats.org/officeDocument/2006/relationships/tags" Target="../tags/tag176.xml"/><Relationship Id="rId11" Type="http://schemas.openxmlformats.org/officeDocument/2006/relationships/tags" Target="../tags/tag175.xml"/><Relationship Id="rId10" Type="http://schemas.openxmlformats.org/officeDocument/2006/relationships/tags" Target="../tags/tag174.xml"/><Relationship Id="rId1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56.jpeg"/><Relationship Id="rId8" Type="http://schemas.openxmlformats.org/officeDocument/2006/relationships/tags" Target="../tags/tag199.xml"/><Relationship Id="rId7" Type="http://schemas.openxmlformats.org/officeDocument/2006/relationships/tags" Target="../tags/tag198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tags" Target="../tags/tag197.xml"/><Relationship Id="rId3" Type="http://schemas.openxmlformats.org/officeDocument/2006/relationships/tags" Target="../tags/tag196.xml"/><Relationship Id="rId26" Type="http://schemas.openxmlformats.org/officeDocument/2006/relationships/notesSlide" Target="../notesSlides/notesSlide10.xml"/><Relationship Id="rId25" Type="http://schemas.openxmlformats.org/officeDocument/2006/relationships/slideLayout" Target="../slideLayouts/slideLayout2.xml"/><Relationship Id="rId24" Type="http://schemas.openxmlformats.org/officeDocument/2006/relationships/tags" Target="../tags/tag211.xml"/><Relationship Id="rId23" Type="http://schemas.openxmlformats.org/officeDocument/2006/relationships/tags" Target="../tags/tag210.xml"/><Relationship Id="rId22" Type="http://schemas.openxmlformats.org/officeDocument/2006/relationships/tags" Target="../tags/tag209.xml"/><Relationship Id="rId21" Type="http://schemas.openxmlformats.org/officeDocument/2006/relationships/tags" Target="../tags/tag208.xml"/><Relationship Id="rId20" Type="http://schemas.openxmlformats.org/officeDocument/2006/relationships/tags" Target="../tags/tag207.xml"/><Relationship Id="rId2" Type="http://schemas.openxmlformats.org/officeDocument/2006/relationships/tags" Target="../tags/tag195.xml"/><Relationship Id="rId19" Type="http://schemas.openxmlformats.org/officeDocument/2006/relationships/tags" Target="../tags/tag206.xml"/><Relationship Id="rId18" Type="http://schemas.openxmlformats.org/officeDocument/2006/relationships/tags" Target="../tags/tag205.xml"/><Relationship Id="rId17" Type="http://schemas.openxmlformats.org/officeDocument/2006/relationships/tags" Target="../tags/tag204.xml"/><Relationship Id="rId16" Type="http://schemas.openxmlformats.org/officeDocument/2006/relationships/image" Target="../media/image59.jpeg"/><Relationship Id="rId15" Type="http://schemas.openxmlformats.org/officeDocument/2006/relationships/image" Target="../media/image58.jpeg"/><Relationship Id="rId14" Type="http://schemas.openxmlformats.org/officeDocument/2006/relationships/tags" Target="../tags/tag203.xml"/><Relationship Id="rId13" Type="http://schemas.openxmlformats.org/officeDocument/2006/relationships/tags" Target="../tags/tag202.xml"/><Relationship Id="rId12" Type="http://schemas.openxmlformats.org/officeDocument/2006/relationships/image" Target="../media/image57.jpeg"/><Relationship Id="rId11" Type="http://schemas.openxmlformats.org/officeDocument/2006/relationships/tags" Target="../tags/tag201.xml"/><Relationship Id="rId10" Type="http://schemas.openxmlformats.org/officeDocument/2006/relationships/tags" Target="../tags/tag200.xml"/><Relationship Id="rId1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216.xml"/><Relationship Id="rId8" Type="http://schemas.openxmlformats.org/officeDocument/2006/relationships/tags" Target="../tags/tag215.xml"/><Relationship Id="rId7" Type="http://schemas.openxmlformats.org/officeDocument/2006/relationships/tags" Target="../tags/tag214.xml"/><Relationship Id="rId6" Type="http://schemas.openxmlformats.org/officeDocument/2006/relationships/tags" Target="../tags/tag213.xml"/><Relationship Id="rId5" Type="http://schemas.openxmlformats.org/officeDocument/2006/relationships/tags" Target="../tags/tag212.xml"/><Relationship Id="rId4" Type="http://schemas.openxmlformats.org/officeDocument/2006/relationships/image" Target="../media/image63.jpeg"/><Relationship Id="rId3" Type="http://schemas.openxmlformats.org/officeDocument/2006/relationships/image" Target="../media/image62.jpeg"/><Relationship Id="rId27" Type="http://schemas.openxmlformats.org/officeDocument/2006/relationships/notesSlide" Target="../notesSlides/notesSlide11.xml"/><Relationship Id="rId26" Type="http://schemas.openxmlformats.org/officeDocument/2006/relationships/slideLayout" Target="../slideLayouts/slideLayout2.xml"/><Relationship Id="rId25" Type="http://schemas.openxmlformats.org/officeDocument/2006/relationships/tags" Target="../tags/tag229.xml"/><Relationship Id="rId24" Type="http://schemas.openxmlformats.org/officeDocument/2006/relationships/tags" Target="../tags/tag228.xml"/><Relationship Id="rId23" Type="http://schemas.openxmlformats.org/officeDocument/2006/relationships/tags" Target="../tags/tag227.xml"/><Relationship Id="rId22" Type="http://schemas.openxmlformats.org/officeDocument/2006/relationships/tags" Target="../tags/tag226.xml"/><Relationship Id="rId21" Type="http://schemas.openxmlformats.org/officeDocument/2006/relationships/tags" Target="../tags/tag225.xml"/><Relationship Id="rId20" Type="http://schemas.openxmlformats.org/officeDocument/2006/relationships/tags" Target="../tags/tag224.xml"/><Relationship Id="rId2" Type="http://schemas.openxmlformats.org/officeDocument/2006/relationships/image" Target="../media/image61.jpeg"/><Relationship Id="rId19" Type="http://schemas.openxmlformats.org/officeDocument/2006/relationships/tags" Target="../tags/tag223.xml"/><Relationship Id="rId18" Type="http://schemas.openxmlformats.org/officeDocument/2006/relationships/tags" Target="../tags/tag222.xml"/><Relationship Id="rId17" Type="http://schemas.openxmlformats.org/officeDocument/2006/relationships/tags" Target="../tags/tag221.xml"/><Relationship Id="rId16" Type="http://schemas.openxmlformats.org/officeDocument/2006/relationships/tags" Target="../tags/tag220.xml"/><Relationship Id="rId15" Type="http://schemas.openxmlformats.org/officeDocument/2006/relationships/tags" Target="../tags/tag219.xml"/><Relationship Id="rId14" Type="http://schemas.openxmlformats.org/officeDocument/2006/relationships/image" Target="../media/image66.svg"/><Relationship Id="rId13" Type="http://schemas.openxmlformats.org/officeDocument/2006/relationships/tags" Target="../tags/tag218.xml"/><Relationship Id="rId12" Type="http://schemas.openxmlformats.org/officeDocument/2006/relationships/image" Target="../media/image65.svg"/><Relationship Id="rId11" Type="http://schemas.openxmlformats.org/officeDocument/2006/relationships/image" Target="../media/image64.png"/><Relationship Id="rId10" Type="http://schemas.openxmlformats.org/officeDocument/2006/relationships/tags" Target="../tags/tag217.xml"/><Relationship Id="rId1" Type="http://schemas.openxmlformats.org/officeDocument/2006/relationships/image" Target="../media/image60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236.xml"/><Relationship Id="rId8" Type="http://schemas.openxmlformats.org/officeDocument/2006/relationships/tags" Target="../tags/tag235.xml"/><Relationship Id="rId7" Type="http://schemas.openxmlformats.org/officeDocument/2006/relationships/image" Target="../media/image68.png"/><Relationship Id="rId6" Type="http://schemas.openxmlformats.org/officeDocument/2006/relationships/tags" Target="../tags/tag234.xml"/><Relationship Id="rId5" Type="http://schemas.openxmlformats.org/officeDocument/2006/relationships/tags" Target="../tags/tag233.xml"/><Relationship Id="rId4" Type="http://schemas.openxmlformats.org/officeDocument/2006/relationships/tags" Target="../tags/tag232.xml"/><Relationship Id="rId3" Type="http://schemas.openxmlformats.org/officeDocument/2006/relationships/image" Target="../media/image67.png"/><Relationship Id="rId28" Type="http://schemas.openxmlformats.org/officeDocument/2006/relationships/notesSlide" Target="../notesSlides/notesSlide12.xml"/><Relationship Id="rId27" Type="http://schemas.openxmlformats.org/officeDocument/2006/relationships/slideLayout" Target="../slideLayouts/slideLayout2.xml"/><Relationship Id="rId26" Type="http://schemas.openxmlformats.org/officeDocument/2006/relationships/tags" Target="../tags/tag251.xml"/><Relationship Id="rId25" Type="http://schemas.openxmlformats.org/officeDocument/2006/relationships/tags" Target="../tags/tag250.xml"/><Relationship Id="rId24" Type="http://schemas.openxmlformats.org/officeDocument/2006/relationships/tags" Target="../tags/tag249.xml"/><Relationship Id="rId23" Type="http://schemas.openxmlformats.org/officeDocument/2006/relationships/tags" Target="../tags/tag248.xml"/><Relationship Id="rId22" Type="http://schemas.openxmlformats.org/officeDocument/2006/relationships/tags" Target="../tags/tag247.xml"/><Relationship Id="rId21" Type="http://schemas.openxmlformats.org/officeDocument/2006/relationships/tags" Target="../tags/tag246.xml"/><Relationship Id="rId20" Type="http://schemas.openxmlformats.org/officeDocument/2006/relationships/tags" Target="../tags/tag245.xml"/><Relationship Id="rId2" Type="http://schemas.openxmlformats.org/officeDocument/2006/relationships/tags" Target="../tags/tag231.xml"/><Relationship Id="rId19" Type="http://schemas.openxmlformats.org/officeDocument/2006/relationships/tags" Target="../tags/tag244.xml"/><Relationship Id="rId18" Type="http://schemas.openxmlformats.org/officeDocument/2006/relationships/tags" Target="../tags/tag243.xml"/><Relationship Id="rId17" Type="http://schemas.openxmlformats.org/officeDocument/2006/relationships/tags" Target="../tags/tag242.xml"/><Relationship Id="rId16" Type="http://schemas.openxmlformats.org/officeDocument/2006/relationships/tags" Target="../tags/tag241.xml"/><Relationship Id="rId15" Type="http://schemas.openxmlformats.org/officeDocument/2006/relationships/image" Target="../media/image70.png"/><Relationship Id="rId14" Type="http://schemas.openxmlformats.org/officeDocument/2006/relationships/tags" Target="../tags/tag240.xml"/><Relationship Id="rId13" Type="http://schemas.openxmlformats.org/officeDocument/2006/relationships/tags" Target="../tags/tag239.xml"/><Relationship Id="rId12" Type="http://schemas.openxmlformats.org/officeDocument/2006/relationships/tags" Target="../tags/tag238.xml"/><Relationship Id="rId11" Type="http://schemas.openxmlformats.org/officeDocument/2006/relationships/image" Target="../media/image69.png"/><Relationship Id="rId10" Type="http://schemas.openxmlformats.org/officeDocument/2006/relationships/tags" Target="../tags/tag237.xml"/><Relationship Id="rId1" Type="http://schemas.openxmlformats.org/officeDocument/2006/relationships/tags" Target="../tags/tag23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5" Type="http://schemas.openxmlformats.org/officeDocument/2006/relationships/slideLayout" Target="../slideLayouts/slideLayout3.xml"/><Relationship Id="rId24" Type="http://schemas.openxmlformats.org/officeDocument/2006/relationships/tags" Target="../tags/tag24.xml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72.png"/><Relationship Id="rId8" Type="http://schemas.openxmlformats.org/officeDocument/2006/relationships/tags" Target="../tags/tag258.xml"/><Relationship Id="rId7" Type="http://schemas.openxmlformats.org/officeDocument/2006/relationships/tags" Target="../tags/tag257.xml"/><Relationship Id="rId6" Type="http://schemas.openxmlformats.org/officeDocument/2006/relationships/tags" Target="../tags/tag256.xml"/><Relationship Id="rId5" Type="http://schemas.openxmlformats.org/officeDocument/2006/relationships/image" Target="../media/image71.png"/><Relationship Id="rId4" Type="http://schemas.openxmlformats.org/officeDocument/2006/relationships/tags" Target="../tags/tag255.xml"/><Relationship Id="rId3" Type="http://schemas.openxmlformats.org/officeDocument/2006/relationships/tags" Target="../tags/tag254.xml"/><Relationship Id="rId22" Type="http://schemas.openxmlformats.org/officeDocument/2006/relationships/notesSlide" Target="../notesSlides/notesSlide13.xml"/><Relationship Id="rId21" Type="http://schemas.openxmlformats.org/officeDocument/2006/relationships/slideLayout" Target="../slideLayouts/slideLayout2.xml"/><Relationship Id="rId20" Type="http://schemas.openxmlformats.org/officeDocument/2006/relationships/tags" Target="../tags/tag266.xml"/><Relationship Id="rId2" Type="http://schemas.openxmlformats.org/officeDocument/2006/relationships/tags" Target="../tags/tag253.xml"/><Relationship Id="rId19" Type="http://schemas.openxmlformats.org/officeDocument/2006/relationships/tags" Target="../tags/tag265.xml"/><Relationship Id="rId18" Type="http://schemas.openxmlformats.org/officeDocument/2006/relationships/tags" Target="../tags/tag264.xml"/><Relationship Id="rId17" Type="http://schemas.openxmlformats.org/officeDocument/2006/relationships/tags" Target="../tags/tag263.xml"/><Relationship Id="rId16" Type="http://schemas.openxmlformats.org/officeDocument/2006/relationships/tags" Target="../tags/tag262.xml"/><Relationship Id="rId15" Type="http://schemas.openxmlformats.org/officeDocument/2006/relationships/image" Target="../media/image75.png"/><Relationship Id="rId14" Type="http://schemas.openxmlformats.org/officeDocument/2006/relationships/tags" Target="../tags/tag261.xml"/><Relationship Id="rId13" Type="http://schemas.openxmlformats.org/officeDocument/2006/relationships/image" Target="../media/image74.png"/><Relationship Id="rId12" Type="http://schemas.openxmlformats.org/officeDocument/2006/relationships/tags" Target="../tags/tag260.xml"/><Relationship Id="rId11" Type="http://schemas.openxmlformats.org/officeDocument/2006/relationships/image" Target="../media/image73.png"/><Relationship Id="rId10" Type="http://schemas.openxmlformats.org/officeDocument/2006/relationships/tags" Target="../tags/tag259.xml"/><Relationship Id="rId1" Type="http://schemas.openxmlformats.org/officeDocument/2006/relationships/tags" Target="../tags/tag252.xml"/></Relationships>
</file>

<file path=ppt/slides/_rels/slide21.xml.rels><?xml version="1.0" encoding="UTF-8" standalone="yes"?>
<Relationships xmlns="http://schemas.openxmlformats.org/package/2006/relationships"><Relationship Id="rId99" Type="http://schemas.openxmlformats.org/officeDocument/2006/relationships/tags" Target="../tags/tag361.xml"/><Relationship Id="rId98" Type="http://schemas.openxmlformats.org/officeDocument/2006/relationships/tags" Target="../tags/tag360.xml"/><Relationship Id="rId97" Type="http://schemas.openxmlformats.org/officeDocument/2006/relationships/tags" Target="../tags/tag359.xml"/><Relationship Id="rId96" Type="http://schemas.openxmlformats.org/officeDocument/2006/relationships/tags" Target="../tags/tag358.xml"/><Relationship Id="rId95" Type="http://schemas.openxmlformats.org/officeDocument/2006/relationships/tags" Target="../tags/tag357.xml"/><Relationship Id="rId94" Type="http://schemas.openxmlformats.org/officeDocument/2006/relationships/tags" Target="../tags/tag356.xml"/><Relationship Id="rId93" Type="http://schemas.openxmlformats.org/officeDocument/2006/relationships/tags" Target="../tags/tag355.xml"/><Relationship Id="rId92" Type="http://schemas.openxmlformats.org/officeDocument/2006/relationships/tags" Target="../tags/tag354.xml"/><Relationship Id="rId91" Type="http://schemas.openxmlformats.org/officeDocument/2006/relationships/tags" Target="../tags/tag353.xml"/><Relationship Id="rId90" Type="http://schemas.openxmlformats.org/officeDocument/2006/relationships/tags" Target="../tags/tag352.xml"/><Relationship Id="rId9" Type="http://schemas.openxmlformats.org/officeDocument/2006/relationships/tags" Target="../tags/tag275.xml"/><Relationship Id="rId89" Type="http://schemas.openxmlformats.org/officeDocument/2006/relationships/tags" Target="../tags/tag351.xml"/><Relationship Id="rId88" Type="http://schemas.openxmlformats.org/officeDocument/2006/relationships/tags" Target="../tags/tag350.xml"/><Relationship Id="rId87" Type="http://schemas.openxmlformats.org/officeDocument/2006/relationships/tags" Target="../tags/tag349.xml"/><Relationship Id="rId86" Type="http://schemas.openxmlformats.org/officeDocument/2006/relationships/tags" Target="../tags/tag348.xml"/><Relationship Id="rId85" Type="http://schemas.openxmlformats.org/officeDocument/2006/relationships/tags" Target="../tags/tag347.xml"/><Relationship Id="rId84" Type="http://schemas.openxmlformats.org/officeDocument/2006/relationships/tags" Target="../tags/tag346.xml"/><Relationship Id="rId83" Type="http://schemas.openxmlformats.org/officeDocument/2006/relationships/tags" Target="../tags/tag345.xml"/><Relationship Id="rId82" Type="http://schemas.openxmlformats.org/officeDocument/2006/relationships/tags" Target="../tags/tag344.xml"/><Relationship Id="rId81" Type="http://schemas.openxmlformats.org/officeDocument/2006/relationships/tags" Target="../tags/tag343.xml"/><Relationship Id="rId80" Type="http://schemas.openxmlformats.org/officeDocument/2006/relationships/tags" Target="../tags/tag342.xml"/><Relationship Id="rId8" Type="http://schemas.openxmlformats.org/officeDocument/2006/relationships/tags" Target="../tags/tag274.xml"/><Relationship Id="rId79" Type="http://schemas.openxmlformats.org/officeDocument/2006/relationships/tags" Target="../tags/tag341.xml"/><Relationship Id="rId78" Type="http://schemas.openxmlformats.org/officeDocument/2006/relationships/tags" Target="../tags/tag340.xml"/><Relationship Id="rId77" Type="http://schemas.openxmlformats.org/officeDocument/2006/relationships/tags" Target="../tags/tag339.xml"/><Relationship Id="rId76" Type="http://schemas.openxmlformats.org/officeDocument/2006/relationships/tags" Target="../tags/tag338.xml"/><Relationship Id="rId75" Type="http://schemas.openxmlformats.org/officeDocument/2006/relationships/tags" Target="../tags/tag337.xml"/><Relationship Id="rId74" Type="http://schemas.openxmlformats.org/officeDocument/2006/relationships/tags" Target="../tags/tag336.xml"/><Relationship Id="rId73" Type="http://schemas.openxmlformats.org/officeDocument/2006/relationships/tags" Target="../tags/tag335.xml"/><Relationship Id="rId72" Type="http://schemas.openxmlformats.org/officeDocument/2006/relationships/tags" Target="../tags/tag334.xml"/><Relationship Id="rId71" Type="http://schemas.openxmlformats.org/officeDocument/2006/relationships/tags" Target="../tags/tag333.xml"/><Relationship Id="rId70" Type="http://schemas.openxmlformats.org/officeDocument/2006/relationships/tags" Target="../tags/tag332.xml"/><Relationship Id="rId7" Type="http://schemas.openxmlformats.org/officeDocument/2006/relationships/tags" Target="../tags/tag273.xml"/><Relationship Id="rId69" Type="http://schemas.openxmlformats.org/officeDocument/2006/relationships/tags" Target="../tags/tag331.xml"/><Relationship Id="rId68" Type="http://schemas.openxmlformats.org/officeDocument/2006/relationships/tags" Target="../tags/tag330.xml"/><Relationship Id="rId67" Type="http://schemas.openxmlformats.org/officeDocument/2006/relationships/tags" Target="../tags/tag329.xml"/><Relationship Id="rId66" Type="http://schemas.openxmlformats.org/officeDocument/2006/relationships/tags" Target="../tags/tag328.xml"/><Relationship Id="rId65" Type="http://schemas.openxmlformats.org/officeDocument/2006/relationships/tags" Target="../tags/tag327.xml"/><Relationship Id="rId64" Type="http://schemas.openxmlformats.org/officeDocument/2006/relationships/tags" Target="../tags/tag326.xml"/><Relationship Id="rId63" Type="http://schemas.openxmlformats.org/officeDocument/2006/relationships/tags" Target="../tags/tag325.xml"/><Relationship Id="rId62" Type="http://schemas.openxmlformats.org/officeDocument/2006/relationships/tags" Target="../tags/tag324.xml"/><Relationship Id="rId61" Type="http://schemas.openxmlformats.org/officeDocument/2006/relationships/tags" Target="../tags/tag323.xml"/><Relationship Id="rId60" Type="http://schemas.openxmlformats.org/officeDocument/2006/relationships/tags" Target="../tags/tag322.xml"/><Relationship Id="rId6" Type="http://schemas.openxmlformats.org/officeDocument/2006/relationships/tags" Target="../tags/tag272.xml"/><Relationship Id="rId59" Type="http://schemas.openxmlformats.org/officeDocument/2006/relationships/tags" Target="../tags/tag321.xml"/><Relationship Id="rId58" Type="http://schemas.openxmlformats.org/officeDocument/2006/relationships/tags" Target="../tags/tag320.xml"/><Relationship Id="rId57" Type="http://schemas.openxmlformats.org/officeDocument/2006/relationships/tags" Target="../tags/tag319.xml"/><Relationship Id="rId56" Type="http://schemas.openxmlformats.org/officeDocument/2006/relationships/tags" Target="../tags/tag318.xml"/><Relationship Id="rId55" Type="http://schemas.openxmlformats.org/officeDocument/2006/relationships/tags" Target="../tags/tag317.xml"/><Relationship Id="rId54" Type="http://schemas.openxmlformats.org/officeDocument/2006/relationships/tags" Target="../tags/tag316.xml"/><Relationship Id="rId53" Type="http://schemas.openxmlformats.org/officeDocument/2006/relationships/tags" Target="../tags/tag315.xml"/><Relationship Id="rId52" Type="http://schemas.openxmlformats.org/officeDocument/2006/relationships/tags" Target="../tags/tag314.xml"/><Relationship Id="rId51" Type="http://schemas.openxmlformats.org/officeDocument/2006/relationships/tags" Target="../tags/tag313.xml"/><Relationship Id="rId50" Type="http://schemas.openxmlformats.org/officeDocument/2006/relationships/tags" Target="../tags/tag312.xml"/><Relationship Id="rId5" Type="http://schemas.openxmlformats.org/officeDocument/2006/relationships/tags" Target="../tags/tag271.xml"/><Relationship Id="rId49" Type="http://schemas.openxmlformats.org/officeDocument/2006/relationships/tags" Target="../tags/tag311.xml"/><Relationship Id="rId48" Type="http://schemas.openxmlformats.org/officeDocument/2006/relationships/tags" Target="../tags/tag310.xml"/><Relationship Id="rId47" Type="http://schemas.openxmlformats.org/officeDocument/2006/relationships/tags" Target="../tags/tag309.xml"/><Relationship Id="rId46" Type="http://schemas.openxmlformats.org/officeDocument/2006/relationships/tags" Target="../tags/tag308.xml"/><Relationship Id="rId45" Type="http://schemas.openxmlformats.org/officeDocument/2006/relationships/tags" Target="../tags/tag307.xml"/><Relationship Id="rId44" Type="http://schemas.openxmlformats.org/officeDocument/2006/relationships/tags" Target="../tags/tag306.xml"/><Relationship Id="rId43" Type="http://schemas.openxmlformats.org/officeDocument/2006/relationships/tags" Target="../tags/tag305.xml"/><Relationship Id="rId42" Type="http://schemas.openxmlformats.org/officeDocument/2006/relationships/tags" Target="../tags/tag304.xml"/><Relationship Id="rId41" Type="http://schemas.openxmlformats.org/officeDocument/2006/relationships/tags" Target="../tags/tag303.xml"/><Relationship Id="rId40" Type="http://schemas.openxmlformats.org/officeDocument/2006/relationships/tags" Target="../tags/tag302.xml"/><Relationship Id="rId4" Type="http://schemas.openxmlformats.org/officeDocument/2006/relationships/tags" Target="../tags/tag270.xml"/><Relationship Id="rId39" Type="http://schemas.openxmlformats.org/officeDocument/2006/relationships/tags" Target="../tags/tag301.xml"/><Relationship Id="rId38" Type="http://schemas.openxmlformats.org/officeDocument/2006/relationships/tags" Target="../tags/tag300.xml"/><Relationship Id="rId37" Type="http://schemas.openxmlformats.org/officeDocument/2006/relationships/tags" Target="../tags/tag299.xml"/><Relationship Id="rId36" Type="http://schemas.openxmlformats.org/officeDocument/2006/relationships/tags" Target="../tags/tag298.xml"/><Relationship Id="rId35" Type="http://schemas.openxmlformats.org/officeDocument/2006/relationships/tags" Target="../tags/tag297.xml"/><Relationship Id="rId34" Type="http://schemas.openxmlformats.org/officeDocument/2006/relationships/tags" Target="../tags/tag296.xml"/><Relationship Id="rId33" Type="http://schemas.openxmlformats.org/officeDocument/2006/relationships/tags" Target="../tags/tag295.xml"/><Relationship Id="rId32" Type="http://schemas.openxmlformats.org/officeDocument/2006/relationships/tags" Target="../tags/tag294.xml"/><Relationship Id="rId31" Type="http://schemas.openxmlformats.org/officeDocument/2006/relationships/tags" Target="../tags/tag293.xml"/><Relationship Id="rId30" Type="http://schemas.openxmlformats.org/officeDocument/2006/relationships/tags" Target="../tags/tag292.xml"/><Relationship Id="rId3" Type="http://schemas.openxmlformats.org/officeDocument/2006/relationships/tags" Target="../tags/tag269.xml"/><Relationship Id="rId29" Type="http://schemas.openxmlformats.org/officeDocument/2006/relationships/tags" Target="../tags/tag291.xml"/><Relationship Id="rId28" Type="http://schemas.openxmlformats.org/officeDocument/2006/relationships/tags" Target="../tags/tag290.xml"/><Relationship Id="rId27" Type="http://schemas.openxmlformats.org/officeDocument/2006/relationships/tags" Target="../tags/tag289.xml"/><Relationship Id="rId26" Type="http://schemas.openxmlformats.org/officeDocument/2006/relationships/tags" Target="../tags/tag288.xml"/><Relationship Id="rId25" Type="http://schemas.openxmlformats.org/officeDocument/2006/relationships/tags" Target="../tags/tag287.xml"/><Relationship Id="rId24" Type="http://schemas.openxmlformats.org/officeDocument/2006/relationships/tags" Target="../tags/tag286.xml"/><Relationship Id="rId23" Type="http://schemas.openxmlformats.org/officeDocument/2006/relationships/tags" Target="../tags/tag285.xml"/><Relationship Id="rId22" Type="http://schemas.openxmlformats.org/officeDocument/2006/relationships/tags" Target="../tags/tag284.xml"/><Relationship Id="rId21" Type="http://schemas.openxmlformats.org/officeDocument/2006/relationships/tags" Target="../tags/tag283.xml"/><Relationship Id="rId20" Type="http://schemas.openxmlformats.org/officeDocument/2006/relationships/image" Target="../media/image79.png"/><Relationship Id="rId2" Type="http://schemas.openxmlformats.org/officeDocument/2006/relationships/tags" Target="../tags/tag268.xml"/><Relationship Id="rId19" Type="http://schemas.openxmlformats.org/officeDocument/2006/relationships/tags" Target="../tags/tag282.xml"/><Relationship Id="rId18" Type="http://schemas.openxmlformats.org/officeDocument/2006/relationships/image" Target="../media/image78.png"/><Relationship Id="rId17" Type="http://schemas.openxmlformats.org/officeDocument/2006/relationships/tags" Target="../tags/tag281.xml"/><Relationship Id="rId16" Type="http://schemas.openxmlformats.org/officeDocument/2006/relationships/image" Target="../media/image77.png"/><Relationship Id="rId15" Type="http://schemas.openxmlformats.org/officeDocument/2006/relationships/tags" Target="../tags/tag280.xml"/><Relationship Id="rId14" Type="http://schemas.openxmlformats.org/officeDocument/2006/relationships/image" Target="../media/image76.png"/><Relationship Id="rId13" Type="http://schemas.openxmlformats.org/officeDocument/2006/relationships/tags" Target="../tags/tag279.xml"/><Relationship Id="rId12" Type="http://schemas.openxmlformats.org/officeDocument/2006/relationships/tags" Target="../tags/tag278.xml"/><Relationship Id="rId113" Type="http://schemas.openxmlformats.org/officeDocument/2006/relationships/notesSlide" Target="../notesSlides/notesSlide14.xml"/><Relationship Id="rId112" Type="http://schemas.openxmlformats.org/officeDocument/2006/relationships/slideLayout" Target="../slideLayouts/slideLayout2.xml"/><Relationship Id="rId111" Type="http://schemas.openxmlformats.org/officeDocument/2006/relationships/tags" Target="../tags/tag373.xml"/><Relationship Id="rId110" Type="http://schemas.openxmlformats.org/officeDocument/2006/relationships/tags" Target="../tags/tag372.xml"/><Relationship Id="rId11" Type="http://schemas.openxmlformats.org/officeDocument/2006/relationships/tags" Target="../tags/tag277.xml"/><Relationship Id="rId109" Type="http://schemas.openxmlformats.org/officeDocument/2006/relationships/tags" Target="../tags/tag371.xml"/><Relationship Id="rId108" Type="http://schemas.openxmlformats.org/officeDocument/2006/relationships/tags" Target="../tags/tag370.xml"/><Relationship Id="rId107" Type="http://schemas.openxmlformats.org/officeDocument/2006/relationships/tags" Target="../tags/tag369.xml"/><Relationship Id="rId106" Type="http://schemas.openxmlformats.org/officeDocument/2006/relationships/tags" Target="../tags/tag368.xml"/><Relationship Id="rId105" Type="http://schemas.openxmlformats.org/officeDocument/2006/relationships/tags" Target="../tags/tag367.xml"/><Relationship Id="rId104" Type="http://schemas.openxmlformats.org/officeDocument/2006/relationships/tags" Target="../tags/tag366.xml"/><Relationship Id="rId103" Type="http://schemas.openxmlformats.org/officeDocument/2006/relationships/tags" Target="../tags/tag365.xml"/><Relationship Id="rId102" Type="http://schemas.openxmlformats.org/officeDocument/2006/relationships/tags" Target="../tags/tag364.xml"/><Relationship Id="rId101" Type="http://schemas.openxmlformats.org/officeDocument/2006/relationships/tags" Target="../tags/tag363.xml"/><Relationship Id="rId100" Type="http://schemas.openxmlformats.org/officeDocument/2006/relationships/tags" Target="../tags/tag362.xml"/><Relationship Id="rId10" Type="http://schemas.openxmlformats.org/officeDocument/2006/relationships/tags" Target="../tags/tag276.xml"/><Relationship Id="rId1" Type="http://schemas.openxmlformats.org/officeDocument/2006/relationships/tags" Target="../tags/tag267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382.xml"/><Relationship Id="rId8" Type="http://schemas.openxmlformats.org/officeDocument/2006/relationships/tags" Target="../tags/tag381.xml"/><Relationship Id="rId7" Type="http://schemas.openxmlformats.org/officeDocument/2006/relationships/tags" Target="../tags/tag380.xml"/><Relationship Id="rId6" Type="http://schemas.openxmlformats.org/officeDocument/2006/relationships/tags" Target="../tags/tag379.xml"/><Relationship Id="rId5" Type="http://schemas.openxmlformats.org/officeDocument/2006/relationships/tags" Target="../tags/tag378.xml"/><Relationship Id="rId48" Type="http://schemas.openxmlformats.org/officeDocument/2006/relationships/notesSlide" Target="../notesSlides/notesSlide15.xml"/><Relationship Id="rId47" Type="http://schemas.openxmlformats.org/officeDocument/2006/relationships/slideLayout" Target="../slideLayouts/slideLayout2.xml"/><Relationship Id="rId46" Type="http://schemas.openxmlformats.org/officeDocument/2006/relationships/tags" Target="../tags/tag415.xml"/><Relationship Id="rId45" Type="http://schemas.openxmlformats.org/officeDocument/2006/relationships/tags" Target="../tags/tag414.xml"/><Relationship Id="rId44" Type="http://schemas.openxmlformats.org/officeDocument/2006/relationships/tags" Target="../tags/tag413.xml"/><Relationship Id="rId43" Type="http://schemas.openxmlformats.org/officeDocument/2006/relationships/tags" Target="../tags/tag412.xml"/><Relationship Id="rId42" Type="http://schemas.openxmlformats.org/officeDocument/2006/relationships/tags" Target="../tags/tag411.xml"/><Relationship Id="rId41" Type="http://schemas.openxmlformats.org/officeDocument/2006/relationships/tags" Target="../tags/tag410.xml"/><Relationship Id="rId40" Type="http://schemas.openxmlformats.org/officeDocument/2006/relationships/tags" Target="../tags/tag409.xml"/><Relationship Id="rId4" Type="http://schemas.openxmlformats.org/officeDocument/2006/relationships/tags" Target="../tags/tag377.xml"/><Relationship Id="rId39" Type="http://schemas.openxmlformats.org/officeDocument/2006/relationships/tags" Target="../tags/tag408.xml"/><Relationship Id="rId38" Type="http://schemas.openxmlformats.org/officeDocument/2006/relationships/tags" Target="../tags/tag407.xml"/><Relationship Id="rId37" Type="http://schemas.openxmlformats.org/officeDocument/2006/relationships/tags" Target="../tags/tag406.xml"/><Relationship Id="rId36" Type="http://schemas.openxmlformats.org/officeDocument/2006/relationships/tags" Target="../tags/tag405.xml"/><Relationship Id="rId35" Type="http://schemas.openxmlformats.org/officeDocument/2006/relationships/tags" Target="../tags/tag404.xml"/><Relationship Id="rId34" Type="http://schemas.openxmlformats.org/officeDocument/2006/relationships/tags" Target="../tags/tag403.xml"/><Relationship Id="rId33" Type="http://schemas.openxmlformats.org/officeDocument/2006/relationships/tags" Target="../tags/tag402.xml"/><Relationship Id="rId32" Type="http://schemas.openxmlformats.org/officeDocument/2006/relationships/tags" Target="../tags/tag401.xml"/><Relationship Id="rId31" Type="http://schemas.openxmlformats.org/officeDocument/2006/relationships/tags" Target="../tags/tag400.xml"/><Relationship Id="rId30" Type="http://schemas.openxmlformats.org/officeDocument/2006/relationships/tags" Target="../tags/tag399.xml"/><Relationship Id="rId3" Type="http://schemas.openxmlformats.org/officeDocument/2006/relationships/tags" Target="../tags/tag376.xml"/><Relationship Id="rId29" Type="http://schemas.openxmlformats.org/officeDocument/2006/relationships/tags" Target="../tags/tag398.xml"/><Relationship Id="rId28" Type="http://schemas.openxmlformats.org/officeDocument/2006/relationships/tags" Target="../tags/tag397.xml"/><Relationship Id="rId27" Type="http://schemas.openxmlformats.org/officeDocument/2006/relationships/tags" Target="../tags/tag396.xml"/><Relationship Id="rId26" Type="http://schemas.openxmlformats.org/officeDocument/2006/relationships/tags" Target="../tags/tag395.xml"/><Relationship Id="rId25" Type="http://schemas.openxmlformats.org/officeDocument/2006/relationships/tags" Target="../tags/tag394.xml"/><Relationship Id="rId24" Type="http://schemas.openxmlformats.org/officeDocument/2006/relationships/tags" Target="../tags/tag393.xml"/><Relationship Id="rId23" Type="http://schemas.openxmlformats.org/officeDocument/2006/relationships/image" Target="../media/image83.png"/><Relationship Id="rId22" Type="http://schemas.openxmlformats.org/officeDocument/2006/relationships/tags" Target="../tags/tag392.xml"/><Relationship Id="rId21" Type="http://schemas.openxmlformats.org/officeDocument/2006/relationships/image" Target="../media/image82.png"/><Relationship Id="rId20" Type="http://schemas.openxmlformats.org/officeDocument/2006/relationships/tags" Target="../tags/tag391.xml"/><Relationship Id="rId2" Type="http://schemas.openxmlformats.org/officeDocument/2006/relationships/tags" Target="../tags/tag375.xml"/><Relationship Id="rId19" Type="http://schemas.openxmlformats.org/officeDocument/2006/relationships/tags" Target="../tags/tag390.xml"/><Relationship Id="rId18" Type="http://schemas.openxmlformats.org/officeDocument/2006/relationships/tags" Target="../tags/tag389.xml"/><Relationship Id="rId17" Type="http://schemas.openxmlformats.org/officeDocument/2006/relationships/tags" Target="../tags/tag388.xml"/><Relationship Id="rId16" Type="http://schemas.openxmlformats.org/officeDocument/2006/relationships/tags" Target="../tags/tag387.xml"/><Relationship Id="rId15" Type="http://schemas.openxmlformats.org/officeDocument/2006/relationships/tags" Target="../tags/tag386.xml"/><Relationship Id="rId14" Type="http://schemas.openxmlformats.org/officeDocument/2006/relationships/tags" Target="../tags/tag385.xml"/><Relationship Id="rId13" Type="http://schemas.openxmlformats.org/officeDocument/2006/relationships/image" Target="../media/image81.png"/><Relationship Id="rId12" Type="http://schemas.openxmlformats.org/officeDocument/2006/relationships/tags" Target="../tags/tag384.xml"/><Relationship Id="rId11" Type="http://schemas.openxmlformats.org/officeDocument/2006/relationships/image" Target="../media/image80.png"/><Relationship Id="rId10" Type="http://schemas.openxmlformats.org/officeDocument/2006/relationships/tags" Target="../tags/tag383.xml"/><Relationship Id="rId1" Type="http://schemas.openxmlformats.org/officeDocument/2006/relationships/tags" Target="../tags/tag37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422.xml"/><Relationship Id="rId8" Type="http://schemas.openxmlformats.org/officeDocument/2006/relationships/tags" Target="../tags/tag421.xml"/><Relationship Id="rId7" Type="http://schemas.openxmlformats.org/officeDocument/2006/relationships/image" Target="../media/image85.jpeg"/><Relationship Id="rId6" Type="http://schemas.openxmlformats.org/officeDocument/2006/relationships/tags" Target="../tags/tag420.xml"/><Relationship Id="rId5" Type="http://schemas.openxmlformats.org/officeDocument/2006/relationships/tags" Target="../tags/tag419.xml"/><Relationship Id="rId4" Type="http://schemas.openxmlformats.org/officeDocument/2006/relationships/tags" Target="../tags/tag418.xml"/><Relationship Id="rId3" Type="http://schemas.openxmlformats.org/officeDocument/2006/relationships/image" Target="../media/image84.png"/><Relationship Id="rId29" Type="http://schemas.openxmlformats.org/officeDocument/2006/relationships/notesSlide" Target="../notesSlides/notesSlide16.xml"/><Relationship Id="rId28" Type="http://schemas.openxmlformats.org/officeDocument/2006/relationships/slideLayout" Target="../slideLayouts/slideLayout2.xml"/><Relationship Id="rId27" Type="http://schemas.openxmlformats.org/officeDocument/2006/relationships/tags" Target="../tags/tag437.xml"/><Relationship Id="rId26" Type="http://schemas.openxmlformats.org/officeDocument/2006/relationships/tags" Target="../tags/tag436.xml"/><Relationship Id="rId25" Type="http://schemas.openxmlformats.org/officeDocument/2006/relationships/tags" Target="../tags/tag435.xml"/><Relationship Id="rId24" Type="http://schemas.openxmlformats.org/officeDocument/2006/relationships/tags" Target="../tags/tag434.xml"/><Relationship Id="rId23" Type="http://schemas.openxmlformats.org/officeDocument/2006/relationships/tags" Target="../tags/tag433.xml"/><Relationship Id="rId22" Type="http://schemas.openxmlformats.org/officeDocument/2006/relationships/tags" Target="../tags/tag432.xml"/><Relationship Id="rId21" Type="http://schemas.openxmlformats.org/officeDocument/2006/relationships/tags" Target="../tags/tag431.xml"/><Relationship Id="rId20" Type="http://schemas.openxmlformats.org/officeDocument/2006/relationships/tags" Target="../tags/tag430.xml"/><Relationship Id="rId2" Type="http://schemas.openxmlformats.org/officeDocument/2006/relationships/tags" Target="../tags/tag417.xml"/><Relationship Id="rId19" Type="http://schemas.openxmlformats.org/officeDocument/2006/relationships/tags" Target="../tags/tag429.xml"/><Relationship Id="rId18" Type="http://schemas.openxmlformats.org/officeDocument/2006/relationships/tags" Target="../tags/tag428.xml"/><Relationship Id="rId17" Type="http://schemas.openxmlformats.org/officeDocument/2006/relationships/tags" Target="../tags/tag427.xml"/><Relationship Id="rId16" Type="http://schemas.openxmlformats.org/officeDocument/2006/relationships/tags" Target="../tags/tag426.xml"/><Relationship Id="rId15" Type="http://schemas.openxmlformats.org/officeDocument/2006/relationships/image" Target="../media/image35.png"/><Relationship Id="rId14" Type="http://schemas.openxmlformats.org/officeDocument/2006/relationships/tags" Target="../tags/tag425.xml"/><Relationship Id="rId13" Type="http://schemas.openxmlformats.org/officeDocument/2006/relationships/image" Target="../media/image87.jpeg"/><Relationship Id="rId12" Type="http://schemas.openxmlformats.org/officeDocument/2006/relationships/tags" Target="../tags/tag424.xml"/><Relationship Id="rId11" Type="http://schemas.openxmlformats.org/officeDocument/2006/relationships/tags" Target="../tags/tag423.xml"/><Relationship Id="rId10" Type="http://schemas.openxmlformats.org/officeDocument/2006/relationships/image" Target="../media/image86.jpeg"/><Relationship Id="rId1" Type="http://schemas.openxmlformats.org/officeDocument/2006/relationships/tags" Target="../tags/tag416.xml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8.png"/><Relationship Id="rId3" Type="http://schemas.openxmlformats.org/officeDocument/2006/relationships/tags" Target="../tags/tag438.xml"/><Relationship Id="rId2" Type="http://schemas.microsoft.com/office/2007/relationships/hdphoto" Target="../media/image17.wdp"/><Relationship Id="rId1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7" Type="http://schemas.openxmlformats.org/officeDocument/2006/relationships/notesSlide" Target="../notesSlides/notesSlide1.xml"/><Relationship Id="rId26" Type="http://schemas.openxmlformats.org/officeDocument/2006/relationships/slideLayout" Target="../slideLayouts/slideLayout2.xml"/><Relationship Id="rId25" Type="http://schemas.microsoft.com/office/2007/relationships/hdphoto" Target="../media/image20.wdp"/><Relationship Id="rId24" Type="http://schemas.openxmlformats.org/officeDocument/2006/relationships/image" Target="../media/image19.png"/><Relationship Id="rId23" Type="http://schemas.openxmlformats.org/officeDocument/2006/relationships/tags" Target="../tags/tag46.xml"/><Relationship Id="rId22" Type="http://schemas.openxmlformats.org/officeDocument/2006/relationships/tags" Target="../tags/tag45.xml"/><Relationship Id="rId21" Type="http://schemas.openxmlformats.org/officeDocument/2006/relationships/tags" Target="../tags/tag44.xml"/><Relationship Id="rId20" Type="http://schemas.openxmlformats.org/officeDocument/2006/relationships/tags" Target="../tags/tag43.xml"/><Relationship Id="rId2" Type="http://schemas.openxmlformats.org/officeDocument/2006/relationships/tags" Target="../tags/tag25.xml"/><Relationship Id="rId19" Type="http://schemas.openxmlformats.org/officeDocument/2006/relationships/tags" Target="../tags/tag42.xml"/><Relationship Id="rId18" Type="http://schemas.openxmlformats.org/officeDocument/2006/relationships/tags" Target="../tags/tag41.xml"/><Relationship Id="rId17" Type="http://schemas.openxmlformats.org/officeDocument/2006/relationships/tags" Target="../tags/tag40.xml"/><Relationship Id="rId16" Type="http://schemas.openxmlformats.org/officeDocument/2006/relationships/tags" Target="../tags/tag39.xml"/><Relationship Id="rId15" Type="http://schemas.openxmlformats.org/officeDocument/2006/relationships/tags" Target="../tags/tag38.xml"/><Relationship Id="rId14" Type="http://schemas.openxmlformats.org/officeDocument/2006/relationships/tags" Target="../tags/tag37.xml"/><Relationship Id="rId13" Type="http://schemas.openxmlformats.org/officeDocument/2006/relationships/tags" Target="../tags/tag36.xml"/><Relationship Id="rId12" Type="http://schemas.openxmlformats.org/officeDocument/2006/relationships/tags" Target="../tags/tag35.xml"/><Relationship Id="rId11" Type="http://schemas.openxmlformats.org/officeDocument/2006/relationships/tags" Target="../tags/tag34.xml"/><Relationship Id="rId10" Type="http://schemas.openxmlformats.org/officeDocument/2006/relationships/tags" Target="../tags/tag33.xml"/><Relationship Id="rId1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2.xml"/><Relationship Id="rId8" Type="http://schemas.openxmlformats.org/officeDocument/2006/relationships/tags" Target="../tags/tag51.xml"/><Relationship Id="rId7" Type="http://schemas.openxmlformats.org/officeDocument/2006/relationships/tags" Target="../tags/tag50.xml"/><Relationship Id="rId6" Type="http://schemas.openxmlformats.org/officeDocument/2006/relationships/tags" Target="../tags/tag49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4" Type="http://schemas.openxmlformats.org/officeDocument/2006/relationships/notesSlide" Target="../notesSlides/notesSlide2.xml"/><Relationship Id="rId23" Type="http://schemas.openxmlformats.org/officeDocument/2006/relationships/slideLayout" Target="../slideLayouts/slideLayout2.xml"/><Relationship Id="rId22" Type="http://schemas.microsoft.com/office/2007/relationships/hdphoto" Target="../media/image20.wdp"/><Relationship Id="rId21" Type="http://schemas.openxmlformats.org/officeDocument/2006/relationships/image" Target="../media/image19.png"/><Relationship Id="rId20" Type="http://schemas.openxmlformats.org/officeDocument/2006/relationships/tags" Target="../tags/tag61.xml"/><Relationship Id="rId2" Type="http://schemas.openxmlformats.org/officeDocument/2006/relationships/tags" Target="../tags/tag48.xml"/><Relationship Id="rId19" Type="http://schemas.openxmlformats.org/officeDocument/2006/relationships/tags" Target="../tags/tag60.xml"/><Relationship Id="rId18" Type="http://schemas.openxmlformats.org/officeDocument/2006/relationships/tags" Target="../tags/tag59.xml"/><Relationship Id="rId17" Type="http://schemas.openxmlformats.org/officeDocument/2006/relationships/image" Target="../media/image25.jpeg"/><Relationship Id="rId16" Type="http://schemas.openxmlformats.org/officeDocument/2006/relationships/tags" Target="../tags/tag58.xml"/><Relationship Id="rId15" Type="http://schemas.openxmlformats.org/officeDocument/2006/relationships/tags" Target="../tags/tag57.xml"/><Relationship Id="rId14" Type="http://schemas.openxmlformats.org/officeDocument/2006/relationships/tags" Target="../tags/tag56.xml"/><Relationship Id="rId13" Type="http://schemas.openxmlformats.org/officeDocument/2006/relationships/tags" Target="../tags/tag55.xml"/><Relationship Id="rId12" Type="http://schemas.openxmlformats.org/officeDocument/2006/relationships/image" Target="../media/image24.jpeg"/><Relationship Id="rId11" Type="http://schemas.openxmlformats.org/officeDocument/2006/relationships/tags" Target="../tags/tag54.xml"/><Relationship Id="rId10" Type="http://schemas.openxmlformats.org/officeDocument/2006/relationships/tags" Target="../tags/tag53.xml"/><Relationship Id="rId1" Type="http://schemas.openxmlformats.org/officeDocument/2006/relationships/tags" Target="../tags/tag4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6" Type="http://schemas.openxmlformats.org/officeDocument/2006/relationships/notesSlide" Target="../notesSlides/notesSlide3.xml"/><Relationship Id="rId25" Type="http://schemas.openxmlformats.org/officeDocument/2006/relationships/slideLayout" Target="../slideLayouts/slideLayout2.xml"/><Relationship Id="rId24" Type="http://schemas.openxmlformats.org/officeDocument/2006/relationships/tags" Target="../tags/tag82.xml"/><Relationship Id="rId23" Type="http://schemas.openxmlformats.org/officeDocument/2006/relationships/tags" Target="../tags/tag81.xml"/><Relationship Id="rId22" Type="http://schemas.openxmlformats.org/officeDocument/2006/relationships/tags" Target="../tags/tag80.xml"/><Relationship Id="rId21" Type="http://schemas.openxmlformats.org/officeDocument/2006/relationships/image" Target="../media/image28.jpeg"/><Relationship Id="rId20" Type="http://schemas.openxmlformats.org/officeDocument/2006/relationships/image" Target="../media/image27.jpeg"/><Relationship Id="rId2" Type="http://schemas.openxmlformats.org/officeDocument/2006/relationships/tags" Target="../tags/tag63.xml"/><Relationship Id="rId19" Type="http://schemas.openxmlformats.org/officeDocument/2006/relationships/image" Target="../media/image26.jpeg"/><Relationship Id="rId18" Type="http://schemas.openxmlformats.org/officeDocument/2006/relationships/tags" Target="../tags/tag79.xml"/><Relationship Id="rId17" Type="http://schemas.openxmlformats.org/officeDocument/2006/relationships/tags" Target="../tags/tag78.xml"/><Relationship Id="rId16" Type="http://schemas.openxmlformats.org/officeDocument/2006/relationships/tags" Target="../tags/tag77.xml"/><Relationship Id="rId15" Type="http://schemas.openxmlformats.org/officeDocument/2006/relationships/tags" Target="../tags/tag76.xml"/><Relationship Id="rId14" Type="http://schemas.openxmlformats.org/officeDocument/2006/relationships/tags" Target="../tags/tag75.xml"/><Relationship Id="rId13" Type="http://schemas.openxmlformats.org/officeDocument/2006/relationships/tags" Target="../tags/tag74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tags" Target="../tags/tag6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openxmlformats.org/officeDocument/2006/relationships/tags" Target="../tags/tag90.xml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4" Type="http://schemas.openxmlformats.org/officeDocument/2006/relationships/notesSlide" Target="../notesSlides/notesSlide4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30.png"/><Relationship Id="rId11" Type="http://schemas.openxmlformats.org/officeDocument/2006/relationships/tags" Target="../tags/tag92.xml"/><Relationship Id="rId10" Type="http://schemas.openxmlformats.org/officeDocument/2006/relationships/tags" Target="../tags/tag91.xml"/><Relationship Id="rId1" Type="http://schemas.openxmlformats.org/officeDocument/2006/relationships/tags" Target="../tags/tag83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01.xml"/><Relationship Id="rId8" Type="http://schemas.openxmlformats.org/officeDocument/2006/relationships/tags" Target="../tags/tag100.xml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4" Type="http://schemas.openxmlformats.org/officeDocument/2006/relationships/notesSlide" Target="../notesSlides/notesSlide5.xml"/><Relationship Id="rId43" Type="http://schemas.openxmlformats.org/officeDocument/2006/relationships/slideLayout" Target="../slideLayouts/slideLayout2.xml"/><Relationship Id="rId42" Type="http://schemas.openxmlformats.org/officeDocument/2006/relationships/tags" Target="../tags/tag128.xml"/><Relationship Id="rId41" Type="http://schemas.openxmlformats.org/officeDocument/2006/relationships/tags" Target="../tags/tag127.xml"/><Relationship Id="rId40" Type="http://schemas.openxmlformats.org/officeDocument/2006/relationships/tags" Target="../tags/tag126.xml"/><Relationship Id="rId4" Type="http://schemas.openxmlformats.org/officeDocument/2006/relationships/tags" Target="../tags/tag96.xml"/><Relationship Id="rId39" Type="http://schemas.openxmlformats.org/officeDocument/2006/relationships/tags" Target="../tags/tag125.xml"/><Relationship Id="rId38" Type="http://schemas.openxmlformats.org/officeDocument/2006/relationships/tags" Target="../tags/tag124.xml"/><Relationship Id="rId37" Type="http://schemas.microsoft.com/office/2007/relationships/hdphoto" Target="../media/image20.wdp"/><Relationship Id="rId36" Type="http://schemas.openxmlformats.org/officeDocument/2006/relationships/image" Target="../media/image19.png"/><Relationship Id="rId35" Type="http://schemas.openxmlformats.org/officeDocument/2006/relationships/tags" Target="../tags/tag123.xml"/><Relationship Id="rId34" Type="http://schemas.openxmlformats.org/officeDocument/2006/relationships/tags" Target="../tags/tag122.xml"/><Relationship Id="rId33" Type="http://schemas.openxmlformats.org/officeDocument/2006/relationships/tags" Target="../tags/tag121.xml"/><Relationship Id="rId32" Type="http://schemas.openxmlformats.org/officeDocument/2006/relationships/image" Target="../media/image34.jpeg"/><Relationship Id="rId31" Type="http://schemas.openxmlformats.org/officeDocument/2006/relationships/tags" Target="../tags/tag120.xml"/><Relationship Id="rId30" Type="http://schemas.openxmlformats.org/officeDocument/2006/relationships/tags" Target="../tags/tag119.xml"/><Relationship Id="rId3" Type="http://schemas.openxmlformats.org/officeDocument/2006/relationships/tags" Target="../tags/tag95.xml"/><Relationship Id="rId29" Type="http://schemas.openxmlformats.org/officeDocument/2006/relationships/tags" Target="../tags/tag118.xml"/><Relationship Id="rId28" Type="http://schemas.openxmlformats.org/officeDocument/2006/relationships/tags" Target="../tags/tag117.xml"/><Relationship Id="rId27" Type="http://schemas.openxmlformats.org/officeDocument/2006/relationships/tags" Target="../tags/tag116.xml"/><Relationship Id="rId26" Type="http://schemas.openxmlformats.org/officeDocument/2006/relationships/image" Target="../media/image33.jpeg"/><Relationship Id="rId25" Type="http://schemas.openxmlformats.org/officeDocument/2006/relationships/tags" Target="../tags/tag115.xml"/><Relationship Id="rId24" Type="http://schemas.openxmlformats.org/officeDocument/2006/relationships/tags" Target="../tags/tag114.xml"/><Relationship Id="rId23" Type="http://schemas.openxmlformats.org/officeDocument/2006/relationships/tags" Target="../tags/tag113.xml"/><Relationship Id="rId22" Type="http://schemas.openxmlformats.org/officeDocument/2006/relationships/tags" Target="../tags/tag112.xml"/><Relationship Id="rId21" Type="http://schemas.openxmlformats.org/officeDocument/2006/relationships/tags" Target="../tags/tag111.xml"/><Relationship Id="rId20" Type="http://schemas.openxmlformats.org/officeDocument/2006/relationships/image" Target="../media/image32.jpeg"/><Relationship Id="rId2" Type="http://schemas.openxmlformats.org/officeDocument/2006/relationships/tags" Target="../tags/tag94.xml"/><Relationship Id="rId19" Type="http://schemas.openxmlformats.org/officeDocument/2006/relationships/tags" Target="../tags/tag110.xml"/><Relationship Id="rId18" Type="http://schemas.openxmlformats.org/officeDocument/2006/relationships/tags" Target="../tags/tag109.xml"/><Relationship Id="rId17" Type="http://schemas.openxmlformats.org/officeDocument/2006/relationships/tags" Target="../tags/tag108.xml"/><Relationship Id="rId16" Type="http://schemas.openxmlformats.org/officeDocument/2006/relationships/tags" Target="../tags/tag107.xml"/><Relationship Id="rId15" Type="http://schemas.openxmlformats.org/officeDocument/2006/relationships/tags" Target="../tags/tag106.xml"/><Relationship Id="rId14" Type="http://schemas.openxmlformats.org/officeDocument/2006/relationships/image" Target="../media/image31.jpeg"/><Relationship Id="rId13" Type="http://schemas.openxmlformats.org/officeDocument/2006/relationships/tags" Target="../tags/tag105.xml"/><Relationship Id="rId12" Type="http://schemas.openxmlformats.org/officeDocument/2006/relationships/tags" Target="../tags/tag104.xml"/><Relationship Id="rId11" Type="http://schemas.openxmlformats.org/officeDocument/2006/relationships/tags" Target="../tags/tag103.xml"/><Relationship Id="rId10" Type="http://schemas.openxmlformats.org/officeDocument/2006/relationships/tags" Target="../tags/tag102.xml"/><Relationship Id="rId1" Type="http://schemas.openxmlformats.org/officeDocument/2006/relationships/tags" Target="../tags/tag9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文本框 13"/>
          <p:cNvPicPr>
            <a:picLocks noChangeAspect="1"/>
          </p:cNvPicPr>
          <p:nvPr/>
        </p:nvPicPr>
        <p:blipFill>
          <a:blip r:embed="rId1"/>
          <a:srcRect l="9871" t="18192" r="7597" b="18203"/>
          <a:stretch>
            <a:fillRect/>
          </a:stretch>
        </p:blipFill>
        <p:spPr>
          <a:xfrm>
            <a:off x="1677035" y="901065"/>
            <a:ext cx="9239885" cy="3997960"/>
          </a:xfrm>
          <a:prstGeom prst="rect">
            <a:avLst/>
          </a:prstGeom>
          <a:noFill/>
        </p:spPr>
      </p:pic>
      <p:pic>
        <p:nvPicPr>
          <p:cNvPr id="33" name="图片 32"/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3358" b="78937"/>
          <a:stretch>
            <a:fillRect/>
          </a:stretch>
        </p:blipFill>
        <p:spPr>
          <a:xfrm>
            <a:off x="-803275" y="-97155"/>
            <a:ext cx="4785995" cy="1418590"/>
          </a:xfrm>
          <a:prstGeom prst="rect">
            <a:avLst/>
          </a:prstGeom>
        </p:spPr>
      </p:pic>
      <p:sp>
        <p:nvSpPr>
          <p:cNvPr id="34" name="文本框 33"/>
          <p:cNvSpPr txBox="1"/>
          <p:nvPr/>
        </p:nvSpPr>
        <p:spPr>
          <a:xfrm>
            <a:off x="914400" y="4676775"/>
            <a:ext cx="103638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4000" b="1">
                <a:solidFill>
                  <a:srgbClr val="0070C0"/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defRPr>
            </a:lvl1pPr>
          </a:lstStyle>
          <a:p>
            <a:pPr algn="ctr"/>
            <a:r>
              <a:rPr lang="zh-CN" altLang="en-US" sz="3200" dirty="0">
                <a:solidFill>
                  <a:srgbClr val="FCC71F"/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  <a:sym typeface="三极新利简体-粗" panose="00000500000000000000" pitchFamily="2" charset="-122"/>
              </a:rPr>
              <a:t>学校党建工作总结</a:t>
            </a:r>
            <a:endParaRPr lang="zh-CN" altLang="en-US" sz="3200" dirty="0">
              <a:solidFill>
                <a:srgbClr val="FCC71F"/>
              </a:solidFill>
              <a:latin typeface="三极新利简体-粗" panose="00000500000000000000" pitchFamily="2" charset="-122"/>
              <a:ea typeface="三极新利简体-粗" panose="00000500000000000000" pitchFamily="2" charset="-122"/>
              <a:sym typeface="三极新利简体-粗" panose="00000500000000000000" pitchFamily="2" charset="-122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3876040" y="5528310"/>
            <a:ext cx="4785360" cy="382905"/>
            <a:chOff x="3594215" y="6115443"/>
            <a:chExt cx="4364150" cy="382905"/>
          </a:xfrm>
        </p:grpSpPr>
        <p:grpSp>
          <p:nvGrpSpPr>
            <p:cNvPr id="36" name="组合 35"/>
            <p:cNvGrpSpPr/>
            <p:nvPr/>
          </p:nvGrpSpPr>
          <p:grpSpPr>
            <a:xfrm>
              <a:off x="3594215" y="6115443"/>
              <a:ext cx="1742440" cy="382905"/>
              <a:chOff x="3594215" y="6115443"/>
              <a:chExt cx="1742440" cy="382905"/>
            </a:xfrm>
          </p:grpSpPr>
          <p:sp>
            <p:nvSpPr>
              <p:cNvPr id="37" name="矩形: 圆角 11"/>
              <p:cNvSpPr/>
              <p:nvPr/>
            </p:nvSpPr>
            <p:spPr>
              <a:xfrm>
                <a:off x="3594215" y="6115443"/>
                <a:ext cx="1741784" cy="33346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gradFill>
                  <a:gsLst>
                    <a:gs pos="0">
                      <a:srgbClr val="FFC000"/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070C0"/>
                  </a:solidFill>
                  <a:latin typeface="三极新利简体-粗" panose="00000500000000000000" pitchFamily="2" charset="-122"/>
                  <a:ea typeface="三极新利简体-粗" panose="00000500000000000000" pitchFamily="2" charset="-122"/>
                  <a:sym typeface="三极新利简体-粗" panose="00000500000000000000" pitchFamily="2" charset="-122"/>
                </a:endParaRPr>
              </a:p>
            </p:txBody>
          </p:sp>
          <p:sp>
            <p:nvSpPr>
              <p:cNvPr id="38" name="文本框 13"/>
              <p:cNvSpPr txBox="1"/>
              <p:nvPr/>
            </p:nvSpPr>
            <p:spPr>
              <a:xfrm>
                <a:off x="3700895" y="6117348"/>
                <a:ext cx="1635760" cy="38100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fontAlgn="auto">
                  <a:lnSpc>
                    <a:spcPct val="120000"/>
                  </a:lnSpc>
                  <a:buClrTx/>
                  <a:buSzTx/>
                  <a:buFontTx/>
                </a:pPr>
                <a:r>
                  <a:rPr lang="zh-CN" altLang="en-US" sz="1400" dirty="0">
                    <a:solidFill>
                      <a:schemeClr val="accent4"/>
                    </a:solidFill>
                    <a:latin typeface="柳公权楷书" panose="02010600010101010101" charset="-122"/>
                    <a:ea typeface="柳公权楷书" panose="02010600010101010101" charset="-122"/>
                    <a:cs typeface="等线" panose="02010600030101010101" charset="-122"/>
                    <a:sym typeface="+mn-ea"/>
                  </a:rPr>
                  <a:t>汇报人：</a:t>
                </a:r>
                <a:r>
                  <a:rPr lang="en-US" altLang="zh-CN" sz="1400" dirty="0">
                    <a:solidFill>
                      <a:schemeClr val="accent4"/>
                    </a:solidFill>
                    <a:latin typeface="柳公权楷书" panose="02010600010101010101" charset="-122"/>
                    <a:ea typeface="柳公权楷书" panose="02010600010101010101" charset="-122"/>
                    <a:cs typeface="等线" panose="02010600030101010101" charset="-122"/>
                    <a:sym typeface="+mn-ea"/>
                  </a:rPr>
                  <a:t>XX</a:t>
                </a:r>
                <a:r>
                  <a:rPr lang="zh-CN" altLang="en-US" sz="1400" dirty="0">
                    <a:solidFill>
                      <a:schemeClr val="accent4"/>
                    </a:solidFill>
                    <a:latin typeface="柳公权楷书" panose="02010600010101010101" charset="-122"/>
                    <a:ea typeface="柳公权楷书" panose="02010600010101010101" charset="-122"/>
                    <a:cs typeface="等线" panose="02010600030101010101" charset="-122"/>
                    <a:sym typeface="+mn-ea"/>
                  </a:rPr>
                  <a:t>老师</a:t>
                </a:r>
                <a:endParaRPr lang="zh-CN" altLang="en-US" sz="1400" dirty="0">
                  <a:solidFill>
                    <a:schemeClr val="accent4"/>
                  </a:solidFill>
                  <a:latin typeface="柳公权楷书" panose="02010600010101010101" charset="-122"/>
                  <a:ea typeface="柳公权楷书" panose="02010600010101010101" charset="-122"/>
                  <a:cs typeface="等线" panose="02010600030101010101" charset="-122"/>
                  <a:sym typeface="+mn-ea"/>
                </a:endParaRPr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6215925" y="6115443"/>
              <a:ext cx="1742440" cy="382905"/>
              <a:chOff x="3594215" y="6115443"/>
              <a:chExt cx="1742440" cy="382905"/>
            </a:xfrm>
          </p:grpSpPr>
          <p:sp>
            <p:nvSpPr>
              <p:cNvPr id="40" name="矩形: 圆角 9"/>
              <p:cNvSpPr/>
              <p:nvPr/>
            </p:nvSpPr>
            <p:spPr>
              <a:xfrm>
                <a:off x="3594215" y="6115443"/>
                <a:ext cx="1741784" cy="33346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gradFill>
                  <a:gsLst>
                    <a:gs pos="0">
                      <a:srgbClr val="FFC000"/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070C0"/>
                  </a:solidFill>
                  <a:latin typeface="三极新利简体-粗" panose="00000500000000000000" pitchFamily="2" charset="-122"/>
                  <a:ea typeface="三极新利简体-粗" panose="00000500000000000000" pitchFamily="2" charset="-122"/>
                  <a:sym typeface="三极新利简体-粗" panose="00000500000000000000" pitchFamily="2" charset="-122"/>
                </a:endParaRPr>
              </a:p>
            </p:txBody>
          </p:sp>
          <p:sp>
            <p:nvSpPr>
              <p:cNvPr id="41" name="文本框 13"/>
              <p:cNvSpPr txBox="1"/>
              <p:nvPr/>
            </p:nvSpPr>
            <p:spPr>
              <a:xfrm>
                <a:off x="3700895" y="6117348"/>
                <a:ext cx="1635760" cy="38100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fontAlgn="auto">
                  <a:lnSpc>
                    <a:spcPct val="120000"/>
                  </a:lnSpc>
                  <a:buClrTx/>
                  <a:buSzTx/>
                  <a:buFontTx/>
                </a:pPr>
                <a:r>
                  <a:rPr lang="zh-CN" altLang="en-US" sz="1400" dirty="0">
                    <a:solidFill>
                      <a:schemeClr val="accent4"/>
                    </a:solidFill>
                    <a:latin typeface="柳公权楷书" panose="02010600010101010101" charset="-122"/>
                    <a:ea typeface="柳公权楷书" panose="02010600010101010101" charset="-122"/>
                    <a:cs typeface="等线" panose="02010600030101010101" charset="-122"/>
                    <a:sym typeface="+mn-ea"/>
                  </a:rPr>
                  <a:t>时间：202</a:t>
                </a:r>
                <a:r>
                  <a:rPr lang="en-US" altLang="zh-CN" sz="1400" dirty="0">
                    <a:solidFill>
                      <a:schemeClr val="accent4"/>
                    </a:solidFill>
                    <a:latin typeface="柳公权楷书" panose="02010600010101010101" charset="-122"/>
                    <a:ea typeface="柳公权楷书" panose="02010600010101010101" charset="-122"/>
                    <a:cs typeface="等线" panose="02010600030101010101" charset="-122"/>
                    <a:sym typeface="+mn-ea"/>
                  </a:rPr>
                  <a:t>6</a:t>
                </a:r>
                <a:r>
                  <a:rPr lang="zh-CN" altLang="en-US" sz="1400" dirty="0">
                    <a:solidFill>
                      <a:schemeClr val="accent4"/>
                    </a:solidFill>
                    <a:latin typeface="柳公权楷书" panose="02010600010101010101" charset="-122"/>
                    <a:ea typeface="柳公权楷书" panose="02010600010101010101" charset="-122"/>
                    <a:cs typeface="等线" panose="02010600030101010101" charset="-122"/>
                    <a:sym typeface="+mn-ea"/>
                  </a:rPr>
                  <a:t>/</a:t>
                </a:r>
                <a:r>
                  <a:rPr lang="en-US" altLang="zh-CN" sz="1400" dirty="0">
                    <a:solidFill>
                      <a:schemeClr val="accent4"/>
                    </a:solidFill>
                    <a:latin typeface="柳公权楷书" panose="02010600010101010101" charset="-122"/>
                    <a:ea typeface="柳公权楷书" panose="02010600010101010101" charset="-122"/>
                    <a:cs typeface="等线" panose="02010600030101010101" charset="-122"/>
                    <a:sym typeface="+mn-ea"/>
                  </a:rPr>
                  <a:t>07</a:t>
                </a:r>
                <a:r>
                  <a:rPr lang="zh-CN" altLang="en-US" sz="1400" dirty="0">
                    <a:solidFill>
                      <a:schemeClr val="accent4"/>
                    </a:solidFill>
                    <a:latin typeface="柳公权楷书" panose="02010600010101010101" charset="-122"/>
                    <a:ea typeface="柳公权楷书" panose="02010600010101010101" charset="-122"/>
                    <a:cs typeface="等线" panose="02010600030101010101" charset="-122"/>
                    <a:sym typeface="+mn-ea"/>
                  </a:rPr>
                  <a:t>/</a:t>
                </a:r>
                <a:r>
                  <a:rPr lang="en-US" altLang="zh-CN" sz="1400" dirty="0">
                    <a:solidFill>
                      <a:schemeClr val="accent4"/>
                    </a:solidFill>
                    <a:latin typeface="柳公权楷书" panose="02010600010101010101" charset="-122"/>
                    <a:ea typeface="柳公权楷书" panose="02010600010101010101" charset="-122"/>
                    <a:cs typeface="等线" panose="02010600030101010101" charset="-122"/>
                    <a:sym typeface="+mn-ea"/>
                  </a:rPr>
                  <a:t>X</a:t>
                </a:r>
                <a:endParaRPr lang="en-US" altLang="zh-CN" sz="1400" dirty="0">
                  <a:solidFill>
                    <a:schemeClr val="accent4"/>
                  </a:solidFill>
                  <a:latin typeface="柳公权楷书" panose="02010600010101010101" charset="-122"/>
                  <a:ea typeface="柳公权楷书" panose="02010600010101010101" charset="-122"/>
                  <a:cs typeface="等线" panose="02010600030101010101" charset="-122"/>
                  <a:sym typeface="+mn-ea"/>
                </a:endParaRPr>
              </a:p>
            </p:txBody>
          </p:sp>
        </p:grpSp>
      </p:grpSp>
      <p:sp>
        <p:nvSpPr>
          <p:cNvPr id="2" name="圆角矩形 1"/>
          <p:cNvSpPr/>
          <p:nvPr/>
        </p:nvSpPr>
        <p:spPr>
          <a:xfrm>
            <a:off x="2757805" y="261620"/>
            <a:ext cx="6323330" cy="482600"/>
          </a:xfrm>
          <a:prstGeom prst="roundRect">
            <a:avLst>
              <a:gd name="adj" fmla="val 50000"/>
            </a:avLst>
          </a:prstGeom>
          <a:solidFill>
            <a:srgbClr val="1D4999"/>
          </a:solidFill>
          <a:ln>
            <a:noFill/>
          </a:ln>
          <a:effectLst>
            <a:outerShdw blurRad="50800" dist="38100" dir="5400000" algn="t" rotWithShape="0">
              <a:srgbClr val="5374B1">
                <a:alpha val="40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/>
        </p:nvSpPr>
        <p:spPr>
          <a:xfrm>
            <a:off x="3516630" y="203835"/>
            <a:ext cx="6096000" cy="5911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3200" dirty="0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三极新利简体-粗" panose="00000500000000000000" pitchFamily="2" charset="-122"/>
              </a:rPr>
              <a:t>2025—2026</a:t>
            </a:r>
            <a:r>
              <a:rPr lang="zh-CN" altLang="en-US" sz="3200" dirty="0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三极新利简体-粗" panose="00000500000000000000" pitchFamily="2" charset="-122"/>
              </a:rPr>
              <a:t>学年第二学期</a:t>
            </a:r>
            <a:endParaRPr lang="zh-CN" altLang="en-US" sz="3200" dirty="0">
              <a:solidFill>
                <a:schemeClr val="bg1"/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  <a:sym typeface="三极新利简体-粗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15*sin(rand(0-360)+0)+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5*sin(rand(0-360)+0)+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9" dur="998" fill="hold">
                                          <p:stCondLst>
                                            <p:cond delay="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998" fill="hold">
                                          <p:stCondLst>
                                            <p:cond delay="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from x="500000" y="500000"/>
                                      <p:to x="100000" y="100000"/>
                                    </p:animScale>
                                    <p:anim to="" calcmode="lin" valueType="num">
                                      <p:cBhvr>
                                        <p:cTn id="21" dur="714" fill="hold">
                                          <p:stCondLst>
                                            <p:cond delay="28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2" dur="714" fill="hold">
                                          <p:stCondLst>
                                            <p:cond delay="28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-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200"/>
                            </p:stCondLst>
                            <p:childTnLst>
                              <p:par>
                                <p:cTn id="24" presetID="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((floor(#ppt_x-0.5)+ceil(#ppt_x-0.5))*0.5+0.5)+(#ppt_x- ((floor(#ppt_x-0.5)+ceil(#ppt_x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((floor(#ppt_y-0.5)+ceil(#ppt_y-0.5))*0.5+0.5)+(#ppt_y- ((floor(#ppt_y-0.5)+ceil(#ppt_y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976997" y="89910"/>
            <a:ext cx="10633296" cy="598017"/>
            <a:chOff x="573772" y="517265"/>
            <a:chExt cx="10633296" cy="598017"/>
          </a:xfrm>
        </p:grpSpPr>
        <p:sp>
          <p:nvSpPr>
            <p:cNvPr id="43" name="文本框 42"/>
            <p:cNvSpPr txBox="1"/>
            <p:nvPr/>
          </p:nvSpPr>
          <p:spPr>
            <a:xfrm>
              <a:off x="573772" y="528517"/>
              <a:ext cx="1220470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accent1">
                      <a:lumMod val="75000"/>
                    </a:schemeClr>
                  </a:solidFill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贰</a:t>
              </a:r>
              <a:endParaRPr lang="zh-CN" altLang="en-US" sz="3200" dirty="0">
                <a:solidFill>
                  <a:schemeClr val="accent1">
                    <a:lumMod val="75000"/>
                  </a:schemeClr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022029" y="517265"/>
              <a:ext cx="7904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</a:rPr>
                <a:t>铸牢育人之“魂”——以党建引领立德树人</a:t>
              </a:r>
              <a:endParaRPr lang="zh-CN" altLang="en-US" sz="3200" dirty="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汉仪雪君体简" panose="02010600000101010101" charset="-122"/>
                <a:ea typeface="汉仪雪君体简" panose="02010600000101010101" charset="-122"/>
                <a:cs typeface="汉仪雪君体简" panose="02010600000101010101" charset="-122"/>
              </a:endParaRPr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677815" y="1101312"/>
              <a:ext cx="10529253" cy="13970"/>
              <a:chOff x="677815" y="1101312"/>
              <a:chExt cx="10529253" cy="13970"/>
            </a:xfrm>
          </p:grpSpPr>
          <p:cxnSp>
            <p:nvCxnSpPr>
              <p:cNvPr id="46" name="直接连接符 45"/>
              <p:cNvCxnSpPr/>
              <p:nvPr/>
            </p:nvCxnSpPr>
            <p:spPr>
              <a:xfrm flipV="1">
                <a:off x="690833" y="1107662"/>
                <a:ext cx="10516235" cy="7620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>
                <a:off x="677815" y="1101312"/>
                <a:ext cx="977149" cy="0"/>
              </a:xfrm>
              <a:prstGeom prst="line">
                <a:avLst/>
              </a:prstGeom>
              <a:ln w="15875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组合 47"/>
          <p:cNvGrpSpPr/>
          <p:nvPr/>
        </p:nvGrpSpPr>
        <p:grpSpPr>
          <a:xfrm>
            <a:off x="27305" y="855345"/>
            <a:ext cx="4946015" cy="492760"/>
            <a:chOff x="6013" y="1496"/>
            <a:chExt cx="5227" cy="741"/>
          </a:xfrm>
        </p:grpSpPr>
        <p:sp>
          <p:nvSpPr>
            <p:cNvPr id="49" name="对角圆角矩形 4"/>
            <p:cNvSpPr/>
            <p:nvPr/>
          </p:nvSpPr>
          <p:spPr>
            <a:xfrm>
              <a:off x="6423" y="1496"/>
              <a:ext cx="4401" cy="741"/>
            </a:xfrm>
            <a:prstGeom prst="round2Diag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  <a:gs pos="50000">
                  <a:schemeClr val="accent1">
                    <a:lumMod val="10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90500" dist="38100" dir="5400000" rotWithShape="0">
                <a:schemeClr val="accent1">
                  <a:lumMod val="100000"/>
                  <a:alpha val="2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charset="-122"/>
                <a:ea typeface="思源宋体 CN" panose="02020400000000000000" charset="-122"/>
                <a:cs typeface="思源宋体 CN" panose="02020400000000000000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6013" y="1510"/>
              <a:ext cx="5227" cy="6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（三）课堂是融合的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“</a:t>
              </a: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主阵地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”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  <a:cs typeface="+mn-ea"/>
                <a:sym typeface="+mn-ea"/>
              </a:endParaRPr>
            </a:p>
          </p:txBody>
        </p:sp>
      </p:grpSp>
      <p:pic>
        <p:nvPicPr>
          <p:cNvPr id="5" name="图片 4"/>
          <p:cNvPicPr/>
          <p:nvPr/>
        </p:nvPicPr>
        <p:blipFill>
          <a:blip r:embed="rId1"/>
          <a:stretch>
            <a:fillRect/>
          </a:stretch>
        </p:blipFill>
        <p:spPr>
          <a:xfrm>
            <a:off x="-82550" y="5560060"/>
            <a:ext cx="12192000" cy="1276985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196215" y="2090420"/>
            <a:ext cx="11811635" cy="4629150"/>
            <a:chOff x="419" y="3007"/>
            <a:chExt cx="18601" cy="7290"/>
          </a:xfrm>
        </p:grpSpPr>
        <p:grpSp>
          <p:nvGrpSpPr>
            <p:cNvPr id="19" name="组合 18"/>
            <p:cNvGrpSpPr/>
            <p:nvPr/>
          </p:nvGrpSpPr>
          <p:grpSpPr>
            <a:xfrm>
              <a:off x="419" y="3007"/>
              <a:ext cx="18601" cy="7290"/>
              <a:chOff x="376" y="3472"/>
              <a:chExt cx="18601" cy="7290"/>
            </a:xfrm>
          </p:grpSpPr>
          <p:grpSp>
            <p:nvGrpSpPr>
              <p:cNvPr id="6" name="组合 5"/>
              <p:cNvGrpSpPr/>
              <p:nvPr>
                <p:custDataLst>
                  <p:tags r:id="rId2"/>
                </p:custDataLst>
              </p:nvPr>
            </p:nvGrpSpPr>
            <p:grpSpPr>
              <a:xfrm>
                <a:off x="791" y="3796"/>
                <a:ext cx="17483" cy="6966"/>
                <a:chOff x="4032" y="4385"/>
                <a:chExt cx="10719" cy="3743"/>
              </a:xfrm>
            </p:grpSpPr>
            <p:sp>
              <p:nvSpPr>
                <p:cNvPr id="7" name="梯形 6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440" y="4385"/>
                  <a:ext cx="9900" cy="1877"/>
                </a:xfrm>
                <a:prstGeom prst="trapezoid">
                  <a:avLst/>
                </a:prstGeom>
                <a:gradFill>
                  <a:gsLst>
                    <a:gs pos="0">
                      <a:schemeClr val="accent3">
                        <a:alpha val="0"/>
                      </a:schemeClr>
                    </a:gs>
                    <a:gs pos="100000">
                      <a:schemeClr val="accent4"/>
                    </a:gs>
                  </a:gsLst>
                  <a:lin ang="5400000" scaled="0"/>
                </a:gradFill>
                <a:ln>
                  <a:noFill/>
                </a:ln>
                <a:scene3d>
                  <a:camera prst="perspectiveRelaxedModerately">
                    <a:rot lat="17400000" lon="0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思源宋体 CN" panose="02020400000000000000" charset="-122"/>
                  </a:endParaRPr>
                </a:p>
              </p:txBody>
            </p:sp>
            <p:sp>
              <p:nvSpPr>
                <p:cNvPr id="8" name="矩形 7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4032" y="5676"/>
                  <a:ext cx="10719" cy="2452"/>
                </a:xfrm>
                <a:prstGeom prst="rect">
                  <a:avLst/>
                </a:prstGeom>
                <a:gradFill>
                  <a:gsLst>
                    <a:gs pos="100000">
                      <a:srgbClr val="4878CD">
                        <a:alpha val="0"/>
                      </a:srgbClr>
                    </a:gs>
                    <a:gs pos="29000">
                      <a:srgbClr val="3378DB">
                        <a:alpha val="20000"/>
                      </a:srgbClr>
                    </a:gs>
                    <a:gs pos="0">
                      <a:srgbClr val="3378DB">
                        <a:alpha val="57000"/>
                      </a:srgb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思源宋体 CN" panose="02020400000000000000" charset="-122"/>
                  </a:endParaRPr>
                </a:p>
              </p:txBody>
            </p:sp>
          </p:grpSp>
          <p:sp>
            <p:nvSpPr>
              <p:cNvPr id="83" name="矩形: 圆角 28"/>
              <p:cNvSpPr/>
              <p:nvPr>
                <p:custDataLst>
                  <p:tags r:id="rId5"/>
                </p:custDataLst>
              </p:nvPr>
            </p:nvSpPr>
            <p:spPr>
              <a:xfrm>
                <a:off x="1047" y="3812"/>
                <a:ext cx="135" cy="2923"/>
              </a:xfrm>
              <a:prstGeom prst="roundRect">
                <a:avLst>
                  <a:gd name="adj" fmla="val 20627"/>
                </a:avLst>
              </a:prstGeom>
              <a:gradFill flip="none" rotWithShape="1">
                <a:gsLst>
                  <a:gs pos="0">
                    <a:schemeClr val="accent4">
                      <a:alpha val="36000"/>
                    </a:schemeClr>
                  </a:gs>
                  <a:gs pos="100000">
                    <a:schemeClr val="accent4">
                      <a:alpha val="0"/>
                    </a:schemeClr>
                  </a:gs>
                </a:gsLst>
                <a:lin ang="5400000" scaled="1"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+mn-ea"/>
                  <a:sym typeface="思源宋体 CN" panose="02020400000000000000" charset="-122"/>
                </a:endParaRPr>
              </a:p>
            </p:txBody>
          </p:sp>
          <p:sp>
            <p:nvSpPr>
              <p:cNvPr id="84" name="矩形: 圆角 27"/>
              <p:cNvSpPr/>
              <p:nvPr>
                <p:custDataLst>
                  <p:tags r:id="rId6"/>
                </p:custDataLst>
              </p:nvPr>
            </p:nvSpPr>
            <p:spPr>
              <a:xfrm>
                <a:off x="376" y="4703"/>
                <a:ext cx="415" cy="5768"/>
              </a:xfrm>
              <a:prstGeom prst="roundRect">
                <a:avLst>
                  <a:gd name="adj" fmla="val 12381"/>
                </a:avLst>
              </a:prstGeom>
              <a:gradFill flip="none" rotWithShape="1">
                <a:gsLst>
                  <a:gs pos="0">
                    <a:schemeClr val="accent4">
                      <a:alpha val="19000"/>
                    </a:schemeClr>
                  </a:gs>
                  <a:gs pos="100000">
                    <a:schemeClr val="accent4">
                      <a:alpha val="0"/>
                    </a:schemeClr>
                  </a:gs>
                </a:gsLst>
                <a:lin ang="5400000" scaled="1"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+mn-ea"/>
                  <a:sym typeface="思源宋体 CN" panose="02020400000000000000" charset="-122"/>
                </a:endParaRPr>
              </a:p>
            </p:txBody>
          </p:sp>
          <p:sp>
            <p:nvSpPr>
              <p:cNvPr id="85" name="矩形: 圆角 28"/>
              <p:cNvSpPr/>
              <p:nvPr>
                <p:custDataLst>
                  <p:tags r:id="rId7"/>
                </p:custDataLst>
              </p:nvPr>
            </p:nvSpPr>
            <p:spPr>
              <a:xfrm>
                <a:off x="1606" y="4996"/>
                <a:ext cx="120" cy="1243"/>
              </a:xfrm>
              <a:prstGeom prst="roundRect">
                <a:avLst>
                  <a:gd name="adj" fmla="val 20627"/>
                </a:avLst>
              </a:prstGeom>
              <a:gradFill flip="none" rotWithShape="1">
                <a:gsLst>
                  <a:gs pos="0">
                    <a:schemeClr val="accent4">
                      <a:alpha val="36000"/>
                    </a:schemeClr>
                  </a:gs>
                  <a:gs pos="100000">
                    <a:schemeClr val="accent4">
                      <a:alpha val="0"/>
                    </a:schemeClr>
                  </a:gs>
                </a:gsLst>
                <a:lin ang="5400000" scaled="1"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+mn-ea"/>
                  <a:sym typeface="思源宋体 CN" panose="02020400000000000000" charset="-122"/>
                </a:endParaRPr>
              </a:p>
            </p:txBody>
          </p:sp>
          <p:sp>
            <p:nvSpPr>
              <p:cNvPr id="89" name="矩形: 圆角 31"/>
              <p:cNvSpPr/>
              <p:nvPr>
                <p:custDataLst>
                  <p:tags r:id="rId8"/>
                </p:custDataLst>
              </p:nvPr>
            </p:nvSpPr>
            <p:spPr>
              <a:xfrm>
                <a:off x="18056" y="3931"/>
                <a:ext cx="135" cy="2923"/>
              </a:xfrm>
              <a:prstGeom prst="roundRect">
                <a:avLst>
                  <a:gd name="adj" fmla="val 20627"/>
                </a:avLst>
              </a:prstGeom>
              <a:gradFill flip="none" rotWithShape="1">
                <a:gsLst>
                  <a:gs pos="0">
                    <a:schemeClr val="accent4">
                      <a:alpha val="36000"/>
                    </a:schemeClr>
                  </a:gs>
                  <a:gs pos="100000">
                    <a:schemeClr val="accent4">
                      <a:alpha val="0"/>
                    </a:schemeClr>
                  </a:gs>
                </a:gsLst>
                <a:lin ang="5400000" scaled="1"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+mn-ea"/>
                  <a:sym typeface="思源宋体 CN" panose="02020400000000000000" charset="-122"/>
                </a:endParaRPr>
              </a:p>
            </p:txBody>
          </p:sp>
          <p:sp>
            <p:nvSpPr>
              <p:cNvPr id="90" name="矩形: 圆角 30"/>
              <p:cNvSpPr/>
              <p:nvPr>
                <p:custDataLst>
                  <p:tags r:id="rId9"/>
                </p:custDataLst>
              </p:nvPr>
            </p:nvSpPr>
            <p:spPr>
              <a:xfrm>
                <a:off x="18451" y="5545"/>
                <a:ext cx="227" cy="2923"/>
              </a:xfrm>
              <a:prstGeom prst="roundRect">
                <a:avLst>
                  <a:gd name="adj" fmla="val 12381"/>
                </a:avLst>
              </a:prstGeom>
              <a:gradFill flip="none" rotWithShape="1">
                <a:gsLst>
                  <a:gs pos="0">
                    <a:schemeClr val="accent4">
                      <a:alpha val="18000"/>
                    </a:schemeClr>
                  </a:gs>
                  <a:gs pos="100000">
                    <a:schemeClr val="accent4">
                      <a:alpha val="0"/>
                    </a:schemeClr>
                  </a:gs>
                </a:gsLst>
                <a:lin ang="5400000" scaled="1"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+mn-ea"/>
                  <a:sym typeface="思源宋体 CN" panose="02020400000000000000" charset="-122"/>
                </a:endParaRPr>
              </a:p>
            </p:txBody>
          </p:sp>
          <p:sp>
            <p:nvSpPr>
              <p:cNvPr id="91" name="矩形: 圆角 29"/>
              <p:cNvSpPr/>
              <p:nvPr>
                <p:custDataLst>
                  <p:tags r:id="rId10"/>
                </p:custDataLst>
              </p:nvPr>
            </p:nvSpPr>
            <p:spPr>
              <a:xfrm>
                <a:off x="18563" y="3472"/>
                <a:ext cx="415" cy="2923"/>
              </a:xfrm>
              <a:prstGeom prst="roundRect">
                <a:avLst>
                  <a:gd name="adj" fmla="val 12381"/>
                </a:avLst>
              </a:prstGeom>
              <a:gradFill flip="none" rotWithShape="1">
                <a:gsLst>
                  <a:gs pos="100000">
                    <a:schemeClr val="accent4">
                      <a:alpha val="0"/>
                    </a:schemeClr>
                  </a:gs>
                  <a:gs pos="0">
                    <a:schemeClr val="accent4">
                      <a:alpha val="11000"/>
                    </a:schemeClr>
                  </a:gs>
                </a:gsLst>
                <a:lin ang="5400000" scaled="1"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+mn-ea"/>
                  <a:sym typeface="思源宋体 CN" panose="02020400000000000000" charset="-122"/>
                </a:endParaRPr>
              </a:p>
            </p:txBody>
          </p:sp>
        </p:grpSp>
        <p:sp>
          <p:nvSpPr>
            <p:cNvPr id="12" name="矩形 11"/>
            <p:cNvSpPr/>
            <p:nvPr>
              <p:custDataLst>
                <p:tags r:id="rId11"/>
              </p:custDataLst>
            </p:nvPr>
          </p:nvSpPr>
          <p:spPr>
            <a:xfrm>
              <a:off x="984" y="6577"/>
              <a:ext cx="4181" cy="3429"/>
            </a:xfrm>
            <a:prstGeom prst="rect">
              <a:avLst/>
            </a:prstGeom>
            <a:blipFill rotWithShape="1">
              <a:blip r:embed="rId12"/>
              <a:stretch>
                <a:fillRect l="-18000" r="-18000"/>
              </a:stretch>
            </a:blip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宋体 CN" panose="02020400000000000000" charset="-122"/>
              </a:endParaRPr>
            </a:p>
          </p:txBody>
        </p:sp>
        <p:sp>
          <p:nvSpPr>
            <p:cNvPr id="29" name="矩形 28"/>
            <p:cNvSpPr/>
            <p:nvPr>
              <p:custDataLst>
                <p:tags r:id="rId13"/>
              </p:custDataLst>
            </p:nvPr>
          </p:nvSpPr>
          <p:spPr>
            <a:xfrm>
              <a:off x="5272" y="6578"/>
              <a:ext cx="4214" cy="3428"/>
            </a:xfrm>
            <a:prstGeom prst="rect">
              <a:avLst/>
            </a:prstGeom>
            <a:blipFill rotWithShape="1">
              <a:blip r:embed="rId14"/>
              <a:stretch>
                <a:fillRect l="-16000" r="-22000"/>
              </a:stretch>
            </a:blip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宋体 CN" panose="02020400000000000000" charset="-122"/>
              </a:endParaRPr>
            </a:p>
          </p:txBody>
        </p:sp>
        <p:sp>
          <p:nvSpPr>
            <p:cNvPr id="14" name="矩形 13"/>
            <p:cNvSpPr/>
            <p:nvPr>
              <p:custDataLst>
                <p:tags r:id="rId15"/>
              </p:custDataLst>
            </p:nvPr>
          </p:nvSpPr>
          <p:spPr>
            <a:xfrm>
              <a:off x="9631" y="6579"/>
              <a:ext cx="4138" cy="3427"/>
            </a:xfrm>
            <a:prstGeom prst="rect">
              <a:avLst/>
            </a:prstGeom>
            <a:blipFill rotWithShape="1">
              <a:blip r:embed="rId16"/>
              <a:stretch>
                <a:fillRect l="-15000" r="-15000"/>
              </a:stretch>
            </a:blip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宋体 CN" panose="02020400000000000000" charset="-122"/>
              </a:endParaRPr>
            </a:p>
          </p:txBody>
        </p:sp>
        <p:sp>
          <p:nvSpPr>
            <p:cNvPr id="32" name="矩形 31"/>
            <p:cNvSpPr/>
            <p:nvPr>
              <p:custDataLst>
                <p:tags r:id="rId17"/>
              </p:custDataLst>
            </p:nvPr>
          </p:nvSpPr>
          <p:spPr>
            <a:xfrm>
              <a:off x="13899" y="6577"/>
              <a:ext cx="4335" cy="3429"/>
            </a:xfrm>
            <a:prstGeom prst="rect">
              <a:avLst/>
            </a:prstGeom>
            <a:blipFill rotWithShape="1">
              <a:blip r:embed="rId18"/>
              <a:stretch>
                <a:fillRect l="-15000" r="-15000"/>
              </a:stretch>
            </a:blip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宋体 CN" panose="02020400000000000000" charset="-122"/>
              </a:endParaRP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1514475" y="1550670"/>
            <a:ext cx="4310380" cy="2298065"/>
            <a:chOff x="2385" y="2442"/>
            <a:chExt cx="6788" cy="3619"/>
          </a:xfrm>
        </p:grpSpPr>
        <p:sp>
          <p:nvSpPr>
            <p:cNvPr id="9" name="圆角矩形 8"/>
            <p:cNvSpPr/>
            <p:nvPr>
              <p:custDataLst>
                <p:tags r:id="rId19"/>
              </p:custDataLst>
            </p:nvPr>
          </p:nvSpPr>
          <p:spPr>
            <a:xfrm>
              <a:off x="2385" y="2442"/>
              <a:ext cx="6788" cy="3577"/>
            </a:xfrm>
            <a:prstGeom prst="roundRect">
              <a:avLst>
                <a:gd name="adj" fmla="val 7181"/>
              </a:avLst>
            </a:prstGeom>
            <a:gradFill>
              <a:gsLst>
                <a:gs pos="100000">
                  <a:schemeClr val="bg1"/>
                </a:gs>
                <a:gs pos="0">
                  <a:schemeClr val="bg1">
                    <a:alpha val="0"/>
                  </a:schemeClr>
                </a:gs>
              </a:gsLst>
              <a:lin ang="16200000" scaled="0"/>
            </a:gradFill>
            <a:ln>
              <a:gradFill>
                <a:gsLst>
                  <a:gs pos="9000">
                    <a:schemeClr val="bg2">
                      <a:alpha val="0"/>
                    </a:schemeClr>
                  </a:gs>
                  <a:gs pos="47000">
                    <a:schemeClr val="tx2">
                      <a:lumMod val="10000"/>
                      <a:lumOff val="90000"/>
                    </a:schemeClr>
                  </a:gs>
                  <a:gs pos="100000">
                    <a:schemeClr val="accent4"/>
                  </a:gs>
                </a:gsLst>
                <a:lin ang="15960000" scaled="1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宋体 CN Heavy" panose="02020900000000000000" pitchFamily="18" charset="-122"/>
                <a:ea typeface="思源宋体 CN Heavy" panose="02020900000000000000" pitchFamily="18" charset="-122"/>
                <a:cs typeface="思源宋体 CN" panose="02020400000000000000" charset="-122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2651" y="2442"/>
              <a:ext cx="5056" cy="774"/>
              <a:chOff x="678" y="2617"/>
              <a:chExt cx="5056" cy="774"/>
            </a:xfrm>
          </p:grpSpPr>
          <p:sp>
            <p:nvSpPr>
              <p:cNvPr id="68" name="文本框 67"/>
              <p:cNvSpPr txBox="1"/>
              <p:nvPr/>
            </p:nvSpPr>
            <p:spPr>
              <a:xfrm>
                <a:off x="1043" y="2617"/>
                <a:ext cx="4691" cy="7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557655">
                  <a:lnSpc>
                    <a:spcPct val="130000"/>
                  </a:lnSpc>
                </a:pPr>
                <a:r>
                  <a:rPr lang="en-US" altLang="zh-CN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  <a:sym typeface="思源宋体 CN" panose="02020400000000000000" charset="-122"/>
                  </a:rPr>
                  <a:t>1.</a:t>
                </a:r>
                <a:r>
                  <a:rPr lang="zh-CN" altLang="en-US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  <a:sym typeface="思源宋体 CN" panose="02020400000000000000" charset="-122"/>
                  </a:rPr>
                  <a:t>把党建融进课堂</a:t>
                </a:r>
                <a:endParaRPr lang="zh-CN" altLang="en-US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endParaRPr>
              </a:p>
            </p:txBody>
          </p:sp>
          <p:grpSp>
            <p:nvGrpSpPr>
              <p:cNvPr id="24" name="组合 23"/>
              <p:cNvGrpSpPr/>
              <p:nvPr/>
            </p:nvGrpSpPr>
            <p:grpSpPr>
              <a:xfrm>
                <a:off x="678" y="2907"/>
                <a:ext cx="277" cy="277"/>
                <a:chOff x="4079253" y="3794228"/>
                <a:chExt cx="131686" cy="131686"/>
              </a:xfrm>
            </p:grpSpPr>
            <p:sp>
              <p:nvSpPr>
                <p:cNvPr id="25" name="矩形: 圆角 44"/>
                <p:cNvSpPr/>
                <p:nvPr/>
              </p:nvSpPr>
              <p:spPr>
                <a:xfrm>
                  <a:off x="4079253" y="3794228"/>
                  <a:ext cx="131686" cy="131686"/>
                </a:xfrm>
                <a:prstGeom prst="roundRect">
                  <a:avLst/>
                </a:prstGeom>
                <a:solidFill>
                  <a:schemeClr val="accent1">
                    <a:alpha val="2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1pPr>
                  <a:lvl2pPr marL="457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2pPr>
                  <a:lvl3pPr marL="914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3pPr>
                  <a:lvl4pPr marL="1371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4pPr>
                  <a:lvl5pPr marL="18288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5pPr>
                  <a:lvl6pPr marL="22860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6pPr>
                  <a:lvl7pPr marL="2743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7pPr>
                  <a:lvl8pPr marL="3200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8pPr>
                  <a:lvl9pPr marL="3657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9pPr>
                </a:lstStyle>
                <a:p>
                  <a:pPr algn="ctr" defTabSz="1219200"/>
                  <a:endParaRPr lang="zh-CN" altLang="en-US" sz="2400" dirty="0">
                    <a:solidFill>
                      <a:srgbClr val="FFFFFF"/>
                    </a:solidFill>
                    <a:latin typeface="思源宋体 CN" panose="02020400000000000000" charset="-122"/>
                    <a:ea typeface="思源宋体 CN" panose="02020400000000000000" charset="-122"/>
                    <a:sym typeface="思源宋体 CN" panose="02020400000000000000" charset="-122"/>
                  </a:endParaRPr>
                </a:p>
              </p:txBody>
            </p:sp>
            <p:sp>
              <p:nvSpPr>
                <p:cNvPr id="92" name="矩形: 圆角 45"/>
                <p:cNvSpPr/>
                <p:nvPr/>
              </p:nvSpPr>
              <p:spPr>
                <a:xfrm>
                  <a:off x="4103065" y="3818040"/>
                  <a:ext cx="84062" cy="84062"/>
                </a:xfrm>
                <a:prstGeom prst="roundRect">
                  <a:avLst/>
                </a:prstGeom>
                <a:solidFill>
                  <a:schemeClr val="accent1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1pPr>
                  <a:lvl2pPr marL="457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2pPr>
                  <a:lvl3pPr marL="914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3pPr>
                  <a:lvl4pPr marL="1371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4pPr>
                  <a:lvl5pPr marL="18288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5pPr>
                  <a:lvl6pPr marL="22860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6pPr>
                  <a:lvl7pPr marL="2743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7pPr>
                  <a:lvl8pPr marL="3200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8pPr>
                  <a:lvl9pPr marL="3657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9pPr>
                </a:lstStyle>
                <a:p>
                  <a:pPr algn="ctr" defTabSz="1219200"/>
                  <a:endParaRPr lang="zh-CN" altLang="en-US" sz="2400">
                    <a:solidFill>
                      <a:srgbClr val="FFFFFF"/>
                    </a:solidFill>
                    <a:latin typeface="思源宋体 CN" panose="02020400000000000000" charset="-122"/>
                    <a:ea typeface="思源宋体 CN" panose="02020400000000000000" charset="-122"/>
                    <a:sym typeface="思源宋体 CN" panose="02020400000000000000" charset="-122"/>
                  </a:endParaRPr>
                </a:p>
              </p:txBody>
            </p:sp>
          </p:grpSp>
        </p:grpSp>
        <p:sp>
          <p:nvSpPr>
            <p:cNvPr id="33" name="文本框 32"/>
            <p:cNvSpPr txBox="1"/>
            <p:nvPr/>
          </p:nvSpPr>
          <p:spPr>
            <a:xfrm>
              <a:off x="2474" y="3009"/>
              <a:ext cx="6558" cy="30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285750" indent="-28575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600" b="1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突出</a:t>
              </a:r>
              <a:r>
                <a:rPr lang="en-US" altLang="zh-CN" sz="1600" b="1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“</a:t>
              </a:r>
              <a:r>
                <a:rPr lang="zh-CN" altLang="en-US" sz="1600" b="1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示范不是表演、展示必须可学</a:t>
              </a:r>
              <a:r>
                <a:rPr lang="en-US" altLang="zh-CN" sz="1600" b="1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”</a:t>
              </a:r>
              <a:endParaRPr lang="en-US" altLang="zh-CN" sz="1600" b="1">
                <a:solidFill>
                  <a:srgbClr val="C00000"/>
                </a:solidFill>
                <a:highlight>
                  <a:srgbClr val="FFFF00"/>
                </a:highlight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600" b="1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评价聚焦</a:t>
              </a:r>
              <a:r>
                <a:rPr lang="en-US" altLang="zh-CN" sz="1600" b="1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“</a:t>
              </a:r>
              <a:r>
                <a:rPr lang="zh-CN" altLang="en-US" sz="1600" b="1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看目标是否清晰、看学生是否参与、看素养是否落地</a:t>
              </a:r>
              <a:r>
                <a:rPr lang="en-US" altLang="zh-CN" sz="1600" b="1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”</a:t>
              </a:r>
              <a:endParaRPr lang="en-US" altLang="zh-CN" sz="1600" b="1"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600" b="1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推动学科教学从</a:t>
              </a:r>
              <a:r>
                <a:rPr lang="en-US" altLang="zh-CN" sz="1600" b="1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“</a:t>
              </a:r>
              <a:r>
                <a:rPr lang="zh-CN" altLang="en-US" sz="1600" b="1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只讲知识</a:t>
              </a:r>
              <a:r>
                <a:rPr lang="en-US" altLang="zh-CN" sz="1600" b="1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”</a:t>
              </a:r>
              <a:r>
                <a:rPr lang="zh-CN" altLang="en-US" sz="1600" b="1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走向</a:t>
              </a:r>
              <a:r>
                <a:rPr lang="en-US" altLang="zh-CN" sz="1600" b="1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“</a:t>
              </a:r>
              <a:r>
                <a:rPr lang="zh-CN" altLang="en-US" sz="1600" b="1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知识、能力、价值协同</a:t>
              </a:r>
              <a:r>
                <a:rPr lang="en-US" altLang="zh-CN" sz="1600" b="1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”</a:t>
              </a:r>
              <a:endParaRPr lang="en-US" altLang="zh-CN" sz="1600" b="1">
                <a:solidFill>
                  <a:srgbClr val="C00000"/>
                </a:solidFill>
                <a:highlight>
                  <a:srgbClr val="FFFF00"/>
                </a:highlight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endParaRP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6129020" y="1550670"/>
            <a:ext cx="4488815" cy="2270760"/>
            <a:chOff x="9652" y="2442"/>
            <a:chExt cx="7069" cy="3576"/>
          </a:xfrm>
        </p:grpSpPr>
        <p:sp>
          <p:nvSpPr>
            <p:cNvPr id="22" name="圆角矩形 21"/>
            <p:cNvSpPr/>
            <p:nvPr>
              <p:custDataLst>
                <p:tags r:id="rId20"/>
              </p:custDataLst>
            </p:nvPr>
          </p:nvSpPr>
          <p:spPr>
            <a:xfrm>
              <a:off x="9652" y="2442"/>
              <a:ext cx="6788" cy="3577"/>
            </a:xfrm>
            <a:prstGeom prst="roundRect">
              <a:avLst>
                <a:gd name="adj" fmla="val 7181"/>
              </a:avLst>
            </a:prstGeom>
            <a:gradFill>
              <a:gsLst>
                <a:gs pos="100000">
                  <a:schemeClr val="bg1"/>
                </a:gs>
                <a:gs pos="0">
                  <a:schemeClr val="bg1">
                    <a:alpha val="0"/>
                  </a:schemeClr>
                </a:gs>
              </a:gsLst>
              <a:lin ang="16200000" scaled="0"/>
            </a:gradFill>
            <a:ln>
              <a:gradFill>
                <a:gsLst>
                  <a:gs pos="9000">
                    <a:schemeClr val="bg2">
                      <a:alpha val="0"/>
                    </a:schemeClr>
                  </a:gs>
                  <a:gs pos="47000">
                    <a:schemeClr val="tx2">
                      <a:lumMod val="10000"/>
                      <a:lumOff val="90000"/>
                    </a:schemeClr>
                  </a:gs>
                  <a:gs pos="100000">
                    <a:schemeClr val="accent4"/>
                  </a:gs>
                </a:gsLst>
                <a:lin ang="15960000" scaled="1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宋体 CN Heavy" panose="02020900000000000000" pitchFamily="18" charset="-122"/>
                <a:ea typeface="思源宋体 CN Heavy" panose="02020900000000000000" pitchFamily="18" charset="-122"/>
                <a:cs typeface="思源宋体 CN" panose="02020400000000000000" charset="-122"/>
              </a:endParaRPr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9759" y="2442"/>
              <a:ext cx="5056" cy="774"/>
              <a:chOff x="678" y="2617"/>
              <a:chExt cx="5056" cy="774"/>
            </a:xfrm>
          </p:grpSpPr>
          <p:sp>
            <p:nvSpPr>
              <p:cNvPr id="27" name="文本框 26"/>
              <p:cNvSpPr txBox="1"/>
              <p:nvPr/>
            </p:nvSpPr>
            <p:spPr>
              <a:xfrm>
                <a:off x="1043" y="2617"/>
                <a:ext cx="4691" cy="7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557655">
                  <a:lnSpc>
                    <a:spcPct val="130000"/>
                  </a:lnSpc>
                </a:pPr>
                <a:r>
                  <a:rPr lang="en-US" altLang="zh-CN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  <a:sym typeface="思源宋体 CN" panose="02020400000000000000" charset="-122"/>
                  </a:rPr>
                  <a:t>2.</a:t>
                </a:r>
                <a:r>
                  <a:rPr lang="zh-CN" altLang="en-US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  <a:sym typeface="思源宋体 CN" panose="02020400000000000000" charset="-122"/>
                  </a:rPr>
                  <a:t>以融合促提质</a:t>
                </a:r>
                <a:endParaRPr lang="zh-CN" altLang="en-US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endParaRPr>
              </a:p>
            </p:txBody>
          </p:sp>
          <p:grpSp>
            <p:nvGrpSpPr>
              <p:cNvPr id="28" name="组合 27"/>
              <p:cNvGrpSpPr/>
              <p:nvPr/>
            </p:nvGrpSpPr>
            <p:grpSpPr>
              <a:xfrm>
                <a:off x="678" y="2907"/>
                <a:ext cx="277" cy="277"/>
                <a:chOff x="4079253" y="3794228"/>
                <a:chExt cx="131686" cy="131686"/>
              </a:xfrm>
            </p:grpSpPr>
            <p:sp>
              <p:nvSpPr>
                <p:cNvPr id="30" name="矩形: 圆角 44"/>
                <p:cNvSpPr/>
                <p:nvPr/>
              </p:nvSpPr>
              <p:spPr>
                <a:xfrm>
                  <a:off x="4079253" y="3794228"/>
                  <a:ext cx="131686" cy="131686"/>
                </a:xfrm>
                <a:prstGeom prst="roundRect">
                  <a:avLst/>
                </a:prstGeom>
                <a:solidFill>
                  <a:schemeClr val="accent1">
                    <a:alpha val="2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1pPr>
                  <a:lvl2pPr marL="457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2pPr>
                  <a:lvl3pPr marL="914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3pPr>
                  <a:lvl4pPr marL="1371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4pPr>
                  <a:lvl5pPr marL="18288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5pPr>
                  <a:lvl6pPr marL="22860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6pPr>
                  <a:lvl7pPr marL="2743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7pPr>
                  <a:lvl8pPr marL="3200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8pPr>
                  <a:lvl9pPr marL="3657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9pPr>
                </a:lstStyle>
                <a:p>
                  <a:pPr algn="ctr" defTabSz="1219200"/>
                  <a:endParaRPr lang="zh-CN" altLang="en-US" sz="2400" dirty="0">
                    <a:solidFill>
                      <a:srgbClr val="FFFFFF"/>
                    </a:solidFill>
                    <a:latin typeface="思源宋体 CN" panose="02020400000000000000" charset="-122"/>
                    <a:ea typeface="思源宋体 CN" panose="02020400000000000000" charset="-122"/>
                    <a:sym typeface="思源宋体 CN" panose="02020400000000000000" charset="-122"/>
                  </a:endParaRPr>
                </a:p>
              </p:txBody>
            </p:sp>
            <p:sp>
              <p:nvSpPr>
                <p:cNvPr id="31" name="矩形: 圆角 45"/>
                <p:cNvSpPr/>
                <p:nvPr/>
              </p:nvSpPr>
              <p:spPr>
                <a:xfrm>
                  <a:off x="4103065" y="3818040"/>
                  <a:ext cx="84062" cy="84062"/>
                </a:xfrm>
                <a:prstGeom prst="roundRect">
                  <a:avLst/>
                </a:prstGeom>
                <a:solidFill>
                  <a:schemeClr val="accent1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1pPr>
                  <a:lvl2pPr marL="457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2pPr>
                  <a:lvl3pPr marL="914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3pPr>
                  <a:lvl4pPr marL="1371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4pPr>
                  <a:lvl5pPr marL="18288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5pPr>
                  <a:lvl6pPr marL="22860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6pPr>
                  <a:lvl7pPr marL="2743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7pPr>
                  <a:lvl8pPr marL="3200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8pPr>
                  <a:lvl9pPr marL="3657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9pPr>
                </a:lstStyle>
                <a:p>
                  <a:pPr algn="ctr" defTabSz="1219200"/>
                  <a:endParaRPr lang="zh-CN" altLang="en-US" sz="2400">
                    <a:solidFill>
                      <a:srgbClr val="FFFFFF"/>
                    </a:solidFill>
                    <a:latin typeface="思源宋体 CN" panose="02020400000000000000" charset="-122"/>
                    <a:ea typeface="思源宋体 CN" panose="02020400000000000000" charset="-122"/>
                    <a:sym typeface="思源宋体 CN" panose="02020400000000000000" charset="-122"/>
                  </a:endParaRPr>
                </a:p>
              </p:txBody>
            </p:sp>
          </p:grpSp>
        </p:grpSp>
        <p:grpSp>
          <p:nvGrpSpPr>
            <p:cNvPr id="60" name="组合 59"/>
            <p:cNvGrpSpPr/>
            <p:nvPr/>
          </p:nvGrpSpPr>
          <p:grpSpPr>
            <a:xfrm>
              <a:off x="9847" y="3216"/>
              <a:ext cx="6875" cy="553"/>
              <a:chOff x="9899" y="3158"/>
              <a:chExt cx="6875" cy="553"/>
            </a:xfrm>
          </p:grpSpPr>
          <p:grpSp>
            <p:nvGrpSpPr>
              <p:cNvPr id="51" name="组合 50"/>
              <p:cNvGrpSpPr/>
              <p:nvPr/>
            </p:nvGrpSpPr>
            <p:grpSpPr>
              <a:xfrm>
                <a:off x="9899" y="3158"/>
                <a:ext cx="2035" cy="533"/>
                <a:chOff x="643837" y="3316686"/>
                <a:chExt cx="1120993" cy="542980"/>
              </a:xfrm>
            </p:grpSpPr>
            <p:sp>
              <p:nvSpPr>
                <p:cNvPr id="52" name="矩形: 圆角 40"/>
                <p:cNvSpPr/>
                <p:nvPr>
                  <p:custDataLst>
                    <p:tags r:id="rId21"/>
                  </p:custDataLst>
                </p:nvPr>
              </p:nvSpPr>
              <p:spPr>
                <a:xfrm>
                  <a:off x="643837" y="3328906"/>
                  <a:ext cx="1120993" cy="530760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100000">
                      <a:srgbClr val="3467A0">
                        <a:lumMod val="20000"/>
                        <a:lumOff val="80000"/>
                      </a:srgbClr>
                    </a:gs>
                    <a:gs pos="24000">
                      <a:sysClr val="window" lastClr="FFFFFF"/>
                    </a:gs>
                  </a:gsLst>
                  <a:lin ang="18900000" scaled="1"/>
                </a:gradFill>
                <a:ln w="9525" cap="flat" cmpd="sng" algn="ctr">
                  <a:solidFill>
                    <a:srgbClr val="3467A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>
                  <a:outerShdw blurRad="296388" dist="40416" dir="5400000" sx="104000" sy="104000" algn="t" rotWithShape="0">
                    <a:srgbClr val="4874CB">
                      <a:lumMod val="60000"/>
                      <a:lumOff val="40000"/>
                      <a:alpha val="40000"/>
                    </a:srgbClr>
                  </a:outerShdw>
                </a:effectLst>
              </p:spPr>
              <p:txBody>
                <a:bodyPr wrap="square" lIns="87300" tIns="43650" rIns="87300" bIns="43650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2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" panose="02020400000000000000" charset="-122"/>
                    <a:ea typeface="思源宋体 CN" panose="02020400000000000000" charset="-122"/>
                    <a:cs typeface="思源宋体 CN" panose="02020400000000000000" charset="-122"/>
                  </a:endParaRPr>
                </a:p>
              </p:txBody>
            </p:sp>
            <p:sp>
              <p:nvSpPr>
                <p:cNvPr id="53" name="文本框 52"/>
                <p:cNvSpPr txBox="1"/>
                <p:nvPr/>
              </p:nvSpPr>
              <p:spPr>
                <a:xfrm>
                  <a:off x="755110" y="3316686"/>
                  <a:ext cx="956287" cy="531578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467A0"/>
                      </a:solidFill>
                      <a:effectLst>
                        <a:reflection blurRad="63500" stA="13000" endPos="61000" dist="38100" dir="5400000" sy="-100000" algn="bl" rotWithShape="0"/>
                      </a:effectLst>
                      <a:uLnTx/>
                      <a:uFillTx/>
                      <a:latin typeface="方正春晚龙马精神体" panose="02010600010101010101" charset="-122"/>
                      <a:ea typeface="方正春晚龙马精神体" panose="02010600010101010101" charset="-122"/>
                      <a:cs typeface="思源宋体 CN" panose="02020400000000000000" charset="-122"/>
                    </a:rPr>
                    <a:t>联合教研</a:t>
                  </a:r>
                  <a:endParaRPr kumimoji="0" lang="zh-CN" altLang="en-US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467A0"/>
                    </a:solidFill>
                    <a:effectLst>
                      <a:reflection blurRad="63500" stA="13000" endPos="61000" dist="38100" dir="5400000" sy="-100000" algn="bl" rotWithShape="0"/>
                    </a:effectLst>
                    <a:uLnTx/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思源宋体 CN" panose="02020400000000000000" charset="-122"/>
                  </a:endParaRPr>
                </a:p>
              </p:txBody>
            </p:sp>
          </p:grpSp>
          <p:grpSp>
            <p:nvGrpSpPr>
              <p:cNvPr id="54" name="组合 53"/>
              <p:cNvGrpSpPr/>
              <p:nvPr/>
            </p:nvGrpSpPr>
            <p:grpSpPr>
              <a:xfrm>
                <a:off x="12091" y="3159"/>
                <a:ext cx="2035" cy="552"/>
                <a:chOff x="643837" y="3317704"/>
                <a:chExt cx="1120993" cy="562129"/>
              </a:xfrm>
            </p:grpSpPr>
            <p:sp>
              <p:nvSpPr>
                <p:cNvPr id="55" name="矩形: 圆角 40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643837" y="3328906"/>
                  <a:ext cx="1120993" cy="530760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100000">
                      <a:srgbClr val="3467A0">
                        <a:lumMod val="20000"/>
                        <a:lumOff val="80000"/>
                      </a:srgbClr>
                    </a:gs>
                    <a:gs pos="24000">
                      <a:sysClr val="window" lastClr="FFFFFF"/>
                    </a:gs>
                  </a:gsLst>
                  <a:lin ang="18900000" scaled="1"/>
                </a:gradFill>
                <a:ln w="9525" cap="flat" cmpd="sng" algn="ctr">
                  <a:solidFill>
                    <a:srgbClr val="3467A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>
                  <a:outerShdw blurRad="296388" dist="40416" dir="5400000" sx="104000" sy="104000" algn="t" rotWithShape="0">
                    <a:srgbClr val="4874CB">
                      <a:lumMod val="60000"/>
                      <a:lumOff val="40000"/>
                      <a:alpha val="40000"/>
                    </a:srgbClr>
                  </a:outerShdw>
                </a:effectLst>
              </p:spPr>
              <p:txBody>
                <a:bodyPr wrap="square" lIns="87300" tIns="43650" rIns="87300" bIns="43650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2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" panose="02020400000000000000" charset="-122"/>
                    <a:ea typeface="思源宋体 CN" panose="02020400000000000000" charset="-122"/>
                    <a:cs typeface="思源宋体 CN" panose="02020400000000000000" charset="-122"/>
                  </a:endParaRPr>
                </a:p>
              </p:txBody>
            </p:sp>
            <p:sp>
              <p:nvSpPr>
                <p:cNvPr id="56" name="文本框 55"/>
                <p:cNvSpPr txBox="1"/>
                <p:nvPr/>
              </p:nvSpPr>
              <p:spPr>
                <a:xfrm>
                  <a:off x="643837" y="3317704"/>
                  <a:ext cx="1120993" cy="562129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467A0"/>
                      </a:solidFill>
                      <a:effectLst>
                        <a:reflection blurRad="63500" stA="13000" endPos="61000" dist="38100" dir="5400000" sy="-100000" algn="bl" rotWithShape="0"/>
                      </a:effectLst>
                      <a:uLnTx/>
                      <a:uFillTx/>
                      <a:latin typeface="方正春晚龙马精神体" panose="02010600010101010101" charset="-122"/>
                      <a:ea typeface="方正春晚龙马精神体" panose="02010600010101010101" charset="-122"/>
                      <a:cs typeface="思源宋体 CN" panose="02020400000000000000" charset="-122"/>
                    </a:rPr>
                    <a:t>联合备课</a:t>
                  </a:r>
                  <a:endParaRPr kumimoji="0" lang="zh-CN" altLang="en-US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467A0"/>
                    </a:solidFill>
                    <a:effectLst>
                      <a:reflection blurRad="63500" stA="13000" endPos="61000" dist="38100" dir="5400000" sy="-100000" algn="bl" rotWithShape="0"/>
                    </a:effectLst>
                    <a:uLnTx/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思源宋体 CN" panose="02020400000000000000" charset="-122"/>
                  </a:endParaRPr>
                </a:p>
              </p:txBody>
            </p:sp>
          </p:grpSp>
          <p:grpSp>
            <p:nvGrpSpPr>
              <p:cNvPr id="57" name="组合 56"/>
              <p:cNvGrpSpPr/>
              <p:nvPr/>
            </p:nvGrpSpPr>
            <p:grpSpPr>
              <a:xfrm>
                <a:off x="13842" y="3158"/>
                <a:ext cx="2932" cy="533"/>
                <a:chOff x="400909" y="3316685"/>
                <a:chExt cx="1615111" cy="542781"/>
              </a:xfrm>
            </p:grpSpPr>
            <p:sp>
              <p:nvSpPr>
                <p:cNvPr id="58" name="矩形: 圆角 40"/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590954" y="3328906"/>
                  <a:ext cx="1220698" cy="530560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100000">
                      <a:srgbClr val="3467A0">
                        <a:lumMod val="20000"/>
                        <a:lumOff val="80000"/>
                      </a:srgbClr>
                    </a:gs>
                    <a:gs pos="24000">
                      <a:sysClr val="window" lastClr="FFFFFF"/>
                    </a:gs>
                  </a:gsLst>
                  <a:lin ang="18900000" scaled="1"/>
                </a:gradFill>
                <a:ln w="9525" cap="flat" cmpd="sng" algn="ctr">
                  <a:solidFill>
                    <a:srgbClr val="3467A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>
                  <a:outerShdw blurRad="296388" dist="40416" dir="5400000" sx="104000" sy="104000" algn="t" rotWithShape="0">
                    <a:srgbClr val="4874CB">
                      <a:lumMod val="60000"/>
                      <a:lumOff val="40000"/>
                      <a:alpha val="40000"/>
                    </a:srgbClr>
                  </a:outerShdw>
                </a:effectLst>
              </p:spPr>
              <p:txBody>
                <a:bodyPr wrap="square" lIns="87300" tIns="43650" rIns="87300" bIns="43650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2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" panose="02020400000000000000" charset="-122"/>
                    <a:ea typeface="思源宋体 CN" panose="02020400000000000000" charset="-122"/>
                    <a:cs typeface="思源宋体 CN" panose="02020400000000000000" charset="-122"/>
                  </a:endParaRPr>
                </a:p>
              </p:txBody>
            </p:sp>
            <p:sp>
              <p:nvSpPr>
                <p:cNvPr id="59" name="文本框 58"/>
                <p:cNvSpPr txBox="1"/>
                <p:nvPr/>
              </p:nvSpPr>
              <p:spPr>
                <a:xfrm>
                  <a:off x="400909" y="3316685"/>
                  <a:ext cx="1615111" cy="542780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marL="0" marR="0" lvl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467A0"/>
                      </a:solidFill>
                      <a:effectLst>
                        <a:reflection blurRad="63500" stA="13000" endPos="61000" dist="38100" dir="5400000" sy="-100000" algn="bl" rotWithShape="0"/>
                      </a:effectLst>
                      <a:uLnTx/>
                      <a:uFillTx/>
                      <a:latin typeface="方正春晚龙马精神体" panose="02010600010101010101" charset="-122"/>
                      <a:ea typeface="方正春晚龙马精神体" panose="02010600010101010101" charset="-122"/>
                      <a:cs typeface="思源宋体 CN" panose="02020400000000000000" charset="-122"/>
                    </a:rPr>
                    <a:t>联合质量分析</a:t>
                  </a:r>
                  <a:endParaRPr kumimoji="0" lang="zh-CN" altLang="en-US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467A0"/>
                    </a:solidFill>
                    <a:effectLst>
                      <a:reflection blurRad="63500" stA="13000" endPos="61000" dist="38100" dir="5400000" sy="-100000" algn="bl" rotWithShape="0"/>
                    </a:effectLst>
                    <a:uLnTx/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思源宋体 CN" panose="02020400000000000000" charset="-122"/>
                  </a:endParaRPr>
                </a:p>
              </p:txBody>
            </p:sp>
          </p:grpSp>
        </p:grpSp>
        <p:sp>
          <p:nvSpPr>
            <p:cNvPr id="61" name="文本框 60"/>
            <p:cNvSpPr txBox="1"/>
            <p:nvPr/>
          </p:nvSpPr>
          <p:spPr>
            <a:xfrm>
              <a:off x="9859" y="3899"/>
              <a:ext cx="6519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1600" b="1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把党组织的</a:t>
              </a:r>
              <a:r>
                <a:rPr lang="zh-CN" altLang="en-US" sz="1600" b="1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政治优势、组织优势</a:t>
              </a:r>
              <a:r>
                <a:rPr lang="zh-CN" altLang="en-US" sz="1600" b="1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转化为教育教学的</a:t>
              </a:r>
              <a:r>
                <a:rPr lang="zh-CN" altLang="en-US" sz="1600" b="1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发展优势</a:t>
              </a:r>
              <a:r>
                <a:rPr lang="zh-CN" altLang="en-US" sz="1600" b="1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，让党建与教学从</a:t>
              </a:r>
              <a:r>
                <a:rPr lang="zh-CN" altLang="en-US" sz="1600" b="1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“两条线”</a:t>
              </a:r>
              <a:r>
                <a:rPr lang="zh-CN" altLang="en-US" sz="1600" b="1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走向</a:t>
              </a:r>
              <a:r>
                <a:rPr lang="zh-CN" altLang="en-US" sz="1600" b="1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“一股劲”</a:t>
              </a:r>
              <a:endParaRPr lang="zh-CN" altLang="en-US" sz="1600" b="1">
                <a:solidFill>
                  <a:srgbClr val="343C91"/>
                </a:solidFill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12515" y="3357245"/>
            <a:ext cx="7835265" cy="1476375"/>
          </a:xfrm>
          <a:prstGeom prst="rect">
            <a:avLst/>
          </a:prstGeom>
          <a:solidFill>
            <a:srgbClr val="26509D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任意多边形: 形状 6"/>
          <p:cNvSpPr/>
          <p:nvPr/>
        </p:nvSpPr>
        <p:spPr>
          <a:xfrm>
            <a:off x="3684270" y="4965065"/>
            <a:ext cx="7857490" cy="353060"/>
          </a:xfrm>
          <a:custGeom>
            <a:avLst/>
            <a:gdLst>
              <a:gd name="connsiteX0" fmla="*/ 0 w 4114800"/>
              <a:gd name="connsiteY0" fmla="*/ 0 h 409575"/>
              <a:gd name="connsiteX1" fmla="*/ 1181100 w 4114800"/>
              <a:gd name="connsiteY1" fmla="*/ 0 h 409575"/>
              <a:gd name="connsiteX2" fmla="*/ 1181100 w 4114800"/>
              <a:gd name="connsiteY2" fmla="*/ 409575 h 409575"/>
              <a:gd name="connsiteX3" fmla="*/ 1581150 w 4114800"/>
              <a:gd name="connsiteY3" fmla="*/ 9525 h 409575"/>
              <a:gd name="connsiteX4" fmla="*/ 4114800 w 4114800"/>
              <a:gd name="connsiteY4" fmla="*/ 952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4800" h="409575">
                <a:moveTo>
                  <a:pt x="0" y="0"/>
                </a:moveTo>
                <a:lnTo>
                  <a:pt x="1181100" y="0"/>
                </a:lnTo>
                <a:lnTo>
                  <a:pt x="1181100" y="409575"/>
                </a:lnTo>
                <a:lnTo>
                  <a:pt x="1581150" y="9525"/>
                </a:lnTo>
                <a:lnTo>
                  <a:pt x="4114800" y="9525"/>
                </a:lnTo>
              </a:path>
            </a:pathLst>
          </a:custGeom>
          <a:noFill/>
          <a:ln w="25400" cap="rnd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  <a:latin typeface="三极新利简体-粗" panose="00000500000000000000" pitchFamily="2" charset="-122"/>
              <a:ea typeface="三极新利简体-粗" panose="00000500000000000000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293110" y="1668145"/>
            <a:ext cx="850201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buClrTx/>
              <a:buSzTx/>
              <a:buFontTx/>
            </a:pPr>
            <a:r>
              <a:rPr lang="zh-CN" altLang="en-US" sz="8800">
                <a:solidFill>
                  <a:srgbClr val="343C9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激活队伍之</a:t>
            </a:r>
            <a:r>
              <a:rPr lang="zh-CN" altLang="en-US" sz="8800">
                <a:solidFill>
                  <a:srgbClr val="343C9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“</a:t>
            </a:r>
            <a:r>
              <a:rPr lang="zh-CN" altLang="en-US" sz="8800">
                <a:solidFill>
                  <a:srgbClr val="343C9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劲</a:t>
            </a:r>
            <a:r>
              <a:rPr lang="zh-CN" altLang="en-US" sz="8800">
                <a:solidFill>
                  <a:srgbClr val="343C9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”</a:t>
            </a:r>
            <a:endParaRPr lang="zh-CN" altLang="en-US" sz="8800">
              <a:solidFill>
                <a:srgbClr val="343C91"/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521710" y="3531870"/>
            <a:ext cx="7850505" cy="101473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08305" algn="ctr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6000" b="1">
                <a:solidFill>
                  <a:schemeClr val="bg1"/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rPr>
              <a:t>以组织建设强基固本</a:t>
            </a:r>
            <a:endParaRPr lang="zh-CN" altLang="en-US" sz="6000" b="1">
              <a:solidFill>
                <a:schemeClr val="bg1"/>
              </a:solidFill>
              <a:latin typeface="三极新利简体-粗" panose="00000500000000000000" pitchFamily="2" charset="-122"/>
              <a:ea typeface="三极新利简体-粗" panose="00000500000000000000" pitchFamily="2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2000885" y="869950"/>
            <a:ext cx="8888730" cy="3866515"/>
            <a:chOff x="-2449" y="1440"/>
            <a:chExt cx="13998" cy="6089"/>
          </a:xfrm>
        </p:grpSpPr>
        <p:sp>
          <p:nvSpPr>
            <p:cNvPr id="8" name="文本框 7"/>
            <p:cNvSpPr txBox="1"/>
            <p:nvPr/>
          </p:nvSpPr>
          <p:spPr>
            <a:xfrm>
              <a:off x="-2449" y="1440"/>
              <a:ext cx="13296" cy="5936"/>
            </a:xfrm>
            <a:prstGeom prst="rect">
              <a:avLst/>
            </a:prstGeom>
            <a:noFill/>
            <a:scene3d>
              <a:camera prst="orthographicFront">
                <a:rot lat="450000" lon="18143998" rev="0"/>
              </a:camera>
              <a:lightRig rig="brightRoom" dir="t"/>
            </a:scene3d>
            <a:sp3d prstMaterial="matte"/>
          </p:spPr>
          <p:txBody>
            <a:bodyPr wrap="square" rtlCol="0">
              <a:spAutoFit/>
              <a:sp3d extrusionH="342900" prstMaterial="translucentPowder"/>
            </a:bodyPr>
            <a:lstStyle/>
            <a:p>
              <a:r>
                <a:rPr lang="en-US" altLang="zh-CN" sz="23900" dirty="0">
                  <a:gradFill>
                    <a:gsLst>
                      <a:gs pos="100000">
                        <a:schemeClr val="accent1">
                          <a:lumMod val="20000"/>
                          <a:lumOff val="80000"/>
                        </a:schemeClr>
                      </a:gs>
                      <a:gs pos="4000">
                        <a:schemeClr val="accent1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r="100000" b="100000"/>
                    </a:path>
                  </a:gradFill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03</a:t>
              </a:r>
              <a:endParaRPr lang="zh-CN" altLang="en-US" sz="23900" dirty="0">
                <a:gradFill>
                  <a:gsLst>
                    <a:gs pos="100000">
                      <a:schemeClr val="accent1">
                        <a:lumMod val="20000"/>
                        <a:lumOff val="80000"/>
                      </a:schemeClr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r="100000" b="100000"/>
                  </a:path>
                </a:gra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-1907" y="1593"/>
              <a:ext cx="11698" cy="5936"/>
            </a:xfrm>
            <a:prstGeom prst="rect">
              <a:avLst/>
            </a:prstGeom>
            <a:noFill/>
            <a:scene3d>
              <a:camera prst="orthographicFront">
                <a:rot lat="450000" lon="18143998" rev="0"/>
              </a:camera>
              <a:lightRig rig="brightRoom" dir="t"/>
            </a:scene3d>
            <a:sp3d prstMaterial="matte"/>
          </p:spPr>
          <p:txBody>
            <a:bodyPr wrap="square" rtlCol="0">
              <a:spAutoFit/>
              <a:sp3d extrusionH="342900" prstMaterial="translucentPowder"/>
            </a:bodyPr>
            <a:lstStyle/>
            <a:p>
              <a:r>
                <a:rPr lang="en-US" altLang="zh-CN" sz="23900" dirty="0">
                  <a:gradFill>
                    <a:gsLst>
                      <a:gs pos="100000">
                        <a:schemeClr val="accent1">
                          <a:lumMod val="20000"/>
                          <a:lumOff val="80000"/>
                        </a:schemeClr>
                      </a:gs>
                      <a:gs pos="4000">
                        <a:schemeClr val="accent1">
                          <a:lumMod val="40000"/>
                          <a:lumOff val="60000"/>
                        </a:schemeClr>
                      </a:gs>
                    </a:gsLst>
                    <a:path path="circle">
                      <a:fillToRect r="100000" b="100000"/>
                    </a:path>
                  </a:gradFill>
                  <a:effectLst>
                    <a:reflection blurRad="38100" stA="55000" endA="300" endPos="15000" dir="5400000" sy="-100000" algn="bl" rotWithShape="0"/>
                  </a:effectLst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03</a:t>
              </a:r>
              <a:endParaRPr lang="zh-CN" altLang="en-US" sz="23900" dirty="0">
                <a:gradFill>
                  <a:gsLst>
                    <a:gs pos="100000">
                      <a:schemeClr val="accent1">
                        <a:lumMod val="20000"/>
                        <a:lumOff val="80000"/>
                      </a:schemeClr>
                    </a:gs>
                    <a:gs pos="4000">
                      <a:schemeClr val="accent1">
                        <a:lumMod val="40000"/>
                        <a:lumOff val="60000"/>
                      </a:schemeClr>
                    </a:gs>
                  </a:gsLst>
                  <a:path path="circle">
                    <a:fillToRect r="100000" b="100000"/>
                  </a:path>
                </a:gradFill>
                <a:effectLst>
                  <a:reflection blurRad="38100" stA="55000" endA="300" endPos="15000" dir="5400000" sy="-100000" algn="bl" rotWithShape="0"/>
                </a:effectLst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-1747" y="1523"/>
              <a:ext cx="13296" cy="5936"/>
            </a:xfrm>
            <a:prstGeom prst="rect">
              <a:avLst/>
            </a:prstGeom>
            <a:noFill/>
            <a:effectLst/>
            <a:scene3d>
              <a:camera prst="orthographicFront">
                <a:rot lat="450000" lon="18143998" rev="0"/>
              </a:camera>
              <a:lightRig rig="contrasting" dir="t"/>
            </a:scene3d>
            <a:sp3d prstMaterial="matte"/>
          </p:spPr>
          <p:txBody>
            <a:bodyPr wrap="square" rtlCol="0">
              <a:spAutoFit/>
              <a:sp3d prstMaterial="translucentPowder"/>
            </a:bodyPr>
            <a:lstStyle/>
            <a:p>
              <a:r>
                <a:rPr lang="en-US" altLang="zh-CN" sz="23900" dirty="0">
                  <a:solidFill>
                    <a:srgbClr val="343C91"/>
                  </a:solidFill>
                  <a:effectLst>
                    <a:reflection blurRad="38100" stA="55000" endA="300" endPos="15000" dir="5400000" sy="-100000" algn="bl" rotWithShape="0"/>
                  </a:effectLst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03</a:t>
              </a:r>
              <a:endParaRPr lang="zh-CN" altLang="en-US" sz="23900" dirty="0">
                <a:solidFill>
                  <a:srgbClr val="343C91"/>
                </a:solidFill>
                <a:effectLst>
                  <a:reflection blurRad="38100" stA="55000" endA="300" endPos="15000" dir="5400000" sy="-100000" algn="bl" rotWithShape="0"/>
                </a:effectLst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49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49"/>
                            </p:stCondLst>
                            <p:childTnLst>
                              <p:par>
                                <p:cTn id="15" presetID="0" presetClass="entr" presetSubtype="0" decel="7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855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15*sin(rand(0-360)+0)+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5*sin(rand(0-360)+0)+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9" dur="998" fill="hold">
                                          <p:stCondLst>
                                            <p:cond delay="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998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500000" y="500000"/>
                                      <p:to x="100000" y="100000"/>
                                    </p:animScale>
                                    <p:anim to="" calcmode="lin" valueType="num">
                                      <p:cBhvr>
                                        <p:cTn id="21" dur="714" fill="hold">
                                          <p:stCondLst>
                                            <p:cond delay="28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-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2" dur="714" fill="hold">
                                          <p:stCondLst>
                                            <p:cond delay="28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build="allAtOnce"/>
      <p:bldP spid="11" grpId="1"/>
      <p:bldP spid="12" grpId="0"/>
      <p:bldP spid="2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组合 103"/>
          <p:cNvGrpSpPr/>
          <p:nvPr>
            <p:custDataLst>
              <p:tags r:id="rId1"/>
            </p:custDataLst>
          </p:nvPr>
        </p:nvGrpSpPr>
        <p:grpSpPr>
          <a:xfrm>
            <a:off x="234950" y="3959860"/>
            <a:ext cx="9372600" cy="2521585"/>
            <a:chOff x="370" y="6236"/>
            <a:chExt cx="14760" cy="3971"/>
          </a:xfrm>
        </p:grpSpPr>
        <p:grpSp>
          <p:nvGrpSpPr>
            <p:cNvPr id="58" name="组合 57"/>
            <p:cNvGrpSpPr/>
            <p:nvPr/>
          </p:nvGrpSpPr>
          <p:grpSpPr>
            <a:xfrm rot="0">
              <a:off x="370" y="6287"/>
              <a:ext cx="14760" cy="3920"/>
              <a:chOff x="551385" y="3180804"/>
              <a:chExt cx="9145016" cy="1314905"/>
            </a:xfrm>
          </p:grpSpPr>
          <p:sp>
            <p:nvSpPr>
              <p:cNvPr id="59" name="矩形 58"/>
              <p:cNvSpPr/>
              <p:nvPr/>
            </p:nvSpPr>
            <p:spPr>
              <a:xfrm>
                <a:off x="551385" y="3180804"/>
                <a:ext cx="9145016" cy="1314905"/>
              </a:xfrm>
              <a:prstGeom prst="rect">
                <a:avLst/>
              </a:prstGeom>
              <a:gradFill flip="none" rotWithShape="1">
                <a:gsLst>
                  <a:gs pos="5000">
                    <a:srgbClr val="FFFFFF"/>
                  </a:gs>
                  <a:gs pos="100000">
                    <a:srgbClr val="4874CB">
                      <a:lumMod val="20000"/>
                      <a:lumOff val="80000"/>
                      <a:alpha val="0"/>
                    </a:srgbClr>
                  </a:gs>
                </a:gsLst>
                <a:lin ang="0" scaled="0"/>
                <a:tileRect/>
              </a:gradFill>
              <a:ln w="12700" cap="flat" cmpd="sng" algn="ctr">
                <a:gradFill>
                  <a:gsLst>
                    <a:gs pos="0">
                      <a:srgbClr val="FFFFFF"/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0" scaled="0"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800">
                  <a:solidFill>
                    <a:srgbClr val="FFFFFF"/>
                  </a:solidFill>
                  <a:latin typeface="思源宋体 CN" charset="0"/>
                  <a:ea typeface="思源宋体 CN" charset="0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60" name="矩形 59"/>
              <p:cNvSpPr/>
              <p:nvPr/>
            </p:nvSpPr>
            <p:spPr>
              <a:xfrm rot="5400000" flipV="1">
                <a:off x="-74961" y="3807150"/>
                <a:ext cx="1314905" cy="62214"/>
              </a:xfrm>
              <a:prstGeom prst="rect">
                <a:avLst/>
              </a:prstGeom>
              <a:gradFill flip="none" rotWithShape="1">
                <a:gsLst>
                  <a:gs pos="0">
                    <a:srgbClr val="4874CB"/>
                  </a:gs>
                  <a:gs pos="100000">
                    <a:srgbClr val="3467A0"/>
                  </a:gs>
                </a:gsLst>
                <a:lin ang="135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800">
                  <a:solidFill>
                    <a:srgbClr val="FFFFFF"/>
                  </a:solidFill>
                  <a:latin typeface="思源宋体 CN" charset="0"/>
                  <a:ea typeface="思源宋体 CN" charset="0"/>
                  <a:cs typeface="思源黑体 CN Bold" panose="020B0800000000000000" pitchFamily="34" charset="-122"/>
                </a:endParaRPr>
              </a:p>
            </p:txBody>
          </p:sp>
        </p:grpSp>
        <p:grpSp>
          <p:nvGrpSpPr>
            <p:cNvPr id="95" name="组合 94"/>
            <p:cNvGrpSpPr/>
            <p:nvPr/>
          </p:nvGrpSpPr>
          <p:grpSpPr>
            <a:xfrm>
              <a:off x="610" y="6236"/>
              <a:ext cx="4177" cy="774"/>
              <a:chOff x="678" y="2617"/>
              <a:chExt cx="4177" cy="774"/>
            </a:xfrm>
          </p:grpSpPr>
          <p:sp>
            <p:nvSpPr>
              <p:cNvPr id="96" name="文本框 95"/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1043" y="2617"/>
                <a:ext cx="3812" cy="7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557655">
                  <a:lnSpc>
                    <a:spcPct val="130000"/>
                  </a:lnSpc>
                </a:pPr>
                <a:r>
                  <a:rPr lang="en-US" altLang="zh-CN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  <a:sym typeface="思源宋体 CN" panose="02020400000000000000" charset="-122"/>
                  </a:rPr>
                  <a:t>2.</a:t>
                </a:r>
                <a:r>
                  <a:rPr lang="zh-CN" altLang="en-US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  <a:sym typeface="思源宋体 CN" panose="02020400000000000000" charset="-122"/>
                  </a:rPr>
                  <a:t>做实教育管理</a:t>
                </a:r>
                <a:endParaRPr lang="zh-CN" altLang="en-US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endParaRPr>
              </a:p>
            </p:txBody>
          </p:sp>
          <p:grpSp>
            <p:nvGrpSpPr>
              <p:cNvPr id="97" name="组合 96"/>
              <p:cNvGrpSpPr/>
              <p:nvPr/>
            </p:nvGrpSpPr>
            <p:grpSpPr>
              <a:xfrm>
                <a:off x="678" y="2907"/>
                <a:ext cx="277" cy="277"/>
                <a:chOff x="4079253" y="3794228"/>
                <a:chExt cx="131686" cy="131686"/>
              </a:xfrm>
            </p:grpSpPr>
            <p:sp>
              <p:nvSpPr>
                <p:cNvPr id="98" name="矩形: 圆角 44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4079253" y="3794228"/>
                  <a:ext cx="131686" cy="131686"/>
                </a:xfrm>
                <a:prstGeom prst="roundRect">
                  <a:avLst/>
                </a:prstGeom>
                <a:solidFill>
                  <a:schemeClr val="accent1">
                    <a:alpha val="2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1pPr>
                  <a:lvl2pPr marL="457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2pPr>
                  <a:lvl3pPr marL="914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3pPr>
                  <a:lvl4pPr marL="1371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4pPr>
                  <a:lvl5pPr marL="18288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5pPr>
                  <a:lvl6pPr marL="22860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6pPr>
                  <a:lvl7pPr marL="2743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7pPr>
                  <a:lvl8pPr marL="3200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8pPr>
                  <a:lvl9pPr marL="3657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9pPr>
                </a:lstStyle>
                <a:p>
                  <a:pPr algn="ctr" defTabSz="1219200"/>
                  <a:endParaRPr lang="zh-CN" altLang="en-US" sz="2400" dirty="0">
                    <a:solidFill>
                      <a:srgbClr val="FFFFFF"/>
                    </a:solidFill>
                    <a:latin typeface="思源宋体 CN" panose="02020400000000000000" charset="-122"/>
                    <a:ea typeface="思源宋体 CN" panose="02020400000000000000" charset="-122"/>
                    <a:sym typeface="思源宋体 CN" panose="02020400000000000000" charset="-122"/>
                  </a:endParaRPr>
                </a:p>
              </p:txBody>
            </p:sp>
            <p:sp>
              <p:nvSpPr>
                <p:cNvPr id="99" name="矩形: 圆角 45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4103065" y="3818040"/>
                  <a:ext cx="84062" cy="84062"/>
                </a:xfrm>
                <a:prstGeom prst="roundRect">
                  <a:avLst/>
                </a:prstGeom>
                <a:solidFill>
                  <a:schemeClr val="accent1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1pPr>
                  <a:lvl2pPr marL="457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2pPr>
                  <a:lvl3pPr marL="914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3pPr>
                  <a:lvl4pPr marL="1371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4pPr>
                  <a:lvl5pPr marL="18288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5pPr>
                  <a:lvl6pPr marL="22860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6pPr>
                  <a:lvl7pPr marL="2743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7pPr>
                  <a:lvl8pPr marL="3200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8pPr>
                  <a:lvl9pPr marL="3657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9pPr>
                </a:lstStyle>
                <a:p>
                  <a:pPr algn="ctr" defTabSz="1219200"/>
                  <a:endParaRPr lang="zh-CN" altLang="en-US" sz="2400">
                    <a:solidFill>
                      <a:srgbClr val="FFFFFF"/>
                    </a:solidFill>
                    <a:latin typeface="思源宋体 CN" panose="02020400000000000000" charset="-122"/>
                    <a:ea typeface="思源宋体 CN" panose="02020400000000000000" charset="-122"/>
                    <a:sym typeface="思源宋体 CN" panose="02020400000000000000" charset="-122"/>
                  </a:endParaRPr>
                </a:p>
              </p:txBody>
            </p:sp>
          </p:grpSp>
        </p:grpSp>
        <p:sp>
          <p:nvSpPr>
            <p:cNvPr id="102" name="文本框 101"/>
            <p:cNvSpPr txBox="1"/>
            <p:nvPr>
              <p:custDataLst>
                <p:tags r:id="rId5"/>
              </p:custDataLst>
            </p:nvPr>
          </p:nvSpPr>
          <p:spPr>
            <a:xfrm>
              <a:off x="619" y="7010"/>
              <a:ext cx="7673" cy="2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285750" indent="-285750">
                <a:lnSpc>
                  <a:spcPct val="150000"/>
                </a:lnSpc>
                <a:buClr>
                  <a:srgbClr val="FCC71F"/>
                </a:buClr>
                <a:buFont typeface="Wingdings" panose="05000000000000000000" charset="0"/>
                <a:buChar char="n"/>
              </a:pP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引导党员对照标准</a:t>
              </a:r>
              <a:r>
                <a:rPr lang="zh-CN" altLang="en-US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找差距、明方向</a:t>
              </a: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，推动党员队伍</a:t>
              </a:r>
              <a:r>
                <a:rPr lang="zh-CN" altLang="en-US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管理常态化、规范化</a:t>
              </a:r>
              <a:endParaRPr lang="zh-CN" altLang="en-US"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endParaRPr>
            </a:p>
            <a:p>
              <a:pPr marL="285750" indent="-285750">
                <a:lnSpc>
                  <a:spcPct val="150000"/>
                </a:lnSpc>
                <a:buClr>
                  <a:srgbClr val="FCC71F"/>
                </a:buClr>
                <a:buFont typeface="Wingdings" panose="05000000000000000000" charset="0"/>
                <a:buChar char="n"/>
              </a:pP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牢记身份、对标先进、争做表率，把</a:t>
              </a:r>
              <a:r>
                <a:rPr lang="zh-CN" altLang="en-US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“合格”作为底线</a:t>
              </a: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、把</a:t>
              </a:r>
              <a:r>
                <a:rPr lang="zh-CN" altLang="en-US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“优秀”作为追求</a:t>
              </a:r>
              <a:endParaRPr lang="zh-CN" altLang="en-US">
                <a:solidFill>
                  <a:srgbClr val="C00000"/>
                </a:solidFill>
                <a:highlight>
                  <a:srgbClr val="FFFF00"/>
                </a:highlight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endParaRPr>
            </a:p>
          </p:txBody>
        </p:sp>
      </p:grpSp>
      <p:grpSp>
        <p:nvGrpSpPr>
          <p:cNvPr id="103" name="组合 102"/>
          <p:cNvGrpSpPr/>
          <p:nvPr>
            <p:custDataLst>
              <p:tags r:id="rId6"/>
            </p:custDataLst>
          </p:nvPr>
        </p:nvGrpSpPr>
        <p:grpSpPr>
          <a:xfrm>
            <a:off x="233045" y="1529715"/>
            <a:ext cx="9145270" cy="2246630"/>
            <a:chOff x="367" y="2409"/>
            <a:chExt cx="14402" cy="3538"/>
          </a:xfrm>
        </p:grpSpPr>
        <p:grpSp>
          <p:nvGrpSpPr>
            <p:cNvPr id="14" name="组合 13"/>
            <p:cNvGrpSpPr/>
            <p:nvPr/>
          </p:nvGrpSpPr>
          <p:grpSpPr>
            <a:xfrm rot="0">
              <a:off x="367" y="2471"/>
              <a:ext cx="14402" cy="3476"/>
              <a:chOff x="551385" y="1531565"/>
              <a:chExt cx="9145016" cy="1314905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551385" y="1531565"/>
                <a:ext cx="9145016" cy="1314905"/>
              </a:xfrm>
              <a:prstGeom prst="rect">
                <a:avLst/>
              </a:prstGeom>
              <a:gradFill flip="none" rotWithShape="1">
                <a:gsLst>
                  <a:gs pos="5000">
                    <a:srgbClr val="FFFFFF"/>
                  </a:gs>
                  <a:gs pos="100000">
                    <a:srgbClr val="4874CB">
                      <a:lumMod val="20000"/>
                      <a:lumOff val="80000"/>
                      <a:alpha val="0"/>
                    </a:srgbClr>
                  </a:gs>
                </a:gsLst>
                <a:lin ang="0" scaled="0"/>
                <a:tileRect/>
              </a:gradFill>
              <a:ln w="12700" cap="flat" cmpd="sng" algn="ctr">
                <a:gradFill>
                  <a:gsLst>
                    <a:gs pos="0">
                      <a:srgbClr val="FFFFFF"/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0" scaled="0"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800">
                  <a:solidFill>
                    <a:srgbClr val="FFFFFF"/>
                  </a:solidFill>
                  <a:latin typeface="思源宋体 CN" charset="0"/>
                  <a:ea typeface="思源宋体 CN" charset="0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 rot="5400000" flipV="1">
                <a:off x="-74961" y="2157911"/>
                <a:ext cx="1314905" cy="62214"/>
              </a:xfrm>
              <a:prstGeom prst="rect">
                <a:avLst/>
              </a:prstGeom>
              <a:gradFill flip="none" rotWithShape="1">
                <a:gsLst>
                  <a:gs pos="0">
                    <a:srgbClr val="4874CB"/>
                  </a:gs>
                  <a:gs pos="100000">
                    <a:srgbClr val="3467A0"/>
                  </a:gs>
                </a:gsLst>
                <a:lin ang="135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800">
                  <a:solidFill>
                    <a:srgbClr val="FFFFFF"/>
                  </a:solidFill>
                  <a:latin typeface="思源宋体 CN" charset="0"/>
                  <a:ea typeface="思源宋体 CN" charset="0"/>
                  <a:cs typeface="思源黑体 CN Bold" panose="020B0800000000000000" pitchFamily="34" charset="-122"/>
                </a:endParaRPr>
              </a:p>
            </p:txBody>
          </p:sp>
        </p:grpSp>
        <p:grpSp>
          <p:nvGrpSpPr>
            <p:cNvPr id="90" name="组合 89"/>
            <p:cNvGrpSpPr/>
            <p:nvPr/>
          </p:nvGrpSpPr>
          <p:grpSpPr>
            <a:xfrm>
              <a:off x="610" y="2409"/>
              <a:ext cx="4177" cy="774"/>
              <a:chOff x="678" y="2617"/>
              <a:chExt cx="4177" cy="774"/>
            </a:xfrm>
          </p:grpSpPr>
          <p:sp>
            <p:nvSpPr>
              <p:cNvPr id="91" name="文本框 90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043" y="2617"/>
                <a:ext cx="3812" cy="7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557655">
                  <a:lnSpc>
                    <a:spcPct val="130000"/>
                  </a:lnSpc>
                </a:pPr>
                <a:r>
                  <a:rPr lang="en-US" altLang="zh-CN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  <a:sym typeface="思源宋体 CN" panose="02020400000000000000" charset="-122"/>
                  </a:rPr>
                  <a:t>1.</a:t>
                </a:r>
                <a:r>
                  <a:rPr lang="zh-CN" altLang="en-US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  <a:sym typeface="思源宋体 CN" panose="02020400000000000000" charset="-122"/>
                  </a:rPr>
                  <a:t>规范支部运行</a:t>
                </a:r>
                <a:endParaRPr lang="zh-CN" altLang="en-US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endParaRPr>
              </a:p>
            </p:txBody>
          </p:sp>
          <p:grpSp>
            <p:nvGrpSpPr>
              <p:cNvPr id="92" name="组合 91"/>
              <p:cNvGrpSpPr/>
              <p:nvPr/>
            </p:nvGrpSpPr>
            <p:grpSpPr>
              <a:xfrm>
                <a:off x="678" y="2907"/>
                <a:ext cx="277" cy="277"/>
                <a:chOff x="4079253" y="3794228"/>
                <a:chExt cx="131686" cy="131686"/>
              </a:xfrm>
            </p:grpSpPr>
            <p:sp>
              <p:nvSpPr>
                <p:cNvPr id="93" name="矩形: 圆角 44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4079253" y="3794228"/>
                  <a:ext cx="131686" cy="131686"/>
                </a:xfrm>
                <a:prstGeom prst="roundRect">
                  <a:avLst/>
                </a:prstGeom>
                <a:solidFill>
                  <a:schemeClr val="accent1">
                    <a:alpha val="2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1pPr>
                  <a:lvl2pPr marL="457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2pPr>
                  <a:lvl3pPr marL="914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3pPr>
                  <a:lvl4pPr marL="1371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4pPr>
                  <a:lvl5pPr marL="18288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5pPr>
                  <a:lvl6pPr marL="22860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6pPr>
                  <a:lvl7pPr marL="2743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7pPr>
                  <a:lvl8pPr marL="3200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8pPr>
                  <a:lvl9pPr marL="3657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9pPr>
                </a:lstStyle>
                <a:p>
                  <a:pPr algn="ctr" defTabSz="1219200"/>
                  <a:endParaRPr lang="zh-CN" altLang="en-US" sz="2400" dirty="0">
                    <a:solidFill>
                      <a:srgbClr val="FFFFFF"/>
                    </a:solidFill>
                    <a:latin typeface="思源宋体 CN" panose="02020400000000000000" charset="-122"/>
                    <a:ea typeface="思源宋体 CN" panose="02020400000000000000" charset="-122"/>
                    <a:sym typeface="思源宋体 CN" panose="02020400000000000000" charset="-122"/>
                  </a:endParaRPr>
                </a:p>
              </p:txBody>
            </p:sp>
            <p:sp>
              <p:nvSpPr>
                <p:cNvPr id="94" name="矩形: 圆角 45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4103065" y="3818040"/>
                  <a:ext cx="84062" cy="84062"/>
                </a:xfrm>
                <a:prstGeom prst="roundRect">
                  <a:avLst/>
                </a:prstGeom>
                <a:solidFill>
                  <a:schemeClr val="accent1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1pPr>
                  <a:lvl2pPr marL="457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2pPr>
                  <a:lvl3pPr marL="914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3pPr>
                  <a:lvl4pPr marL="1371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4pPr>
                  <a:lvl5pPr marL="18288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5pPr>
                  <a:lvl6pPr marL="22860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6pPr>
                  <a:lvl7pPr marL="2743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7pPr>
                  <a:lvl8pPr marL="3200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8pPr>
                  <a:lvl9pPr marL="3657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9pPr>
                </a:lstStyle>
                <a:p>
                  <a:pPr algn="ctr" defTabSz="1219200"/>
                  <a:endParaRPr lang="zh-CN" altLang="en-US" sz="2400">
                    <a:solidFill>
                      <a:srgbClr val="FFFFFF"/>
                    </a:solidFill>
                    <a:latin typeface="思源宋体 CN" panose="02020400000000000000" charset="-122"/>
                    <a:ea typeface="思源宋体 CN" panose="02020400000000000000" charset="-122"/>
                    <a:sym typeface="思源宋体 CN" panose="02020400000000000000" charset="-122"/>
                  </a:endParaRPr>
                </a:p>
              </p:txBody>
            </p:sp>
          </p:grpSp>
        </p:grpSp>
        <p:sp>
          <p:nvSpPr>
            <p:cNvPr id="100" name="文本框 99"/>
            <p:cNvSpPr txBox="1"/>
            <p:nvPr>
              <p:custDataLst>
                <p:tags r:id="rId10"/>
              </p:custDataLst>
            </p:nvPr>
          </p:nvSpPr>
          <p:spPr>
            <a:xfrm>
              <a:off x="471" y="3017"/>
              <a:ext cx="8581" cy="2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285750" indent="-28575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认真做好党员发展工作，</a:t>
              </a:r>
              <a:r>
                <a:rPr lang="zh-CN" altLang="en-US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坚持标准、严格程序</a:t>
              </a:r>
              <a:endParaRPr lang="zh-CN" altLang="en-US"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把</a:t>
              </a:r>
              <a:r>
                <a:rPr lang="zh-CN" altLang="en-US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政治标准</a:t>
              </a: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放在首位</a:t>
              </a:r>
              <a:endParaRPr lang="zh-CN" altLang="en-US"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坚持</a:t>
              </a:r>
              <a:r>
                <a:rPr lang="en-US" altLang="zh-CN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“</a:t>
              </a:r>
              <a:r>
                <a:rPr lang="zh-CN" altLang="en-US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成熟一个、发展一个</a:t>
              </a:r>
              <a:r>
                <a:rPr lang="en-US" altLang="zh-CN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”</a:t>
              </a:r>
              <a:endParaRPr lang="en-US" altLang="zh-CN">
                <a:solidFill>
                  <a:srgbClr val="343C91"/>
                </a:solidFill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注重在教育教</a:t>
              </a:r>
              <a:r>
                <a:rPr lang="zh-CN" altLang="en-US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学一线考察和培养</a:t>
              </a:r>
              <a:endParaRPr lang="zh-CN" altLang="en-US">
                <a:solidFill>
                  <a:srgbClr val="343C91"/>
                </a:solidFill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1086852" y="89910"/>
            <a:ext cx="10633296" cy="598017"/>
            <a:chOff x="573772" y="517265"/>
            <a:chExt cx="10633296" cy="598017"/>
          </a:xfrm>
        </p:grpSpPr>
        <p:sp>
          <p:nvSpPr>
            <p:cNvPr id="43" name="文本框 42"/>
            <p:cNvSpPr txBox="1"/>
            <p:nvPr/>
          </p:nvSpPr>
          <p:spPr>
            <a:xfrm>
              <a:off x="573772" y="528517"/>
              <a:ext cx="1220470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accent1">
                      <a:lumMod val="75000"/>
                    </a:schemeClr>
                  </a:solidFill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叁</a:t>
              </a:r>
              <a:endParaRPr lang="zh-CN" altLang="en-US" sz="3200" dirty="0">
                <a:solidFill>
                  <a:schemeClr val="accent1">
                    <a:lumMod val="75000"/>
                  </a:schemeClr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022029" y="517265"/>
              <a:ext cx="7904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</a:rPr>
                <a:t>激活队伍之“劲”——以组织建设强基固本</a:t>
              </a:r>
              <a:endParaRPr lang="zh-CN" altLang="en-US" sz="3200" dirty="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汉仪雪君体简" panose="02010600000101010101" charset="-122"/>
                <a:ea typeface="汉仪雪君体简" panose="02010600000101010101" charset="-122"/>
                <a:cs typeface="汉仪雪君体简" panose="02010600000101010101" charset="-122"/>
              </a:endParaRPr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677815" y="1101312"/>
              <a:ext cx="10529253" cy="13970"/>
              <a:chOff x="677815" y="1101312"/>
              <a:chExt cx="10529253" cy="13970"/>
            </a:xfrm>
          </p:grpSpPr>
          <p:cxnSp>
            <p:nvCxnSpPr>
              <p:cNvPr id="46" name="直接连接符 45"/>
              <p:cNvCxnSpPr/>
              <p:nvPr/>
            </p:nvCxnSpPr>
            <p:spPr>
              <a:xfrm flipV="1">
                <a:off x="690833" y="1107662"/>
                <a:ext cx="10516235" cy="7620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>
                <a:off x="677815" y="1101312"/>
                <a:ext cx="977149" cy="0"/>
              </a:xfrm>
              <a:prstGeom prst="line">
                <a:avLst/>
              </a:prstGeom>
              <a:ln w="15875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组合 47"/>
          <p:cNvGrpSpPr/>
          <p:nvPr/>
        </p:nvGrpSpPr>
        <p:grpSpPr>
          <a:xfrm>
            <a:off x="27305" y="855345"/>
            <a:ext cx="4589145" cy="492760"/>
            <a:chOff x="6013" y="1496"/>
            <a:chExt cx="5227" cy="741"/>
          </a:xfrm>
        </p:grpSpPr>
        <p:sp>
          <p:nvSpPr>
            <p:cNvPr id="49" name="对角圆角矩形 4"/>
            <p:cNvSpPr/>
            <p:nvPr/>
          </p:nvSpPr>
          <p:spPr>
            <a:xfrm>
              <a:off x="6423" y="1496"/>
              <a:ext cx="4401" cy="741"/>
            </a:xfrm>
            <a:prstGeom prst="round2Diag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  <a:gs pos="50000">
                  <a:schemeClr val="accent1">
                    <a:lumMod val="10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90500" dist="38100" dir="5400000" rotWithShape="0">
                <a:schemeClr val="accent1">
                  <a:lumMod val="100000"/>
                  <a:alpha val="2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charset="-122"/>
                <a:ea typeface="思源宋体 CN" panose="02020400000000000000" charset="-122"/>
                <a:cs typeface="思源宋体 CN" panose="02020400000000000000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6013" y="1510"/>
              <a:ext cx="5227" cy="6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（一）给支部一套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“</a:t>
              </a: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硬规矩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”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  <a:cs typeface="+mn-ea"/>
                <a:sym typeface="+mn-ea"/>
              </a:endParaRPr>
            </a:p>
          </p:txBody>
        </p:sp>
      </p:grpSp>
      <p:sp>
        <p:nvSpPr>
          <p:cNvPr id="73" name="任意多边形: 形状 55"/>
          <p:cNvSpPr/>
          <p:nvPr/>
        </p:nvSpPr>
        <p:spPr>
          <a:xfrm rot="16486368" flipH="1">
            <a:off x="3922219" y="-973516"/>
            <a:ext cx="4577763" cy="12106522"/>
          </a:xfrm>
          <a:custGeom>
            <a:avLst/>
            <a:gdLst>
              <a:gd name="connsiteX0" fmla="*/ 0 w 4577763"/>
              <a:gd name="connsiteY0" fmla="*/ 11863863 h 12106522"/>
              <a:gd name="connsiteX1" fmla="*/ 2906294 w 4577763"/>
              <a:gd name="connsiteY1" fmla="*/ 12106522 h 12106522"/>
              <a:gd name="connsiteX2" fmla="*/ 2968421 w 4577763"/>
              <a:gd name="connsiteY2" fmla="*/ 11928775 h 12106522"/>
              <a:gd name="connsiteX3" fmla="*/ 3712248 w 4577763"/>
              <a:gd name="connsiteY3" fmla="*/ 9334760 h 12106522"/>
              <a:gd name="connsiteX4" fmla="*/ 3840172 w 4577763"/>
              <a:gd name="connsiteY4" fmla="*/ 8845685 h 12106522"/>
              <a:gd name="connsiteX5" fmla="*/ 4577763 w 4577763"/>
              <a:gd name="connsiteY5" fmla="*/ 11657 h 12106522"/>
              <a:gd name="connsiteX6" fmla="*/ 4438147 w 4577763"/>
              <a:gd name="connsiteY6" fmla="*/ 0 h 12106522"/>
              <a:gd name="connsiteX7" fmla="*/ 4288718 w 4577763"/>
              <a:gd name="connsiteY7" fmla="*/ 692458 h 12106522"/>
              <a:gd name="connsiteX8" fmla="*/ 323250 w 4577763"/>
              <a:gd name="connsiteY8" fmla="*/ 11230420 h 12106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7763" h="12106522">
                <a:moveTo>
                  <a:pt x="0" y="11863863"/>
                </a:moveTo>
                <a:lnTo>
                  <a:pt x="2906294" y="12106522"/>
                </a:lnTo>
                <a:lnTo>
                  <a:pt x="2968421" y="11928775"/>
                </a:lnTo>
                <a:cubicBezTo>
                  <a:pt x="3170425" y="11334648"/>
                  <a:pt x="3435490" y="10384314"/>
                  <a:pt x="3712248" y="9334760"/>
                </a:cubicBezTo>
                <a:lnTo>
                  <a:pt x="3840172" y="8845685"/>
                </a:lnTo>
                <a:lnTo>
                  <a:pt x="4577763" y="11657"/>
                </a:lnTo>
                <a:lnTo>
                  <a:pt x="4438147" y="0"/>
                </a:lnTo>
                <a:lnTo>
                  <a:pt x="4288718" y="692458"/>
                </a:lnTo>
                <a:cubicBezTo>
                  <a:pt x="3489312" y="4199493"/>
                  <a:pt x="2033191" y="7822220"/>
                  <a:pt x="323250" y="11230420"/>
                </a:cubicBezTo>
                <a:close/>
              </a:path>
            </a:pathLst>
          </a:custGeom>
          <a:gradFill flip="none" rotWithShape="1">
            <a:gsLst>
              <a:gs pos="0">
                <a:srgbClr val="3467A0"/>
              </a:gs>
              <a:gs pos="100000">
                <a:srgbClr val="4874CB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304800" dist="165100" dir="13500000" algn="br" rotWithShape="0">
              <a:srgbClr val="4874CB">
                <a:lumMod val="50000"/>
                <a:alpha val="10000"/>
              </a:srgbClr>
            </a:outerShdw>
          </a:effectLst>
        </p:spPr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FFFFFF"/>
              </a:solidFill>
              <a:latin typeface="思源宋体 CN" charset="0"/>
              <a:ea typeface="思源宋体 CN" charset="0"/>
              <a:cs typeface="思源黑体 CN Bold" panose="020B0800000000000000" pitchFamily="34" charset="-122"/>
            </a:endParaRPr>
          </a:p>
        </p:txBody>
      </p:sp>
      <p:grpSp>
        <p:nvGrpSpPr>
          <p:cNvPr id="74" name="组合 73"/>
          <p:cNvGrpSpPr/>
          <p:nvPr/>
        </p:nvGrpSpPr>
        <p:grpSpPr>
          <a:xfrm>
            <a:off x="9374947" y="1168044"/>
            <a:ext cx="2794829" cy="3720066"/>
            <a:chOff x="8793939" y="705446"/>
            <a:chExt cx="3245675" cy="4333285"/>
          </a:xfrm>
        </p:grpSpPr>
        <p:sp>
          <p:nvSpPr>
            <p:cNvPr id="75" name="矩形: 圆角 25"/>
            <p:cNvSpPr/>
            <p:nvPr/>
          </p:nvSpPr>
          <p:spPr>
            <a:xfrm>
              <a:off x="8793939" y="705446"/>
              <a:ext cx="3245675" cy="4305449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FFFFFF"/>
                </a:gs>
                <a:gs pos="52000">
                  <a:srgbClr val="4874CB">
                    <a:alpha val="0"/>
                  </a:srgbClr>
                </a:gs>
              </a:gsLst>
              <a:lin ang="5400000" scaled="1"/>
              <a:tileRect/>
            </a:gradFill>
            <a:ln w="3175" cap="flat" cmpd="sng" algn="ctr">
              <a:gradFill flip="none" rotWithShape="1">
                <a:gsLst>
                  <a:gs pos="0">
                    <a:srgbClr val="3467A0"/>
                  </a:gs>
                  <a:gs pos="26000">
                    <a:srgbClr val="3467A0">
                      <a:alpha val="0"/>
                    </a:srgbClr>
                  </a:gs>
                </a:gsLst>
                <a:lin ang="5400000" scaled="1"/>
                <a:tileRect/>
              </a:gradFill>
              <a:prstDash val="solid"/>
              <a:miter lim="800000"/>
            </a:ln>
            <a:effectLst/>
            <a:scene3d>
              <a:camera prst="isometricOffAxis2Left"/>
              <a:lightRig rig="contrasting" dir="t"/>
            </a:scene3d>
            <a:sp3d>
              <a:bevelT w="0" h="0"/>
              <a:bevelB w="0" h="0"/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  <a:sp3d>
                <a:bevelT w="0" h="0"/>
                <a:bevelB w="0" h="0"/>
              </a:sp3d>
            </a:bodyPr>
            <a:lstStyle/>
            <a:p>
              <a:pPr algn="ctr"/>
              <a:endParaRPr lang="zh-CN" altLang="en-US">
                <a:solidFill>
                  <a:srgbClr val="FFFFFF"/>
                </a:solidFill>
                <a:latin typeface="思源宋体 CN" charset="0"/>
                <a:ea typeface="思源宋体 CN" charset="0"/>
                <a:cs typeface="思源黑体 CN Bold" panose="020B0800000000000000" pitchFamily="34" charset="-122"/>
              </a:endParaRPr>
            </a:p>
          </p:txBody>
        </p:sp>
        <p:sp>
          <p:nvSpPr>
            <p:cNvPr id="76" name="矩形: 圆角 26"/>
            <p:cNvSpPr/>
            <p:nvPr/>
          </p:nvSpPr>
          <p:spPr>
            <a:xfrm>
              <a:off x="8863297" y="774805"/>
              <a:ext cx="3106958" cy="416673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3467A0"/>
                </a:gs>
                <a:gs pos="75000">
                  <a:srgbClr val="4874CB">
                    <a:alpha val="0"/>
                  </a:srgb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OffAxis2Left"/>
              <a:lightRig rig="contrasting" dir="t"/>
            </a:scene3d>
            <a:sp3d>
              <a:bevelT w="0" h="0"/>
              <a:bevelB w="0" h="0"/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  <a:sp3d>
                <a:bevelT w="0" h="0"/>
                <a:bevelB w="0" h="0"/>
              </a:sp3d>
            </a:bodyPr>
            <a:lstStyle/>
            <a:p>
              <a:pPr algn="ctr"/>
              <a:endParaRPr lang="zh-CN" altLang="en-US">
                <a:solidFill>
                  <a:srgbClr val="FFFFFF"/>
                </a:solidFill>
                <a:latin typeface="思源宋体 CN" charset="0"/>
                <a:ea typeface="思源宋体 CN" charset="0"/>
                <a:cs typeface="思源黑体 CN Bold" panose="020B0800000000000000" pitchFamily="34" charset="-122"/>
              </a:endParaRPr>
            </a:p>
          </p:txBody>
        </p:sp>
        <p:sp>
          <p:nvSpPr>
            <p:cNvPr id="77" name="矩形 76"/>
            <p:cNvSpPr/>
            <p:nvPr/>
          </p:nvSpPr>
          <p:spPr>
            <a:xfrm>
              <a:off x="8940612" y="871999"/>
              <a:ext cx="2952328" cy="4166732"/>
            </a:xfrm>
            <a:prstGeom prst="rect">
              <a:avLst/>
            </a:prstGeom>
            <a:blipFill rotWithShape="1">
              <a:blip r:embed="rId11" cstate="email"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OffAxis2Left"/>
              <a:lightRig rig="contrasting" dir="t"/>
            </a:scene3d>
          </p:spPr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思源宋体 CN" charset="0"/>
                <a:ea typeface="思源宋体 CN" charset="0"/>
                <a:cs typeface="思源黑体 CN Bold" panose="020B0800000000000000" pitchFamily="34" charset="-122"/>
              </a:endParaRPr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7462070" y="1915979"/>
            <a:ext cx="2794829" cy="3720066"/>
            <a:chOff x="8793939" y="705446"/>
            <a:chExt cx="3245675" cy="4333285"/>
          </a:xfrm>
        </p:grpSpPr>
        <p:sp>
          <p:nvSpPr>
            <p:cNvPr id="79" name="矩形: 圆角 31"/>
            <p:cNvSpPr/>
            <p:nvPr/>
          </p:nvSpPr>
          <p:spPr>
            <a:xfrm>
              <a:off x="8793939" y="705446"/>
              <a:ext cx="3245675" cy="4305449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FFFFFF"/>
                </a:gs>
                <a:gs pos="52000">
                  <a:srgbClr val="4874CB">
                    <a:alpha val="0"/>
                  </a:srgbClr>
                </a:gs>
              </a:gsLst>
              <a:lin ang="5400000" scaled="1"/>
              <a:tileRect/>
            </a:gradFill>
            <a:ln w="3175" cap="flat" cmpd="sng" algn="ctr">
              <a:gradFill flip="none" rotWithShape="1">
                <a:gsLst>
                  <a:gs pos="0">
                    <a:srgbClr val="3467A0"/>
                  </a:gs>
                  <a:gs pos="26000">
                    <a:srgbClr val="3467A0">
                      <a:alpha val="0"/>
                    </a:srgbClr>
                  </a:gs>
                </a:gsLst>
                <a:lin ang="5400000" scaled="1"/>
                <a:tileRect/>
              </a:gradFill>
              <a:prstDash val="solid"/>
              <a:miter lim="800000"/>
            </a:ln>
            <a:effectLst/>
            <a:scene3d>
              <a:camera prst="isometricOffAxis2Left"/>
              <a:lightRig rig="contrasting" dir="t"/>
            </a:scene3d>
            <a:sp3d>
              <a:bevelT w="0" h="0"/>
              <a:bevelB w="0" h="0"/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  <a:sp3d>
                <a:bevelT w="0" h="0"/>
                <a:bevelB w="0" h="0"/>
              </a:sp3d>
            </a:bodyPr>
            <a:lstStyle/>
            <a:p>
              <a:pPr algn="ctr"/>
              <a:endParaRPr lang="zh-CN" altLang="en-US">
                <a:solidFill>
                  <a:srgbClr val="FFFFFF"/>
                </a:solidFill>
                <a:latin typeface="思源宋体 CN" charset="0"/>
                <a:ea typeface="思源宋体 CN" charset="0"/>
                <a:cs typeface="思源黑体 CN Bold" panose="020B0800000000000000" pitchFamily="34" charset="-122"/>
              </a:endParaRPr>
            </a:p>
          </p:txBody>
        </p:sp>
        <p:sp>
          <p:nvSpPr>
            <p:cNvPr id="80" name="矩形: 圆角 32"/>
            <p:cNvSpPr/>
            <p:nvPr/>
          </p:nvSpPr>
          <p:spPr>
            <a:xfrm>
              <a:off x="8863297" y="774805"/>
              <a:ext cx="3106958" cy="416673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3467A0"/>
                </a:gs>
                <a:gs pos="75000">
                  <a:srgbClr val="4874CB">
                    <a:alpha val="0"/>
                  </a:srgb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OffAxis2Left"/>
              <a:lightRig rig="contrasting" dir="t"/>
            </a:scene3d>
            <a:sp3d>
              <a:bevelT w="0" h="0"/>
              <a:bevelB w="0" h="0"/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  <a:sp3d>
                <a:bevelT w="0" h="0"/>
                <a:bevelB w="0" h="0"/>
              </a:sp3d>
            </a:bodyPr>
            <a:lstStyle/>
            <a:p>
              <a:pPr algn="ctr"/>
              <a:endParaRPr lang="zh-CN" altLang="en-US">
                <a:solidFill>
                  <a:srgbClr val="FFFFFF"/>
                </a:solidFill>
                <a:latin typeface="思源宋体 CN" charset="0"/>
                <a:ea typeface="思源宋体 CN" charset="0"/>
                <a:cs typeface="思源黑体 CN Bold" panose="020B0800000000000000" pitchFamily="34" charset="-122"/>
              </a:endParaRPr>
            </a:p>
          </p:txBody>
        </p:sp>
        <p:sp>
          <p:nvSpPr>
            <p:cNvPr id="81" name="矩形 80"/>
            <p:cNvSpPr/>
            <p:nvPr/>
          </p:nvSpPr>
          <p:spPr>
            <a:xfrm>
              <a:off x="8940612" y="871999"/>
              <a:ext cx="2952328" cy="4166732"/>
            </a:xfrm>
            <a:prstGeom prst="rect">
              <a:avLst/>
            </a:prstGeom>
            <a:blipFill rotWithShape="1">
              <a:blip r:embed="rId12" cstate="email"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OffAxis2Left"/>
              <a:lightRig rig="contrasting" dir="t"/>
            </a:scene3d>
          </p:spPr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思源宋体 CN" charset="0"/>
                <a:ea typeface="思源宋体 CN" charset="0"/>
                <a:cs typeface="思源黑体 CN Bold" panose="020B0800000000000000" pitchFamily="34" charset="-122"/>
              </a:endParaRPr>
            </a:p>
          </p:txBody>
        </p:sp>
      </p:grpSp>
      <p:grpSp>
        <p:nvGrpSpPr>
          <p:cNvPr id="82" name="组合 81"/>
          <p:cNvGrpSpPr/>
          <p:nvPr/>
        </p:nvGrpSpPr>
        <p:grpSpPr>
          <a:xfrm>
            <a:off x="5300065" y="2663913"/>
            <a:ext cx="2794829" cy="3720066"/>
            <a:chOff x="8793939" y="705446"/>
            <a:chExt cx="3245675" cy="4333285"/>
          </a:xfrm>
        </p:grpSpPr>
        <p:sp>
          <p:nvSpPr>
            <p:cNvPr id="83" name="矩形: 圆角 36"/>
            <p:cNvSpPr/>
            <p:nvPr/>
          </p:nvSpPr>
          <p:spPr>
            <a:xfrm>
              <a:off x="8793939" y="705446"/>
              <a:ext cx="3245675" cy="4305449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FFFFFF"/>
                </a:gs>
                <a:gs pos="52000">
                  <a:srgbClr val="4874CB">
                    <a:alpha val="0"/>
                  </a:srgbClr>
                </a:gs>
              </a:gsLst>
              <a:lin ang="5400000" scaled="1"/>
              <a:tileRect/>
            </a:gradFill>
            <a:ln w="3175" cap="flat" cmpd="sng" algn="ctr">
              <a:gradFill flip="none" rotWithShape="1">
                <a:gsLst>
                  <a:gs pos="0">
                    <a:srgbClr val="3467A0"/>
                  </a:gs>
                  <a:gs pos="26000">
                    <a:srgbClr val="3467A0">
                      <a:alpha val="0"/>
                    </a:srgbClr>
                  </a:gs>
                </a:gsLst>
                <a:lin ang="5400000" scaled="1"/>
                <a:tileRect/>
              </a:gradFill>
              <a:prstDash val="solid"/>
              <a:miter lim="800000"/>
            </a:ln>
            <a:effectLst/>
            <a:scene3d>
              <a:camera prst="isometricOffAxis2Left"/>
              <a:lightRig rig="contrasting" dir="t"/>
            </a:scene3d>
            <a:sp3d>
              <a:bevelT w="0" h="0"/>
              <a:bevelB w="0" h="0"/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  <a:sp3d>
                <a:bevelT w="0" h="0"/>
                <a:bevelB w="0" h="0"/>
              </a:sp3d>
            </a:bodyPr>
            <a:lstStyle/>
            <a:p>
              <a:pPr algn="ctr"/>
              <a:endParaRPr lang="zh-CN" altLang="en-US">
                <a:solidFill>
                  <a:srgbClr val="FFFFFF"/>
                </a:solidFill>
                <a:latin typeface="思源宋体 CN" charset="0"/>
                <a:ea typeface="思源宋体 CN" charset="0"/>
                <a:cs typeface="思源黑体 CN Bold" panose="020B0800000000000000" pitchFamily="34" charset="-122"/>
              </a:endParaRPr>
            </a:p>
          </p:txBody>
        </p:sp>
        <p:sp>
          <p:nvSpPr>
            <p:cNvPr id="84" name="矩形: 圆角 39"/>
            <p:cNvSpPr/>
            <p:nvPr/>
          </p:nvSpPr>
          <p:spPr>
            <a:xfrm>
              <a:off x="8863297" y="774805"/>
              <a:ext cx="3106958" cy="416673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3467A0"/>
                </a:gs>
                <a:gs pos="75000">
                  <a:srgbClr val="4874CB">
                    <a:alpha val="0"/>
                  </a:srgb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OffAxis2Left"/>
              <a:lightRig rig="contrasting" dir="t"/>
            </a:scene3d>
            <a:sp3d>
              <a:bevelT w="0" h="0"/>
              <a:bevelB w="0" h="0"/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  <a:sp3d>
                <a:bevelT w="0" h="0"/>
                <a:bevelB w="0" h="0"/>
              </a:sp3d>
            </a:bodyPr>
            <a:lstStyle/>
            <a:p>
              <a:pPr algn="ctr"/>
              <a:endParaRPr lang="zh-CN" altLang="en-US">
                <a:solidFill>
                  <a:srgbClr val="FFFFFF"/>
                </a:solidFill>
                <a:latin typeface="思源宋体 CN" charset="0"/>
                <a:ea typeface="思源宋体 CN" charset="0"/>
                <a:cs typeface="思源黑体 CN Bold" panose="020B0800000000000000" pitchFamily="34" charset="-122"/>
              </a:endParaRPr>
            </a:p>
          </p:txBody>
        </p:sp>
        <p:sp>
          <p:nvSpPr>
            <p:cNvPr id="85" name="矩形 84"/>
            <p:cNvSpPr/>
            <p:nvPr/>
          </p:nvSpPr>
          <p:spPr>
            <a:xfrm>
              <a:off x="8940612" y="871999"/>
              <a:ext cx="2952328" cy="4166732"/>
            </a:xfrm>
            <a:prstGeom prst="rect">
              <a:avLst/>
            </a:prstGeom>
            <a:blipFill rotWithShape="1">
              <a:blip r:embed="rId13" cstate="email"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OffAxis2Left"/>
              <a:lightRig rig="contrasting" dir="t"/>
            </a:scene3d>
          </p:spPr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思源宋体 CN" charset="0"/>
                <a:ea typeface="思源宋体 CN" charset="0"/>
                <a:cs typeface="思源黑体 CN Bold" panose="020B0800000000000000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1086852" y="89910"/>
            <a:ext cx="10633296" cy="598017"/>
            <a:chOff x="573772" y="517265"/>
            <a:chExt cx="10633296" cy="598017"/>
          </a:xfrm>
        </p:grpSpPr>
        <p:sp>
          <p:nvSpPr>
            <p:cNvPr id="43" name="文本框 42"/>
            <p:cNvSpPr txBox="1"/>
            <p:nvPr/>
          </p:nvSpPr>
          <p:spPr>
            <a:xfrm>
              <a:off x="573772" y="528517"/>
              <a:ext cx="1220470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accent1">
                      <a:lumMod val="75000"/>
                    </a:schemeClr>
                  </a:solidFill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叁</a:t>
              </a:r>
              <a:endParaRPr lang="zh-CN" altLang="en-US" sz="3200" dirty="0">
                <a:solidFill>
                  <a:schemeClr val="accent1">
                    <a:lumMod val="75000"/>
                  </a:schemeClr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022029" y="517265"/>
              <a:ext cx="7904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</a:rPr>
                <a:t>激活队伍之“劲”——以组织建设强基固本</a:t>
              </a:r>
              <a:endParaRPr lang="zh-CN" altLang="en-US" sz="3200" dirty="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汉仪雪君体简" panose="02010600000101010101" charset="-122"/>
                <a:ea typeface="汉仪雪君体简" panose="02010600000101010101" charset="-122"/>
                <a:cs typeface="汉仪雪君体简" panose="02010600000101010101" charset="-122"/>
              </a:endParaRPr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677815" y="1101312"/>
              <a:ext cx="10529253" cy="13970"/>
              <a:chOff x="677815" y="1101312"/>
              <a:chExt cx="10529253" cy="13970"/>
            </a:xfrm>
          </p:grpSpPr>
          <p:cxnSp>
            <p:nvCxnSpPr>
              <p:cNvPr id="46" name="直接连接符 45"/>
              <p:cNvCxnSpPr/>
              <p:nvPr/>
            </p:nvCxnSpPr>
            <p:spPr>
              <a:xfrm flipV="1">
                <a:off x="690833" y="1107662"/>
                <a:ext cx="10516235" cy="7620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>
                <a:off x="677815" y="1101312"/>
                <a:ext cx="977149" cy="0"/>
              </a:xfrm>
              <a:prstGeom prst="line">
                <a:avLst/>
              </a:prstGeom>
              <a:ln w="15875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组合 47"/>
          <p:cNvGrpSpPr/>
          <p:nvPr/>
        </p:nvGrpSpPr>
        <p:grpSpPr>
          <a:xfrm>
            <a:off x="27305" y="855345"/>
            <a:ext cx="5770245" cy="492760"/>
            <a:chOff x="6013" y="1496"/>
            <a:chExt cx="5227" cy="741"/>
          </a:xfrm>
        </p:grpSpPr>
        <p:sp>
          <p:nvSpPr>
            <p:cNvPr id="49" name="对角圆角矩形 4"/>
            <p:cNvSpPr/>
            <p:nvPr/>
          </p:nvSpPr>
          <p:spPr>
            <a:xfrm>
              <a:off x="6423" y="1496"/>
              <a:ext cx="4401" cy="741"/>
            </a:xfrm>
            <a:prstGeom prst="round2Diag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  <a:gs pos="50000">
                  <a:schemeClr val="accent1">
                    <a:lumMod val="10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90500" dist="38100" dir="5400000" rotWithShape="0">
                <a:schemeClr val="accent1">
                  <a:lumMod val="100000"/>
                  <a:alpha val="2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charset="-122"/>
                <a:ea typeface="思源宋体 CN" panose="02020400000000000000" charset="-122"/>
                <a:cs typeface="思源宋体 CN" panose="02020400000000000000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6013" y="1510"/>
              <a:ext cx="5227" cy="6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（二）给党员一面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“</a:t>
              </a: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亮身份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”</a:t>
              </a: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的旗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  <a:cs typeface="+mn-ea"/>
                <a:sym typeface="+mn-ea"/>
              </a:endParaRPr>
            </a:p>
          </p:txBody>
        </p:sp>
      </p:grpSp>
      <p:sp>
        <p:nvSpPr>
          <p:cNvPr id="2" name="梯形 1"/>
          <p:cNvSpPr/>
          <p:nvPr/>
        </p:nvSpPr>
        <p:spPr>
          <a:xfrm>
            <a:off x="-3042990" y="4149080"/>
            <a:ext cx="18623278" cy="3114123"/>
          </a:xfrm>
          <a:prstGeom prst="trapezoid">
            <a:avLst>
              <a:gd name="adj" fmla="val 205093"/>
            </a:avLst>
          </a:prstGeom>
          <a:gradFill flip="none" rotWithShape="1">
            <a:gsLst>
              <a:gs pos="95000">
                <a:srgbClr val="4874CB">
                  <a:lumMod val="50000"/>
                  <a:alpha val="0"/>
                </a:srgbClr>
              </a:gs>
              <a:gs pos="63000">
                <a:srgbClr val="4874CB">
                  <a:alpha val="20000"/>
                </a:srgbClr>
              </a:gs>
              <a:gs pos="0">
                <a:srgbClr val="3467A0">
                  <a:alpha val="70000"/>
                </a:srgbClr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思源黑体 CN Bold" panose="020B0800000000000000" pitchFamily="34" charset="-122"/>
            </a:endParaRPr>
          </a:p>
        </p:txBody>
      </p:sp>
      <p:pic>
        <p:nvPicPr>
          <p:cNvPr id="3" name="图片 2" descr="C:/Users/11302/Desktop/工作/2026/7月/6.jpg6"/>
          <p:cNvPicPr preferRelativeResize="0"/>
          <p:nvPr>
            <p:custDataLst>
              <p:tags r:id="rId1"/>
            </p:custDataLst>
          </p:nvPr>
        </p:nvPicPr>
        <p:blipFill rotWithShape="1">
          <a:blip r:embed="rId2"/>
          <a:srcRect l="8972" r="5326"/>
          <a:stretch>
            <a:fillRect/>
          </a:stretch>
        </p:blipFill>
        <p:spPr>
          <a:xfrm>
            <a:off x="336304" y="3421325"/>
            <a:ext cx="3460481" cy="2270965"/>
          </a:xfrm>
          <a:prstGeom prst="roundRect">
            <a:avLst>
              <a:gd name="adj" fmla="val 2705"/>
            </a:avLst>
          </a:prstGeom>
          <a:gradFill flip="none" rotWithShape="1">
            <a:gsLst>
              <a:gs pos="76000">
                <a:srgbClr val="0066FF"/>
              </a:gs>
              <a:gs pos="0">
                <a:srgbClr val="00F1FF"/>
              </a:gs>
            </a:gsLst>
            <a:lin ang="1200000" scaled="0"/>
          </a:gradFill>
          <a:ln w="12700" cap="flat" cmpd="sng" algn="ctr">
            <a:solidFill>
              <a:srgbClr val="3467A0">
                <a:lumMod val="75000"/>
              </a:srgbClr>
            </a:solidFill>
            <a:prstDash val="solid"/>
            <a:miter lim="800000"/>
            <a:headEnd/>
            <a:tailEnd/>
          </a:ln>
          <a:effectLst>
            <a:reflection blurRad="152400" stA="20000" endPos="38000" dir="5400000" sy="-100000" algn="bl" rotWithShape="0"/>
          </a:effectLst>
          <a:scene3d>
            <a:camera prst="perspectiveRight">
              <a:rot lat="0" lon="18599993" rev="0"/>
            </a:camera>
            <a:lightRig rig="contrasting" dir="t"/>
          </a:scene3d>
          <a:sp3d extrusionH="50800" contourW="12700">
            <a:extrusionClr>
              <a:srgbClr val="3467A0"/>
            </a:extrusionClr>
            <a:contourClr>
              <a:srgbClr val="4874CB"/>
            </a:contourClr>
          </a:sp3d>
        </p:spPr>
      </p:pic>
      <p:pic>
        <p:nvPicPr>
          <p:cNvPr id="4" name="图片 3" descr="C:/Users/11302/Desktop/工作/2026/7月/9.jpg9"/>
          <p:cNvPicPr/>
          <p:nvPr>
            <p:custDataLst>
              <p:tags r:id="rId3"/>
            </p:custDataLst>
          </p:nvPr>
        </p:nvPicPr>
        <p:blipFill>
          <a:blip r:embed="rId4"/>
          <a:srcRect t="12470"/>
          <a:stretch>
            <a:fillRect/>
          </a:stretch>
        </p:blipFill>
        <p:spPr>
          <a:xfrm>
            <a:off x="8328248" y="3421325"/>
            <a:ext cx="3460481" cy="2270965"/>
          </a:xfrm>
          <a:prstGeom prst="roundRect">
            <a:avLst>
              <a:gd name="adj" fmla="val 2705"/>
            </a:avLst>
          </a:prstGeom>
          <a:gradFill flip="none" rotWithShape="1">
            <a:gsLst>
              <a:gs pos="76000">
                <a:srgbClr val="0066FF"/>
              </a:gs>
              <a:gs pos="0">
                <a:srgbClr val="00F1FF"/>
              </a:gs>
            </a:gsLst>
            <a:lin ang="1200000" scaled="0"/>
            <a:tileRect/>
          </a:gradFill>
          <a:ln w="12700" cap="flat" cmpd="sng" algn="ctr">
            <a:solidFill>
              <a:srgbClr val="3467A0">
                <a:lumMod val="75000"/>
              </a:srgbClr>
            </a:solidFill>
            <a:prstDash val="solid"/>
            <a:miter lim="800000"/>
            <a:headEnd/>
            <a:tailEnd/>
          </a:ln>
          <a:effectLst>
            <a:reflection blurRad="152400" stA="20000" endPos="38000" dir="5400000" sy="-100000" algn="bl" rotWithShape="0"/>
          </a:effectLst>
          <a:scene3d>
            <a:camera prst="perspectiveRight">
              <a:rot lat="0" lon="2999977" rev="0"/>
            </a:camera>
            <a:lightRig rig="contrasting" dir="t"/>
          </a:scene3d>
          <a:sp3d extrusionH="50800" contourW="12700">
            <a:extrusionClr>
              <a:srgbClr val="3467A0"/>
            </a:extrusionClr>
            <a:contourClr>
              <a:srgbClr val="4874CB"/>
            </a:contourClr>
          </a:sp3d>
        </p:spPr>
      </p:pic>
      <p:pic>
        <p:nvPicPr>
          <p:cNvPr id="5" name="图片 4" descr="C:/Users/11302/Desktop/工作/2026/7月/7.jpg7"/>
          <p:cNvPicPr/>
          <p:nvPr>
            <p:custDataLst>
              <p:tags r:id="rId5"/>
            </p:custDataLst>
          </p:nvPr>
        </p:nvPicPr>
        <p:blipFill rotWithShape="1">
          <a:blip r:embed="rId6"/>
          <a:srcRect t="12470"/>
          <a:stretch>
            <a:fillRect/>
          </a:stretch>
        </p:blipFill>
        <p:spPr>
          <a:xfrm>
            <a:off x="2462872" y="3527863"/>
            <a:ext cx="3460481" cy="2270965"/>
          </a:xfrm>
          <a:prstGeom prst="roundRect">
            <a:avLst>
              <a:gd name="adj" fmla="val 2705"/>
            </a:avLst>
          </a:prstGeom>
          <a:gradFill flip="none" rotWithShape="1">
            <a:gsLst>
              <a:gs pos="76000">
                <a:srgbClr val="0066FF"/>
              </a:gs>
              <a:gs pos="0">
                <a:srgbClr val="00F1FF"/>
              </a:gs>
            </a:gsLst>
            <a:lin ang="1200000" scaled="0"/>
            <a:tileRect/>
          </a:gradFill>
          <a:ln w="12700" cap="flat" cmpd="sng" algn="ctr">
            <a:solidFill>
              <a:srgbClr val="3467A0">
                <a:lumMod val="75000"/>
              </a:srgbClr>
            </a:solidFill>
            <a:prstDash val="solid"/>
            <a:miter lim="800000"/>
            <a:headEnd/>
            <a:tailEnd/>
          </a:ln>
          <a:effectLst>
            <a:outerShdw blurRad="381000" dist="127000" dir="5400000" algn="r" rotWithShape="0">
              <a:srgbClr val="4874CB">
                <a:alpha val="70000"/>
              </a:srgbClr>
            </a:outerShdw>
            <a:reflection blurRad="152400" stA="20000" endPos="38000" dir="5400000" sy="-100000" algn="bl" rotWithShape="0"/>
          </a:effectLst>
          <a:scene3d>
            <a:camera prst="perspectiveRight">
              <a:rot lat="0" lon="18599993" rev="0"/>
            </a:camera>
            <a:lightRig rig="contrasting" dir="t"/>
          </a:scene3d>
          <a:sp3d extrusionH="50800" contourW="12700">
            <a:extrusionClr>
              <a:srgbClr val="3467A0"/>
            </a:extrusionClr>
            <a:contourClr>
              <a:srgbClr val="4874CB"/>
            </a:contourClr>
          </a:sp3d>
        </p:spPr>
      </p:pic>
      <p:pic>
        <p:nvPicPr>
          <p:cNvPr id="6" name="图片 5" descr="C:/Users/11302/Desktop/工作/2026/7月/8.jpg8"/>
          <p:cNvPicPr/>
          <p:nvPr>
            <p:custDataLst>
              <p:tags r:id="rId7"/>
            </p:custDataLst>
          </p:nvPr>
        </p:nvPicPr>
        <p:blipFill>
          <a:blip r:embed="rId8"/>
          <a:srcRect b="1570"/>
          <a:stretch>
            <a:fillRect/>
          </a:stretch>
        </p:blipFill>
        <p:spPr>
          <a:xfrm>
            <a:off x="6201681" y="3527864"/>
            <a:ext cx="3460481" cy="2270965"/>
          </a:xfrm>
          <a:prstGeom prst="roundRect">
            <a:avLst>
              <a:gd name="adj" fmla="val 2705"/>
            </a:avLst>
          </a:prstGeom>
          <a:gradFill flip="none" rotWithShape="1">
            <a:gsLst>
              <a:gs pos="76000">
                <a:srgbClr val="0066FF"/>
              </a:gs>
              <a:gs pos="0">
                <a:srgbClr val="00F1FF"/>
              </a:gs>
            </a:gsLst>
            <a:lin ang="1200000" scaled="0"/>
            <a:tileRect/>
          </a:gradFill>
          <a:ln w="12700" cap="flat" cmpd="sng" algn="ctr">
            <a:solidFill>
              <a:srgbClr val="3467A0">
                <a:lumMod val="75000"/>
              </a:srgbClr>
            </a:solidFill>
            <a:prstDash val="solid"/>
            <a:miter lim="800000"/>
            <a:headEnd/>
            <a:tailEnd/>
          </a:ln>
          <a:effectLst>
            <a:outerShdw blurRad="381000" dist="127000" dir="5400000" algn="r" rotWithShape="0">
              <a:srgbClr val="4874CB">
                <a:alpha val="70000"/>
              </a:srgbClr>
            </a:outerShdw>
            <a:reflection blurRad="152400" stA="20000" endPos="38000" dir="5400000" sy="-100000" algn="bl" rotWithShape="0"/>
          </a:effectLst>
          <a:scene3d>
            <a:camera prst="perspectiveRight">
              <a:rot lat="0" lon="2999977" rev="0"/>
            </a:camera>
            <a:lightRig rig="contrasting" dir="t"/>
          </a:scene3d>
          <a:sp3d extrusionH="50800" contourW="12700">
            <a:extrusionClr>
              <a:srgbClr val="3467A0"/>
            </a:extrusionClr>
            <a:contourClr>
              <a:srgbClr val="4874CB"/>
            </a:contourClr>
          </a:sp3d>
        </p:spPr>
      </p:pic>
      <p:cxnSp>
        <p:nvCxnSpPr>
          <p:cNvPr id="7" name="直接连接符 6"/>
          <p:cNvCxnSpPr/>
          <p:nvPr>
            <p:custDataLst>
              <p:tags r:id="rId9"/>
            </p:custDataLst>
          </p:nvPr>
        </p:nvCxnSpPr>
        <p:spPr>
          <a:xfrm>
            <a:off x="6057875" y="1377730"/>
            <a:ext cx="38125" cy="4571550"/>
          </a:xfrm>
          <a:prstGeom prst="line">
            <a:avLst/>
          </a:prstGeom>
          <a:noFill/>
          <a:ln w="12700" cap="flat" cmpd="sng" algn="ctr">
            <a:gradFill>
              <a:gsLst>
                <a:gs pos="36000">
                  <a:srgbClr val="4874CB"/>
                </a:gs>
                <a:gs pos="100000">
                  <a:srgbClr val="3467A0">
                    <a:lumMod val="60000"/>
                    <a:lumOff val="40000"/>
                    <a:alpha val="0"/>
                  </a:srgbClr>
                </a:gs>
              </a:gsLst>
              <a:lin ang="0" scaled="0"/>
            </a:gradFill>
            <a:prstDash val="dash"/>
            <a:miter lim="800000"/>
          </a:ln>
          <a:effectLst/>
        </p:spPr>
      </p:cxnSp>
      <p:sp>
        <p:nvSpPr>
          <p:cNvPr id="8" name="方能演亦8"/>
          <p:cNvSpPr txBox="1"/>
          <p:nvPr/>
        </p:nvSpPr>
        <p:spPr>
          <a:xfrm>
            <a:off x="983432" y="6101987"/>
            <a:ext cx="4288353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rPr>
              <a:t>“</a:t>
            </a: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rPr>
              <a:t>党员先上、党员示范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rPr>
              <a:t>”</a:t>
            </a:r>
            <a:endParaRPr kumimoji="0" lang="en-US" altLang="zh-CN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方正春晚龙马精神体" panose="02010600010101010101" charset="-122"/>
              <a:ea typeface="方正春晚龙马精神体" panose="02010600010101010101" charset="-122"/>
              <a:cs typeface="方正春晚龙马精神体" panose="02010600010101010101" charset="-122"/>
            </a:endParaRPr>
          </a:p>
        </p:txBody>
      </p:sp>
      <p:sp>
        <p:nvSpPr>
          <p:cNvPr id="9" name="方能演亦8"/>
          <p:cNvSpPr txBox="1"/>
          <p:nvPr/>
        </p:nvSpPr>
        <p:spPr>
          <a:xfrm>
            <a:off x="7514357" y="6101987"/>
            <a:ext cx="3100070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rPr>
              <a:t>关键少数”带动“绝大多数”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方正春晚龙马精神体" panose="02010600010101010101" charset="-122"/>
              <a:ea typeface="方正春晚龙马精神体" panose="02010600010101010101" charset="-122"/>
              <a:cs typeface="方正春晚龙马精神体" panose="02010600010101010101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10"/>
            </p:custDataLst>
          </p:nvPr>
        </p:nvSpPr>
        <p:spPr>
          <a:xfrm>
            <a:off x="830580" y="1942465"/>
            <a:ext cx="4508500" cy="12465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rPr>
              <a:t>围绕</a:t>
            </a:r>
            <a:r>
              <a:rPr kumimoji="0" lang="en-US" altLang="zh-CN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highlight>
                  <a:srgbClr val="FFFF00"/>
                </a:highlight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rPr>
              <a:t>“</a:t>
            </a:r>
            <a:r>
              <a: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highlight>
                  <a:srgbClr val="FFFF00"/>
                </a:highlight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rPr>
              <a:t>课堂示范、教研攻坚、育人带头、服务师生</a:t>
            </a:r>
            <a:r>
              <a:rPr kumimoji="0" lang="en-US" altLang="zh-CN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highlight>
                  <a:srgbClr val="FFFF00"/>
                </a:highlight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rPr>
              <a:t>”</a:t>
            </a:r>
            <a:r>
              <a: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rPr>
              <a:t>作出具体承诺，让党员在日常工作中</a:t>
            </a:r>
            <a:r>
              <a: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343C91"/>
                </a:solidFill>
                <a:effectLst/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rPr>
              <a:t>亮身份、践承诺、当先锋容</a:t>
            </a:r>
            <a:endParaRPr kumimoji="0" lang="zh-CN" altLang="en-US" b="0" i="0" u="none" strike="noStrike" kern="0" cap="none" spc="0" normalizeH="0" baseline="0" noProof="0">
              <a:ln>
                <a:noFill/>
              </a:ln>
              <a:solidFill>
                <a:srgbClr val="343C91"/>
              </a:solidFill>
              <a:effectLst/>
              <a:uLnTx/>
              <a:uFillTx/>
              <a:latin typeface="方正春晚龙马精神体" panose="02010600010101010101" charset="-122"/>
              <a:ea typeface="方正春晚龙马精神体" panose="02010600010101010101" charset="-122"/>
              <a:cs typeface="方正春晚龙马精神体" panose="02010600010101010101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6203315" y="1942465"/>
            <a:ext cx="5062855" cy="12465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rPr>
              <a:t>引导党员在关</a:t>
            </a:r>
            <a:r>
              <a: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highlight>
                  <a:srgbClr val="FFFF00"/>
                </a:highlight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rPr>
              <a:t>键时刻站得出、在急难任务中顶得上</a:t>
            </a:r>
            <a:r>
              <a: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rPr>
              <a:t>，以一个党员带动一个团队、影响一片师生</a:t>
            </a: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343C91"/>
              </a:solidFill>
              <a:effectLst/>
              <a:uLnTx/>
              <a:uFillTx/>
              <a:latin typeface="方正春晚龙马精神体" panose="02010600010101010101" charset="-122"/>
              <a:ea typeface="方正春晚龙马精神体" panose="02010600010101010101" charset="-122"/>
              <a:cs typeface="方正春晚龙马精神体" panose="02010600010101010101" charset="-122"/>
            </a:endParaRPr>
          </a:p>
        </p:txBody>
      </p:sp>
      <p:grpSp>
        <p:nvGrpSpPr>
          <p:cNvPr id="15" name="组合 14"/>
          <p:cNvGrpSpPr/>
          <p:nvPr>
            <p:custDataLst>
              <p:tags r:id="rId12"/>
            </p:custDataLst>
          </p:nvPr>
        </p:nvGrpSpPr>
        <p:grpSpPr>
          <a:xfrm>
            <a:off x="374015" y="1399540"/>
            <a:ext cx="7360285" cy="491490"/>
            <a:chOff x="678" y="2617"/>
            <a:chExt cx="11591" cy="774"/>
          </a:xfrm>
        </p:grpSpPr>
        <p:sp>
          <p:nvSpPr>
            <p:cNvPr id="14" name="文本框 13"/>
            <p:cNvSpPr txBox="1"/>
            <p:nvPr>
              <p:custDataLst>
                <p:tags r:id="rId13"/>
              </p:custDataLst>
            </p:nvPr>
          </p:nvSpPr>
          <p:spPr>
            <a:xfrm>
              <a:off x="1043" y="2617"/>
              <a:ext cx="11226" cy="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1557655">
                <a:lnSpc>
                  <a:spcPct val="130000"/>
                </a:lnSpc>
              </a:pPr>
              <a:r>
                <a:rPr lang="en-US" altLang="zh-CN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rPr>
                <a:t>1.</a:t>
              </a:r>
              <a:r>
                <a:rPr lang="zh-CN" altLang="en-US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rPr>
                <a:t>推行承诺践诺</a:t>
              </a:r>
              <a:endParaRPr lang="zh-CN" altLang="en-US" sz="2000" b="1" dirty="0">
                <a:solidFill>
                  <a:schemeClr val="accent4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方正书宋_GBK" panose="02000000000000000000" charset="-122"/>
                <a:ea typeface="方正书宋_GBK" panose="02000000000000000000" charset="-122"/>
                <a:cs typeface="方正书宋_GBK" panose="02000000000000000000" charset="-122"/>
                <a:sym typeface="思源宋体 CN" panose="02020400000000000000" charset="-122"/>
              </a:endParaRPr>
            </a:p>
          </p:txBody>
        </p:sp>
        <p:grpSp>
          <p:nvGrpSpPr>
            <p:cNvPr id="90" name="组合 89"/>
            <p:cNvGrpSpPr/>
            <p:nvPr/>
          </p:nvGrpSpPr>
          <p:grpSpPr>
            <a:xfrm>
              <a:off x="678" y="2907"/>
              <a:ext cx="277" cy="277"/>
              <a:chOff x="4079253" y="3794228"/>
              <a:chExt cx="131686" cy="131686"/>
            </a:xfrm>
          </p:grpSpPr>
          <p:sp>
            <p:nvSpPr>
              <p:cNvPr id="91" name="矩形: 圆角 44"/>
              <p:cNvSpPr/>
              <p:nvPr>
                <p:custDataLst>
                  <p:tags r:id="rId14"/>
                </p:custDataLst>
              </p:nvPr>
            </p:nvSpPr>
            <p:spPr>
              <a:xfrm>
                <a:off x="4079253" y="3794228"/>
                <a:ext cx="131686" cy="131686"/>
              </a:xfrm>
              <a:prstGeom prst="roundRect">
                <a:avLst/>
              </a:prstGeom>
              <a:solidFill>
                <a:schemeClr val="accent1">
                  <a:alpha val="2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algn="ctr" defTabSz="1219200"/>
                <a:endParaRPr lang="zh-CN" altLang="en-US" sz="2400" dirty="0">
                  <a:solidFill>
                    <a:srgbClr val="FFFFFF"/>
                  </a:solidFill>
                  <a:latin typeface="思源宋体 CN" panose="02020400000000000000" charset="-122"/>
                  <a:ea typeface="思源宋体 CN" panose="02020400000000000000" charset="-122"/>
                  <a:sym typeface="思源宋体 CN" panose="02020400000000000000" charset="-122"/>
                </a:endParaRPr>
              </a:p>
            </p:txBody>
          </p:sp>
          <p:sp>
            <p:nvSpPr>
              <p:cNvPr id="92" name="矩形: 圆角 45"/>
              <p:cNvSpPr/>
              <p:nvPr>
                <p:custDataLst>
                  <p:tags r:id="rId15"/>
                </p:custDataLst>
              </p:nvPr>
            </p:nvSpPr>
            <p:spPr>
              <a:xfrm>
                <a:off x="4103065" y="3818040"/>
                <a:ext cx="84062" cy="84062"/>
              </a:xfrm>
              <a:prstGeom prst="roundRect">
                <a:avLst/>
              </a:prstGeom>
              <a:solidFill>
                <a:schemeClr val="accent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algn="ctr" defTabSz="1219200"/>
                <a:endParaRPr lang="zh-CN" altLang="en-US" sz="2400">
                  <a:solidFill>
                    <a:srgbClr val="FFFFFF"/>
                  </a:solidFill>
                  <a:latin typeface="思源宋体 CN" panose="02020400000000000000" charset="-122"/>
                  <a:ea typeface="思源宋体 CN" panose="02020400000000000000" charset="-122"/>
                  <a:sym typeface="思源宋体 CN" panose="02020400000000000000" charset="-122"/>
                </a:endParaRPr>
              </a:p>
            </p:txBody>
          </p:sp>
        </p:grpSp>
      </p:grpSp>
      <p:grpSp>
        <p:nvGrpSpPr>
          <p:cNvPr id="16" name="组合 15"/>
          <p:cNvGrpSpPr/>
          <p:nvPr>
            <p:custDataLst>
              <p:tags r:id="rId16"/>
            </p:custDataLst>
          </p:nvPr>
        </p:nvGrpSpPr>
        <p:grpSpPr>
          <a:xfrm>
            <a:off x="6179185" y="1399540"/>
            <a:ext cx="7360285" cy="491490"/>
            <a:chOff x="678" y="2617"/>
            <a:chExt cx="11591" cy="774"/>
          </a:xfrm>
        </p:grpSpPr>
        <p:sp>
          <p:nvSpPr>
            <p:cNvPr id="17" name="文本框 16"/>
            <p:cNvSpPr txBox="1"/>
            <p:nvPr>
              <p:custDataLst>
                <p:tags r:id="rId17"/>
              </p:custDataLst>
            </p:nvPr>
          </p:nvSpPr>
          <p:spPr>
            <a:xfrm>
              <a:off x="1043" y="2617"/>
              <a:ext cx="11226" cy="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1557655">
                <a:lnSpc>
                  <a:spcPct val="130000"/>
                </a:lnSpc>
              </a:pPr>
              <a:r>
                <a:rPr lang="en-US" altLang="zh-CN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rPr>
                <a:t>2.</a:t>
              </a:r>
              <a:r>
                <a:rPr lang="zh-CN" altLang="en-US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rPr>
                <a:t>发挥示范带动</a:t>
              </a:r>
              <a:endParaRPr lang="zh-CN" altLang="en-US" sz="2000" b="1" dirty="0">
                <a:solidFill>
                  <a:schemeClr val="accent4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方正书宋_GBK" panose="02000000000000000000" charset="-122"/>
                <a:ea typeface="方正书宋_GBK" panose="02000000000000000000" charset="-122"/>
                <a:cs typeface="方正书宋_GBK" panose="02000000000000000000" charset="-122"/>
                <a:sym typeface="思源宋体 CN" panose="02020400000000000000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678" y="2907"/>
              <a:ext cx="277" cy="277"/>
              <a:chOff x="4079253" y="3794228"/>
              <a:chExt cx="131686" cy="131686"/>
            </a:xfrm>
          </p:grpSpPr>
          <p:sp>
            <p:nvSpPr>
              <p:cNvPr id="19" name="矩形: 圆角 44"/>
              <p:cNvSpPr/>
              <p:nvPr>
                <p:custDataLst>
                  <p:tags r:id="rId18"/>
                </p:custDataLst>
              </p:nvPr>
            </p:nvSpPr>
            <p:spPr>
              <a:xfrm>
                <a:off x="4079253" y="3794228"/>
                <a:ext cx="131686" cy="131686"/>
              </a:xfrm>
              <a:prstGeom prst="roundRect">
                <a:avLst/>
              </a:prstGeom>
              <a:solidFill>
                <a:schemeClr val="accent1">
                  <a:alpha val="2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algn="ctr" defTabSz="1219200"/>
                <a:endParaRPr lang="zh-CN" altLang="en-US" sz="2400" dirty="0">
                  <a:solidFill>
                    <a:srgbClr val="FFFFFF"/>
                  </a:solidFill>
                  <a:latin typeface="思源宋体 CN" panose="02020400000000000000" charset="-122"/>
                  <a:ea typeface="思源宋体 CN" panose="02020400000000000000" charset="-122"/>
                  <a:sym typeface="思源宋体 CN" panose="02020400000000000000" charset="-122"/>
                </a:endParaRPr>
              </a:p>
            </p:txBody>
          </p:sp>
          <p:sp>
            <p:nvSpPr>
              <p:cNvPr id="20" name="矩形: 圆角 45"/>
              <p:cNvSpPr/>
              <p:nvPr>
                <p:custDataLst>
                  <p:tags r:id="rId19"/>
                </p:custDataLst>
              </p:nvPr>
            </p:nvSpPr>
            <p:spPr>
              <a:xfrm>
                <a:off x="4103065" y="3818040"/>
                <a:ext cx="84062" cy="84062"/>
              </a:xfrm>
              <a:prstGeom prst="roundRect">
                <a:avLst/>
              </a:prstGeom>
              <a:solidFill>
                <a:schemeClr val="accent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algn="ctr" defTabSz="1219200"/>
                <a:endParaRPr lang="zh-CN" altLang="en-US" sz="2400">
                  <a:solidFill>
                    <a:srgbClr val="FFFFFF"/>
                  </a:solidFill>
                  <a:latin typeface="思源宋体 CN" panose="02020400000000000000" charset="-122"/>
                  <a:ea typeface="思源宋体 CN" panose="02020400000000000000" charset="-122"/>
                  <a:sym typeface="思源宋体 CN" panose="02020400000000000000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8" grpId="0"/>
      <p:bldP spid="9" grpId="0"/>
      <p:bldP spid="10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1086852" y="89910"/>
            <a:ext cx="10633296" cy="598017"/>
            <a:chOff x="573772" y="517265"/>
            <a:chExt cx="10633296" cy="598017"/>
          </a:xfrm>
        </p:grpSpPr>
        <p:sp>
          <p:nvSpPr>
            <p:cNvPr id="43" name="文本框 42"/>
            <p:cNvSpPr txBox="1"/>
            <p:nvPr/>
          </p:nvSpPr>
          <p:spPr>
            <a:xfrm>
              <a:off x="573772" y="528517"/>
              <a:ext cx="1220470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accent1">
                      <a:lumMod val="75000"/>
                    </a:schemeClr>
                  </a:solidFill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叁</a:t>
              </a:r>
              <a:endParaRPr lang="zh-CN" altLang="en-US" sz="3200" dirty="0">
                <a:solidFill>
                  <a:schemeClr val="accent1">
                    <a:lumMod val="75000"/>
                  </a:schemeClr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022029" y="517265"/>
              <a:ext cx="7904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</a:rPr>
                <a:t>激活队伍之“劲”——以组织建设强基固本</a:t>
              </a:r>
              <a:endParaRPr lang="zh-CN" altLang="en-US" sz="3200" dirty="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汉仪雪君体简" panose="02010600000101010101" charset="-122"/>
                <a:ea typeface="汉仪雪君体简" panose="02010600000101010101" charset="-122"/>
                <a:cs typeface="汉仪雪君体简" panose="02010600000101010101" charset="-122"/>
              </a:endParaRPr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677815" y="1101312"/>
              <a:ext cx="10529253" cy="13970"/>
              <a:chOff x="677815" y="1101312"/>
              <a:chExt cx="10529253" cy="13970"/>
            </a:xfrm>
          </p:grpSpPr>
          <p:cxnSp>
            <p:nvCxnSpPr>
              <p:cNvPr id="46" name="直接连接符 45"/>
              <p:cNvCxnSpPr/>
              <p:nvPr/>
            </p:nvCxnSpPr>
            <p:spPr>
              <a:xfrm flipV="1">
                <a:off x="690833" y="1107662"/>
                <a:ext cx="10516235" cy="7620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>
                <a:off x="677815" y="1101312"/>
                <a:ext cx="977149" cy="0"/>
              </a:xfrm>
              <a:prstGeom prst="line">
                <a:avLst/>
              </a:prstGeom>
              <a:ln w="15875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组合 47"/>
          <p:cNvGrpSpPr/>
          <p:nvPr/>
        </p:nvGrpSpPr>
        <p:grpSpPr>
          <a:xfrm>
            <a:off x="27305" y="855345"/>
            <a:ext cx="4901565" cy="492760"/>
            <a:chOff x="6013" y="1496"/>
            <a:chExt cx="5227" cy="741"/>
          </a:xfrm>
        </p:grpSpPr>
        <p:sp>
          <p:nvSpPr>
            <p:cNvPr id="49" name="对角圆角矩形 4"/>
            <p:cNvSpPr/>
            <p:nvPr/>
          </p:nvSpPr>
          <p:spPr>
            <a:xfrm>
              <a:off x="6423" y="1496"/>
              <a:ext cx="4401" cy="741"/>
            </a:xfrm>
            <a:prstGeom prst="round2Diag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  <a:gs pos="50000">
                  <a:schemeClr val="accent1">
                    <a:lumMod val="10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90500" dist="38100" dir="5400000" rotWithShape="0">
                <a:schemeClr val="accent1">
                  <a:lumMod val="100000"/>
                  <a:alpha val="2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charset="-122"/>
                <a:ea typeface="思源宋体 CN" panose="02020400000000000000" charset="-122"/>
                <a:cs typeface="思源宋体 CN" panose="02020400000000000000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6013" y="1510"/>
              <a:ext cx="5227" cy="6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（三）给青年一条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“</a:t>
              </a: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成长的梯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”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  <a:cs typeface="+mn-ea"/>
                <a:sym typeface="+mn-ea"/>
              </a:endParaRPr>
            </a:p>
          </p:txBody>
        </p:sp>
      </p:grpSp>
      <p:grpSp>
        <p:nvGrpSpPr>
          <p:cNvPr id="143" name="组合 142"/>
          <p:cNvGrpSpPr/>
          <p:nvPr/>
        </p:nvGrpSpPr>
        <p:grpSpPr>
          <a:xfrm>
            <a:off x="745490" y="1529715"/>
            <a:ext cx="10647680" cy="4928235"/>
            <a:chOff x="1311" y="2161"/>
            <a:chExt cx="16365" cy="7914"/>
          </a:xfrm>
        </p:grpSpPr>
        <p:sp>
          <p:nvSpPr>
            <p:cNvPr id="119" name="矩形: 圆角 3"/>
            <p:cNvSpPr/>
            <p:nvPr/>
          </p:nvSpPr>
          <p:spPr>
            <a:xfrm>
              <a:off x="1311" y="2161"/>
              <a:ext cx="5488" cy="7914"/>
            </a:xfrm>
            <a:prstGeom prst="roundRect">
              <a:avLst>
                <a:gd name="adj" fmla="val 2900"/>
              </a:avLst>
            </a:prstGeom>
            <a:solidFill>
              <a:sysClr val="window" lastClr="FFFFFF"/>
            </a:solidFill>
            <a:ln w="15558" cap="flat" cmpd="sng" algn="ctr">
              <a:noFill/>
              <a:prstDash val="solid"/>
              <a:miter lim="800000"/>
            </a:ln>
            <a:effectLst>
              <a:outerShdw blurRad="177800" dist="38100" dir="16440000" algn="t" rotWithShape="0">
                <a:srgbClr val="4370BE">
                  <a:alpha val="50000"/>
                </a:srgbClr>
              </a:outerShdw>
            </a:effectLst>
          </p:spPr>
          <p:txBody>
            <a:bodyPr lIns="89611" tIns="44806" rIns="89611" bIns="44806" rtlCol="0" anchor="ctr"/>
            <a:p>
              <a:pPr algn="ctr"/>
              <a:endParaRPr lang="zh-CN" altLang="en-US" sz="1765" kern="0" dirty="0">
                <a:solidFill>
                  <a:prstClr val="white"/>
                </a:solidFill>
                <a:latin typeface="Arial Narrow" panose="020B0606020202030204"/>
                <a:ea typeface="微软雅黑" panose="020B0503020204020204" charset="-122"/>
              </a:endParaRPr>
            </a:p>
          </p:txBody>
        </p:sp>
        <p:sp>
          <p:nvSpPr>
            <p:cNvPr id="120" name="矩形: 圆角 4"/>
            <p:cNvSpPr/>
            <p:nvPr/>
          </p:nvSpPr>
          <p:spPr>
            <a:xfrm>
              <a:off x="6940" y="2162"/>
              <a:ext cx="10737" cy="7913"/>
            </a:xfrm>
            <a:prstGeom prst="roundRect">
              <a:avLst>
                <a:gd name="adj" fmla="val 2062"/>
              </a:avLst>
            </a:prstGeom>
            <a:solidFill>
              <a:sysClr val="window" lastClr="FFFFFF"/>
            </a:solidFill>
            <a:ln w="15558" cap="flat" cmpd="sng" algn="ctr">
              <a:noFill/>
              <a:prstDash val="solid"/>
              <a:miter lim="800000"/>
            </a:ln>
            <a:effectLst>
              <a:outerShdw blurRad="177800" dist="38100" dir="16440000" algn="t" rotWithShape="0">
                <a:srgbClr val="95AED8">
                  <a:alpha val="50000"/>
                </a:srgbClr>
              </a:outerShdw>
            </a:effectLst>
          </p:spPr>
          <p:txBody>
            <a:bodyPr lIns="89611" tIns="44806" rIns="89611" bIns="44806" rtlCol="0" anchor="ctr"/>
            <a:p>
              <a:pPr algn="ctr"/>
              <a:endParaRPr lang="zh-CN" altLang="en-US" sz="1765" kern="0">
                <a:solidFill>
                  <a:prstClr val="white"/>
                </a:solidFill>
                <a:latin typeface="Arial Narrow" panose="020B0606020202030204"/>
                <a:ea typeface="微软雅黑" panose="020B0503020204020204" charset="-122"/>
              </a:endParaRPr>
            </a:p>
          </p:txBody>
        </p:sp>
        <p:grpSp>
          <p:nvGrpSpPr>
            <p:cNvPr id="121" name="组合 120"/>
            <p:cNvGrpSpPr/>
            <p:nvPr/>
          </p:nvGrpSpPr>
          <p:grpSpPr>
            <a:xfrm>
              <a:off x="6548" y="3231"/>
              <a:ext cx="642" cy="5757"/>
              <a:chOff x="3733269" y="1606574"/>
              <a:chExt cx="446260" cy="3820797"/>
            </a:xfrm>
          </p:grpSpPr>
          <p:grpSp>
            <p:nvGrpSpPr>
              <p:cNvPr id="122" name="组合 121"/>
              <p:cNvGrpSpPr/>
              <p:nvPr/>
            </p:nvGrpSpPr>
            <p:grpSpPr>
              <a:xfrm>
                <a:off x="3733269" y="1606574"/>
                <a:ext cx="446260" cy="121978"/>
                <a:chOff x="6956871" y="1370477"/>
                <a:chExt cx="657647" cy="180354"/>
              </a:xfrm>
            </p:grpSpPr>
            <p:sp>
              <p:nvSpPr>
                <p:cNvPr id="123" name="椭圆 122"/>
                <p:cNvSpPr/>
                <p:nvPr/>
              </p:nvSpPr>
              <p:spPr>
                <a:xfrm>
                  <a:off x="6956871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sp>
              <p:nvSpPr>
                <p:cNvPr id="124" name="椭圆 123"/>
                <p:cNvSpPr/>
                <p:nvPr/>
              </p:nvSpPr>
              <p:spPr>
                <a:xfrm>
                  <a:off x="7434163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grpSp>
              <p:nvGrpSpPr>
                <p:cNvPr id="125" name="组合 124"/>
                <p:cNvGrpSpPr/>
                <p:nvPr/>
              </p:nvGrpSpPr>
              <p:grpSpPr>
                <a:xfrm>
                  <a:off x="7029793" y="1423162"/>
                  <a:ext cx="518770" cy="74157"/>
                  <a:chOff x="10764860" y="7705724"/>
                  <a:chExt cx="968273" cy="101827"/>
                </a:xfrm>
              </p:grpSpPr>
              <p:sp>
                <p:nvSpPr>
                  <p:cNvPr id="126" name="矩形: 圆角 70"/>
                  <p:cNvSpPr/>
                  <p:nvPr/>
                </p:nvSpPr>
                <p:spPr>
                  <a:xfrm>
                    <a:off x="10764860" y="7705724"/>
                    <a:ext cx="968273" cy="10182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5875" cap="flat" cmpd="sng" algn="ctr">
                    <a:solidFill>
                      <a:sysClr val="window" lastClr="FFFFFF">
                        <a:lumMod val="75000"/>
                      </a:sys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微软雅黑 Light" panose="020B0502040204020203" charset="-122"/>
                      <a:ea typeface="微软雅黑 Light" panose="020B0502040204020203" charset="-122"/>
                      <a:cs typeface="+mn-cs"/>
                    </a:endParaRPr>
                  </a:p>
                </p:txBody>
              </p:sp>
              <p:cxnSp>
                <p:nvCxnSpPr>
                  <p:cNvPr id="127" name="直接连接符 126"/>
                  <p:cNvCxnSpPr/>
                  <p:nvPr/>
                </p:nvCxnSpPr>
                <p:spPr>
                  <a:xfrm>
                    <a:off x="10851356" y="7751784"/>
                    <a:ext cx="790574" cy="0"/>
                  </a:xfrm>
                  <a:prstGeom prst="line">
                    <a:avLst/>
                  </a:prstGeom>
                  <a:noFill/>
                  <a:ln w="25400" cap="rnd" cmpd="sng" algn="ctr">
                    <a:solidFill>
                      <a:sysClr val="window" lastClr="FFFFFF">
                        <a:lumMod val="95000"/>
                      </a:sysClr>
                    </a:solidFill>
                    <a:prstDash val="solid"/>
                    <a:miter lim="800000"/>
                  </a:ln>
                  <a:effectLst/>
                </p:spPr>
              </p:cxnSp>
            </p:grpSp>
          </p:grpSp>
          <p:grpSp>
            <p:nvGrpSpPr>
              <p:cNvPr id="128" name="组合 127"/>
              <p:cNvGrpSpPr/>
              <p:nvPr/>
            </p:nvGrpSpPr>
            <p:grpSpPr>
              <a:xfrm>
                <a:off x="3733269" y="1942830"/>
                <a:ext cx="446260" cy="121978"/>
                <a:chOff x="6956871" y="1370477"/>
                <a:chExt cx="657647" cy="180354"/>
              </a:xfrm>
            </p:grpSpPr>
            <p:sp>
              <p:nvSpPr>
                <p:cNvPr id="2079" name="椭圆 2078"/>
                <p:cNvSpPr/>
                <p:nvPr/>
              </p:nvSpPr>
              <p:spPr>
                <a:xfrm>
                  <a:off x="6956871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sp>
              <p:nvSpPr>
                <p:cNvPr id="129" name="椭圆 128"/>
                <p:cNvSpPr/>
                <p:nvPr/>
              </p:nvSpPr>
              <p:spPr>
                <a:xfrm>
                  <a:off x="7434163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grpSp>
              <p:nvGrpSpPr>
                <p:cNvPr id="130" name="组合 129"/>
                <p:cNvGrpSpPr/>
                <p:nvPr/>
              </p:nvGrpSpPr>
              <p:grpSpPr>
                <a:xfrm>
                  <a:off x="7029793" y="1423162"/>
                  <a:ext cx="518770" cy="74157"/>
                  <a:chOff x="10764860" y="7705724"/>
                  <a:chExt cx="968273" cy="101827"/>
                </a:xfrm>
              </p:grpSpPr>
              <p:sp>
                <p:nvSpPr>
                  <p:cNvPr id="131" name="矩形: 圆角 65"/>
                  <p:cNvSpPr/>
                  <p:nvPr/>
                </p:nvSpPr>
                <p:spPr>
                  <a:xfrm>
                    <a:off x="10764860" y="7705724"/>
                    <a:ext cx="968273" cy="10182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5875" cap="flat" cmpd="sng" algn="ctr">
                    <a:solidFill>
                      <a:sysClr val="window" lastClr="FFFFFF">
                        <a:lumMod val="75000"/>
                      </a:sys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微软雅黑 Light" panose="020B0502040204020203" charset="-122"/>
                      <a:ea typeface="微软雅黑 Light" panose="020B0502040204020203" charset="-122"/>
                      <a:cs typeface="+mn-cs"/>
                    </a:endParaRPr>
                  </a:p>
                </p:txBody>
              </p:sp>
              <p:cxnSp>
                <p:nvCxnSpPr>
                  <p:cNvPr id="132" name="直接连接符 131"/>
                  <p:cNvCxnSpPr/>
                  <p:nvPr/>
                </p:nvCxnSpPr>
                <p:spPr>
                  <a:xfrm>
                    <a:off x="10851356" y="7751784"/>
                    <a:ext cx="790574" cy="0"/>
                  </a:xfrm>
                  <a:prstGeom prst="line">
                    <a:avLst/>
                  </a:prstGeom>
                  <a:noFill/>
                  <a:ln w="25400" cap="rnd" cmpd="sng" algn="ctr">
                    <a:solidFill>
                      <a:sysClr val="window" lastClr="FFFFFF">
                        <a:lumMod val="95000"/>
                      </a:sysClr>
                    </a:solidFill>
                    <a:prstDash val="solid"/>
                    <a:miter lim="800000"/>
                  </a:ln>
                  <a:effectLst/>
                </p:spPr>
              </p:cxnSp>
            </p:grpSp>
          </p:grpSp>
          <p:grpSp>
            <p:nvGrpSpPr>
              <p:cNvPr id="133" name="组合 132"/>
              <p:cNvGrpSpPr/>
              <p:nvPr/>
            </p:nvGrpSpPr>
            <p:grpSpPr>
              <a:xfrm>
                <a:off x="3733269" y="2279086"/>
                <a:ext cx="446260" cy="121978"/>
                <a:chOff x="6956871" y="1370477"/>
                <a:chExt cx="657647" cy="180354"/>
              </a:xfrm>
            </p:grpSpPr>
            <p:sp>
              <p:nvSpPr>
                <p:cNvPr id="2074" name="椭圆 2073"/>
                <p:cNvSpPr/>
                <p:nvPr/>
              </p:nvSpPr>
              <p:spPr>
                <a:xfrm>
                  <a:off x="6956871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sp>
              <p:nvSpPr>
                <p:cNvPr id="2075" name="椭圆 2074"/>
                <p:cNvSpPr/>
                <p:nvPr/>
              </p:nvSpPr>
              <p:spPr>
                <a:xfrm>
                  <a:off x="7434163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grpSp>
              <p:nvGrpSpPr>
                <p:cNvPr id="2076" name="组合 2075"/>
                <p:cNvGrpSpPr/>
                <p:nvPr/>
              </p:nvGrpSpPr>
              <p:grpSpPr>
                <a:xfrm>
                  <a:off x="7029793" y="1423162"/>
                  <a:ext cx="518770" cy="74157"/>
                  <a:chOff x="10764860" y="7705724"/>
                  <a:chExt cx="968273" cy="101827"/>
                </a:xfrm>
              </p:grpSpPr>
              <p:sp>
                <p:nvSpPr>
                  <p:cNvPr id="2077" name="矩形: 圆角 2076"/>
                  <p:cNvSpPr/>
                  <p:nvPr/>
                </p:nvSpPr>
                <p:spPr>
                  <a:xfrm>
                    <a:off x="10764860" y="7705724"/>
                    <a:ext cx="968273" cy="10182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5875" cap="flat" cmpd="sng" algn="ctr">
                    <a:solidFill>
                      <a:sysClr val="window" lastClr="FFFFFF">
                        <a:lumMod val="75000"/>
                      </a:sys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微软雅黑 Light" panose="020B0502040204020203" charset="-122"/>
                      <a:ea typeface="微软雅黑 Light" panose="020B0502040204020203" charset="-122"/>
                      <a:cs typeface="+mn-cs"/>
                    </a:endParaRPr>
                  </a:p>
                </p:txBody>
              </p:sp>
              <p:cxnSp>
                <p:nvCxnSpPr>
                  <p:cNvPr id="2078" name="直接连接符 2077"/>
                  <p:cNvCxnSpPr/>
                  <p:nvPr/>
                </p:nvCxnSpPr>
                <p:spPr>
                  <a:xfrm>
                    <a:off x="10851356" y="7752771"/>
                    <a:ext cx="790574" cy="0"/>
                  </a:xfrm>
                  <a:prstGeom prst="line">
                    <a:avLst/>
                  </a:prstGeom>
                  <a:noFill/>
                  <a:ln w="25400" cap="rnd" cmpd="sng" algn="ctr">
                    <a:solidFill>
                      <a:sysClr val="window" lastClr="FFFFFF">
                        <a:lumMod val="95000"/>
                      </a:sysClr>
                    </a:solidFill>
                    <a:prstDash val="solid"/>
                    <a:miter lim="800000"/>
                  </a:ln>
                  <a:effectLst/>
                </p:spPr>
              </p:cxnSp>
            </p:grpSp>
          </p:grpSp>
          <p:grpSp>
            <p:nvGrpSpPr>
              <p:cNvPr id="134" name="组合 133"/>
              <p:cNvGrpSpPr/>
              <p:nvPr/>
            </p:nvGrpSpPr>
            <p:grpSpPr>
              <a:xfrm>
                <a:off x="3733269" y="2615343"/>
                <a:ext cx="446260" cy="121978"/>
                <a:chOff x="6956871" y="1370477"/>
                <a:chExt cx="657647" cy="180354"/>
              </a:xfrm>
            </p:grpSpPr>
            <p:sp>
              <p:nvSpPr>
                <p:cNvPr id="2069" name="椭圆 2068"/>
                <p:cNvSpPr/>
                <p:nvPr/>
              </p:nvSpPr>
              <p:spPr>
                <a:xfrm>
                  <a:off x="6956871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sp>
              <p:nvSpPr>
                <p:cNvPr id="2070" name="椭圆 2069"/>
                <p:cNvSpPr/>
                <p:nvPr/>
              </p:nvSpPr>
              <p:spPr>
                <a:xfrm>
                  <a:off x="7434163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grpSp>
              <p:nvGrpSpPr>
                <p:cNvPr id="2071" name="组合 2070"/>
                <p:cNvGrpSpPr/>
                <p:nvPr/>
              </p:nvGrpSpPr>
              <p:grpSpPr>
                <a:xfrm>
                  <a:off x="7029793" y="1423162"/>
                  <a:ext cx="518770" cy="74157"/>
                  <a:chOff x="10764860" y="7705724"/>
                  <a:chExt cx="968273" cy="101827"/>
                </a:xfrm>
              </p:grpSpPr>
              <p:sp>
                <p:nvSpPr>
                  <p:cNvPr id="2072" name="矩形: 圆角 2071"/>
                  <p:cNvSpPr/>
                  <p:nvPr/>
                </p:nvSpPr>
                <p:spPr>
                  <a:xfrm>
                    <a:off x="10764860" y="7705724"/>
                    <a:ext cx="968273" cy="10182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5875" cap="flat" cmpd="sng" algn="ctr">
                    <a:solidFill>
                      <a:sysClr val="window" lastClr="FFFFFF">
                        <a:lumMod val="75000"/>
                      </a:sys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微软雅黑 Light" panose="020B0502040204020203" charset="-122"/>
                      <a:ea typeface="微软雅黑 Light" panose="020B0502040204020203" charset="-122"/>
                      <a:cs typeface="+mn-cs"/>
                    </a:endParaRPr>
                  </a:p>
                </p:txBody>
              </p:sp>
              <p:cxnSp>
                <p:nvCxnSpPr>
                  <p:cNvPr id="2073" name="直接连接符 2072"/>
                  <p:cNvCxnSpPr/>
                  <p:nvPr/>
                </p:nvCxnSpPr>
                <p:spPr>
                  <a:xfrm>
                    <a:off x="10851356" y="7752771"/>
                    <a:ext cx="790574" cy="0"/>
                  </a:xfrm>
                  <a:prstGeom prst="line">
                    <a:avLst/>
                  </a:prstGeom>
                  <a:noFill/>
                  <a:ln w="25400" cap="rnd" cmpd="sng" algn="ctr">
                    <a:solidFill>
                      <a:sysClr val="window" lastClr="FFFFFF">
                        <a:lumMod val="95000"/>
                      </a:sysClr>
                    </a:solidFill>
                    <a:prstDash val="solid"/>
                    <a:miter lim="800000"/>
                  </a:ln>
                  <a:effectLst/>
                </p:spPr>
              </p:cxnSp>
            </p:grpSp>
          </p:grpSp>
          <p:grpSp>
            <p:nvGrpSpPr>
              <p:cNvPr id="135" name="组合 134"/>
              <p:cNvGrpSpPr/>
              <p:nvPr/>
            </p:nvGrpSpPr>
            <p:grpSpPr>
              <a:xfrm>
                <a:off x="3733269" y="2951599"/>
                <a:ext cx="446260" cy="121978"/>
                <a:chOff x="6956871" y="1370477"/>
                <a:chExt cx="657647" cy="180354"/>
              </a:xfrm>
            </p:grpSpPr>
            <p:sp>
              <p:nvSpPr>
                <p:cNvPr id="2062" name="椭圆 2061"/>
                <p:cNvSpPr/>
                <p:nvPr/>
              </p:nvSpPr>
              <p:spPr>
                <a:xfrm>
                  <a:off x="6956871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sp>
              <p:nvSpPr>
                <p:cNvPr id="2063" name="椭圆 2062"/>
                <p:cNvSpPr/>
                <p:nvPr/>
              </p:nvSpPr>
              <p:spPr>
                <a:xfrm>
                  <a:off x="7434163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grpSp>
              <p:nvGrpSpPr>
                <p:cNvPr id="2066" name="组合 2065"/>
                <p:cNvGrpSpPr/>
                <p:nvPr/>
              </p:nvGrpSpPr>
              <p:grpSpPr>
                <a:xfrm>
                  <a:off x="7029793" y="1423162"/>
                  <a:ext cx="518770" cy="74157"/>
                  <a:chOff x="10764860" y="7705724"/>
                  <a:chExt cx="968273" cy="101827"/>
                </a:xfrm>
              </p:grpSpPr>
              <p:sp>
                <p:nvSpPr>
                  <p:cNvPr id="2067" name="矩形: 圆角 2066"/>
                  <p:cNvSpPr/>
                  <p:nvPr/>
                </p:nvSpPr>
                <p:spPr>
                  <a:xfrm>
                    <a:off x="10764860" y="7705724"/>
                    <a:ext cx="968273" cy="10182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5875" cap="flat" cmpd="sng" algn="ctr">
                    <a:solidFill>
                      <a:sysClr val="window" lastClr="FFFFFF">
                        <a:lumMod val="75000"/>
                      </a:sys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微软雅黑 Light" panose="020B0502040204020203" charset="-122"/>
                      <a:ea typeface="微软雅黑 Light" panose="020B0502040204020203" charset="-122"/>
                      <a:cs typeface="+mn-cs"/>
                    </a:endParaRPr>
                  </a:p>
                </p:txBody>
              </p:sp>
              <p:cxnSp>
                <p:nvCxnSpPr>
                  <p:cNvPr id="2068" name="直接连接符 2067"/>
                  <p:cNvCxnSpPr/>
                  <p:nvPr/>
                </p:nvCxnSpPr>
                <p:spPr>
                  <a:xfrm>
                    <a:off x="10851356" y="7752771"/>
                    <a:ext cx="790574" cy="0"/>
                  </a:xfrm>
                  <a:prstGeom prst="line">
                    <a:avLst/>
                  </a:prstGeom>
                  <a:noFill/>
                  <a:ln w="25400" cap="rnd" cmpd="sng" algn="ctr">
                    <a:solidFill>
                      <a:sysClr val="window" lastClr="FFFFFF">
                        <a:lumMod val="95000"/>
                      </a:sysClr>
                    </a:solidFill>
                    <a:prstDash val="solid"/>
                    <a:miter lim="800000"/>
                  </a:ln>
                  <a:effectLst/>
                </p:spPr>
              </p:cxnSp>
            </p:grpSp>
          </p:grpSp>
          <p:grpSp>
            <p:nvGrpSpPr>
              <p:cNvPr id="136" name="组合 135"/>
              <p:cNvGrpSpPr/>
              <p:nvPr/>
            </p:nvGrpSpPr>
            <p:grpSpPr>
              <a:xfrm>
                <a:off x="3733269" y="3287855"/>
                <a:ext cx="446260" cy="121978"/>
                <a:chOff x="6956871" y="1370477"/>
                <a:chExt cx="657647" cy="180354"/>
              </a:xfrm>
            </p:grpSpPr>
            <p:sp>
              <p:nvSpPr>
                <p:cNvPr id="2048" name="椭圆 2047"/>
                <p:cNvSpPr/>
                <p:nvPr/>
              </p:nvSpPr>
              <p:spPr>
                <a:xfrm>
                  <a:off x="6956871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sp>
              <p:nvSpPr>
                <p:cNvPr id="2051" name="椭圆 2050"/>
                <p:cNvSpPr/>
                <p:nvPr/>
              </p:nvSpPr>
              <p:spPr>
                <a:xfrm>
                  <a:off x="7434163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grpSp>
              <p:nvGrpSpPr>
                <p:cNvPr id="2059" name="组合 2058"/>
                <p:cNvGrpSpPr/>
                <p:nvPr/>
              </p:nvGrpSpPr>
              <p:grpSpPr>
                <a:xfrm>
                  <a:off x="7029793" y="1423162"/>
                  <a:ext cx="518770" cy="74157"/>
                  <a:chOff x="10764860" y="7705724"/>
                  <a:chExt cx="968273" cy="101827"/>
                </a:xfrm>
              </p:grpSpPr>
              <p:sp>
                <p:nvSpPr>
                  <p:cNvPr id="2060" name="矩形: 圆角 2059"/>
                  <p:cNvSpPr/>
                  <p:nvPr/>
                </p:nvSpPr>
                <p:spPr>
                  <a:xfrm>
                    <a:off x="10764860" y="7705724"/>
                    <a:ext cx="968273" cy="10182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5875" cap="flat" cmpd="sng" algn="ctr">
                    <a:solidFill>
                      <a:sysClr val="window" lastClr="FFFFFF">
                        <a:lumMod val="75000"/>
                      </a:sys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微软雅黑 Light" panose="020B0502040204020203" charset="-122"/>
                      <a:ea typeface="微软雅黑 Light" panose="020B0502040204020203" charset="-122"/>
                      <a:cs typeface="+mn-cs"/>
                    </a:endParaRPr>
                  </a:p>
                </p:txBody>
              </p:sp>
              <p:cxnSp>
                <p:nvCxnSpPr>
                  <p:cNvPr id="2061" name="直接连接符 2060"/>
                  <p:cNvCxnSpPr/>
                  <p:nvPr/>
                </p:nvCxnSpPr>
                <p:spPr>
                  <a:xfrm>
                    <a:off x="10851356" y="7752771"/>
                    <a:ext cx="790574" cy="0"/>
                  </a:xfrm>
                  <a:prstGeom prst="line">
                    <a:avLst/>
                  </a:prstGeom>
                  <a:noFill/>
                  <a:ln w="25400" cap="rnd" cmpd="sng" algn="ctr">
                    <a:solidFill>
                      <a:sysClr val="window" lastClr="FFFFFF">
                        <a:lumMod val="95000"/>
                      </a:sysClr>
                    </a:solidFill>
                    <a:prstDash val="solid"/>
                    <a:miter lim="800000"/>
                  </a:ln>
                  <a:effectLst/>
                </p:spPr>
              </p:cxnSp>
            </p:grpSp>
          </p:grpSp>
          <p:grpSp>
            <p:nvGrpSpPr>
              <p:cNvPr id="137" name="组合 136"/>
              <p:cNvGrpSpPr/>
              <p:nvPr/>
            </p:nvGrpSpPr>
            <p:grpSpPr>
              <a:xfrm>
                <a:off x="3733269" y="3624112"/>
                <a:ext cx="446260" cy="121978"/>
                <a:chOff x="6956871" y="1370477"/>
                <a:chExt cx="657647" cy="180354"/>
              </a:xfrm>
            </p:grpSpPr>
            <p:sp>
              <p:nvSpPr>
                <p:cNvPr id="1174" name="椭圆 1173"/>
                <p:cNvSpPr/>
                <p:nvPr/>
              </p:nvSpPr>
              <p:spPr>
                <a:xfrm>
                  <a:off x="6956871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sp>
              <p:nvSpPr>
                <p:cNvPr id="1175" name="椭圆 1174"/>
                <p:cNvSpPr/>
                <p:nvPr/>
              </p:nvSpPr>
              <p:spPr>
                <a:xfrm>
                  <a:off x="7434163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grpSp>
              <p:nvGrpSpPr>
                <p:cNvPr id="1177" name="组合 1176"/>
                <p:cNvGrpSpPr/>
                <p:nvPr/>
              </p:nvGrpSpPr>
              <p:grpSpPr>
                <a:xfrm>
                  <a:off x="7029793" y="1423162"/>
                  <a:ext cx="518770" cy="74157"/>
                  <a:chOff x="10764860" y="7705724"/>
                  <a:chExt cx="968273" cy="101827"/>
                </a:xfrm>
              </p:grpSpPr>
              <p:sp>
                <p:nvSpPr>
                  <p:cNvPr id="1180" name="矩形: 圆角 1179"/>
                  <p:cNvSpPr/>
                  <p:nvPr/>
                </p:nvSpPr>
                <p:spPr>
                  <a:xfrm>
                    <a:off x="10764860" y="7705724"/>
                    <a:ext cx="968273" cy="10182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5875" cap="flat" cmpd="sng" algn="ctr">
                    <a:solidFill>
                      <a:sysClr val="window" lastClr="FFFFFF">
                        <a:lumMod val="75000"/>
                      </a:sys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微软雅黑 Light" panose="020B0502040204020203" charset="-122"/>
                      <a:ea typeface="微软雅黑 Light" panose="020B0502040204020203" charset="-122"/>
                      <a:cs typeface="+mn-cs"/>
                    </a:endParaRPr>
                  </a:p>
                </p:txBody>
              </p:sp>
              <p:cxnSp>
                <p:nvCxnSpPr>
                  <p:cNvPr id="1182" name="直接连接符 1181"/>
                  <p:cNvCxnSpPr/>
                  <p:nvPr/>
                </p:nvCxnSpPr>
                <p:spPr>
                  <a:xfrm>
                    <a:off x="10851356" y="7751784"/>
                    <a:ext cx="790574" cy="0"/>
                  </a:xfrm>
                  <a:prstGeom prst="line">
                    <a:avLst/>
                  </a:prstGeom>
                  <a:noFill/>
                  <a:ln w="25400" cap="rnd" cmpd="sng" algn="ctr">
                    <a:solidFill>
                      <a:sysClr val="window" lastClr="FFFFFF">
                        <a:lumMod val="95000"/>
                      </a:sysClr>
                    </a:solidFill>
                    <a:prstDash val="solid"/>
                    <a:miter lim="800000"/>
                  </a:ln>
                  <a:effectLst/>
                </p:spPr>
              </p:cxnSp>
            </p:grpSp>
          </p:grpSp>
          <p:grpSp>
            <p:nvGrpSpPr>
              <p:cNvPr id="138" name="组合 137"/>
              <p:cNvGrpSpPr/>
              <p:nvPr/>
            </p:nvGrpSpPr>
            <p:grpSpPr>
              <a:xfrm>
                <a:off x="3733269" y="3960368"/>
                <a:ext cx="446260" cy="121978"/>
                <a:chOff x="6956871" y="1370477"/>
                <a:chExt cx="657647" cy="180354"/>
              </a:xfrm>
            </p:grpSpPr>
            <p:sp>
              <p:nvSpPr>
                <p:cNvPr id="1123" name="椭圆 1122"/>
                <p:cNvSpPr/>
                <p:nvPr/>
              </p:nvSpPr>
              <p:spPr>
                <a:xfrm>
                  <a:off x="6956871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sp>
              <p:nvSpPr>
                <p:cNvPr id="1125" name="椭圆 1124"/>
                <p:cNvSpPr/>
                <p:nvPr/>
              </p:nvSpPr>
              <p:spPr>
                <a:xfrm>
                  <a:off x="7434163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grpSp>
              <p:nvGrpSpPr>
                <p:cNvPr id="1164" name="组合 1163"/>
                <p:cNvGrpSpPr/>
                <p:nvPr/>
              </p:nvGrpSpPr>
              <p:grpSpPr>
                <a:xfrm>
                  <a:off x="7029793" y="1423162"/>
                  <a:ext cx="518770" cy="74157"/>
                  <a:chOff x="10764860" y="7705724"/>
                  <a:chExt cx="968273" cy="101827"/>
                </a:xfrm>
              </p:grpSpPr>
              <p:sp>
                <p:nvSpPr>
                  <p:cNvPr id="1169" name="矩形: 圆角 1168"/>
                  <p:cNvSpPr/>
                  <p:nvPr/>
                </p:nvSpPr>
                <p:spPr>
                  <a:xfrm>
                    <a:off x="10764860" y="7705724"/>
                    <a:ext cx="968273" cy="10182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5875" cap="flat" cmpd="sng" algn="ctr">
                    <a:solidFill>
                      <a:sysClr val="window" lastClr="FFFFFF">
                        <a:lumMod val="75000"/>
                      </a:sys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微软雅黑 Light" panose="020B0502040204020203" charset="-122"/>
                      <a:ea typeface="微软雅黑 Light" panose="020B0502040204020203" charset="-122"/>
                      <a:cs typeface="+mn-cs"/>
                    </a:endParaRPr>
                  </a:p>
                </p:txBody>
              </p:sp>
              <p:cxnSp>
                <p:nvCxnSpPr>
                  <p:cNvPr id="1172" name="直接连接符 1171"/>
                  <p:cNvCxnSpPr/>
                  <p:nvPr/>
                </p:nvCxnSpPr>
                <p:spPr>
                  <a:xfrm>
                    <a:off x="10851356" y="7751784"/>
                    <a:ext cx="790574" cy="0"/>
                  </a:xfrm>
                  <a:prstGeom prst="line">
                    <a:avLst/>
                  </a:prstGeom>
                  <a:noFill/>
                  <a:ln w="25400" cap="rnd" cmpd="sng" algn="ctr">
                    <a:solidFill>
                      <a:sysClr val="window" lastClr="FFFFFF">
                        <a:lumMod val="95000"/>
                      </a:sysClr>
                    </a:solidFill>
                    <a:prstDash val="solid"/>
                    <a:miter lim="800000"/>
                  </a:ln>
                  <a:effectLst/>
                </p:spPr>
              </p:cxnSp>
            </p:grpSp>
          </p:grpSp>
          <p:grpSp>
            <p:nvGrpSpPr>
              <p:cNvPr id="139" name="组合 138"/>
              <p:cNvGrpSpPr/>
              <p:nvPr/>
            </p:nvGrpSpPr>
            <p:grpSpPr>
              <a:xfrm>
                <a:off x="3733269" y="4296624"/>
                <a:ext cx="446260" cy="121978"/>
                <a:chOff x="6956871" y="1370477"/>
                <a:chExt cx="657647" cy="180354"/>
              </a:xfrm>
            </p:grpSpPr>
            <p:sp>
              <p:nvSpPr>
                <p:cNvPr id="1359" name="椭圆 1358"/>
                <p:cNvSpPr/>
                <p:nvPr/>
              </p:nvSpPr>
              <p:spPr>
                <a:xfrm>
                  <a:off x="6956871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sp>
              <p:nvSpPr>
                <p:cNvPr id="1362" name="椭圆 1361"/>
                <p:cNvSpPr/>
                <p:nvPr/>
              </p:nvSpPr>
              <p:spPr>
                <a:xfrm>
                  <a:off x="7434163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grpSp>
              <p:nvGrpSpPr>
                <p:cNvPr id="1363" name="组合 1362"/>
                <p:cNvGrpSpPr/>
                <p:nvPr/>
              </p:nvGrpSpPr>
              <p:grpSpPr>
                <a:xfrm>
                  <a:off x="7029793" y="1423162"/>
                  <a:ext cx="518770" cy="74157"/>
                  <a:chOff x="10764860" y="7705724"/>
                  <a:chExt cx="968273" cy="101827"/>
                </a:xfrm>
              </p:grpSpPr>
              <p:sp>
                <p:nvSpPr>
                  <p:cNvPr id="1120" name="矩形: 圆角 1119"/>
                  <p:cNvSpPr/>
                  <p:nvPr/>
                </p:nvSpPr>
                <p:spPr>
                  <a:xfrm>
                    <a:off x="10764860" y="7705724"/>
                    <a:ext cx="968273" cy="10182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5875" cap="flat" cmpd="sng" algn="ctr">
                    <a:solidFill>
                      <a:sysClr val="window" lastClr="FFFFFF">
                        <a:lumMod val="75000"/>
                      </a:sys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微软雅黑 Light" panose="020B0502040204020203" charset="-122"/>
                      <a:ea typeface="微软雅黑 Light" panose="020B0502040204020203" charset="-122"/>
                      <a:cs typeface="+mn-cs"/>
                    </a:endParaRPr>
                  </a:p>
                </p:txBody>
              </p:sp>
              <p:cxnSp>
                <p:nvCxnSpPr>
                  <p:cNvPr id="1121" name="直接连接符 1120"/>
                  <p:cNvCxnSpPr/>
                  <p:nvPr/>
                </p:nvCxnSpPr>
                <p:spPr>
                  <a:xfrm>
                    <a:off x="10851356" y="7751784"/>
                    <a:ext cx="790574" cy="0"/>
                  </a:xfrm>
                  <a:prstGeom prst="line">
                    <a:avLst/>
                  </a:prstGeom>
                  <a:noFill/>
                  <a:ln w="25400" cap="rnd" cmpd="sng" algn="ctr">
                    <a:solidFill>
                      <a:sysClr val="window" lastClr="FFFFFF">
                        <a:lumMod val="95000"/>
                      </a:sysClr>
                    </a:solidFill>
                    <a:prstDash val="solid"/>
                    <a:miter lim="800000"/>
                  </a:ln>
                  <a:effectLst/>
                </p:spPr>
              </p:cxnSp>
            </p:grpSp>
          </p:grpSp>
          <p:grpSp>
            <p:nvGrpSpPr>
              <p:cNvPr id="140" name="组合 139"/>
              <p:cNvGrpSpPr/>
              <p:nvPr/>
            </p:nvGrpSpPr>
            <p:grpSpPr>
              <a:xfrm>
                <a:off x="3733269" y="4632881"/>
                <a:ext cx="446260" cy="121978"/>
                <a:chOff x="6956871" y="1370477"/>
                <a:chExt cx="657647" cy="180354"/>
              </a:xfrm>
            </p:grpSpPr>
            <p:sp>
              <p:nvSpPr>
                <p:cNvPr id="1354" name="椭圆 1353"/>
                <p:cNvSpPr/>
                <p:nvPr/>
              </p:nvSpPr>
              <p:spPr>
                <a:xfrm>
                  <a:off x="6956871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sp>
              <p:nvSpPr>
                <p:cNvPr id="1355" name="椭圆 1354"/>
                <p:cNvSpPr/>
                <p:nvPr/>
              </p:nvSpPr>
              <p:spPr>
                <a:xfrm>
                  <a:off x="7434163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grpSp>
              <p:nvGrpSpPr>
                <p:cNvPr id="1356" name="组合 1355"/>
                <p:cNvGrpSpPr/>
                <p:nvPr/>
              </p:nvGrpSpPr>
              <p:grpSpPr>
                <a:xfrm>
                  <a:off x="7029793" y="1423162"/>
                  <a:ext cx="518770" cy="74157"/>
                  <a:chOff x="10764860" y="7705724"/>
                  <a:chExt cx="968273" cy="101827"/>
                </a:xfrm>
              </p:grpSpPr>
              <p:sp>
                <p:nvSpPr>
                  <p:cNvPr id="1357" name="矩形: 圆角 1356"/>
                  <p:cNvSpPr/>
                  <p:nvPr/>
                </p:nvSpPr>
                <p:spPr>
                  <a:xfrm>
                    <a:off x="10764860" y="7705724"/>
                    <a:ext cx="968273" cy="10182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5875" cap="flat" cmpd="sng" algn="ctr">
                    <a:solidFill>
                      <a:sysClr val="window" lastClr="FFFFFF">
                        <a:lumMod val="75000"/>
                      </a:sys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微软雅黑 Light" panose="020B0502040204020203" charset="-122"/>
                      <a:ea typeface="微软雅黑 Light" panose="020B0502040204020203" charset="-122"/>
                      <a:cs typeface="+mn-cs"/>
                    </a:endParaRPr>
                  </a:p>
                </p:txBody>
              </p:sp>
              <p:cxnSp>
                <p:nvCxnSpPr>
                  <p:cNvPr id="1358" name="直接连接符 1357"/>
                  <p:cNvCxnSpPr/>
                  <p:nvPr/>
                </p:nvCxnSpPr>
                <p:spPr>
                  <a:xfrm>
                    <a:off x="10851356" y="7751784"/>
                    <a:ext cx="790574" cy="0"/>
                  </a:xfrm>
                  <a:prstGeom prst="line">
                    <a:avLst/>
                  </a:prstGeom>
                  <a:noFill/>
                  <a:ln w="25400" cap="rnd" cmpd="sng" algn="ctr">
                    <a:solidFill>
                      <a:sysClr val="window" lastClr="FFFFFF">
                        <a:lumMod val="95000"/>
                      </a:sysClr>
                    </a:solidFill>
                    <a:prstDash val="solid"/>
                    <a:miter lim="800000"/>
                  </a:ln>
                  <a:effectLst/>
                </p:spPr>
              </p:cxnSp>
            </p:grpSp>
          </p:grpSp>
          <p:grpSp>
            <p:nvGrpSpPr>
              <p:cNvPr id="141" name="组合 140"/>
              <p:cNvGrpSpPr/>
              <p:nvPr/>
            </p:nvGrpSpPr>
            <p:grpSpPr>
              <a:xfrm>
                <a:off x="3733269" y="4969137"/>
                <a:ext cx="446260" cy="121978"/>
                <a:chOff x="6956871" y="1370477"/>
                <a:chExt cx="657647" cy="180354"/>
              </a:xfrm>
            </p:grpSpPr>
            <p:sp>
              <p:nvSpPr>
                <p:cNvPr id="1349" name="椭圆 1348"/>
                <p:cNvSpPr/>
                <p:nvPr/>
              </p:nvSpPr>
              <p:spPr>
                <a:xfrm>
                  <a:off x="6956871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sp>
              <p:nvSpPr>
                <p:cNvPr id="1350" name="椭圆 1349"/>
                <p:cNvSpPr/>
                <p:nvPr/>
              </p:nvSpPr>
              <p:spPr>
                <a:xfrm>
                  <a:off x="7434163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grpSp>
              <p:nvGrpSpPr>
                <p:cNvPr id="1351" name="组合 1350"/>
                <p:cNvGrpSpPr/>
                <p:nvPr/>
              </p:nvGrpSpPr>
              <p:grpSpPr>
                <a:xfrm>
                  <a:off x="7029793" y="1423162"/>
                  <a:ext cx="518770" cy="74157"/>
                  <a:chOff x="10764860" y="7705724"/>
                  <a:chExt cx="968273" cy="101827"/>
                </a:xfrm>
              </p:grpSpPr>
              <p:sp>
                <p:nvSpPr>
                  <p:cNvPr id="1352" name="矩形: 圆角 1351"/>
                  <p:cNvSpPr/>
                  <p:nvPr/>
                </p:nvSpPr>
                <p:spPr>
                  <a:xfrm>
                    <a:off x="10764860" y="7705724"/>
                    <a:ext cx="968273" cy="10182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5875" cap="flat" cmpd="sng" algn="ctr">
                    <a:solidFill>
                      <a:sysClr val="window" lastClr="FFFFFF">
                        <a:lumMod val="75000"/>
                      </a:sys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微软雅黑 Light" panose="020B0502040204020203" charset="-122"/>
                      <a:ea typeface="微软雅黑 Light" panose="020B0502040204020203" charset="-122"/>
                      <a:cs typeface="+mn-cs"/>
                    </a:endParaRPr>
                  </a:p>
                </p:txBody>
              </p:sp>
              <p:cxnSp>
                <p:nvCxnSpPr>
                  <p:cNvPr id="1353" name="直接连接符 1352"/>
                  <p:cNvCxnSpPr/>
                  <p:nvPr/>
                </p:nvCxnSpPr>
                <p:spPr>
                  <a:xfrm>
                    <a:off x="10851356" y="7751784"/>
                    <a:ext cx="790574" cy="0"/>
                  </a:xfrm>
                  <a:prstGeom prst="line">
                    <a:avLst/>
                  </a:prstGeom>
                  <a:noFill/>
                  <a:ln w="25400" cap="rnd" cmpd="sng" algn="ctr">
                    <a:solidFill>
                      <a:sysClr val="window" lastClr="FFFFFF">
                        <a:lumMod val="95000"/>
                      </a:sysClr>
                    </a:solidFill>
                    <a:prstDash val="solid"/>
                    <a:miter lim="800000"/>
                  </a:ln>
                  <a:effectLst/>
                </p:spPr>
              </p:cxnSp>
            </p:grpSp>
          </p:grpSp>
          <p:grpSp>
            <p:nvGrpSpPr>
              <p:cNvPr id="142" name="组合 141"/>
              <p:cNvGrpSpPr/>
              <p:nvPr/>
            </p:nvGrpSpPr>
            <p:grpSpPr>
              <a:xfrm>
                <a:off x="3733269" y="5305393"/>
                <a:ext cx="446260" cy="121978"/>
                <a:chOff x="6956871" y="1370477"/>
                <a:chExt cx="657647" cy="180354"/>
              </a:xfrm>
            </p:grpSpPr>
            <p:sp>
              <p:nvSpPr>
                <p:cNvPr id="1344" name="椭圆 1343"/>
                <p:cNvSpPr/>
                <p:nvPr/>
              </p:nvSpPr>
              <p:spPr>
                <a:xfrm>
                  <a:off x="6956871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sp>
              <p:nvSpPr>
                <p:cNvPr id="1345" name="椭圆 1344"/>
                <p:cNvSpPr/>
                <p:nvPr/>
              </p:nvSpPr>
              <p:spPr>
                <a:xfrm>
                  <a:off x="7434163" y="1370477"/>
                  <a:ext cx="180355" cy="180354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  <a:cs typeface="+mn-cs"/>
                  </a:endParaRPr>
                </a:p>
              </p:txBody>
            </p:sp>
            <p:grpSp>
              <p:nvGrpSpPr>
                <p:cNvPr id="1346" name="组合 1345"/>
                <p:cNvGrpSpPr/>
                <p:nvPr/>
              </p:nvGrpSpPr>
              <p:grpSpPr>
                <a:xfrm>
                  <a:off x="7029793" y="1423162"/>
                  <a:ext cx="518770" cy="74157"/>
                  <a:chOff x="10764860" y="7705724"/>
                  <a:chExt cx="968273" cy="101827"/>
                </a:xfrm>
              </p:grpSpPr>
              <p:sp>
                <p:nvSpPr>
                  <p:cNvPr id="1347" name="矩形: 圆角 1346"/>
                  <p:cNvSpPr/>
                  <p:nvPr/>
                </p:nvSpPr>
                <p:spPr>
                  <a:xfrm>
                    <a:off x="10764860" y="7705724"/>
                    <a:ext cx="968273" cy="10182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5875" cap="flat" cmpd="sng" algn="ctr">
                    <a:solidFill>
                      <a:sysClr val="window" lastClr="FFFFFF">
                        <a:lumMod val="75000"/>
                      </a:sys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微软雅黑 Light" panose="020B0502040204020203" charset="-122"/>
                      <a:ea typeface="微软雅黑 Light" panose="020B0502040204020203" charset="-122"/>
                      <a:cs typeface="+mn-cs"/>
                    </a:endParaRPr>
                  </a:p>
                </p:txBody>
              </p:sp>
              <p:cxnSp>
                <p:nvCxnSpPr>
                  <p:cNvPr id="1348" name="直接连接符 1347"/>
                  <p:cNvCxnSpPr/>
                  <p:nvPr/>
                </p:nvCxnSpPr>
                <p:spPr>
                  <a:xfrm>
                    <a:off x="10851356" y="7751784"/>
                    <a:ext cx="790574" cy="0"/>
                  </a:xfrm>
                  <a:prstGeom prst="line">
                    <a:avLst/>
                  </a:prstGeom>
                  <a:noFill/>
                  <a:ln w="25400" cap="rnd" cmpd="sng" algn="ctr">
                    <a:solidFill>
                      <a:sysClr val="window" lastClr="FFFFFF">
                        <a:lumMod val="95000"/>
                      </a:sysClr>
                    </a:solidFill>
                    <a:prstDash val="solid"/>
                    <a:miter lim="800000"/>
                  </a:ln>
                  <a:effectLst/>
                </p:spPr>
              </p:cxnSp>
            </p:grpSp>
          </p:grpSp>
        </p:grpSp>
      </p:grpSp>
      <p:grpSp>
        <p:nvGrpSpPr>
          <p:cNvPr id="2" name="组合 1"/>
          <p:cNvGrpSpPr/>
          <p:nvPr/>
        </p:nvGrpSpPr>
        <p:grpSpPr>
          <a:xfrm>
            <a:off x="974090" y="1647825"/>
            <a:ext cx="3176905" cy="4481830"/>
            <a:chOff x="1639" y="2271"/>
            <a:chExt cx="4961" cy="7197"/>
          </a:xfrm>
        </p:grpSpPr>
        <p:grpSp>
          <p:nvGrpSpPr>
            <p:cNvPr id="1258" name="组合 1257"/>
            <p:cNvGrpSpPr/>
            <p:nvPr/>
          </p:nvGrpSpPr>
          <p:grpSpPr>
            <a:xfrm>
              <a:off x="1646" y="2271"/>
              <a:ext cx="4954" cy="3782"/>
              <a:chOff x="800488" y="1226234"/>
              <a:chExt cx="2991577" cy="1871310"/>
            </a:xfrm>
          </p:grpSpPr>
          <p:pic>
            <p:nvPicPr>
              <p:cNvPr id="148" name="图片 147" descr="C:/Users/11302/Desktop/工作/2026/20.jpg20"/>
              <p:cNvPicPr>
                <a:picLocks noChangeAspect="1"/>
              </p:cNvPicPr>
              <p:nvPr/>
            </p:nvPicPr>
            <p:blipFill>
              <a:blip r:embed="rId1"/>
              <a:srcRect l="18622" r="18622"/>
              <a:stretch>
                <a:fillRect/>
              </a:stretch>
            </p:blipFill>
            <p:spPr>
              <a:xfrm rot="21441275">
                <a:off x="800488" y="1663703"/>
                <a:ext cx="1461400" cy="1431038"/>
              </a:xfrm>
              <a:prstGeom prst="rect">
                <a:avLst/>
              </a:prstGeom>
              <a:ln w="114300">
                <a:solidFill>
                  <a:sysClr val="window" lastClr="FFFFFF"/>
                </a:solidFill>
                <a:miter lim="800000"/>
                <a:headEnd/>
                <a:tailEnd/>
              </a:ln>
              <a:effectLst>
                <a:outerShdw blurRad="1270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49" name="图片 148" descr="气泡图&#10;&#10;描述已自动生成"/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096" r="31608" b="24305"/>
              <a:stretch>
                <a:fillRect/>
              </a:stretch>
            </p:blipFill>
            <p:spPr>
              <a:xfrm>
                <a:off x="1521700" y="1226234"/>
                <a:ext cx="178607" cy="353029"/>
              </a:xfrm>
              <a:prstGeom prst="rect">
                <a:avLst/>
              </a:prstGeom>
              <a:effectLst>
                <a:outerShdw blurRad="76200" dir="18900000" sy="23000" kx="-1200000" algn="bl" rotWithShape="0">
                  <a:prstClr val="black"/>
                </a:outerShdw>
              </a:effectLst>
            </p:spPr>
          </p:pic>
          <p:pic>
            <p:nvPicPr>
              <p:cNvPr id="150" name="图片 149" descr="C:/Users/11302/Desktop/工作/2026/21.jpg21"/>
              <p:cNvPicPr>
                <a:picLocks noChangeAspect="1"/>
              </p:cNvPicPr>
              <p:nvPr/>
            </p:nvPicPr>
            <p:blipFill rotWithShape="1">
              <a:blip r:embed="rId3"/>
              <a:srcRect l="18325" r="18325"/>
              <a:stretch>
                <a:fillRect/>
              </a:stretch>
            </p:blipFill>
            <p:spPr>
              <a:xfrm rot="420029">
                <a:off x="2462784" y="1808043"/>
                <a:ext cx="1329281" cy="1289501"/>
              </a:xfrm>
              <a:prstGeom prst="rect">
                <a:avLst/>
              </a:prstGeom>
              <a:ln w="114300">
                <a:solidFill>
                  <a:sysClr val="window" lastClr="FFFFFF"/>
                </a:solidFill>
                <a:miter lim="800000"/>
                <a:headEnd/>
                <a:tailEnd/>
              </a:ln>
              <a:effectLst>
                <a:outerShdw blurRad="1270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51" name="图片 150" descr="气泡图&#10;&#10;描述已自动生成"/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096" r="31608" b="24305"/>
              <a:stretch>
                <a:fillRect/>
              </a:stretch>
            </p:blipFill>
            <p:spPr>
              <a:xfrm rot="578754">
                <a:off x="3217064" y="1375463"/>
                <a:ext cx="167421" cy="330918"/>
              </a:xfrm>
              <a:prstGeom prst="rect">
                <a:avLst/>
              </a:prstGeom>
              <a:effectLst>
                <a:outerShdw blurRad="76200" dir="18900000" sy="23000" kx="-1200000" algn="bl" rotWithShape="0">
                  <a:prstClr val="black"/>
                </a:outerShdw>
              </a:effectLst>
            </p:spPr>
          </p:pic>
        </p:grpSp>
        <p:grpSp>
          <p:nvGrpSpPr>
            <p:cNvPr id="1259" name="Group 1257+"/>
            <p:cNvGrpSpPr/>
            <p:nvPr/>
          </p:nvGrpSpPr>
          <p:grpSpPr>
            <a:xfrm>
              <a:off x="1639" y="6380"/>
              <a:ext cx="4711" cy="3088"/>
              <a:chOff x="800488" y="1226234"/>
              <a:chExt cx="2991577" cy="1961100"/>
            </a:xfrm>
          </p:grpSpPr>
          <p:pic>
            <p:nvPicPr>
              <p:cNvPr id="1260" name="图片 1259" descr="C:/Users/11302/Desktop/工作/2026/22.jpg22"/>
              <p:cNvPicPr>
                <a:picLocks noChangeAspect="1"/>
              </p:cNvPicPr>
              <p:nvPr/>
            </p:nvPicPr>
            <p:blipFill rotWithShape="1">
              <a:blip r:embed="rId4"/>
              <a:srcRect l="16093" r="16093"/>
              <a:stretch>
                <a:fillRect/>
              </a:stretch>
            </p:blipFill>
            <p:spPr>
              <a:xfrm rot="21441275">
                <a:off x="800488" y="1571110"/>
                <a:ext cx="1461400" cy="1616224"/>
              </a:xfrm>
              <a:prstGeom prst="rect">
                <a:avLst/>
              </a:prstGeom>
              <a:ln w="114300">
                <a:solidFill>
                  <a:sysClr val="window" lastClr="FFFFFF"/>
                </a:solidFill>
                <a:miter lim="800000"/>
                <a:headEnd/>
                <a:tailEnd/>
              </a:ln>
              <a:effectLst>
                <a:outerShdw blurRad="1270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261" name="图片 1260" descr="气泡图&#10;&#10;描述已自动生成"/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096" r="31608" b="24305"/>
              <a:stretch>
                <a:fillRect/>
              </a:stretch>
            </p:blipFill>
            <p:spPr>
              <a:xfrm>
                <a:off x="1521700" y="1226234"/>
                <a:ext cx="178607" cy="353029"/>
              </a:xfrm>
              <a:prstGeom prst="rect">
                <a:avLst/>
              </a:prstGeom>
              <a:effectLst>
                <a:outerShdw blurRad="76200" dir="18900000" sy="23000" kx="-1200000" algn="bl" rotWithShape="0">
                  <a:prstClr val="black"/>
                </a:outerShdw>
              </a:effectLst>
            </p:spPr>
          </p:pic>
          <p:pic>
            <p:nvPicPr>
              <p:cNvPr id="1262" name="图片 1261" descr="C:/Users/11302/Desktop/工作/2026/23.jpg23"/>
              <p:cNvPicPr>
                <a:picLocks noChangeAspect="1"/>
              </p:cNvPicPr>
              <p:nvPr/>
            </p:nvPicPr>
            <p:blipFill rotWithShape="1">
              <a:blip r:embed="rId5"/>
              <a:srcRect l="11344" r="11344"/>
              <a:stretch>
                <a:fillRect/>
              </a:stretch>
            </p:blipFill>
            <p:spPr>
              <a:xfrm rot="420029">
                <a:off x="2462784" y="1808043"/>
                <a:ext cx="1329281" cy="1289501"/>
              </a:xfrm>
              <a:prstGeom prst="rect">
                <a:avLst/>
              </a:prstGeom>
              <a:ln w="114300">
                <a:solidFill>
                  <a:sysClr val="window" lastClr="FFFFFF"/>
                </a:solidFill>
                <a:miter lim="800000"/>
                <a:headEnd/>
                <a:tailEnd/>
              </a:ln>
              <a:effectLst>
                <a:outerShdw blurRad="1270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263" name="图片 1262" descr="气泡图&#10;&#10;描述已自动生成"/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096" r="31608" b="24305"/>
              <a:stretch>
                <a:fillRect/>
              </a:stretch>
            </p:blipFill>
            <p:spPr>
              <a:xfrm rot="578754">
                <a:off x="3217064" y="1375463"/>
                <a:ext cx="167421" cy="330918"/>
              </a:xfrm>
              <a:prstGeom prst="rect">
                <a:avLst/>
              </a:prstGeom>
              <a:effectLst>
                <a:outerShdw blurRad="76200" dir="18900000" sy="23000" kx="-1200000" algn="bl" rotWithShape="0">
                  <a:prstClr val="black"/>
                </a:outerShdw>
              </a:effectLst>
            </p:spPr>
          </p:pic>
        </p:grpSp>
      </p:grpSp>
      <p:grpSp>
        <p:nvGrpSpPr>
          <p:cNvPr id="10" name="组合 9"/>
          <p:cNvGrpSpPr/>
          <p:nvPr/>
        </p:nvGrpSpPr>
        <p:grpSpPr>
          <a:xfrm>
            <a:off x="4675505" y="1939290"/>
            <a:ext cx="6586220" cy="4359275"/>
            <a:chOff x="7363" y="3054"/>
            <a:chExt cx="10372" cy="6865"/>
          </a:xfrm>
        </p:grpSpPr>
        <p:grpSp>
          <p:nvGrpSpPr>
            <p:cNvPr id="3" name="组合 2"/>
            <p:cNvGrpSpPr/>
            <p:nvPr/>
          </p:nvGrpSpPr>
          <p:grpSpPr>
            <a:xfrm>
              <a:off x="7473" y="3075"/>
              <a:ext cx="10262" cy="3784"/>
              <a:chOff x="7578" y="2768"/>
              <a:chExt cx="10176" cy="3858"/>
            </a:xfrm>
          </p:grpSpPr>
          <p:sp>
            <p:nvSpPr>
              <p:cNvPr id="144" name="矩形: 圆角 92"/>
              <p:cNvSpPr/>
              <p:nvPr>
                <p:custDataLst>
                  <p:tags r:id="rId6"/>
                </p:custDataLst>
              </p:nvPr>
            </p:nvSpPr>
            <p:spPr>
              <a:xfrm>
                <a:off x="7578" y="2768"/>
                <a:ext cx="10175" cy="768"/>
              </a:xfrm>
              <a:prstGeom prst="roundRect">
                <a:avLst>
                  <a:gd name="adj" fmla="val 50000"/>
                </a:avLst>
              </a:prstGeom>
              <a:blipFill dpi="0" rotWithShape="1"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rcRect/>
                <a:tile tx="0" ty="0" sx="100000" sy="100000" flip="none" algn="b"/>
              </a:blipFill>
              <a:ln w="5969" cap="flat" cmpd="sng" algn="ctr">
                <a:solidFill>
                  <a:srgbClr val="4370BE"/>
                </a:solidFill>
                <a:prstDash val="solid"/>
                <a:miter lim="800000"/>
              </a:ln>
              <a:effectLst/>
            </p:spPr>
            <p:txBody>
              <a:bodyPr lIns="85954" tIns="42977" rIns="85954" bIns="42977"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0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+mn-cs"/>
                </a:endParaRPr>
              </a:p>
            </p:txBody>
          </p:sp>
          <p:sp>
            <p:nvSpPr>
              <p:cNvPr id="145" name="文本框 144"/>
              <p:cNvSpPr txBox="1"/>
              <p:nvPr/>
            </p:nvSpPr>
            <p:spPr>
              <a:xfrm>
                <a:off x="7739" y="3599"/>
                <a:ext cx="10015" cy="158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indent="457200" fontAlgn="auto">
                  <a:lnSpc>
                    <a:spcPct val="150000"/>
                  </a:lnSpc>
                </a:pPr>
                <a:r>
                  <a:rPr lang="zh-CN" altLang="en-US"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依托</a:t>
                </a:r>
                <a:r>
                  <a:rPr lang="en-US" altLang="zh-CN">
                    <a:solidFill>
                      <a:srgbClr val="C00000"/>
                    </a:solidFill>
                    <a:highlight>
                      <a:srgbClr val="FFFF00"/>
                    </a:highlight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“</a:t>
                </a:r>
                <a:r>
                  <a:rPr lang="zh-CN" altLang="en-US">
                    <a:solidFill>
                      <a:srgbClr val="C00000"/>
                    </a:solidFill>
                    <a:highlight>
                      <a:srgbClr val="FFFF00"/>
                    </a:highlight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青蓝结对</a:t>
                </a:r>
                <a:r>
                  <a:rPr lang="en-US" altLang="zh-CN">
                    <a:solidFill>
                      <a:srgbClr val="C00000"/>
                    </a:solidFill>
                    <a:highlight>
                      <a:srgbClr val="FFFF00"/>
                    </a:highlight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”</a:t>
                </a:r>
                <a:r>
                  <a:rPr lang="zh-CN" altLang="en-US">
                    <a:solidFill>
                      <a:srgbClr val="C00000"/>
                    </a:solidFill>
                    <a:highlight>
                      <a:srgbClr val="FFFF00"/>
                    </a:highlight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、学段贯通教研、班主任成长共同体</a:t>
                </a:r>
                <a:r>
                  <a:rPr lang="zh-CN" altLang="en-US"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等载体，让党员骨干在带教中体现</a:t>
                </a:r>
                <a:r>
                  <a:rPr lang="en-US" altLang="zh-CN">
                    <a:solidFill>
                      <a:srgbClr val="C00000"/>
                    </a:solidFill>
                    <a:highlight>
                      <a:srgbClr val="FFFF00"/>
                    </a:highlight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“</a:t>
                </a:r>
                <a:r>
                  <a:rPr lang="zh-CN" altLang="en-US">
                    <a:solidFill>
                      <a:srgbClr val="C00000"/>
                    </a:solidFill>
                    <a:highlight>
                      <a:srgbClr val="FFFF00"/>
                    </a:highlight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传、帮、带</a:t>
                </a:r>
                <a:r>
                  <a:rPr lang="en-US" altLang="zh-CN">
                    <a:solidFill>
                      <a:srgbClr val="C00000"/>
                    </a:solidFill>
                    <a:highlight>
                      <a:srgbClr val="FFFF00"/>
                    </a:highlight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”</a:t>
                </a:r>
                <a:r>
                  <a:rPr lang="zh-CN" altLang="en-US"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的责任，帮助青年教师尽快站稳讲台、快速成长</a:t>
                </a:r>
                <a:endPara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endParaRPr>
              </a:p>
            </p:txBody>
          </p:sp>
          <p:sp>
            <p:nvSpPr>
              <p:cNvPr id="146" name="矩形: 圆角 92"/>
              <p:cNvSpPr/>
              <p:nvPr>
                <p:custDataLst>
                  <p:tags r:id="rId9"/>
                </p:custDataLst>
              </p:nvPr>
            </p:nvSpPr>
            <p:spPr>
              <a:xfrm>
                <a:off x="7578" y="5858"/>
                <a:ext cx="10175" cy="768"/>
              </a:xfrm>
              <a:prstGeom prst="roundRect">
                <a:avLst>
                  <a:gd name="adj" fmla="val 50000"/>
                </a:avLst>
              </a:prstGeom>
              <a:blipFill dpi="0" rotWithShape="1"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rcRect/>
                <a:tile tx="0" ty="0" sx="100000" sy="100000" flip="none" algn="b"/>
              </a:blipFill>
              <a:ln w="5969" cap="flat" cmpd="sng" algn="ctr">
                <a:solidFill>
                  <a:srgbClr val="4370BE"/>
                </a:solidFill>
                <a:prstDash val="solid"/>
                <a:miter lim="800000"/>
              </a:ln>
              <a:effectLst/>
            </p:spPr>
            <p:txBody>
              <a:bodyPr lIns="85954" tIns="42977" rIns="85954" bIns="42977"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0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+mn-cs"/>
                </a:endParaRPr>
              </a:p>
            </p:txBody>
          </p:sp>
        </p:grpSp>
        <p:grpSp>
          <p:nvGrpSpPr>
            <p:cNvPr id="15" name="组合 14"/>
            <p:cNvGrpSpPr/>
            <p:nvPr>
              <p:custDataLst>
                <p:tags r:id="rId10"/>
              </p:custDataLst>
            </p:nvPr>
          </p:nvGrpSpPr>
          <p:grpSpPr>
            <a:xfrm>
              <a:off x="7635" y="3054"/>
              <a:ext cx="7772" cy="774"/>
              <a:chOff x="678" y="2617"/>
              <a:chExt cx="7772" cy="774"/>
            </a:xfrm>
          </p:grpSpPr>
          <p:sp>
            <p:nvSpPr>
              <p:cNvPr id="14" name="文本框 13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043" y="2617"/>
                <a:ext cx="7407" cy="7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557655">
                  <a:lnSpc>
                    <a:spcPct val="130000"/>
                  </a:lnSpc>
                </a:pPr>
                <a:r>
                  <a:rPr lang="en-US" altLang="zh-CN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  <a:sym typeface="思源宋体 CN" panose="02020400000000000000" charset="-122"/>
                  </a:rPr>
                  <a:t>1.</a:t>
                </a:r>
                <a:r>
                  <a:rPr lang="zh-CN" altLang="en-US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  <a:sym typeface="思源宋体 CN" panose="02020400000000000000" charset="-122"/>
                  </a:rPr>
                  <a:t>强化培养支撑</a:t>
                </a:r>
                <a:endParaRPr lang="zh-CN" altLang="en-US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endParaRPr>
              </a:p>
            </p:txBody>
          </p:sp>
          <p:grpSp>
            <p:nvGrpSpPr>
              <p:cNvPr id="90" name="组合 89"/>
              <p:cNvGrpSpPr/>
              <p:nvPr/>
            </p:nvGrpSpPr>
            <p:grpSpPr>
              <a:xfrm>
                <a:off x="678" y="2907"/>
                <a:ext cx="277" cy="277"/>
                <a:chOff x="4079253" y="3794228"/>
                <a:chExt cx="131686" cy="131686"/>
              </a:xfrm>
            </p:grpSpPr>
            <p:sp>
              <p:nvSpPr>
                <p:cNvPr id="91" name="矩形: 圆角 44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079253" y="3794228"/>
                  <a:ext cx="131686" cy="131686"/>
                </a:xfrm>
                <a:prstGeom prst="roundRect">
                  <a:avLst/>
                </a:prstGeom>
                <a:solidFill>
                  <a:schemeClr val="accent1">
                    <a:alpha val="2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1pPr>
                  <a:lvl2pPr marL="457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2pPr>
                  <a:lvl3pPr marL="914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3pPr>
                  <a:lvl4pPr marL="1371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4pPr>
                  <a:lvl5pPr marL="18288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5pPr>
                  <a:lvl6pPr marL="22860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6pPr>
                  <a:lvl7pPr marL="2743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7pPr>
                  <a:lvl8pPr marL="3200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8pPr>
                  <a:lvl9pPr marL="3657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9pPr>
                </a:lstStyle>
                <a:p>
                  <a:pPr algn="ctr" defTabSz="1219200"/>
                  <a:endParaRPr lang="zh-CN" altLang="en-US" sz="2400" dirty="0">
                    <a:solidFill>
                      <a:srgbClr val="FFFFFF"/>
                    </a:solidFill>
                    <a:latin typeface="思源宋体 CN" panose="02020400000000000000" charset="-122"/>
                    <a:ea typeface="思源宋体 CN" panose="02020400000000000000" charset="-122"/>
                    <a:sym typeface="思源宋体 CN" panose="02020400000000000000" charset="-122"/>
                  </a:endParaRPr>
                </a:p>
              </p:txBody>
            </p:sp>
            <p:sp>
              <p:nvSpPr>
                <p:cNvPr id="92" name="矩形: 圆角 45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4103065" y="3818040"/>
                  <a:ext cx="84062" cy="84062"/>
                </a:xfrm>
                <a:prstGeom prst="roundRect">
                  <a:avLst/>
                </a:prstGeom>
                <a:solidFill>
                  <a:schemeClr val="accent1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1pPr>
                  <a:lvl2pPr marL="457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2pPr>
                  <a:lvl3pPr marL="914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3pPr>
                  <a:lvl4pPr marL="1371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4pPr>
                  <a:lvl5pPr marL="18288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5pPr>
                  <a:lvl6pPr marL="22860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6pPr>
                  <a:lvl7pPr marL="2743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7pPr>
                  <a:lvl8pPr marL="3200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8pPr>
                  <a:lvl9pPr marL="3657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9pPr>
                </a:lstStyle>
                <a:p>
                  <a:pPr algn="ctr" defTabSz="1219200"/>
                  <a:endParaRPr lang="zh-CN" altLang="en-US" sz="2400">
                    <a:solidFill>
                      <a:srgbClr val="FFFFFF"/>
                    </a:solidFill>
                    <a:latin typeface="思源宋体 CN" panose="02020400000000000000" charset="-122"/>
                    <a:ea typeface="思源宋体 CN" panose="02020400000000000000" charset="-122"/>
                    <a:sym typeface="思源宋体 CN" panose="02020400000000000000" charset="-122"/>
                  </a:endParaRPr>
                </a:p>
              </p:txBody>
            </p:sp>
          </p:grpSp>
        </p:grpSp>
        <p:grpSp>
          <p:nvGrpSpPr>
            <p:cNvPr id="4" name="组合 3"/>
            <p:cNvGrpSpPr/>
            <p:nvPr>
              <p:custDataLst>
                <p:tags r:id="rId14"/>
              </p:custDataLst>
            </p:nvPr>
          </p:nvGrpSpPr>
          <p:grpSpPr>
            <a:xfrm>
              <a:off x="7635" y="6085"/>
              <a:ext cx="7772" cy="774"/>
              <a:chOff x="678" y="2617"/>
              <a:chExt cx="7772" cy="774"/>
            </a:xfrm>
          </p:grpSpPr>
          <p:sp>
            <p:nvSpPr>
              <p:cNvPr id="5" name="文本框 4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043" y="2617"/>
                <a:ext cx="7407" cy="7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557655">
                  <a:lnSpc>
                    <a:spcPct val="130000"/>
                  </a:lnSpc>
                </a:pPr>
                <a:r>
                  <a:rPr lang="en-US" altLang="zh-CN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  <a:sym typeface="思源宋体 CN" panose="02020400000000000000" charset="-122"/>
                  </a:rPr>
                  <a:t>2.</a:t>
                </a:r>
                <a:r>
                  <a:rPr lang="zh-CN" altLang="en-US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  <a:sym typeface="思源宋体 CN" panose="02020400000000000000" charset="-122"/>
                  </a:rPr>
                  <a:t>搭建历练平台</a:t>
                </a:r>
                <a:endParaRPr lang="zh-CN" altLang="en-US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endParaRPr>
              </a:p>
            </p:txBody>
          </p:sp>
          <p:grpSp>
            <p:nvGrpSpPr>
              <p:cNvPr id="6" name="组合 5"/>
              <p:cNvGrpSpPr/>
              <p:nvPr/>
            </p:nvGrpSpPr>
            <p:grpSpPr>
              <a:xfrm>
                <a:off x="678" y="2907"/>
                <a:ext cx="277" cy="277"/>
                <a:chOff x="4079253" y="3794228"/>
                <a:chExt cx="131686" cy="131686"/>
              </a:xfrm>
            </p:grpSpPr>
            <p:sp>
              <p:nvSpPr>
                <p:cNvPr id="7" name="矩形: 圆角 44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4079253" y="3794228"/>
                  <a:ext cx="131686" cy="131686"/>
                </a:xfrm>
                <a:prstGeom prst="roundRect">
                  <a:avLst/>
                </a:prstGeom>
                <a:solidFill>
                  <a:schemeClr val="accent1">
                    <a:alpha val="2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1pPr>
                  <a:lvl2pPr marL="457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2pPr>
                  <a:lvl3pPr marL="914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3pPr>
                  <a:lvl4pPr marL="1371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4pPr>
                  <a:lvl5pPr marL="18288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5pPr>
                  <a:lvl6pPr marL="22860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6pPr>
                  <a:lvl7pPr marL="2743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7pPr>
                  <a:lvl8pPr marL="3200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8pPr>
                  <a:lvl9pPr marL="3657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9pPr>
                </a:lstStyle>
                <a:p>
                  <a:pPr algn="ctr" defTabSz="1219200"/>
                  <a:endParaRPr lang="zh-CN" altLang="en-US" sz="2400" dirty="0">
                    <a:solidFill>
                      <a:srgbClr val="FFFFFF"/>
                    </a:solidFill>
                    <a:latin typeface="思源宋体 CN" panose="02020400000000000000" charset="-122"/>
                    <a:ea typeface="思源宋体 CN" panose="02020400000000000000" charset="-122"/>
                    <a:sym typeface="思源宋体 CN" panose="02020400000000000000" charset="-122"/>
                  </a:endParaRPr>
                </a:p>
              </p:txBody>
            </p:sp>
            <p:sp>
              <p:nvSpPr>
                <p:cNvPr id="8" name="矩形: 圆角 45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4103065" y="3818040"/>
                  <a:ext cx="84062" cy="84062"/>
                </a:xfrm>
                <a:prstGeom prst="roundRect">
                  <a:avLst/>
                </a:prstGeom>
                <a:solidFill>
                  <a:schemeClr val="accent1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1pPr>
                  <a:lvl2pPr marL="457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2pPr>
                  <a:lvl3pPr marL="914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3pPr>
                  <a:lvl4pPr marL="1371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4pPr>
                  <a:lvl5pPr marL="18288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5pPr>
                  <a:lvl6pPr marL="22860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6pPr>
                  <a:lvl7pPr marL="2743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7pPr>
                  <a:lvl8pPr marL="3200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8pPr>
                  <a:lvl9pPr marL="3657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9pPr>
                </a:lstStyle>
                <a:p>
                  <a:pPr algn="ctr" defTabSz="1219200"/>
                  <a:endParaRPr lang="zh-CN" altLang="en-US" sz="2400">
                    <a:solidFill>
                      <a:srgbClr val="FFFFFF"/>
                    </a:solidFill>
                    <a:latin typeface="思源宋体 CN" panose="02020400000000000000" charset="-122"/>
                    <a:ea typeface="思源宋体 CN" panose="02020400000000000000" charset="-122"/>
                    <a:sym typeface="思源宋体 CN" panose="02020400000000000000" charset="-122"/>
                  </a:endParaRPr>
                </a:p>
              </p:txBody>
            </p:sp>
          </p:grpSp>
        </p:grpSp>
        <p:grpSp>
          <p:nvGrpSpPr>
            <p:cNvPr id="62" name="组合 61"/>
            <p:cNvGrpSpPr/>
            <p:nvPr/>
          </p:nvGrpSpPr>
          <p:grpSpPr>
            <a:xfrm>
              <a:off x="7363" y="7170"/>
              <a:ext cx="10114" cy="549"/>
              <a:chOff x="962025" y="4575154"/>
              <a:chExt cx="6325283" cy="348808"/>
            </a:xfrm>
          </p:grpSpPr>
          <p:sp>
            <p:nvSpPr>
              <p:cNvPr id="33" name="PA-做什么PPT7"/>
              <p:cNvSpPr/>
              <p:nvPr>
                <p:custDataLst>
                  <p:tags r:id="rId18"/>
                </p:custDataLst>
              </p:nvPr>
            </p:nvSpPr>
            <p:spPr>
              <a:xfrm>
                <a:off x="962025" y="4575154"/>
                <a:ext cx="1876425" cy="348808"/>
              </a:xfrm>
              <a:prstGeom prst="chevron">
                <a:avLst/>
              </a:prstGeom>
              <a:solidFill>
                <a:srgbClr val="5374B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>
                      <a:outerShdw blurRad="495300" dist="38100" dir="2700000" algn="tl">
                        <a:srgbClr val="0066FF">
                          <a:lumMod val="75000"/>
                          <a:alpha val="43000"/>
                        </a:srgbClr>
                      </a:outerShdw>
                    </a:effectLst>
                    <a:uLnTx/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+mn-ea"/>
                    <a:sym typeface="+mn-ea"/>
                  </a:rPr>
                  <a:t>承担公开课</a:t>
                </a:r>
                <a:endPara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>
                    <a:outerShdw blurRad="495300" dist="38100" dir="2700000" algn="tl">
                      <a:srgbClr val="0066FF">
                        <a:lumMod val="75000"/>
                        <a:alpha val="43000"/>
                      </a:srgbClr>
                    </a:outerShdw>
                  </a:effectLst>
                  <a:uLnTx/>
                  <a:uFillTx/>
                  <a:latin typeface="方正春晚龙马精神体" panose="02010600010101010101" charset="-122"/>
                  <a:ea typeface="方正春晚龙马精神体" panose="02010600010101010101" charset="-122"/>
                  <a:cs typeface="+mn-ea"/>
                  <a:sym typeface="+mn-ea"/>
                </a:endParaRPr>
              </a:p>
            </p:txBody>
          </p:sp>
          <p:sp>
            <p:nvSpPr>
              <p:cNvPr id="64" name="PA-做什么PPT8"/>
              <p:cNvSpPr/>
              <p:nvPr>
                <p:custDataLst>
                  <p:tags r:id="rId19"/>
                </p:custDataLst>
              </p:nvPr>
            </p:nvSpPr>
            <p:spPr>
              <a:xfrm>
                <a:off x="3186454" y="4575154"/>
                <a:ext cx="1876425" cy="348808"/>
              </a:xfrm>
              <a:prstGeom prst="chevron">
                <a:avLst/>
              </a:prstGeom>
              <a:solidFill>
                <a:srgbClr val="5374B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>
                <a:noAutofit/>
              </a:bodyPr>
              <a:lstStyle/>
              <a:p>
                <a:pPr lvl="0" algn="ctr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lang="zh-CN" altLang="en-US" sz="2000">
                    <a:solidFill>
                      <a:schemeClr val="bg1"/>
                    </a:solidFill>
                    <a:latin typeface="方正春晚龙马精神体" panose="02010600010101010101" charset="-122"/>
                    <a:ea typeface="方正春晚龙马精神体" panose="02010600010101010101" charset="-122"/>
                    <a:sym typeface="+mn-ea"/>
                  </a:rPr>
                  <a:t>参与课题</a:t>
                </a:r>
                <a:endParaRPr lang="zh-CN" altLang="en-US" sz="2000">
                  <a:solidFill>
                    <a:schemeClr val="bg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sym typeface="+mn-ea"/>
                </a:endParaRPr>
              </a:p>
            </p:txBody>
          </p:sp>
          <p:sp>
            <p:nvSpPr>
              <p:cNvPr id="65" name="PA-做什么PPT9"/>
              <p:cNvSpPr/>
              <p:nvPr>
                <p:custDataLst>
                  <p:tags r:id="rId20"/>
                </p:custDataLst>
              </p:nvPr>
            </p:nvSpPr>
            <p:spPr>
              <a:xfrm>
                <a:off x="5410883" y="4575154"/>
                <a:ext cx="1876425" cy="348808"/>
              </a:xfrm>
              <a:prstGeom prst="chevron">
                <a:avLst/>
              </a:prstGeom>
              <a:solidFill>
                <a:srgbClr val="5374B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>
                <a:noAutofit/>
              </a:bodyPr>
              <a:lstStyle/>
              <a:p>
                <a:pPr lvl="0" algn="ctr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lang="zh-CN" altLang="en-US" sz="2000">
                    <a:solidFill>
                      <a:schemeClr val="bg1"/>
                    </a:solidFill>
                    <a:latin typeface="方正春晚龙马精神体" panose="02010600010101010101" charset="-122"/>
                    <a:ea typeface="方正春晚龙马精神体" panose="02010600010101010101" charset="-122"/>
                    <a:sym typeface="+mn-ea"/>
                  </a:rPr>
                  <a:t>组织活动</a:t>
                </a:r>
                <a:endParaRPr lang="zh-CN" altLang="en-US" sz="2000">
                  <a:solidFill>
                    <a:schemeClr val="bg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sym typeface="+mn-ea"/>
                </a:endParaRPr>
              </a:p>
            </p:txBody>
          </p:sp>
          <p:grpSp>
            <p:nvGrpSpPr>
              <p:cNvPr id="66" name="PA-做什么PPT10"/>
              <p:cNvGrpSpPr/>
              <p:nvPr>
                <p:custDataLst>
                  <p:tags r:id="rId21"/>
                </p:custDataLst>
              </p:nvPr>
            </p:nvGrpSpPr>
            <p:grpSpPr>
              <a:xfrm>
                <a:off x="2906792" y="4688062"/>
                <a:ext cx="211320" cy="122993"/>
                <a:chOff x="2768792" y="4783931"/>
                <a:chExt cx="294404" cy="171350"/>
              </a:xfrm>
              <a:gradFill flip="none" rotWithShape="1">
                <a:gsLst>
                  <a:gs pos="0">
                    <a:srgbClr val="F0BC4D">
                      <a:lumMod val="60000"/>
                      <a:lumOff val="40000"/>
                      <a:alpha val="0"/>
                    </a:srgbClr>
                  </a:gs>
                  <a:gs pos="100000">
                    <a:srgbClr val="F0BC4D"/>
                  </a:gs>
                </a:gsLst>
                <a:lin ang="0" scaled="1"/>
                <a:tileRect/>
              </a:gradFill>
            </p:grpSpPr>
            <p:sp>
              <p:nvSpPr>
                <p:cNvPr id="67" name="PA-燕尾形 12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2833687" y="4783931"/>
                  <a:ext cx="99718" cy="171350"/>
                </a:xfrm>
                <a:prstGeom prst="chevron">
                  <a:avLst>
                    <a:gd name="adj" fmla="val 75665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armonyOS Sans SC" panose="00000500000000000000" charset="-122"/>
                    <a:ea typeface="HarmonyOS Sans SC" panose="00000500000000000000" charset="-122"/>
                    <a:cs typeface="+mn-ea"/>
                  </a:endParaRPr>
                </a:p>
              </p:txBody>
            </p:sp>
            <p:sp>
              <p:nvSpPr>
                <p:cNvPr id="35" name="PA-燕尾形 17"/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2898582" y="4783931"/>
                  <a:ext cx="99718" cy="171350"/>
                </a:xfrm>
                <a:prstGeom prst="chevron">
                  <a:avLst>
                    <a:gd name="adj" fmla="val 75665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armonyOS Sans SC" panose="00000500000000000000" charset="-122"/>
                    <a:ea typeface="HarmonyOS Sans SC" panose="00000500000000000000" charset="-122"/>
                    <a:cs typeface="+mn-ea"/>
                  </a:endParaRPr>
                </a:p>
              </p:txBody>
            </p:sp>
            <p:sp>
              <p:nvSpPr>
                <p:cNvPr id="69" name="PA-燕尾形 18"/>
                <p:cNvSpPr/>
                <p:nvPr>
                  <p:custDataLst>
                    <p:tags r:id="rId24"/>
                  </p:custDataLst>
                </p:nvPr>
              </p:nvSpPr>
              <p:spPr>
                <a:xfrm>
                  <a:off x="2963478" y="4783931"/>
                  <a:ext cx="99718" cy="171350"/>
                </a:xfrm>
                <a:prstGeom prst="chevron">
                  <a:avLst>
                    <a:gd name="adj" fmla="val 75665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armonyOS Sans SC" panose="00000500000000000000" charset="-122"/>
                    <a:ea typeface="HarmonyOS Sans SC" panose="00000500000000000000" charset="-122"/>
                    <a:cs typeface="+mn-ea"/>
                  </a:endParaRPr>
                </a:p>
              </p:txBody>
            </p:sp>
            <p:sp>
              <p:nvSpPr>
                <p:cNvPr id="70" name="PA-燕尾形 20"/>
                <p:cNvSpPr/>
                <p:nvPr>
                  <p:custDataLst>
                    <p:tags r:id="rId25"/>
                  </p:custDataLst>
                </p:nvPr>
              </p:nvSpPr>
              <p:spPr>
                <a:xfrm>
                  <a:off x="2768792" y="4783931"/>
                  <a:ext cx="99718" cy="171350"/>
                </a:xfrm>
                <a:prstGeom prst="chevron">
                  <a:avLst>
                    <a:gd name="adj" fmla="val 75665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armonyOS Sans SC" panose="00000500000000000000" charset="-122"/>
                    <a:ea typeface="HarmonyOS Sans SC" panose="00000500000000000000" charset="-122"/>
                    <a:cs typeface="+mn-ea"/>
                  </a:endParaRPr>
                </a:p>
              </p:txBody>
            </p:sp>
          </p:grpSp>
          <p:grpSp>
            <p:nvGrpSpPr>
              <p:cNvPr id="71" name="PA-做什么PPT11"/>
              <p:cNvGrpSpPr/>
              <p:nvPr>
                <p:custDataLst>
                  <p:tags r:id="rId26"/>
                </p:custDataLst>
              </p:nvPr>
            </p:nvGrpSpPr>
            <p:grpSpPr>
              <a:xfrm>
                <a:off x="5131221" y="4688062"/>
                <a:ext cx="211320" cy="122993"/>
                <a:chOff x="2768792" y="4783931"/>
                <a:chExt cx="294404" cy="171350"/>
              </a:xfrm>
              <a:gradFill flip="none" rotWithShape="1">
                <a:gsLst>
                  <a:gs pos="0">
                    <a:srgbClr val="F0BC4D">
                      <a:lumMod val="60000"/>
                      <a:lumOff val="40000"/>
                      <a:alpha val="0"/>
                    </a:srgbClr>
                  </a:gs>
                  <a:gs pos="100000">
                    <a:srgbClr val="F0BC4D"/>
                  </a:gs>
                </a:gsLst>
                <a:lin ang="0" scaled="1"/>
                <a:tileRect/>
              </a:gradFill>
            </p:grpSpPr>
            <p:sp>
              <p:nvSpPr>
                <p:cNvPr id="72" name="PA-燕尾形 22"/>
                <p:cNvSpPr/>
                <p:nvPr>
                  <p:custDataLst>
                    <p:tags r:id="rId27"/>
                  </p:custDataLst>
                </p:nvPr>
              </p:nvSpPr>
              <p:spPr>
                <a:xfrm>
                  <a:off x="2833687" y="4783931"/>
                  <a:ext cx="99718" cy="171350"/>
                </a:xfrm>
                <a:prstGeom prst="chevron">
                  <a:avLst>
                    <a:gd name="adj" fmla="val 75665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armonyOS Sans SC" panose="00000500000000000000" charset="-122"/>
                    <a:ea typeface="HarmonyOS Sans SC" panose="00000500000000000000" charset="-122"/>
                    <a:cs typeface="+mn-ea"/>
                  </a:endParaRPr>
                </a:p>
              </p:txBody>
            </p:sp>
            <p:sp>
              <p:nvSpPr>
                <p:cNvPr id="73" name="PA-燕尾形 23"/>
                <p:cNvSpPr/>
                <p:nvPr>
                  <p:custDataLst>
                    <p:tags r:id="rId28"/>
                  </p:custDataLst>
                </p:nvPr>
              </p:nvSpPr>
              <p:spPr>
                <a:xfrm>
                  <a:off x="2898582" y="4783931"/>
                  <a:ext cx="99718" cy="171350"/>
                </a:xfrm>
                <a:prstGeom prst="chevron">
                  <a:avLst>
                    <a:gd name="adj" fmla="val 75665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armonyOS Sans SC" panose="00000500000000000000" charset="-122"/>
                    <a:ea typeface="HarmonyOS Sans SC" panose="00000500000000000000" charset="-122"/>
                    <a:cs typeface="+mn-ea"/>
                  </a:endParaRPr>
                </a:p>
              </p:txBody>
            </p:sp>
            <p:sp>
              <p:nvSpPr>
                <p:cNvPr id="74" name="PA-燕尾形 24"/>
                <p:cNvSpPr/>
                <p:nvPr>
                  <p:custDataLst>
                    <p:tags r:id="rId29"/>
                  </p:custDataLst>
                </p:nvPr>
              </p:nvSpPr>
              <p:spPr>
                <a:xfrm>
                  <a:off x="2963478" y="4783931"/>
                  <a:ext cx="99718" cy="171350"/>
                </a:xfrm>
                <a:prstGeom prst="chevron">
                  <a:avLst>
                    <a:gd name="adj" fmla="val 75665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armonyOS Sans SC" panose="00000500000000000000" charset="-122"/>
                    <a:ea typeface="HarmonyOS Sans SC" panose="00000500000000000000" charset="-122"/>
                    <a:cs typeface="+mn-ea"/>
                  </a:endParaRPr>
                </a:p>
              </p:txBody>
            </p:sp>
            <p:sp>
              <p:nvSpPr>
                <p:cNvPr id="36" name="PA-燕尾形 25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2768792" y="4783931"/>
                  <a:ext cx="99718" cy="171350"/>
                </a:xfrm>
                <a:prstGeom prst="chevron">
                  <a:avLst>
                    <a:gd name="adj" fmla="val 75665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armonyOS Sans SC" panose="00000500000000000000" charset="-122"/>
                    <a:ea typeface="HarmonyOS Sans SC" panose="00000500000000000000" charset="-122"/>
                    <a:cs typeface="+mn-ea"/>
                  </a:endParaRPr>
                </a:p>
              </p:txBody>
            </p:sp>
          </p:grpSp>
        </p:grpSp>
        <p:sp>
          <p:nvSpPr>
            <p:cNvPr id="9" name="文本框 8"/>
            <p:cNvSpPr txBox="1"/>
            <p:nvPr/>
          </p:nvSpPr>
          <p:spPr>
            <a:xfrm>
              <a:off x="7473" y="7813"/>
              <a:ext cx="9809" cy="2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457200" fontAlgn="auto">
                <a:lnSpc>
                  <a:spcPct val="150000"/>
                </a:lnSpc>
              </a:pP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让青年教师在党组织的关怀与培养中茁壮成长，把组织的温度送到每一位年轻人心里，让他们既</a:t>
              </a:r>
              <a:r>
                <a:rPr lang="zh-CN" altLang="en-US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感到压力、更感到关怀</a:t>
              </a: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，既</a:t>
              </a:r>
              <a:r>
                <a:rPr lang="zh-CN" altLang="en-US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学到本领、更坚定信念</a:t>
              </a:r>
              <a:endParaRPr lang="zh-CN" altLang="en-US">
                <a:solidFill>
                  <a:srgbClr val="C00000"/>
                </a:solidFill>
                <a:highlight>
                  <a:srgbClr val="FFFF00"/>
                </a:highlight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12515" y="3357245"/>
            <a:ext cx="7835265" cy="1476375"/>
          </a:xfrm>
          <a:prstGeom prst="rect">
            <a:avLst/>
          </a:prstGeom>
          <a:solidFill>
            <a:srgbClr val="26509D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任意多边形: 形状 6"/>
          <p:cNvSpPr/>
          <p:nvPr/>
        </p:nvSpPr>
        <p:spPr>
          <a:xfrm>
            <a:off x="3684270" y="4965065"/>
            <a:ext cx="7857490" cy="353060"/>
          </a:xfrm>
          <a:custGeom>
            <a:avLst/>
            <a:gdLst>
              <a:gd name="connsiteX0" fmla="*/ 0 w 4114800"/>
              <a:gd name="connsiteY0" fmla="*/ 0 h 409575"/>
              <a:gd name="connsiteX1" fmla="*/ 1181100 w 4114800"/>
              <a:gd name="connsiteY1" fmla="*/ 0 h 409575"/>
              <a:gd name="connsiteX2" fmla="*/ 1181100 w 4114800"/>
              <a:gd name="connsiteY2" fmla="*/ 409575 h 409575"/>
              <a:gd name="connsiteX3" fmla="*/ 1581150 w 4114800"/>
              <a:gd name="connsiteY3" fmla="*/ 9525 h 409575"/>
              <a:gd name="connsiteX4" fmla="*/ 4114800 w 4114800"/>
              <a:gd name="connsiteY4" fmla="*/ 952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4800" h="409575">
                <a:moveTo>
                  <a:pt x="0" y="0"/>
                </a:moveTo>
                <a:lnTo>
                  <a:pt x="1181100" y="0"/>
                </a:lnTo>
                <a:lnTo>
                  <a:pt x="1181100" y="409575"/>
                </a:lnTo>
                <a:lnTo>
                  <a:pt x="1581150" y="9525"/>
                </a:lnTo>
                <a:lnTo>
                  <a:pt x="4114800" y="9525"/>
                </a:lnTo>
              </a:path>
            </a:pathLst>
          </a:custGeom>
          <a:noFill/>
          <a:ln w="25400" cap="rnd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  <a:latin typeface="三极新利简体-粗" panose="00000500000000000000" pitchFamily="2" charset="-122"/>
              <a:ea typeface="三极新利简体-粗" panose="00000500000000000000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293110" y="1668145"/>
            <a:ext cx="850201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buClrTx/>
              <a:buSzTx/>
              <a:buFontTx/>
            </a:pPr>
            <a:r>
              <a:rPr lang="zh-CN" altLang="en-US" sz="8800">
                <a:solidFill>
                  <a:srgbClr val="343C9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守牢清廉之</a:t>
            </a:r>
            <a:r>
              <a:rPr lang="zh-CN" altLang="en-US" sz="8800">
                <a:solidFill>
                  <a:srgbClr val="343C9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“</a:t>
            </a:r>
            <a:r>
              <a:rPr lang="zh-CN" altLang="en-US" sz="8800">
                <a:solidFill>
                  <a:srgbClr val="343C9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底</a:t>
            </a:r>
            <a:r>
              <a:rPr lang="zh-CN" altLang="en-US" sz="8800">
                <a:solidFill>
                  <a:srgbClr val="343C9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”</a:t>
            </a:r>
            <a:endParaRPr lang="zh-CN" altLang="en-US" sz="8800">
              <a:solidFill>
                <a:srgbClr val="343C91"/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521710" y="3531870"/>
            <a:ext cx="7850505" cy="101473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08305" algn="ctr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6000" b="1">
                <a:solidFill>
                  <a:schemeClr val="bg1"/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rPr>
              <a:t>以正风肃纪涵养生态</a:t>
            </a:r>
            <a:endParaRPr lang="zh-CN" altLang="en-US" sz="6000" b="1">
              <a:solidFill>
                <a:schemeClr val="bg1"/>
              </a:solidFill>
              <a:latin typeface="三极新利简体-粗" panose="00000500000000000000" pitchFamily="2" charset="-122"/>
              <a:ea typeface="三极新利简体-粗" panose="00000500000000000000" pitchFamily="2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-2000885" y="817245"/>
            <a:ext cx="8888730" cy="3866515"/>
            <a:chOff x="-2449" y="1440"/>
            <a:chExt cx="13998" cy="6089"/>
          </a:xfrm>
        </p:grpSpPr>
        <p:sp>
          <p:nvSpPr>
            <p:cNvPr id="6" name="文本框 5"/>
            <p:cNvSpPr txBox="1"/>
            <p:nvPr/>
          </p:nvSpPr>
          <p:spPr>
            <a:xfrm>
              <a:off x="-2449" y="1440"/>
              <a:ext cx="13296" cy="5936"/>
            </a:xfrm>
            <a:prstGeom prst="rect">
              <a:avLst/>
            </a:prstGeom>
            <a:noFill/>
            <a:scene3d>
              <a:camera prst="orthographicFront">
                <a:rot lat="450000" lon="18143998" rev="0"/>
              </a:camera>
              <a:lightRig rig="brightRoom" dir="t"/>
            </a:scene3d>
            <a:sp3d prstMaterial="matte"/>
          </p:spPr>
          <p:txBody>
            <a:bodyPr wrap="square" rtlCol="0">
              <a:spAutoFit/>
              <a:sp3d extrusionH="342900" prstMaterial="translucentPowder"/>
            </a:bodyPr>
            <a:lstStyle/>
            <a:p>
              <a:r>
                <a:rPr lang="en-US" altLang="zh-CN" sz="23900" dirty="0">
                  <a:gradFill>
                    <a:gsLst>
                      <a:gs pos="100000">
                        <a:schemeClr val="accent1">
                          <a:lumMod val="20000"/>
                          <a:lumOff val="80000"/>
                        </a:schemeClr>
                      </a:gs>
                      <a:gs pos="4000">
                        <a:schemeClr val="accent1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r="100000" b="100000"/>
                    </a:path>
                  </a:gradFill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04</a:t>
              </a:r>
              <a:endParaRPr lang="zh-CN" altLang="en-US" sz="23900" dirty="0">
                <a:gradFill>
                  <a:gsLst>
                    <a:gs pos="100000">
                      <a:schemeClr val="accent1">
                        <a:lumMod val="20000"/>
                        <a:lumOff val="80000"/>
                      </a:schemeClr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r="100000" b="100000"/>
                  </a:path>
                </a:gra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-1907" y="1593"/>
              <a:ext cx="11698" cy="5936"/>
            </a:xfrm>
            <a:prstGeom prst="rect">
              <a:avLst/>
            </a:prstGeom>
            <a:noFill/>
            <a:scene3d>
              <a:camera prst="orthographicFront">
                <a:rot lat="450000" lon="18143998" rev="0"/>
              </a:camera>
              <a:lightRig rig="brightRoom" dir="t"/>
            </a:scene3d>
            <a:sp3d prstMaterial="matte"/>
          </p:spPr>
          <p:txBody>
            <a:bodyPr wrap="square" rtlCol="0">
              <a:spAutoFit/>
              <a:sp3d extrusionH="342900" prstMaterial="translucentPowder"/>
            </a:bodyPr>
            <a:lstStyle/>
            <a:p>
              <a:r>
                <a:rPr lang="en-US" altLang="zh-CN" sz="23900" dirty="0">
                  <a:gradFill>
                    <a:gsLst>
                      <a:gs pos="100000">
                        <a:schemeClr val="accent1">
                          <a:lumMod val="20000"/>
                          <a:lumOff val="80000"/>
                        </a:schemeClr>
                      </a:gs>
                      <a:gs pos="4000">
                        <a:schemeClr val="accent1">
                          <a:lumMod val="40000"/>
                          <a:lumOff val="60000"/>
                        </a:schemeClr>
                      </a:gs>
                    </a:gsLst>
                    <a:path path="circle">
                      <a:fillToRect r="100000" b="100000"/>
                    </a:path>
                  </a:gradFill>
                  <a:effectLst>
                    <a:reflection blurRad="38100" stA="55000" endA="300" endPos="15000" dir="5400000" sy="-100000" algn="bl" rotWithShape="0"/>
                  </a:effectLst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04</a:t>
              </a:r>
              <a:endParaRPr lang="zh-CN" altLang="en-US" sz="23900" dirty="0">
                <a:gradFill>
                  <a:gsLst>
                    <a:gs pos="100000">
                      <a:schemeClr val="accent1">
                        <a:lumMod val="20000"/>
                        <a:lumOff val="80000"/>
                      </a:schemeClr>
                    </a:gs>
                    <a:gs pos="4000">
                      <a:schemeClr val="accent1">
                        <a:lumMod val="40000"/>
                        <a:lumOff val="60000"/>
                      </a:schemeClr>
                    </a:gs>
                  </a:gsLst>
                  <a:path path="circle">
                    <a:fillToRect r="100000" b="100000"/>
                  </a:path>
                </a:gradFill>
                <a:effectLst>
                  <a:reflection blurRad="38100" stA="55000" endA="300" endPos="15000" dir="5400000" sy="-100000" algn="bl" rotWithShape="0"/>
                </a:effectLst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-1747" y="1523"/>
              <a:ext cx="13296" cy="5936"/>
            </a:xfrm>
            <a:prstGeom prst="rect">
              <a:avLst/>
            </a:prstGeom>
            <a:noFill/>
            <a:effectLst/>
            <a:scene3d>
              <a:camera prst="orthographicFront">
                <a:rot lat="450000" lon="18143998" rev="0"/>
              </a:camera>
              <a:lightRig rig="contrasting" dir="t"/>
            </a:scene3d>
            <a:sp3d prstMaterial="matte"/>
          </p:spPr>
          <p:txBody>
            <a:bodyPr wrap="square" rtlCol="0">
              <a:spAutoFit/>
              <a:sp3d prstMaterial="translucentPowder"/>
            </a:bodyPr>
            <a:lstStyle/>
            <a:p>
              <a:r>
                <a:rPr lang="en-US" altLang="zh-CN" sz="23900" dirty="0">
                  <a:solidFill>
                    <a:srgbClr val="343C91"/>
                  </a:solidFill>
                  <a:effectLst>
                    <a:reflection blurRad="38100" stA="55000" endA="300" endPos="15000" dir="5400000" sy="-100000" algn="bl" rotWithShape="0"/>
                  </a:effectLst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04</a:t>
              </a:r>
              <a:endParaRPr lang="zh-CN" altLang="en-US" sz="23900" dirty="0">
                <a:solidFill>
                  <a:srgbClr val="343C91"/>
                </a:solidFill>
                <a:effectLst>
                  <a:reflection blurRad="38100" stA="55000" endA="300" endPos="15000" dir="5400000" sy="-100000" algn="bl" rotWithShape="0"/>
                </a:effectLst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49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49"/>
                            </p:stCondLst>
                            <p:childTnLst>
                              <p:par>
                                <p:cTn id="15" presetID="0" presetClass="entr" presetSubtype="0" decel="7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855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15*sin(rand(0-360)+0)+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5*sin(rand(0-360)+0)+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9" dur="998" fill="hold">
                                          <p:stCondLst>
                                            <p:cond delay="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998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500000" y="500000"/>
                                      <p:to x="100000" y="100000"/>
                                    </p:animScale>
                                    <p:anim to="" calcmode="lin" valueType="num">
                                      <p:cBhvr>
                                        <p:cTn id="21" dur="714" fill="hold">
                                          <p:stCondLst>
                                            <p:cond delay="28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-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2" dur="714" fill="hold">
                                          <p:stCondLst>
                                            <p:cond delay="28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build="allAtOnce"/>
      <p:bldP spid="11" grpId="1"/>
      <p:bldP spid="12" grpId="0"/>
      <p:bldP spid="2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1086852" y="89910"/>
            <a:ext cx="10633296" cy="598017"/>
            <a:chOff x="573772" y="517265"/>
            <a:chExt cx="10633296" cy="598017"/>
          </a:xfrm>
        </p:grpSpPr>
        <p:sp>
          <p:nvSpPr>
            <p:cNvPr id="43" name="文本框 42"/>
            <p:cNvSpPr txBox="1"/>
            <p:nvPr/>
          </p:nvSpPr>
          <p:spPr>
            <a:xfrm>
              <a:off x="573772" y="528517"/>
              <a:ext cx="1220470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accent1">
                      <a:lumMod val="75000"/>
                    </a:schemeClr>
                  </a:solidFill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肆</a:t>
              </a:r>
              <a:endParaRPr lang="zh-CN" altLang="en-US" sz="3200" dirty="0">
                <a:solidFill>
                  <a:schemeClr val="accent1">
                    <a:lumMod val="75000"/>
                  </a:schemeClr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022029" y="517265"/>
              <a:ext cx="7904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</a:rPr>
                <a:t>守牢清廉之“底”——以正风肃纪涵养生态</a:t>
              </a:r>
              <a:endParaRPr lang="zh-CN" altLang="en-US" sz="3200" dirty="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汉仪雪君体简" panose="02010600000101010101" charset="-122"/>
                <a:ea typeface="汉仪雪君体简" panose="02010600000101010101" charset="-122"/>
                <a:cs typeface="汉仪雪君体简" panose="02010600000101010101" charset="-122"/>
              </a:endParaRPr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677815" y="1101312"/>
              <a:ext cx="10529253" cy="13970"/>
              <a:chOff x="677815" y="1101312"/>
              <a:chExt cx="10529253" cy="13970"/>
            </a:xfrm>
          </p:grpSpPr>
          <p:cxnSp>
            <p:nvCxnSpPr>
              <p:cNvPr id="46" name="直接连接符 45"/>
              <p:cNvCxnSpPr/>
              <p:nvPr/>
            </p:nvCxnSpPr>
            <p:spPr>
              <a:xfrm flipV="1">
                <a:off x="690833" y="1107662"/>
                <a:ext cx="10516235" cy="7620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>
                <a:off x="677815" y="1101312"/>
                <a:ext cx="977149" cy="0"/>
              </a:xfrm>
              <a:prstGeom prst="line">
                <a:avLst/>
              </a:prstGeom>
              <a:ln w="15875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组合 47"/>
          <p:cNvGrpSpPr/>
          <p:nvPr/>
        </p:nvGrpSpPr>
        <p:grpSpPr>
          <a:xfrm>
            <a:off x="27305" y="855345"/>
            <a:ext cx="4030345" cy="492760"/>
            <a:chOff x="6013" y="1496"/>
            <a:chExt cx="5227" cy="741"/>
          </a:xfrm>
        </p:grpSpPr>
        <p:sp>
          <p:nvSpPr>
            <p:cNvPr id="49" name="对角圆角矩形 4"/>
            <p:cNvSpPr/>
            <p:nvPr/>
          </p:nvSpPr>
          <p:spPr>
            <a:xfrm>
              <a:off x="6423" y="1496"/>
              <a:ext cx="4401" cy="741"/>
            </a:xfrm>
            <a:prstGeom prst="round2Diag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  <a:gs pos="50000">
                  <a:schemeClr val="accent1">
                    <a:lumMod val="10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90500" dist="38100" dir="5400000" rotWithShape="0">
                <a:schemeClr val="accent1">
                  <a:lumMod val="100000"/>
                  <a:alpha val="2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charset="-122"/>
                <a:ea typeface="思源宋体 CN" panose="02020400000000000000" charset="-122"/>
                <a:cs typeface="思源宋体 CN" panose="02020400000000000000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6013" y="1510"/>
              <a:ext cx="5227" cy="6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>
                  <a:solidFill>
                    <a:schemeClr val="bg1"/>
                  </a:solidFill>
                  <a:latin typeface="三极新利简体-粗" panose="00000500000000000000" pitchFamily="2" charset="-122"/>
                  <a:ea typeface="三极新利简体-粗" panose="00000500000000000000" pitchFamily="2" charset="-122"/>
                  <a:sym typeface="+mn-ea"/>
                </a:rPr>
                <a:t>（一）固理论之本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  <a:cs typeface="+mn-ea"/>
                <a:sym typeface="+mn-ea"/>
              </a:endParaRPr>
            </a:p>
          </p:txBody>
        </p:sp>
      </p:grpSp>
      <p:pic>
        <p:nvPicPr>
          <p:cNvPr id="5" name="图片 4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5782945"/>
            <a:ext cx="12192000" cy="1154430"/>
          </a:xfrm>
          <a:prstGeom prst="rect">
            <a:avLst/>
          </a:prstGeom>
        </p:spPr>
      </p:pic>
      <p:sp>
        <p:nvSpPr>
          <p:cNvPr id="60" name="矩形 59"/>
          <p:cNvSpPr/>
          <p:nvPr>
            <p:custDataLst>
              <p:tags r:id="rId2"/>
            </p:custDataLst>
          </p:nvPr>
        </p:nvSpPr>
        <p:spPr>
          <a:xfrm>
            <a:off x="-635" y="1516380"/>
            <a:ext cx="12249785" cy="1911985"/>
          </a:xfrm>
          <a:prstGeom prst="rect">
            <a:avLst/>
          </a:prstGeom>
          <a:gradFill>
            <a:gsLst>
              <a:gs pos="100000">
                <a:srgbClr val="2F5597"/>
              </a:gs>
              <a:gs pos="0">
                <a:srgbClr val="4878CD"/>
              </a:gs>
            </a:gsLst>
            <a:lin ang="189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  <a:cs typeface="思源宋体 CN" panose="02020400000000000000" charset="-122"/>
              <a:sym typeface="Arial" panose="020B0604020202020204" pitchFamily="34" charset="0"/>
            </a:endParaRPr>
          </a:p>
        </p:txBody>
      </p:sp>
      <p:sp>
        <p:nvSpPr>
          <p:cNvPr id="55" name="任意多边形 54"/>
          <p:cNvSpPr/>
          <p:nvPr>
            <p:custDataLst>
              <p:tags r:id="rId3"/>
            </p:custDataLst>
          </p:nvPr>
        </p:nvSpPr>
        <p:spPr>
          <a:xfrm>
            <a:off x="2359660" y="1896110"/>
            <a:ext cx="1226185" cy="1087120"/>
          </a:xfrm>
          <a:custGeom>
            <a:avLst/>
            <a:gdLst>
              <a:gd name="connsiteX0" fmla="*/ 40 w 1931"/>
              <a:gd name="connsiteY0" fmla="*/ 0 h 1594"/>
              <a:gd name="connsiteX1" fmla="*/ 1307 w 1931"/>
              <a:gd name="connsiteY1" fmla="*/ 565 h 1594"/>
              <a:gd name="connsiteX2" fmla="*/ 1307 w 1931"/>
              <a:gd name="connsiteY2" fmla="*/ 253 h 1594"/>
              <a:gd name="connsiteX3" fmla="*/ 1931 w 1931"/>
              <a:gd name="connsiteY3" fmla="*/ 877 h 1594"/>
              <a:gd name="connsiteX4" fmla="*/ 1307 w 1931"/>
              <a:gd name="connsiteY4" fmla="*/ 1501 h 1594"/>
              <a:gd name="connsiteX5" fmla="*/ 1307 w 1931"/>
              <a:gd name="connsiteY5" fmla="*/ 1189 h 1594"/>
              <a:gd name="connsiteX6" fmla="*/ 0 w 1931"/>
              <a:gd name="connsiteY6" fmla="*/ 1594 h 1594"/>
              <a:gd name="connsiteX7" fmla="*/ 40 w 1931"/>
              <a:gd name="connsiteY7" fmla="*/ 0 h 1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31" h="1594">
                <a:moveTo>
                  <a:pt x="40" y="0"/>
                </a:moveTo>
                <a:lnTo>
                  <a:pt x="1307" y="565"/>
                </a:lnTo>
                <a:lnTo>
                  <a:pt x="1307" y="253"/>
                </a:lnTo>
                <a:lnTo>
                  <a:pt x="1931" y="877"/>
                </a:lnTo>
                <a:lnTo>
                  <a:pt x="1307" y="1501"/>
                </a:lnTo>
                <a:lnTo>
                  <a:pt x="1307" y="1189"/>
                </a:lnTo>
                <a:lnTo>
                  <a:pt x="0" y="1594"/>
                </a:lnTo>
                <a:lnTo>
                  <a:pt x="40" y="0"/>
                </a:lnTo>
                <a:close/>
              </a:path>
            </a:pathLst>
          </a:custGeom>
          <a:gradFill>
            <a:gsLst>
              <a:gs pos="6000">
                <a:srgbClr val="FFFFFF">
                  <a:alpha val="0"/>
                </a:srgbClr>
              </a:gs>
              <a:gs pos="100000">
                <a:srgbClr val="FFFFFF"/>
              </a:gs>
            </a:gsLst>
            <a:lin ang="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  <a:cs typeface="思源宋体 CN" panose="02020400000000000000" charset="-122"/>
              <a:sym typeface="Arial" panose="020B0604020202020204" pitchFamily="34" charset="0"/>
            </a:endParaRPr>
          </a:p>
        </p:txBody>
      </p:sp>
      <p:grpSp>
        <p:nvGrpSpPr>
          <p:cNvPr id="7" name="组合 6"/>
          <p:cNvGrpSpPr/>
          <p:nvPr>
            <p:custDataLst>
              <p:tags r:id="rId4"/>
            </p:custDataLst>
          </p:nvPr>
        </p:nvGrpSpPr>
        <p:grpSpPr>
          <a:xfrm>
            <a:off x="17145" y="4008902"/>
            <a:ext cx="2982595" cy="2298553"/>
            <a:chOff x="27" y="5645"/>
            <a:chExt cx="4697" cy="4005"/>
          </a:xfrm>
        </p:grpSpPr>
        <p:grpSp>
          <p:nvGrpSpPr>
            <p:cNvPr id="64" name="组合 63"/>
            <p:cNvGrpSpPr/>
            <p:nvPr/>
          </p:nvGrpSpPr>
          <p:grpSpPr>
            <a:xfrm>
              <a:off x="27" y="6454"/>
              <a:ext cx="4697" cy="3196"/>
              <a:chOff x="776" y="7047"/>
              <a:chExt cx="3978" cy="2957"/>
            </a:xfrm>
          </p:grpSpPr>
          <p:sp>
            <p:nvSpPr>
              <p:cNvPr id="107" name="任意多边形: 形状 99"/>
              <p:cNvSpPr/>
              <p:nvPr/>
            </p:nvSpPr>
            <p:spPr>
              <a:xfrm flipH="1">
                <a:off x="776" y="7047"/>
                <a:ext cx="3469" cy="2905"/>
              </a:xfrm>
              <a:custGeom>
                <a:avLst/>
                <a:gdLst>
                  <a:gd name="connsiteX0" fmla="*/ 0 w 2817341"/>
                  <a:gd name="connsiteY0" fmla="*/ 222422 h 1841157"/>
                  <a:gd name="connsiteX1" fmla="*/ 2817341 w 2817341"/>
                  <a:gd name="connsiteY1" fmla="*/ 0 h 1841157"/>
                  <a:gd name="connsiteX2" fmla="*/ 2817341 w 2817341"/>
                  <a:gd name="connsiteY2" fmla="*/ 1841157 h 1841157"/>
                  <a:gd name="connsiteX3" fmla="*/ 98854 w 2817341"/>
                  <a:gd name="connsiteY3" fmla="*/ 1841157 h 1841157"/>
                  <a:gd name="connsiteX4" fmla="*/ 0 w 2817341"/>
                  <a:gd name="connsiteY4" fmla="*/ 222422 h 1841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7341" h="1841157">
                    <a:moveTo>
                      <a:pt x="0" y="222422"/>
                    </a:moveTo>
                    <a:lnTo>
                      <a:pt x="2817341" y="0"/>
                    </a:lnTo>
                    <a:lnTo>
                      <a:pt x="2817341" y="1841157"/>
                    </a:lnTo>
                    <a:lnTo>
                      <a:pt x="98854" y="1841157"/>
                    </a:lnTo>
                    <a:lnTo>
                      <a:pt x="0" y="22242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4874CB">
                      <a:lumMod val="5000"/>
                      <a:lumOff val="95000"/>
                    </a:srgbClr>
                  </a:gs>
                  <a:gs pos="57000">
                    <a:srgbClr val="4874CB">
                      <a:lumMod val="40000"/>
                      <a:lumOff val="60000"/>
                      <a:alpha val="0"/>
                    </a:srgbClr>
                  </a:gs>
                  <a:gs pos="100000">
                    <a:srgbClr val="4874CB">
                      <a:lumMod val="20000"/>
                      <a:lumOff val="80000"/>
                    </a:srgbClr>
                  </a:gs>
                </a:gsLst>
                <a:lin ang="18900000" scaled="1"/>
              </a:gradFill>
              <a:ln w="12700" cap="flat" cmpd="sng" algn="ctr">
                <a:gradFill flip="none" rotWithShape="1">
                  <a:gsLst>
                    <a:gs pos="0">
                      <a:srgbClr val="4874CB">
                        <a:lumMod val="5000"/>
                        <a:lumOff val="95000"/>
                      </a:srgbClr>
                    </a:gs>
                    <a:gs pos="100000">
                      <a:srgbClr val="4874CB">
                        <a:lumMod val="30000"/>
                        <a:lumOff val="70000"/>
                        <a:alpha val="0"/>
                      </a:srgbClr>
                    </a:gs>
                  </a:gsLst>
                  <a:lin ang="8100000" scaled="1"/>
                </a:gradFill>
                <a:prstDash val="solid"/>
                <a:miter lim="800000"/>
              </a:ln>
              <a:effectLst>
                <a:reflection blurRad="25400" stA="55000" endPos="36000" dist="50800" dir="5400000" sy="-100000" algn="bl" rotWithShape="0"/>
              </a:effectLst>
            </p:spPr>
            <p:txBody>
              <a:bodyPr rtlCol="0" anchor="ctr"/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rgbClr val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rgbClr val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rgbClr val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rgbClr val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rgbClr val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rgbClr val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rgbClr val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rgbClr val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rgbClr val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思源宋体 CN" panose="02020400000000000000" charset="-122"/>
                  <a:sym typeface="思源宋体 CN" panose="02020400000000000000" charset="-122"/>
                </a:endParaRPr>
              </a:p>
            </p:txBody>
          </p:sp>
          <p:pic>
            <p:nvPicPr>
              <p:cNvPr id="110" name="https://docer-ks3.wpscdn.cn/picture/202562624/f07db30917c762ad02c52bc9ab67bb98_612.jpg" descr="C:/Users/11302/Desktop/工作/2026/7月/10.jpg10"/>
              <p:cNvPicPr preferRelativeResize="0">
                <a:picLocks noChangeAspect="1"/>
              </p:cNvPicPr>
              <p:nvPr/>
            </p:nvPicPr>
            <p:blipFill>
              <a:blip r:embed="rId5"/>
              <a:srcRect t="3932" b="16979"/>
              <a:stretch>
                <a:fillRect/>
              </a:stretch>
            </p:blipFill>
            <p:spPr>
              <a:xfrm>
                <a:off x="1129" y="7404"/>
                <a:ext cx="3625" cy="2600"/>
              </a:xfrm>
              <a:custGeom>
                <a:avLst/>
                <a:gdLst>
                  <a:gd name="connsiteX0" fmla="*/ 0 w 2646138"/>
                  <a:gd name="connsiteY0" fmla="*/ 0 h 1897777"/>
                  <a:gd name="connsiteX1" fmla="*/ 2646138 w 2646138"/>
                  <a:gd name="connsiteY1" fmla="*/ 0 h 1897777"/>
                  <a:gd name="connsiteX2" fmla="*/ 2646138 w 2646138"/>
                  <a:gd name="connsiteY2" fmla="*/ 1897777 h 1897777"/>
                  <a:gd name="connsiteX3" fmla="*/ 0 w 2646138"/>
                  <a:gd name="connsiteY3" fmla="*/ 1897777 h 1897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46138" h="1897777">
                    <a:moveTo>
                      <a:pt x="0" y="0"/>
                    </a:moveTo>
                    <a:lnTo>
                      <a:pt x="2646138" y="0"/>
                    </a:lnTo>
                    <a:lnTo>
                      <a:pt x="2646138" y="1897777"/>
                    </a:lnTo>
                    <a:lnTo>
                      <a:pt x="0" y="1897777"/>
                    </a:lnTo>
                    <a:close/>
                  </a:path>
                </a:pathLst>
              </a:custGeom>
              <a:blipFill rotWithShape="1">
                <a:blip r:embed="rId6"/>
                <a:stretch>
                  <a:fillRect/>
                </a:stretch>
              </a:blipFill>
              <a:ln w="9525" cmpd="sng">
                <a:solidFill>
                  <a:srgbClr val="FFFFFF"/>
                </a:solidFill>
                <a:prstDash val="solid"/>
              </a:ln>
              <a:effectLst>
                <a:outerShdw blurRad="292100" dist="393700" dir="16200000" sx="80000" sy="80000" rotWithShape="0">
                  <a:srgbClr val="4874CB">
                    <a:lumMod val="100000"/>
                    <a:alpha val="40000"/>
                  </a:srgbClr>
                </a:outerShdw>
                <a:reflection blurRad="50800" stA="30000" endPos="25000" dist="50800" dir="5400000" sy="-100000" algn="bl" rotWithShape="0"/>
              </a:effectLst>
              <a:scene3d>
                <a:camera prst="perspectiveRight" fov="2700000">
                  <a:rot lat="0" lon="20399999" rev="0"/>
                </a:camera>
                <a:lightRig rig="threePt" dir="t">
                  <a:rot lat="0" lon="0" rev="0"/>
                </a:lightRig>
              </a:scene3d>
              <a:sp3d>
                <a:contourClr>
                  <a:srgbClr val="000000"/>
                </a:contourClr>
              </a:sp3d>
            </p:spPr>
          </p:pic>
        </p:grpSp>
        <p:sp>
          <p:nvSpPr>
            <p:cNvPr id="99" name="文本框 98"/>
            <p:cNvSpPr txBox="1"/>
            <p:nvPr>
              <p:custDataLst>
                <p:tags r:id="rId7"/>
              </p:custDataLst>
            </p:nvPr>
          </p:nvSpPr>
          <p:spPr>
            <a:xfrm>
              <a:off x="902" y="5645"/>
              <a:ext cx="2955" cy="66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00000">
                  <a:srgbClr val="4878CD"/>
                </a:gs>
                <a:gs pos="0">
                  <a:srgbClr val="2F5597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254000" dist="254000" dir="2700000" sx="96000" sy="96000" algn="tl" rotWithShape="0">
                <a:srgbClr val="4878CD">
                  <a:alpha val="20000"/>
                </a:srgbClr>
              </a:outerShdw>
              <a:reflection stA="45000" endPos="65000" dist="50800" dir="5400000" sy="-100000" algn="bl" rotWithShape="0"/>
            </a:effectLst>
          </p:spPr>
          <p:txBody>
            <a:bodyPr wrap="square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思源宋体 CN" panose="02020400000000000000" charset="-122"/>
                  <a:sym typeface="思源宋体 CN" panose="02020400000000000000" charset="-122"/>
                </a:rPr>
                <a:t>  </a:t>
              </a: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思源宋体 CN" panose="02020400000000000000" charset="-122"/>
                  <a:sym typeface="思源宋体 CN" panose="02020400000000000000" charset="-122"/>
                </a:rPr>
                <a:t>01</a:t>
              </a:r>
              <a:endPara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charset="-122"/>
                <a:ea typeface="思源宋体 CN" panose="02020400000000000000" charset="-122"/>
                <a:cs typeface="思源宋体 CN" panose="02020400000000000000" charset="-122"/>
                <a:sym typeface="思源宋体 CN" panose="02020400000000000000" charset="-122"/>
              </a:endParaRPr>
            </a:p>
          </p:txBody>
        </p:sp>
      </p:grpSp>
      <p:grpSp>
        <p:nvGrpSpPr>
          <p:cNvPr id="8" name="组合 7"/>
          <p:cNvGrpSpPr/>
          <p:nvPr>
            <p:custDataLst>
              <p:tags r:id="rId8"/>
            </p:custDataLst>
          </p:nvPr>
        </p:nvGrpSpPr>
        <p:grpSpPr>
          <a:xfrm>
            <a:off x="3147060" y="4008902"/>
            <a:ext cx="2896870" cy="2298553"/>
            <a:chOff x="4956" y="5645"/>
            <a:chExt cx="4562" cy="4005"/>
          </a:xfrm>
        </p:grpSpPr>
        <p:pic>
          <p:nvPicPr>
            <p:cNvPr id="59" name="https://docer-ks3.wpscdn.cn/picture/202668645/5176af170d58cb48ee12df4b051190f9_612.jpg" descr="C:/Users/11302/Desktop/工作/2026/7月/11.jpg11"/>
            <p:cNvPicPr>
              <a:picLocks noChangeAspect="1"/>
            </p:cNvPicPr>
            <p:nvPr/>
          </p:nvPicPr>
          <p:blipFill>
            <a:blip r:embed="rId9"/>
            <a:srcRect t="16036" b="9786"/>
            <a:stretch>
              <a:fillRect/>
            </a:stretch>
          </p:blipFill>
          <p:spPr>
            <a:xfrm>
              <a:off x="4956" y="6840"/>
              <a:ext cx="4562" cy="2810"/>
            </a:xfrm>
            <a:custGeom>
              <a:avLst/>
              <a:gdLst>
                <a:gd name="connsiteX0" fmla="*/ 0 w 2646138"/>
                <a:gd name="connsiteY0" fmla="*/ 0 h 1897777"/>
                <a:gd name="connsiteX1" fmla="*/ 2646138 w 2646138"/>
                <a:gd name="connsiteY1" fmla="*/ 0 h 1897777"/>
                <a:gd name="connsiteX2" fmla="*/ 2646138 w 2646138"/>
                <a:gd name="connsiteY2" fmla="*/ 1897777 h 1897777"/>
                <a:gd name="connsiteX3" fmla="*/ 0 w 2646138"/>
                <a:gd name="connsiteY3" fmla="*/ 1897777 h 1897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46138" h="1897777">
                  <a:moveTo>
                    <a:pt x="0" y="0"/>
                  </a:moveTo>
                  <a:lnTo>
                    <a:pt x="2646138" y="0"/>
                  </a:lnTo>
                  <a:lnTo>
                    <a:pt x="2646138" y="1897777"/>
                  </a:lnTo>
                  <a:lnTo>
                    <a:pt x="0" y="1897777"/>
                  </a:lnTo>
                  <a:close/>
                </a:path>
              </a:pathLst>
            </a:custGeom>
            <a:ln w="9525" cmpd="sng">
              <a:solidFill>
                <a:srgbClr val="FFFFFF"/>
              </a:solidFill>
              <a:prstDash val="solid"/>
            </a:ln>
            <a:effectLst>
              <a:outerShdw blurRad="292100" dist="393700" dir="16200000" sx="80000" sy="80000" rotWithShape="0">
                <a:srgbClr val="4874CB">
                  <a:lumMod val="100000"/>
                  <a:alpha val="40000"/>
                </a:srgbClr>
              </a:outerShdw>
              <a:reflection blurRad="50800" stA="30000" endPos="25000" dist="50800" dir="5400000" sy="-100000" algn="bl" rotWithShape="0"/>
            </a:effectLst>
          </p:spPr>
        </p:pic>
        <p:sp>
          <p:nvSpPr>
            <p:cNvPr id="71" name="文本框 70"/>
            <p:cNvSpPr txBox="1"/>
            <p:nvPr>
              <p:custDataLst>
                <p:tags r:id="rId10"/>
              </p:custDataLst>
            </p:nvPr>
          </p:nvSpPr>
          <p:spPr>
            <a:xfrm>
              <a:off x="5885" y="5645"/>
              <a:ext cx="2955" cy="66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00000">
                  <a:srgbClr val="4878CD"/>
                </a:gs>
                <a:gs pos="0">
                  <a:srgbClr val="2F5597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254000" dist="254000" dir="2700000" sx="96000" sy="96000" algn="tl" rotWithShape="0">
                <a:srgbClr val="4878CD">
                  <a:alpha val="20000"/>
                </a:srgbClr>
              </a:outerShdw>
              <a:reflection stA="45000" endPos="65000" dist="50800" dir="5400000" sy="-100000" algn="bl" rotWithShape="0"/>
            </a:effectLst>
          </p:spPr>
          <p:txBody>
            <a:bodyPr wrap="square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思源宋体 CN" panose="02020400000000000000" charset="-122"/>
                  <a:sym typeface="思源宋体 CN" panose="02020400000000000000" charset="-122"/>
                </a:rPr>
                <a:t>02</a:t>
              </a:r>
              <a:endPara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charset="-122"/>
                <a:ea typeface="思源宋体 CN" panose="02020400000000000000" charset="-122"/>
                <a:cs typeface="思源宋体 CN" panose="02020400000000000000" charset="-122"/>
                <a:sym typeface="思源宋体 CN" panose="02020400000000000000" charset="-122"/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11"/>
            </p:custDataLst>
          </p:nvPr>
        </p:nvGrpSpPr>
        <p:grpSpPr>
          <a:xfrm>
            <a:off x="6222365" y="4008810"/>
            <a:ext cx="2949575" cy="2275150"/>
            <a:chOff x="9799" y="5649"/>
            <a:chExt cx="4645" cy="3964"/>
          </a:xfrm>
        </p:grpSpPr>
        <p:pic>
          <p:nvPicPr>
            <p:cNvPr id="61" name="https://docer-ks3.wpscdn.cn/picture/202953390/ac21260ecdf4f67526d7a81701e7377c_612.jpg" descr="C:/Users/11302/Desktop/工作/2026/7月/12.jpg12"/>
            <p:cNvPicPr>
              <a:picLocks noChangeAspect="1"/>
            </p:cNvPicPr>
            <p:nvPr/>
          </p:nvPicPr>
          <p:blipFill>
            <a:blip r:embed="rId12"/>
            <a:srcRect t="6336" b="20790"/>
            <a:stretch>
              <a:fillRect/>
            </a:stretch>
          </p:blipFill>
          <p:spPr>
            <a:xfrm>
              <a:off x="9799" y="6803"/>
              <a:ext cx="4645" cy="2810"/>
            </a:xfrm>
            <a:custGeom>
              <a:avLst/>
              <a:gdLst>
                <a:gd name="connsiteX0" fmla="*/ 0 w 2646138"/>
                <a:gd name="connsiteY0" fmla="*/ 0 h 1897777"/>
                <a:gd name="connsiteX1" fmla="*/ 2646138 w 2646138"/>
                <a:gd name="connsiteY1" fmla="*/ 0 h 1897777"/>
                <a:gd name="connsiteX2" fmla="*/ 2646138 w 2646138"/>
                <a:gd name="connsiteY2" fmla="*/ 1897777 h 1897777"/>
                <a:gd name="connsiteX3" fmla="*/ 0 w 2646138"/>
                <a:gd name="connsiteY3" fmla="*/ 1897777 h 1897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46138" h="1897777">
                  <a:moveTo>
                    <a:pt x="0" y="0"/>
                  </a:moveTo>
                  <a:lnTo>
                    <a:pt x="2646138" y="0"/>
                  </a:lnTo>
                  <a:lnTo>
                    <a:pt x="2646138" y="1897777"/>
                  </a:lnTo>
                  <a:lnTo>
                    <a:pt x="0" y="1897777"/>
                  </a:lnTo>
                  <a:close/>
                </a:path>
              </a:pathLst>
            </a:custGeom>
            <a:ln w="9525" cmpd="sng">
              <a:solidFill>
                <a:srgbClr val="FFFFFF"/>
              </a:solidFill>
              <a:prstDash val="solid"/>
            </a:ln>
            <a:effectLst>
              <a:outerShdw blurRad="292100" dist="393700" dir="16200000" sx="80000" sy="80000" rotWithShape="0">
                <a:srgbClr val="4874CB">
                  <a:lumMod val="100000"/>
                  <a:alpha val="40000"/>
                </a:srgbClr>
              </a:outerShdw>
              <a:reflection blurRad="50800" stA="30000" endPos="25000" dist="50800" dir="5400000" sy="-100000" algn="bl" rotWithShape="0"/>
            </a:effectLst>
          </p:spPr>
        </p:pic>
        <p:sp>
          <p:nvSpPr>
            <p:cNvPr id="76" name="文本框 75"/>
            <p:cNvSpPr txBox="1"/>
            <p:nvPr>
              <p:custDataLst>
                <p:tags r:id="rId13"/>
              </p:custDataLst>
            </p:nvPr>
          </p:nvSpPr>
          <p:spPr>
            <a:xfrm>
              <a:off x="10533" y="5649"/>
              <a:ext cx="2955" cy="66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00000">
                  <a:srgbClr val="4878CD"/>
                </a:gs>
                <a:gs pos="0">
                  <a:srgbClr val="2F5597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254000" dist="254000" dir="2700000" sx="96000" sy="96000" algn="tl" rotWithShape="0">
                <a:srgbClr val="4878CD">
                  <a:alpha val="20000"/>
                </a:srgbClr>
              </a:outerShdw>
              <a:reflection stA="45000" endPos="65000" dist="50800" dir="5400000" sy="-100000" algn="bl" rotWithShape="0"/>
            </a:effectLst>
          </p:spPr>
          <p:txBody>
            <a:bodyPr wrap="square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思源宋体 CN" panose="02020400000000000000" charset="-122"/>
                  <a:sym typeface="思源宋体 CN" panose="02020400000000000000" charset="-122"/>
                </a:rPr>
                <a:t> </a:t>
              </a: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思源宋体 CN" panose="02020400000000000000" charset="-122"/>
                  <a:sym typeface="思源宋体 CN" panose="02020400000000000000" charset="-122"/>
                </a:rPr>
                <a:t>03</a:t>
              </a:r>
              <a:endPara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charset="-122"/>
                <a:ea typeface="思源宋体 CN" panose="02020400000000000000" charset="-122"/>
                <a:cs typeface="思源宋体 CN" panose="02020400000000000000" charset="-122"/>
                <a:sym typeface="思源宋体 CN" panose="02020400000000000000" charset="-122"/>
              </a:endParaRPr>
            </a:p>
          </p:txBody>
        </p:sp>
      </p:grpSp>
      <p:grpSp>
        <p:nvGrpSpPr>
          <p:cNvPr id="10" name="组合 9"/>
          <p:cNvGrpSpPr/>
          <p:nvPr>
            <p:custDataLst>
              <p:tags r:id="rId14"/>
            </p:custDataLst>
          </p:nvPr>
        </p:nvGrpSpPr>
        <p:grpSpPr>
          <a:xfrm>
            <a:off x="9171940" y="4008538"/>
            <a:ext cx="3077845" cy="2299552"/>
            <a:chOff x="14444" y="5643"/>
            <a:chExt cx="4847" cy="4007"/>
          </a:xfrm>
        </p:grpSpPr>
        <p:grpSp>
          <p:nvGrpSpPr>
            <p:cNvPr id="62" name="组合 61"/>
            <p:cNvGrpSpPr/>
            <p:nvPr/>
          </p:nvGrpSpPr>
          <p:grpSpPr>
            <a:xfrm>
              <a:off x="14444" y="6310"/>
              <a:ext cx="4847" cy="3340"/>
              <a:chOff x="14538" y="7047"/>
              <a:chExt cx="3927" cy="2957"/>
            </a:xfrm>
          </p:grpSpPr>
          <p:sp>
            <p:nvSpPr>
              <p:cNvPr id="108" name="任意多边形: 形状 100"/>
              <p:cNvSpPr/>
              <p:nvPr/>
            </p:nvSpPr>
            <p:spPr>
              <a:xfrm>
                <a:off x="14996" y="7047"/>
                <a:ext cx="3469" cy="2905"/>
              </a:xfrm>
              <a:custGeom>
                <a:avLst/>
                <a:gdLst>
                  <a:gd name="connsiteX0" fmla="*/ 0 w 2817341"/>
                  <a:gd name="connsiteY0" fmla="*/ 222422 h 1841157"/>
                  <a:gd name="connsiteX1" fmla="*/ 2817341 w 2817341"/>
                  <a:gd name="connsiteY1" fmla="*/ 0 h 1841157"/>
                  <a:gd name="connsiteX2" fmla="*/ 2817341 w 2817341"/>
                  <a:gd name="connsiteY2" fmla="*/ 1841157 h 1841157"/>
                  <a:gd name="connsiteX3" fmla="*/ 98854 w 2817341"/>
                  <a:gd name="connsiteY3" fmla="*/ 1841157 h 1841157"/>
                  <a:gd name="connsiteX4" fmla="*/ 0 w 2817341"/>
                  <a:gd name="connsiteY4" fmla="*/ 222422 h 1841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7341" h="1841157">
                    <a:moveTo>
                      <a:pt x="0" y="222422"/>
                    </a:moveTo>
                    <a:lnTo>
                      <a:pt x="2817341" y="0"/>
                    </a:lnTo>
                    <a:lnTo>
                      <a:pt x="2817341" y="1841157"/>
                    </a:lnTo>
                    <a:lnTo>
                      <a:pt x="98854" y="1841157"/>
                    </a:lnTo>
                    <a:lnTo>
                      <a:pt x="0" y="22242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4874CB">
                      <a:lumMod val="5000"/>
                      <a:lumOff val="95000"/>
                    </a:srgbClr>
                  </a:gs>
                  <a:gs pos="57000">
                    <a:srgbClr val="4874CB">
                      <a:lumMod val="40000"/>
                      <a:lumOff val="60000"/>
                      <a:alpha val="0"/>
                    </a:srgbClr>
                  </a:gs>
                  <a:gs pos="100000">
                    <a:srgbClr val="4874CB">
                      <a:lumMod val="20000"/>
                      <a:lumOff val="80000"/>
                    </a:srgbClr>
                  </a:gs>
                </a:gsLst>
                <a:lin ang="18900000" scaled="1"/>
              </a:gradFill>
              <a:ln w="12700" cap="flat" cmpd="sng" algn="ctr">
                <a:gradFill flip="none" rotWithShape="1">
                  <a:gsLst>
                    <a:gs pos="0">
                      <a:srgbClr val="4874CB">
                        <a:lumMod val="5000"/>
                        <a:lumOff val="95000"/>
                      </a:srgbClr>
                    </a:gs>
                    <a:gs pos="100000">
                      <a:srgbClr val="4874CB">
                        <a:lumMod val="30000"/>
                        <a:lumOff val="70000"/>
                        <a:alpha val="0"/>
                      </a:srgbClr>
                    </a:gs>
                  </a:gsLst>
                  <a:lin ang="8100000" scaled="1"/>
                </a:gradFill>
                <a:prstDash val="solid"/>
                <a:miter lim="800000"/>
              </a:ln>
              <a:effectLst>
                <a:reflection blurRad="25400" stA="55000" endPos="36000" dist="50800" dir="5400000" sy="-100000" algn="bl" rotWithShape="0"/>
              </a:effectLst>
            </p:spPr>
            <p:txBody>
              <a:bodyPr lIns="91440" tIns="45720" rIns="91440" bIns="45720" rtlCol="0" anchor="ctr">
                <a:noAutofit/>
              </a:bodyPr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rgbClr val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rgbClr val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rgbClr val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rgbClr val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rgbClr val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rgbClr val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rgbClr val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rgbClr val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rgbClr val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marL="0" marR="0" lvl="0" indent="0" algn="ctr" defTabSz="609600" rtl="0" fontAlgn="auto" latinLnBrk="0" hangingPunct="1">
                  <a:buClrTx/>
                  <a:buSzTx/>
                  <a:buFontTx/>
                  <a:buNone/>
                  <a:defRPr/>
                </a:pPr>
                <a:endParaRPr kumimoji="0" lang="zh-CN" altLang="en-US" sz="1200" b="0" i="0" u="none" strike="noStrike" kern="1200" cap="none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思源宋体 CN" panose="02020400000000000000" charset="-122"/>
                  <a:sym typeface="思源宋体 CN" panose="02020400000000000000" charset="-122"/>
                </a:endParaRPr>
              </a:p>
            </p:txBody>
          </p:sp>
          <p:pic>
            <p:nvPicPr>
              <p:cNvPr id="109" name="https://photo-static-api.fotomore.com/creative/vcg/400/new/VCG211167546891.jpg" descr="C:/Users/11302/Desktop/工作/2026/7月/13.jpg13"/>
              <p:cNvPicPr preferRelativeResize="0">
                <a:picLocks noChangeAspect="1"/>
              </p:cNvPicPr>
              <p:nvPr/>
            </p:nvPicPr>
            <p:blipFill>
              <a:blip r:embed="rId15"/>
              <a:srcRect b="20938"/>
              <a:stretch>
                <a:fillRect/>
              </a:stretch>
            </p:blipFill>
            <p:spPr>
              <a:xfrm>
                <a:off x="14538" y="7404"/>
                <a:ext cx="3625" cy="2600"/>
              </a:xfrm>
              <a:custGeom>
                <a:avLst/>
                <a:gdLst>
                  <a:gd name="connsiteX0" fmla="*/ 0 w 2646138"/>
                  <a:gd name="connsiteY0" fmla="*/ 0 h 1897777"/>
                  <a:gd name="connsiteX1" fmla="*/ 2646138 w 2646138"/>
                  <a:gd name="connsiteY1" fmla="*/ 0 h 1897777"/>
                  <a:gd name="connsiteX2" fmla="*/ 2646138 w 2646138"/>
                  <a:gd name="connsiteY2" fmla="*/ 1897777 h 1897777"/>
                  <a:gd name="connsiteX3" fmla="*/ 0 w 2646138"/>
                  <a:gd name="connsiteY3" fmla="*/ 1897777 h 1897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46138" h="1897777">
                    <a:moveTo>
                      <a:pt x="0" y="0"/>
                    </a:moveTo>
                    <a:lnTo>
                      <a:pt x="2646138" y="0"/>
                    </a:lnTo>
                    <a:lnTo>
                      <a:pt x="2646138" y="1897777"/>
                    </a:lnTo>
                    <a:lnTo>
                      <a:pt x="0" y="1897777"/>
                    </a:lnTo>
                    <a:close/>
                  </a:path>
                </a:pathLst>
              </a:custGeom>
              <a:blipFill rotWithShape="1">
                <a:blip r:embed="rId16"/>
                <a:stretch>
                  <a:fillRect/>
                </a:stretch>
              </a:blipFill>
              <a:ln w="9525" cmpd="sng">
                <a:solidFill>
                  <a:srgbClr val="FFFFFF"/>
                </a:solidFill>
                <a:prstDash val="solid"/>
              </a:ln>
              <a:effectLst>
                <a:outerShdw blurRad="292100" dist="393700" dir="16200000" sx="80000" sy="80000" rotWithShape="0">
                  <a:srgbClr val="4874CB">
                    <a:alpha val="40000"/>
                  </a:srgbClr>
                </a:outerShdw>
                <a:reflection blurRad="50800" stA="30000" endPos="25000" dist="50800" dir="5400000" sy="-100000" algn="bl" rotWithShape="0"/>
              </a:effectLst>
              <a:scene3d>
                <a:camera prst="perspectiveLeft" fov="2700000">
                  <a:rot lat="0" lon="1200000" rev="0"/>
                </a:camera>
                <a:lightRig rig="threePt" dir="t">
                  <a:rot lat="0" lon="0" rev="0"/>
                </a:lightRig>
              </a:scene3d>
              <a:sp3d>
                <a:contourClr>
                  <a:srgbClr val="000000"/>
                </a:contourClr>
              </a:sp3d>
            </p:spPr>
          </p:pic>
        </p:grpSp>
        <p:sp>
          <p:nvSpPr>
            <p:cNvPr id="79" name="文本框 78"/>
            <p:cNvSpPr txBox="1"/>
            <p:nvPr>
              <p:custDataLst>
                <p:tags r:id="rId17"/>
              </p:custDataLst>
            </p:nvPr>
          </p:nvSpPr>
          <p:spPr>
            <a:xfrm>
              <a:off x="15250" y="5643"/>
              <a:ext cx="2955" cy="66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00000">
                  <a:srgbClr val="4878CD"/>
                </a:gs>
                <a:gs pos="0">
                  <a:srgbClr val="2F5597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254000" dist="254000" dir="2700000" sx="96000" sy="96000" algn="tl" rotWithShape="0">
                <a:srgbClr val="4878CD">
                  <a:alpha val="20000"/>
                </a:srgbClr>
              </a:outerShdw>
              <a:reflection stA="45000" endPos="65000" dist="50800" dir="5400000" sy="-100000" algn="bl" rotWithShape="0"/>
            </a:effectLst>
          </p:spPr>
          <p:txBody>
            <a:bodyPr wrap="square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思源宋体 CN" panose="02020400000000000000" charset="-122"/>
                  <a:sym typeface="思源宋体 CN" panose="02020400000000000000" charset="-122"/>
                </a:rPr>
                <a:t>04</a:t>
              </a:r>
              <a:endPara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charset="-122"/>
                <a:ea typeface="思源宋体 CN" panose="02020400000000000000" charset="-122"/>
                <a:cs typeface="思源宋体 CN" panose="02020400000000000000" charset="-122"/>
                <a:sym typeface="思源宋体 CN" panose="02020400000000000000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483235" y="1708150"/>
            <a:ext cx="1597660" cy="1527810"/>
            <a:chOff x="761" y="2690"/>
            <a:chExt cx="2516" cy="2406"/>
          </a:xfrm>
        </p:grpSpPr>
        <p:sp>
          <p:nvSpPr>
            <p:cNvPr id="11" name="椭圆 10"/>
            <p:cNvSpPr/>
            <p:nvPr>
              <p:custDataLst>
                <p:tags r:id="rId18"/>
              </p:custDataLst>
            </p:nvPr>
          </p:nvSpPr>
          <p:spPr>
            <a:xfrm>
              <a:off x="761" y="2690"/>
              <a:ext cx="2517" cy="2406"/>
            </a:xfrm>
            <a:prstGeom prst="ellipse">
              <a:avLst/>
            </a:prstGeom>
            <a:solidFill>
              <a:srgbClr val="4878CD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sz="3600">
                <a:solidFill>
                  <a:schemeClr val="accent4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思源宋体 CN" panose="02020400000000000000" charset="-122"/>
                <a:sym typeface="Arial" panose="020B0604020202020204" pitchFamily="34" charset="0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242" y="3335"/>
              <a:ext cx="1666" cy="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2000" b="1">
                  <a:solidFill>
                    <a:srgbClr val="343C91"/>
                  </a:solidFill>
                  <a:latin typeface="方正书宋_GBK" panose="02000000000000000000" charset="-122"/>
                  <a:ea typeface="方正书宋_GBK" panose="02000000000000000000" charset="-122"/>
                </a:rPr>
                <a:t>排查廉政风险</a:t>
              </a:r>
              <a:endParaRPr lang="zh-CN" altLang="en-US" sz="2000" b="1">
                <a:solidFill>
                  <a:srgbClr val="343C91"/>
                </a:solidFill>
                <a:latin typeface="方正书宋_GBK" panose="02000000000000000000" charset="-122"/>
                <a:ea typeface="方正书宋_GBK" panose="02000000000000000000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466" y="2772"/>
              <a:ext cx="1219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3600">
                  <a:solidFill>
                    <a:srgbClr val="FCC71F"/>
                  </a:solidFill>
                  <a:effectLst>
                    <a:outerShdw blurRad="50800" dist="38100" dir="5400000" algn="t" rotWithShape="0">
                      <a:srgbClr val="FCC71F">
                        <a:alpha val="40000"/>
                      </a:srgbClr>
                    </a:outerShdw>
                  </a:effectLst>
                </a:rPr>
                <a:t>01</a:t>
              </a:r>
              <a:endParaRPr lang="en-US" altLang="zh-CN" sz="3600">
                <a:solidFill>
                  <a:srgbClr val="FCC71F"/>
                </a:solidFill>
                <a:effectLst>
                  <a:outerShdw blurRad="50800" dist="38100" dir="5400000" algn="t" rotWithShape="0">
                    <a:srgbClr val="FCC71F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3662680" y="1760220"/>
            <a:ext cx="8368665" cy="333375"/>
            <a:chOff x="5885" y="2772"/>
            <a:chExt cx="13179" cy="525"/>
          </a:xfrm>
        </p:grpSpPr>
        <p:sp>
          <p:nvSpPr>
            <p:cNvPr id="16" name="矩形: 圆角 40"/>
            <p:cNvSpPr/>
            <p:nvPr>
              <p:custDataLst>
                <p:tags r:id="rId19"/>
              </p:custDataLst>
            </p:nvPr>
          </p:nvSpPr>
          <p:spPr>
            <a:xfrm>
              <a:off x="5885" y="2772"/>
              <a:ext cx="2035" cy="521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3467A0">
                    <a:lumMod val="20000"/>
                    <a:lumOff val="80000"/>
                  </a:srgbClr>
                </a:gs>
                <a:gs pos="24000">
                  <a:sysClr val="window" lastClr="FFFFFF"/>
                </a:gs>
              </a:gsLst>
              <a:lin ang="18900000" scaled="1"/>
            </a:gradFill>
            <a:ln w="9525" cap="flat" cmpd="sng" algn="ctr">
              <a:solidFill>
                <a:srgbClr val="3467A0">
                  <a:lumMod val="60000"/>
                  <a:lumOff val="40000"/>
                </a:srgbClr>
              </a:solidFill>
              <a:prstDash val="solid"/>
              <a:miter lim="800000"/>
            </a:ln>
            <a:effectLst>
              <a:outerShdw blurRad="296388" dist="40416" dir="5400000" sx="104000" sy="104000" algn="t" rotWithShape="0">
                <a:srgbClr val="4874CB">
                  <a:lumMod val="60000"/>
                  <a:lumOff val="40000"/>
                  <a:alpha val="40000"/>
                </a:srgbClr>
              </a:outerShdw>
            </a:effectLst>
          </p:spPr>
          <p:txBody>
            <a:bodyPr wrap="square" lIns="87300" tIns="43650" rIns="87300" bIns="4365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720" b="1" i="0" u="none" strike="noStrike" kern="0" cap="none" spc="0" normalizeH="0" baseline="0" noProof="0">
                  <a:ln>
                    <a:noFill/>
                  </a:ln>
                  <a:solidFill>
                    <a:srgbClr val="343C91"/>
                  </a:solidFill>
                  <a:effectLst/>
                  <a:uLnTx/>
                  <a:uFillTx/>
                  <a:latin typeface="方正春晚龙马精神体" panose="02010600010101010101" charset="-122"/>
                  <a:ea typeface="方正春晚龙马精神体" panose="02010600010101010101" charset="-122"/>
                  <a:cs typeface="思源宋体 CN" panose="02020400000000000000" charset="-122"/>
                </a:rPr>
                <a:t>招生入学</a:t>
              </a:r>
              <a:endParaRPr kumimoji="0" lang="zh-CN" altLang="en-US" sz="1720" b="1" i="0" u="none" strike="noStrike" kern="0" cap="none" spc="0" normalizeH="0" baseline="0" noProof="0">
                <a:ln>
                  <a:noFill/>
                </a:ln>
                <a:solidFill>
                  <a:srgbClr val="343C91"/>
                </a:solidFill>
                <a:effectLst/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思源宋体 CN" panose="02020400000000000000" charset="-122"/>
              </a:endParaRPr>
            </a:p>
          </p:txBody>
        </p:sp>
        <p:sp>
          <p:nvSpPr>
            <p:cNvPr id="17" name="矩形: 圆角 40"/>
            <p:cNvSpPr/>
            <p:nvPr>
              <p:custDataLst>
                <p:tags r:id="rId20"/>
              </p:custDataLst>
            </p:nvPr>
          </p:nvSpPr>
          <p:spPr>
            <a:xfrm>
              <a:off x="8114" y="2773"/>
              <a:ext cx="2035" cy="521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3467A0">
                    <a:lumMod val="20000"/>
                    <a:lumOff val="80000"/>
                  </a:srgbClr>
                </a:gs>
                <a:gs pos="24000">
                  <a:sysClr val="window" lastClr="FFFFFF"/>
                </a:gs>
              </a:gsLst>
              <a:lin ang="18900000" scaled="1"/>
            </a:gradFill>
            <a:ln w="9525" cap="flat" cmpd="sng" algn="ctr">
              <a:solidFill>
                <a:srgbClr val="3467A0">
                  <a:lumMod val="60000"/>
                  <a:lumOff val="40000"/>
                </a:srgbClr>
              </a:solidFill>
              <a:prstDash val="solid"/>
              <a:miter lim="800000"/>
            </a:ln>
            <a:effectLst>
              <a:outerShdw blurRad="296388" dist="40416" dir="5400000" sx="104000" sy="104000" algn="t" rotWithShape="0">
                <a:srgbClr val="4874CB">
                  <a:lumMod val="60000"/>
                  <a:lumOff val="40000"/>
                  <a:alpha val="40000"/>
                </a:srgbClr>
              </a:outerShdw>
            </a:effectLst>
          </p:spPr>
          <p:txBody>
            <a:bodyPr wrap="square" lIns="87300" tIns="43650" rIns="87300" bIns="43650" rtlCol="0" anchor="ctr">
              <a:noAutofit/>
            </a:bodyPr>
            <a:lstStyle/>
            <a:p>
              <a:pPr marL="0"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720" b="1" i="0" u="none" strike="noStrike" kern="0" cap="none" spc="0" normalizeH="0" baseline="0" noProof="0">
                  <a:ln>
                    <a:noFill/>
                  </a:ln>
                  <a:solidFill>
                    <a:srgbClr val="343C91"/>
                  </a:solidFill>
                  <a:effectLst/>
                  <a:uLnTx/>
                  <a:uFillTx/>
                  <a:latin typeface="方正春晚龙马精神体" panose="02010600010101010101" charset="-122"/>
                  <a:ea typeface="方正春晚龙马精神体" panose="02010600010101010101" charset="-122"/>
                  <a:cs typeface="思源宋体 CN" panose="02020400000000000000" charset="-122"/>
                </a:rPr>
                <a:t>经费管理</a:t>
              </a:r>
              <a:endParaRPr kumimoji="0" lang="zh-CN" altLang="en-US" sz="1720" b="1" i="0" u="none" strike="noStrike" kern="0" cap="none" spc="0" normalizeH="0" baseline="0" noProof="0">
                <a:ln>
                  <a:noFill/>
                </a:ln>
                <a:solidFill>
                  <a:srgbClr val="343C91"/>
                </a:solidFill>
                <a:effectLst/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思源宋体 CN" panose="02020400000000000000" charset="-122"/>
              </a:endParaRPr>
            </a:p>
          </p:txBody>
        </p:sp>
        <p:sp>
          <p:nvSpPr>
            <p:cNvPr id="18" name="矩形: 圆角 40"/>
            <p:cNvSpPr/>
            <p:nvPr>
              <p:custDataLst>
                <p:tags r:id="rId21"/>
              </p:custDataLst>
            </p:nvPr>
          </p:nvSpPr>
          <p:spPr>
            <a:xfrm>
              <a:off x="10343" y="2774"/>
              <a:ext cx="2035" cy="521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3467A0">
                    <a:lumMod val="20000"/>
                    <a:lumOff val="80000"/>
                  </a:srgbClr>
                </a:gs>
                <a:gs pos="24000">
                  <a:sysClr val="window" lastClr="FFFFFF"/>
                </a:gs>
              </a:gsLst>
              <a:lin ang="18900000" scaled="1"/>
            </a:gradFill>
            <a:ln w="9525" cap="flat" cmpd="sng" algn="ctr">
              <a:solidFill>
                <a:srgbClr val="3467A0">
                  <a:lumMod val="60000"/>
                  <a:lumOff val="40000"/>
                </a:srgbClr>
              </a:solidFill>
              <a:prstDash val="solid"/>
              <a:miter lim="800000"/>
            </a:ln>
            <a:effectLst>
              <a:outerShdw blurRad="296388" dist="40416" dir="5400000" sx="104000" sy="104000" algn="t" rotWithShape="0">
                <a:srgbClr val="4874CB">
                  <a:lumMod val="60000"/>
                  <a:lumOff val="40000"/>
                  <a:alpha val="40000"/>
                </a:srgbClr>
              </a:outerShdw>
            </a:effectLst>
          </p:spPr>
          <p:txBody>
            <a:bodyPr wrap="square" lIns="87300" tIns="43650" rIns="87300" bIns="43650" rtlCol="0" anchor="ctr">
              <a:noAutofit/>
            </a:bodyPr>
            <a:lstStyle/>
            <a:p>
              <a:pPr marL="0"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720" b="1" i="0" u="none" strike="noStrike" kern="0" cap="none" spc="0" normalizeH="0" baseline="0" noProof="0">
                  <a:ln>
                    <a:noFill/>
                  </a:ln>
                  <a:solidFill>
                    <a:srgbClr val="343C91"/>
                  </a:solidFill>
                  <a:effectLst/>
                  <a:uLnTx/>
                  <a:uFillTx/>
                  <a:latin typeface="方正春晚龙马精神体" panose="02010600010101010101" charset="-122"/>
                  <a:ea typeface="方正春晚龙马精神体" panose="02010600010101010101" charset="-122"/>
                  <a:cs typeface="思源宋体 CN" panose="02020400000000000000" charset="-122"/>
                </a:rPr>
                <a:t>基建维修</a:t>
              </a:r>
              <a:endParaRPr kumimoji="0" lang="zh-CN" altLang="en-US" sz="1720" b="1" i="0" u="none" strike="noStrike" kern="0" cap="none" spc="0" normalizeH="0" baseline="0" noProof="0">
                <a:ln>
                  <a:noFill/>
                </a:ln>
                <a:solidFill>
                  <a:srgbClr val="343C91"/>
                </a:solidFill>
                <a:effectLst/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思源宋体 CN" panose="02020400000000000000" charset="-122"/>
              </a:endParaRPr>
            </a:p>
          </p:txBody>
        </p:sp>
        <p:sp>
          <p:nvSpPr>
            <p:cNvPr id="19" name="矩形: 圆角 40"/>
            <p:cNvSpPr/>
            <p:nvPr>
              <p:custDataLst>
                <p:tags r:id="rId22"/>
              </p:custDataLst>
            </p:nvPr>
          </p:nvSpPr>
          <p:spPr>
            <a:xfrm>
              <a:off x="12572" y="2775"/>
              <a:ext cx="2035" cy="521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3467A0">
                    <a:lumMod val="20000"/>
                    <a:lumOff val="80000"/>
                  </a:srgbClr>
                </a:gs>
                <a:gs pos="24000">
                  <a:sysClr val="window" lastClr="FFFFFF"/>
                </a:gs>
              </a:gsLst>
              <a:lin ang="18900000" scaled="1"/>
            </a:gradFill>
            <a:ln w="9525" cap="flat" cmpd="sng" algn="ctr">
              <a:solidFill>
                <a:srgbClr val="3467A0">
                  <a:lumMod val="60000"/>
                  <a:lumOff val="40000"/>
                </a:srgbClr>
              </a:solidFill>
              <a:prstDash val="solid"/>
              <a:miter lim="800000"/>
            </a:ln>
            <a:effectLst>
              <a:outerShdw blurRad="296388" dist="40416" dir="5400000" sx="104000" sy="104000" algn="t" rotWithShape="0">
                <a:srgbClr val="4874CB">
                  <a:lumMod val="60000"/>
                  <a:lumOff val="40000"/>
                  <a:alpha val="40000"/>
                </a:srgbClr>
              </a:outerShdw>
            </a:effectLst>
          </p:spPr>
          <p:txBody>
            <a:bodyPr wrap="square" lIns="87300" tIns="43650" rIns="87300" bIns="43650" rtlCol="0" anchor="ctr">
              <a:noAutofit/>
            </a:bodyPr>
            <a:lstStyle/>
            <a:p>
              <a:pPr marL="0"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720" b="1" i="0" u="none" strike="noStrike" kern="0" cap="none" spc="0" normalizeH="0" baseline="0" noProof="0">
                  <a:ln>
                    <a:noFill/>
                  </a:ln>
                  <a:solidFill>
                    <a:srgbClr val="343C91"/>
                  </a:solidFill>
                  <a:effectLst/>
                  <a:uLnTx/>
                  <a:uFillTx/>
                  <a:latin typeface="方正春晚龙马精神体" panose="02010600010101010101" charset="-122"/>
                  <a:ea typeface="方正春晚龙马精神体" panose="02010600010101010101" charset="-122"/>
                  <a:cs typeface="思源宋体 CN" panose="02020400000000000000" charset="-122"/>
                </a:rPr>
                <a:t>物资采购</a:t>
              </a:r>
              <a:endParaRPr kumimoji="0" lang="zh-CN" altLang="en-US" sz="1720" b="1" i="0" u="none" strike="noStrike" kern="0" cap="none" spc="0" normalizeH="0" baseline="0" noProof="0">
                <a:ln>
                  <a:noFill/>
                </a:ln>
                <a:solidFill>
                  <a:srgbClr val="343C91"/>
                </a:solidFill>
                <a:effectLst/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思源宋体 CN" panose="02020400000000000000" charset="-122"/>
              </a:endParaRPr>
            </a:p>
          </p:txBody>
        </p:sp>
        <p:sp>
          <p:nvSpPr>
            <p:cNvPr id="20" name="矩形: 圆角 40"/>
            <p:cNvSpPr/>
            <p:nvPr>
              <p:custDataLst>
                <p:tags r:id="rId23"/>
              </p:custDataLst>
            </p:nvPr>
          </p:nvSpPr>
          <p:spPr>
            <a:xfrm>
              <a:off x="14801" y="2776"/>
              <a:ext cx="2035" cy="521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3467A0">
                    <a:lumMod val="20000"/>
                    <a:lumOff val="80000"/>
                  </a:srgbClr>
                </a:gs>
                <a:gs pos="24000">
                  <a:sysClr val="window" lastClr="FFFFFF"/>
                </a:gs>
              </a:gsLst>
              <a:lin ang="18900000" scaled="1"/>
            </a:gradFill>
            <a:ln w="9525" cap="flat" cmpd="sng" algn="ctr">
              <a:solidFill>
                <a:srgbClr val="3467A0">
                  <a:lumMod val="60000"/>
                  <a:lumOff val="40000"/>
                </a:srgbClr>
              </a:solidFill>
              <a:prstDash val="solid"/>
              <a:miter lim="800000"/>
            </a:ln>
            <a:effectLst>
              <a:outerShdw blurRad="296388" dist="40416" dir="5400000" sx="104000" sy="104000" algn="t" rotWithShape="0">
                <a:srgbClr val="4874CB">
                  <a:lumMod val="60000"/>
                  <a:lumOff val="40000"/>
                  <a:alpha val="40000"/>
                </a:srgbClr>
              </a:outerShdw>
            </a:effectLst>
          </p:spPr>
          <p:txBody>
            <a:bodyPr wrap="square" lIns="87300" tIns="43650" rIns="87300" bIns="4365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720" b="1" i="0" u="none" strike="noStrike" kern="0" cap="none" spc="0" normalizeH="0" baseline="0" noProof="0">
                  <a:ln>
                    <a:noFill/>
                  </a:ln>
                  <a:solidFill>
                    <a:srgbClr val="343C91"/>
                  </a:solidFill>
                  <a:effectLst/>
                  <a:uLnTx/>
                  <a:uFillTx/>
                  <a:latin typeface="方正春晚龙马精神体" panose="02010600010101010101" charset="-122"/>
                  <a:ea typeface="方正春晚龙马精神体" panose="02010600010101010101" charset="-122"/>
                  <a:cs typeface="思源宋体 CN" panose="02020400000000000000" charset="-122"/>
                </a:rPr>
                <a:t>评优评先</a:t>
              </a:r>
              <a:endParaRPr kumimoji="0" lang="zh-CN" altLang="en-US" sz="1720" b="1" i="0" u="none" strike="noStrike" kern="0" cap="none" spc="0" normalizeH="0" baseline="0" noProof="0">
                <a:ln>
                  <a:noFill/>
                </a:ln>
                <a:solidFill>
                  <a:srgbClr val="343C91"/>
                </a:solidFill>
                <a:effectLst/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思源宋体 CN" panose="02020400000000000000" charset="-122"/>
              </a:endParaRPr>
            </a:p>
          </p:txBody>
        </p:sp>
        <p:sp>
          <p:nvSpPr>
            <p:cNvPr id="21" name="矩形: 圆角 40"/>
            <p:cNvSpPr/>
            <p:nvPr>
              <p:custDataLst>
                <p:tags r:id="rId24"/>
              </p:custDataLst>
            </p:nvPr>
          </p:nvSpPr>
          <p:spPr>
            <a:xfrm>
              <a:off x="17030" y="2777"/>
              <a:ext cx="2035" cy="521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3467A0">
                    <a:lumMod val="20000"/>
                    <a:lumOff val="80000"/>
                  </a:srgbClr>
                </a:gs>
                <a:gs pos="24000">
                  <a:sysClr val="window" lastClr="FFFFFF"/>
                </a:gs>
              </a:gsLst>
              <a:lin ang="18900000" scaled="1"/>
            </a:gradFill>
            <a:ln w="9525" cap="flat" cmpd="sng" algn="ctr">
              <a:solidFill>
                <a:srgbClr val="3467A0">
                  <a:lumMod val="60000"/>
                  <a:lumOff val="40000"/>
                </a:srgbClr>
              </a:solidFill>
              <a:prstDash val="solid"/>
              <a:miter lim="800000"/>
            </a:ln>
            <a:effectLst>
              <a:outerShdw blurRad="296388" dist="40416" dir="5400000" sx="104000" sy="104000" algn="t" rotWithShape="0">
                <a:srgbClr val="4874CB">
                  <a:lumMod val="60000"/>
                  <a:lumOff val="40000"/>
                  <a:alpha val="40000"/>
                </a:srgbClr>
              </a:outerShdw>
            </a:effectLst>
          </p:spPr>
          <p:txBody>
            <a:bodyPr wrap="square" lIns="87300" tIns="43650" rIns="87300" bIns="43650" rtlCol="0" anchor="ctr">
              <a:noAutofit/>
            </a:bodyPr>
            <a:lstStyle/>
            <a:p>
              <a:pPr marL="0"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720" b="1" i="0" u="none" strike="noStrike" kern="0" cap="none" spc="0" normalizeH="0" baseline="0" noProof="0">
                  <a:ln>
                    <a:noFill/>
                  </a:ln>
                  <a:solidFill>
                    <a:srgbClr val="343C91"/>
                  </a:solidFill>
                  <a:effectLst/>
                  <a:uLnTx/>
                  <a:uFillTx/>
                  <a:latin typeface="方正春晚龙马精神体" panose="02010600010101010101" charset="-122"/>
                  <a:ea typeface="方正春晚龙马精神体" panose="02010600010101010101" charset="-122"/>
                  <a:cs typeface="思源宋体 CN" panose="02020400000000000000" charset="-122"/>
                </a:rPr>
                <a:t>职称评聘</a:t>
              </a:r>
              <a:endParaRPr kumimoji="0" lang="zh-CN" altLang="en-US" sz="1720" b="1" i="0" u="none" strike="noStrike" kern="0" cap="none" spc="0" normalizeH="0" baseline="0" noProof="0">
                <a:ln>
                  <a:noFill/>
                </a:ln>
                <a:solidFill>
                  <a:srgbClr val="343C91"/>
                </a:solidFill>
                <a:effectLst/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思源宋体 CN" panose="02020400000000000000" charset="-122"/>
              </a:endParaRP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3662680" y="2141855"/>
            <a:ext cx="828548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457200" fontAlgn="auto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方正春晚龙马精神体" panose="02010600010101010101" charset="-122"/>
                <a:ea typeface="方正春晚龙马精神体" panose="02010600010101010101" charset="-122"/>
              </a:rPr>
              <a:t>开展廉政风险点再排查、再梳理，完善防控措施与工作流程，把廉政风险点排查清、把防控举措落到位，让权力在制度的笼子里规范运行、阳光下接受监督</a:t>
            </a:r>
            <a:endParaRPr lang="zh-CN" altLang="en-US">
              <a:solidFill>
                <a:schemeClr val="bg1"/>
              </a:solidFill>
              <a:latin typeface="方正春晚龙马精神体" panose="02010600010101010101" charset="-122"/>
              <a:ea typeface="方正春晚龙马精神体" panose="02010600010101010101" charset="-122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7145" y="3435350"/>
            <a:ext cx="11995150" cy="491490"/>
            <a:chOff x="27" y="5410"/>
            <a:chExt cx="18890" cy="774"/>
          </a:xfrm>
        </p:grpSpPr>
        <p:grpSp>
          <p:nvGrpSpPr>
            <p:cNvPr id="29" name="组合 28"/>
            <p:cNvGrpSpPr/>
            <p:nvPr/>
          </p:nvGrpSpPr>
          <p:grpSpPr>
            <a:xfrm>
              <a:off x="27" y="5410"/>
              <a:ext cx="3607" cy="774"/>
              <a:chOff x="678" y="2617"/>
              <a:chExt cx="3607" cy="774"/>
            </a:xfrm>
          </p:grpSpPr>
          <p:sp>
            <p:nvSpPr>
              <p:cNvPr id="30" name="文本框 29"/>
              <p:cNvSpPr txBox="1"/>
              <p:nvPr/>
            </p:nvSpPr>
            <p:spPr>
              <a:xfrm>
                <a:off x="1043" y="2617"/>
                <a:ext cx="3242" cy="7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557655">
                  <a:lnSpc>
                    <a:spcPct val="130000"/>
                  </a:lnSpc>
                </a:pPr>
                <a:r>
                  <a:rPr lang="en-US" altLang="zh-CN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  <a:sym typeface="思源宋体 CN" panose="02020400000000000000" charset="-122"/>
                  </a:rPr>
                  <a:t>2.</a:t>
                </a:r>
                <a:r>
                  <a:rPr lang="zh-CN" altLang="en-US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  <a:sym typeface="思源宋体 CN" panose="02020400000000000000" charset="-122"/>
                  </a:rPr>
                  <a:t>强化日常监督</a:t>
                </a:r>
                <a:endParaRPr lang="zh-CN" altLang="en-US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endParaRPr>
              </a:p>
            </p:txBody>
          </p:sp>
          <p:grpSp>
            <p:nvGrpSpPr>
              <p:cNvPr id="31" name="组合 30"/>
              <p:cNvGrpSpPr/>
              <p:nvPr/>
            </p:nvGrpSpPr>
            <p:grpSpPr>
              <a:xfrm>
                <a:off x="678" y="2907"/>
                <a:ext cx="277" cy="277"/>
                <a:chOff x="4079253" y="3794228"/>
                <a:chExt cx="131686" cy="131686"/>
              </a:xfrm>
            </p:grpSpPr>
            <p:sp>
              <p:nvSpPr>
                <p:cNvPr id="32" name="矩形: 圆角 44"/>
                <p:cNvSpPr/>
                <p:nvPr/>
              </p:nvSpPr>
              <p:spPr>
                <a:xfrm>
                  <a:off x="4079253" y="3794228"/>
                  <a:ext cx="131686" cy="131686"/>
                </a:xfrm>
                <a:prstGeom prst="roundRect">
                  <a:avLst/>
                </a:prstGeom>
                <a:solidFill>
                  <a:schemeClr val="accent1">
                    <a:alpha val="2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1pPr>
                  <a:lvl2pPr marL="457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2pPr>
                  <a:lvl3pPr marL="914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3pPr>
                  <a:lvl4pPr marL="1371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4pPr>
                  <a:lvl5pPr marL="18288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5pPr>
                  <a:lvl6pPr marL="22860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6pPr>
                  <a:lvl7pPr marL="2743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7pPr>
                  <a:lvl8pPr marL="3200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8pPr>
                  <a:lvl9pPr marL="3657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9pPr>
                </a:lstStyle>
                <a:p>
                  <a:pPr algn="ctr" defTabSz="1219200"/>
                  <a:endParaRPr lang="zh-CN" altLang="en-US" sz="2400" dirty="0">
                    <a:solidFill>
                      <a:srgbClr val="FFFFFF"/>
                    </a:solidFill>
                    <a:latin typeface="思源宋体 CN" panose="02020400000000000000" charset="-122"/>
                    <a:ea typeface="思源宋体 CN" panose="02020400000000000000" charset="-122"/>
                    <a:sym typeface="思源宋体 CN" panose="02020400000000000000" charset="-122"/>
                  </a:endParaRPr>
                </a:p>
              </p:txBody>
            </p:sp>
            <p:sp>
              <p:nvSpPr>
                <p:cNvPr id="33" name="矩形: 圆角 45"/>
                <p:cNvSpPr/>
                <p:nvPr/>
              </p:nvSpPr>
              <p:spPr>
                <a:xfrm>
                  <a:off x="4103065" y="3818040"/>
                  <a:ext cx="84062" cy="84062"/>
                </a:xfrm>
                <a:prstGeom prst="roundRect">
                  <a:avLst/>
                </a:prstGeom>
                <a:solidFill>
                  <a:schemeClr val="accent1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1pPr>
                  <a:lvl2pPr marL="457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2pPr>
                  <a:lvl3pPr marL="914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3pPr>
                  <a:lvl4pPr marL="1371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4pPr>
                  <a:lvl5pPr marL="18288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5pPr>
                  <a:lvl6pPr marL="22860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6pPr>
                  <a:lvl7pPr marL="2743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7pPr>
                  <a:lvl8pPr marL="3200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8pPr>
                  <a:lvl9pPr marL="3657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9pPr>
                </a:lstStyle>
                <a:p>
                  <a:pPr algn="ctr" defTabSz="1219200"/>
                  <a:endParaRPr lang="zh-CN" altLang="en-US" sz="2400">
                    <a:solidFill>
                      <a:srgbClr val="FFFFFF"/>
                    </a:solidFill>
                    <a:latin typeface="思源宋体 CN" panose="02020400000000000000" charset="-122"/>
                    <a:ea typeface="思源宋体 CN" panose="02020400000000000000" charset="-122"/>
                    <a:sym typeface="思源宋体 CN" panose="02020400000000000000" charset="-122"/>
                  </a:endParaRPr>
                </a:p>
              </p:txBody>
            </p:sp>
          </p:grpSp>
        </p:grpSp>
        <p:cxnSp>
          <p:nvCxnSpPr>
            <p:cNvPr id="34" name="直接连接符 33"/>
            <p:cNvCxnSpPr/>
            <p:nvPr/>
          </p:nvCxnSpPr>
          <p:spPr>
            <a:xfrm flipV="1">
              <a:off x="3393" y="5830"/>
              <a:ext cx="2226" cy="12"/>
            </a:xfrm>
            <a:prstGeom prst="line">
              <a:avLst/>
            </a:prstGeom>
            <a:ln w="12700" cmpd="sng">
              <a:solidFill>
                <a:srgbClr val="FFC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5" name="文本框 34"/>
            <p:cNvSpPr txBox="1"/>
            <p:nvPr/>
          </p:nvSpPr>
          <p:spPr>
            <a:xfrm>
              <a:off x="5511" y="5562"/>
              <a:ext cx="1340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管住</a:t>
              </a:r>
              <a:r>
                <a:rPr lang="en-US" altLang="zh-CN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“</a:t>
              </a:r>
              <a:r>
                <a:rPr lang="zh-CN" altLang="en-US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关键事</a:t>
              </a:r>
              <a:r>
                <a:rPr lang="en-US" altLang="zh-CN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”</a:t>
              </a:r>
              <a:r>
                <a:rPr lang="zh-CN" altLang="en-US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，也看住</a:t>
              </a:r>
              <a:r>
                <a:rPr lang="en-US" altLang="zh-CN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“</a:t>
              </a:r>
              <a:r>
                <a:rPr lang="zh-CN" altLang="en-US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关键处</a:t>
              </a:r>
              <a:r>
                <a:rPr lang="en-US" altLang="zh-CN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”</a:t>
              </a:r>
              <a:r>
                <a:rPr lang="zh-CN" altLang="en-US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，把监督融入日常、抓</a:t>
              </a:r>
              <a:r>
                <a:rPr lang="zh-CN" altLang="en-US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在经常</a:t>
              </a:r>
              <a:endParaRPr lang="zh-CN" altLang="en-US">
                <a:solidFill>
                  <a:srgbClr val="343C91"/>
                </a:solidFill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55" grpId="0" animBg="1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1086852" y="89910"/>
            <a:ext cx="10633296" cy="598017"/>
            <a:chOff x="573772" y="517265"/>
            <a:chExt cx="10633296" cy="598017"/>
          </a:xfrm>
        </p:grpSpPr>
        <p:sp>
          <p:nvSpPr>
            <p:cNvPr id="43" name="文本框 42"/>
            <p:cNvSpPr txBox="1"/>
            <p:nvPr/>
          </p:nvSpPr>
          <p:spPr>
            <a:xfrm>
              <a:off x="573772" y="528517"/>
              <a:ext cx="1220470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accent1">
                      <a:lumMod val="75000"/>
                    </a:schemeClr>
                  </a:solidFill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肆</a:t>
              </a:r>
              <a:endParaRPr lang="zh-CN" altLang="en-US" sz="3200" dirty="0">
                <a:solidFill>
                  <a:schemeClr val="accent1">
                    <a:lumMod val="75000"/>
                  </a:schemeClr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022029" y="517265"/>
              <a:ext cx="7904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</a:rPr>
                <a:t>守牢清廉之“底”——以正风肃纪涵养生态</a:t>
              </a:r>
              <a:endParaRPr lang="zh-CN" altLang="en-US" sz="3200" dirty="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汉仪雪君体简" panose="02010600000101010101" charset="-122"/>
                <a:ea typeface="汉仪雪君体简" panose="02010600000101010101" charset="-122"/>
                <a:cs typeface="汉仪雪君体简" panose="02010600000101010101" charset="-122"/>
              </a:endParaRPr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677815" y="1101312"/>
              <a:ext cx="10529253" cy="13970"/>
              <a:chOff x="677815" y="1101312"/>
              <a:chExt cx="10529253" cy="13970"/>
            </a:xfrm>
          </p:grpSpPr>
          <p:cxnSp>
            <p:nvCxnSpPr>
              <p:cNvPr id="46" name="直接连接符 45"/>
              <p:cNvCxnSpPr/>
              <p:nvPr/>
            </p:nvCxnSpPr>
            <p:spPr>
              <a:xfrm flipV="1">
                <a:off x="690833" y="1107662"/>
                <a:ext cx="10516235" cy="7620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>
                <a:off x="677815" y="1101312"/>
                <a:ext cx="977149" cy="0"/>
              </a:xfrm>
              <a:prstGeom prst="line">
                <a:avLst/>
              </a:prstGeom>
              <a:ln w="15875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组合 47"/>
          <p:cNvGrpSpPr/>
          <p:nvPr/>
        </p:nvGrpSpPr>
        <p:grpSpPr>
          <a:xfrm>
            <a:off x="27305" y="855345"/>
            <a:ext cx="4832985" cy="492760"/>
            <a:chOff x="6013" y="1496"/>
            <a:chExt cx="5227" cy="741"/>
          </a:xfrm>
        </p:grpSpPr>
        <p:sp>
          <p:nvSpPr>
            <p:cNvPr id="49" name="对角圆角矩形 4"/>
            <p:cNvSpPr/>
            <p:nvPr/>
          </p:nvSpPr>
          <p:spPr>
            <a:xfrm>
              <a:off x="6423" y="1496"/>
              <a:ext cx="4401" cy="741"/>
            </a:xfrm>
            <a:prstGeom prst="round2Diag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  <a:gs pos="50000">
                  <a:schemeClr val="accent1">
                    <a:lumMod val="10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90500" dist="38100" dir="5400000" rotWithShape="0">
                <a:schemeClr val="accent1">
                  <a:lumMod val="100000"/>
                  <a:alpha val="2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charset="-122"/>
                <a:ea typeface="思源宋体 CN" panose="02020400000000000000" charset="-122"/>
                <a:cs typeface="思源宋体 CN" panose="02020400000000000000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6013" y="1510"/>
              <a:ext cx="5227" cy="6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（二）守好集体决策的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“</a:t>
              </a: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线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”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  <a:cs typeface="+mn-ea"/>
                <a:sym typeface="+mn-ea"/>
              </a:endParaRPr>
            </a:p>
          </p:txBody>
        </p:sp>
      </p:grpSp>
      <p:sp>
        <p:nvSpPr>
          <p:cNvPr id="8" name="椭圆 7"/>
          <p:cNvSpPr/>
          <p:nvPr/>
        </p:nvSpPr>
        <p:spPr>
          <a:xfrm>
            <a:off x="134692" y="4269093"/>
            <a:ext cx="11983602" cy="2455687"/>
          </a:xfrm>
          <a:prstGeom prst="ellipse">
            <a:avLst/>
          </a:prstGeom>
          <a:gradFill>
            <a:gsLst>
              <a:gs pos="0">
                <a:schemeClr val="accent1">
                  <a:alpha val="10000"/>
                </a:schemeClr>
              </a:gs>
              <a:gs pos="96000">
                <a:schemeClr val="accent1">
                  <a:alpha val="0"/>
                </a:schemeClr>
              </a:gs>
            </a:gsLst>
            <a:lin ang="16200000" scaled="1"/>
          </a:gradFill>
          <a:ln w="6350" cap="rnd">
            <a:gradFill flip="none" rotWithShape="1">
              <a:gsLst>
                <a:gs pos="0">
                  <a:schemeClr val="accent1">
                    <a:alpha val="27000"/>
                  </a:schemeClr>
                </a:gs>
                <a:gs pos="86000">
                  <a:schemeClr val="accent1">
                    <a:alpha val="0"/>
                  </a:schemeClr>
                </a:gs>
              </a:gsLst>
              <a:lin ang="1620000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Normal" panose="020B0400000000000000" charset="-122"/>
              <a:cs typeface="思源黑体 CN Bold" panose="020B0800000000000000" pitchFamily="34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2287243" y="4414208"/>
            <a:ext cx="7678500" cy="1695198"/>
          </a:xfrm>
          <a:prstGeom prst="ellipse">
            <a:avLst/>
          </a:prstGeom>
          <a:solidFill>
            <a:schemeClr val="bg1">
              <a:alpha val="33000"/>
            </a:schemeClr>
          </a:solidFill>
          <a:ln w="22225" cap="rnd">
            <a:gradFill flip="none" rotWithShape="1">
              <a:gsLst>
                <a:gs pos="0">
                  <a:schemeClr val="accent1">
                    <a:alpha val="55000"/>
                  </a:schemeClr>
                </a:gs>
                <a:gs pos="96000">
                  <a:schemeClr val="accent1">
                    <a:alpha val="0"/>
                  </a:schemeClr>
                </a:gs>
              </a:gsLst>
              <a:lin ang="16200000" scaled="1"/>
              <a:tileRect/>
            </a:gra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Normal" panose="020B0400000000000000" charset="-122"/>
              <a:cs typeface="思源黑体 CN Bold" panose="020B0800000000000000" pitchFamily="34" charset="-122"/>
            </a:endParaRPr>
          </a:p>
        </p:txBody>
      </p:sp>
      <p:sp>
        <p:nvSpPr>
          <p:cNvPr id="13" name="标注: 弯曲线形(无边框) 12"/>
          <p:cNvSpPr/>
          <p:nvPr/>
        </p:nvSpPr>
        <p:spPr>
          <a:xfrm>
            <a:off x="4026920" y="4551595"/>
            <a:ext cx="1007795" cy="690481"/>
          </a:xfrm>
          <a:prstGeom prst="callout2">
            <a:avLst>
              <a:gd name="adj1" fmla="val -55048"/>
              <a:gd name="adj2" fmla="val -6666"/>
              <a:gd name="adj3" fmla="val -128846"/>
              <a:gd name="adj4" fmla="val -66667"/>
              <a:gd name="adj5" fmla="val -126471"/>
              <a:gd name="adj6" fmla="val -323611"/>
            </a:avLst>
          </a:prstGeom>
          <a:noFill/>
          <a:ln w="15875" cap="rnd"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Normal" panose="020B0400000000000000" charset="-122"/>
              <a:cs typeface="思源黑体 CN Bold" panose="020B0800000000000000" pitchFamily="34" charset="-122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3178403" y="4418840"/>
            <a:ext cx="5896180" cy="1271449"/>
            <a:chOff x="3178403" y="4418840"/>
            <a:chExt cx="5896180" cy="1271449"/>
          </a:xfrm>
        </p:grpSpPr>
        <p:sp>
          <p:nvSpPr>
            <p:cNvPr id="12" name="椭圆 11"/>
            <p:cNvSpPr/>
            <p:nvPr/>
          </p:nvSpPr>
          <p:spPr>
            <a:xfrm>
              <a:off x="3178403" y="4438292"/>
              <a:ext cx="5896180" cy="1251997"/>
            </a:xfrm>
            <a:prstGeom prst="ellipse">
              <a:avLst/>
            </a:prstGeom>
            <a:gradFill>
              <a:gsLst>
                <a:gs pos="50000">
                  <a:schemeClr val="accent1">
                    <a:lumMod val="20000"/>
                    <a:lumOff val="80000"/>
                  </a:schemeClr>
                </a:gs>
                <a:gs pos="0">
                  <a:schemeClr val="accent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16200000" scaled="1"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Normal" panose="020B0400000000000000" charset="-122"/>
                <a:cs typeface="思源黑体 CN Bold" panose="020B0800000000000000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3178403" y="4418840"/>
              <a:ext cx="5896180" cy="1176693"/>
            </a:xfrm>
            <a:prstGeom prst="ellipse">
              <a:avLst/>
            </a:prstGeom>
            <a:solidFill>
              <a:schemeClr val="bg1"/>
            </a:solidFill>
            <a:ln w="12700">
              <a:gradFill flip="none" rotWithShape="1">
                <a:gsLst>
                  <a:gs pos="0">
                    <a:schemeClr val="accent1">
                      <a:alpha val="55000"/>
                    </a:schemeClr>
                  </a:gs>
                  <a:gs pos="80000">
                    <a:schemeClr val="accent1">
                      <a:alpha val="0"/>
                    </a:schemeClr>
                  </a:gs>
                </a:gsLst>
                <a:lin ang="162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Normal" panose="020B0400000000000000" charset="-122"/>
                <a:cs typeface="思源黑体 CN Bold" panose="020B0800000000000000" pitchFamily="34" charset="-122"/>
              </a:endParaRPr>
            </a:p>
          </p:txBody>
        </p:sp>
      </p:grpSp>
      <p:sp>
        <p:nvSpPr>
          <p:cNvPr id="17" name="标注: 弯曲线形(无边框) 16"/>
          <p:cNvSpPr/>
          <p:nvPr/>
        </p:nvSpPr>
        <p:spPr>
          <a:xfrm flipH="1">
            <a:off x="6359638" y="2621823"/>
            <a:ext cx="1155705" cy="690481"/>
          </a:xfrm>
          <a:prstGeom prst="callout2">
            <a:avLst>
              <a:gd name="adj1" fmla="val 32458"/>
              <a:gd name="adj2" fmla="val 33260"/>
              <a:gd name="adj3" fmla="val -128763"/>
              <a:gd name="adj4" fmla="val -21778"/>
              <a:gd name="adj5" fmla="val -128327"/>
              <a:gd name="adj6" fmla="val -323633"/>
            </a:avLst>
          </a:prstGeom>
          <a:noFill/>
          <a:ln w="15875" cap="rnd"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Normal" panose="020B0400000000000000" charset="-122"/>
              <a:cs typeface="思源黑体 CN Bold" panose="020B0800000000000000" pitchFamily="34" charset="-122"/>
            </a:endParaRPr>
          </a:p>
        </p:txBody>
      </p:sp>
      <p:sp>
        <p:nvSpPr>
          <p:cNvPr id="18" name="矩形: 圆角 17"/>
          <p:cNvSpPr/>
          <p:nvPr/>
        </p:nvSpPr>
        <p:spPr>
          <a:xfrm>
            <a:off x="3652383" y="2119640"/>
            <a:ext cx="1745047" cy="2529764"/>
          </a:xfrm>
          <a:prstGeom prst="roundRect">
            <a:avLst>
              <a:gd name="adj" fmla="val 2530"/>
            </a:avLst>
          </a:prstGeom>
          <a:blipFill rotWithShape="1">
            <a:blip r:embed="rId1" cstate="email"/>
            <a:stretch>
              <a:fillRect/>
            </a:stretch>
          </a:blip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317500" dist="63500" dir="8100000" algn="tr" rotWithShape="0">
              <a:srgbClr val="002060">
                <a:alpha val="8000"/>
              </a:srgbClr>
            </a:outerShdw>
          </a:effectLst>
          <a:scene3d>
            <a:camera prst="perspectiveContrastingLeftFacing">
              <a:rot lat="20895512" lon="2781943" rev="19991078"/>
            </a:camera>
            <a:lightRig rig="contrasting" dir="t"/>
          </a:scene3d>
          <a:sp3d extrusionH="25400">
            <a:contourClr>
              <a:srgbClr val="7D8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思源黑体 CN Bold" panose="020B0800000000000000" pitchFamily="34" charset="-122"/>
            </a:endParaRPr>
          </a:p>
        </p:txBody>
      </p:sp>
      <p:sp>
        <p:nvSpPr>
          <p:cNvPr id="19" name="矩形: 圆角 18"/>
          <p:cNvSpPr/>
          <p:nvPr/>
        </p:nvSpPr>
        <p:spPr>
          <a:xfrm>
            <a:off x="4808702" y="1978590"/>
            <a:ext cx="1745047" cy="2529764"/>
          </a:xfrm>
          <a:prstGeom prst="roundRect">
            <a:avLst>
              <a:gd name="adj" fmla="val 3131"/>
            </a:avLst>
          </a:prstGeom>
          <a:blipFill rotWithShape="1">
            <a:blip r:embed="rId2" cstate="email"/>
            <a:stretch>
              <a:fillRect/>
            </a:stretch>
          </a:blipFill>
          <a:ln w="317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317500" dist="63500" dir="8100000" algn="tr" rotWithShape="0">
              <a:srgbClr val="002060">
                <a:alpha val="8000"/>
              </a:srgbClr>
            </a:outerShdw>
          </a:effectLst>
          <a:scene3d>
            <a:camera prst="perspectiveContrastingLeftFacing">
              <a:rot lat="20895512" lon="2781943" rev="19991078"/>
            </a:camera>
            <a:lightRig rig="contrasting" dir="t"/>
          </a:scene3d>
          <a:sp3d extrusionH="25400">
            <a:contourClr>
              <a:srgbClr val="7D8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思源黑体 CN Bold" panose="020B0800000000000000" pitchFamily="34" charset="-122"/>
            </a:endParaRPr>
          </a:p>
        </p:txBody>
      </p:sp>
      <p:sp>
        <p:nvSpPr>
          <p:cNvPr id="21" name="矩形: 圆角 20"/>
          <p:cNvSpPr/>
          <p:nvPr/>
        </p:nvSpPr>
        <p:spPr>
          <a:xfrm>
            <a:off x="5583863" y="2556133"/>
            <a:ext cx="1745047" cy="2529764"/>
          </a:xfrm>
          <a:prstGeom prst="roundRect">
            <a:avLst>
              <a:gd name="adj" fmla="val 2229"/>
            </a:avLst>
          </a:prstGeom>
          <a:blipFill rotWithShape="1">
            <a:blip r:embed="rId3" cstate="email"/>
            <a:stretch>
              <a:fillRect/>
            </a:stretch>
          </a:blip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317500" dist="63500" dir="8100000" algn="tr" rotWithShape="0">
              <a:srgbClr val="002060">
                <a:alpha val="8000"/>
              </a:srgbClr>
            </a:outerShdw>
          </a:effectLst>
          <a:scene3d>
            <a:camera prst="perspectiveContrastingLeftFacing">
              <a:rot lat="20895512" lon="2781943" rev="19991078"/>
            </a:camera>
            <a:lightRig rig="contrasting" dir="t"/>
          </a:scene3d>
          <a:sp3d extrusionH="25400">
            <a:contourClr>
              <a:srgbClr val="7D8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思源黑体 CN Bold" panose="020B0800000000000000" pitchFamily="34" charset="-122"/>
            </a:endParaRPr>
          </a:p>
        </p:txBody>
      </p:sp>
      <p:sp>
        <p:nvSpPr>
          <p:cNvPr id="22" name="矩形: 圆角 21"/>
          <p:cNvSpPr/>
          <p:nvPr/>
        </p:nvSpPr>
        <p:spPr>
          <a:xfrm>
            <a:off x="6902593" y="2492776"/>
            <a:ext cx="1745047" cy="2529764"/>
          </a:xfrm>
          <a:prstGeom prst="roundRect">
            <a:avLst>
              <a:gd name="adj" fmla="val 2530"/>
            </a:avLst>
          </a:prstGeom>
          <a:blipFill rotWithShape="1">
            <a:blip r:embed="rId4" cstate="email"/>
            <a:stretch>
              <a:fillRect/>
            </a:stretch>
          </a:blipFill>
          <a:ln w="317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317500" dist="63500" dir="8100000" algn="tr" rotWithShape="0">
              <a:srgbClr val="002060">
                <a:alpha val="8000"/>
              </a:srgbClr>
            </a:outerShdw>
          </a:effectLst>
          <a:scene3d>
            <a:camera prst="perspectiveContrastingLeftFacing">
              <a:rot lat="20895512" lon="2781943" rev="19991078"/>
            </a:camera>
            <a:lightRig rig="contrasting" dir="t"/>
          </a:scene3d>
          <a:sp3d extrusionH="25400">
            <a:contourClr>
              <a:srgbClr val="7D8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思源黑体 CN Bold" panose="020B0800000000000000" pitchFamily="34" charset="-122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769170" y="3107958"/>
            <a:ext cx="2409190" cy="442595"/>
            <a:chOff x="769170" y="3107958"/>
            <a:chExt cx="2409190" cy="442595"/>
          </a:xfrm>
        </p:grpSpPr>
        <p:grpSp>
          <p:nvGrpSpPr>
            <p:cNvPr id="24" name="组合 23"/>
            <p:cNvGrpSpPr/>
            <p:nvPr/>
          </p:nvGrpSpPr>
          <p:grpSpPr>
            <a:xfrm>
              <a:off x="769170" y="3107958"/>
              <a:ext cx="2088232" cy="432000"/>
              <a:chOff x="695325" y="1156970"/>
              <a:chExt cx="3009265" cy="574040"/>
            </a:xfrm>
          </p:grpSpPr>
          <p:sp>
            <p:nvSpPr>
              <p:cNvPr id="25" name="任意多边形: 形状 24"/>
              <p:cNvSpPr/>
              <p:nvPr/>
            </p:nvSpPr>
            <p:spPr>
              <a:xfrm>
                <a:off x="695325" y="1156970"/>
                <a:ext cx="3009265" cy="574040"/>
              </a:xfrm>
              <a:custGeom>
                <a:avLst/>
                <a:gdLst>
                  <a:gd name="connsiteX0" fmla="*/ 2586358 w 2586418"/>
                  <a:gd name="connsiteY0" fmla="*/ -331 h 574357"/>
                  <a:gd name="connsiteX1" fmla="*/ 2586358 w 2586418"/>
                  <a:gd name="connsiteY1" fmla="*/ 319423 h 574357"/>
                  <a:gd name="connsiteX2" fmla="*/ 2331659 w 2586418"/>
                  <a:gd name="connsiteY2" fmla="*/ 574026 h 574357"/>
                  <a:gd name="connsiteX3" fmla="*/ -61 w 2586418"/>
                  <a:gd name="connsiteY3" fmla="*/ 574026 h 574357"/>
                  <a:gd name="connsiteX4" fmla="*/ -61 w 2586418"/>
                  <a:gd name="connsiteY4" fmla="*/ 254367 h 574357"/>
                  <a:gd name="connsiteX5" fmla="*/ 254638 w 2586418"/>
                  <a:gd name="connsiteY5" fmla="*/ -331 h 574357"/>
                  <a:gd name="connsiteX6" fmla="*/ 2577880 w 2586418"/>
                  <a:gd name="connsiteY6" fmla="*/ 315899 h 574357"/>
                  <a:gd name="connsiteX7" fmla="*/ 2577880 w 2586418"/>
                  <a:gd name="connsiteY7" fmla="*/ 8146 h 574357"/>
                  <a:gd name="connsiteX8" fmla="*/ 258257 w 2586418"/>
                  <a:gd name="connsiteY8" fmla="*/ 8146 h 574357"/>
                  <a:gd name="connsiteX9" fmla="*/ 8607 w 2586418"/>
                  <a:gd name="connsiteY9" fmla="*/ 257796 h 574357"/>
                  <a:gd name="connsiteX10" fmla="*/ 8607 w 2586418"/>
                  <a:gd name="connsiteY10" fmla="*/ 565549 h 574357"/>
                  <a:gd name="connsiteX11" fmla="*/ 2328135 w 2586418"/>
                  <a:gd name="connsiteY11" fmla="*/ 565549 h 574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86418" h="574357">
                    <a:moveTo>
                      <a:pt x="2586358" y="-331"/>
                    </a:moveTo>
                    <a:lnTo>
                      <a:pt x="2586358" y="319423"/>
                    </a:lnTo>
                    <a:lnTo>
                      <a:pt x="2331659" y="574026"/>
                    </a:lnTo>
                    <a:lnTo>
                      <a:pt x="-61" y="574026"/>
                    </a:lnTo>
                    <a:lnTo>
                      <a:pt x="-61" y="254367"/>
                    </a:lnTo>
                    <a:lnTo>
                      <a:pt x="254638" y="-331"/>
                    </a:lnTo>
                    <a:close/>
                    <a:moveTo>
                      <a:pt x="2577880" y="315899"/>
                    </a:moveTo>
                    <a:lnTo>
                      <a:pt x="2577880" y="8146"/>
                    </a:lnTo>
                    <a:lnTo>
                      <a:pt x="258257" y="8146"/>
                    </a:lnTo>
                    <a:lnTo>
                      <a:pt x="8607" y="257796"/>
                    </a:lnTo>
                    <a:lnTo>
                      <a:pt x="8607" y="565549"/>
                    </a:lnTo>
                    <a:lnTo>
                      <a:pt x="2328135" y="565549"/>
                    </a:lnTo>
                    <a:close/>
                  </a:path>
                </a:pathLst>
              </a:custGeom>
              <a:gradFill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10800000" scaled="0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252095" tIns="0" rIns="0" bIns="0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思源黑体 CN Normal" panose="020B0400000000000000" charset="-122"/>
                  <a:ea typeface="思源黑体 CN Normal" panose="020B0400000000000000" charset="-122"/>
                  <a:cs typeface="+mn-ea"/>
                  <a:sym typeface="+mn-ea"/>
                </a:endParaRPr>
              </a:p>
            </p:txBody>
          </p:sp>
          <p:sp>
            <p:nvSpPr>
              <p:cNvPr id="26" name="任意多边形: 形状 25"/>
              <p:cNvSpPr/>
              <p:nvPr/>
            </p:nvSpPr>
            <p:spPr>
              <a:xfrm>
                <a:off x="748665" y="1202690"/>
                <a:ext cx="2902585" cy="482600"/>
              </a:xfrm>
              <a:custGeom>
                <a:avLst/>
                <a:gdLst>
                  <a:gd name="connsiteX0" fmla="*/ 2494693 w 2494692"/>
                  <a:gd name="connsiteY0" fmla="*/ 0 h 482917"/>
                  <a:gd name="connsiteX1" fmla="*/ 2494693 w 2494692"/>
                  <a:gd name="connsiteY1" fmla="*/ 254984 h 482917"/>
                  <a:gd name="connsiteX2" fmla="*/ 2266855 w 2494692"/>
                  <a:gd name="connsiteY2" fmla="*/ 482918 h 482917"/>
                  <a:gd name="connsiteX3" fmla="*/ 0 w 2494692"/>
                  <a:gd name="connsiteY3" fmla="*/ 482918 h 482917"/>
                  <a:gd name="connsiteX4" fmla="*/ 0 w 2494692"/>
                  <a:gd name="connsiteY4" fmla="*/ 227838 h 482917"/>
                  <a:gd name="connsiteX5" fmla="*/ 227838 w 2494692"/>
                  <a:gd name="connsiteY5" fmla="*/ 0 h 482917"/>
                  <a:gd name="connsiteX6" fmla="*/ 2494693 w 2494692"/>
                  <a:gd name="connsiteY6" fmla="*/ 0 h 482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94692" h="482917">
                    <a:moveTo>
                      <a:pt x="2494693" y="0"/>
                    </a:moveTo>
                    <a:lnTo>
                      <a:pt x="2494693" y="254984"/>
                    </a:lnTo>
                    <a:lnTo>
                      <a:pt x="2266855" y="482918"/>
                    </a:lnTo>
                    <a:lnTo>
                      <a:pt x="0" y="482918"/>
                    </a:lnTo>
                    <a:lnTo>
                      <a:pt x="0" y="227838"/>
                    </a:lnTo>
                    <a:lnTo>
                      <a:pt x="227838" y="0"/>
                    </a:lnTo>
                    <a:lnTo>
                      <a:pt x="249469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accent1">
                      <a:alpha val="36000"/>
                    </a:schemeClr>
                  </a:gs>
                </a:gsLst>
                <a:lin ang="10800000" scaled="0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252095" tIns="0" rIns="0" bIns="0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思源黑体 CN Normal" panose="020B0400000000000000" charset="-122"/>
                  <a:ea typeface="思源黑体 CN Normal" panose="020B0400000000000000" charset="-122"/>
                  <a:cs typeface="+mn-ea"/>
                  <a:sym typeface="+mn-ea"/>
                </a:endParaRPr>
              </a:p>
            </p:txBody>
          </p:sp>
        </p:grpSp>
        <p:sp>
          <p:nvSpPr>
            <p:cNvPr id="27" name="文本框 26"/>
            <p:cNvSpPr txBox="1"/>
            <p:nvPr/>
          </p:nvSpPr>
          <p:spPr>
            <a:xfrm>
              <a:off x="914585" y="3151773"/>
              <a:ext cx="2263775" cy="398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</a:rPr>
                <a:t>1.</a:t>
              </a:r>
              <a:r>
                <a: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</a:rPr>
                <a:t>严格</a:t>
              </a:r>
              <a:r>
                <a: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</a:rPr>
                <a:t>“</a:t>
              </a:r>
              <a:r>
                <a: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</a:rPr>
                <a:t>三重一大</a:t>
              </a:r>
              <a:r>
                <a: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</a:rPr>
                <a:t>”</a:t>
              </a:r>
              <a:endPara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方正书宋_GBK" panose="02000000000000000000" charset="-122"/>
                <a:ea typeface="方正书宋_GBK" panose="02000000000000000000" charset="-122"/>
                <a:cs typeface="方正书宋_GBK" panose="02000000000000000000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8382740" y="1195730"/>
            <a:ext cx="2860392" cy="432000"/>
            <a:chOff x="8382740" y="1195730"/>
            <a:chExt cx="2860392" cy="432000"/>
          </a:xfrm>
        </p:grpSpPr>
        <p:grpSp>
          <p:nvGrpSpPr>
            <p:cNvPr id="32" name="组合 31"/>
            <p:cNvGrpSpPr/>
            <p:nvPr/>
          </p:nvGrpSpPr>
          <p:grpSpPr>
            <a:xfrm flipH="1">
              <a:off x="9154900" y="1195730"/>
              <a:ext cx="2088232" cy="432000"/>
              <a:chOff x="695325" y="1156970"/>
              <a:chExt cx="3009265" cy="574040"/>
            </a:xfrm>
          </p:grpSpPr>
          <p:sp>
            <p:nvSpPr>
              <p:cNvPr id="33" name="任意多边形: 形状 32"/>
              <p:cNvSpPr/>
              <p:nvPr/>
            </p:nvSpPr>
            <p:spPr>
              <a:xfrm>
                <a:off x="695325" y="1156970"/>
                <a:ext cx="3009265" cy="574040"/>
              </a:xfrm>
              <a:custGeom>
                <a:avLst/>
                <a:gdLst>
                  <a:gd name="connsiteX0" fmla="*/ 2586358 w 2586418"/>
                  <a:gd name="connsiteY0" fmla="*/ -331 h 574357"/>
                  <a:gd name="connsiteX1" fmla="*/ 2586358 w 2586418"/>
                  <a:gd name="connsiteY1" fmla="*/ 319423 h 574357"/>
                  <a:gd name="connsiteX2" fmla="*/ 2331659 w 2586418"/>
                  <a:gd name="connsiteY2" fmla="*/ 574026 h 574357"/>
                  <a:gd name="connsiteX3" fmla="*/ -61 w 2586418"/>
                  <a:gd name="connsiteY3" fmla="*/ 574026 h 574357"/>
                  <a:gd name="connsiteX4" fmla="*/ -61 w 2586418"/>
                  <a:gd name="connsiteY4" fmla="*/ 254367 h 574357"/>
                  <a:gd name="connsiteX5" fmla="*/ 254638 w 2586418"/>
                  <a:gd name="connsiteY5" fmla="*/ -331 h 574357"/>
                  <a:gd name="connsiteX6" fmla="*/ 2577880 w 2586418"/>
                  <a:gd name="connsiteY6" fmla="*/ 315899 h 574357"/>
                  <a:gd name="connsiteX7" fmla="*/ 2577880 w 2586418"/>
                  <a:gd name="connsiteY7" fmla="*/ 8146 h 574357"/>
                  <a:gd name="connsiteX8" fmla="*/ 258257 w 2586418"/>
                  <a:gd name="connsiteY8" fmla="*/ 8146 h 574357"/>
                  <a:gd name="connsiteX9" fmla="*/ 8607 w 2586418"/>
                  <a:gd name="connsiteY9" fmla="*/ 257796 h 574357"/>
                  <a:gd name="connsiteX10" fmla="*/ 8607 w 2586418"/>
                  <a:gd name="connsiteY10" fmla="*/ 565549 h 574357"/>
                  <a:gd name="connsiteX11" fmla="*/ 2328135 w 2586418"/>
                  <a:gd name="connsiteY11" fmla="*/ 565549 h 574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86418" h="574357">
                    <a:moveTo>
                      <a:pt x="2586358" y="-331"/>
                    </a:moveTo>
                    <a:lnTo>
                      <a:pt x="2586358" y="319423"/>
                    </a:lnTo>
                    <a:lnTo>
                      <a:pt x="2331659" y="574026"/>
                    </a:lnTo>
                    <a:lnTo>
                      <a:pt x="-61" y="574026"/>
                    </a:lnTo>
                    <a:lnTo>
                      <a:pt x="-61" y="254367"/>
                    </a:lnTo>
                    <a:lnTo>
                      <a:pt x="254638" y="-331"/>
                    </a:lnTo>
                    <a:close/>
                    <a:moveTo>
                      <a:pt x="2577880" y="315899"/>
                    </a:moveTo>
                    <a:lnTo>
                      <a:pt x="2577880" y="8146"/>
                    </a:lnTo>
                    <a:lnTo>
                      <a:pt x="258257" y="8146"/>
                    </a:lnTo>
                    <a:lnTo>
                      <a:pt x="8607" y="257796"/>
                    </a:lnTo>
                    <a:lnTo>
                      <a:pt x="8607" y="565549"/>
                    </a:lnTo>
                    <a:lnTo>
                      <a:pt x="2328135" y="565549"/>
                    </a:lnTo>
                    <a:close/>
                  </a:path>
                </a:pathLst>
              </a:custGeom>
              <a:gradFill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10800000" scaled="0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252095" tIns="0" rIns="0" bIns="0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思源黑体 CN Normal" panose="020B0400000000000000" charset="-122"/>
                  <a:ea typeface="思源黑体 CN Normal" panose="020B0400000000000000" charset="-122"/>
                  <a:cs typeface="+mn-ea"/>
                  <a:sym typeface="+mn-ea"/>
                </a:endParaRPr>
              </a:p>
            </p:txBody>
          </p:sp>
          <p:sp>
            <p:nvSpPr>
              <p:cNvPr id="34" name="任意多边形: 形状 33"/>
              <p:cNvSpPr/>
              <p:nvPr/>
            </p:nvSpPr>
            <p:spPr>
              <a:xfrm>
                <a:off x="748665" y="1202690"/>
                <a:ext cx="2902585" cy="482600"/>
              </a:xfrm>
              <a:custGeom>
                <a:avLst/>
                <a:gdLst>
                  <a:gd name="connsiteX0" fmla="*/ 2494693 w 2494692"/>
                  <a:gd name="connsiteY0" fmla="*/ 0 h 482917"/>
                  <a:gd name="connsiteX1" fmla="*/ 2494693 w 2494692"/>
                  <a:gd name="connsiteY1" fmla="*/ 254984 h 482917"/>
                  <a:gd name="connsiteX2" fmla="*/ 2266855 w 2494692"/>
                  <a:gd name="connsiteY2" fmla="*/ 482918 h 482917"/>
                  <a:gd name="connsiteX3" fmla="*/ 0 w 2494692"/>
                  <a:gd name="connsiteY3" fmla="*/ 482918 h 482917"/>
                  <a:gd name="connsiteX4" fmla="*/ 0 w 2494692"/>
                  <a:gd name="connsiteY4" fmla="*/ 227838 h 482917"/>
                  <a:gd name="connsiteX5" fmla="*/ 227838 w 2494692"/>
                  <a:gd name="connsiteY5" fmla="*/ 0 h 482917"/>
                  <a:gd name="connsiteX6" fmla="*/ 2494693 w 2494692"/>
                  <a:gd name="connsiteY6" fmla="*/ 0 h 482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94692" h="482917">
                    <a:moveTo>
                      <a:pt x="2494693" y="0"/>
                    </a:moveTo>
                    <a:lnTo>
                      <a:pt x="2494693" y="254984"/>
                    </a:lnTo>
                    <a:lnTo>
                      <a:pt x="2266855" y="482918"/>
                    </a:lnTo>
                    <a:lnTo>
                      <a:pt x="0" y="482918"/>
                    </a:lnTo>
                    <a:lnTo>
                      <a:pt x="0" y="227838"/>
                    </a:lnTo>
                    <a:lnTo>
                      <a:pt x="227838" y="0"/>
                    </a:lnTo>
                    <a:lnTo>
                      <a:pt x="249469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accent1">
                      <a:alpha val="36000"/>
                    </a:schemeClr>
                  </a:gs>
                </a:gsLst>
                <a:lin ang="10800000" scaled="0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252095" tIns="0" rIns="0" bIns="0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思源黑体 CN Normal" panose="020B0400000000000000" charset="-122"/>
                  <a:ea typeface="思源黑体 CN Normal" panose="020B0400000000000000" charset="-122"/>
                  <a:cs typeface="+mn-ea"/>
                  <a:sym typeface="+mn-ea"/>
                </a:endParaRPr>
              </a:p>
            </p:txBody>
          </p:sp>
        </p:grpSp>
        <p:sp>
          <p:nvSpPr>
            <p:cNvPr id="35" name="文本框 34"/>
            <p:cNvSpPr txBox="1"/>
            <p:nvPr/>
          </p:nvSpPr>
          <p:spPr>
            <a:xfrm flipH="1">
              <a:off x="8382740" y="1224940"/>
              <a:ext cx="2681605" cy="398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</a:rPr>
                <a:t>2.推进校务党务公开</a:t>
              </a:r>
              <a:endPara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方正书宋_GBK" panose="02000000000000000000" charset="-122"/>
                <a:ea typeface="方正书宋_GBK" panose="02000000000000000000" charset="-122"/>
                <a:cs typeface="方正书宋_GBK" panose="02000000000000000000" charset="-122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292100" y="3935095"/>
            <a:ext cx="2772410" cy="1306830"/>
            <a:chOff x="462" y="5952"/>
            <a:chExt cx="4366" cy="2058"/>
          </a:xfrm>
        </p:grpSpPr>
        <p:sp>
          <p:nvSpPr>
            <p:cNvPr id="9" name="圆角矩形 11"/>
            <p:cNvSpPr/>
            <p:nvPr>
              <p:custDataLst>
                <p:tags r:id="rId5"/>
              </p:custDataLst>
            </p:nvPr>
          </p:nvSpPr>
          <p:spPr>
            <a:xfrm>
              <a:off x="462" y="5952"/>
              <a:ext cx="4364" cy="523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100000">
                  <a:sysClr val="window" lastClr="FFFFFF"/>
                </a:gs>
              </a:gsLst>
              <a:path path="circle">
                <a:fillToRect r="100000" b="100000"/>
              </a:path>
              <a:tileRect l="-100000" t="-100000"/>
            </a:gradFill>
            <a:ln w="10374" cap="flat" cmpd="sng" algn="ctr">
              <a:solidFill>
                <a:schemeClr val="accent3"/>
              </a:solidFill>
              <a:prstDash val="solid"/>
              <a:miter lim="800000"/>
            </a:ln>
            <a:effectLst>
              <a:outerShdw blurRad="139700" dist="103735" dir="2700002" algn="tl" rotWithShape="0">
                <a:srgbClr val="2851D5">
                  <a:lumMod val="50000"/>
                  <a:alpha val="10000"/>
                </a:srgbClr>
              </a:outerShdw>
            </a:effectLst>
          </p:spPr>
          <p:txBody>
            <a:bodyPr vertOverflow="overflow" horzOverflow="overflow" vert="horz" wrap="square" lIns="74690" tIns="37345" rIns="74690" bIns="37345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1pPr>
              <a:lvl2pPr marL="457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2pPr>
              <a:lvl3pPr marL="914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3pPr>
              <a:lvl4pPr marL="1371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4pPr>
              <a:lvl5pPr marL="18288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5pPr>
              <a:lvl6pPr marL="22860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6pPr>
              <a:lvl7pPr marL="2743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7pPr>
              <a:lvl8pPr marL="3200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8pPr>
              <a:lvl9pPr marL="3657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9pPr>
            </a:lstStyle>
            <a:p>
              <a:pPr lvl="0" algn="ctr" fontAlgn="base">
                <a:buClrTx/>
                <a:buSzTx/>
                <a:buFont typeface="思源宋体 CN" panose="02020400000000000000" charset="-122"/>
              </a:pPr>
              <a:r>
                <a:rPr lang="zh-CN" altLang="en-US" sz="2000" noProof="1">
                  <a:solidFill>
                    <a:srgbClr val="343C91"/>
                  </a:solidFill>
                  <a:effectLst>
                    <a:outerShdw blurRad="190500" dist="1270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方正春晚龙马精神体" panose="02010600010101010101" charset="-122"/>
                  <a:ea typeface="方正春晚龙马精神体" panose="02010600010101010101" charset="-122"/>
                  <a:cs typeface="思源宋体 CN Heavy" panose="02020900000000000000" pitchFamily="18" charset="-122"/>
                  <a:sym typeface="思源宋体 CN" panose="02020400000000000000" charset="-122"/>
                </a:rPr>
                <a:t>决策有程序</a:t>
              </a:r>
              <a:endParaRPr lang="zh-CN" altLang="en-US" sz="2000" noProof="1">
                <a:solidFill>
                  <a:srgbClr val="343C91"/>
                </a:solidFill>
                <a:effectLst>
                  <a:outerShdw blurRad="190500" dist="127000" dir="2700000" algn="tl" rotWithShape="0">
                    <a:schemeClr val="accent1">
                      <a:alpha val="20000"/>
                    </a:schemeClr>
                  </a:outerShdw>
                </a:effectLst>
                <a:latin typeface="方正春晚龙马精神体" panose="02010600010101010101" charset="-122"/>
                <a:ea typeface="方正春晚龙马精神体" panose="02010600010101010101" charset="-122"/>
                <a:cs typeface="思源宋体 CN Heavy" panose="02020900000000000000" pitchFamily="18" charset="-122"/>
                <a:sym typeface="思源宋体 CN" panose="02020400000000000000" charset="-122"/>
              </a:endParaRPr>
            </a:p>
          </p:txBody>
        </p:sp>
        <p:sp>
          <p:nvSpPr>
            <p:cNvPr id="10" name="圆角矩形 11"/>
            <p:cNvSpPr/>
            <p:nvPr>
              <p:custDataLst>
                <p:tags r:id="rId6"/>
              </p:custDataLst>
            </p:nvPr>
          </p:nvSpPr>
          <p:spPr>
            <a:xfrm>
              <a:off x="463" y="6720"/>
              <a:ext cx="4364" cy="523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100000">
                  <a:sysClr val="window" lastClr="FFFFFF"/>
                </a:gs>
              </a:gsLst>
              <a:path path="circle">
                <a:fillToRect r="100000" b="100000"/>
              </a:path>
              <a:tileRect l="-100000" t="-100000"/>
            </a:gradFill>
            <a:ln w="10374" cap="flat" cmpd="sng" algn="ctr">
              <a:solidFill>
                <a:schemeClr val="accent3"/>
              </a:solidFill>
              <a:prstDash val="solid"/>
              <a:miter lim="800000"/>
            </a:ln>
            <a:effectLst>
              <a:outerShdw blurRad="139700" dist="103735" dir="2700002" algn="tl" rotWithShape="0">
                <a:srgbClr val="2851D5">
                  <a:lumMod val="50000"/>
                  <a:alpha val="10000"/>
                </a:srgbClr>
              </a:outerShdw>
            </a:effectLst>
          </p:spPr>
          <p:txBody>
            <a:bodyPr vertOverflow="overflow" horzOverflow="overflow" vert="horz" wrap="square" lIns="74690" tIns="37345" rIns="74690" bIns="37345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1pPr>
              <a:lvl2pPr marL="457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2pPr>
              <a:lvl3pPr marL="914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3pPr>
              <a:lvl4pPr marL="1371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4pPr>
              <a:lvl5pPr marL="18288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5pPr>
              <a:lvl6pPr marL="22860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6pPr>
              <a:lvl7pPr marL="2743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7pPr>
              <a:lvl8pPr marL="3200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8pPr>
              <a:lvl9pPr marL="3657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9pPr>
            </a:lstStyle>
            <a:p>
              <a:pPr lvl="0" algn="ctr" fontAlgn="base">
                <a:buClrTx/>
                <a:buSzTx/>
                <a:buFont typeface="思源宋体 CN" panose="02020400000000000000" charset="-122"/>
              </a:pPr>
              <a:r>
                <a:rPr lang="zh-CN" altLang="en-US" sz="2000" noProof="1">
                  <a:solidFill>
                    <a:srgbClr val="343C91"/>
                  </a:solidFill>
                  <a:effectLst>
                    <a:outerShdw blurRad="190500" dist="1270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方正春晚龙马精神体" panose="02010600010101010101" charset="-122"/>
                  <a:ea typeface="方正春晚龙马精神体" panose="02010600010101010101" charset="-122"/>
                  <a:cs typeface="思源宋体 CN Heavy" panose="02020900000000000000" pitchFamily="18" charset="-122"/>
                  <a:sym typeface="思源宋体 CN" panose="02020400000000000000" charset="-122"/>
                </a:rPr>
                <a:t>过程有记录</a:t>
              </a:r>
              <a:endParaRPr lang="zh-CN" altLang="en-US" sz="2000" noProof="1">
                <a:solidFill>
                  <a:srgbClr val="343C91"/>
                </a:solidFill>
                <a:effectLst>
                  <a:outerShdw blurRad="190500" dist="127000" dir="2700000" algn="tl" rotWithShape="0">
                    <a:schemeClr val="accent1">
                      <a:alpha val="20000"/>
                    </a:schemeClr>
                  </a:outerShdw>
                </a:effectLst>
                <a:latin typeface="方正春晚龙马精神体" panose="02010600010101010101" charset="-122"/>
                <a:ea typeface="方正春晚龙马精神体" panose="02010600010101010101" charset="-122"/>
                <a:cs typeface="思源宋体 CN Heavy" panose="02020900000000000000" pitchFamily="18" charset="-122"/>
                <a:sym typeface="思源宋体 CN" panose="02020400000000000000" charset="-122"/>
              </a:endParaRPr>
            </a:p>
          </p:txBody>
        </p:sp>
        <p:sp>
          <p:nvSpPr>
            <p:cNvPr id="41" name="圆角矩形 11"/>
            <p:cNvSpPr/>
            <p:nvPr>
              <p:custDataLst>
                <p:tags r:id="rId7"/>
              </p:custDataLst>
            </p:nvPr>
          </p:nvSpPr>
          <p:spPr>
            <a:xfrm>
              <a:off x="464" y="7488"/>
              <a:ext cx="4364" cy="523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100000">
                  <a:sysClr val="window" lastClr="FFFFFF"/>
                </a:gs>
              </a:gsLst>
              <a:path path="circle">
                <a:fillToRect r="100000" b="100000"/>
              </a:path>
              <a:tileRect l="-100000" t="-100000"/>
            </a:gradFill>
            <a:ln w="10374" cap="flat" cmpd="sng" algn="ctr">
              <a:solidFill>
                <a:schemeClr val="accent3"/>
              </a:solidFill>
              <a:prstDash val="solid"/>
              <a:miter lim="800000"/>
            </a:ln>
            <a:effectLst>
              <a:outerShdw blurRad="139700" dist="103735" dir="2700002" algn="tl" rotWithShape="0">
                <a:srgbClr val="2851D5">
                  <a:lumMod val="50000"/>
                  <a:alpha val="10000"/>
                </a:srgbClr>
              </a:outerShdw>
            </a:effectLst>
          </p:spPr>
          <p:txBody>
            <a:bodyPr vertOverflow="overflow" horzOverflow="overflow" vert="horz" wrap="square" lIns="74690" tIns="37345" rIns="74690" bIns="37345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1pPr>
              <a:lvl2pPr marL="457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2pPr>
              <a:lvl3pPr marL="914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3pPr>
              <a:lvl4pPr marL="1371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4pPr>
              <a:lvl5pPr marL="18288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5pPr>
              <a:lvl6pPr marL="22860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6pPr>
              <a:lvl7pPr marL="2743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7pPr>
              <a:lvl8pPr marL="3200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8pPr>
              <a:lvl9pPr marL="3657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9pPr>
            </a:lstStyle>
            <a:p>
              <a:pPr lvl="0" algn="ctr" fontAlgn="base">
                <a:buClrTx/>
                <a:buSzTx/>
                <a:buFont typeface="思源宋体 CN" panose="02020400000000000000" charset="-122"/>
              </a:pPr>
              <a:r>
                <a:rPr lang="zh-CN" altLang="en-US" sz="2000" noProof="1">
                  <a:solidFill>
                    <a:srgbClr val="343C91"/>
                  </a:solidFill>
                  <a:effectLst>
                    <a:outerShdw blurRad="190500" dist="1270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方正春晚龙马精神体" panose="02010600010101010101" charset="-122"/>
                  <a:ea typeface="方正春晚龙马精神体" panose="02010600010101010101" charset="-122"/>
                  <a:cs typeface="思源宋体 CN Heavy" panose="02020900000000000000" pitchFamily="18" charset="-122"/>
                  <a:sym typeface="思源宋体 CN" panose="02020400000000000000" charset="-122"/>
                </a:rPr>
                <a:t>结果可追溯</a:t>
              </a:r>
              <a:endParaRPr lang="zh-CN" altLang="en-US" sz="2000" noProof="1">
                <a:solidFill>
                  <a:srgbClr val="343C91"/>
                </a:solidFill>
                <a:effectLst>
                  <a:outerShdw blurRad="190500" dist="127000" dir="2700000" algn="tl" rotWithShape="0">
                    <a:schemeClr val="accent1">
                      <a:alpha val="20000"/>
                    </a:schemeClr>
                  </a:outerShdw>
                </a:effectLst>
                <a:latin typeface="方正春晚龙马精神体" panose="02010600010101010101" charset="-122"/>
                <a:ea typeface="方正春晚龙马精神体" panose="02010600010101010101" charset="-122"/>
                <a:cs typeface="思源宋体 CN Heavy" panose="02020900000000000000" pitchFamily="18" charset="-122"/>
                <a:sym typeface="思源宋体 CN" panose="02020400000000000000" charset="-122"/>
              </a:endParaRPr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7934325" y="1885315"/>
            <a:ext cx="4258310" cy="2971165"/>
            <a:chOff x="12495" y="2969"/>
            <a:chExt cx="6706" cy="4679"/>
          </a:xfrm>
        </p:grpSpPr>
        <p:grpSp>
          <p:nvGrpSpPr>
            <p:cNvPr id="64" name="组合 63"/>
            <p:cNvGrpSpPr/>
            <p:nvPr/>
          </p:nvGrpSpPr>
          <p:grpSpPr>
            <a:xfrm>
              <a:off x="12495" y="2969"/>
              <a:ext cx="6707" cy="1091"/>
              <a:chOff x="12495" y="2969"/>
              <a:chExt cx="6707" cy="1091"/>
            </a:xfrm>
          </p:grpSpPr>
          <p:grpSp>
            <p:nvGrpSpPr>
              <p:cNvPr id="79" name="组合 78"/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12495" y="2970"/>
                <a:ext cx="2483" cy="1090"/>
                <a:chOff x="522" y="7859"/>
                <a:chExt cx="2781" cy="1770"/>
              </a:xfrm>
            </p:grpSpPr>
            <p:sp>
              <p:nvSpPr>
                <p:cNvPr id="80" name="圆柱形 79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874" y="9165"/>
                  <a:ext cx="2037" cy="464"/>
                </a:xfrm>
                <a:prstGeom prst="can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FFFFFF">
                      <a:lumMod val="85000"/>
                    </a:srgbClr>
                  </a:solidFill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lt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思源宋体 CN" panose="02020400000000000000" charset="-122"/>
                  </a:endParaRPr>
                </a:p>
              </p:txBody>
            </p:sp>
            <p:grpSp>
              <p:nvGrpSpPr>
                <p:cNvPr id="81" name="组合 80"/>
                <p:cNvGrpSpPr/>
                <p:nvPr/>
              </p:nvGrpSpPr>
              <p:grpSpPr>
                <a:xfrm>
                  <a:off x="522" y="7859"/>
                  <a:ext cx="2781" cy="1192"/>
                  <a:chOff x="681" y="7987"/>
                  <a:chExt cx="2781" cy="1192"/>
                </a:xfrm>
              </p:grpSpPr>
              <p:pic>
                <p:nvPicPr>
                  <p:cNvPr id="83" name="图形 14"/>
                  <p:cNvPicPr>
                    <a:picLocks noChangeAspect="1"/>
                  </p:cNvPicPr>
                  <p:nvPr>
                    <p:custDataLst>
                      <p:tags r:id="rId10"/>
                    </p:custDataLst>
                  </p:nvPr>
                </p:nvPicPr>
                <p:blipFill>
                  <a:blip r:embed="rId11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1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81" y="7987"/>
                    <a:ext cx="1067" cy="1067"/>
                  </a:xfrm>
                  <a:prstGeom prst="rect">
                    <a:avLst/>
                  </a:prstGeom>
                </p:spPr>
              </p:pic>
              <p:pic>
                <p:nvPicPr>
                  <p:cNvPr id="84" name="图形 17"/>
                  <p:cNvPicPr>
                    <a:picLocks noChangeAspect="1"/>
                  </p:cNvPicPr>
                  <p:nvPr>
                    <p:custDataLst>
                      <p:tags r:id="rId13"/>
                    </p:custDataLst>
                  </p:nvPr>
                </p:nvPicPr>
                <p:blipFill>
                  <a:blip r:embed="rId11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14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2395" y="7987"/>
                    <a:ext cx="1067" cy="1067"/>
                  </a:xfrm>
                  <a:prstGeom prst="rect">
                    <a:avLst/>
                  </a:prstGeom>
                </p:spPr>
              </p:pic>
              <p:sp>
                <p:nvSpPr>
                  <p:cNvPr id="85" name="文本框 84"/>
                  <p:cNvSpPr txBox="1"/>
                  <p:nvPr>
                    <p:custDataLst>
                      <p:tags r:id="rId15"/>
                    </p:custDataLst>
                  </p:nvPr>
                </p:nvSpPr>
                <p:spPr>
                  <a:xfrm>
                    <a:off x="1122" y="8099"/>
                    <a:ext cx="1888" cy="1080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zh-CN" altLang="en-US" sz="2000" dirty="0"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方正春晚龙马精神体" panose="02010600010101010101" charset="-122"/>
                        <a:ea typeface="方正春晚龙马精神体" panose="02010600010101010101" charset="-122"/>
                        <a:cs typeface="思源宋体 CN Heavy" panose="02020900000000000000" pitchFamily="18" charset="-122"/>
                      </a:rPr>
                      <a:t>知情权</a:t>
                    </a:r>
                    <a:endParaRPr lang="zh-CN" altLang="en-US" sz="2000" dirty="0"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  <a:latin typeface="方正春晚龙马精神体" panose="02010600010101010101" charset="-122"/>
                      <a:ea typeface="方正春晚龙马精神体" panose="02010600010101010101" charset="-122"/>
                      <a:cs typeface="思源宋体 CN Heavy" panose="02020900000000000000" pitchFamily="18" charset="-122"/>
                    </a:endParaRPr>
                  </a:p>
                </p:txBody>
              </p:sp>
            </p:grpSp>
          </p:grpSp>
          <p:grpSp>
            <p:nvGrpSpPr>
              <p:cNvPr id="52" name="组合 51"/>
              <p:cNvGrpSpPr/>
              <p:nvPr>
                <p:custDataLst>
                  <p:tags r:id="rId16"/>
                </p:custDataLst>
              </p:nvPr>
            </p:nvGrpSpPr>
            <p:grpSpPr>
              <a:xfrm>
                <a:off x="14607" y="2969"/>
                <a:ext cx="2483" cy="1091"/>
                <a:chOff x="522" y="7859"/>
                <a:chExt cx="2781" cy="1770"/>
              </a:xfrm>
            </p:grpSpPr>
            <p:sp>
              <p:nvSpPr>
                <p:cNvPr id="53" name="圆柱形 52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874" y="9165"/>
                  <a:ext cx="2037" cy="464"/>
                </a:xfrm>
                <a:prstGeom prst="can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FFFFFF">
                      <a:lumMod val="85000"/>
                    </a:srgbClr>
                  </a:solidFill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lt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思源宋体 CN" panose="02020400000000000000" charset="-122"/>
                  </a:endParaRPr>
                </a:p>
              </p:txBody>
            </p:sp>
            <p:grpSp>
              <p:nvGrpSpPr>
                <p:cNvPr id="54" name="组合 53"/>
                <p:cNvGrpSpPr/>
                <p:nvPr/>
              </p:nvGrpSpPr>
              <p:grpSpPr>
                <a:xfrm>
                  <a:off x="522" y="7859"/>
                  <a:ext cx="2781" cy="1067"/>
                  <a:chOff x="681" y="7987"/>
                  <a:chExt cx="2781" cy="1067"/>
                </a:xfrm>
              </p:grpSpPr>
              <p:pic>
                <p:nvPicPr>
                  <p:cNvPr id="55" name="图形 14"/>
                  <p:cNvPicPr>
                    <a:picLocks noChangeAspect="1"/>
                  </p:cNvPicPr>
                  <p:nvPr>
                    <p:custDataLst>
                      <p:tags r:id="rId18"/>
                    </p:custDataLst>
                  </p:nvPr>
                </p:nvPicPr>
                <p:blipFill>
                  <a:blip r:embed="rId11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1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81" y="7987"/>
                    <a:ext cx="1067" cy="1067"/>
                  </a:xfrm>
                  <a:prstGeom prst="rect">
                    <a:avLst/>
                  </a:prstGeom>
                </p:spPr>
              </p:pic>
              <p:pic>
                <p:nvPicPr>
                  <p:cNvPr id="56" name="图形 17"/>
                  <p:cNvPicPr>
                    <a:picLocks noChangeAspect="1"/>
                  </p:cNvPicPr>
                  <p:nvPr>
                    <p:custDataLst>
                      <p:tags r:id="rId19"/>
                    </p:custDataLst>
                  </p:nvPr>
                </p:nvPicPr>
                <p:blipFill>
                  <a:blip r:embed="rId11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14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2395" y="7987"/>
                    <a:ext cx="1067" cy="1067"/>
                  </a:xfrm>
                  <a:prstGeom prst="rect">
                    <a:avLst/>
                  </a:prstGeom>
                </p:spPr>
              </p:pic>
              <p:sp>
                <p:nvSpPr>
                  <p:cNvPr id="57" name="文本框 56"/>
                  <p:cNvSpPr txBox="1"/>
                  <p:nvPr>
                    <p:custDataLst>
                      <p:tags r:id="rId20"/>
                    </p:custDataLst>
                  </p:nvPr>
                </p:nvSpPr>
                <p:spPr>
                  <a:xfrm>
                    <a:off x="1272" y="8098"/>
                    <a:ext cx="1676" cy="669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buClrTx/>
                      <a:buSzTx/>
                      <a:buFontTx/>
                    </a:pPr>
                    <a:r>
                      <a:rPr lang="zh-CN" altLang="en-US" sz="2000" dirty="0"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方正春晚龙马精神体" panose="02010600010101010101" charset="-122"/>
                        <a:ea typeface="方正春晚龙马精神体" panose="02010600010101010101" charset="-122"/>
                        <a:cs typeface="思源宋体 CN Heavy" panose="02020900000000000000" pitchFamily="18" charset="-122"/>
                      </a:rPr>
                      <a:t>参与权</a:t>
                    </a:r>
                    <a:endParaRPr lang="zh-CN" altLang="en-US" sz="2000" dirty="0"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  <a:latin typeface="方正春晚龙马精神体" panose="02010600010101010101" charset="-122"/>
                      <a:ea typeface="方正春晚龙马精神体" panose="02010600010101010101" charset="-122"/>
                      <a:cs typeface="思源宋体 CN Heavy" panose="02020900000000000000" pitchFamily="18" charset="-122"/>
                    </a:endParaRPr>
                  </a:p>
                </p:txBody>
              </p:sp>
            </p:grpSp>
          </p:grpSp>
          <p:grpSp>
            <p:nvGrpSpPr>
              <p:cNvPr id="58" name="组合 57"/>
              <p:cNvGrpSpPr/>
              <p:nvPr>
                <p:custDataLst>
                  <p:tags r:id="rId21"/>
                </p:custDataLst>
              </p:nvPr>
            </p:nvGrpSpPr>
            <p:grpSpPr>
              <a:xfrm>
                <a:off x="16719" y="2970"/>
                <a:ext cx="2483" cy="1090"/>
                <a:chOff x="522" y="7859"/>
                <a:chExt cx="2781" cy="1770"/>
              </a:xfrm>
            </p:grpSpPr>
            <p:sp>
              <p:nvSpPr>
                <p:cNvPr id="59" name="圆柱形 58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874" y="9165"/>
                  <a:ext cx="2037" cy="464"/>
                </a:xfrm>
                <a:prstGeom prst="can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FFFFFF">
                      <a:lumMod val="85000"/>
                    </a:srgbClr>
                  </a:solidFill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lt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思源宋体 CN" panose="02020400000000000000" charset="-122"/>
                  </a:endParaRPr>
                </a:p>
              </p:txBody>
            </p:sp>
            <p:grpSp>
              <p:nvGrpSpPr>
                <p:cNvPr id="60" name="组合 59"/>
                <p:cNvGrpSpPr/>
                <p:nvPr/>
              </p:nvGrpSpPr>
              <p:grpSpPr>
                <a:xfrm>
                  <a:off x="522" y="7859"/>
                  <a:ext cx="2781" cy="1067"/>
                  <a:chOff x="681" y="7987"/>
                  <a:chExt cx="2781" cy="1067"/>
                </a:xfrm>
              </p:grpSpPr>
              <p:pic>
                <p:nvPicPr>
                  <p:cNvPr id="61" name="图形 14"/>
                  <p:cNvPicPr>
                    <a:picLocks noChangeAspect="1"/>
                  </p:cNvPicPr>
                  <p:nvPr>
                    <p:custDataLst>
                      <p:tags r:id="rId23"/>
                    </p:custDataLst>
                  </p:nvPr>
                </p:nvPicPr>
                <p:blipFill>
                  <a:blip r:embed="rId11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1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81" y="7987"/>
                    <a:ext cx="1067" cy="1067"/>
                  </a:xfrm>
                  <a:prstGeom prst="rect">
                    <a:avLst/>
                  </a:prstGeom>
                </p:spPr>
              </p:pic>
              <p:pic>
                <p:nvPicPr>
                  <p:cNvPr id="62" name="图形 17"/>
                  <p:cNvPicPr>
                    <a:picLocks noChangeAspect="1"/>
                  </p:cNvPicPr>
                  <p:nvPr>
                    <p:custDataLst>
                      <p:tags r:id="rId24"/>
                    </p:custDataLst>
                  </p:nvPr>
                </p:nvPicPr>
                <p:blipFill>
                  <a:blip r:embed="rId11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14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2395" y="7987"/>
                    <a:ext cx="1067" cy="1067"/>
                  </a:xfrm>
                  <a:prstGeom prst="rect">
                    <a:avLst/>
                  </a:prstGeom>
                </p:spPr>
              </p:pic>
              <p:sp>
                <p:nvSpPr>
                  <p:cNvPr id="63" name="文本框 62"/>
                  <p:cNvSpPr txBox="1"/>
                  <p:nvPr>
                    <p:custDataLst>
                      <p:tags r:id="rId25"/>
                    </p:custDataLst>
                  </p:nvPr>
                </p:nvSpPr>
                <p:spPr>
                  <a:xfrm>
                    <a:off x="1209" y="8099"/>
                    <a:ext cx="1688" cy="66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zh-CN" altLang="en-US" sz="2000" dirty="0"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方正春晚龙马精神体" panose="02010600010101010101" charset="-122"/>
                        <a:ea typeface="方正春晚龙马精神体" panose="02010600010101010101" charset="-122"/>
                        <a:cs typeface="思源宋体 CN Heavy" panose="02020900000000000000" pitchFamily="18" charset="-122"/>
                      </a:rPr>
                      <a:t>监督权</a:t>
                    </a:r>
                    <a:endParaRPr lang="zh-CN" altLang="en-US" sz="2000" dirty="0"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  <a:latin typeface="方正春晚龙马精神体" panose="02010600010101010101" charset="-122"/>
                      <a:ea typeface="方正春晚龙马精神体" panose="02010600010101010101" charset="-122"/>
                      <a:cs typeface="思源宋体 CN Heavy" panose="02020900000000000000" pitchFamily="18" charset="-122"/>
                    </a:endParaRPr>
                  </a:p>
                </p:txBody>
              </p:sp>
            </p:grpSp>
          </p:grpSp>
        </p:grpSp>
        <p:sp>
          <p:nvSpPr>
            <p:cNvPr id="65" name="文本框 64"/>
            <p:cNvSpPr txBox="1"/>
            <p:nvPr/>
          </p:nvSpPr>
          <p:spPr>
            <a:xfrm>
              <a:off x="13992" y="4234"/>
              <a:ext cx="4860" cy="3415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p>
              <a:pPr marL="342900" indent="-342900">
                <a:lnSpc>
                  <a:spcPct val="150000"/>
                </a:lnSpc>
                <a:buClr>
                  <a:srgbClr val="5374B1"/>
                </a:buClr>
                <a:buFont typeface="+mj-ea"/>
                <a:buAutoNum type="circleNumDbPlain"/>
              </a:pP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以</a:t>
              </a:r>
              <a:r>
                <a:rPr lang="zh-CN" altLang="en-US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公开促公正</a:t>
              </a: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、以</a:t>
              </a:r>
              <a:r>
                <a:rPr lang="zh-CN" altLang="en-US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透明赢信任</a:t>
              </a: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，让师生家长对学校工作看得清楚、放得下心</a:t>
              </a:r>
              <a:endParaRPr lang="zh-CN" altLang="en-US"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endParaRPr>
            </a:p>
            <a:p>
              <a:pPr marL="342900" indent="-342900">
                <a:lnSpc>
                  <a:spcPct val="150000"/>
                </a:lnSpc>
                <a:buClr>
                  <a:srgbClr val="5374B1"/>
                </a:buClr>
                <a:buFont typeface="+mj-ea"/>
                <a:buAutoNum type="circleNumDbPlain"/>
              </a:pP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以</a:t>
              </a:r>
              <a:r>
                <a:rPr lang="zh-CN" altLang="en-US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公开透明的工作作风</a:t>
              </a: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赢得</a:t>
              </a:r>
              <a:r>
                <a:rPr lang="zh-CN" altLang="en-US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理解与支持</a:t>
              </a:r>
              <a:endParaRPr lang="zh-CN" altLang="en-US">
                <a:solidFill>
                  <a:srgbClr val="C00000"/>
                </a:solidFill>
                <a:highlight>
                  <a:srgbClr val="FFFF00"/>
                </a:highlight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000"/>
                            </p:stCondLst>
                            <p:childTnLst>
                              <p:par>
                                <p:cTn id="7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" grpId="0" bldLvl="0" animBg="1"/>
      <p:bldP spid="13" grpId="0" bldLvl="0" animBg="1"/>
      <p:bldP spid="17" grpId="0" bldLvl="0" animBg="1"/>
      <p:bldP spid="18" grpId="0" bldLvl="0" animBg="1"/>
      <p:bldP spid="19" grpId="0" bldLvl="0" animBg="1"/>
      <p:bldP spid="21" grpId="0" bldLvl="0" animBg="1"/>
      <p:bldP spid="22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989697" y="89910"/>
            <a:ext cx="10633296" cy="598017"/>
            <a:chOff x="573772" y="517265"/>
            <a:chExt cx="10633296" cy="598017"/>
          </a:xfrm>
        </p:grpSpPr>
        <p:sp>
          <p:nvSpPr>
            <p:cNvPr id="43" name="文本框 42"/>
            <p:cNvSpPr txBox="1"/>
            <p:nvPr/>
          </p:nvSpPr>
          <p:spPr>
            <a:xfrm>
              <a:off x="573772" y="528517"/>
              <a:ext cx="1220470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accent1">
                      <a:lumMod val="75000"/>
                    </a:schemeClr>
                  </a:solidFill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肆</a:t>
              </a:r>
              <a:endParaRPr lang="zh-CN" altLang="en-US" sz="3200" dirty="0">
                <a:solidFill>
                  <a:schemeClr val="accent1">
                    <a:lumMod val="75000"/>
                  </a:schemeClr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022029" y="517265"/>
              <a:ext cx="7904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</a:rPr>
                <a:t>守牢清廉之“底”——以正风肃纪涵养生态</a:t>
              </a:r>
              <a:endParaRPr lang="zh-CN" altLang="en-US" sz="3200" dirty="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汉仪雪君体简" panose="02010600000101010101" charset="-122"/>
                <a:ea typeface="汉仪雪君体简" panose="02010600000101010101" charset="-122"/>
                <a:cs typeface="汉仪雪君体简" panose="02010600000101010101" charset="-122"/>
              </a:endParaRPr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677815" y="1101312"/>
              <a:ext cx="10529253" cy="13970"/>
              <a:chOff x="677815" y="1101312"/>
              <a:chExt cx="10529253" cy="13970"/>
            </a:xfrm>
          </p:grpSpPr>
          <p:cxnSp>
            <p:nvCxnSpPr>
              <p:cNvPr id="46" name="直接连接符 45"/>
              <p:cNvCxnSpPr/>
              <p:nvPr/>
            </p:nvCxnSpPr>
            <p:spPr>
              <a:xfrm flipV="1">
                <a:off x="690833" y="1107662"/>
                <a:ext cx="10516235" cy="7620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>
                <a:off x="677815" y="1101312"/>
                <a:ext cx="977149" cy="0"/>
              </a:xfrm>
              <a:prstGeom prst="line">
                <a:avLst/>
              </a:prstGeom>
              <a:ln w="15875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组合 47"/>
          <p:cNvGrpSpPr/>
          <p:nvPr/>
        </p:nvGrpSpPr>
        <p:grpSpPr>
          <a:xfrm>
            <a:off x="27305" y="855345"/>
            <a:ext cx="4536440" cy="492760"/>
            <a:chOff x="6013" y="1496"/>
            <a:chExt cx="5227" cy="741"/>
          </a:xfrm>
        </p:grpSpPr>
        <p:sp>
          <p:nvSpPr>
            <p:cNvPr id="49" name="对角圆角矩形 4"/>
            <p:cNvSpPr/>
            <p:nvPr/>
          </p:nvSpPr>
          <p:spPr>
            <a:xfrm>
              <a:off x="6423" y="1496"/>
              <a:ext cx="4401" cy="741"/>
            </a:xfrm>
            <a:prstGeom prst="round2Diag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  <a:gs pos="50000">
                  <a:schemeClr val="accent1">
                    <a:lumMod val="10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90500" dist="38100" dir="5400000" rotWithShape="0">
                <a:schemeClr val="accent1">
                  <a:lumMod val="100000"/>
                  <a:alpha val="2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charset="-122"/>
                <a:ea typeface="思源宋体 CN" panose="02020400000000000000" charset="-122"/>
                <a:cs typeface="思源宋体 CN" panose="02020400000000000000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6013" y="1510"/>
              <a:ext cx="5227" cy="6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（三）守好师德从教的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“</a:t>
              </a: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门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”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  <a:cs typeface="+mn-ea"/>
                <a:sym typeface="+mn-ea"/>
              </a:endParaRPr>
            </a:p>
          </p:txBody>
        </p:sp>
      </p:grpSp>
      <p:sp>
        <p:nvSpPr>
          <p:cNvPr id="67" name="任意多边形: 形状 126"/>
          <p:cNvSpPr/>
          <p:nvPr/>
        </p:nvSpPr>
        <p:spPr>
          <a:xfrm flipH="1">
            <a:off x="2" y="3292938"/>
            <a:ext cx="12191998" cy="3565062"/>
          </a:xfrm>
          <a:custGeom>
            <a:avLst/>
            <a:gdLst>
              <a:gd name="connsiteX0" fmla="*/ 3713870 w 12191998"/>
              <a:gd name="connsiteY0" fmla="*/ 0 h 4102204"/>
              <a:gd name="connsiteX1" fmla="*/ 0 w 12191998"/>
              <a:gd name="connsiteY1" fmla="*/ 2309125 h 4102204"/>
              <a:gd name="connsiteX2" fmla="*/ 0 w 12191998"/>
              <a:gd name="connsiteY2" fmla="*/ 4102204 h 4102204"/>
              <a:gd name="connsiteX3" fmla="*/ 12191998 w 12191998"/>
              <a:gd name="connsiteY3" fmla="*/ 4102204 h 4102204"/>
              <a:gd name="connsiteX4" fmla="*/ 12191998 w 12191998"/>
              <a:gd name="connsiteY4" fmla="*/ 1883600 h 4102204"/>
              <a:gd name="connsiteX0-1" fmla="*/ 3639225 w 12191998"/>
              <a:gd name="connsiteY0-2" fmla="*/ 0 h 4028401"/>
              <a:gd name="connsiteX1-3" fmla="*/ 0 w 12191998"/>
              <a:gd name="connsiteY1-4" fmla="*/ 2235322 h 4028401"/>
              <a:gd name="connsiteX2-5" fmla="*/ 0 w 12191998"/>
              <a:gd name="connsiteY2-6" fmla="*/ 4028401 h 4028401"/>
              <a:gd name="connsiteX3-7" fmla="*/ 12191998 w 12191998"/>
              <a:gd name="connsiteY3-8" fmla="*/ 4028401 h 4028401"/>
              <a:gd name="connsiteX4-9" fmla="*/ 12191998 w 12191998"/>
              <a:gd name="connsiteY4-10" fmla="*/ 1809797 h 4028401"/>
              <a:gd name="connsiteX5" fmla="*/ 3639225 w 12191998"/>
              <a:gd name="connsiteY5" fmla="*/ 0 h 4028401"/>
              <a:gd name="connsiteX0-11" fmla="*/ 3601903 w 12191998"/>
              <a:gd name="connsiteY0-12" fmla="*/ 0 h 4028401"/>
              <a:gd name="connsiteX1-13" fmla="*/ 0 w 12191998"/>
              <a:gd name="connsiteY1-14" fmla="*/ 2235322 h 4028401"/>
              <a:gd name="connsiteX2-15" fmla="*/ 0 w 12191998"/>
              <a:gd name="connsiteY2-16" fmla="*/ 4028401 h 4028401"/>
              <a:gd name="connsiteX3-17" fmla="*/ 12191998 w 12191998"/>
              <a:gd name="connsiteY3-18" fmla="*/ 4028401 h 4028401"/>
              <a:gd name="connsiteX4-19" fmla="*/ 12191998 w 12191998"/>
              <a:gd name="connsiteY4-20" fmla="*/ 1809797 h 4028401"/>
              <a:gd name="connsiteX5-21" fmla="*/ 3601903 w 12191998"/>
              <a:gd name="connsiteY5-22" fmla="*/ 0 h 4028401"/>
              <a:gd name="connsiteX0-23" fmla="*/ 3601903 w 12191998"/>
              <a:gd name="connsiteY0-24" fmla="*/ 0 h 4028401"/>
              <a:gd name="connsiteX1-25" fmla="*/ 0 w 12191998"/>
              <a:gd name="connsiteY1-26" fmla="*/ 2235322 h 4028401"/>
              <a:gd name="connsiteX2-27" fmla="*/ 0 w 12191998"/>
              <a:gd name="connsiteY2-28" fmla="*/ 4028401 h 4028401"/>
              <a:gd name="connsiteX3-29" fmla="*/ 12191998 w 12191998"/>
              <a:gd name="connsiteY3-30" fmla="*/ 4028401 h 4028401"/>
              <a:gd name="connsiteX4-31" fmla="*/ 12191998 w 12191998"/>
              <a:gd name="connsiteY4-32" fmla="*/ 1809797 h 4028401"/>
              <a:gd name="connsiteX5-33" fmla="*/ 3601903 w 12191998"/>
              <a:gd name="connsiteY5-34" fmla="*/ 0 h 402840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2191998" h="4028401">
                <a:moveTo>
                  <a:pt x="3601903" y="0"/>
                </a:moveTo>
                <a:lnTo>
                  <a:pt x="0" y="2235322"/>
                </a:lnTo>
                <a:lnTo>
                  <a:pt x="0" y="4028401"/>
                </a:lnTo>
                <a:lnTo>
                  <a:pt x="12191998" y="4028401"/>
                </a:lnTo>
                <a:lnTo>
                  <a:pt x="12191998" y="1809797"/>
                </a:lnTo>
                <a:cubicBezTo>
                  <a:pt x="9365955" y="1181930"/>
                  <a:pt x="6427946" y="627867"/>
                  <a:pt x="3601903" y="0"/>
                </a:cubicBezTo>
                <a:close/>
              </a:path>
            </a:pathLst>
          </a:custGeom>
          <a:gradFill flip="none" rotWithShape="1">
            <a:gsLst>
              <a:gs pos="0">
                <a:srgbClr val="3467A0">
                  <a:lumMod val="40000"/>
                  <a:lumOff val="60000"/>
                </a:srgbClr>
              </a:gs>
              <a:gs pos="100000">
                <a:srgbClr val="3467A0"/>
              </a:gs>
            </a:gsLst>
            <a:lin ang="81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思源黑体 CN Bold" panose="020B0800000000000000" pitchFamily="34" charset="-122"/>
            </a:endParaRPr>
          </a:p>
        </p:txBody>
      </p:sp>
      <p:grpSp>
        <p:nvGrpSpPr>
          <p:cNvPr id="68" name="组合 67"/>
          <p:cNvGrpSpPr/>
          <p:nvPr/>
        </p:nvGrpSpPr>
        <p:grpSpPr>
          <a:xfrm>
            <a:off x="5159730" y="1628800"/>
            <a:ext cx="3157144" cy="2496500"/>
            <a:chOff x="4963370" y="1753805"/>
            <a:chExt cx="3157144" cy="2496500"/>
          </a:xfrm>
        </p:grpSpPr>
        <p:sp>
          <p:nvSpPr>
            <p:cNvPr id="69" name="PA-任意多边形 10"/>
            <p:cNvSpPr/>
            <p:nvPr>
              <p:custDataLst>
                <p:tags r:id="rId1"/>
              </p:custDataLst>
            </p:nvPr>
          </p:nvSpPr>
          <p:spPr>
            <a:xfrm>
              <a:off x="4984270" y="1753805"/>
              <a:ext cx="3048925" cy="2411872"/>
            </a:xfrm>
            <a:custGeom>
              <a:avLst/>
              <a:gdLst>
                <a:gd name="connsiteX0" fmla="*/ 0 w 2918459"/>
                <a:gd name="connsiteY0" fmla="*/ 411287 h 2308666"/>
                <a:gd name="connsiteX1" fmla="*/ 0 w 2918459"/>
                <a:gd name="connsiteY1" fmla="*/ 2308667 h 2308666"/>
                <a:gd name="connsiteX2" fmla="*/ 2848928 w 2918459"/>
                <a:gd name="connsiteY2" fmla="*/ 1894329 h 2308666"/>
                <a:gd name="connsiteX3" fmla="*/ 2918460 w 2918459"/>
                <a:gd name="connsiteY3" fmla="*/ 1813367 h 2308666"/>
                <a:gd name="connsiteX4" fmla="*/ 2918460 w 2918459"/>
                <a:gd name="connsiteY4" fmla="*/ 81722 h 2308666"/>
                <a:gd name="connsiteX5" fmla="*/ 2825115 w 2918459"/>
                <a:gd name="connsiteY5" fmla="*/ 759 h 2308666"/>
                <a:gd name="connsiteX6" fmla="*/ 0 w 2918459"/>
                <a:gd name="connsiteY6" fmla="*/ 411287 h 2308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8459" h="2308666">
                  <a:moveTo>
                    <a:pt x="0" y="411287"/>
                  </a:moveTo>
                  <a:lnTo>
                    <a:pt x="0" y="2308667"/>
                  </a:lnTo>
                  <a:lnTo>
                    <a:pt x="2848928" y="1894329"/>
                  </a:lnTo>
                  <a:cubicBezTo>
                    <a:pt x="2888933" y="1888614"/>
                    <a:pt x="2918460" y="1854324"/>
                    <a:pt x="2918460" y="1813367"/>
                  </a:cubicBezTo>
                  <a:lnTo>
                    <a:pt x="2918460" y="81722"/>
                  </a:lnTo>
                  <a:cubicBezTo>
                    <a:pt x="2918460" y="32192"/>
                    <a:pt x="2874645" y="-5908"/>
                    <a:pt x="2825115" y="759"/>
                  </a:cubicBezTo>
                  <a:lnTo>
                    <a:pt x="0" y="411287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FFFFFF">
                    <a:alpha val="55000"/>
                  </a:srgbClr>
                </a:gs>
                <a:gs pos="0">
                  <a:srgbClr val="4874CB">
                    <a:alpha val="25000"/>
                  </a:srgbClr>
                </a:gs>
              </a:gsLst>
              <a:lin ang="2700000" scaled="0"/>
              <a:tileRect/>
            </a:gradFill>
            <a:ln w="15875" cap="flat" cmpd="sng" algn="ctr">
              <a:gradFill>
                <a:gsLst>
                  <a:gs pos="0">
                    <a:srgbClr val="4874CB"/>
                  </a:gs>
                  <a:gs pos="53000">
                    <a:srgbClr val="4874CB">
                      <a:alpha val="0"/>
                    </a:srgbClr>
                  </a:gs>
                </a:gsLst>
                <a:lin ang="2700000" scaled="0"/>
              </a:gra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思源黑体 CN Bold" panose="020B0800000000000000" pitchFamily="34" charset="-122"/>
                <a:ea typeface="思源宋体 CN" charset="0"/>
                <a:cs typeface="思源黑体 CN Bold" panose="020B0800000000000000" pitchFamily="34" charset="-122"/>
              </a:endParaRPr>
            </a:p>
          </p:txBody>
        </p:sp>
        <p:sp>
          <p:nvSpPr>
            <p:cNvPr id="73" name="PA-任意多边形 3"/>
            <p:cNvSpPr/>
            <p:nvPr>
              <p:custDataLst>
                <p:tags r:id="rId2"/>
              </p:custDataLst>
            </p:nvPr>
          </p:nvSpPr>
          <p:spPr>
            <a:xfrm>
              <a:off x="5071589" y="1838433"/>
              <a:ext cx="3048925" cy="2411872"/>
            </a:xfrm>
            <a:custGeom>
              <a:avLst/>
              <a:gdLst>
                <a:gd name="connsiteX0" fmla="*/ 0 w 2918459"/>
                <a:gd name="connsiteY0" fmla="*/ 411287 h 2308666"/>
                <a:gd name="connsiteX1" fmla="*/ 0 w 2918459"/>
                <a:gd name="connsiteY1" fmla="*/ 2308667 h 2308666"/>
                <a:gd name="connsiteX2" fmla="*/ 2848928 w 2918459"/>
                <a:gd name="connsiteY2" fmla="*/ 1894329 h 2308666"/>
                <a:gd name="connsiteX3" fmla="*/ 2918460 w 2918459"/>
                <a:gd name="connsiteY3" fmla="*/ 1813367 h 2308666"/>
                <a:gd name="connsiteX4" fmla="*/ 2918460 w 2918459"/>
                <a:gd name="connsiteY4" fmla="*/ 81722 h 2308666"/>
                <a:gd name="connsiteX5" fmla="*/ 2825115 w 2918459"/>
                <a:gd name="connsiteY5" fmla="*/ 759 h 2308666"/>
                <a:gd name="connsiteX6" fmla="*/ 0 w 2918459"/>
                <a:gd name="connsiteY6" fmla="*/ 411287 h 2308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8459" h="2308666">
                  <a:moveTo>
                    <a:pt x="0" y="411287"/>
                  </a:moveTo>
                  <a:lnTo>
                    <a:pt x="0" y="2308667"/>
                  </a:lnTo>
                  <a:lnTo>
                    <a:pt x="2848928" y="1894329"/>
                  </a:lnTo>
                  <a:cubicBezTo>
                    <a:pt x="2888933" y="1888614"/>
                    <a:pt x="2918460" y="1854324"/>
                    <a:pt x="2918460" y="1813367"/>
                  </a:cubicBezTo>
                  <a:lnTo>
                    <a:pt x="2918460" y="81722"/>
                  </a:lnTo>
                  <a:cubicBezTo>
                    <a:pt x="2918460" y="32192"/>
                    <a:pt x="2874645" y="-5908"/>
                    <a:pt x="2825115" y="759"/>
                  </a:cubicBezTo>
                  <a:lnTo>
                    <a:pt x="0" y="411287"/>
                  </a:lnTo>
                  <a:close/>
                </a:path>
              </a:pathLst>
            </a:custGeom>
            <a:blipFill rotWithShape="1">
              <a:blip r:embed="rId3" cstate="email"/>
              <a:stretch>
                <a:fillRect/>
              </a:stretch>
            </a:blipFill>
            <a:ln w="12700" cap="flat" cmpd="sng" algn="ctr">
              <a:gradFill>
                <a:gsLst>
                  <a:gs pos="0">
                    <a:srgbClr val="4874CB">
                      <a:alpha val="30000"/>
                    </a:srgbClr>
                  </a:gs>
                  <a:gs pos="100000">
                    <a:srgbClr val="4874CB">
                      <a:alpha val="0"/>
                    </a:srgbClr>
                  </a:gs>
                </a:gsLst>
                <a:lin ang="2700000" scaled="0"/>
              </a:gradFill>
              <a:prstDash val="solid"/>
              <a:miter lim="800000"/>
            </a:ln>
            <a:effectLst>
              <a:outerShdw blurRad="63500" sx="102000" sy="102000" algn="ctr" rotWithShape="0">
                <a:srgbClr val="4874CB">
                  <a:alpha val="10000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思源宋体 CN" charset="0"/>
                <a:ea typeface="思源宋体 CN" charset="0"/>
                <a:cs typeface="思源黑体 CN Bold" panose="020B0800000000000000" pitchFamily="34" charset="-122"/>
              </a:endParaRPr>
            </a:p>
          </p:txBody>
        </p:sp>
        <p:sp>
          <p:nvSpPr>
            <p:cNvPr id="74" name="文本框 73"/>
            <p:cNvSpPr txBox="1"/>
            <p:nvPr>
              <p:custDataLst>
                <p:tags r:id="rId4"/>
              </p:custDataLst>
            </p:nvPr>
          </p:nvSpPr>
          <p:spPr>
            <a:xfrm rot="21079499">
              <a:off x="4963370" y="3709025"/>
              <a:ext cx="2091690" cy="417205"/>
            </a:xfrm>
            <a:prstGeom prst="parallelogram">
              <a:avLst>
                <a:gd name="adj" fmla="val 16660"/>
              </a:avLst>
            </a:prstGeom>
            <a:gradFill>
              <a:gsLst>
                <a:gs pos="52000">
                  <a:srgbClr val="4874CB"/>
                </a:gs>
                <a:gs pos="0">
                  <a:srgbClr val="4874CB">
                    <a:lumMod val="75000"/>
                  </a:srgbClr>
                </a:gs>
                <a:gs pos="100000">
                  <a:srgbClr val="3467A0">
                    <a:alpha val="0"/>
                  </a:srgbClr>
                </a:gs>
              </a:gsLst>
              <a:lin ang="0" scaled="0"/>
            </a:gradFill>
          </p:spPr>
          <p:txBody>
            <a:bodyPr wrap="square" rtlCol="0">
              <a:spAutoFit/>
            </a:bodyPr>
            <a:lstStyle/>
            <a:p>
              <a:pPr algn="l">
                <a:lnSpc>
                  <a:spcPct val="100000"/>
                </a:lnSpc>
              </a:pPr>
              <a:endParaRPr lang="zh-CN" altLang="en-US" sz="1600" b="1">
                <a:solidFill>
                  <a:srgbClr val="FFFFFF"/>
                </a:solidFill>
                <a:effectLst>
                  <a:outerShdw blurRad="38100" dist="38100" dir="2700000" algn="tl">
                    <a:srgbClr val="4874CB">
                      <a:lumMod val="75000"/>
                      <a:alpha val="43137"/>
                    </a:srgbClr>
                  </a:outerShdw>
                </a:effectLst>
                <a:latin typeface="思源黑体 CN Bold" panose="020B0800000000000000" pitchFamily="34" charset="-122"/>
                <a:ea typeface="思源黑体 CN Bold" panose="020B0800000000000000" pitchFamily="34" charset="-122"/>
                <a:cs typeface="思源黑体 CN Bold" panose="020B0800000000000000" pitchFamily="34" charset="-122"/>
                <a:sym typeface="思源宋体 CN" panose="02020400000000000000" charset="-122"/>
              </a:endParaRPr>
            </a:p>
          </p:txBody>
        </p:sp>
        <p:sp>
          <p:nvSpPr>
            <p:cNvPr id="81" name="文本框 80"/>
            <p:cNvSpPr txBox="1"/>
            <p:nvPr/>
          </p:nvSpPr>
          <p:spPr>
            <a:xfrm rot="21114910">
              <a:off x="5030767" y="3755107"/>
              <a:ext cx="1872208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" panose="02020400000000000000" charset="-122"/>
                  <a:ea typeface="思源宋体 CN" panose="02020400000000000000" charset="-122"/>
                  <a:cs typeface="思源黑体 CN Bold" panose="020B0800000000000000" pitchFamily="34" charset="-122"/>
                </a:rPr>
                <a:t>03</a:t>
              </a:r>
              <a:endParaRPr lang="en-US" altLang="zh-CN" sz="16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" panose="02020400000000000000" charset="-122"/>
                <a:ea typeface="思源宋体 CN" panose="02020400000000000000" charset="-122"/>
                <a:cs typeface="思源黑体 CN Bold" panose="020B0800000000000000" pitchFamily="34" charset="-122"/>
              </a:endParaRPr>
            </a:p>
          </p:txBody>
        </p:sp>
      </p:grpSp>
      <p:grpSp>
        <p:nvGrpSpPr>
          <p:cNvPr id="82" name="组合 81"/>
          <p:cNvGrpSpPr/>
          <p:nvPr/>
        </p:nvGrpSpPr>
        <p:grpSpPr>
          <a:xfrm>
            <a:off x="8646729" y="1790950"/>
            <a:ext cx="3157144" cy="2496500"/>
            <a:chOff x="4963370" y="1753805"/>
            <a:chExt cx="3157144" cy="2496500"/>
          </a:xfrm>
        </p:grpSpPr>
        <p:sp>
          <p:nvSpPr>
            <p:cNvPr id="83" name="PA-任意多边形 10"/>
            <p:cNvSpPr/>
            <p:nvPr>
              <p:custDataLst>
                <p:tags r:id="rId5"/>
              </p:custDataLst>
            </p:nvPr>
          </p:nvSpPr>
          <p:spPr>
            <a:xfrm>
              <a:off x="4984270" y="1753805"/>
              <a:ext cx="3048925" cy="2411872"/>
            </a:xfrm>
            <a:custGeom>
              <a:avLst/>
              <a:gdLst>
                <a:gd name="connsiteX0" fmla="*/ 0 w 2918459"/>
                <a:gd name="connsiteY0" fmla="*/ 411287 h 2308666"/>
                <a:gd name="connsiteX1" fmla="*/ 0 w 2918459"/>
                <a:gd name="connsiteY1" fmla="*/ 2308667 h 2308666"/>
                <a:gd name="connsiteX2" fmla="*/ 2848928 w 2918459"/>
                <a:gd name="connsiteY2" fmla="*/ 1894329 h 2308666"/>
                <a:gd name="connsiteX3" fmla="*/ 2918460 w 2918459"/>
                <a:gd name="connsiteY3" fmla="*/ 1813367 h 2308666"/>
                <a:gd name="connsiteX4" fmla="*/ 2918460 w 2918459"/>
                <a:gd name="connsiteY4" fmla="*/ 81722 h 2308666"/>
                <a:gd name="connsiteX5" fmla="*/ 2825115 w 2918459"/>
                <a:gd name="connsiteY5" fmla="*/ 759 h 2308666"/>
                <a:gd name="connsiteX6" fmla="*/ 0 w 2918459"/>
                <a:gd name="connsiteY6" fmla="*/ 411287 h 2308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8459" h="2308666">
                  <a:moveTo>
                    <a:pt x="0" y="411287"/>
                  </a:moveTo>
                  <a:lnTo>
                    <a:pt x="0" y="2308667"/>
                  </a:lnTo>
                  <a:lnTo>
                    <a:pt x="2848928" y="1894329"/>
                  </a:lnTo>
                  <a:cubicBezTo>
                    <a:pt x="2888933" y="1888614"/>
                    <a:pt x="2918460" y="1854324"/>
                    <a:pt x="2918460" y="1813367"/>
                  </a:cubicBezTo>
                  <a:lnTo>
                    <a:pt x="2918460" y="81722"/>
                  </a:lnTo>
                  <a:cubicBezTo>
                    <a:pt x="2918460" y="32192"/>
                    <a:pt x="2874645" y="-5908"/>
                    <a:pt x="2825115" y="759"/>
                  </a:cubicBezTo>
                  <a:lnTo>
                    <a:pt x="0" y="411287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FFFFFF">
                    <a:alpha val="55000"/>
                  </a:srgbClr>
                </a:gs>
                <a:gs pos="0">
                  <a:srgbClr val="4874CB">
                    <a:alpha val="25000"/>
                  </a:srgbClr>
                </a:gs>
              </a:gsLst>
              <a:lin ang="2700000" scaled="0"/>
              <a:tileRect/>
            </a:gradFill>
            <a:ln w="15875" cap="flat" cmpd="sng" algn="ctr">
              <a:gradFill>
                <a:gsLst>
                  <a:gs pos="0">
                    <a:srgbClr val="4874CB"/>
                  </a:gs>
                  <a:gs pos="53000">
                    <a:srgbClr val="4874CB">
                      <a:alpha val="0"/>
                    </a:srgbClr>
                  </a:gs>
                </a:gsLst>
                <a:lin ang="2700000" scaled="0"/>
              </a:gra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思源黑体 CN Bold" panose="020B0800000000000000" pitchFamily="34" charset="-122"/>
                <a:ea typeface="思源宋体 CN" charset="0"/>
                <a:cs typeface="思源黑体 CN Bold" panose="020B0800000000000000" pitchFamily="34" charset="-122"/>
              </a:endParaRPr>
            </a:p>
          </p:txBody>
        </p:sp>
        <p:sp>
          <p:nvSpPr>
            <p:cNvPr id="84" name="PA-任意多边形 3"/>
            <p:cNvSpPr/>
            <p:nvPr>
              <p:custDataLst>
                <p:tags r:id="rId6"/>
              </p:custDataLst>
            </p:nvPr>
          </p:nvSpPr>
          <p:spPr>
            <a:xfrm>
              <a:off x="5071589" y="1838433"/>
              <a:ext cx="3048925" cy="2411872"/>
            </a:xfrm>
            <a:custGeom>
              <a:avLst/>
              <a:gdLst>
                <a:gd name="connsiteX0" fmla="*/ 0 w 2918459"/>
                <a:gd name="connsiteY0" fmla="*/ 411287 h 2308666"/>
                <a:gd name="connsiteX1" fmla="*/ 0 w 2918459"/>
                <a:gd name="connsiteY1" fmla="*/ 2308667 h 2308666"/>
                <a:gd name="connsiteX2" fmla="*/ 2848928 w 2918459"/>
                <a:gd name="connsiteY2" fmla="*/ 1894329 h 2308666"/>
                <a:gd name="connsiteX3" fmla="*/ 2918460 w 2918459"/>
                <a:gd name="connsiteY3" fmla="*/ 1813367 h 2308666"/>
                <a:gd name="connsiteX4" fmla="*/ 2918460 w 2918459"/>
                <a:gd name="connsiteY4" fmla="*/ 81722 h 2308666"/>
                <a:gd name="connsiteX5" fmla="*/ 2825115 w 2918459"/>
                <a:gd name="connsiteY5" fmla="*/ 759 h 2308666"/>
                <a:gd name="connsiteX6" fmla="*/ 0 w 2918459"/>
                <a:gd name="connsiteY6" fmla="*/ 411287 h 2308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8459" h="2308666">
                  <a:moveTo>
                    <a:pt x="0" y="411287"/>
                  </a:moveTo>
                  <a:lnTo>
                    <a:pt x="0" y="2308667"/>
                  </a:lnTo>
                  <a:lnTo>
                    <a:pt x="2848928" y="1894329"/>
                  </a:lnTo>
                  <a:cubicBezTo>
                    <a:pt x="2888933" y="1888614"/>
                    <a:pt x="2918460" y="1854324"/>
                    <a:pt x="2918460" y="1813367"/>
                  </a:cubicBezTo>
                  <a:lnTo>
                    <a:pt x="2918460" y="81722"/>
                  </a:lnTo>
                  <a:cubicBezTo>
                    <a:pt x="2918460" y="32192"/>
                    <a:pt x="2874645" y="-5908"/>
                    <a:pt x="2825115" y="759"/>
                  </a:cubicBezTo>
                  <a:lnTo>
                    <a:pt x="0" y="411287"/>
                  </a:lnTo>
                  <a:close/>
                </a:path>
              </a:pathLst>
            </a:custGeom>
            <a:blipFill rotWithShape="1">
              <a:blip r:embed="rId7" cstate="email"/>
              <a:stretch>
                <a:fillRect/>
              </a:stretch>
            </a:blipFill>
            <a:ln w="12700" cap="flat" cmpd="sng" algn="ctr">
              <a:gradFill>
                <a:gsLst>
                  <a:gs pos="0">
                    <a:srgbClr val="4874CB">
                      <a:alpha val="30000"/>
                    </a:srgbClr>
                  </a:gs>
                  <a:gs pos="100000">
                    <a:srgbClr val="4874CB">
                      <a:alpha val="0"/>
                    </a:srgbClr>
                  </a:gs>
                </a:gsLst>
                <a:lin ang="2700000" scaled="0"/>
              </a:gradFill>
              <a:prstDash val="solid"/>
              <a:miter lim="800000"/>
            </a:ln>
            <a:effectLst>
              <a:outerShdw blurRad="63500" sx="102000" sy="102000" algn="ctr" rotWithShape="0">
                <a:srgbClr val="4874CB">
                  <a:alpha val="10000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思源宋体 CN" charset="0"/>
                <a:ea typeface="思源宋体 CN" charset="0"/>
                <a:cs typeface="思源黑体 CN Bold" panose="020B0800000000000000" pitchFamily="34" charset="-122"/>
              </a:endParaRPr>
            </a:p>
          </p:txBody>
        </p:sp>
        <p:sp>
          <p:nvSpPr>
            <p:cNvPr id="85" name="文本框 84"/>
            <p:cNvSpPr txBox="1"/>
            <p:nvPr>
              <p:custDataLst>
                <p:tags r:id="rId8"/>
              </p:custDataLst>
            </p:nvPr>
          </p:nvSpPr>
          <p:spPr>
            <a:xfrm rot="21079499">
              <a:off x="4963370" y="3709025"/>
              <a:ext cx="2091690" cy="417205"/>
            </a:xfrm>
            <a:prstGeom prst="parallelogram">
              <a:avLst>
                <a:gd name="adj" fmla="val 16660"/>
              </a:avLst>
            </a:prstGeom>
            <a:gradFill>
              <a:gsLst>
                <a:gs pos="52000">
                  <a:srgbClr val="4874CB"/>
                </a:gs>
                <a:gs pos="0">
                  <a:srgbClr val="4874CB">
                    <a:lumMod val="75000"/>
                  </a:srgbClr>
                </a:gs>
                <a:gs pos="100000">
                  <a:srgbClr val="3467A0">
                    <a:alpha val="0"/>
                  </a:srgbClr>
                </a:gs>
              </a:gsLst>
              <a:lin ang="0" scaled="0"/>
            </a:gradFill>
          </p:spPr>
          <p:txBody>
            <a:bodyPr wrap="square" rtlCol="0">
              <a:spAutoFit/>
            </a:bodyPr>
            <a:lstStyle/>
            <a:p>
              <a:pPr algn="l">
                <a:lnSpc>
                  <a:spcPct val="100000"/>
                </a:lnSpc>
              </a:pPr>
              <a:endParaRPr lang="zh-CN" altLang="en-US" sz="1600" b="1">
                <a:solidFill>
                  <a:srgbClr val="FFFFFF"/>
                </a:solidFill>
                <a:effectLst>
                  <a:outerShdw blurRad="38100" dist="38100" dir="2700000" algn="tl">
                    <a:srgbClr val="4874CB">
                      <a:lumMod val="75000"/>
                      <a:alpha val="43137"/>
                    </a:srgbClr>
                  </a:outerShdw>
                </a:effectLst>
                <a:latin typeface="思源黑体 CN Bold" panose="020B0800000000000000" pitchFamily="34" charset="-122"/>
                <a:ea typeface="思源黑体 CN Bold" panose="020B0800000000000000" pitchFamily="34" charset="-122"/>
                <a:cs typeface="思源黑体 CN Bold" panose="020B0800000000000000" pitchFamily="34" charset="-122"/>
                <a:sym typeface="思源宋体 CN" panose="02020400000000000000" charset="-122"/>
              </a:endParaRPr>
            </a:p>
          </p:txBody>
        </p:sp>
        <p:sp>
          <p:nvSpPr>
            <p:cNvPr id="86" name="文本框 85"/>
            <p:cNvSpPr txBox="1"/>
            <p:nvPr/>
          </p:nvSpPr>
          <p:spPr>
            <a:xfrm rot="21114910">
              <a:off x="5030767" y="3755107"/>
              <a:ext cx="1872208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" panose="02020400000000000000" charset="-122"/>
                  <a:ea typeface="思源宋体 CN" panose="02020400000000000000" charset="-122"/>
                  <a:cs typeface="思源黑体 CN Bold" panose="020B0800000000000000" pitchFamily="34" charset="-122"/>
                </a:rPr>
                <a:t>04</a:t>
              </a:r>
              <a:endParaRPr lang="en-US" altLang="zh-CN" sz="16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" panose="02020400000000000000" charset="-122"/>
                <a:ea typeface="思源宋体 CN" panose="02020400000000000000" charset="-122"/>
                <a:cs typeface="思源黑体 CN Bold" panose="020B0800000000000000" pitchFamily="34" charset="-122"/>
              </a:endParaRPr>
            </a:p>
          </p:txBody>
        </p:sp>
      </p:grpSp>
      <p:grpSp>
        <p:nvGrpSpPr>
          <p:cNvPr id="87" name="组合 86"/>
          <p:cNvGrpSpPr/>
          <p:nvPr/>
        </p:nvGrpSpPr>
        <p:grpSpPr>
          <a:xfrm>
            <a:off x="5179229" y="3900447"/>
            <a:ext cx="3157144" cy="2496500"/>
            <a:chOff x="4963370" y="1753805"/>
            <a:chExt cx="3157144" cy="2496500"/>
          </a:xfrm>
        </p:grpSpPr>
        <p:sp>
          <p:nvSpPr>
            <p:cNvPr id="88" name="PA-任意多边形 10"/>
            <p:cNvSpPr/>
            <p:nvPr>
              <p:custDataLst>
                <p:tags r:id="rId9"/>
              </p:custDataLst>
            </p:nvPr>
          </p:nvSpPr>
          <p:spPr>
            <a:xfrm>
              <a:off x="4984270" y="1753805"/>
              <a:ext cx="3048925" cy="2411872"/>
            </a:xfrm>
            <a:custGeom>
              <a:avLst/>
              <a:gdLst>
                <a:gd name="connsiteX0" fmla="*/ 0 w 2918459"/>
                <a:gd name="connsiteY0" fmla="*/ 411287 h 2308666"/>
                <a:gd name="connsiteX1" fmla="*/ 0 w 2918459"/>
                <a:gd name="connsiteY1" fmla="*/ 2308667 h 2308666"/>
                <a:gd name="connsiteX2" fmla="*/ 2848928 w 2918459"/>
                <a:gd name="connsiteY2" fmla="*/ 1894329 h 2308666"/>
                <a:gd name="connsiteX3" fmla="*/ 2918460 w 2918459"/>
                <a:gd name="connsiteY3" fmla="*/ 1813367 h 2308666"/>
                <a:gd name="connsiteX4" fmla="*/ 2918460 w 2918459"/>
                <a:gd name="connsiteY4" fmla="*/ 81722 h 2308666"/>
                <a:gd name="connsiteX5" fmla="*/ 2825115 w 2918459"/>
                <a:gd name="connsiteY5" fmla="*/ 759 h 2308666"/>
                <a:gd name="connsiteX6" fmla="*/ 0 w 2918459"/>
                <a:gd name="connsiteY6" fmla="*/ 411287 h 2308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8459" h="2308666">
                  <a:moveTo>
                    <a:pt x="0" y="411287"/>
                  </a:moveTo>
                  <a:lnTo>
                    <a:pt x="0" y="2308667"/>
                  </a:lnTo>
                  <a:lnTo>
                    <a:pt x="2848928" y="1894329"/>
                  </a:lnTo>
                  <a:cubicBezTo>
                    <a:pt x="2888933" y="1888614"/>
                    <a:pt x="2918460" y="1854324"/>
                    <a:pt x="2918460" y="1813367"/>
                  </a:cubicBezTo>
                  <a:lnTo>
                    <a:pt x="2918460" y="81722"/>
                  </a:lnTo>
                  <a:cubicBezTo>
                    <a:pt x="2918460" y="32192"/>
                    <a:pt x="2874645" y="-5908"/>
                    <a:pt x="2825115" y="759"/>
                  </a:cubicBezTo>
                  <a:lnTo>
                    <a:pt x="0" y="411287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FFFFFF">
                    <a:alpha val="55000"/>
                  </a:srgbClr>
                </a:gs>
                <a:gs pos="0">
                  <a:srgbClr val="4874CB">
                    <a:alpha val="25000"/>
                  </a:srgbClr>
                </a:gs>
              </a:gsLst>
              <a:lin ang="2700000" scaled="0"/>
              <a:tileRect/>
            </a:gradFill>
            <a:ln w="15875" cap="flat" cmpd="sng" algn="ctr">
              <a:gradFill>
                <a:gsLst>
                  <a:gs pos="0">
                    <a:srgbClr val="4874CB"/>
                  </a:gs>
                  <a:gs pos="53000">
                    <a:srgbClr val="4874CB">
                      <a:alpha val="0"/>
                    </a:srgbClr>
                  </a:gs>
                </a:gsLst>
                <a:lin ang="2700000" scaled="0"/>
              </a:gra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思源黑体 CN Bold" panose="020B0800000000000000" pitchFamily="34" charset="-122"/>
                <a:ea typeface="思源宋体 CN" charset="0"/>
                <a:cs typeface="思源黑体 CN Bold" panose="020B0800000000000000" pitchFamily="34" charset="-122"/>
              </a:endParaRPr>
            </a:p>
          </p:txBody>
        </p:sp>
        <p:sp>
          <p:nvSpPr>
            <p:cNvPr id="89" name="PA-任意多边形 3"/>
            <p:cNvSpPr/>
            <p:nvPr>
              <p:custDataLst>
                <p:tags r:id="rId10"/>
              </p:custDataLst>
            </p:nvPr>
          </p:nvSpPr>
          <p:spPr>
            <a:xfrm>
              <a:off x="5071589" y="1838433"/>
              <a:ext cx="3048925" cy="2411872"/>
            </a:xfrm>
            <a:custGeom>
              <a:avLst/>
              <a:gdLst>
                <a:gd name="connsiteX0" fmla="*/ 0 w 2918459"/>
                <a:gd name="connsiteY0" fmla="*/ 411287 h 2308666"/>
                <a:gd name="connsiteX1" fmla="*/ 0 w 2918459"/>
                <a:gd name="connsiteY1" fmla="*/ 2308667 h 2308666"/>
                <a:gd name="connsiteX2" fmla="*/ 2848928 w 2918459"/>
                <a:gd name="connsiteY2" fmla="*/ 1894329 h 2308666"/>
                <a:gd name="connsiteX3" fmla="*/ 2918460 w 2918459"/>
                <a:gd name="connsiteY3" fmla="*/ 1813367 h 2308666"/>
                <a:gd name="connsiteX4" fmla="*/ 2918460 w 2918459"/>
                <a:gd name="connsiteY4" fmla="*/ 81722 h 2308666"/>
                <a:gd name="connsiteX5" fmla="*/ 2825115 w 2918459"/>
                <a:gd name="connsiteY5" fmla="*/ 759 h 2308666"/>
                <a:gd name="connsiteX6" fmla="*/ 0 w 2918459"/>
                <a:gd name="connsiteY6" fmla="*/ 411287 h 2308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8459" h="2308666">
                  <a:moveTo>
                    <a:pt x="0" y="411287"/>
                  </a:moveTo>
                  <a:lnTo>
                    <a:pt x="0" y="2308667"/>
                  </a:lnTo>
                  <a:lnTo>
                    <a:pt x="2848928" y="1894329"/>
                  </a:lnTo>
                  <a:cubicBezTo>
                    <a:pt x="2888933" y="1888614"/>
                    <a:pt x="2918460" y="1854324"/>
                    <a:pt x="2918460" y="1813367"/>
                  </a:cubicBezTo>
                  <a:lnTo>
                    <a:pt x="2918460" y="81722"/>
                  </a:lnTo>
                  <a:cubicBezTo>
                    <a:pt x="2918460" y="32192"/>
                    <a:pt x="2874645" y="-5908"/>
                    <a:pt x="2825115" y="759"/>
                  </a:cubicBezTo>
                  <a:lnTo>
                    <a:pt x="0" y="411287"/>
                  </a:lnTo>
                  <a:close/>
                </a:path>
              </a:pathLst>
            </a:custGeom>
            <a:blipFill rotWithShape="1">
              <a:blip r:embed="rId11" cstate="email"/>
              <a:stretch>
                <a:fillRect/>
              </a:stretch>
            </a:blipFill>
            <a:ln w="12700" cap="flat" cmpd="sng" algn="ctr">
              <a:gradFill>
                <a:gsLst>
                  <a:gs pos="0">
                    <a:srgbClr val="4874CB">
                      <a:alpha val="30000"/>
                    </a:srgbClr>
                  </a:gs>
                  <a:gs pos="100000">
                    <a:srgbClr val="4874CB">
                      <a:alpha val="0"/>
                    </a:srgbClr>
                  </a:gs>
                </a:gsLst>
                <a:lin ang="2700000" scaled="0"/>
              </a:gradFill>
              <a:prstDash val="solid"/>
              <a:miter lim="800000"/>
            </a:ln>
            <a:effectLst>
              <a:outerShdw blurRad="63500" sx="102000" sy="102000" algn="ctr" rotWithShape="0">
                <a:srgbClr val="4874CB">
                  <a:alpha val="10000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思源宋体 CN" charset="0"/>
                <a:ea typeface="思源宋体 CN" charset="0"/>
                <a:cs typeface="思源黑体 CN Bold" panose="020B0800000000000000" pitchFamily="34" charset="-122"/>
              </a:endParaRPr>
            </a:p>
          </p:txBody>
        </p:sp>
        <p:sp>
          <p:nvSpPr>
            <p:cNvPr id="90" name="文本框 89"/>
            <p:cNvSpPr txBox="1"/>
            <p:nvPr>
              <p:custDataLst>
                <p:tags r:id="rId12"/>
              </p:custDataLst>
            </p:nvPr>
          </p:nvSpPr>
          <p:spPr>
            <a:xfrm rot="21079499">
              <a:off x="4963370" y="3709025"/>
              <a:ext cx="2091690" cy="417205"/>
            </a:xfrm>
            <a:prstGeom prst="parallelogram">
              <a:avLst>
                <a:gd name="adj" fmla="val 16660"/>
              </a:avLst>
            </a:prstGeom>
            <a:gradFill>
              <a:gsLst>
                <a:gs pos="52000">
                  <a:srgbClr val="4874CB"/>
                </a:gs>
                <a:gs pos="0">
                  <a:srgbClr val="4874CB">
                    <a:lumMod val="75000"/>
                  </a:srgbClr>
                </a:gs>
                <a:gs pos="100000">
                  <a:srgbClr val="3467A0">
                    <a:alpha val="0"/>
                  </a:srgbClr>
                </a:gs>
              </a:gsLst>
              <a:lin ang="0" scaled="0"/>
            </a:gradFill>
          </p:spPr>
          <p:txBody>
            <a:bodyPr wrap="square" rtlCol="0">
              <a:spAutoFit/>
            </a:bodyPr>
            <a:lstStyle/>
            <a:p>
              <a:pPr algn="l">
                <a:lnSpc>
                  <a:spcPct val="100000"/>
                </a:lnSpc>
              </a:pPr>
              <a:endParaRPr lang="zh-CN" altLang="en-US" sz="1600" b="1">
                <a:solidFill>
                  <a:srgbClr val="FFFFFF"/>
                </a:solidFill>
                <a:effectLst>
                  <a:outerShdw blurRad="38100" dist="38100" dir="2700000" algn="tl">
                    <a:srgbClr val="4874CB">
                      <a:lumMod val="75000"/>
                      <a:alpha val="43137"/>
                    </a:srgbClr>
                  </a:outerShdw>
                </a:effectLst>
                <a:latin typeface="思源黑体 CN Bold" panose="020B0800000000000000" pitchFamily="34" charset="-122"/>
                <a:ea typeface="思源黑体 CN Bold" panose="020B0800000000000000" pitchFamily="34" charset="-122"/>
                <a:cs typeface="思源黑体 CN Bold" panose="020B0800000000000000" pitchFamily="34" charset="-122"/>
                <a:sym typeface="思源宋体 CN" panose="02020400000000000000" charset="-122"/>
              </a:endParaRPr>
            </a:p>
          </p:txBody>
        </p:sp>
        <p:sp>
          <p:nvSpPr>
            <p:cNvPr id="91" name="文本框 90"/>
            <p:cNvSpPr txBox="1"/>
            <p:nvPr/>
          </p:nvSpPr>
          <p:spPr>
            <a:xfrm rot="21114910">
              <a:off x="5030767" y="3755107"/>
              <a:ext cx="1872208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" panose="02020400000000000000" charset="-122"/>
                  <a:ea typeface="思源宋体 CN" panose="02020400000000000000" charset="-122"/>
                  <a:cs typeface="思源黑体 CN Bold" panose="020B0800000000000000" pitchFamily="34" charset="-122"/>
                </a:rPr>
                <a:t>01</a:t>
              </a:r>
              <a:endParaRPr lang="en-US" altLang="zh-CN" sz="16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" panose="02020400000000000000" charset="-122"/>
                <a:ea typeface="思源宋体 CN" panose="02020400000000000000" charset="-122"/>
                <a:cs typeface="思源黑体 CN Bold" panose="020B0800000000000000" pitchFamily="34" charset="-122"/>
              </a:endParaRPr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8666228" y="4062597"/>
            <a:ext cx="3157144" cy="2496500"/>
            <a:chOff x="4963370" y="1753805"/>
            <a:chExt cx="3157144" cy="2496500"/>
          </a:xfrm>
        </p:grpSpPr>
        <p:sp>
          <p:nvSpPr>
            <p:cNvPr id="93" name="PA-任意多边形 10"/>
            <p:cNvSpPr/>
            <p:nvPr>
              <p:custDataLst>
                <p:tags r:id="rId13"/>
              </p:custDataLst>
            </p:nvPr>
          </p:nvSpPr>
          <p:spPr>
            <a:xfrm>
              <a:off x="4984270" y="1753805"/>
              <a:ext cx="3048925" cy="2411872"/>
            </a:xfrm>
            <a:custGeom>
              <a:avLst/>
              <a:gdLst>
                <a:gd name="connsiteX0" fmla="*/ 0 w 2918459"/>
                <a:gd name="connsiteY0" fmla="*/ 411287 h 2308666"/>
                <a:gd name="connsiteX1" fmla="*/ 0 w 2918459"/>
                <a:gd name="connsiteY1" fmla="*/ 2308667 h 2308666"/>
                <a:gd name="connsiteX2" fmla="*/ 2848928 w 2918459"/>
                <a:gd name="connsiteY2" fmla="*/ 1894329 h 2308666"/>
                <a:gd name="connsiteX3" fmla="*/ 2918460 w 2918459"/>
                <a:gd name="connsiteY3" fmla="*/ 1813367 h 2308666"/>
                <a:gd name="connsiteX4" fmla="*/ 2918460 w 2918459"/>
                <a:gd name="connsiteY4" fmla="*/ 81722 h 2308666"/>
                <a:gd name="connsiteX5" fmla="*/ 2825115 w 2918459"/>
                <a:gd name="connsiteY5" fmla="*/ 759 h 2308666"/>
                <a:gd name="connsiteX6" fmla="*/ 0 w 2918459"/>
                <a:gd name="connsiteY6" fmla="*/ 411287 h 2308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8459" h="2308666">
                  <a:moveTo>
                    <a:pt x="0" y="411287"/>
                  </a:moveTo>
                  <a:lnTo>
                    <a:pt x="0" y="2308667"/>
                  </a:lnTo>
                  <a:lnTo>
                    <a:pt x="2848928" y="1894329"/>
                  </a:lnTo>
                  <a:cubicBezTo>
                    <a:pt x="2888933" y="1888614"/>
                    <a:pt x="2918460" y="1854324"/>
                    <a:pt x="2918460" y="1813367"/>
                  </a:cubicBezTo>
                  <a:lnTo>
                    <a:pt x="2918460" y="81722"/>
                  </a:lnTo>
                  <a:cubicBezTo>
                    <a:pt x="2918460" y="32192"/>
                    <a:pt x="2874645" y="-5908"/>
                    <a:pt x="2825115" y="759"/>
                  </a:cubicBezTo>
                  <a:lnTo>
                    <a:pt x="0" y="411287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FFFFFF">
                    <a:alpha val="55000"/>
                  </a:srgbClr>
                </a:gs>
                <a:gs pos="0">
                  <a:srgbClr val="4874CB">
                    <a:alpha val="25000"/>
                  </a:srgbClr>
                </a:gs>
              </a:gsLst>
              <a:lin ang="2700000" scaled="0"/>
              <a:tileRect/>
            </a:gradFill>
            <a:ln w="15875" cap="flat" cmpd="sng" algn="ctr">
              <a:gradFill>
                <a:gsLst>
                  <a:gs pos="0">
                    <a:srgbClr val="4874CB"/>
                  </a:gs>
                  <a:gs pos="53000">
                    <a:srgbClr val="4874CB">
                      <a:alpha val="0"/>
                    </a:srgbClr>
                  </a:gs>
                </a:gsLst>
                <a:lin ang="2700000" scaled="0"/>
              </a:gra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思源黑体 CN Bold" panose="020B0800000000000000" pitchFamily="34" charset="-122"/>
                <a:ea typeface="思源宋体 CN" charset="0"/>
                <a:cs typeface="思源黑体 CN Bold" panose="020B0800000000000000" pitchFamily="34" charset="-122"/>
              </a:endParaRPr>
            </a:p>
          </p:txBody>
        </p:sp>
        <p:sp>
          <p:nvSpPr>
            <p:cNvPr id="94" name="PA-任意多边形 3"/>
            <p:cNvSpPr/>
            <p:nvPr>
              <p:custDataLst>
                <p:tags r:id="rId14"/>
              </p:custDataLst>
            </p:nvPr>
          </p:nvSpPr>
          <p:spPr>
            <a:xfrm>
              <a:off x="5071589" y="1838433"/>
              <a:ext cx="3048925" cy="2411872"/>
            </a:xfrm>
            <a:custGeom>
              <a:avLst/>
              <a:gdLst>
                <a:gd name="connsiteX0" fmla="*/ 0 w 2918459"/>
                <a:gd name="connsiteY0" fmla="*/ 411287 h 2308666"/>
                <a:gd name="connsiteX1" fmla="*/ 0 w 2918459"/>
                <a:gd name="connsiteY1" fmla="*/ 2308667 h 2308666"/>
                <a:gd name="connsiteX2" fmla="*/ 2848928 w 2918459"/>
                <a:gd name="connsiteY2" fmla="*/ 1894329 h 2308666"/>
                <a:gd name="connsiteX3" fmla="*/ 2918460 w 2918459"/>
                <a:gd name="connsiteY3" fmla="*/ 1813367 h 2308666"/>
                <a:gd name="connsiteX4" fmla="*/ 2918460 w 2918459"/>
                <a:gd name="connsiteY4" fmla="*/ 81722 h 2308666"/>
                <a:gd name="connsiteX5" fmla="*/ 2825115 w 2918459"/>
                <a:gd name="connsiteY5" fmla="*/ 759 h 2308666"/>
                <a:gd name="connsiteX6" fmla="*/ 0 w 2918459"/>
                <a:gd name="connsiteY6" fmla="*/ 411287 h 2308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8459" h="2308666">
                  <a:moveTo>
                    <a:pt x="0" y="411287"/>
                  </a:moveTo>
                  <a:lnTo>
                    <a:pt x="0" y="2308667"/>
                  </a:lnTo>
                  <a:lnTo>
                    <a:pt x="2848928" y="1894329"/>
                  </a:lnTo>
                  <a:cubicBezTo>
                    <a:pt x="2888933" y="1888614"/>
                    <a:pt x="2918460" y="1854324"/>
                    <a:pt x="2918460" y="1813367"/>
                  </a:cubicBezTo>
                  <a:lnTo>
                    <a:pt x="2918460" y="81722"/>
                  </a:lnTo>
                  <a:cubicBezTo>
                    <a:pt x="2918460" y="32192"/>
                    <a:pt x="2874645" y="-5908"/>
                    <a:pt x="2825115" y="759"/>
                  </a:cubicBezTo>
                  <a:lnTo>
                    <a:pt x="0" y="411287"/>
                  </a:lnTo>
                  <a:close/>
                </a:path>
              </a:pathLst>
            </a:custGeom>
            <a:blipFill rotWithShape="1">
              <a:blip r:embed="rId15" cstate="email"/>
              <a:stretch>
                <a:fillRect/>
              </a:stretch>
            </a:blipFill>
            <a:ln w="12700" cap="flat" cmpd="sng" algn="ctr">
              <a:gradFill>
                <a:gsLst>
                  <a:gs pos="0">
                    <a:srgbClr val="4874CB">
                      <a:alpha val="30000"/>
                    </a:srgbClr>
                  </a:gs>
                  <a:gs pos="100000">
                    <a:srgbClr val="4874CB">
                      <a:alpha val="0"/>
                    </a:srgbClr>
                  </a:gs>
                </a:gsLst>
                <a:lin ang="2700000" scaled="0"/>
              </a:gradFill>
              <a:prstDash val="solid"/>
              <a:miter lim="800000"/>
            </a:ln>
            <a:effectLst>
              <a:outerShdw blurRad="63500" sx="102000" sy="102000" algn="ctr" rotWithShape="0">
                <a:srgbClr val="4874CB">
                  <a:alpha val="10000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思源宋体 CN" charset="0"/>
                <a:ea typeface="思源宋体 CN" charset="0"/>
                <a:cs typeface="思源黑体 CN Bold" panose="020B0800000000000000" pitchFamily="34" charset="-122"/>
              </a:endParaRPr>
            </a:p>
          </p:txBody>
        </p:sp>
        <p:sp>
          <p:nvSpPr>
            <p:cNvPr id="95" name="文本框 94"/>
            <p:cNvSpPr txBox="1"/>
            <p:nvPr>
              <p:custDataLst>
                <p:tags r:id="rId16"/>
              </p:custDataLst>
            </p:nvPr>
          </p:nvSpPr>
          <p:spPr>
            <a:xfrm rot="21079499">
              <a:off x="4963370" y="3709025"/>
              <a:ext cx="2091690" cy="417205"/>
            </a:xfrm>
            <a:prstGeom prst="parallelogram">
              <a:avLst>
                <a:gd name="adj" fmla="val 16660"/>
              </a:avLst>
            </a:prstGeom>
            <a:gradFill>
              <a:gsLst>
                <a:gs pos="52000">
                  <a:srgbClr val="4874CB"/>
                </a:gs>
                <a:gs pos="0">
                  <a:srgbClr val="4874CB">
                    <a:lumMod val="75000"/>
                  </a:srgbClr>
                </a:gs>
                <a:gs pos="100000">
                  <a:srgbClr val="3467A0">
                    <a:alpha val="0"/>
                  </a:srgbClr>
                </a:gs>
              </a:gsLst>
              <a:lin ang="0" scaled="0"/>
            </a:gradFill>
          </p:spPr>
          <p:txBody>
            <a:bodyPr wrap="square" rtlCol="0">
              <a:spAutoFit/>
            </a:bodyPr>
            <a:lstStyle/>
            <a:p>
              <a:pPr algn="l">
                <a:lnSpc>
                  <a:spcPct val="100000"/>
                </a:lnSpc>
              </a:pPr>
              <a:endParaRPr lang="zh-CN" altLang="en-US" sz="1600" b="1">
                <a:solidFill>
                  <a:srgbClr val="FFFFFF"/>
                </a:solidFill>
                <a:effectLst>
                  <a:outerShdw blurRad="38100" dist="38100" dir="2700000" algn="tl">
                    <a:srgbClr val="4874CB">
                      <a:lumMod val="75000"/>
                      <a:alpha val="43137"/>
                    </a:srgbClr>
                  </a:outerShdw>
                </a:effectLst>
                <a:latin typeface="思源黑体 CN Bold" panose="020B0800000000000000" pitchFamily="34" charset="-122"/>
                <a:ea typeface="思源黑体 CN Bold" panose="020B0800000000000000" pitchFamily="34" charset="-122"/>
                <a:cs typeface="思源黑体 CN Bold" panose="020B0800000000000000" pitchFamily="34" charset="-122"/>
                <a:sym typeface="思源宋体 CN" panose="02020400000000000000" charset="-122"/>
              </a:endParaRPr>
            </a:p>
          </p:txBody>
        </p:sp>
        <p:sp>
          <p:nvSpPr>
            <p:cNvPr id="96" name="文本框 95"/>
            <p:cNvSpPr txBox="1"/>
            <p:nvPr/>
          </p:nvSpPr>
          <p:spPr>
            <a:xfrm rot="21114910">
              <a:off x="5030767" y="3755107"/>
              <a:ext cx="1872208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" panose="02020400000000000000" charset="-122"/>
                  <a:ea typeface="思源宋体 CN" panose="02020400000000000000" charset="-122"/>
                  <a:cs typeface="思源黑体 CN Bold" panose="020B0800000000000000" pitchFamily="34" charset="-122"/>
                </a:rPr>
                <a:t>02</a:t>
              </a:r>
              <a:endParaRPr lang="en-US" altLang="zh-CN" sz="16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" panose="02020400000000000000" charset="-122"/>
                <a:ea typeface="思源宋体 CN" panose="02020400000000000000" charset="-122"/>
                <a:cs typeface="思源黑体 CN Bold" panose="020B0800000000000000" pitchFamily="34" charset="-122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584212" y="1718656"/>
            <a:ext cx="3573159" cy="2232660"/>
            <a:chOff x="722642" y="1985356"/>
            <a:chExt cx="3573159" cy="2232660"/>
          </a:xfrm>
        </p:grpSpPr>
        <p:sp>
          <p:nvSpPr>
            <p:cNvPr id="98" name="文本框 97"/>
            <p:cNvSpPr txBox="1"/>
            <p:nvPr>
              <p:custDataLst>
                <p:tags r:id="rId17"/>
              </p:custDataLst>
            </p:nvPr>
          </p:nvSpPr>
          <p:spPr>
            <a:xfrm>
              <a:off x="722643" y="2464781"/>
              <a:ext cx="3573158" cy="175323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342900" indent="-342900">
                <a:lnSpc>
                  <a:spcPct val="150000"/>
                </a:lnSpc>
                <a:buFont typeface="+mj-ea"/>
                <a:buAutoNum type="circleNumDbPlain"/>
              </a:pP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思源黑体 CN Bold" panose="020B0800000000000000" pitchFamily="34" charset="-122"/>
                </a:rPr>
                <a:t>课堂语言更有温度</a:t>
              </a:r>
              <a:endParaRPr lang="zh-CN" altLang="en-US">
                <a:latin typeface="方正春晚龙马精神体" panose="02010600010101010101" charset="-122"/>
                <a:ea typeface="方正春晚龙马精神体" panose="02010600010101010101" charset="-122"/>
                <a:cs typeface="思源黑体 CN Bold" panose="020B0800000000000000" pitchFamily="34" charset="-122"/>
              </a:endParaRPr>
            </a:p>
            <a:p>
              <a:pPr marL="342900" indent="-342900">
                <a:lnSpc>
                  <a:spcPct val="150000"/>
                </a:lnSpc>
                <a:buFont typeface="+mj-ea"/>
                <a:buAutoNum type="circleNumDbPlain"/>
              </a:pP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思源黑体 CN Bold" panose="020B0800000000000000" pitchFamily="34" charset="-122"/>
                </a:rPr>
                <a:t>评价反馈更有尺度</a:t>
              </a:r>
              <a:endParaRPr lang="zh-CN" altLang="en-US">
                <a:latin typeface="方正春晚龙马精神体" panose="02010600010101010101" charset="-122"/>
                <a:ea typeface="方正春晚龙马精神体" panose="02010600010101010101" charset="-122"/>
                <a:cs typeface="思源黑体 CN Bold" panose="020B0800000000000000" pitchFamily="34" charset="-122"/>
              </a:endParaRPr>
            </a:p>
            <a:p>
              <a:pPr marL="342900" indent="-342900">
                <a:lnSpc>
                  <a:spcPct val="150000"/>
                </a:lnSpc>
                <a:buFont typeface="+mj-ea"/>
                <a:buAutoNum type="circleNumDbPlain"/>
              </a:pP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思源黑体 CN Bold" panose="020B0800000000000000" pitchFamily="34" charset="-122"/>
                </a:rPr>
                <a:t>家校沟通更有边界</a:t>
              </a:r>
              <a:endParaRPr lang="zh-CN" altLang="en-US">
                <a:latin typeface="方正春晚龙马精神体" panose="02010600010101010101" charset="-122"/>
                <a:ea typeface="方正春晚龙马精神体" panose="02010600010101010101" charset="-122"/>
                <a:cs typeface="思源黑体 CN Bold" panose="020B0800000000000000" pitchFamily="34" charset="-122"/>
              </a:endParaRPr>
            </a:p>
            <a:p>
              <a:pPr marL="342900" indent="-342900">
                <a:lnSpc>
                  <a:spcPct val="150000"/>
                </a:lnSpc>
                <a:buFont typeface="+mj-ea"/>
                <a:buAutoNum type="circleNumDbPlain"/>
              </a:pP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思源黑体 CN Bold" panose="020B0800000000000000" pitchFamily="34" charset="-122"/>
                </a:rPr>
                <a:t>处理矛盾更有方法</a:t>
              </a:r>
              <a:endParaRPr lang="zh-CN" altLang="en-US">
                <a:latin typeface="方正春晚龙马精神体" panose="02010600010101010101" charset="-122"/>
                <a:ea typeface="方正春晚龙马精神体" panose="02010600010101010101" charset="-122"/>
                <a:cs typeface="思源黑体 CN Bold" panose="020B0800000000000000" pitchFamily="34" charset="-122"/>
              </a:endParaRPr>
            </a:p>
          </p:txBody>
        </p:sp>
        <p:grpSp>
          <p:nvGrpSpPr>
            <p:cNvPr id="100" name="组合 99"/>
            <p:cNvGrpSpPr/>
            <p:nvPr/>
          </p:nvGrpSpPr>
          <p:grpSpPr>
            <a:xfrm>
              <a:off x="722642" y="1985356"/>
              <a:ext cx="2622639" cy="537210"/>
              <a:chOff x="644004" y="1873550"/>
              <a:chExt cx="2622639" cy="537210"/>
            </a:xfrm>
            <a:effectLst>
              <a:outerShdw blurRad="50800" dist="38100" dir="2700000" algn="tl" rotWithShape="0">
                <a:srgbClr val="3467A0">
                  <a:alpha val="30000"/>
                </a:srgbClr>
              </a:outerShdw>
            </a:effectLst>
          </p:grpSpPr>
          <p:sp>
            <p:nvSpPr>
              <p:cNvPr id="101" name="Parallelogram 8+"/>
              <p:cNvSpPr/>
              <p:nvPr>
                <p:custDataLst>
                  <p:tags r:id="rId18"/>
                </p:custDataLst>
              </p:nvPr>
            </p:nvSpPr>
            <p:spPr>
              <a:xfrm>
                <a:off x="667132" y="1911650"/>
                <a:ext cx="2599511" cy="499110"/>
              </a:xfrm>
              <a:prstGeom prst="parallelogram">
                <a:avLst/>
              </a:prstGeom>
              <a:noFill/>
              <a:ln w="12700" cap="flat" cmpd="sng" algn="ctr">
                <a:gradFill>
                  <a:gsLst>
                    <a:gs pos="15000">
                      <a:srgbClr val="3467A0">
                        <a:alpha val="0"/>
                      </a:srgbClr>
                    </a:gs>
                    <a:gs pos="100000">
                      <a:srgbClr val="4874CB">
                        <a:alpha val="78000"/>
                      </a:srgbClr>
                    </a:gs>
                  </a:gsLst>
                  <a:lin ang="0" scaled="0"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102" name="平行四边形 101"/>
              <p:cNvSpPr/>
              <p:nvPr>
                <p:custDataLst>
                  <p:tags r:id="rId19"/>
                </p:custDataLst>
              </p:nvPr>
            </p:nvSpPr>
            <p:spPr>
              <a:xfrm>
                <a:off x="644004" y="1873550"/>
                <a:ext cx="2599511" cy="499110"/>
              </a:xfrm>
              <a:prstGeom prst="parallelogram">
                <a:avLst/>
              </a:prstGeom>
              <a:gradFill flip="none" rotWithShape="1">
                <a:gsLst>
                  <a:gs pos="0">
                    <a:srgbClr val="3467A0"/>
                  </a:gs>
                  <a:gs pos="86000">
                    <a:srgbClr val="4874CB"/>
                  </a:gs>
                </a:gsLst>
                <a:lin ang="27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</p:grpSp>
        <p:sp>
          <p:nvSpPr>
            <p:cNvPr id="103" name="文本框 102"/>
            <p:cNvSpPr txBox="1"/>
            <p:nvPr>
              <p:custDataLst>
                <p:tags r:id="rId20"/>
              </p:custDataLst>
            </p:nvPr>
          </p:nvSpPr>
          <p:spPr>
            <a:xfrm>
              <a:off x="1488635" y="2092706"/>
              <a:ext cx="1728751" cy="3073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3467A0">
                        <a:lumMod val="50000"/>
                        <a:alpha val="43137"/>
                      </a:srgbClr>
                    </a:outerShdw>
                  </a:effectLst>
                  <a:uLnTx/>
                  <a:uFillTx/>
                  <a:latin typeface="方正书宋_GBK" panose="02000000000000000000" charset="-122"/>
                  <a:ea typeface="方正书宋_GBK" panose="02000000000000000000" charset="-122"/>
                  <a:cs typeface="思源黑体 CN Bold" panose="020B0800000000000000" pitchFamily="34" charset="-122"/>
                </a:rPr>
                <a:t>抓实师德教育</a:t>
              </a:r>
              <a:endPara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3467A0">
                      <a:lumMod val="50000"/>
                      <a:alpha val="43137"/>
                    </a:srgbClr>
                  </a:outerShdw>
                </a:effectLst>
                <a:uLnTx/>
                <a:uFillTx/>
                <a:latin typeface="方正书宋_GBK" panose="02000000000000000000" charset="-122"/>
                <a:ea typeface="方正书宋_GBK" panose="02000000000000000000" charset="-122"/>
                <a:cs typeface="思源黑体 CN Bold" panose="020B0800000000000000" pitchFamily="34" charset="-122"/>
              </a:endParaRPr>
            </a:p>
          </p:txBody>
        </p:sp>
        <p:sp>
          <p:nvSpPr>
            <p:cNvPr id="104" name="文本框 103"/>
            <p:cNvSpPr txBox="1"/>
            <p:nvPr>
              <p:custDataLst>
                <p:tags r:id="rId21"/>
              </p:custDataLst>
            </p:nvPr>
          </p:nvSpPr>
          <p:spPr>
            <a:xfrm>
              <a:off x="1020752" y="2092706"/>
              <a:ext cx="424223" cy="3073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en-US" altLang="zh-CN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3467A0">
                        <a:lumMod val="50000"/>
                        <a:alpha val="43137"/>
                      </a:srgbClr>
                    </a:outerShdw>
                  </a:effectLst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思源黑体 CN Bold" panose="020B0800000000000000" pitchFamily="34" charset="-122"/>
                </a:rPr>
                <a:t>01</a:t>
              </a:r>
              <a:r>
                <a: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3467A0">
                        <a:lumMod val="50000"/>
                        <a:alpha val="43137"/>
                      </a:srgbClr>
                    </a:outerShdw>
                  </a:effectLst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思源黑体 CN Bold" panose="020B0800000000000000" pitchFamily="34" charset="-122"/>
                </a:rPr>
                <a:t>、</a:t>
              </a: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3467A0">
                      <a:lumMod val="50000"/>
                      <a:alpha val="43137"/>
                    </a:srgbClr>
                  </a:outerShdw>
                </a:effectLst>
                <a:uLnTx/>
                <a:uFillTx/>
                <a:latin typeface="思源宋体 CN" panose="02020400000000000000" charset="-122"/>
                <a:ea typeface="思源宋体 CN" panose="02020400000000000000" charset="-122"/>
                <a:cs typeface="思源黑体 CN Bold" panose="020B0800000000000000" pitchFamily="34" charset="-122"/>
              </a:endParaRPr>
            </a:p>
          </p:txBody>
        </p:sp>
      </p:grpSp>
      <p:grpSp>
        <p:nvGrpSpPr>
          <p:cNvPr id="126" name="组合 125"/>
          <p:cNvGrpSpPr/>
          <p:nvPr/>
        </p:nvGrpSpPr>
        <p:grpSpPr>
          <a:xfrm>
            <a:off x="584212" y="4095577"/>
            <a:ext cx="3573159" cy="1932940"/>
            <a:chOff x="722642" y="4801062"/>
            <a:chExt cx="3573159" cy="1932940"/>
          </a:xfrm>
        </p:grpSpPr>
        <p:sp>
          <p:nvSpPr>
            <p:cNvPr id="128" name="文本框 127"/>
            <p:cNvSpPr txBox="1"/>
            <p:nvPr>
              <p:custDataLst>
                <p:tags r:id="rId22"/>
              </p:custDataLst>
            </p:nvPr>
          </p:nvSpPr>
          <p:spPr>
            <a:xfrm>
              <a:off x="722643" y="5396057"/>
              <a:ext cx="3573158" cy="133794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342900" indent="-342900" algn="l">
                <a:lnSpc>
                  <a:spcPct val="150000"/>
                </a:lnSpc>
                <a:buClrTx/>
                <a:buSzTx/>
                <a:buFont typeface="Wingdings" panose="05000000000000000000" charset="0"/>
                <a:buChar char="Ø"/>
              </a:pPr>
              <a:r>
                <a:rPr lang="zh-CN" altLang="en-US" sz="1800">
                  <a:solidFill>
                    <a:schemeClr val="bg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思源黑体 CN Bold" panose="020B0800000000000000" pitchFamily="34" charset="-122"/>
                </a:rPr>
                <a:t>对师德失范行为坚决纠治</a:t>
              </a:r>
              <a:endParaRPr lang="zh-CN" altLang="en-US" sz="1800">
                <a:solidFill>
                  <a:schemeClr val="bg1"/>
                </a:solidFill>
                <a:latin typeface="方正春晚龙马精神体" panose="02010600010101010101" charset="-122"/>
                <a:ea typeface="方正春晚龙马精神体" panose="02010600010101010101" charset="-122"/>
                <a:cs typeface="思源黑体 CN Bold" panose="020B0800000000000000" pitchFamily="34" charset="-122"/>
              </a:endParaRPr>
            </a:p>
            <a:p>
              <a:pPr marL="342900" indent="-342900" algn="l">
                <a:lnSpc>
                  <a:spcPct val="150000"/>
                </a:lnSpc>
                <a:buClrTx/>
                <a:buSzTx/>
                <a:buFont typeface="Wingdings" panose="05000000000000000000" charset="0"/>
                <a:buChar char="Ø"/>
              </a:pPr>
              <a:r>
                <a:rPr lang="zh-CN" altLang="en-US" sz="1800">
                  <a:solidFill>
                    <a:schemeClr val="bg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思源黑体 CN Bold" panose="020B0800000000000000" pitchFamily="34" charset="-122"/>
                </a:rPr>
                <a:t>强化对苗头性问题的提醒纠偏</a:t>
              </a:r>
              <a:endParaRPr lang="zh-CN" altLang="en-US" sz="1800">
                <a:solidFill>
                  <a:schemeClr val="bg1"/>
                </a:solidFill>
                <a:latin typeface="方正春晚龙马精神体" panose="02010600010101010101" charset="-122"/>
                <a:ea typeface="方正春晚龙马精神体" panose="02010600010101010101" charset="-122"/>
                <a:cs typeface="思源黑体 CN Bold" panose="020B0800000000000000" pitchFamily="34" charset="-122"/>
              </a:endParaRPr>
            </a:p>
            <a:p>
              <a:pPr marL="342900" indent="-342900" algn="l">
                <a:lnSpc>
                  <a:spcPct val="150000"/>
                </a:lnSpc>
                <a:buClrTx/>
                <a:buSzTx/>
                <a:buFont typeface="Wingdings" panose="05000000000000000000" charset="0"/>
                <a:buChar char="Ø"/>
              </a:pPr>
              <a:r>
                <a:rPr lang="zh-CN" altLang="en-US" sz="1800">
                  <a:solidFill>
                    <a:schemeClr val="bg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思源黑体 CN Bold" panose="020B0800000000000000" pitchFamily="34" charset="-122"/>
                </a:rPr>
                <a:t>守牢教师职业底线</a:t>
              </a:r>
              <a:endParaRPr lang="zh-CN" altLang="en-US" sz="1800">
                <a:solidFill>
                  <a:schemeClr val="bg1"/>
                </a:solidFill>
                <a:latin typeface="方正春晚龙马精神体" panose="02010600010101010101" charset="-122"/>
                <a:ea typeface="方正春晚龙马精神体" panose="02010600010101010101" charset="-122"/>
                <a:cs typeface="思源黑体 CN Bold" panose="020B0800000000000000" pitchFamily="34" charset="-122"/>
              </a:endParaRPr>
            </a:p>
          </p:txBody>
        </p:sp>
        <p:grpSp>
          <p:nvGrpSpPr>
            <p:cNvPr id="129" name="组合 128"/>
            <p:cNvGrpSpPr/>
            <p:nvPr/>
          </p:nvGrpSpPr>
          <p:grpSpPr>
            <a:xfrm>
              <a:off x="722642" y="4801062"/>
              <a:ext cx="2622639" cy="537210"/>
              <a:chOff x="644004" y="4689256"/>
              <a:chExt cx="2622639" cy="537210"/>
            </a:xfrm>
            <a:effectLst>
              <a:outerShdw blurRad="50800" dist="38100" dir="2700000" algn="tl" rotWithShape="0">
                <a:srgbClr val="3467A0">
                  <a:alpha val="30000"/>
                </a:srgbClr>
              </a:outerShdw>
            </a:effectLst>
          </p:grpSpPr>
          <p:sp>
            <p:nvSpPr>
              <p:cNvPr id="130" name="Parallelogram 8+"/>
              <p:cNvSpPr/>
              <p:nvPr>
                <p:custDataLst>
                  <p:tags r:id="rId23"/>
                </p:custDataLst>
              </p:nvPr>
            </p:nvSpPr>
            <p:spPr>
              <a:xfrm>
                <a:off x="667132" y="4727356"/>
                <a:ext cx="2599511" cy="499110"/>
              </a:xfrm>
              <a:prstGeom prst="parallelogram">
                <a:avLst/>
              </a:prstGeom>
              <a:noFill/>
              <a:ln w="12700" cap="flat" cmpd="sng" algn="ctr">
                <a:gradFill>
                  <a:gsLst>
                    <a:gs pos="15000">
                      <a:srgbClr val="3467A0">
                        <a:alpha val="0"/>
                      </a:srgbClr>
                    </a:gs>
                    <a:gs pos="100000">
                      <a:srgbClr val="4874CB">
                        <a:alpha val="78000"/>
                      </a:srgbClr>
                    </a:gs>
                  </a:gsLst>
                  <a:lin ang="0" scaled="0"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131" name="平行四边形 130"/>
              <p:cNvSpPr/>
              <p:nvPr>
                <p:custDataLst>
                  <p:tags r:id="rId24"/>
                </p:custDataLst>
              </p:nvPr>
            </p:nvSpPr>
            <p:spPr>
              <a:xfrm>
                <a:off x="644004" y="4689256"/>
                <a:ext cx="2599511" cy="499110"/>
              </a:xfrm>
              <a:prstGeom prst="parallelogram">
                <a:avLst/>
              </a:prstGeom>
              <a:gradFill flip="none" rotWithShape="1">
                <a:gsLst>
                  <a:gs pos="0">
                    <a:srgbClr val="3467A0"/>
                  </a:gs>
                  <a:gs pos="86000">
                    <a:srgbClr val="4874CB"/>
                  </a:gs>
                </a:gsLst>
                <a:lin ang="27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</p:grpSp>
        <p:sp>
          <p:nvSpPr>
            <p:cNvPr id="135" name="文本框 134"/>
            <p:cNvSpPr txBox="1"/>
            <p:nvPr>
              <p:custDataLst>
                <p:tags r:id="rId25"/>
              </p:custDataLst>
            </p:nvPr>
          </p:nvSpPr>
          <p:spPr>
            <a:xfrm>
              <a:off x="1488635" y="4908412"/>
              <a:ext cx="1728751" cy="3073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3467A0">
                        <a:lumMod val="50000"/>
                        <a:alpha val="43137"/>
                      </a:srgbClr>
                    </a:outerShdw>
                  </a:effectLst>
                  <a:uLnTx/>
                  <a:uFillTx/>
                  <a:latin typeface="方正书宋_GBK" panose="02000000000000000000" charset="-122"/>
                  <a:ea typeface="方正书宋_GBK" panose="02000000000000000000" charset="-122"/>
                  <a:cs typeface="思源黑体 CN Bold" panose="020B0800000000000000" pitchFamily="34" charset="-122"/>
                </a:rPr>
                <a:t>严格师德考核</a:t>
              </a:r>
              <a:endPara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3467A0">
                      <a:lumMod val="50000"/>
                      <a:alpha val="43137"/>
                    </a:srgbClr>
                  </a:outerShdw>
                </a:effectLst>
                <a:uLnTx/>
                <a:uFillTx/>
                <a:latin typeface="方正书宋_GBK" panose="02000000000000000000" charset="-122"/>
                <a:ea typeface="方正书宋_GBK" panose="02000000000000000000" charset="-122"/>
                <a:cs typeface="思源黑体 CN Bold" panose="020B0800000000000000" pitchFamily="34" charset="-122"/>
              </a:endParaRPr>
            </a:p>
          </p:txBody>
        </p:sp>
        <p:sp>
          <p:nvSpPr>
            <p:cNvPr id="136" name="文本框 135"/>
            <p:cNvSpPr txBox="1"/>
            <p:nvPr>
              <p:custDataLst>
                <p:tags r:id="rId26"/>
              </p:custDataLst>
            </p:nvPr>
          </p:nvSpPr>
          <p:spPr>
            <a:xfrm>
              <a:off x="1020752" y="4908412"/>
              <a:ext cx="424223" cy="3073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en-US" altLang="zh-CN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3467A0">
                        <a:lumMod val="50000"/>
                        <a:alpha val="43137"/>
                      </a:srgbClr>
                    </a:outerShdw>
                  </a:effectLst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思源黑体 CN Bold" panose="020B0800000000000000" pitchFamily="34" charset="-122"/>
                </a:rPr>
                <a:t>02</a:t>
              </a:r>
              <a:r>
                <a: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3467A0">
                        <a:lumMod val="50000"/>
                        <a:alpha val="43137"/>
                      </a:srgbClr>
                    </a:outerShdw>
                  </a:effectLst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思源黑体 CN Bold" panose="020B0800000000000000" pitchFamily="34" charset="-122"/>
                </a:rPr>
                <a:t>、</a:t>
              </a: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3467A0">
                      <a:lumMod val="50000"/>
                      <a:alpha val="43137"/>
                    </a:srgbClr>
                  </a:outerShdw>
                </a:effectLst>
                <a:uLnTx/>
                <a:uFillTx/>
                <a:latin typeface="思源宋体 CN" panose="02020400000000000000" charset="-122"/>
                <a:ea typeface="思源宋体 CN" panose="02020400000000000000" charset="-122"/>
                <a:cs typeface="思源黑体 CN Bold" panose="020B0800000000000000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7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500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-0.0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4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500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from x="110000" y="110000"/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799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500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-0.0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4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500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from x="110000" y="110000"/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12515" y="3357245"/>
            <a:ext cx="7835265" cy="1476375"/>
          </a:xfrm>
          <a:prstGeom prst="rect">
            <a:avLst/>
          </a:prstGeom>
          <a:solidFill>
            <a:srgbClr val="26509D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任意多边形: 形状 6"/>
          <p:cNvSpPr/>
          <p:nvPr/>
        </p:nvSpPr>
        <p:spPr>
          <a:xfrm>
            <a:off x="3684270" y="4965065"/>
            <a:ext cx="7857490" cy="353060"/>
          </a:xfrm>
          <a:custGeom>
            <a:avLst/>
            <a:gdLst>
              <a:gd name="connsiteX0" fmla="*/ 0 w 4114800"/>
              <a:gd name="connsiteY0" fmla="*/ 0 h 409575"/>
              <a:gd name="connsiteX1" fmla="*/ 1181100 w 4114800"/>
              <a:gd name="connsiteY1" fmla="*/ 0 h 409575"/>
              <a:gd name="connsiteX2" fmla="*/ 1181100 w 4114800"/>
              <a:gd name="connsiteY2" fmla="*/ 409575 h 409575"/>
              <a:gd name="connsiteX3" fmla="*/ 1581150 w 4114800"/>
              <a:gd name="connsiteY3" fmla="*/ 9525 h 409575"/>
              <a:gd name="connsiteX4" fmla="*/ 4114800 w 4114800"/>
              <a:gd name="connsiteY4" fmla="*/ 952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4800" h="409575">
                <a:moveTo>
                  <a:pt x="0" y="0"/>
                </a:moveTo>
                <a:lnTo>
                  <a:pt x="1181100" y="0"/>
                </a:lnTo>
                <a:lnTo>
                  <a:pt x="1181100" y="409575"/>
                </a:lnTo>
                <a:lnTo>
                  <a:pt x="1581150" y="9525"/>
                </a:lnTo>
                <a:lnTo>
                  <a:pt x="4114800" y="9525"/>
                </a:lnTo>
              </a:path>
            </a:pathLst>
          </a:custGeom>
          <a:noFill/>
          <a:ln w="25400" cap="rnd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  <a:latin typeface="三极新利简体-粗" panose="00000500000000000000" pitchFamily="2" charset="-122"/>
              <a:ea typeface="三极新利简体-粗" panose="00000500000000000000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293110" y="1668145"/>
            <a:ext cx="850201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buClrTx/>
              <a:buSzTx/>
              <a:buFontTx/>
            </a:pPr>
            <a:r>
              <a:rPr lang="zh-CN" altLang="en-US" sz="8800">
                <a:solidFill>
                  <a:srgbClr val="343C9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办好暖心之</a:t>
            </a:r>
            <a:r>
              <a:rPr lang="zh-CN" altLang="en-US" sz="8800">
                <a:solidFill>
                  <a:srgbClr val="343C9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“</a:t>
            </a:r>
            <a:r>
              <a:rPr lang="zh-CN" altLang="en-US" sz="8800">
                <a:solidFill>
                  <a:srgbClr val="343C9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事</a:t>
            </a:r>
            <a:r>
              <a:rPr lang="zh-CN" altLang="en-US" sz="8800">
                <a:solidFill>
                  <a:srgbClr val="343C9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”</a:t>
            </a:r>
            <a:endParaRPr lang="zh-CN" altLang="en-US" sz="8800">
              <a:solidFill>
                <a:srgbClr val="343C91"/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521710" y="3531870"/>
            <a:ext cx="7850505" cy="101473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08305" algn="ctr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6000" b="1">
                <a:solidFill>
                  <a:schemeClr val="bg1"/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rPr>
              <a:t>以服务师生凝聚合力</a:t>
            </a:r>
            <a:endParaRPr lang="zh-CN" altLang="en-US" sz="6000" b="1">
              <a:solidFill>
                <a:schemeClr val="bg1"/>
              </a:solidFill>
              <a:latin typeface="三极新利简体-粗" panose="00000500000000000000" pitchFamily="2" charset="-122"/>
              <a:ea typeface="三极新利简体-粗" panose="00000500000000000000" pitchFamily="2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2010410" y="817245"/>
            <a:ext cx="8888730" cy="3866515"/>
            <a:chOff x="-2449" y="1440"/>
            <a:chExt cx="13998" cy="6089"/>
          </a:xfrm>
        </p:grpSpPr>
        <p:sp>
          <p:nvSpPr>
            <p:cNvPr id="8" name="文本框 7"/>
            <p:cNvSpPr txBox="1"/>
            <p:nvPr/>
          </p:nvSpPr>
          <p:spPr>
            <a:xfrm>
              <a:off x="-2449" y="1440"/>
              <a:ext cx="13296" cy="5936"/>
            </a:xfrm>
            <a:prstGeom prst="rect">
              <a:avLst/>
            </a:prstGeom>
            <a:noFill/>
            <a:scene3d>
              <a:camera prst="orthographicFront">
                <a:rot lat="450000" lon="18143998" rev="0"/>
              </a:camera>
              <a:lightRig rig="brightRoom" dir="t"/>
            </a:scene3d>
            <a:sp3d prstMaterial="matte"/>
          </p:spPr>
          <p:txBody>
            <a:bodyPr wrap="square" rtlCol="0">
              <a:spAutoFit/>
              <a:sp3d extrusionH="342900" prstMaterial="translucentPowder"/>
            </a:bodyPr>
            <a:lstStyle/>
            <a:p>
              <a:r>
                <a:rPr lang="en-US" altLang="zh-CN" sz="23900" dirty="0">
                  <a:gradFill>
                    <a:gsLst>
                      <a:gs pos="100000">
                        <a:schemeClr val="accent1">
                          <a:lumMod val="20000"/>
                          <a:lumOff val="80000"/>
                        </a:schemeClr>
                      </a:gs>
                      <a:gs pos="4000">
                        <a:schemeClr val="accent1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r="100000" b="100000"/>
                    </a:path>
                  </a:gradFill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05</a:t>
              </a:r>
              <a:endParaRPr lang="zh-CN" altLang="en-US" sz="23900" dirty="0">
                <a:gradFill>
                  <a:gsLst>
                    <a:gs pos="100000">
                      <a:schemeClr val="accent1">
                        <a:lumMod val="20000"/>
                        <a:lumOff val="80000"/>
                      </a:schemeClr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r="100000" b="100000"/>
                  </a:path>
                </a:gra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-1907" y="1593"/>
              <a:ext cx="11698" cy="5936"/>
            </a:xfrm>
            <a:prstGeom prst="rect">
              <a:avLst/>
            </a:prstGeom>
            <a:noFill/>
            <a:scene3d>
              <a:camera prst="orthographicFront">
                <a:rot lat="450000" lon="18143998" rev="0"/>
              </a:camera>
              <a:lightRig rig="brightRoom" dir="t"/>
            </a:scene3d>
            <a:sp3d prstMaterial="matte"/>
          </p:spPr>
          <p:txBody>
            <a:bodyPr wrap="square" rtlCol="0">
              <a:spAutoFit/>
              <a:sp3d extrusionH="342900" prstMaterial="translucentPowder"/>
            </a:bodyPr>
            <a:lstStyle/>
            <a:p>
              <a:r>
                <a:rPr lang="en-US" altLang="zh-CN" sz="23900" dirty="0">
                  <a:gradFill>
                    <a:gsLst>
                      <a:gs pos="100000">
                        <a:schemeClr val="accent1">
                          <a:lumMod val="20000"/>
                          <a:lumOff val="80000"/>
                        </a:schemeClr>
                      </a:gs>
                      <a:gs pos="4000">
                        <a:schemeClr val="accent1">
                          <a:lumMod val="40000"/>
                          <a:lumOff val="60000"/>
                        </a:schemeClr>
                      </a:gs>
                    </a:gsLst>
                    <a:path path="circle">
                      <a:fillToRect r="100000" b="100000"/>
                    </a:path>
                  </a:gradFill>
                  <a:effectLst>
                    <a:reflection blurRad="38100" stA="55000" endA="300" endPos="15000" dir="5400000" sy="-100000" algn="bl" rotWithShape="0"/>
                  </a:effectLst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05</a:t>
              </a:r>
              <a:endParaRPr lang="zh-CN" altLang="en-US" sz="23900" dirty="0">
                <a:gradFill>
                  <a:gsLst>
                    <a:gs pos="100000">
                      <a:schemeClr val="accent1">
                        <a:lumMod val="20000"/>
                        <a:lumOff val="80000"/>
                      </a:schemeClr>
                    </a:gs>
                    <a:gs pos="4000">
                      <a:schemeClr val="accent1">
                        <a:lumMod val="40000"/>
                        <a:lumOff val="60000"/>
                      </a:schemeClr>
                    </a:gs>
                  </a:gsLst>
                  <a:path path="circle">
                    <a:fillToRect r="100000" b="100000"/>
                  </a:path>
                </a:gradFill>
                <a:effectLst>
                  <a:reflection blurRad="38100" stA="55000" endA="300" endPos="15000" dir="5400000" sy="-100000" algn="bl" rotWithShape="0"/>
                </a:effectLst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-1747" y="1523"/>
              <a:ext cx="13296" cy="5936"/>
            </a:xfrm>
            <a:prstGeom prst="rect">
              <a:avLst/>
            </a:prstGeom>
            <a:noFill/>
            <a:effectLst/>
            <a:scene3d>
              <a:camera prst="orthographicFront">
                <a:rot lat="450000" lon="18143998" rev="0"/>
              </a:camera>
              <a:lightRig rig="contrasting" dir="t"/>
            </a:scene3d>
            <a:sp3d prstMaterial="matte"/>
          </p:spPr>
          <p:txBody>
            <a:bodyPr wrap="square" rtlCol="0">
              <a:spAutoFit/>
              <a:sp3d prstMaterial="translucentPowder"/>
            </a:bodyPr>
            <a:lstStyle/>
            <a:p>
              <a:r>
                <a:rPr lang="en-US" altLang="zh-CN" sz="23900" dirty="0">
                  <a:solidFill>
                    <a:srgbClr val="343C91"/>
                  </a:solidFill>
                  <a:effectLst>
                    <a:reflection blurRad="38100" stA="55000" endA="300" endPos="15000" dir="5400000" sy="-100000" algn="bl" rotWithShape="0"/>
                  </a:effectLst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05</a:t>
              </a:r>
              <a:endParaRPr lang="zh-CN" altLang="en-US" sz="23900" dirty="0">
                <a:solidFill>
                  <a:srgbClr val="343C91"/>
                </a:solidFill>
                <a:effectLst>
                  <a:reflection blurRad="38100" stA="55000" endA="300" endPos="15000" dir="5400000" sy="-100000" algn="bl" rotWithShape="0"/>
                </a:effectLst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49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49"/>
                            </p:stCondLst>
                            <p:childTnLst>
                              <p:par>
                                <p:cTn id="15" presetID="0" presetClass="entr" presetSubtype="0" decel="7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855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15*sin(rand(0-360)+0)+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5*sin(rand(0-360)+0)+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9" dur="998" fill="hold">
                                          <p:stCondLst>
                                            <p:cond delay="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998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500000" y="500000"/>
                                      <p:to x="100000" y="100000"/>
                                    </p:animScale>
                                    <p:anim to="" calcmode="lin" valueType="num">
                                      <p:cBhvr>
                                        <p:cTn id="21" dur="714" fill="hold">
                                          <p:stCondLst>
                                            <p:cond delay="28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-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2" dur="714" fill="hold">
                                          <p:stCondLst>
                                            <p:cond delay="28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build="allAtOnce"/>
      <p:bldP spid="11" grpId="1"/>
      <p:bldP spid="12" grpId="0"/>
      <p:bldP spid="2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8709977" y="693276"/>
            <a:ext cx="2132178" cy="2646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600" dirty="0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目</a:t>
            </a:r>
            <a:endParaRPr lang="zh-CN" altLang="en-US" sz="16600" dirty="0">
              <a:solidFill>
                <a:schemeClr val="bg1"/>
              </a:solidFill>
              <a:latin typeface="汉仪颜楷简" panose="00020600040101010101" charset="-122"/>
              <a:ea typeface="汉仪颜楷简" panose="00020600040101010101" charset="-122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051772" y="2991260"/>
            <a:ext cx="1350335" cy="2646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16600" dirty="0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录</a:t>
            </a:r>
            <a:endParaRPr lang="zh-CN" altLang="en-US" sz="16600" dirty="0">
              <a:solidFill>
                <a:schemeClr val="bg1"/>
              </a:solidFill>
              <a:latin typeface="汉仪颜楷简" panose="00020600040101010101" charset="-122"/>
              <a:ea typeface="汉仪颜楷简" panose="00020600040101010101" charset="-122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grpSp>
        <p:nvGrpSpPr>
          <p:cNvPr id="12" name="组合 11"/>
          <p:cNvGrpSpPr/>
          <p:nvPr>
            <p:custDataLst>
              <p:tags r:id="rId1"/>
            </p:custDataLst>
          </p:nvPr>
        </p:nvGrpSpPr>
        <p:grpSpPr>
          <a:xfrm rot="0">
            <a:off x="346710" y="850900"/>
            <a:ext cx="7748905" cy="706755"/>
            <a:chOff x="474" y="283"/>
            <a:chExt cx="12203" cy="1113"/>
          </a:xfrm>
        </p:grpSpPr>
        <p:sp>
          <p:nvSpPr>
            <p:cNvPr id="11" name="梯形 10"/>
            <p:cNvSpPr/>
            <p:nvPr>
              <p:custDataLst>
                <p:tags r:id="rId2"/>
              </p:custDataLst>
            </p:nvPr>
          </p:nvSpPr>
          <p:spPr>
            <a:xfrm>
              <a:off x="474" y="497"/>
              <a:ext cx="12203" cy="899"/>
            </a:xfrm>
            <a:prstGeom prst="trapezoid">
              <a:avLst>
                <a:gd name="adj" fmla="val 67792"/>
              </a:avLst>
            </a:prstGeom>
            <a:gradFill>
              <a:gsLst>
                <a:gs pos="0">
                  <a:srgbClr val="FFC000">
                    <a:lumMod val="20000"/>
                    <a:lumOff val="80000"/>
                    <a:alpha val="0"/>
                  </a:srgbClr>
                </a:gs>
                <a:gs pos="98000">
                  <a:srgbClr val="FBF6F0">
                    <a:alpha val="20000"/>
                  </a:srgbClr>
                </a:gs>
              </a:gsLst>
              <a:lin ang="5400000" scaled="1"/>
            </a:gradFill>
            <a:ln w="25400" cap="flat" cmpd="sng" algn="ctr">
              <a:gradFill>
                <a:gsLst>
                  <a:gs pos="0">
                    <a:srgbClr val="FFC000">
                      <a:lumMod val="25000"/>
                      <a:lumOff val="75000"/>
                      <a:alpha val="0"/>
                    </a:srgbClr>
                  </a:gs>
                  <a:gs pos="100000">
                    <a:schemeClr val="bg1"/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3"/>
              </p:custDataLst>
            </p:nvPr>
          </p:nvSpPr>
          <p:spPr>
            <a:xfrm>
              <a:off x="2239" y="504"/>
              <a:ext cx="9713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gradFill flip="none" rotWithShape="1">
                    <a:gsLst>
                      <a:gs pos="0">
                        <a:srgbClr val="C00000"/>
                      </a:gs>
                      <a:gs pos="100000">
                        <a:srgbClr val="FF7D7D"/>
                      </a:gs>
                    </a:gsLst>
                    <a:lin ang="16200000" scaled="1"/>
                    <a:tileRect/>
                  </a:gradFill>
                  <a:latin typeface="+mn-ea"/>
                </a:defRPr>
              </a:lvl1pPr>
            </a:lstStyle>
            <a:p>
              <a:pPr marL="0" marR="0" lvl="0" indent="0" algn="di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深扎信仰之</a:t>
              </a:r>
              <a:r>
                <a:rPr kumimoji="0" lang="en-US" altLang="zh-CN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“</a:t>
              </a:r>
              <a:r>
                <a:rPr kumimoji="0" lang="zh-CN" altLang="en-US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根</a:t>
              </a:r>
              <a:r>
                <a:rPr kumimoji="0" lang="en-US" altLang="zh-CN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”——</a:t>
              </a:r>
              <a:r>
                <a:rPr kumimoji="0" lang="zh-CN" altLang="en-US" sz="2400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以理论武装把准方向</a:t>
              </a:r>
              <a:endParaRPr kumimoji="0" lang="zh-CN" altLang="en-US" sz="240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4"/>
              </p:custDataLst>
            </p:nvPr>
          </p:nvSpPr>
          <p:spPr>
            <a:xfrm>
              <a:off x="727" y="283"/>
              <a:ext cx="1739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gradFill flip="none" rotWithShape="1">
                    <a:gsLst>
                      <a:gs pos="0">
                        <a:srgbClr val="C00000"/>
                      </a:gs>
                      <a:gs pos="100000">
                        <a:srgbClr val="FF7D7D"/>
                      </a:gs>
                    </a:gsLst>
                    <a:lin ang="16200000" scaled="1"/>
                    <a:tileRect/>
                  </a:gradFill>
                  <a:latin typeface="+mn-ea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01</a:t>
              </a:r>
              <a:endPara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</p:grpSp>
      <p:grpSp>
        <p:nvGrpSpPr>
          <p:cNvPr id="20" name="组合 19"/>
          <p:cNvGrpSpPr/>
          <p:nvPr>
            <p:custDataLst>
              <p:tags r:id="rId5"/>
            </p:custDataLst>
          </p:nvPr>
        </p:nvGrpSpPr>
        <p:grpSpPr>
          <a:xfrm rot="0">
            <a:off x="340995" y="1675765"/>
            <a:ext cx="7768590" cy="694690"/>
            <a:chOff x="520" y="2024"/>
            <a:chExt cx="12234" cy="1094"/>
          </a:xfrm>
        </p:grpSpPr>
        <p:sp>
          <p:nvSpPr>
            <p:cNvPr id="3" name="梯形 2"/>
            <p:cNvSpPr/>
            <p:nvPr>
              <p:custDataLst>
                <p:tags r:id="rId6"/>
              </p:custDataLst>
            </p:nvPr>
          </p:nvSpPr>
          <p:spPr>
            <a:xfrm>
              <a:off x="551" y="2219"/>
              <a:ext cx="12203" cy="899"/>
            </a:xfrm>
            <a:prstGeom prst="trapezoid">
              <a:avLst>
                <a:gd name="adj" fmla="val 67792"/>
              </a:avLst>
            </a:prstGeom>
            <a:gradFill>
              <a:gsLst>
                <a:gs pos="0">
                  <a:srgbClr val="FFC000">
                    <a:lumMod val="20000"/>
                    <a:lumOff val="80000"/>
                    <a:alpha val="0"/>
                  </a:srgbClr>
                </a:gs>
                <a:gs pos="98000">
                  <a:srgbClr val="FBF6F0">
                    <a:alpha val="20000"/>
                  </a:srgbClr>
                </a:gs>
              </a:gsLst>
              <a:lin ang="5400000" scaled="1"/>
            </a:gradFill>
            <a:ln w="25400" cap="flat" cmpd="sng" algn="ctr">
              <a:gradFill>
                <a:gsLst>
                  <a:gs pos="0">
                    <a:srgbClr val="FFC000">
                      <a:lumMod val="25000"/>
                      <a:lumOff val="75000"/>
                      <a:alpha val="0"/>
                    </a:srgbClr>
                  </a:gs>
                  <a:gs pos="100000">
                    <a:schemeClr val="bg1"/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4" name="文本框 3"/>
            <p:cNvSpPr txBox="1"/>
            <p:nvPr>
              <p:custDataLst>
                <p:tags r:id="rId7"/>
              </p:custDataLst>
            </p:nvPr>
          </p:nvSpPr>
          <p:spPr>
            <a:xfrm>
              <a:off x="2240" y="2227"/>
              <a:ext cx="9713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gradFill flip="none" rotWithShape="1">
                    <a:gsLst>
                      <a:gs pos="0">
                        <a:srgbClr val="C00000"/>
                      </a:gs>
                      <a:gs pos="100000">
                        <a:srgbClr val="FF7D7D"/>
                      </a:gs>
                    </a:gsLst>
                    <a:lin ang="16200000" scaled="1"/>
                    <a:tileRect/>
                  </a:gradFill>
                  <a:latin typeface="+mn-ea"/>
                </a:defRPr>
              </a:lvl1pPr>
            </a:lstStyle>
            <a:p>
              <a:pPr marL="0" marR="0" lvl="0" indent="0" algn="di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铸牢育人之</a:t>
              </a:r>
              <a:r>
                <a:rPr kumimoji="0" lang="en-US" altLang="zh-CN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“</a:t>
              </a:r>
              <a:r>
                <a:rPr kumimoji="0" lang="zh-CN" altLang="en-US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魂</a:t>
              </a:r>
              <a:r>
                <a:rPr kumimoji="0" lang="en-US" altLang="zh-CN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”——</a:t>
              </a:r>
              <a:r>
                <a:rPr kumimoji="0" lang="zh-CN" altLang="en-US" sz="2400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以党建引领立德树人</a:t>
              </a:r>
              <a:endParaRPr kumimoji="0" lang="zh-CN" altLang="en-US" sz="240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8"/>
              </p:custDataLst>
            </p:nvPr>
          </p:nvSpPr>
          <p:spPr>
            <a:xfrm>
              <a:off x="520" y="2024"/>
              <a:ext cx="1958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gradFill flip="none" rotWithShape="1">
                    <a:gsLst>
                      <a:gs pos="0">
                        <a:srgbClr val="C00000"/>
                      </a:gs>
                      <a:gs pos="100000">
                        <a:srgbClr val="FF7D7D"/>
                      </a:gs>
                    </a:gsLst>
                    <a:lin ang="16200000" scaled="1"/>
                    <a:tileRect/>
                  </a:gradFill>
                  <a:latin typeface="+mn-ea"/>
                </a:defRPr>
              </a:lvl1pPr>
            </a:lstStyle>
            <a:p>
              <a:pPr marL="0"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02</a:t>
              </a:r>
              <a:endPara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</p:grpSp>
      <p:grpSp>
        <p:nvGrpSpPr>
          <p:cNvPr id="21" name="组合 20"/>
          <p:cNvGrpSpPr/>
          <p:nvPr>
            <p:custDataLst>
              <p:tags r:id="rId9"/>
            </p:custDataLst>
          </p:nvPr>
        </p:nvGrpSpPr>
        <p:grpSpPr>
          <a:xfrm rot="0">
            <a:off x="354965" y="2488565"/>
            <a:ext cx="7760970" cy="682625"/>
            <a:chOff x="532" y="3765"/>
            <a:chExt cx="12222" cy="1075"/>
          </a:xfrm>
        </p:grpSpPr>
        <p:sp>
          <p:nvSpPr>
            <p:cNvPr id="9" name="梯形 8"/>
            <p:cNvSpPr/>
            <p:nvPr>
              <p:custDataLst>
                <p:tags r:id="rId10"/>
              </p:custDataLst>
            </p:nvPr>
          </p:nvSpPr>
          <p:spPr>
            <a:xfrm>
              <a:off x="551" y="3941"/>
              <a:ext cx="12203" cy="899"/>
            </a:xfrm>
            <a:prstGeom prst="trapezoid">
              <a:avLst>
                <a:gd name="adj" fmla="val 67792"/>
              </a:avLst>
            </a:prstGeom>
            <a:gradFill>
              <a:gsLst>
                <a:gs pos="0">
                  <a:srgbClr val="FFC000">
                    <a:lumMod val="20000"/>
                    <a:lumOff val="80000"/>
                    <a:alpha val="0"/>
                  </a:srgbClr>
                </a:gs>
                <a:gs pos="98000">
                  <a:srgbClr val="FBF6F0">
                    <a:alpha val="20000"/>
                  </a:srgbClr>
                </a:gs>
              </a:gsLst>
              <a:lin ang="5400000" scaled="1"/>
            </a:gradFill>
            <a:ln w="25400" cap="flat" cmpd="sng" algn="ctr">
              <a:gradFill>
                <a:gsLst>
                  <a:gs pos="0">
                    <a:srgbClr val="FFC000">
                      <a:lumMod val="25000"/>
                      <a:lumOff val="75000"/>
                      <a:alpha val="0"/>
                    </a:srgbClr>
                  </a:gs>
                  <a:gs pos="100000">
                    <a:schemeClr val="bg1"/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11"/>
              </p:custDataLst>
            </p:nvPr>
          </p:nvSpPr>
          <p:spPr>
            <a:xfrm>
              <a:off x="2241" y="3950"/>
              <a:ext cx="9713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gradFill flip="none" rotWithShape="1">
                    <a:gsLst>
                      <a:gs pos="0">
                        <a:srgbClr val="C00000"/>
                      </a:gs>
                      <a:gs pos="100000">
                        <a:srgbClr val="FF7D7D"/>
                      </a:gs>
                    </a:gsLst>
                    <a:lin ang="16200000" scaled="1"/>
                    <a:tileRect/>
                  </a:gradFill>
                  <a:latin typeface="+mn-ea"/>
                </a:defRPr>
              </a:lvl1pPr>
            </a:lstStyle>
            <a:p>
              <a:pPr marL="0" marR="0" lvl="0" indent="0" algn="di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激活队伍之</a:t>
              </a:r>
              <a:r>
                <a:rPr kumimoji="0" lang="en-US" altLang="zh-CN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“</a:t>
              </a:r>
              <a:r>
                <a:rPr kumimoji="0" lang="zh-CN" altLang="en-US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劲</a:t>
              </a:r>
              <a:r>
                <a:rPr kumimoji="0" lang="en-US" altLang="zh-CN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”——</a:t>
              </a:r>
              <a:r>
                <a:rPr kumimoji="0" lang="zh-CN" altLang="en-US" sz="2400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以组织建设强基固本</a:t>
              </a:r>
              <a:endParaRPr kumimoji="0" lang="zh-CN" altLang="en-US" sz="240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12"/>
              </p:custDataLst>
            </p:nvPr>
          </p:nvSpPr>
          <p:spPr>
            <a:xfrm>
              <a:off x="532" y="3765"/>
              <a:ext cx="1960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gradFill flip="none" rotWithShape="1">
                    <a:gsLst>
                      <a:gs pos="0">
                        <a:srgbClr val="C00000"/>
                      </a:gs>
                      <a:gs pos="100000">
                        <a:srgbClr val="FF7D7D"/>
                      </a:gs>
                    </a:gsLst>
                    <a:lin ang="16200000" scaled="1"/>
                    <a:tileRect/>
                  </a:gradFill>
                  <a:latin typeface="+mn-ea"/>
                </a:defRPr>
              </a:lvl1pPr>
            </a:lstStyle>
            <a:p>
              <a:pPr marL="0"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03</a:t>
              </a:r>
              <a:endPara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</p:grpSp>
      <p:grpSp>
        <p:nvGrpSpPr>
          <p:cNvPr id="22" name="组合 21"/>
          <p:cNvGrpSpPr/>
          <p:nvPr>
            <p:custDataLst>
              <p:tags r:id="rId13"/>
            </p:custDataLst>
          </p:nvPr>
        </p:nvGrpSpPr>
        <p:grpSpPr>
          <a:xfrm rot="0">
            <a:off x="361315" y="3289300"/>
            <a:ext cx="7748905" cy="725805"/>
            <a:chOff x="472" y="5506"/>
            <a:chExt cx="12203" cy="1143"/>
          </a:xfrm>
        </p:grpSpPr>
        <p:sp>
          <p:nvSpPr>
            <p:cNvPr id="18" name="梯形 17"/>
            <p:cNvSpPr/>
            <p:nvPr>
              <p:custDataLst>
                <p:tags r:id="rId14"/>
              </p:custDataLst>
            </p:nvPr>
          </p:nvSpPr>
          <p:spPr>
            <a:xfrm>
              <a:off x="472" y="5750"/>
              <a:ext cx="12203" cy="899"/>
            </a:xfrm>
            <a:prstGeom prst="trapezoid">
              <a:avLst>
                <a:gd name="adj" fmla="val 67792"/>
              </a:avLst>
            </a:prstGeom>
            <a:gradFill>
              <a:gsLst>
                <a:gs pos="0">
                  <a:srgbClr val="FFC000">
                    <a:lumMod val="20000"/>
                    <a:lumOff val="80000"/>
                    <a:alpha val="0"/>
                  </a:srgbClr>
                </a:gs>
                <a:gs pos="98000">
                  <a:srgbClr val="FBF6F0">
                    <a:alpha val="20000"/>
                  </a:srgbClr>
                </a:gs>
              </a:gsLst>
              <a:lin ang="5400000" scaled="1"/>
            </a:gradFill>
            <a:ln w="25400" cap="flat" cmpd="sng" algn="ctr">
              <a:gradFill>
                <a:gsLst>
                  <a:gs pos="0">
                    <a:srgbClr val="FFC000">
                      <a:lumMod val="25000"/>
                      <a:lumOff val="75000"/>
                      <a:alpha val="0"/>
                    </a:srgbClr>
                  </a:gs>
                  <a:gs pos="100000">
                    <a:schemeClr val="bg1"/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15"/>
              </p:custDataLst>
            </p:nvPr>
          </p:nvSpPr>
          <p:spPr>
            <a:xfrm>
              <a:off x="2242" y="5673"/>
              <a:ext cx="9713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gradFill flip="none" rotWithShape="1">
                    <a:gsLst>
                      <a:gs pos="0">
                        <a:srgbClr val="C00000"/>
                      </a:gs>
                      <a:gs pos="100000">
                        <a:srgbClr val="FF7D7D"/>
                      </a:gs>
                    </a:gsLst>
                    <a:lin ang="16200000" scaled="1"/>
                    <a:tileRect/>
                  </a:gradFill>
                  <a:latin typeface="+mn-ea"/>
                </a:defRPr>
              </a:lvl1pPr>
            </a:lstStyle>
            <a:p>
              <a:pPr marL="0" marR="0" lvl="0" indent="0" algn="di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守牢清廉之</a:t>
              </a:r>
              <a:r>
                <a:rPr kumimoji="0" lang="en-US" altLang="zh-CN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“</a:t>
              </a:r>
              <a:r>
                <a:rPr kumimoji="0" lang="zh-CN" altLang="en-US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底</a:t>
              </a:r>
              <a:r>
                <a:rPr kumimoji="0" lang="en-US" altLang="zh-CN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”——</a:t>
              </a:r>
              <a:r>
                <a:rPr kumimoji="0" lang="zh-CN" altLang="en-US" sz="2400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以正风肃纪涵养生态</a:t>
              </a:r>
              <a:endParaRPr kumimoji="0" lang="zh-CN" altLang="en-US" sz="240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endParaRPr>
            </a:p>
          </p:txBody>
        </p:sp>
        <p:sp>
          <p:nvSpPr>
            <p:cNvPr id="35" name="文本框 34"/>
            <p:cNvSpPr txBox="1"/>
            <p:nvPr>
              <p:custDataLst>
                <p:tags r:id="rId16"/>
              </p:custDataLst>
            </p:nvPr>
          </p:nvSpPr>
          <p:spPr>
            <a:xfrm>
              <a:off x="546" y="5506"/>
              <a:ext cx="1960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gradFill flip="none" rotWithShape="1">
                    <a:gsLst>
                      <a:gs pos="0">
                        <a:srgbClr val="C00000"/>
                      </a:gs>
                      <a:gs pos="100000">
                        <a:srgbClr val="FF7D7D"/>
                      </a:gs>
                    </a:gsLst>
                    <a:lin ang="16200000" scaled="1"/>
                    <a:tileRect/>
                  </a:gradFill>
                  <a:latin typeface="+mn-ea"/>
                </a:defRPr>
              </a:lvl1pPr>
            </a:lstStyle>
            <a:p>
              <a:pPr marL="0"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04</a:t>
              </a:r>
              <a:endPara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</p:grpSp>
      <p:grpSp>
        <p:nvGrpSpPr>
          <p:cNvPr id="23" name="组合 22"/>
          <p:cNvGrpSpPr/>
          <p:nvPr>
            <p:custDataLst>
              <p:tags r:id="rId17"/>
            </p:custDataLst>
          </p:nvPr>
        </p:nvGrpSpPr>
        <p:grpSpPr>
          <a:xfrm rot="0">
            <a:off x="355600" y="4133215"/>
            <a:ext cx="7748905" cy="741045"/>
            <a:chOff x="472" y="7247"/>
            <a:chExt cx="12203" cy="1167"/>
          </a:xfrm>
        </p:grpSpPr>
        <p:sp>
          <p:nvSpPr>
            <p:cNvPr id="37" name="梯形 36"/>
            <p:cNvSpPr/>
            <p:nvPr>
              <p:custDataLst>
                <p:tags r:id="rId18"/>
              </p:custDataLst>
            </p:nvPr>
          </p:nvSpPr>
          <p:spPr>
            <a:xfrm>
              <a:off x="472" y="7515"/>
              <a:ext cx="12203" cy="899"/>
            </a:xfrm>
            <a:prstGeom prst="trapezoid">
              <a:avLst>
                <a:gd name="adj" fmla="val 67792"/>
              </a:avLst>
            </a:prstGeom>
            <a:gradFill>
              <a:gsLst>
                <a:gs pos="0">
                  <a:srgbClr val="FFC000">
                    <a:lumMod val="20000"/>
                    <a:lumOff val="80000"/>
                    <a:alpha val="0"/>
                  </a:srgbClr>
                </a:gs>
                <a:gs pos="98000">
                  <a:srgbClr val="FBF6F0">
                    <a:alpha val="20000"/>
                  </a:srgbClr>
                </a:gs>
              </a:gsLst>
              <a:lin ang="5400000" scaled="1"/>
            </a:gradFill>
            <a:ln w="25400" cap="flat" cmpd="sng" algn="ctr">
              <a:gradFill>
                <a:gsLst>
                  <a:gs pos="0">
                    <a:srgbClr val="FFC000">
                      <a:lumMod val="25000"/>
                      <a:lumOff val="75000"/>
                      <a:alpha val="0"/>
                    </a:srgbClr>
                  </a:gs>
                  <a:gs pos="100000">
                    <a:schemeClr val="bg1"/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38" name="文本框 37"/>
            <p:cNvSpPr txBox="1"/>
            <p:nvPr>
              <p:custDataLst>
                <p:tags r:id="rId19"/>
              </p:custDataLst>
            </p:nvPr>
          </p:nvSpPr>
          <p:spPr>
            <a:xfrm>
              <a:off x="2243" y="7396"/>
              <a:ext cx="9713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gradFill flip="none" rotWithShape="1">
                    <a:gsLst>
                      <a:gs pos="0">
                        <a:srgbClr val="C00000"/>
                      </a:gs>
                      <a:gs pos="100000">
                        <a:srgbClr val="FF7D7D"/>
                      </a:gs>
                    </a:gsLst>
                    <a:lin ang="16200000" scaled="1"/>
                    <a:tileRect/>
                  </a:gradFill>
                  <a:latin typeface="+mn-ea"/>
                </a:defRPr>
              </a:lvl1pPr>
            </a:lstStyle>
            <a:p>
              <a:pPr marL="0" marR="0" lvl="0" indent="0" algn="di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办好暖心之</a:t>
              </a:r>
              <a:r>
                <a:rPr kumimoji="0" lang="en-US" altLang="zh-CN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“</a:t>
              </a:r>
              <a:r>
                <a:rPr kumimoji="0" lang="zh-CN" altLang="en-US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事</a:t>
              </a:r>
              <a:r>
                <a:rPr kumimoji="0" lang="en-US" altLang="zh-CN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”——</a:t>
              </a:r>
              <a:r>
                <a:rPr kumimoji="0" lang="zh-CN" altLang="en-US" sz="2400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以服务师生凝聚合力</a:t>
              </a:r>
              <a:endParaRPr kumimoji="0" lang="zh-CN" altLang="en-US" sz="240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endParaRPr>
            </a:p>
          </p:txBody>
        </p:sp>
        <p:sp>
          <p:nvSpPr>
            <p:cNvPr id="39" name="文本框 38"/>
            <p:cNvSpPr txBox="1"/>
            <p:nvPr>
              <p:custDataLst>
                <p:tags r:id="rId20"/>
              </p:custDataLst>
            </p:nvPr>
          </p:nvSpPr>
          <p:spPr>
            <a:xfrm>
              <a:off x="560" y="7247"/>
              <a:ext cx="2119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gradFill flip="none" rotWithShape="1">
                    <a:gsLst>
                      <a:gs pos="0">
                        <a:srgbClr val="C00000"/>
                      </a:gs>
                      <a:gs pos="100000">
                        <a:srgbClr val="FF7D7D"/>
                      </a:gs>
                    </a:gsLst>
                    <a:lin ang="16200000" scaled="1"/>
                    <a:tileRect/>
                  </a:gradFill>
                  <a:latin typeface="+mn-ea"/>
                </a:defRPr>
              </a:lvl1pPr>
            </a:lstStyle>
            <a:p>
              <a:pPr marL="0"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05</a:t>
              </a:r>
              <a:endPara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</p:grpSp>
      <p:grpSp>
        <p:nvGrpSpPr>
          <p:cNvPr id="24" name="组合 23"/>
          <p:cNvGrpSpPr/>
          <p:nvPr>
            <p:custDataLst>
              <p:tags r:id="rId21"/>
            </p:custDataLst>
          </p:nvPr>
        </p:nvGrpSpPr>
        <p:grpSpPr>
          <a:xfrm rot="0">
            <a:off x="349885" y="4992370"/>
            <a:ext cx="7748905" cy="701675"/>
            <a:chOff x="474" y="8988"/>
            <a:chExt cx="12203" cy="1105"/>
          </a:xfrm>
        </p:grpSpPr>
        <p:sp>
          <p:nvSpPr>
            <p:cNvPr id="41" name="梯形 40"/>
            <p:cNvSpPr/>
            <p:nvPr>
              <p:custDataLst>
                <p:tags r:id="rId22"/>
              </p:custDataLst>
            </p:nvPr>
          </p:nvSpPr>
          <p:spPr>
            <a:xfrm>
              <a:off x="474" y="9194"/>
              <a:ext cx="12203" cy="899"/>
            </a:xfrm>
            <a:prstGeom prst="trapezoid">
              <a:avLst>
                <a:gd name="adj" fmla="val 67792"/>
              </a:avLst>
            </a:prstGeom>
            <a:gradFill>
              <a:gsLst>
                <a:gs pos="0">
                  <a:srgbClr val="FFC000">
                    <a:lumMod val="20000"/>
                    <a:lumOff val="80000"/>
                    <a:alpha val="0"/>
                  </a:srgbClr>
                </a:gs>
                <a:gs pos="98000">
                  <a:srgbClr val="FBF6F0">
                    <a:alpha val="20000"/>
                  </a:srgbClr>
                </a:gs>
              </a:gsLst>
              <a:lin ang="5400000" scaled="1"/>
            </a:gradFill>
            <a:ln w="25400" cap="flat" cmpd="sng" algn="ctr">
              <a:gradFill>
                <a:gsLst>
                  <a:gs pos="0">
                    <a:srgbClr val="FFC000">
                      <a:lumMod val="25000"/>
                      <a:lumOff val="75000"/>
                      <a:alpha val="0"/>
                    </a:srgbClr>
                  </a:gs>
                  <a:gs pos="100000">
                    <a:schemeClr val="bg1"/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23"/>
              </p:custDataLst>
            </p:nvPr>
          </p:nvSpPr>
          <p:spPr>
            <a:xfrm>
              <a:off x="2244" y="9119"/>
              <a:ext cx="9713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gradFill flip="none" rotWithShape="1">
                    <a:gsLst>
                      <a:gs pos="0">
                        <a:srgbClr val="C00000"/>
                      </a:gs>
                      <a:gs pos="100000">
                        <a:srgbClr val="FF7D7D"/>
                      </a:gs>
                    </a:gsLst>
                    <a:lin ang="16200000" scaled="1"/>
                    <a:tileRect/>
                  </a:gradFill>
                  <a:latin typeface="+mn-ea"/>
                </a:defRPr>
              </a:lvl1pPr>
            </a:lstStyle>
            <a:p>
              <a:pPr marL="0" marR="0" lvl="0" indent="0" algn="di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查不足、谋新篇</a:t>
              </a:r>
              <a:r>
                <a:rPr kumimoji="0" lang="en-US" altLang="zh-CN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——</a:t>
              </a:r>
              <a:r>
                <a:rPr kumimoji="0" lang="zh-CN" altLang="en-US" sz="2400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问题与展望</a:t>
              </a:r>
              <a:endParaRPr kumimoji="0" lang="zh-CN" altLang="en-US" sz="240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endParaRPr>
            </a:p>
          </p:txBody>
        </p:sp>
        <p:sp>
          <p:nvSpPr>
            <p:cNvPr id="43" name="文本框 42"/>
            <p:cNvSpPr txBox="1"/>
            <p:nvPr>
              <p:custDataLst>
                <p:tags r:id="rId24"/>
              </p:custDataLst>
            </p:nvPr>
          </p:nvSpPr>
          <p:spPr>
            <a:xfrm>
              <a:off x="733" y="8988"/>
              <a:ext cx="1962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gradFill flip="none" rotWithShape="1">
                    <a:gsLst>
                      <a:gs pos="0">
                        <a:srgbClr val="C00000"/>
                      </a:gs>
                      <a:gs pos="100000">
                        <a:srgbClr val="FF7D7D"/>
                      </a:gs>
                    </a:gsLst>
                    <a:lin ang="16200000" scaled="1"/>
                    <a:tileRect/>
                  </a:gradFill>
                  <a:latin typeface="+mn-ea"/>
                </a:defRPr>
              </a:lvl1pPr>
            </a:lstStyle>
            <a:p>
              <a:pPr marL="0"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06</a:t>
              </a:r>
              <a:endPara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to="" calcmode="lin" valueType="num">
                                      <p:cBhvr>
                                        <p:cTn id="8" dur="60" fill="remove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+rand(ppt_w)-ppt_w/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9" dur="60" fill="remove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+rand(ppt_h)-ppt_h/2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" dur="100" accel="50000" fill="remove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Scale>
                                      <p:cBhvr>
                                        <p:cTn id="11" dur="150" accel="50000" fill="remove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50000" y="150000"/>
                                    </p:animScale>
                                    <p:anim to="" calcmode="lin" valueType="num">
                                      <p:cBhvr>
                                        <p:cTn id="12" dur="60" fill="remove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+#ppt_w/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3" dur="60" fill="remove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+#ppt_h/3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to="" calcmode="lin" valueType="num">
                                      <p:cBhvr>
                                        <p:cTn id="18" dur="60" fill="remove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+rand(ppt_w)-ppt_w/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9" dur="60" fill="remove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+rand(ppt_h)-ppt_h/2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100" accel="50000" fill="remove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Scale>
                                      <p:cBhvr>
                                        <p:cTn id="21" dur="150" accel="50000" fill="remove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150000" y="150000"/>
                                    </p:animScale>
                                    <p:anim to="" calcmode="lin" valueType="num">
                                      <p:cBhvr>
                                        <p:cTn id="22" dur="60" fill="remove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+#ppt_w/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3" dur="60" fill="remove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+#ppt_h/3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"/>
                            </p:stCondLst>
                            <p:childTnLst>
                              <p:par>
                                <p:cTn id="2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6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600"/>
                            </p:stCondLst>
                            <p:childTnLst>
                              <p:par>
                                <p:cTn id="3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600"/>
                            </p:stCondLst>
                            <p:childTnLst>
                              <p:par>
                                <p:cTn id="4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600"/>
                            </p:stCondLst>
                            <p:childTnLst>
                              <p:par>
                                <p:cTn id="4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600"/>
                            </p:stCondLst>
                            <p:childTnLst>
                              <p:par>
                                <p:cTn id="5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A-做什么PPT3"/>
          <p:cNvSpPr/>
          <p:nvPr>
            <p:custDataLst>
              <p:tags r:id="rId1"/>
            </p:custDataLst>
          </p:nvPr>
        </p:nvSpPr>
        <p:spPr>
          <a:xfrm>
            <a:off x="3422904" y="2261087"/>
            <a:ext cx="5346192" cy="5346192"/>
          </a:xfrm>
          <a:prstGeom prst="ellipse">
            <a:avLst/>
          </a:prstGeom>
          <a:gradFill>
            <a:gsLst>
              <a:gs pos="100000">
                <a:schemeClr val="accent1">
                  <a:lumMod val="40000"/>
                  <a:lumOff val="60000"/>
                  <a:alpha val="40000"/>
                </a:schemeClr>
              </a:gs>
              <a:gs pos="22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0"/>
          </a:gradFill>
          <a:ln w="9525">
            <a:gradFill flip="none" rotWithShape="1"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  <a:tileRect/>
            </a:gradFill>
          </a:ln>
          <a:scene3d>
            <a:camera prst="perspectiveRelaxedModerately" fov="4800000">
              <a:rot lat="16680000" lon="0" rev="0"/>
            </a:camera>
            <a:lightRig rig="contrasting" dir="t"/>
          </a:scene3d>
          <a:sp3d extrusionH="508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1086852" y="89910"/>
            <a:ext cx="10633296" cy="598017"/>
            <a:chOff x="573772" y="517265"/>
            <a:chExt cx="10633296" cy="598017"/>
          </a:xfrm>
        </p:grpSpPr>
        <p:sp>
          <p:nvSpPr>
            <p:cNvPr id="43" name="文本框 42"/>
            <p:cNvSpPr txBox="1"/>
            <p:nvPr/>
          </p:nvSpPr>
          <p:spPr>
            <a:xfrm>
              <a:off x="573772" y="528517"/>
              <a:ext cx="1220470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accent1">
                      <a:lumMod val="75000"/>
                    </a:schemeClr>
                  </a:solidFill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伍</a:t>
              </a:r>
              <a:endParaRPr lang="zh-CN" altLang="en-US" sz="3200" dirty="0">
                <a:solidFill>
                  <a:schemeClr val="accent1">
                    <a:lumMod val="75000"/>
                  </a:schemeClr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022029" y="517265"/>
              <a:ext cx="7904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</a:rPr>
                <a:t>办好暖心之“事”——以服务师生凝聚合力</a:t>
              </a:r>
              <a:endParaRPr lang="zh-CN" altLang="en-US" sz="3200" dirty="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汉仪雪君体简" panose="02010600000101010101" charset="-122"/>
                <a:ea typeface="汉仪雪君体简" panose="02010600000101010101" charset="-122"/>
                <a:cs typeface="汉仪雪君体简" panose="02010600000101010101" charset="-122"/>
              </a:endParaRPr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677815" y="1101312"/>
              <a:ext cx="10529253" cy="13970"/>
              <a:chOff x="677815" y="1101312"/>
              <a:chExt cx="10529253" cy="13970"/>
            </a:xfrm>
          </p:grpSpPr>
          <p:cxnSp>
            <p:nvCxnSpPr>
              <p:cNvPr id="46" name="直接连接符 45"/>
              <p:cNvCxnSpPr/>
              <p:nvPr/>
            </p:nvCxnSpPr>
            <p:spPr>
              <a:xfrm flipV="1">
                <a:off x="690833" y="1107662"/>
                <a:ext cx="10516235" cy="7620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>
                <a:off x="677815" y="1101312"/>
                <a:ext cx="977149" cy="0"/>
              </a:xfrm>
              <a:prstGeom prst="line">
                <a:avLst/>
              </a:prstGeom>
              <a:ln w="15875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组合 47"/>
          <p:cNvGrpSpPr/>
          <p:nvPr/>
        </p:nvGrpSpPr>
        <p:grpSpPr>
          <a:xfrm>
            <a:off x="27305" y="855345"/>
            <a:ext cx="4030345" cy="492760"/>
            <a:chOff x="6013" y="1496"/>
            <a:chExt cx="5227" cy="741"/>
          </a:xfrm>
        </p:grpSpPr>
        <p:sp>
          <p:nvSpPr>
            <p:cNvPr id="49" name="对角圆角矩形 4"/>
            <p:cNvSpPr/>
            <p:nvPr/>
          </p:nvSpPr>
          <p:spPr>
            <a:xfrm>
              <a:off x="6423" y="1496"/>
              <a:ext cx="4401" cy="741"/>
            </a:xfrm>
            <a:prstGeom prst="round2Diag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  <a:gs pos="50000">
                  <a:schemeClr val="accent1">
                    <a:lumMod val="10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90500" dist="38100" dir="5400000" rotWithShape="0">
                <a:schemeClr val="accent1">
                  <a:lumMod val="100000"/>
                  <a:alpha val="2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charset="-122"/>
                <a:ea typeface="思源宋体 CN" panose="02020400000000000000" charset="-122"/>
                <a:cs typeface="思源宋体 CN" panose="02020400000000000000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6013" y="1510"/>
              <a:ext cx="5227" cy="6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（一）为师生纾困解难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  <a:cs typeface="+mn-ea"/>
                <a:sym typeface="+mn-ea"/>
              </a:endParaRPr>
            </a:p>
          </p:txBody>
        </p:sp>
      </p:grpSp>
      <p:sp>
        <p:nvSpPr>
          <p:cNvPr id="78" name="PA-做什么PPT1"/>
          <p:cNvSpPr/>
          <p:nvPr>
            <p:custDataLst>
              <p:tags r:id="rId2"/>
            </p:custDataLst>
          </p:nvPr>
        </p:nvSpPr>
        <p:spPr>
          <a:xfrm>
            <a:off x="1761876" y="4515615"/>
            <a:ext cx="8668248" cy="1689017"/>
          </a:xfrm>
          <a:prstGeom prst="ellipse">
            <a:avLst/>
          </a:prstGeom>
          <a:gradFill>
            <a:gsLst>
              <a:gs pos="100000">
                <a:schemeClr val="accent1">
                  <a:lumMod val="20000"/>
                  <a:lumOff val="80000"/>
                  <a:alpha val="40000"/>
                </a:schemeClr>
              </a:gs>
              <a:gs pos="22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0"/>
          </a:gradFill>
          <a:ln w="9525">
            <a:gradFill flip="none" rotWithShape="1"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sp>
        <p:nvSpPr>
          <p:cNvPr id="64" name="PA-做什么PPT2"/>
          <p:cNvSpPr/>
          <p:nvPr>
            <p:custDataLst>
              <p:tags r:id="rId3"/>
            </p:custDataLst>
          </p:nvPr>
        </p:nvSpPr>
        <p:spPr>
          <a:xfrm>
            <a:off x="1394460" y="4574019"/>
            <a:ext cx="9403080" cy="1845161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alpha val="0"/>
                    <a:lumMod val="10000"/>
                    <a:lumOff val="90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sp>
        <p:nvSpPr>
          <p:cNvPr id="21" name="PA-做什么PPT15"/>
          <p:cNvSpPr/>
          <p:nvPr>
            <p:custDataLst>
              <p:tags r:id="rId4"/>
            </p:custDataLst>
          </p:nvPr>
        </p:nvSpPr>
        <p:spPr>
          <a:xfrm>
            <a:off x="4134531" y="2070080"/>
            <a:ext cx="3922938" cy="3019048"/>
          </a:xfrm>
          <a:prstGeom prst="roundRect">
            <a:avLst>
              <a:gd name="adj" fmla="val 1262"/>
            </a:avLst>
          </a:prstGeom>
          <a:blipFill dpi="0" rotWithShape="1">
            <a:blip r:embed="rId5"/>
            <a:srcRect/>
            <a:stretch>
              <a:fillRect l="-18408" r="-18408"/>
            </a:stretch>
          </a:blipFill>
          <a:ln>
            <a:solidFill>
              <a:schemeClr val="bg1"/>
            </a:solidFill>
          </a:ln>
          <a:effectLst>
            <a:reflection blurRad="76200" stA="35000" endPos="15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sp>
        <p:nvSpPr>
          <p:cNvPr id="87" name="PA-文本框 86"/>
          <p:cNvSpPr txBox="1"/>
          <p:nvPr>
            <p:custDataLst>
              <p:tags r:id="rId6"/>
            </p:custDataLst>
          </p:nvPr>
        </p:nvSpPr>
        <p:spPr>
          <a:xfrm>
            <a:off x="5123816" y="4895434"/>
            <a:ext cx="1944370" cy="5340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 w="762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152400" dist="38100" dir="5400000" algn="t" rotWithShape="0">
                    <a:schemeClr val="accent1">
                      <a:alpha val="40000"/>
                    </a:schemeClr>
                  </a:outerShdw>
                  <a:reflection blurRad="50800" stA="35000" endPos="45500" dir="5400000" sy="-100000" algn="bl" rotWithShape="0"/>
                </a:effectLst>
                <a:uLnTx/>
                <a:uFillTx/>
                <a:latin typeface="方正书宋_GBK" panose="02000000000000000000" charset="-122"/>
                <a:ea typeface="方正书宋_GBK" panose="02000000000000000000" charset="-122"/>
                <a:cs typeface="方正书宋_GBK" panose="02000000000000000000" charset="-122"/>
              </a:rPr>
              <a:t>1.</a:t>
            </a:r>
            <a:r>
              <a:rPr kumimoji="0" lang="zh-CN" altLang="en-US" sz="2400" b="1" i="0" u="none" strike="noStrike" kern="1200" cap="none" spc="0" normalizeH="0" baseline="0" noProof="0" dirty="0">
                <a:ln w="762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152400" dist="38100" dir="5400000" algn="t" rotWithShape="0">
                    <a:schemeClr val="accent1">
                      <a:alpha val="40000"/>
                    </a:schemeClr>
                  </a:outerShdw>
                  <a:reflection blurRad="50800" stA="35000" endPos="45500" dir="5400000" sy="-100000" algn="bl" rotWithShape="0"/>
                </a:effectLst>
                <a:uLnTx/>
                <a:uFillTx/>
                <a:latin typeface="方正书宋_GBK" panose="02000000000000000000" charset="-122"/>
                <a:ea typeface="方正书宋_GBK" panose="02000000000000000000" charset="-122"/>
                <a:cs typeface="方正书宋_GBK" panose="02000000000000000000" charset="-122"/>
              </a:rPr>
              <a:t>深化办实事</a:t>
            </a:r>
            <a:endParaRPr kumimoji="0" lang="zh-CN" altLang="en-US" sz="2400" b="1" i="0" u="none" strike="noStrike" kern="1200" cap="none" spc="0" normalizeH="0" baseline="0" noProof="0" dirty="0">
              <a:ln w="76200">
                <a:solidFill>
                  <a:prstClr val="white"/>
                </a:solidFill>
              </a:ln>
              <a:solidFill>
                <a:prstClr val="white"/>
              </a:solidFill>
              <a:effectLst>
                <a:outerShdw blurRad="152400" dist="38100" dir="5400000" algn="t" rotWithShape="0">
                  <a:schemeClr val="accent1">
                    <a:alpha val="40000"/>
                  </a:schemeClr>
                </a:outerShdw>
                <a:reflection blurRad="50800" stA="35000" endPos="45500" dir="5400000" sy="-100000" algn="bl" rotWithShape="0"/>
              </a:effectLst>
              <a:uLnTx/>
              <a:uFillTx/>
              <a:latin typeface="方正书宋_GBK" panose="02000000000000000000" charset="-122"/>
              <a:ea typeface="方正书宋_GBK" panose="02000000000000000000" charset="-122"/>
              <a:cs typeface="方正书宋_GBK" panose="02000000000000000000" charset="-122"/>
            </a:endParaRPr>
          </a:p>
        </p:txBody>
      </p:sp>
      <p:sp>
        <p:nvSpPr>
          <p:cNvPr id="86" name="PA-文本框 85"/>
          <p:cNvSpPr txBox="1"/>
          <p:nvPr>
            <p:custDataLst>
              <p:tags r:id="rId7"/>
            </p:custDataLst>
          </p:nvPr>
        </p:nvSpPr>
        <p:spPr>
          <a:xfrm>
            <a:off x="5123816" y="4895434"/>
            <a:ext cx="1944370" cy="5340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343C91"/>
                </a:solidFill>
                <a:effectLst>
                  <a:reflection blurRad="50800" stA="35000" endPos="45500" dir="5400000" sy="-100000" algn="bl" rotWithShape="0"/>
                </a:effectLst>
                <a:uLnTx/>
                <a:uFillTx/>
                <a:latin typeface="方正书宋_GBK" panose="02000000000000000000" charset="-122"/>
                <a:ea typeface="方正书宋_GBK" panose="02000000000000000000" charset="-122"/>
                <a:cs typeface="方正书宋_GBK" panose="02000000000000000000" charset="-122"/>
              </a:rPr>
              <a:t>1.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43C91"/>
                </a:solidFill>
                <a:effectLst>
                  <a:reflection blurRad="50800" stA="35000" endPos="45500" dir="5400000" sy="-100000" algn="bl" rotWithShape="0"/>
                </a:effectLst>
                <a:uLnTx/>
                <a:uFillTx/>
                <a:latin typeface="方正书宋_GBK" panose="02000000000000000000" charset="-122"/>
                <a:ea typeface="方正书宋_GBK" panose="02000000000000000000" charset="-122"/>
                <a:cs typeface="方正书宋_GBK" panose="02000000000000000000" charset="-122"/>
              </a:rPr>
              <a:t>深化办实事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343C91"/>
              </a:solidFill>
              <a:effectLst>
                <a:reflection blurRad="50800" stA="35000" endPos="45500" dir="5400000" sy="-100000" algn="bl" rotWithShape="0"/>
              </a:effectLst>
              <a:uLnTx/>
              <a:uFillTx/>
              <a:latin typeface="方正书宋_GBK" panose="02000000000000000000" charset="-122"/>
              <a:ea typeface="方正书宋_GBK" panose="02000000000000000000" charset="-122"/>
              <a:cs typeface="方正书宋_GBK" panose="02000000000000000000" charset="-122"/>
            </a:endParaRPr>
          </a:p>
        </p:txBody>
      </p:sp>
      <p:sp>
        <p:nvSpPr>
          <p:cNvPr id="22" name="PA-做什么PPT16"/>
          <p:cNvSpPr/>
          <p:nvPr>
            <p:custDataLst>
              <p:tags r:id="rId8"/>
            </p:custDataLst>
          </p:nvPr>
        </p:nvSpPr>
        <p:spPr>
          <a:xfrm>
            <a:off x="0" y="1768583"/>
            <a:ext cx="2310634" cy="3521270"/>
          </a:xfrm>
          <a:custGeom>
            <a:avLst/>
            <a:gdLst>
              <a:gd name="connsiteX0" fmla="*/ 0 w 2310634"/>
              <a:gd name="connsiteY0" fmla="*/ 0 h 3521270"/>
              <a:gd name="connsiteX1" fmla="*/ 2310634 w 2310634"/>
              <a:gd name="connsiteY1" fmla="*/ 328106 h 3521270"/>
              <a:gd name="connsiteX2" fmla="*/ 2310634 w 2310634"/>
              <a:gd name="connsiteY2" fmla="*/ 3212709 h 3521270"/>
              <a:gd name="connsiteX3" fmla="*/ 0 w 2310634"/>
              <a:gd name="connsiteY3" fmla="*/ 3521270 h 3521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0634" h="3521270">
                <a:moveTo>
                  <a:pt x="0" y="0"/>
                </a:moveTo>
                <a:lnTo>
                  <a:pt x="2310634" y="328106"/>
                </a:lnTo>
                <a:lnTo>
                  <a:pt x="2310634" y="3212709"/>
                </a:lnTo>
                <a:lnTo>
                  <a:pt x="0" y="3521270"/>
                </a:lnTo>
                <a:close/>
              </a:path>
            </a:pathLst>
          </a:custGeom>
          <a:blipFill dpi="0" rotWithShape="1">
            <a:blip r:embed="rId9"/>
            <a:srcRect/>
            <a:stretch>
              <a:fillRect l="-85462" r="-85462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sp>
        <p:nvSpPr>
          <p:cNvPr id="23" name="PA-做什么PPT17"/>
          <p:cNvSpPr/>
          <p:nvPr>
            <p:custDataLst>
              <p:tags r:id="rId10"/>
            </p:custDataLst>
          </p:nvPr>
        </p:nvSpPr>
        <p:spPr>
          <a:xfrm>
            <a:off x="2436035" y="2114496"/>
            <a:ext cx="1593472" cy="2850050"/>
          </a:xfrm>
          <a:custGeom>
            <a:avLst/>
            <a:gdLst>
              <a:gd name="connsiteX0" fmla="*/ 0 w 1593472"/>
              <a:gd name="connsiteY0" fmla="*/ 0 h 2850050"/>
              <a:gd name="connsiteX1" fmla="*/ 1593472 w 1593472"/>
              <a:gd name="connsiteY1" fmla="*/ 226270 h 2850050"/>
              <a:gd name="connsiteX2" fmla="*/ 1593472 w 1593472"/>
              <a:gd name="connsiteY2" fmla="*/ 2637258 h 2850050"/>
              <a:gd name="connsiteX3" fmla="*/ 0 w 1593472"/>
              <a:gd name="connsiteY3" fmla="*/ 2850050 h 285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3472" h="2850050">
                <a:moveTo>
                  <a:pt x="0" y="0"/>
                </a:moveTo>
                <a:lnTo>
                  <a:pt x="1593472" y="226270"/>
                </a:lnTo>
                <a:lnTo>
                  <a:pt x="1593472" y="2637258"/>
                </a:lnTo>
                <a:lnTo>
                  <a:pt x="0" y="2850050"/>
                </a:lnTo>
                <a:close/>
              </a:path>
            </a:pathLst>
          </a:custGeom>
          <a:blipFill dpi="0" rotWithShape="1">
            <a:blip r:embed="rId11"/>
            <a:srcRect/>
            <a:stretch>
              <a:fillRect l="-108985" r="-1089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sp>
        <p:nvSpPr>
          <p:cNvPr id="24" name="PA-做什么PPT18"/>
          <p:cNvSpPr/>
          <p:nvPr>
            <p:custDataLst>
              <p:tags r:id="rId12"/>
            </p:custDataLst>
          </p:nvPr>
        </p:nvSpPr>
        <p:spPr>
          <a:xfrm flipH="1">
            <a:off x="9881366" y="1768583"/>
            <a:ext cx="2310634" cy="3521270"/>
          </a:xfrm>
          <a:custGeom>
            <a:avLst/>
            <a:gdLst>
              <a:gd name="connsiteX0" fmla="*/ 0 w 2310634"/>
              <a:gd name="connsiteY0" fmla="*/ 0 h 3521270"/>
              <a:gd name="connsiteX1" fmla="*/ 2310634 w 2310634"/>
              <a:gd name="connsiteY1" fmla="*/ 328106 h 3521270"/>
              <a:gd name="connsiteX2" fmla="*/ 2310634 w 2310634"/>
              <a:gd name="connsiteY2" fmla="*/ 3212709 h 3521270"/>
              <a:gd name="connsiteX3" fmla="*/ 0 w 2310634"/>
              <a:gd name="connsiteY3" fmla="*/ 3521270 h 3521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0634" h="3521270">
                <a:moveTo>
                  <a:pt x="0" y="0"/>
                </a:moveTo>
                <a:lnTo>
                  <a:pt x="2310634" y="328106"/>
                </a:lnTo>
                <a:lnTo>
                  <a:pt x="2310634" y="3212709"/>
                </a:lnTo>
                <a:lnTo>
                  <a:pt x="0" y="3521270"/>
                </a:lnTo>
                <a:close/>
              </a:path>
            </a:pathLst>
          </a:custGeom>
          <a:blipFill dpi="0" rotWithShape="1">
            <a:blip r:embed="rId13"/>
            <a:srcRect/>
            <a:stretch>
              <a:fillRect l="-64295" r="-6429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sp>
        <p:nvSpPr>
          <p:cNvPr id="28" name="PA-做什么PPT19"/>
          <p:cNvSpPr/>
          <p:nvPr>
            <p:custDataLst>
              <p:tags r:id="rId14"/>
            </p:custDataLst>
          </p:nvPr>
        </p:nvSpPr>
        <p:spPr>
          <a:xfrm flipH="1">
            <a:off x="8162493" y="2114496"/>
            <a:ext cx="1593472" cy="2850050"/>
          </a:xfrm>
          <a:custGeom>
            <a:avLst/>
            <a:gdLst>
              <a:gd name="connsiteX0" fmla="*/ 0 w 1593472"/>
              <a:gd name="connsiteY0" fmla="*/ 0 h 2850050"/>
              <a:gd name="connsiteX1" fmla="*/ 1593472 w 1593472"/>
              <a:gd name="connsiteY1" fmla="*/ 226270 h 2850050"/>
              <a:gd name="connsiteX2" fmla="*/ 1593472 w 1593472"/>
              <a:gd name="connsiteY2" fmla="*/ 2637258 h 2850050"/>
              <a:gd name="connsiteX3" fmla="*/ 0 w 1593472"/>
              <a:gd name="connsiteY3" fmla="*/ 2850050 h 285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3472" h="2850050">
                <a:moveTo>
                  <a:pt x="0" y="0"/>
                </a:moveTo>
                <a:lnTo>
                  <a:pt x="1593472" y="226270"/>
                </a:lnTo>
                <a:lnTo>
                  <a:pt x="1593472" y="2637258"/>
                </a:lnTo>
                <a:lnTo>
                  <a:pt x="0" y="2850050"/>
                </a:lnTo>
                <a:close/>
              </a:path>
            </a:pathLst>
          </a:custGeom>
          <a:blipFill dpi="0" rotWithShape="1">
            <a:blip r:embed="rId15"/>
            <a:srcRect/>
            <a:stretch>
              <a:fillRect l="-109570" r="-109570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sp>
        <p:nvSpPr>
          <p:cNvPr id="2" name="PA-公众号：做什么PPT"/>
          <p:cNvSpPr txBox="1">
            <a:spLocks noSelect="1" noMove="1"/>
          </p:cNvSpPr>
          <p:nvPr>
            <p:custDataLst>
              <p:tags r:id="rId16"/>
            </p:custDataLst>
          </p:nvPr>
        </p:nvSpPr>
        <p:spPr>
          <a:xfrm>
            <a:off x="4648200" y="891803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公众号：做什么PPT" panose="03000503000000000000" pitchFamily="66" charset="-122"/>
              <a:buChar char="—"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公众号：做什么PPT" panose="03000503000000000000" pitchFamily="66" charset="-122"/>
              <a:ea typeface="公众号：做什么PPT" panose="03000503000000000000" pitchFamily="66" charset="-122"/>
              <a:cs typeface="+mn-cs"/>
            </a:endParaRPr>
          </a:p>
        </p:txBody>
      </p:sp>
      <p:sp>
        <p:nvSpPr>
          <p:cNvPr id="85" name="PA-做什么PPT4"/>
          <p:cNvSpPr txBox="1"/>
          <p:nvPr>
            <p:custDataLst>
              <p:tags r:id="rId17"/>
            </p:custDataLst>
          </p:nvPr>
        </p:nvSpPr>
        <p:spPr>
          <a:xfrm>
            <a:off x="1866900" y="4231327"/>
            <a:ext cx="8458200" cy="1695939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CC71F"/>
                </a:solidFill>
                <a:effectLst/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+mn-cs"/>
              </a:rPr>
              <a:t>内容问题不过夜、服务不缺位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CC71F"/>
              </a:solidFill>
              <a:effectLst/>
              <a:uLnTx/>
              <a:uFillTx/>
              <a:latin typeface="方正春晚龙马精神体" panose="02010600010101010101" charset="-122"/>
              <a:ea typeface="方正春晚龙马精神体" panose="02010600010101010101" charset="-122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70" y="6323330"/>
            <a:ext cx="12204065" cy="534670"/>
          </a:xfrm>
          <a:prstGeom prst="rect">
            <a:avLst/>
          </a:prstGeom>
          <a:solidFill>
            <a:srgbClr val="5374B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8" name="文本框 67"/>
          <p:cNvSpPr txBox="1"/>
          <p:nvPr/>
        </p:nvSpPr>
        <p:spPr>
          <a:xfrm>
            <a:off x="254000" y="6323330"/>
            <a:ext cx="7128510" cy="49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557655">
              <a:lnSpc>
                <a:spcPct val="130000"/>
              </a:lnSpc>
            </a:pPr>
            <a:r>
              <a:rPr lang="en-US" altLang="zh-CN" sz="2000" b="1" dirty="0">
                <a:solidFill>
                  <a:schemeClr val="bg1"/>
                </a:solidFill>
                <a:effectLst>
                  <a:innerShdw blurRad="63500" dist="50800" dir="16200000">
                    <a:schemeClr val="bg1">
                      <a:alpha val="50000"/>
                    </a:schemeClr>
                  </a:innerShdw>
                </a:effectLst>
                <a:latin typeface="方正书宋_GBK" panose="02000000000000000000" charset="-122"/>
                <a:ea typeface="方正书宋_GBK" panose="02000000000000000000" charset="-122"/>
                <a:cs typeface="方正书宋_GBK" panose="02000000000000000000" charset="-122"/>
                <a:sym typeface="思源宋体 CN" panose="02020400000000000000" charset="-122"/>
              </a:rPr>
              <a:t>2.</a:t>
            </a:r>
            <a:r>
              <a:rPr lang="zh-CN" altLang="en-US" sz="2000" b="1" dirty="0">
                <a:solidFill>
                  <a:schemeClr val="bg1"/>
                </a:solidFill>
                <a:effectLst>
                  <a:innerShdw blurRad="63500" dist="50800" dir="16200000">
                    <a:schemeClr val="bg1">
                      <a:alpha val="50000"/>
                    </a:schemeClr>
                  </a:innerShdw>
                </a:effectLst>
                <a:latin typeface="方正书宋_GBK" panose="02000000000000000000" charset="-122"/>
                <a:ea typeface="方正书宋_GBK" panose="02000000000000000000" charset="-122"/>
                <a:cs typeface="方正书宋_GBK" panose="02000000000000000000" charset="-122"/>
                <a:sym typeface="思源宋体 CN" panose="02020400000000000000" charset="-122"/>
              </a:rPr>
              <a:t>关心关爱教职工</a:t>
            </a:r>
            <a:endParaRPr lang="zh-CN" altLang="en-US" sz="2000" b="1" dirty="0">
              <a:solidFill>
                <a:schemeClr val="bg1"/>
              </a:solidFill>
              <a:effectLst>
                <a:innerShdw blurRad="63500" dist="50800" dir="16200000">
                  <a:schemeClr val="bg1">
                    <a:alpha val="50000"/>
                  </a:schemeClr>
                </a:innerShdw>
              </a:effectLst>
              <a:latin typeface="方正书宋_GBK" panose="02000000000000000000" charset="-122"/>
              <a:ea typeface="方正书宋_GBK" panose="02000000000000000000" charset="-122"/>
              <a:cs typeface="方正书宋_GBK" panose="02000000000000000000" charset="-122"/>
              <a:sym typeface="思源宋体 CN" panose="02020400000000000000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961640" y="6419215"/>
            <a:ext cx="7275830" cy="347980"/>
            <a:chOff x="4664" y="10109"/>
            <a:chExt cx="11458" cy="548"/>
          </a:xfrm>
        </p:grpSpPr>
        <p:sp>
          <p:nvSpPr>
            <p:cNvPr id="18" name="圆角矩形 11"/>
            <p:cNvSpPr/>
            <p:nvPr>
              <p:custDataLst>
                <p:tags r:id="rId18"/>
              </p:custDataLst>
            </p:nvPr>
          </p:nvSpPr>
          <p:spPr>
            <a:xfrm>
              <a:off x="4664" y="10122"/>
              <a:ext cx="2926" cy="523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100000">
                  <a:sysClr val="window" lastClr="FFFFFF"/>
                </a:gs>
              </a:gsLst>
              <a:path path="circle">
                <a:fillToRect r="100000" b="100000"/>
              </a:path>
              <a:tileRect l="-100000" t="-100000"/>
            </a:gradFill>
            <a:ln w="10374" cap="flat" cmpd="sng" algn="ctr">
              <a:solidFill>
                <a:schemeClr val="accent3"/>
              </a:solidFill>
              <a:prstDash val="solid"/>
              <a:miter lim="800000"/>
            </a:ln>
            <a:effectLst>
              <a:outerShdw blurRad="139700" dist="103735" dir="2700002" algn="tl" rotWithShape="0">
                <a:srgbClr val="2851D5">
                  <a:lumMod val="50000"/>
                  <a:alpha val="10000"/>
                </a:srgbClr>
              </a:outerShdw>
            </a:effectLst>
          </p:spPr>
          <p:txBody>
            <a:bodyPr vertOverflow="overflow" horzOverflow="overflow" vert="horz" wrap="square" lIns="74690" tIns="37345" rIns="74690" bIns="37345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1pPr>
              <a:lvl2pPr marL="457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2pPr>
              <a:lvl3pPr marL="914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3pPr>
              <a:lvl4pPr marL="1371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4pPr>
              <a:lvl5pPr marL="18288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5pPr>
              <a:lvl6pPr marL="22860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6pPr>
              <a:lvl7pPr marL="2743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7pPr>
              <a:lvl8pPr marL="3200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8pPr>
              <a:lvl9pPr marL="3657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9pPr>
            </a:lstStyle>
            <a:p>
              <a:pPr lvl="0" algn="ctr" fontAlgn="base">
                <a:buClrTx/>
                <a:buSzTx/>
                <a:buFont typeface="思源宋体 CN" panose="02020400000000000000" charset="-122"/>
              </a:pPr>
              <a:r>
                <a:rPr lang="zh-CN" altLang="en-US" sz="2000" noProof="1">
                  <a:solidFill>
                    <a:srgbClr val="343C91"/>
                  </a:solidFill>
                  <a:effectLst>
                    <a:outerShdw blurRad="190500" dist="1270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方正春晚龙马精神体" panose="02010600010101010101" charset="-122"/>
                  <a:ea typeface="方正春晚龙马精神体" panose="02010600010101010101" charset="-122"/>
                  <a:cs typeface="思源宋体 CN Heavy" panose="02020900000000000000" pitchFamily="18" charset="-122"/>
                  <a:sym typeface="思源宋体 CN" panose="02020400000000000000" charset="-122"/>
                </a:rPr>
                <a:t>安心从教</a:t>
              </a:r>
              <a:endParaRPr lang="zh-CN" altLang="en-US" sz="2000" noProof="1">
                <a:solidFill>
                  <a:srgbClr val="343C91"/>
                </a:solidFill>
                <a:effectLst>
                  <a:outerShdw blurRad="190500" dist="127000" dir="2700000" algn="tl" rotWithShape="0">
                    <a:schemeClr val="accent1">
                      <a:alpha val="20000"/>
                    </a:schemeClr>
                  </a:outerShdw>
                </a:effectLst>
                <a:latin typeface="方正春晚龙马精神体" panose="02010600010101010101" charset="-122"/>
                <a:ea typeface="方正春晚龙马精神体" panose="02010600010101010101" charset="-122"/>
                <a:cs typeface="思源宋体 CN Heavy" panose="02020900000000000000" pitchFamily="18" charset="-122"/>
                <a:sym typeface="思源宋体 CN" panose="02020400000000000000" charset="-122"/>
              </a:endParaRPr>
            </a:p>
          </p:txBody>
        </p:sp>
        <p:sp>
          <p:nvSpPr>
            <p:cNvPr id="6" name="圆角矩形 11"/>
            <p:cNvSpPr/>
            <p:nvPr>
              <p:custDataLst>
                <p:tags r:id="rId19"/>
              </p:custDataLst>
            </p:nvPr>
          </p:nvSpPr>
          <p:spPr>
            <a:xfrm>
              <a:off x="8930" y="10109"/>
              <a:ext cx="2926" cy="523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100000">
                  <a:sysClr val="window" lastClr="FFFFFF"/>
                </a:gs>
              </a:gsLst>
              <a:path path="circle">
                <a:fillToRect r="100000" b="100000"/>
              </a:path>
              <a:tileRect l="-100000" t="-100000"/>
            </a:gradFill>
            <a:ln w="10374" cap="flat" cmpd="sng" algn="ctr">
              <a:solidFill>
                <a:schemeClr val="accent3"/>
              </a:solidFill>
              <a:prstDash val="solid"/>
              <a:miter lim="800000"/>
            </a:ln>
            <a:effectLst>
              <a:outerShdw blurRad="139700" dist="103735" dir="2700002" algn="tl" rotWithShape="0">
                <a:srgbClr val="2851D5">
                  <a:lumMod val="50000"/>
                  <a:alpha val="10000"/>
                </a:srgbClr>
              </a:outerShdw>
            </a:effectLst>
          </p:spPr>
          <p:txBody>
            <a:bodyPr vertOverflow="overflow" horzOverflow="overflow" vert="horz" wrap="square" lIns="74690" tIns="37345" rIns="74690" bIns="37345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1pPr>
              <a:lvl2pPr marL="457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2pPr>
              <a:lvl3pPr marL="914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3pPr>
              <a:lvl4pPr marL="1371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4pPr>
              <a:lvl5pPr marL="18288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5pPr>
              <a:lvl6pPr marL="22860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6pPr>
              <a:lvl7pPr marL="2743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7pPr>
              <a:lvl8pPr marL="3200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8pPr>
              <a:lvl9pPr marL="3657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9pPr>
            </a:lstStyle>
            <a:p>
              <a:pPr lvl="0" algn="ctr" fontAlgn="base">
                <a:buClrTx/>
                <a:buSzTx/>
                <a:buFont typeface="思源宋体 CN" panose="02020400000000000000" charset="-122"/>
              </a:pPr>
              <a:r>
                <a:rPr lang="zh-CN" altLang="en-US" sz="2000" noProof="1">
                  <a:solidFill>
                    <a:srgbClr val="343C91"/>
                  </a:solidFill>
                  <a:effectLst>
                    <a:outerShdw blurRad="190500" dist="1270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方正春晚龙马精神体" panose="02010600010101010101" charset="-122"/>
                  <a:ea typeface="方正春晚龙马精神体" panose="02010600010101010101" charset="-122"/>
                  <a:cs typeface="思源宋体 CN Heavy" panose="02020900000000000000" pitchFamily="18" charset="-122"/>
                  <a:sym typeface="思源宋体 CN" panose="02020400000000000000" charset="-122"/>
                </a:rPr>
                <a:t>舒心工作</a:t>
              </a:r>
              <a:endParaRPr lang="zh-CN" altLang="en-US" sz="2000" noProof="1">
                <a:solidFill>
                  <a:srgbClr val="343C91"/>
                </a:solidFill>
                <a:effectLst>
                  <a:outerShdw blurRad="190500" dist="127000" dir="2700000" algn="tl" rotWithShape="0">
                    <a:schemeClr val="accent1">
                      <a:alpha val="20000"/>
                    </a:schemeClr>
                  </a:outerShdw>
                </a:effectLst>
                <a:latin typeface="方正春晚龙马精神体" panose="02010600010101010101" charset="-122"/>
                <a:ea typeface="方正春晚龙马精神体" panose="02010600010101010101" charset="-122"/>
                <a:cs typeface="思源宋体 CN Heavy" panose="02020900000000000000" pitchFamily="18" charset="-122"/>
                <a:sym typeface="思源宋体 CN" panose="02020400000000000000" charset="-122"/>
              </a:endParaRPr>
            </a:p>
          </p:txBody>
        </p:sp>
        <p:sp>
          <p:nvSpPr>
            <p:cNvPr id="7" name="圆角矩形 11"/>
            <p:cNvSpPr/>
            <p:nvPr>
              <p:custDataLst>
                <p:tags r:id="rId20"/>
              </p:custDataLst>
            </p:nvPr>
          </p:nvSpPr>
          <p:spPr>
            <a:xfrm>
              <a:off x="13196" y="10135"/>
              <a:ext cx="2926" cy="523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100000">
                  <a:sysClr val="window" lastClr="FFFFFF"/>
                </a:gs>
              </a:gsLst>
              <a:path path="circle">
                <a:fillToRect r="100000" b="100000"/>
              </a:path>
              <a:tileRect l="-100000" t="-100000"/>
            </a:gradFill>
            <a:ln w="10374" cap="flat" cmpd="sng" algn="ctr">
              <a:solidFill>
                <a:schemeClr val="accent3"/>
              </a:solidFill>
              <a:prstDash val="solid"/>
              <a:miter lim="800000"/>
            </a:ln>
            <a:effectLst>
              <a:outerShdw blurRad="139700" dist="103735" dir="2700002" algn="tl" rotWithShape="0">
                <a:srgbClr val="2851D5">
                  <a:lumMod val="50000"/>
                  <a:alpha val="10000"/>
                </a:srgbClr>
              </a:outerShdw>
            </a:effectLst>
          </p:spPr>
          <p:txBody>
            <a:bodyPr vertOverflow="overflow" horzOverflow="overflow" vert="horz" wrap="square" lIns="74690" tIns="37345" rIns="74690" bIns="37345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1pPr>
              <a:lvl2pPr marL="457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2pPr>
              <a:lvl3pPr marL="914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3pPr>
              <a:lvl4pPr marL="1371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4pPr>
              <a:lvl5pPr marL="18288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5pPr>
              <a:lvl6pPr marL="22860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6pPr>
              <a:lvl7pPr marL="2743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7pPr>
              <a:lvl8pPr marL="3200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8pPr>
              <a:lvl9pPr marL="3657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9pPr>
            </a:lstStyle>
            <a:p>
              <a:pPr lvl="0" algn="ctr" fontAlgn="base">
                <a:buClrTx/>
                <a:buSzTx/>
                <a:buFont typeface="思源宋体 CN" panose="02020400000000000000" charset="-122"/>
              </a:pPr>
              <a:r>
                <a:rPr lang="zh-CN" altLang="en-US" sz="2000" noProof="1">
                  <a:solidFill>
                    <a:srgbClr val="343C91"/>
                  </a:solidFill>
                  <a:effectLst>
                    <a:outerShdw blurRad="190500" dist="1270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方正春晚龙马精神体" panose="02010600010101010101" charset="-122"/>
                  <a:ea typeface="方正春晚龙马精神体" panose="02010600010101010101" charset="-122"/>
                  <a:cs typeface="思源宋体 CN Heavy" panose="02020900000000000000" pitchFamily="18" charset="-122"/>
                  <a:sym typeface="思源宋体 CN" panose="02020400000000000000" charset="-122"/>
                </a:rPr>
                <a:t>潜心育人</a:t>
              </a:r>
              <a:endParaRPr lang="zh-CN" altLang="en-US" sz="2000" noProof="1">
                <a:solidFill>
                  <a:srgbClr val="343C91"/>
                </a:solidFill>
                <a:effectLst>
                  <a:outerShdw blurRad="190500" dist="127000" dir="2700000" algn="tl" rotWithShape="0">
                    <a:schemeClr val="accent1">
                      <a:alpha val="20000"/>
                    </a:schemeClr>
                  </a:outerShdw>
                </a:effectLst>
                <a:latin typeface="方正春晚龙马精神体" panose="02010600010101010101" charset="-122"/>
                <a:ea typeface="方正春晚龙马精神体" panose="02010600010101010101" charset="-122"/>
                <a:cs typeface="思源宋体 CN Heavy" panose="02020900000000000000" pitchFamily="18" charset="-122"/>
                <a:sym typeface="思源宋体 CN" panose="02020400000000000000" charset="-122"/>
              </a:endParaRPr>
            </a:p>
          </p:txBody>
        </p:sp>
        <p:sp>
          <p:nvSpPr>
            <p:cNvPr id="8" name="右箭头 7"/>
            <p:cNvSpPr/>
            <p:nvPr/>
          </p:nvSpPr>
          <p:spPr>
            <a:xfrm>
              <a:off x="7840" y="10246"/>
              <a:ext cx="891" cy="340"/>
            </a:xfrm>
            <a:prstGeom prst="rightArrow">
              <a:avLst/>
            </a:prstGeom>
            <a:solidFill>
              <a:srgbClr val="FCC71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右箭头 8"/>
            <p:cNvSpPr/>
            <p:nvPr/>
          </p:nvSpPr>
          <p:spPr>
            <a:xfrm>
              <a:off x="12142" y="10246"/>
              <a:ext cx="891" cy="340"/>
            </a:xfrm>
            <a:prstGeom prst="rightArrow">
              <a:avLst/>
            </a:prstGeom>
            <a:solidFill>
              <a:srgbClr val="FCC71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bldLvl="0" animBg="1"/>
      <p:bldP spid="64" grpId="0" bldLvl="0" animBg="1"/>
      <p:bldP spid="85" grpId="0"/>
      <p:bldP spid="21" grpId="0" bldLvl="0" animBg="1"/>
      <p:bldP spid="87" grpId="0"/>
      <p:bldP spid="86" grpId="0"/>
      <p:bldP spid="58" grpId="0" bldLvl="0" animBg="1"/>
      <p:bldP spid="22" grpId="0" bldLvl="0" animBg="1"/>
      <p:bldP spid="23" grpId="0" bldLvl="0" animBg="1"/>
      <p:bldP spid="24" grpId="0" bldLvl="0" animBg="1"/>
      <p:bldP spid="28" grpId="0" bldLvl="0" animBg="1"/>
      <p:bldP spid="5" grpId="0" animBg="1"/>
      <p:bldP spid="6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1086852" y="89910"/>
            <a:ext cx="10633296" cy="598017"/>
            <a:chOff x="573772" y="517265"/>
            <a:chExt cx="10633296" cy="598017"/>
          </a:xfrm>
        </p:grpSpPr>
        <p:sp>
          <p:nvSpPr>
            <p:cNvPr id="43" name="文本框 42"/>
            <p:cNvSpPr txBox="1"/>
            <p:nvPr/>
          </p:nvSpPr>
          <p:spPr>
            <a:xfrm>
              <a:off x="573772" y="528517"/>
              <a:ext cx="1220470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accent1">
                      <a:lumMod val="75000"/>
                    </a:schemeClr>
                  </a:solidFill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伍</a:t>
              </a:r>
              <a:endParaRPr lang="zh-CN" altLang="en-US" sz="3200" dirty="0">
                <a:solidFill>
                  <a:schemeClr val="accent1">
                    <a:lumMod val="75000"/>
                  </a:schemeClr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022029" y="517265"/>
              <a:ext cx="7904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</a:rPr>
                <a:t>办好暖心之“事”——以服务师生凝聚合力</a:t>
              </a:r>
              <a:endParaRPr lang="zh-CN" altLang="en-US" sz="3200" dirty="0">
                <a:solidFill>
                  <a:schemeClr val="accent1"/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677815" y="1101312"/>
              <a:ext cx="10529253" cy="13970"/>
              <a:chOff x="677815" y="1101312"/>
              <a:chExt cx="10529253" cy="13970"/>
            </a:xfrm>
          </p:grpSpPr>
          <p:cxnSp>
            <p:nvCxnSpPr>
              <p:cNvPr id="46" name="直接连接符 45"/>
              <p:cNvCxnSpPr/>
              <p:nvPr/>
            </p:nvCxnSpPr>
            <p:spPr>
              <a:xfrm flipV="1">
                <a:off x="690833" y="1107662"/>
                <a:ext cx="10516235" cy="7620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>
                <a:off x="677815" y="1101312"/>
                <a:ext cx="977149" cy="0"/>
              </a:xfrm>
              <a:prstGeom prst="line">
                <a:avLst/>
              </a:prstGeom>
              <a:ln w="15875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组合 47"/>
          <p:cNvGrpSpPr/>
          <p:nvPr/>
        </p:nvGrpSpPr>
        <p:grpSpPr>
          <a:xfrm>
            <a:off x="27305" y="855345"/>
            <a:ext cx="4030345" cy="492760"/>
            <a:chOff x="6013" y="1496"/>
            <a:chExt cx="5227" cy="741"/>
          </a:xfrm>
        </p:grpSpPr>
        <p:sp>
          <p:nvSpPr>
            <p:cNvPr id="49" name="对角圆角矩形 4"/>
            <p:cNvSpPr/>
            <p:nvPr/>
          </p:nvSpPr>
          <p:spPr>
            <a:xfrm>
              <a:off x="6423" y="1496"/>
              <a:ext cx="4401" cy="741"/>
            </a:xfrm>
            <a:prstGeom prst="round2Diag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  <a:gs pos="50000">
                  <a:schemeClr val="accent1">
                    <a:lumMod val="10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90500" dist="38100" dir="5400000" rotWithShape="0">
                <a:schemeClr val="accent1">
                  <a:lumMod val="100000"/>
                  <a:alpha val="2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charset="-122"/>
                <a:ea typeface="思源宋体 CN" panose="02020400000000000000" charset="-122"/>
                <a:cs typeface="思源宋体 CN" panose="02020400000000000000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6013" y="1510"/>
              <a:ext cx="5227" cy="6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（二）为家校架桥搭线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  <a:cs typeface="+mn-ea"/>
                <a:sym typeface="+mn-ea"/>
              </a:endParaRPr>
            </a:p>
          </p:txBody>
        </p:sp>
      </p:grpSp>
      <p:sp>
        <p:nvSpPr>
          <p:cNvPr id="5" name="PA-公众号：做什么PPT"/>
          <p:cNvSpPr txBox="1">
            <a:spLocks noSelect="1" noMove="1"/>
          </p:cNvSpPr>
          <p:nvPr>
            <p:custDataLst>
              <p:tags r:id="rId1"/>
            </p:custDataLst>
          </p:nvPr>
        </p:nvSpPr>
        <p:spPr>
          <a:xfrm>
            <a:off x="6498843" y="733291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公众号：做什么PPT" panose="03000503000000000000" pitchFamily="66" charset="-122"/>
              <a:buChar char="—"/>
            </a:pPr>
            <a:endParaRPr lang="zh-CN" altLang="en-US">
              <a:latin typeface="公众号：做什么PPT" panose="03000503000000000000" pitchFamily="66" charset="-122"/>
              <a:ea typeface="公众号：做什么PPT" panose="03000503000000000000" pitchFamily="66" charset="-122"/>
            </a:endParaRPr>
          </a:p>
        </p:txBody>
      </p:sp>
      <p:sp>
        <p:nvSpPr>
          <p:cNvPr id="138" name="PA-做什么PPT4"/>
          <p:cNvSpPr/>
          <p:nvPr>
            <p:custDataLst>
              <p:tags r:id="rId2"/>
            </p:custDataLst>
          </p:nvPr>
        </p:nvSpPr>
        <p:spPr>
          <a:xfrm>
            <a:off x="719643" y="2741418"/>
            <a:ext cx="10752714" cy="3528820"/>
          </a:xfrm>
          <a:prstGeom prst="snip2SameRect">
            <a:avLst>
              <a:gd name="adj1" fmla="val 7807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/>
              </a:gs>
            </a:gsLst>
            <a:lin ang="5400000" scaled="1"/>
          </a:gradFill>
          <a:ln w="12700">
            <a:gradFill>
              <a:gsLst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  <a:gs pos="0">
                  <a:schemeClr val="accent1">
                    <a:lumMod val="40000"/>
                    <a:lumOff val="6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rPr>
              <a:t>方能演亦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0"/>
                </a:prstClr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grpSp>
        <p:nvGrpSpPr>
          <p:cNvPr id="66" name="PA-做什么PPT5"/>
          <p:cNvGrpSpPr/>
          <p:nvPr>
            <p:custDataLst>
              <p:tags r:id="rId3"/>
            </p:custDataLst>
          </p:nvPr>
        </p:nvGrpSpPr>
        <p:grpSpPr>
          <a:xfrm>
            <a:off x="1397155" y="4729260"/>
            <a:ext cx="9626600" cy="2910036"/>
            <a:chOff x="766763" y="2573867"/>
            <a:chExt cx="12715773" cy="3843866"/>
          </a:xfrm>
          <a:noFill/>
          <a:scene3d>
            <a:camera prst="perspectiveRelaxedModerately" fov="4200000">
              <a:rot lat="17390632" lon="0" rev="0"/>
            </a:camera>
            <a:lightRig rig="contrasting" dir="t"/>
          </a:scene3d>
        </p:grpSpPr>
        <p:sp>
          <p:nvSpPr>
            <p:cNvPr id="67" name="PA-方能演亦4-1"/>
            <p:cNvSpPr/>
            <p:nvPr>
              <p:custDataLst>
                <p:tags r:id="rId4"/>
              </p:custDataLst>
            </p:nvPr>
          </p:nvSpPr>
          <p:spPr>
            <a:xfrm>
              <a:off x="766763" y="2573867"/>
              <a:ext cx="3047018" cy="3843866"/>
            </a:xfrm>
            <a:prstGeom prst="rect">
              <a:avLst/>
            </a:prstGeom>
            <a:grpFill/>
            <a:ln w="12700">
              <a:gradFill>
                <a:gsLst>
                  <a:gs pos="40000">
                    <a:schemeClr val="accent1">
                      <a:alpha val="0"/>
                    </a:schemeClr>
                  </a:gs>
                  <a:gs pos="100000">
                    <a:schemeClr val="accent1">
                      <a:alpha val="2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104" name="PA-方能演亦4-2"/>
            <p:cNvSpPr/>
            <p:nvPr>
              <p:custDataLst>
                <p:tags r:id="rId5"/>
              </p:custDataLst>
            </p:nvPr>
          </p:nvSpPr>
          <p:spPr>
            <a:xfrm>
              <a:off x="3989681" y="2573867"/>
              <a:ext cx="3047018" cy="3843866"/>
            </a:xfrm>
            <a:prstGeom prst="rect">
              <a:avLst/>
            </a:prstGeom>
            <a:grpFill/>
            <a:ln w="12700">
              <a:gradFill>
                <a:gsLst>
                  <a:gs pos="40000">
                    <a:schemeClr val="accent1">
                      <a:alpha val="0"/>
                    </a:schemeClr>
                  </a:gs>
                  <a:gs pos="100000">
                    <a:schemeClr val="accent1">
                      <a:alpha val="2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108" name="PA-方能演亦4-3"/>
            <p:cNvSpPr/>
            <p:nvPr>
              <p:custDataLst>
                <p:tags r:id="rId6"/>
              </p:custDataLst>
            </p:nvPr>
          </p:nvSpPr>
          <p:spPr>
            <a:xfrm>
              <a:off x="7212599" y="2573867"/>
              <a:ext cx="3047018" cy="3843866"/>
            </a:xfrm>
            <a:prstGeom prst="rect">
              <a:avLst/>
            </a:prstGeom>
            <a:grpFill/>
            <a:ln w="12700">
              <a:gradFill>
                <a:gsLst>
                  <a:gs pos="40000">
                    <a:schemeClr val="accent1">
                      <a:alpha val="0"/>
                    </a:schemeClr>
                  </a:gs>
                  <a:gs pos="100000">
                    <a:schemeClr val="accent1">
                      <a:alpha val="2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109" name="PA-方能演亦4-4"/>
            <p:cNvSpPr/>
            <p:nvPr>
              <p:custDataLst>
                <p:tags r:id="rId7"/>
              </p:custDataLst>
            </p:nvPr>
          </p:nvSpPr>
          <p:spPr>
            <a:xfrm>
              <a:off x="10435518" y="2573867"/>
              <a:ext cx="3047018" cy="3843866"/>
            </a:xfrm>
            <a:prstGeom prst="rect">
              <a:avLst/>
            </a:prstGeom>
            <a:grpFill/>
            <a:ln w="12700">
              <a:gradFill>
                <a:gsLst>
                  <a:gs pos="40000">
                    <a:schemeClr val="accent1">
                      <a:alpha val="0"/>
                    </a:schemeClr>
                  </a:gs>
                  <a:gs pos="100000">
                    <a:schemeClr val="accent1">
                      <a:alpha val="2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</p:grpSp>
      <p:grpSp>
        <p:nvGrpSpPr>
          <p:cNvPr id="110" name="PA-做什么PPT6"/>
          <p:cNvGrpSpPr/>
          <p:nvPr>
            <p:custDataLst>
              <p:tags r:id="rId8"/>
            </p:custDataLst>
          </p:nvPr>
        </p:nvGrpSpPr>
        <p:grpSpPr>
          <a:xfrm>
            <a:off x="1083591" y="4527322"/>
            <a:ext cx="10024819" cy="3030414"/>
            <a:chOff x="766764" y="2573867"/>
            <a:chExt cx="12715772" cy="3843866"/>
          </a:xfrm>
          <a:gradFill flip="none" rotWithShape="1">
            <a:gsLst>
              <a:gs pos="0">
                <a:schemeClr val="accent1">
                  <a:alpha val="0"/>
                  <a:lumMod val="0"/>
                  <a:lumOff val="100000"/>
                </a:schemeClr>
              </a:gs>
              <a:gs pos="92000">
                <a:schemeClr val="accent1">
                  <a:lumMod val="36000"/>
                  <a:lumOff val="64000"/>
                </a:schemeClr>
              </a:gs>
            </a:gsLst>
            <a:lin ang="5400000" scaled="0"/>
            <a:tileRect/>
          </a:gradFill>
          <a:scene3d>
            <a:camera prst="perspectiveRelaxedModerately" fov="4200000">
              <a:rot lat="17400000" lon="0" rev="0"/>
            </a:camera>
            <a:lightRig rig="contrasting" dir="t"/>
          </a:scene3d>
        </p:grpSpPr>
        <p:sp>
          <p:nvSpPr>
            <p:cNvPr id="111" name="PA-方能演亦10-1"/>
            <p:cNvSpPr/>
            <p:nvPr>
              <p:custDataLst>
                <p:tags r:id="rId9"/>
              </p:custDataLst>
            </p:nvPr>
          </p:nvSpPr>
          <p:spPr>
            <a:xfrm>
              <a:off x="766764" y="2573867"/>
              <a:ext cx="3047018" cy="3843866"/>
            </a:xfrm>
            <a:prstGeom prst="rect">
              <a:avLst/>
            </a:prstGeom>
            <a:gradFill>
              <a:gsLst>
                <a:gs pos="3500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alpha val="0"/>
                    </a:prstClr>
                  </a:solidFill>
                  <a:effectLst/>
                  <a:uLnTx/>
                  <a:uFillTx/>
                  <a:latin typeface="HarmonyOS Sans SC" panose="00000500000000000000" charset="-122"/>
                  <a:ea typeface="HarmonyOS Sans SC" panose="00000500000000000000" charset="-122"/>
                  <a:cs typeface="+mn-cs"/>
                </a:rPr>
                <a:t>方能演亦</a:t>
              </a:r>
              <a:endPara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112" name="PA-方能演亦10-2"/>
            <p:cNvSpPr/>
            <p:nvPr>
              <p:custDataLst>
                <p:tags r:id="rId10"/>
              </p:custDataLst>
            </p:nvPr>
          </p:nvSpPr>
          <p:spPr>
            <a:xfrm>
              <a:off x="3989681" y="2573867"/>
              <a:ext cx="3047018" cy="3843866"/>
            </a:xfrm>
            <a:prstGeom prst="rect">
              <a:avLst/>
            </a:prstGeom>
            <a:gradFill>
              <a:gsLst>
                <a:gs pos="3500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alpha val="0"/>
                    </a:prstClr>
                  </a:solidFill>
                  <a:effectLst/>
                  <a:uLnTx/>
                  <a:uFillTx/>
                  <a:latin typeface="HarmonyOS Sans SC" panose="00000500000000000000" charset="-122"/>
                  <a:ea typeface="HarmonyOS Sans SC" panose="00000500000000000000" charset="-122"/>
                  <a:cs typeface="+mn-cs"/>
                </a:rPr>
                <a:t>方能演亦</a:t>
              </a:r>
              <a:endPara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113" name="PA-方能演亦10-3"/>
            <p:cNvSpPr/>
            <p:nvPr>
              <p:custDataLst>
                <p:tags r:id="rId11"/>
              </p:custDataLst>
            </p:nvPr>
          </p:nvSpPr>
          <p:spPr>
            <a:xfrm>
              <a:off x="7212598" y="2573867"/>
              <a:ext cx="3047018" cy="3843866"/>
            </a:xfrm>
            <a:prstGeom prst="rect">
              <a:avLst/>
            </a:prstGeom>
            <a:gradFill>
              <a:gsLst>
                <a:gs pos="3500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alpha val="0"/>
                    </a:prstClr>
                  </a:solidFill>
                  <a:effectLst/>
                  <a:uLnTx/>
                  <a:uFillTx/>
                  <a:latin typeface="HarmonyOS Sans SC" panose="00000500000000000000" charset="-122"/>
                  <a:ea typeface="HarmonyOS Sans SC" panose="00000500000000000000" charset="-122"/>
                  <a:cs typeface="+mn-cs"/>
                </a:rPr>
                <a:t>方能演亦</a:t>
              </a:r>
              <a:endPara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114" name="PA-方能演亦10-4"/>
            <p:cNvSpPr/>
            <p:nvPr>
              <p:custDataLst>
                <p:tags r:id="rId12"/>
              </p:custDataLst>
            </p:nvPr>
          </p:nvSpPr>
          <p:spPr>
            <a:xfrm>
              <a:off x="10435518" y="2573867"/>
              <a:ext cx="3047018" cy="3843866"/>
            </a:xfrm>
            <a:prstGeom prst="rect">
              <a:avLst/>
            </a:prstGeom>
            <a:gradFill>
              <a:gsLst>
                <a:gs pos="3500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alpha val="0"/>
                    </a:prstClr>
                  </a:solidFill>
                  <a:effectLst/>
                  <a:uLnTx/>
                  <a:uFillTx/>
                  <a:latin typeface="HarmonyOS Sans SC" panose="00000500000000000000" charset="-122"/>
                  <a:ea typeface="HarmonyOS Sans SC" panose="00000500000000000000" charset="-122"/>
                  <a:cs typeface="+mn-cs"/>
                </a:rPr>
                <a:t>方能演亦</a:t>
              </a:r>
              <a:endPara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</p:grpSp>
      <p:sp>
        <p:nvSpPr>
          <p:cNvPr id="115" name="PA-做什么PPT7"/>
          <p:cNvSpPr/>
          <p:nvPr>
            <p:custDataLst>
              <p:tags r:id="rId13"/>
            </p:custDataLst>
          </p:nvPr>
        </p:nvSpPr>
        <p:spPr>
          <a:xfrm>
            <a:off x="1011509" y="3015102"/>
            <a:ext cx="2144552" cy="2991011"/>
          </a:xfrm>
          <a:prstGeom prst="roundRect">
            <a:avLst>
              <a:gd name="adj" fmla="val 4354"/>
            </a:avLst>
          </a:prstGeom>
          <a:blipFill dpi="0" rotWithShape="1">
            <a:blip r:embed="rId14"/>
            <a:srcRect/>
            <a:stretch>
              <a:fillRect l="-73973" r="-73973"/>
            </a:stretch>
          </a:blipFill>
          <a:ln w="9525" cap="flat" cmpd="sng" algn="ctr">
            <a:solidFill>
              <a:schemeClr val="bg1">
                <a:alpha val="20000"/>
              </a:schemeClr>
            </a:solidFill>
            <a:prstDash val="solid"/>
            <a:miter lim="800000"/>
          </a:ln>
          <a:effectLst>
            <a:reflection blurRad="152400" stA="35000" endPos="15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sp>
        <p:nvSpPr>
          <p:cNvPr id="2" name="PA-做什么PPT8"/>
          <p:cNvSpPr/>
          <p:nvPr>
            <p:custDataLst>
              <p:tags r:id="rId15"/>
            </p:custDataLst>
          </p:nvPr>
        </p:nvSpPr>
        <p:spPr>
          <a:xfrm>
            <a:off x="3686319" y="3015102"/>
            <a:ext cx="2144552" cy="2991011"/>
          </a:xfrm>
          <a:prstGeom prst="roundRect">
            <a:avLst>
              <a:gd name="adj" fmla="val 4354"/>
            </a:avLst>
          </a:prstGeom>
          <a:blipFill dpi="0" rotWithShape="1">
            <a:blip r:embed="rId16"/>
            <a:srcRect/>
            <a:stretch>
              <a:fillRect l="-73973" r="-73973"/>
            </a:stretch>
          </a:blipFill>
          <a:ln w="9525" cap="flat" cmpd="sng" algn="ctr">
            <a:solidFill>
              <a:schemeClr val="bg1">
                <a:alpha val="20000"/>
              </a:schemeClr>
            </a:solidFill>
            <a:prstDash val="solid"/>
            <a:miter lim="800000"/>
          </a:ln>
          <a:effectLst>
            <a:reflection blurRad="152400" stA="35000" endPos="15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sp>
        <p:nvSpPr>
          <p:cNvPr id="3" name="PA-做什么PPT9"/>
          <p:cNvSpPr/>
          <p:nvPr>
            <p:custDataLst>
              <p:tags r:id="rId17"/>
            </p:custDataLst>
          </p:nvPr>
        </p:nvSpPr>
        <p:spPr>
          <a:xfrm>
            <a:off x="6361129" y="3015102"/>
            <a:ext cx="2144552" cy="2991011"/>
          </a:xfrm>
          <a:prstGeom prst="roundRect">
            <a:avLst>
              <a:gd name="adj" fmla="val 4354"/>
            </a:avLst>
          </a:prstGeom>
          <a:blipFill dpi="0" rotWithShape="1">
            <a:blip r:embed="rId18"/>
            <a:srcRect/>
            <a:stretch>
              <a:fillRect l="-73973" r="-73973"/>
            </a:stretch>
          </a:blipFill>
          <a:ln w="9525" cap="flat" cmpd="sng" algn="ctr">
            <a:solidFill>
              <a:schemeClr val="bg1">
                <a:alpha val="20000"/>
              </a:schemeClr>
            </a:solidFill>
            <a:prstDash val="solid"/>
            <a:miter lim="800000"/>
          </a:ln>
          <a:effectLst>
            <a:reflection blurRad="152400" stA="35000" endPos="15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sp>
        <p:nvSpPr>
          <p:cNvPr id="4" name="PA-做什么PPT10"/>
          <p:cNvSpPr/>
          <p:nvPr>
            <p:custDataLst>
              <p:tags r:id="rId19"/>
            </p:custDataLst>
          </p:nvPr>
        </p:nvSpPr>
        <p:spPr>
          <a:xfrm>
            <a:off x="9035938" y="3015102"/>
            <a:ext cx="2144552" cy="2991011"/>
          </a:xfrm>
          <a:prstGeom prst="roundRect">
            <a:avLst>
              <a:gd name="adj" fmla="val 4354"/>
            </a:avLst>
          </a:prstGeom>
          <a:blipFill dpi="0" rotWithShape="1">
            <a:blip r:embed="rId20"/>
            <a:srcRect/>
            <a:stretch>
              <a:fillRect l="-74430" r="-74430"/>
            </a:stretch>
          </a:blipFill>
          <a:ln w="9525" cap="flat" cmpd="sng" algn="ctr">
            <a:solidFill>
              <a:schemeClr val="bg1">
                <a:alpha val="20000"/>
              </a:schemeClr>
            </a:solidFill>
            <a:prstDash val="solid"/>
            <a:miter lim="800000"/>
          </a:ln>
          <a:effectLst>
            <a:reflection blurRad="152400" stA="35000" endPos="15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3204302" y="4399170"/>
            <a:ext cx="433776" cy="222875"/>
            <a:chOff x="3204302" y="4188352"/>
            <a:chExt cx="433776" cy="222875"/>
          </a:xfrm>
        </p:grpSpPr>
        <p:grpSp>
          <p:nvGrpSpPr>
            <p:cNvPr id="32" name="组合 31"/>
            <p:cNvGrpSpPr/>
            <p:nvPr/>
          </p:nvGrpSpPr>
          <p:grpSpPr>
            <a:xfrm rot="16200000">
              <a:off x="3226533" y="4166123"/>
              <a:ext cx="222873" cy="267336"/>
              <a:chOff x="5362659" y="3928314"/>
              <a:chExt cx="333290" cy="399781"/>
            </a:xfr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1"/>
              <a:tileRect/>
            </a:gradFill>
            <a:effectLst/>
          </p:grpSpPr>
          <p:sp>
            <p:nvSpPr>
              <p:cNvPr id="33" name="PA-任意多边形 6"/>
              <p:cNvSpPr/>
              <p:nvPr>
                <p:custDataLst>
                  <p:tags r:id="rId21"/>
                </p:custDataLst>
              </p:nvPr>
            </p:nvSpPr>
            <p:spPr bwMode="auto">
              <a:xfrm rot="5400000">
                <a:off x="5655033" y="4142269"/>
                <a:ext cx="40916" cy="40915"/>
              </a:xfrm>
              <a:custGeom>
                <a:avLst/>
                <a:gdLst>
                  <a:gd name="T0" fmla="*/ 4 w 20"/>
                  <a:gd name="T1" fmla="*/ 3 h 20"/>
                  <a:gd name="T2" fmla="*/ 4 w 20"/>
                  <a:gd name="T3" fmla="*/ 16 h 20"/>
                  <a:gd name="T4" fmla="*/ 16 w 20"/>
                  <a:gd name="T5" fmla="*/ 16 h 20"/>
                  <a:gd name="T6" fmla="*/ 16 w 20"/>
                  <a:gd name="T7" fmla="*/ 3 h 20"/>
                  <a:gd name="T8" fmla="*/ 4 w 20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3"/>
                    </a:moveTo>
                    <a:cubicBezTo>
                      <a:pt x="0" y="7"/>
                      <a:pt x="0" y="13"/>
                      <a:pt x="4" y="16"/>
                    </a:cubicBezTo>
                    <a:cubicBezTo>
                      <a:pt x="7" y="20"/>
                      <a:pt x="13" y="20"/>
                      <a:pt x="16" y="16"/>
                    </a:cubicBezTo>
                    <a:cubicBezTo>
                      <a:pt x="20" y="13"/>
                      <a:pt x="20" y="7"/>
                      <a:pt x="16" y="3"/>
                    </a:cubicBezTo>
                    <a:cubicBezTo>
                      <a:pt x="13" y="0"/>
                      <a:pt x="7" y="0"/>
                      <a:pt x="4" y="3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4" name="PA-任意多边形 7"/>
              <p:cNvSpPr/>
              <p:nvPr>
                <p:custDataLst>
                  <p:tags r:id="rId22"/>
                </p:custDataLst>
              </p:nvPr>
            </p:nvSpPr>
            <p:spPr bwMode="auto">
              <a:xfrm rot="5400000">
                <a:off x="5608151" y="4190856"/>
                <a:ext cx="39211" cy="39211"/>
              </a:xfrm>
              <a:custGeom>
                <a:avLst/>
                <a:gdLst>
                  <a:gd name="T0" fmla="*/ 3 w 19"/>
                  <a:gd name="T1" fmla="*/ 3 h 19"/>
                  <a:gd name="T2" fmla="*/ 3 w 19"/>
                  <a:gd name="T3" fmla="*/ 16 h 19"/>
                  <a:gd name="T4" fmla="*/ 16 w 19"/>
                  <a:gd name="T5" fmla="*/ 16 h 19"/>
                  <a:gd name="T6" fmla="*/ 16 w 19"/>
                  <a:gd name="T7" fmla="*/ 3 h 19"/>
                  <a:gd name="T8" fmla="*/ 3 w 19"/>
                  <a:gd name="T9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3" y="3"/>
                    </a:moveTo>
                    <a:cubicBezTo>
                      <a:pt x="0" y="7"/>
                      <a:pt x="0" y="12"/>
                      <a:pt x="3" y="16"/>
                    </a:cubicBezTo>
                    <a:cubicBezTo>
                      <a:pt x="7" y="19"/>
                      <a:pt x="12" y="19"/>
                      <a:pt x="16" y="16"/>
                    </a:cubicBezTo>
                    <a:cubicBezTo>
                      <a:pt x="19" y="12"/>
                      <a:pt x="19" y="7"/>
                      <a:pt x="16" y="3"/>
                    </a:cubicBezTo>
                    <a:cubicBezTo>
                      <a:pt x="12" y="0"/>
                      <a:pt x="7" y="0"/>
                      <a:pt x="3" y="3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4" name="PA-任意多边形 8"/>
              <p:cNvSpPr/>
              <p:nvPr>
                <p:custDataLst>
                  <p:tags r:id="rId23"/>
                </p:custDataLst>
              </p:nvPr>
            </p:nvSpPr>
            <p:spPr bwMode="auto">
              <a:xfrm rot="5400000">
                <a:off x="5559990" y="4239018"/>
                <a:ext cx="38359" cy="40915"/>
              </a:xfrm>
              <a:custGeom>
                <a:avLst/>
                <a:gdLst>
                  <a:gd name="T0" fmla="*/ 3 w 19"/>
                  <a:gd name="T1" fmla="*/ 4 h 20"/>
                  <a:gd name="T2" fmla="*/ 3 w 19"/>
                  <a:gd name="T3" fmla="*/ 17 h 20"/>
                  <a:gd name="T4" fmla="*/ 16 w 19"/>
                  <a:gd name="T5" fmla="*/ 17 h 20"/>
                  <a:gd name="T6" fmla="*/ 16 w 19"/>
                  <a:gd name="T7" fmla="*/ 4 h 20"/>
                  <a:gd name="T8" fmla="*/ 3 w 19"/>
                  <a:gd name="T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0">
                    <a:moveTo>
                      <a:pt x="3" y="4"/>
                    </a:moveTo>
                    <a:cubicBezTo>
                      <a:pt x="0" y="7"/>
                      <a:pt x="0" y="13"/>
                      <a:pt x="3" y="17"/>
                    </a:cubicBezTo>
                    <a:cubicBezTo>
                      <a:pt x="7" y="20"/>
                      <a:pt x="12" y="20"/>
                      <a:pt x="16" y="17"/>
                    </a:cubicBezTo>
                    <a:cubicBezTo>
                      <a:pt x="19" y="13"/>
                      <a:pt x="19" y="7"/>
                      <a:pt x="16" y="4"/>
                    </a:cubicBezTo>
                    <a:cubicBezTo>
                      <a:pt x="12" y="0"/>
                      <a:pt x="7" y="0"/>
                      <a:pt x="3" y="4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6" name="PA-任意多边形 9"/>
              <p:cNvSpPr/>
              <p:nvPr>
                <p:custDataLst>
                  <p:tags r:id="rId24"/>
                </p:custDataLst>
              </p:nvPr>
            </p:nvSpPr>
            <p:spPr bwMode="auto">
              <a:xfrm rot="5400000">
                <a:off x="5509273" y="4287179"/>
                <a:ext cx="40916" cy="40915"/>
              </a:xfrm>
              <a:custGeom>
                <a:avLst/>
                <a:gdLst>
                  <a:gd name="T0" fmla="*/ 4 w 20"/>
                  <a:gd name="T1" fmla="*/ 4 h 20"/>
                  <a:gd name="T2" fmla="*/ 4 w 20"/>
                  <a:gd name="T3" fmla="*/ 16 h 20"/>
                  <a:gd name="T4" fmla="*/ 16 w 20"/>
                  <a:gd name="T5" fmla="*/ 16 h 20"/>
                  <a:gd name="T6" fmla="*/ 16 w 20"/>
                  <a:gd name="T7" fmla="*/ 4 h 20"/>
                  <a:gd name="T8" fmla="*/ 4 w 20"/>
                  <a:gd name="T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4"/>
                    </a:moveTo>
                    <a:cubicBezTo>
                      <a:pt x="0" y="7"/>
                      <a:pt x="0" y="13"/>
                      <a:pt x="4" y="16"/>
                    </a:cubicBezTo>
                    <a:cubicBezTo>
                      <a:pt x="7" y="20"/>
                      <a:pt x="13" y="20"/>
                      <a:pt x="16" y="16"/>
                    </a:cubicBezTo>
                    <a:cubicBezTo>
                      <a:pt x="20" y="13"/>
                      <a:pt x="20" y="7"/>
                      <a:pt x="16" y="4"/>
                    </a:cubicBezTo>
                    <a:cubicBezTo>
                      <a:pt x="13" y="0"/>
                      <a:pt x="7" y="0"/>
                      <a:pt x="4" y="4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7" name="PA-任意多边形 10"/>
              <p:cNvSpPr/>
              <p:nvPr>
                <p:custDataLst>
                  <p:tags r:id="rId25"/>
                </p:custDataLst>
              </p:nvPr>
            </p:nvSpPr>
            <p:spPr bwMode="auto">
              <a:xfrm rot="5400000">
                <a:off x="5363085" y="4141843"/>
                <a:ext cx="40916" cy="41768"/>
              </a:xfrm>
              <a:custGeom>
                <a:avLst/>
                <a:gdLst>
                  <a:gd name="T0" fmla="*/ 4 w 20"/>
                  <a:gd name="T1" fmla="*/ 17 h 20"/>
                  <a:gd name="T2" fmla="*/ 4 w 20"/>
                  <a:gd name="T3" fmla="*/ 4 h 20"/>
                  <a:gd name="T4" fmla="*/ 16 w 20"/>
                  <a:gd name="T5" fmla="*/ 4 h 20"/>
                  <a:gd name="T6" fmla="*/ 16 w 20"/>
                  <a:gd name="T7" fmla="*/ 17 h 20"/>
                  <a:gd name="T8" fmla="*/ 4 w 20"/>
                  <a:gd name="T9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17"/>
                    </a:moveTo>
                    <a:cubicBezTo>
                      <a:pt x="0" y="13"/>
                      <a:pt x="0" y="7"/>
                      <a:pt x="4" y="4"/>
                    </a:cubicBezTo>
                    <a:cubicBezTo>
                      <a:pt x="7" y="0"/>
                      <a:pt x="13" y="0"/>
                      <a:pt x="16" y="4"/>
                    </a:cubicBezTo>
                    <a:cubicBezTo>
                      <a:pt x="20" y="7"/>
                      <a:pt x="20" y="13"/>
                      <a:pt x="16" y="17"/>
                    </a:cubicBezTo>
                    <a:cubicBezTo>
                      <a:pt x="13" y="20"/>
                      <a:pt x="7" y="20"/>
                      <a:pt x="4" y="17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8" name="PA-任意多边形 11"/>
              <p:cNvSpPr/>
              <p:nvPr>
                <p:custDataLst>
                  <p:tags r:id="rId26"/>
                </p:custDataLst>
              </p:nvPr>
            </p:nvSpPr>
            <p:spPr bwMode="auto">
              <a:xfrm rot="5400000">
                <a:off x="5412098" y="4190856"/>
                <a:ext cx="39211" cy="39211"/>
              </a:xfrm>
              <a:custGeom>
                <a:avLst/>
                <a:gdLst>
                  <a:gd name="T0" fmla="*/ 3 w 19"/>
                  <a:gd name="T1" fmla="*/ 16 h 19"/>
                  <a:gd name="T2" fmla="*/ 3 w 19"/>
                  <a:gd name="T3" fmla="*/ 3 h 19"/>
                  <a:gd name="T4" fmla="*/ 16 w 19"/>
                  <a:gd name="T5" fmla="*/ 3 h 19"/>
                  <a:gd name="T6" fmla="*/ 16 w 19"/>
                  <a:gd name="T7" fmla="*/ 16 h 19"/>
                  <a:gd name="T8" fmla="*/ 3 w 19"/>
                  <a:gd name="T9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3" y="16"/>
                    </a:moveTo>
                    <a:cubicBezTo>
                      <a:pt x="0" y="12"/>
                      <a:pt x="0" y="7"/>
                      <a:pt x="3" y="3"/>
                    </a:cubicBezTo>
                    <a:cubicBezTo>
                      <a:pt x="7" y="0"/>
                      <a:pt x="12" y="0"/>
                      <a:pt x="16" y="3"/>
                    </a:cubicBezTo>
                    <a:cubicBezTo>
                      <a:pt x="19" y="7"/>
                      <a:pt x="19" y="12"/>
                      <a:pt x="16" y="16"/>
                    </a:cubicBezTo>
                    <a:cubicBezTo>
                      <a:pt x="12" y="19"/>
                      <a:pt x="7" y="19"/>
                      <a:pt x="3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8" name="PA-任意多边形 12"/>
              <p:cNvSpPr/>
              <p:nvPr>
                <p:custDataLst>
                  <p:tags r:id="rId27"/>
                </p:custDataLst>
              </p:nvPr>
            </p:nvSpPr>
            <p:spPr bwMode="auto">
              <a:xfrm rot="5400000">
                <a:off x="5461112" y="4239018"/>
                <a:ext cx="38359" cy="40915"/>
              </a:xfrm>
              <a:custGeom>
                <a:avLst/>
                <a:gdLst>
                  <a:gd name="T0" fmla="*/ 3 w 19"/>
                  <a:gd name="T1" fmla="*/ 16 h 20"/>
                  <a:gd name="T2" fmla="*/ 3 w 19"/>
                  <a:gd name="T3" fmla="*/ 3 h 20"/>
                  <a:gd name="T4" fmla="*/ 16 w 19"/>
                  <a:gd name="T5" fmla="*/ 3 h 20"/>
                  <a:gd name="T6" fmla="*/ 16 w 19"/>
                  <a:gd name="T7" fmla="*/ 16 h 20"/>
                  <a:gd name="T8" fmla="*/ 3 w 19"/>
                  <a:gd name="T9" fmla="*/ 1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0">
                    <a:moveTo>
                      <a:pt x="3" y="16"/>
                    </a:moveTo>
                    <a:cubicBezTo>
                      <a:pt x="0" y="13"/>
                      <a:pt x="0" y="7"/>
                      <a:pt x="3" y="3"/>
                    </a:cubicBezTo>
                    <a:cubicBezTo>
                      <a:pt x="7" y="0"/>
                      <a:pt x="12" y="0"/>
                      <a:pt x="16" y="3"/>
                    </a:cubicBezTo>
                    <a:cubicBezTo>
                      <a:pt x="19" y="7"/>
                      <a:pt x="19" y="13"/>
                      <a:pt x="16" y="16"/>
                    </a:cubicBezTo>
                    <a:cubicBezTo>
                      <a:pt x="12" y="20"/>
                      <a:pt x="7" y="20"/>
                      <a:pt x="3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6" name="PA-任意多边形 13"/>
              <p:cNvSpPr/>
              <p:nvPr>
                <p:custDataLst>
                  <p:tags r:id="rId28"/>
                </p:custDataLst>
              </p:nvPr>
            </p:nvSpPr>
            <p:spPr bwMode="auto">
              <a:xfrm rot="5400000">
                <a:off x="5509273" y="4287179"/>
                <a:ext cx="40916" cy="40915"/>
              </a:xfrm>
              <a:custGeom>
                <a:avLst/>
                <a:gdLst>
                  <a:gd name="T0" fmla="*/ 4 w 20"/>
                  <a:gd name="T1" fmla="*/ 16 h 20"/>
                  <a:gd name="T2" fmla="*/ 4 w 20"/>
                  <a:gd name="T3" fmla="*/ 4 h 20"/>
                  <a:gd name="T4" fmla="*/ 16 w 20"/>
                  <a:gd name="T5" fmla="*/ 4 h 20"/>
                  <a:gd name="T6" fmla="*/ 16 w 20"/>
                  <a:gd name="T7" fmla="*/ 16 h 20"/>
                  <a:gd name="T8" fmla="*/ 4 w 20"/>
                  <a:gd name="T9" fmla="*/ 1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16"/>
                    </a:moveTo>
                    <a:cubicBezTo>
                      <a:pt x="0" y="13"/>
                      <a:pt x="0" y="7"/>
                      <a:pt x="4" y="4"/>
                    </a:cubicBezTo>
                    <a:cubicBezTo>
                      <a:pt x="7" y="0"/>
                      <a:pt x="13" y="0"/>
                      <a:pt x="16" y="4"/>
                    </a:cubicBezTo>
                    <a:cubicBezTo>
                      <a:pt x="20" y="7"/>
                      <a:pt x="20" y="13"/>
                      <a:pt x="16" y="16"/>
                    </a:cubicBezTo>
                    <a:cubicBezTo>
                      <a:pt x="13" y="20"/>
                      <a:pt x="7" y="20"/>
                      <a:pt x="4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7" name="PA-任意多边形 14"/>
              <p:cNvSpPr/>
              <p:nvPr>
                <p:custDataLst>
                  <p:tags r:id="rId29"/>
                </p:custDataLst>
              </p:nvPr>
            </p:nvSpPr>
            <p:spPr bwMode="auto">
              <a:xfrm rot="5400000">
                <a:off x="5656312" y="4035292"/>
                <a:ext cx="38359" cy="40915"/>
              </a:xfrm>
              <a:custGeom>
                <a:avLst/>
                <a:gdLst>
                  <a:gd name="T0" fmla="*/ 3 w 19"/>
                  <a:gd name="T1" fmla="*/ 3 h 20"/>
                  <a:gd name="T2" fmla="*/ 3 w 19"/>
                  <a:gd name="T3" fmla="*/ 16 h 20"/>
                  <a:gd name="T4" fmla="*/ 16 w 19"/>
                  <a:gd name="T5" fmla="*/ 16 h 20"/>
                  <a:gd name="T6" fmla="*/ 16 w 19"/>
                  <a:gd name="T7" fmla="*/ 3 h 20"/>
                  <a:gd name="T8" fmla="*/ 3 w 19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0">
                    <a:moveTo>
                      <a:pt x="3" y="3"/>
                    </a:moveTo>
                    <a:cubicBezTo>
                      <a:pt x="0" y="7"/>
                      <a:pt x="0" y="13"/>
                      <a:pt x="3" y="16"/>
                    </a:cubicBezTo>
                    <a:cubicBezTo>
                      <a:pt x="7" y="20"/>
                      <a:pt x="12" y="20"/>
                      <a:pt x="16" y="16"/>
                    </a:cubicBezTo>
                    <a:cubicBezTo>
                      <a:pt x="19" y="13"/>
                      <a:pt x="19" y="7"/>
                      <a:pt x="16" y="3"/>
                    </a:cubicBezTo>
                    <a:cubicBezTo>
                      <a:pt x="12" y="0"/>
                      <a:pt x="7" y="0"/>
                      <a:pt x="3" y="3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9" name="PA-任意多边形 15"/>
              <p:cNvSpPr/>
              <p:nvPr>
                <p:custDataLst>
                  <p:tags r:id="rId30"/>
                </p:custDataLst>
              </p:nvPr>
            </p:nvSpPr>
            <p:spPr bwMode="auto">
              <a:xfrm rot="5400000">
                <a:off x="5607725" y="4083879"/>
                <a:ext cx="40064" cy="39211"/>
              </a:xfrm>
              <a:custGeom>
                <a:avLst/>
                <a:gdLst>
                  <a:gd name="T0" fmla="*/ 4 w 20"/>
                  <a:gd name="T1" fmla="*/ 3 h 19"/>
                  <a:gd name="T2" fmla="*/ 4 w 20"/>
                  <a:gd name="T3" fmla="*/ 16 h 19"/>
                  <a:gd name="T4" fmla="*/ 17 w 20"/>
                  <a:gd name="T5" fmla="*/ 16 h 19"/>
                  <a:gd name="T6" fmla="*/ 17 w 20"/>
                  <a:gd name="T7" fmla="*/ 3 h 19"/>
                  <a:gd name="T8" fmla="*/ 4 w 20"/>
                  <a:gd name="T9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9">
                    <a:moveTo>
                      <a:pt x="4" y="3"/>
                    </a:moveTo>
                    <a:cubicBezTo>
                      <a:pt x="0" y="7"/>
                      <a:pt x="0" y="12"/>
                      <a:pt x="4" y="16"/>
                    </a:cubicBezTo>
                    <a:cubicBezTo>
                      <a:pt x="7" y="19"/>
                      <a:pt x="13" y="19"/>
                      <a:pt x="17" y="16"/>
                    </a:cubicBezTo>
                    <a:cubicBezTo>
                      <a:pt x="20" y="12"/>
                      <a:pt x="20" y="7"/>
                      <a:pt x="17" y="3"/>
                    </a:cubicBezTo>
                    <a:cubicBezTo>
                      <a:pt x="13" y="0"/>
                      <a:pt x="7" y="0"/>
                      <a:pt x="4" y="3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9" name="PA-任意多边形 16"/>
              <p:cNvSpPr/>
              <p:nvPr>
                <p:custDataLst>
                  <p:tags r:id="rId31"/>
                </p:custDataLst>
              </p:nvPr>
            </p:nvSpPr>
            <p:spPr bwMode="auto">
              <a:xfrm rot="5400000">
                <a:off x="5558712" y="4132040"/>
                <a:ext cx="40916" cy="40915"/>
              </a:xfrm>
              <a:custGeom>
                <a:avLst/>
                <a:gdLst>
                  <a:gd name="T0" fmla="*/ 4 w 20"/>
                  <a:gd name="T1" fmla="*/ 4 h 20"/>
                  <a:gd name="T2" fmla="*/ 4 w 20"/>
                  <a:gd name="T3" fmla="*/ 17 h 20"/>
                  <a:gd name="T4" fmla="*/ 16 w 20"/>
                  <a:gd name="T5" fmla="*/ 17 h 20"/>
                  <a:gd name="T6" fmla="*/ 16 w 20"/>
                  <a:gd name="T7" fmla="*/ 4 h 20"/>
                  <a:gd name="T8" fmla="*/ 4 w 20"/>
                  <a:gd name="T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4"/>
                    </a:moveTo>
                    <a:cubicBezTo>
                      <a:pt x="0" y="7"/>
                      <a:pt x="0" y="13"/>
                      <a:pt x="4" y="17"/>
                    </a:cubicBezTo>
                    <a:cubicBezTo>
                      <a:pt x="7" y="20"/>
                      <a:pt x="13" y="20"/>
                      <a:pt x="16" y="17"/>
                    </a:cubicBezTo>
                    <a:cubicBezTo>
                      <a:pt x="20" y="13"/>
                      <a:pt x="20" y="7"/>
                      <a:pt x="16" y="4"/>
                    </a:cubicBezTo>
                    <a:cubicBezTo>
                      <a:pt x="13" y="0"/>
                      <a:pt x="7" y="0"/>
                      <a:pt x="4" y="4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0" name="PA-任意多边形 17"/>
              <p:cNvSpPr/>
              <p:nvPr>
                <p:custDataLst>
                  <p:tags r:id="rId32"/>
                </p:custDataLst>
              </p:nvPr>
            </p:nvSpPr>
            <p:spPr bwMode="auto">
              <a:xfrm rot="5400000">
                <a:off x="5509273" y="4180627"/>
                <a:ext cx="40916" cy="40915"/>
              </a:xfrm>
              <a:custGeom>
                <a:avLst/>
                <a:gdLst>
                  <a:gd name="T0" fmla="*/ 3 w 20"/>
                  <a:gd name="T1" fmla="*/ 4 h 20"/>
                  <a:gd name="T2" fmla="*/ 3 w 20"/>
                  <a:gd name="T3" fmla="*/ 16 h 20"/>
                  <a:gd name="T4" fmla="*/ 16 w 20"/>
                  <a:gd name="T5" fmla="*/ 16 h 20"/>
                  <a:gd name="T6" fmla="*/ 16 w 20"/>
                  <a:gd name="T7" fmla="*/ 4 h 20"/>
                  <a:gd name="T8" fmla="*/ 3 w 20"/>
                  <a:gd name="T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3" y="4"/>
                    </a:moveTo>
                    <a:cubicBezTo>
                      <a:pt x="0" y="7"/>
                      <a:pt x="0" y="13"/>
                      <a:pt x="3" y="16"/>
                    </a:cubicBezTo>
                    <a:cubicBezTo>
                      <a:pt x="7" y="20"/>
                      <a:pt x="13" y="20"/>
                      <a:pt x="16" y="16"/>
                    </a:cubicBezTo>
                    <a:cubicBezTo>
                      <a:pt x="20" y="13"/>
                      <a:pt x="20" y="7"/>
                      <a:pt x="16" y="4"/>
                    </a:cubicBezTo>
                    <a:cubicBezTo>
                      <a:pt x="13" y="0"/>
                      <a:pt x="7" y="0"/>
                      <a:pt x="3" y="4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1" name="PA-任意多边形 18"/>
              <p:cNvSpPr/>
              <p:nvPr>
                <p:custDataLst>
                  <p:tags r:id="rId33"/>
                </p:custDataLst>
              </p:nvPr>
            </p:nvSpPr>
            <p:spPr bwMode="auto">
              <a:xfrm rot="5400000">
                <a:off x="5364363" y="4034866"/>
                <a:ext cx="38359" cy="41768"/>
              </a:xfrm>
              <a:custGeom>
                <a:avLst/>
                <a:gdLst>
                  <a:gd name="T0" fmla="*/ 3 w 19"/>
                  <a:gd name="T1" fmla="*/ 17 h 20"/>
                  <a:gd name="T2" fmla="*/ 3 w 19"/>
                  <a:gd name="T3" fmla="*/ 4 h 20"/>
                  <a:gd name="T4" fmla="*/ 16 w 19"/>
                  <a:gd name="T5" fmla="*/ 4 h 20"/>
                  <a:gd name="T6" fmla="*/ 16 w 19"/>
                  <a:gd name="T7" fmla="*/ 17 h 20"/>
                  <a:gd name="T8" fmla="*/ 3 w 19"/>
                  <a:gd name="T9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0">
                    <a:moveTo>
                      <a:pt x="3" y="17"/>
                    </a:moveTo>
                    <a:cubicBezTo>
                      <a:pt x="0" y="13"/>
                      <a:pt x="0" y="7"/>
                      <a:pt x="3" y="4"/>
                    </a:cubicBezTo>
                    <a:cubicBezTo>
                      <a:pt x="7" y="0"/>
                      <a:pt x="12" y="0"/>
                      <a:pt x="16" y="4"/>
                    </a:cubicBezTo>
                    <a:cubicBezTo>
                      <a:pt x="19" y="7"/>
                      <a:pt x="19" y="13"/>
                      <a:pt x="16" y="17"/>
                    </a:cubicBezTo>
                    <a:cubicBezTo>
                      <a:pt x="12" y="20"/>
                      <a:pt x="7" y="20"/>
                      <a:pt x="3" y="17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2" name="PA-任意多边形 19"/>
              <p:cNvSpPr/>
              <p:nvPr>
                <p:custDataLst>
                  <p:tags r:id="rId34"/>
                </p:custDataLst>
              </p:nvPr>
            </p:nvSpPr>
            <p:spPr bwMode="auto">
              <a:xfrm rot="5400000">
                <a:off x="5411672" y="4083879"/>
                <a:ext cx="40064" cy="39211"/>
              </a:xfrm>
              <a:custGeom>
                <a:avLst/>
                <a:gdLst>
                  <a:gd name="T0" fmla="*/ 4 w 20"/>
                  <a:gd name="T1" fmla="*/ 16 h 19"/>
                  <a:gd name="T2" fmla="*/ 4 w 20"/>
                  <a:gd name="T3" fmla="*/ 3 h 19"/>
                  <a:gd name="T4" fmla="*/ 17 w 20"/>
                  <a:gd name="T5" fmla="*/ 3 h 19"/>
                  <a:gd name="T6" fmla="*/ 17 w 20"/>
                  <a:gd name="T7" fmla="*/ 16 h 19"/>
                  <a:gd name="T8" fmla="*/ 4 w 20"/>
                  <a:gd name="T9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9">
                    <a:moveTo>
                      <a:pt x="4" y="16"/>
                    </a:moveTo>
                    <a:cubicBezTo>
                      <a:pt x="0" y="12"/>
                      <a:pt x="0" y="7"/>
                      <a:pt x="4" y="3"/>
                    </a:cubicBezTo>
                    <a:cubicBezTo>
                      <a:pt x="7" y="0"/>
                      <a:pt x="13" y="0"/>
                      <a:pt x="17" y="3"/>
                    </a:cubicBezTo>
                    <a:cubicBezTo>
                      <a:pt x="20" y="7"/>
                      <a:pt x="20" y="12"/>
                      <a:pt x="17" y="16"/>
                    </a:cubicBezTo>
                    <a:cubicBezTo>
                      <a:pt x="13" y="19"/>
                      <a:pt x="7" y="19"/>
                      <a:pt x="4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3" name="PA-任意多边形 20"/>
              <p:cNvSpPr/>
              <p:nvPr>
                <p:custDataLst>
                  <p:tags r:id="rId35"/>
                </p:custDataLst>
              </p:nvPr>
            </p:nvSpPr>
            <p:spPr bwMode="auto">
              <a:xfrm rot="5400000">
                <a:off x="5459833" y="4132040"/>
                <a:ext cx="40916" cy="40915"/>
              </a:xfrm>
              <a:custGeom>
                <a:avLst/>
                <a:gdLst>
                  <a:gd name="T0" fmla="*/ 4 w 20"/>
                  <a:gd name="T1" fmla="*/ 16 h 20"/>
                  <a:gd name="T2" fmla="*/ 4 w 20"/>
                  <a:gd name="T3" fmla="*/ 3 h 20"/>
                  <a:gd name="T4" fmla="*/ 16 w 20"/>
                  <a:gd name="T5" fmla="*/ 3 h 20"/>
                  <a:gd name="T6" fmla="*/ 16 w 20"/>
                  <a:gd name="T7" fmla="*/ 16 h 20"/>
                  <a:gd name="T8" fmla="*/ 4 w 20"/>
                  <a:gd name="T9" fmla="*/ 1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16"/>
                    </a:moveTo>
                    <a:cubicBezTo>
                      <a:pt x="0" y="13"/>
                      <a:pt x="0" y="7"/>
                      <a:pt x="4" y="3"/>
                    </a:cubicBezTo>
                    <a:cubicBezTo>
                      <a:pt x="7" y="0"/>
                      <a:pt x="13" y="0"/>
                      <a:pt x="16" y="3"/>
                    </a:cubicBezTo>
                    <a:cubicBezTo>
                      <a:pt x="20" y="7"/>
                      <a:pt x="20" y="13"/>
                      <a:pt x="16" y="16"/>
                    </a:cubicBezTo>
                    <a:cubicBezTo>
                      <a:pt x="13" y="20"/>
                      <a:pt x="7" y="20"/>
                      <a:pt x="4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" name="PA-任意多边形 21"/>
              <p:cNvSpPr/>
              <p:nvPr>
                <p:custDataLst>
                  <p:tags r:id="rId36"/>
                </p:custDataLst>
              </p:nvPr>
            </p:nvSpPr>
            <p:spPr bwMode="auto">
              <a:xfrm rot="5400000">
                <a:off x="5509273" y="4180627"/>
                <a:ext cx="40916" cy="40915"/>
              </a:xfrm>
              <a:custGeom>
                <a:avLst/>
                <a:gdLst>
                  <a:gd name="T0" fmla="*/ 3 w 20"/>
                  <a:gd name="T1" fmla="*/ 16 h 20"/>
                  <a:gd name="T2" fmla="*/ 3 w 20"/>
                  <a:gd name="T3" fmla="*/ 4 h 20"/>
                  <a:gd name="T4" fmla="*/ 16 w 20"/>
                  <a:gd name="T5" fmla="*/ 4 h 20"/>
                  <a:gd name="T6" fmla="*/ 16 w 20"/>
                  <a:gd name="T7" fmla="*/ 16 h 20"/>
                  <a:gd name="T8" fmla="*/ 3 w 20"/>
                  <a:gd name="T9" fmla="*/ 1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3" y="16"/>
                    </a:moveTo>
                    <a:cubicBezTo>
                      <a:pt x="0" y="13"/>
                      <a:pt x="0" y="7"/>
                      <a:pt x="3" y="4"/>
                    </a:cubicBezTo>
                    <a:cubicBezTo>
                      <a:pt x="7" y="0"/>
                      <a:pt x="13" y="0"/>
                      <a:pt x="16" y="4"/>
                    </a:cubicBezTo>
                    <a:cubicBezTo>
                      <a:pt x="20" y="7"/>
                      <a:pt x="20" y="13"/>
                      <a:pt x="16" y="16"/>
                    </a:cubicBezTo>
                    <a:cubicBezTo>
                      <a:pt x="13" y="20"/>
                      <a:pt x="7" y="20"/>
                      <a:pt x="3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5" name="PA-任意多边形 22"/>
              <p:cNvSpPr/>
              <p:nvPr>
                <p:custDataLst>
                  <p:tags r:id="rId37"/>
                </p:custDataLst>
              </p:nvPr>
            </p:nvSpPr>
            <p:spPr bwMode="auto">
              <a:xfrm rot="5400000">
                <a:off x="5655033" y="3928314"/>
                <a:ext cx="40916" cy="40915"/>
              </a:xfrm>
              <a:custGeom>
                <a:avLst/>
                <a:gdLst>
                  <a:gd name="T0" fmla="*/ 4 w 20"/>
                  <a:gd name="T1" fmla="*/ 3 h 20"/>
                  <a:gd name="T2" fmla="*/ 4 w 20"/>
                  <a:gd name="T3" fmla="*/ 16 h 20"/>
                  <a:gd name="T4" fmla="*/ 16 w 20"/>
                  <a:gd name="T5" fmla="*/ 16 h 20"/>
                  <a:gd name="T6" fmla="*/ 16 w 20"/>
                  <a:gd name="T7" fmla="*/ 3 h 20"/>
                  <a:gd name="T8" fmla="*/ 4 w 20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3"/>
                    </a:moveTo>
                    <a:cubicBezTo>
                      <a:pt x="0" y="7"/>
                      <a:pt x="0" y="13"/>
                      <a:pt x="4" y="16"/>
                    </a:cubicBezTo>
                    <a:cubicBezTo>
                      <a:pt x="7" y="20"/>
                      <a:pt x="13" y="20"/>
                      <a:pt x="16" y="16"/>
                    </a:cubicBezTo>
                    <a:cubicBezTo>
                      <a:pt x="20" y="13"/>
                      <a:pt x="20" y="7"/>
                      <a:pt x="16" y="3"/>
                    </a:cubicBezTo>
                    <a:cubicBezTo>
                      <a:pt x="13" y="0"/>
                      <a:pt x="7" y="0"/>
                      <a:pt x="4" y="3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6" name="PA-任意多边形 23"/>
              <p:cNvSpPr/>
              <p:nvPr>
                <p:custDataLst>
                  <p:tags r:id="rId38"/>
                </p:custDataLst>
              </p:nvPr>
            </p:nvSpPr>
            <p:spPr bwMode="auto">
              <a:xfrm rot="5400000">
                <a:off x="5607299" y="3977754"/>
                <a:ext cx="40916" cy="39211"/>
              </a:xfrm>
              <a:custGeom>
                <a:avLst/>
                <a:gdLst>
                  <a:gd name="T0" fmla="*/ 3 w 20"/>
                  <a:gd name="T1" fmla="*/ 3 h 19"/>
                  <a:gd name="T2" fmla="*/ 3 w 20"/>
                  <a:gd name="T3" fmla="*/ 16 h 19"/>
                  <a:gd name="T4" fmla="*/ 16 w 20"/>
                  <a:gd name="T5" fmla="*/ 16 h 19"/>
                  <a:gd name="T6" fmla="*/ 16 w 20"/>
                  <a:gd name="T7" fmla="*/ 3 h 19"/>
                  <a:gd name="T8" fmla="*/ 3 w 20"/>
                  <a:gd name="T9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9">
                    <a:moveTo>
                      <a:pt x="3" y="3"/>
                    </a:moveTo>
                    <a:cubicBezTo>
                      <a:pt x="0" y="7"/>
                      <a:pt x="0" y="12"/>
                      <a:pt x="3" y="16"/>
                    </a:cubicBezTo>
                    <a:cubicBezTo>
                      <a:pt x="7" y="19"/>
                      <a:pt x="13" y="19"/>
                      <a:pt x="16" y="16"/>
                    </a:cubicBezTo>
                    <a:cubicBezTo>
                      <a:pt x="20" y="12"/>
                      <a:pt x="20" y="7"/>
                      <a:pt x="16" y="3"/>
                    </a:cubicBezTo>
                    <a:cubicBezTo>
                      <a:pt x="13" y="0"/>
                      <a:pt x="7" y="0"/>
                      <a:pt x="3" y="3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7" name="PA-任意多边形 24"/>
              <p:cNvSpPr/>
              <p:nvPr>
                <p:custDataLst>
                  <p:tags r:id="rId39"/>
                </p:custDataLst>
              </p:nvPr>
            </p:nvSpPr>
            <p:spPr bwMode="auto">
              <a:xfrm rot="5400000">
                <a:off x="5559990" y="4025063"/>
                <a:ext cx="38359" cy="40915"/>
              </a:xfrm>
              <a:custGeom>
                <a:avLst/>
                <a:gdLst>
                  <a:gd name="T0" fmla="*/ 3 w 19"/>
                  <a:gd name="T1" fmla="*/ 4 h 20"/>
                  <a:gd name="T2" fmla="*/ 3 w 19"/>
                  <a:gd name="T3" fmla="*/ 17 h 20"/>
                  <a:gd name="T4" fmla="*/ 16 w 19"/>
                  <a:gd name="T5" fmla="*/ 17 h 20"/>
                  <a:gd name="T6" fmla="*/ 16 w 19"/>
                  <a:gd name="T7" fmla="*/ 4 h 20"/>
                  <a:gd name="T8" fmla="*/ 3 w 19"/>
                  <a:gd name="T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0">
                    <a:moveTo>
                      <a:pt x="3" y="4"/>
                    </a:moveTo>
                    <a:cubicBezTo>
                      <a:pt x="0" y="7"/>
                      <a:pt x="0" y="13"/>
                      <a:pt x="3" y="17"/>
                    </a:cubicBezTo>
                    <a:cubicBezTo>
                      <a:pt x="7" y="20"/>
                      <a:pt x="12" y="20"/>
                      <a:pt x="16" y="17"/>
                    </a:cubicBezTo>
                    <a:cubicBezTo>
                      <a:pt x="19" y="13"/>
                      <a:pt x="19" y="7"/>
                      <a:pt x="16" y="4"/>
                    </a:cubicBezTo>
                    <a:cubicBezTo>
                      <a:pt x="12" y="0"/>
                      <a:pt x="7" y="0"/>
                      <a:pt x="3" y="4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PA-任意多边形 25"/>
              <p:cNvSpPr/>
              <p:nvPr>
                <p:custDataLst>
                  <p:tags r:id="rId40"/>
                </p:custDataLst>
              </p:nvPr>
            </p:nvSpPr>
            <p:spPr bwMode="auto">
              <a:xfrm rot="5400000">
                <a:off x="5509699" y="4072798"/>
                <a:ext cx="40064" cy="40915"/>
              </a:xfrm>
              <a:custGeom>
                <a:avLst/>
                <a:gdLst>
                  <a:gd name="T0" fmla="*/ 4 w 20"/>
                  <a:gd name="T1" fmla="*/ 4 h 20"/>
                  <a:gd name="T2" fmla="*/ 4 w 20"/>
                  <a:gd name="T3" fmla="*/ 16 h 20"/>
                  <a:gd name="T4" fmla="*/ 17 w 20"/>
                  <a:gd name="T5" fmla="*/ 16 h 20"/>
                  <a:gd name="T6" fmla="*/ 17 w 20"/>
                  <a:gd name="T7" fmla="*/ 4 h 20"/>
                  <a:gd name="T8" fmla="*/ 4 w 20"/>
                  <a:gd name="T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4"/>
                    </a:moveTo>
                    <a:cubicBezTo>
                      <a:pt x="0" y="7"/>
                      <a:pt x="0" y="13"/>
                      <a:pt x="4" y="16"/>
                    </a:cubicBezTo>
                    <a:cubicBezTo>
                      <a:pt x="7" y="20"/>
                      <a:pt x="13" y="20"/>
                      <a:pt x="17" y="16"/>
                    </a:cubicBezTo>
                    <a:cubicBezTo>
                      <a:pt x="20" y="13"/>
                      <a:pt x="20" y="7"/>
                      <a:pt x="17" y="4"/>
                    </a:cubicBezTo>
                    <a:cubicBezTo>
                      <a:pt x="13" y="0"/>
                      <a:pt x="7" y="0"/>
                      <a:pt x="4" y="4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" name="PA-任意多边形 26"/>
              <p:cNvSpPr/>
              <p:nvPr>
                <p:custDataLst>
                  <p:tags r:id="rId41"/>
                </p:custDataLst>
              </p:nvPr>
            </p:nvSpPr>
            <p:spPr bwMode="auto">
              <a:xfrm rot="5400000">
                <a:off x="5363085" y="3927888"/>
                <a:ext cx="40916" cy="41768"/>
              </a:xfrm>
              <a:custGeom>
                <a:avLst/>
                <a:gdLst>
                  <a:gd name="T0" fmla="*/ 4 w 20"/>
                  <a:gd name="T1" fmla="*/ 17 h 20"/>
                  <a:gd name="T2" fmla="*/ 4 w 20"/>
                  <a:gd name="T3" fmla="*/ 4 h 20"/>
                  <a:gd name="T4" fmla="*/ 16 w 20"/>
                  <a:gd name="T5" fmla="*/ 4 h 20"/>
                  <a:gd name="T6" fmla="*/ 16 w 20"/>
                  <a:gd name="T7" fmla="*/ 17 h 20"/>
                  <a:gd name="T8" fmla="*/ 4 w 20"/>
                  <a:gd name="T9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17"/>
                    </a:moveTo>
                    <a:cubicBezTo>
                      <a:pt x="0" y="13"/>
                      <a:pt x="0" y="7"/>
                      <a:pt x="4" y="4"/>
                    </a:cubicBezTo>
                    <a:cubicBezTo>
                      <a:pt x="7" y="0"/>
                      <a:pt x="13" y="0"/>
                      <a:pt x="16" y="4"/>
                    </a:cubicBezTo>
                    <a:cubicBezTo>
                      <a:pt x="20" y="7"/>
                      <a:pt x="20" y="13"/>
                      <a:pt x="16" y="17"/>
                    </a:cubicBezTo>
                    <a:cubicBezTo>
                      <a:pt x="13" y="20"/>
                      <a:pt x="7" y="20"/>
                      <a:pt x="4" y="17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0" name="PA-任意多边形 27"/>
              <p:cNvSpPr/>
              <p:nvPr>
                <p:custDataLst>
                  <p:tags r:id="rId42"/>
                </p:custDataLst>
              </p:nvPr>
            </p:nvSpPr>
            <p:spPr bwMode="auto">
              <a:xfrm rot="5400000">
                <a:off x="5411246" y="3977754"/>
                <a:ext cx="40916" cy="39211"/>
              </a:xfrm>
              <a:custGeom>
                <a:avLst/>
                <a:gdLst>
                  <a:gd name="T0" fmla="*/ 3 w 20"/>
                  <a:gd name="T1" fmla="*/ 16 h 19"/>
                  <a:gd name="T2" fmla="*/ 3 w 20"/>
                  <a:gd name="T3" fmla="*/ 3 h 19"/>
                  <a:gd name="T4" fmla="*/ 16 w 20"/>
                  <a:gd name="T5" fmla="*/ 3 h 19"/>
                  <a:gd name="T6" fmla="*/ 16 w 20"/>
                  <a:gd name="T7" fmla="*/ 16 h 19"/>
                  <a:gd name="T8" fmla="*/ 3 w 20"/>
                  <a:gd name="T9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9">
                    <a:moveTo>
                      <a:pt x="3" y="16"/>
                    </a:moveTo>
                    <a:cubicBezTo>
                      <a:pt x="0" y="12"/>
                      <a:pt x="0" y="7"/>
                      <a:pt x="3" y="3"/>
                    </a:cubicBezTo>
                    <a:cubicBezTo>
                      <a:pt x="7" y="0"/>
                      <a:pt x="13" y="0"/>
                      <a:pt x="16" y="3"/>
                    </a:cubicBezTo>
                    <a:cubicBezTo>
                      <a:pt x="20" y="7"/>
                      <a:pt x="20" y="12"/>
                      <a:pt x="16" y="16"/>
                    </a:cubicBezTo>
                    <a:cubicBezTo>
                      <a:pt x="13" y="19"/>
                      <a:pt x="7" y="19"/>
                      <a:pt x="3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" name="PA-任意多边形 28"/>
              <p:cNvSpPr/>
              <p:nvPr>
                <p:custDataLst>
                  <p:tags r:id="rId43"/>
                </p:custDataLst>
              </p:nvPr>
            </p:nvSpPr>
            <p:spPr bwMode="auto">
              <a:xfrm rot="5400000">
                <a:off x="5461112" y="4025063"/>
                <a:ext cx="38359" cy="40915"/>
              </a:xfrm>
              <a:custGeom>
                <a:avLst/>
                <a:gdLst>
                  <a:gd name="T0" fmla="*/ 3 w 19"/>
                  <a:gd name="T1" fmla="*/ 16 h 20"/>
                  <a:gd name="T2" fmla="*/ 3 w 19"/>
                  <a:gd name="T3" fmla="*/ 3 h 20"/>
                  <a:gd name="T4" fmla="*/ 16 w 19"/>
                  <a:gd name="T5" fmla="*/ 3 h 20"/>
                  <a:gd name="T6" fmla="*/ 16 w 19"/>
                  <a:gd name="T7" fmla="*/ 16 h 20"/>
                  <a:gd name="T8" fmla="*/ 3 w 19"/>
                  <a:gd name="T9" fmla="*/ 1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0">
                    <a:moveTo>
                      <a:pt x="3" y="16"/>
                    </a:moveTo>
                    <a:cubicBezTo>
                      <a:pt x="0" y="13"/>
                      <a:pt x="0" y="7"/>
                      <a:pt x="3" y="3"/>
                    </a:cubicBezTo>
                    <a:cubicBezTo>
                      <a:pt x="7" y="0"/>
                      <a:pt x="12" y="0"/>
                      <a:pt x="16" y="3"/>
                    </a:cubicBezTo>
                    <a:cubicBezTo>
                      <a:pt x="19" y="7"/>
                      <a:pt x="19" y="13"/>
                      <a:pt x="16" y="16"/>
                    </a:cubicBezTo>
                    <a:cubicBezTo>
                      <a:pt x="12" y="20"/>
                      <a:pt x="7" y="20"/>
                      <a:pt x="3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" name="PA-任意多边形 29"/>
              <p:cNvSpPr/>
              <p:nvPr>
                <p:custDataLst>
                  <p:tags r:id="rId44"/>
                </p:custDataLst>
              </p:nvPr>
            </p:nvSpPr>
            <p:spPr bwMode="auto">
              <a:xfrm rot="5400000">
                <a:off x="5509699" y="4072798"/>
                <a:ext cx="40064" cy="40915"/>
              </a:xfrm>
              <a:custGeom>
                <a:avLst/>
                <a:gdLst>
                  <a:gd name="T0" fmla="*/ 4 w 20"/>
                  <a:gd name="T1" fmla="*/ 16 h 20"/>
                  <a:gd name="T2" fmla="*/ 4 w 20"/>
                  <a:gd name="T3" fmla="*/ 4 h 20"/>
                  <a:gd name="T4" fmla="*/ 17 w 20"/>
                  <a:gd name="T5" fmla="*/ 4 h 20"/>
                  <a:gd name="T6" fmla="*/ 17 w 20"/>
                  <a:gd name="T7" fmla="*/ 16 h 20"/>
                  <a:gd name="T8" fmla="*/ 4 w 20"/>
                  <a:gd name="T9" fmla="*/ 1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16"/>
                    </a:moveTo>
                    <a:cubicBezTo>
                      <a:pt x="0" y="13"/>
                      <a:pt x="0" y="7"/>
                      <a:pt x="4" y="4"/>
                    </a:cubicBezTo>
                    <a:cubicBezTo>
                      <a:pt x="7" y="0"/>
                      <a:pt x="13" y="0"/>
                      <a:pt x="17" y="4"/>
                    </a:cubicBezTo>
                    <a:cubicBezTo>
                      <a:pt x="20" y="7"/>
                      <a:pt x="20" y="13"/>
                      <a:pt x="17" y="16"/>
                    </a:cubicBezTo>
                    <a:cubicBezTo>
                      <a:pt x="13" y="20"/>
                      <a:pt x="7" y="20"/>
                      <a:pt x="4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8" name="PA-任意多边形 5"/>
            <p:cNvSpPr/>
            <p:nvPr>
              <p:custDataLst>
                <p:tags r:id="rId45"/>
              </p:custDataLst>
            </p:nvPr>
          </p:nvSpPr>
          <p:spPr bwMode="auto">
            <a:xfrm>
              <a:off x="3408933" y="4188352"/>
              <a:ext cx="229145" cy="222873"/>
            </a:xfrm>
            <a:custGeom>
              <a:avLst/>
              <a:gdLst>
                <a:gd name="T0" fmla="*/ 3 w 168"/>
                <a:gd name="T1" fmla="*/ 153 h 162"/>
                <a:gd name="T2" fmla="*/ 78 w 168"/>
                <a:gd name="T3" fmla="*/ 87 h 162"/>
                <a:gd name="T4" fmla="*/ 78 w 168"/>
                <a:gd name="T5" fmla="*/ 75 h 162"/>
                <a:gd name="T6" fmla="*/ 3 w 168"/>
                <a:gd name="T7" fmla="*/ 9 h 162"/>
                <a:gd name="T8" fmla="*/ 6 w 168"/>
                <a:gd name="T9" fmla="*/ 0 h 162"/>
                <a:gd name="T10" fmla="*/ 73 w 168"/>
                <a:gd name="T11" fmla="*/ 0 h 162"/>
                <a:gd name="T12" fmla="*/ 83 w 168"/>
                <a:gd name="T13" fmla="*/ 4 h 162"/>
                <a:gd name="T14" fmla="*/ 164 w 168"/>
                <a:gd name="T15" fmla="*/ 75 h 162"/>
                <a:gd name="T16" fmla="*/ 164 w 168"/>
                <a:gd name="T17" fmla="*/ 87 h 162"/>
                <a:gd name="T18" fmla="*/ 83 w 168"/>
                <a:gd name="T19" fmla="*/ 158 h 162"/>
                <a:gd name="T20" fmla="*/ 73 w 168"/>
                <a:gd name="T21" fmla="*/ 162 h 162"/>
                <a:gd name="T22" fmla="*/ 6 w 168"/>
                <a:gd name="T23" fmla="*/ 162 h 162"/>
                <a:gd name="T24" fmla="*/ 3 w 168"/>
                <a:gd name="T25" fmla="*/ 15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8" h="162">
                  <a:moveTo>
                    <a:pt x="3" y="153"/>
                  </a:moveTo>
                  <a:cubicBezTo>
                    <a:pt x="78" y="87"/>
                    <a:pt x="78" y="87"/>
                    <a:pt x="78" y="87"/>
                  </a:cubicBezTo>
                  <a:cubicBezTo>
                    <a:pt x="82" y="84"/>
                    <a:pt x="82" y="78"/>
                    <a:pt x="78" y="75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0" y="6"/>
                    <a:pt x="2" y="0"/>
                    <a:pt x="6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7" y="0"/>
                    <a:pt x="81" y="2"/>
                    <a:pt x="83" y="4"/>
                  </a:cubicBezTo>
                  <a:cubicBezTo>
                    <a:pt x="164" y="75"/>
                    <a:pt x="164" y="75"/>
                    <a:pt x="164" y="75"/>
                  </a:cubicBezTo>
                  <a:cubicBezTo>
                    <a:pt x="168" y="78"/>
                    <a:pt x="168" y="84"/>
                    <a:pt x="164" y="87"/>
                  </a:cubicBezTo>
                  <a:cubicBezTo>
                    <a:pt x="83" y="158"/>
                    <a:pt x="83" y="158"/>
                    <a:pt x="83" y="158"/>
                  </a:cubicBezTo>
                  <a:cubicBezTo>
                    <a:pt x="81" y="160"/>
                    <a:pt x="77" y="162"/>
                    <a:pt x="73" y="162"/>
                  </a:cubicBezTo>
                  <a:cubicBezTo>
                    <a:pt x="6" y="162"/>
                    <a:pt x="6" y="162"/>
                    <a:pt x="6" y="162"/>
                  </a:cubicBezTo>
                  <a:cubicBezTo>
                    <a:pt x="2" y="162"/>
                    <a:pt x="0" y="156"/>
                    <a:pt x="3" y="15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ln w="3175">
              <a:gradFill flip="none" rotWithShape="1">
                <a:gsLst>
                  <a:gs pos="0">
                    <a:schemeClr val="accent1">
                      <a:alpha val="0"/>
                    </a:schemeClr>
                  </a:gs>
                  <a:gs pos="77000">
                    <a:schemeClr val="accent1"/>
                  </a:gs>
                </a:gsLst>
                <a:lin ang="0" scaled="1"/>
                <a:tileRect/>
              </a:gradFill>
              <a:round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5879112" y="4399170"/>
            <a:ext cx="433776" cy="222875"/>
            <a:chOff x="3204302" y="4188352"/>
            <a:chExt cx="433776" cy="222875"/>
          </a:xfrm>
        </p:grpSpPr>
        <p:grpSp>
          <p:nvGrpSpPr>
            <p:cNvPr id="65" name="组合 64"/>
            <p:cNvGrpSpPr/>
            <p:nvPr/>
          </p:nvGrpSpPr>
          <p:grpSpPr>
            <a:xfrm rot="16200000">
              <a:off x="3226533" y="4166123"/>
              <a:ext cx="222873" cy="267336"/>
              <a:chOff x="5362659" y="3928314"/>
              <a:chExt cx="333290" cy="399781"/>
            </a:xfr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1"/>
              <a:tileRect/>
            </a:gradFill>
            <a:effectLst/>
          </p:grpSpPr>
          <p:sp>
            <p:nvSpPr>
              <p:cNvPr id="71" name="PA-任意多边形 6"/>
              <p:cNvSpPr/>
              <p:nvPr>
                <p:custDataLst>
                  <p:tags r:id="rId46"/>
                </p:custDataLst>
              </p:nvPr>
            </p:nvSpPr>
            <p:spPr bwMode="auto">
              <a:xfrm rot="5400000">
                <a:off x="5655033" y="4142269"/>
                <a:ext cx="40916" cy="40915"/>
              </a:xfrm>
              <a:custGeom>
                <a:avLst/>
                <a:gdLst>
                  <a:gd name="T0" fmla="*/ 4 w 20"/>
                  <a:gd name="T1" fmla="*/ 3 h 20"/>
                  <a:gd name="T2" fmla="*/ 4 w 20"/>
                  <a:gd name="T3" fmla="*/ 16 h 20"/>
                  <a:gd name="T4" fmla="*/ 16 w 20"/>
                  <a:gd name="T5" fmla="*/ 16 h 20"/>
                  <a:gd name="T6" fmla="*/ 16 w 20"/>
                  <a:gd name="T7" fmla="*/ 3 h 20"/>
                  <a:gd name="T8" fmla="*/ 4 w 20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3"/>
                    </a:moveTo>
                    <a:cubicBezTo>
                      <a:pt x="0" y="7"/>
                      <a:pt x="0" y="13"/>
                      <a:pt x="4" y="16"/>
                    </a:cubicBezTo>
                    <a:cubicBezTo>
                      <a:pt x="7" y="20"/>
                      <a:pt x="13" y="20"/>
                      <a:pt x="16" y="16"/>
                    </a:cubicBezTo>
                    <a:cubicBezTo>
                      <a:pt x="20" y="13"/>
                      <a:pt x="20" y="7"/>
                      <a:pt x="16" y="3"/>
                    </a:cubicBezTo>
                    <a:cubicBezTo>
                      <a:pt x="13" y="0"/>
                      <a:pt x="7" y="0"/>
                      <a:pt x="4" y="3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2" name="PA-任意多边形 7"/>
              <p:cNvSpPr/>
              <p:nvPr>
                <p:custDataLst>
                  <p:tags r:id="rId47"/>
                </p:custDataLst>
              </p:nvPr>
            </p:nvSpPr>
            <p:spPr bwMode="auto">
              <a:xfrm rot="5400000">
                <a:off x="5608151" y="4190856"/>
                <a:ext cx="39211" cy="39211"/>
              </a:xfrm>
              <a:custGeom>
                <a:avLst/>
                <a:gdLst>
                  <a:gd name="T0" fmla="*/ 3 w 19"/>
                  <a:gd name="T1" fmla="*/ 3 h 19"/>
                  <a:gd name="T2" fmla="*/ 3 w 19"/>
                  <a:gd name="T3" fmla="*/ 16 h 19"/>
                  <a:gd name="T4" fmla="*/ 16 w 19"/>
                  <a:gd name="T5" fmla="*/ 16 h 19"/>
                  <a:gd name="T6" fmla="*/ 16 w 19"/>
                  <a:gd name="T7" fmla="*/ 3 h 19"/>
                  <a:gd name="T8" fmla="*/ 3 w 19"/>
                  <a:gd name="T9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3" y="3"/>
                    </a:moveTo>
                    <a:cubicBezTo>
                      <a:pt x="0" y="7"/>
                      <a:pt x="0" y="12"/>
                      <a:pt x="3" y="16"/>
                    </a:cubicBezTo>
                    <a:cubicBezTo>
                      <a:pt x="7" y="19"/>
                      <a:pt x="12" y="19"/>
                      <a:pt x="16" y="16"/>
                    </a:cubicBezTo>
                    <a:cubicBezTo>
                      <a:pt x="19" y="12"/>
                      <a:pt x="19" y="7"/>
                      <a:pt x="16" y="3"/>
                    </a:cubicBezTo>
                    <a:cubicBezTo>
                      <a:pt x="12" y="0"/>
                      <a:pt x="7" y="0"/>
                      <a:pt x="3" y="3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3" name="PA-任意多边形 8"/>
              <p:cNvSpPr/>
              <p:nvPr>
                <p:custDataLst>
                  <p:tags r:id="rId48"/>
                </p:custDataLst>
              </p:nvPr>
            </p:nvSpPr>
            <p:spPr bwMode="auto">
              <a:xfrm rot="5400000">
                <a:off x="5559990" y="4239018"/>
                <a:ext cx="38359" cy="40915"/>
              </a:xfrm>
              <a:custGeom>
                <a:avLst/>
                <a:gdLst>
                  <a:gd name="T0" fmla="*/ 3 w 19"/>
                  <a:gd name="T1" fmla="*/ 4 h 20"/>
                  <a:gd name="T2" fmla="*/ 3 w 19"/>
                  <a:gd name="T3" fmla="*/ 17 h 20"/>
                  <a:gd name="T4" fmla="*/ 16 w 19"/>
                  <a:gd name="T5" fmla="*/ 17 h 20"/>
                  <a:gd name="T6" fmla="*/ 16 w 19"/>
                  <a:gd name="T7" fmla="*/ 4 h 20"/>
                  <a:gd name="T8" fmla="*/ 3 w 19"/>
                  <a:gd name="T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0">
                    <a:moveTo>
                      <a:pt x="3" y="4"/>
                    </a:moveTo>
                    <a:cubicBezTo>
                      <a:pt x="0" y="7"/>
                      <a:pt x="0" y="13"/>
                      <a:pt x="3" y="17"/>
                    </a:cubicBezTo>
                    <a:cubicBezTo>
                      <a:pt x="7" y="20"/>
                      <a:pt x="12" y="20"/>
                      <a:pt x="16" y="17"/>
                    </a:cubicBezTo>
                    <a:cubicBezTo>
                      <a:pt x="19" y="13"/>
                      <a:pt x="19" y="7"/>
                      <a:pt x="16" y="4"/>
                    </a:cubicBezTo>
                    <a:cubicBezTo>
                      <a:pt x="12" y="0"/>
                      <a:pt x="7" y="0"/>
                      <a:pt x="3" y="4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4" name="PA-任意多边形 9"/>
              <p:cNvSpPr/>
              <p:nvPr>
                <p:custDataLst>
                  <p:tags r:id="rId49"/>
                </p:custDataLst>
              </p:nvPr>
            </p:nvSpPr>
            <p:spPr bwMode="auto">
              <a:xfrm rot="5400000">
                <a:off x="5509273" y="4287179"/>
                <a:ext cx="40916" cy="40915"/>
              </a:xfrm>
              <a:custGeom>
                <a:avLst/>
                <a:gdLst>
                  <a:gd name="T0" fmla="*/ 4 w 20"/>
                  <a:gd name="T1" fmla="*/ 4 h 20"/>
                  <a:gd name="T2" fmla="*/ 4 w 20"/>
                  <a:gd name="T3" fmla="*/ 16 h 20"/>
                  <a:gd name="T4" fmla="*/ 16 w 20"/>
                  <a:gd name="T5" fmla="*/ 16 h 20"/>
                  <a:gd name="T6" fmla="*/ 16 w 20"/>
                  <a:gd name="T7" fmla="*/ 4 h 20"/>
                  <a:gd name="T8" fmla="*/ 4 w 20"/>
                  <a:gd name="T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4"/>
                    </a:moveTo>
                    <a:cubicBezTo>
                      <a:pt x="0" y="7"/>
                      <a:pt x="0" y="13"/>
                      <a:pt x="4" y="16"/>
                    </a:cubicBezTo>
                    <a:cubicBezTo>
                      <a:pt x="7" y="20"/>
                      <a:pt x="13" y="20"/>
                      <a:pt x="16" y="16"/>
                    </a:cubicBezTo>
                    <a:cubicBezTo>
                      <a:pt x="20" y="13"/>
                      <a:pt x="20" y="7"/>
                      <a:pt x="16" y="4"/>
                    </a:cubicBezTo>
                    <a:cubicBezTo>
                      <a:pt x="13" y="0"/>
                      <a:pt x="7" y="0"/>
                      <a:pt x="4" y="4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5" name="PA-任意多边形 10"/>
              <p:cNvSpPr/>
              <p:nvPr>
                <p:custDataLst>
                  <p:tags r:id="rId50"/>
                </p:custDataLst>
              </p:nvPr>
            </p:nvSpPr>
            <p:spPr bwMode="auto">
              <a:xfrm rot="5400000">
                <a:off x="5363085" y="4141843"/>
                <a:ext cx="40916" cy="41768"/>
              </a:xfrm>
              <a:custGeom>
                <a:avLst/>
                <a:gdLst>
                  <a:gd name="T0" fmla="*/ 4 w 20"/>
                  <a:gd name="T1" fmla="*/ 17 h 20"/>
                  <a:gd name="T2" fmla="*/ 4 w 20"/>
                  <a:gd name="T3" fmla="*/ 4 h 20"/>
                  <a:gd name="T4" fmla="*/ 16 w 20"/>
                  <a:gd name="T5" fmla="*/ 4 h 20"/>
                  <a:gd name="T6" fmla="*/ 16 w 20"/>
                  <a:gd name="T7" fmla="*/ 17 h 20"/>
                  <a:gd name="T8" fmla="*/ 4 w 20"/>
                  <a:gd name="T9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17"/>
                    </a:moveTo>
                    <a:cubicBezTo>
                      <a:pt x="0" y="13"/>
                      <a:pt x="0" y="7"/>
                      <a:pt x="4" y="4"/>
                    </a:cubicBezTo>
                    <a:cubicBezTo>
                      <a:pt x="7" y="0"/>
                      <a:pt x="13" y="0"/>
                      <a:pt x="16" y="4"/>
                    </a:cubicBezTo>
                    <a:cubicBezTo>
                      <a:pt x="20" y="7"/>
                      <a:pt x="20" y="13"/>
                      <a:pt x="16" y="17"/>
                    </a:cubicBezTo>
                    <a:cubicBezTo>
                      <a:pt x="13" y="20"/>
                      <a:pt x="7" y="20"/>
                      <a:pt x="4" y="17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6" name="PA-任意多边形 11"/>
              <p:cNvSpPr/>
              <p:nvPr>
                <p:custDataLst>
                  <p:tags r:id="rId51"/>
                </p:custDataLst>
              </p:nvPr>
            </p:nvSpPr>
            <p:spPr bwMode="auto">
              <a:xfrm rot="5400000">
                <a:off x="5412098" y="4190856"/>
                <a:ext cx="39211" cy="39211"/>
              </a:xfrm>
              <a:custGeom>
                <a:avLst/>
                <a:gdLst>
                  <a:gd name="T0" fmla="*/ 3 w 19"/>
                  <a:gd name="T1" fmla="*/ 16 h 19"/>
                  <a:gd name="T2" fmla="*/ 3 w 19"/>
                  <a:gd name="T3" fmla="*/ 3 h 19"/>
                  <a:gd name="T4" fmla="*/ 16 w 19"/>
                  <a:gd name="T5" fmla="*/ 3 h 19"/>
                  <a:gd name="T6" fmla="*/ 16 w 19"/>
                  <a:gd name="T7" fmla="*/ 16 h 19"/>
                  <a:gd name="T8" fmla="*/ 3 w 19"/>
                  <a:gd name="T9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3" y="16"/>
                    </a:moveTo>
                    <a:cubicBezTo>
                      <a:pt x="0" y="12"/>
                      <a:pt x="0" y="7"/>
                      <a:pt x="3" y="3"/>
                    </a:cubicBezTo>
                    <a:cubicBezTo>
                      <a:pt x="7" y="0"/>
                      <a:pt x="12" y="0"/>
                      <a:pt x="16" y="3"/>
                    </a:cubicBezTo>
                    <a:cubicBezTo>
                      <a:pt x="19" y="7"/>
                      <a:pt x="19" y="12"/>
                      <a:pt x="16" y="16"/>
                    </a:cubicBezTo>
                    <a:cubicBezTo>
                      <a:pt x="12" y="19"/>
                      <a:pt x="7" y="19"/>
                      <a:pt x="3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7" name="PA-任意多边形 12"/>
              <p:cNvSpPr/>
              <p:nvPr>
                <p:custDataLst>
                  <p:tags r:id="rId52"/>
                </p:custDataLst>
              </p:nvPr>
            </p:nvSpPr>
            <p:spPr bwMode="auto">
              <a:xfrm rot="5400000">
                <a:off x="5461112" y="4239018"/>
                <a:ext cx="38359" cy="40915"/>
              </a:xfrm>
              <a:custGeom>
                <a:avLst/>
                <a:gdLst>
                  <a:gd name="T0" fmla="*/ 3 w 19"/>
                  <a:gd name="T1" fmla="*/ 16 h 20"/>
                  <a:gd name="T2" fmla="*/ 3 w 19"/>
                  <a:gd name="T3" fmla="*/ 3 h 20"/>
                  <a:gd name="T4" fmla="*/ 16 w 19"/>
                  <a:gd name="T5" fmla="*/ 3 h 20"/>
                  <a:gd name="T6" fmla="*/ 16 w 19"/>
                  <a:gd name="T7" fmla="*/ 16 h 20"/>
                  <a:gd name="T8" fmla="*/ 3 w 19"/>
                  <a:gd name="T9" fmla="*/ 1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0">
                    <a:moveTo>
                      <a:pt x="3" y="16"/>
                    </a:moveTo>
                    <a:cubicBezTo>
                      <a:pt x="0" y="13"/>
                      <a:pt x="0" y="7"/>
                      <a:pt x="3" y="3"/>
                    </a:cubicBezTo>
                    <a:cubicBezTo>
                      <a:pt x="7" y="0"/>
                      <a:pt x="12" y="0"/>
                      <a:pt x="16" y="3"/>
                    </a:cubicBezTo>
                    <a:cubicBezTo>
                      <a:pt x="19" y="7"/>
                      <a:pt x="19" y="13"/>
                      <a:pt x="16" y="16"/>
                    </a:cubicBezTo>
                    <a:cubicBezTo>
                      <a:pt x="12" y="20"/>
                      <a:pt x="7" y="20"/>
                      <a:pt x="3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8" name="PA-任意多边形 13"/>
              <p:cNvSpPr/>
              <p:nvPr>
                <p:custDataLst>
                  <p:tags r:id="rId53"/>
                </p:custDataLst>
              </p:nvPr>
            </p:nvSpPr>
            <p:spPr bwMode="auto">
              <a:xfrm rot="5400000">
                <a:off x="5509273" y="4287179"/>
                <a:ext cx="40916" cy="40915"/>
              </a:xfrm>
              <a:custGeom>
                <a:avLst/>
                <a:gdLst>
                  <a:gd name="T0" fmla="*/ 4 w 20"/>
                  <a:gd name="T1" fmla="*/ 16 h 20"/>
                  <a:gd name="T2" fmla="*/ 4 w 20"/>
                  <a:gd name="T3" fmla="*/ 4 h 20"/>
                  <a:gd name="T4" fmla="*/ 16 w 20"/>
                  <a:gd name="T5" fmla="*/ 4 h 20"/>
                  <a:gd name="T6" fmla="*/ 16 w 20"/>
                  <a:gd name="T7" fmla="*/ 16 h 20"/>
                  <a:gd name="T8" fmla="*/ 4 w 20"/>
                  <a:gd name="T9" fmla="*/ 1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16"/>
                    </a:moveTo>
                    <a:cubicBezTo>
                      <a:pt x="0" y="13"/>
                      <a:pt x="0" y="7"/>
                      <a:pt x="4" y="4"/>
                    </a:cubicBezTo>
                    <a:cubicBezTo>
                      <a:pt x="7" y="0"/>
                      <a:pt x="13" y="0"/>
                      <a:pt x="16" y="4"/>
                    </a:cubicBezTo>
                    <a:cubicBezTo>
                      <a:pt x="20" y="7"/>
                      <a:pt x="20" y="13"/>
                      <a:pt x="16" y="16"/>
                    </a:cubicBezTo>
                    <a:cubicBezTo>
                      <a:pt x="13" y="20"/>
                      <a:pt x="7" y="20"/>
                      <a:pt x="4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9" name="PA-任意多边形 14"/>
              <p:cNvSpPr/>
              <p:nvPr>
                <p:custDataLst>
                  <p:tags r:id="rId54"/>
                </p:custDataLst>
              </p:nvPr>
            </p:nvSpPr>
            <p:spPr bwMode="auto">
              <a:xfrm rot="5400000">
                <a:off x="5656312" y="4035292"/>
                <a:ext cx="38359" cy="40915"/>
              </a:xfrm>
              <a:custGeom>
                <a:avLst/>
                <a:gdLst>
                  <a:gd name="T0" fmla="*/ 3 w 19"/>
                  <a:gd name="T1" fmla="*/ 3 h 20"/>
                  <a:gd name="T2" fmla="*/ 3 w 19"/>
                  <a:gd name="T3" fmla="*/ 16 h 20"/>
                  <a:gd name="T4" fmla="*/ 16 w 19"/>
                  <a:gd name="T5" fmla="*/ 16 h 20"/>
                  <a:gd name="T6" fmla="*/ 16 w 19"/>
                  <a:gd name="T7" fmla="*/ 3 h 20"/>
                  <a:gd name="T8" fmla="*/ 3 w 19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0">
                    <a:moveTo>
                      <a:pt x="3" y="3"/>
                    </a:moveTo>
                    <a:cubicBezTo>
                      <a:pt x="0" y="7"/>
                      <a:pt x="0" y="13"/>
                      <a:pt x="3" y="16"/>
                    </a:cubicBezTo>
                    <a:cubicBezTo>
                      <a:pt x="7" y="20"/>
                      <a:pt x="12" y="20"/>
                      <a:pt x="16" y="16"/>
                    </a:cubicBezTo>
                    <a:cubicBezTo>
                      <a:pt x="19" y="13"/>
                      <a:pt x="19" y="7"/>
                      <a:pt x="16" y="3"/>
                    </a:cubicBezTo>
                    <a:cubicBezTo>
                      <a:pt x="12" y="0"/>
                      <a:pt x="7" y="0"/>
                      <a:pt x="3" y="3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0" name="PA-任意多边形 15"/>
              <p:cNvSpPr/>
              <p:nvPr>
                <p:custDataLst>
                  <p:tags r:id="rId55"/>
                </p:custDataLst>
              </p:nvPr>
            </p:nvSpPr>
            <p:spPr bwMode="auto">
              <a:xfrm rot="5400000">
                <a:off x="5607725" y="4083879"/>
                <a:ext cx="40064" cy="39211"/>
              </a:xfrm>
              <a:custGeom>
                <a:avLst/>
                <a:gdLst>
                  <a:gd name="T0" fmla="*/ 4 w 20"/>
                  <a:gd name="T1" fmla="*/ 3 h 19"/>
                  <a:gd name="T2" fmla="*/ 4 w 20"/>
                  <a:gd name="T3" fmla="*/ 16 h 19"/>
                  <a:gd name="T4" fmla="*/ 17 w 20"/>
                  <a:gd name="T5" fmla="*/ 16 h 19"/>
                  <a:gd name="T6" fmla="*/ 17 w 20"/>
                  <a:gd name="T7" fmla="*/ 3 h 19"/>
                  <a:gd name="T8" fmla="*/ 4 w 20"/>
                  <a:gd name="T9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9">
                    <a:moveTo>
                      <a:pt x="4" y="3"/>
                    </a:moveTo>
                    <a:cubicBezTo>
                      <a:pt x="0" y="7"/>
                      <a:pt x="0" y="12"/>
                      <a:pt x="4" y="16"/>
                    </a:cubicBezTo>
                    <a:cubicBezTo>
                      <a:pt x="7" y="19"/>
                      <a:pt x="13" y="19"/>
                      <a:pt x="17" y="16"/>
                    </a:cubicBezTo>
                    <a:cubicBezTo>
                      <a:pt x="20" y="12"/>
                      <a:pt x="20" y="7"/>
                      <a:pt x="17" y="3"/>
                    </a:cubicBezTo>
                    <a:cubicBezTo>
                      <a:pt x="13" y="0"/>
                      <a:pt x="7" y="0"/>
                      <a:pt x="4" y="3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1" name="PA-任意多边形 16"/>
              <p:cNvSpPr/>
              <p:nvPr>
                <p:custDataLst>
                  <p:tags r:id="rId56"/>
                </p:custDataLst>
              </p:nvPr>
            </p:nvSpPr>
            <p:spPr bwMode="auto">
              <a:xfrm rot="5400000">
                <a:off x="5558712" y="4132040"/>
                <a:ext cx="40916" cy="40915"/>
              </a:xfrm>
              <a:custGeom>
                <a:avLst/>
                <a:gdLst>
                  <a:gd name="T0" fmla="*/ 4 w 20"/>
                  <a:gd name="T1" fmla="*/ 4 h 20"/>
                  <a:gd name="T2" fmla="*/ 4 w 20"/>
                  <a:gd name="T3" fmla="*/ 17 h 20"/>
                  <a:gd name="T4" fmla="*/ 16 w 20"/>
                  <a:gd name="T5" fmla="*/ 17 h 20"/>
                  <a:gd name="T6" fmla="*/ 16 w 20"/>
                  <a:gd name="T7" fmla="*/ 4 h 20"/>
                  <a:gd name="T8" fmla="*/ 4 w 20"/>
                  <a:gd name="T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4"/>
                    </a:moveTo>
                    <a:cubicBezTo>
                      <a:pt x="0" y="7"/>
                      <a:pt x="0" y="13"/>
                      <a:pt x="4" y="17"/>
                    </a:cubicBezTo>
                    <a:cubicBezTo>
                      <a:pt x="7" y="20"/>
                      <a:pt x="13" y="20"/>
                      <a:pt x="16" y="17"/>
                    </a:cubicBezTo>
                    <a:cubicBezTo>
                      <a:pt x="20" y="13"/>
                      <a:pt x="20" y="7"/>
                      <a:pt x="16" y="4"/>
                    </a:cubicBezTo>
                    <a:cubicBezTo>
                      <a:pt x="13" y="0"/>
                      <a:pt x="7" y="0"/>
                      <a:pt x="4" y="4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2" name="PA-任意多边形 17"/>
              <p:cNvSpPr/>
              <p:nvPr>
                <p:custDataLst>
                  <p:tags r:id="rId57"/>
                </p:custDataLst>
              </p:nvPr>
            </p:nvSpPr>
            <p:spPr bwMode="auto">
              <a:xfrm rot="5400000">
                <a:off x="5509273" y="4180627"/>
                <a:ext cx="40916" cy="40915"/>
              </a:xfrm>
              <a:custGeom>
                <a:avLst/>
                <a:gdLst>
                  <a:gd name="T0" fmla="*/ 3 w 20"/>
                  <a:gd name="T1" fmla="*/ 4 h 20"/>
                  <a:gd name="T2" fmla="*/ 3 w 20"/>
                  <a:gd name="T3" fmla="*/ 16 h 20"/>
                  <a:gd name="T4" fmla="*/ 16 w 20"/>
                  <a:gd name="T5" fmla="*/ 16 h 20"/>
                  <a:gd name="T6" fmla="*/ 16 w 20"/>
                  <a:gd name="T7" fmla="*/ 4 h 20"/>
                  <a:gd name="T8" fmla="*/ 3 w 20"/>
                  <a:gd name="T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3" y="4"/>
                    </a:moveTo>
                    <a:cubicBezTo>
                      <a:pt x="0" y="7"/>
                      <a:pt x="0" y="13"/>
                      <a:pt x="3" y="16"/>
                    </a:cubicBezTo>
                    <a:cubicBezTo>
                      <a:pt x="7" y="20"/>
                      <a:pt x="13" y="20"/>
                      <a:pt x="16" y="16"/>
                    </a:cubicBezTo>
                    <a:cubicBezTo>
                      <a:pt x="20" y="13"/>
                      <a:pt x="20" y="7"/>
                      <a:pt x="16" y="4"/>
                    </a:cubicBezTo>
                    <a:cubicBezTo>
                      <a:pt x="13" y="0"/>
                      <a:pt x="7" y="0"/>
                      <a:pt x="3" y="4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3" name="PA-任意多边形 18"/>
              <p:cNvSpPr/>
              <p:nvPr>
                <p:custDataLst>
                  <p:tags r:id="rId58"/>
                </p:custDataLst>
              </p:nvPr>
            </p:nvSpPr>
            <p:spPr bwMode="auto">
              <a:xfrm rot="5400000">
                <a:off x="5364363" y="4034866"/>
                <a:ext cx="38359" cy="41768"/>
              </a:xfrm>
              <a:custGeom>
                <a:avLst/>
                <a:gdLst>
                  <a:gd name="T0" fmla="*/ 3 w 19"/>
                  <a:gd name="T1" fmla="*/ 17 h 20"/>
                  <a:gd name="T2" fmla="*/ 3 w 19"/>
                  <a:gd name="T3" fmla="*/ 4 h 20"/>
                  <a:gd name="T4" fmla="*/ 16 w 19"/>
                  <a:gd name="T5" fmla="*/ 4 h 20"/>
                  <a:gd name="T6" fmla="*/ 16 w 19"/>
                  <a:gd name="T7" fmla="*/ 17 h 20"/>
                  <a:gd name="T8" fmla="*/ 3 w 19"/>
                  <a:gd name="T9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0">
                    <a:moveTo>
                      <a:pt x="3" y="17"/>
                    </a:moveTo>
                    <a:cubicBezTo>
                      <a:pt x="0" y="13"/>
                      <a:pt x="0" y="7"/>
                      <a:pt x="3" y="4"/>
                    </a:cubicBezTo>
                    <a:cubicBezTo>
                      <a:pt x="7" y="0"/>
                      <a:pt x="12" y="0"/>
                      <a:pt x="16" y="4"/>
                    </a:cubicBezTo>
                    <a:cubicBezTo>
                      <a:pt x="19" y="7"/>
                      <a:pt x="19" y="13"/>
                      <a:pt x="16" y="17"/>
                    </a:cubicBezTo>
                    <a:cubicBezTo>
                      <a:pt x="12" y="20"/>
                      <a:pt x="7" y="20"/>
                      <a:pt x="3" y="17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4" name="PA-任意多边形 19"/>
              <p:cNvSpPr/>
              <p:nvPr>
                <p:custDataLst>
                  <p:tags r:id="rId59"/>
                </p:custDataLst>
              </p:nvPr>
            </p:nvSpPr>
            <p:spPr bwMode="auto">
              <a:xfrm rot="5400000">
                <a:off x="5411672" y="4083879"/>
                <a:ext cx="40064" cy="39211"/>
              </a:xfrm>
              <a:custGeom>
                <a:avLst/>
                <a:gdLst>
                  <a:gd name="T0" fmla="*/ 4 w 20"/>
                  <a:gd name="T1" fmla="*/ 16 h 19"/>
                  <a:gd name="T2" fmla="*/ 4 w 20"/>
                  <a:gd name="T3" fmla="*/ 3 h 19"/>
                  <a:gd name="T4" fmla="*/ 17 w 20"/>
                  <a:gd name="T5" fmla="*/ 3 h 19"/>
                  <a:gd name="T6" fmla="*/ 17 w 20"/>
                  <a:gd name="T7" fmla="*/ 16 h 19"/>
                  <a:gd name="T8" fmla="*/ 4 w 20"/>
                  <a:gd name="T9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9">
                    <a:moveTo>
                      <a:pt x="4" y="16"/>
                    </a:moveTo>
                    <a:cubicBezTo>
                      <a:pt x="0" y="12"/>
                      <a:pt x="0" y="7"/>
                      <a:pt x="4" y="3"/>
                    </a:cubicBezTo>
                    <a:cubicBezTo>
                      <a:pt x="7" y="0"/>
                      <a:pt x="13" y="0"/>
                      <a:pt x="17" y="3"/>
                    </a:cubicBezTo>
                    <a:cubicBezTo>
                      <a:pt x="20" y="7"/>
                      <a:pt x="20" y="12"/>
                      <a:pt x="17" y="16"/>
                    </a:cubicBezTo>
                    <a:cubicBezTo>
                      <a:pt x="13" y="19"/>
                      <a:pt x="7" y="19"/>
                      <a:pt x="4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5" name="PA-任意多边形 20"/>
              <p:cNvSpPr/>
              <p:nvPr>
                <p:custDataLst>
                  <p:tags r:id="rId60"/>
                </p:custDataLst>
              </p:nvPr>
            </p:nvSpPr>
            <p:spPr bwMode="auto">
              <a:xfrm rot="5400000">
                <a:off x="5459833" y="4132040"/>
                <a:ext cx="40916" cy="40915"/>
              </a:xfrm>
              <a:custGeom>
                <a:avLst/>
                <a:gdLst>
                  <a:gd name="T0" fmla="*/ 4 w 20"/>
                  <a:gd name="T1" fmla="*/ 16 h 20"/>
                  <a:gd name="T2" fmla="*/ 4 w 20"/>
                  <a:gd name="T3" fmla="*/ 3 h 20"/>
                  <a:gd name="T4" fmla="*/ 16 w 20"/>
                  <a:gd name="T5" fmla="*/ 3 h 20"/>
                  <a:gd name="T6" fmla="*/ 16 w 20"/>
                  <a:gd name="T7" fmla="*/ 16 h 20"/>
                  <a:gd name="T8" fmla="*/ 4 w 20"/>
                  <a:gd name="T9" fmla="*/ 1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16"/>
                    </a:moveTo>
                    <a:cubicBezTo>
                      <a:pt x="0" y="13"/>
                      <a:pt x="0" y="7"/>
                      <a:pt x="4" y="3"/>
                    </a:cubicBezTo>
                    <a:cubicBezTo>
                      <a:pt x="7" y="0"/>
                      <a:pt x="13" y="0"/>
                      <a:pt x="16" y="3"/>
                    </a:cubicBezTo>
                    <a:cubicBezTo>
                      <a:pt x="20" y="7"/>
                      <a:pt x="20" y="13"/>
                      <a:pt x="16" y="16"/>
                    </a:cubicBezTo>
                    <a:cubicBezTo>
                      <a:pt x="13" y="20"/>
                      <a:pt x="7" y="20"/>
                      <a:pt x="4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6" name="PA-任意多边形 21"/>
              <p:cNvSpPr/>
              <p:nvPr>
                <p:custDataLst>
                  <p:tags r:id="rId61"/>
                </p:custDataLst>
              </p:nvPr>
            </p:nvSpPr>
            <p:spPr bwMode="auto">
              <a:xfrm rot="5400000">
                <a:off x="5509273" y="4180627"/>
                <a:ext cx="40916" cy="40915"/>
              </a:xfrm>
              <a:custGeom>
                <a:avLst/>
                <a:gdLst>
                  <a:gd name="T0" fmla="*/ 3 w 20"/>
                  <a:gd name="T1" fmla="*/ 16 h 20"/>
                  <a:gd name="T2" fmla="*/ 3 w 20"/>
                  <a:gd name="T3" fmla="*/ 4 h 20"/>
                  <a:gd name="T4" fmla="*/ 16 w 20"/>
                  <a:gd name="T5" fmla="*/ 4 h 20"/>
                  <a:gd name="T6" fmla="*/ 16 w 20"/>
                  <a:gd name="T7" fmla="*/ 16 h 20"/>
                  <a:gd name="T8" fmla="*/ 3 w 20"/>
                  <a:gd name="T9" fmla="*/ 1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3" y="16"/>
                    </a:moveTo>
                    <a:cubicBezTo>
                      <a:pt x="0" y="13"/>
                      <a:pt x="0" y="7"/>
                      <a:pt x="3" y="4"/>
                    </a:cubicBezTo>
                    <a:cubicBezTo>
                      <a:pt x="7" y="0"/>
                      <a:pt x="13" y="0"/>
                      <a:pt x="16" y="4"/>
                    </a:cubicBezTo>
                    <a:cubicBezTo>
                      <a:pt x="20" y="7"/>
                      <a:pt x="20" y="13"/>
                      <a:pt x="16" y="16"/>
                    </a:cubicBezTo>
                    <a:cubicBezTo>
                      <a:pt x="13" y="20"/>
                      <a:pt x="7" y="20"/>
                      <a:pt x="3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7" name="PA-任意多边形 22"/>
              <p:cNvSpPr/>
              <p:nvPr>
                <p:custDataLst>
                  <p:tags r:id="rId62"/>
                </p:custDataLst>
              </p:nvPr>
            </p:nvSpPr>
            <p:spPr bwMode="auto">
              <a:xfrm rot="5400000">
                <a:off x="5655033" y="3928314"/>
                <a:ext cx="40916" cy="40915"/>
              </a:xfrm>
              <a:custGeom>
                <a:avLst/>
                <a:gdLst>
                  <a:gd name="T0" fmla="*/ 4 w 20"/>
                  <a:gd name="T1" fmla="*/ 3 h 20"/>
                  <a:gd name="T2" fmla="*/ 4 w 20"/>
                  <a:gd name="T3" fmla="*/ 16 h 20"/>
                  <a:gd name="T4" fmla="*/ 16 w 20"/>
                  <a:gd name="T5" fmla="*/ 16 h 20"/>
                  <a:gd name="T6" fmla="*/ 16 w 20"/>
                  <a:gd name="T7" fmla="*/ 3 h 20"/>
                  <a:gd name="T8" fmla="*/ 4 w 20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3"/>
                    </a:moveTo>
                    <a:cubicBezTo>
                      <a:pt x="0" y="7"/>
                      <a:pt x="0" y="13"/>
                      <a:pt x="4" y="16"/>
                    </a:cubicBezTo>
                    <a:cubicBezTo>
                      <a:pt x="7" y="20"/>
                      <a:pt x="13" y="20"/>
                      <a:pt x="16" y="16"/>
                    </a:cubicBezTo>
                    <a:cubicBezTo>
                      <a:pt x="20" y="13"/>
                      <a:pt x="20" y="7"/>
                      <a:pt x="16" y="3"/>
                    </a:cubicBezTo>
                    <a:cubicBezTo>
                      <a:pt x="13" y="0"/>
                      <a:pt x="7" y="0"/>
                      <a:pt x="4" y="3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8" name="PA-任意多边形 23"/>
              <p:cNvSpPr/>
              <p:nvPr>
                <p:custDataLst>
                  <p:tags r:id="rId63"/>
                </p:custDataLst>
              </p:nvPr>
            </p:nvSpPr>
            <p:spPr bwMode="auto">
              <a:xfrm rot="5400000">
                <a:off x="5607299" y="3977754"/>
                <a:ext cx="40916" cy="39211"/>
              </a:xfrm>
              <a:custGeom>
                <a:avLst/>
                <a:gdLst>
                  <a:gd name="T0" fmla="*/ 3 w 20"/>
                  <a:gd name="T1" fmla="*/ 3 h 19"/>
                  <a:gd name="T2" fmla="*/ 3 w 20"/>
                  <a:gd name="T3" fmla="*/ 16 h 19"/>
                  <a:gd name="T4" fmla="*/ 16 w 20"/>
                  <a:gd name="T5" fmla="*/ 16 h 19"/>
                  <a:gd name="T6" fmla="*/ 16 w 20"/>
                  <a:gd name="T7" fmla="*/ 3 h 19"/>
                  <a:gd name="T8" fmla="*/ 3 w 20"/>
                  <a:gd name="T9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9">
                    <a:moveTo>
                      <a:pt x="3" y="3"/>
                    </a:moveTo>
                    <a:cubicBezTo>
                      <a:pt x="0" y="7"/>
                      <a:pt x="0" y="12"/>
                      <a:pt x="3" y="16"/>
                    </a:cubicBezTo>
                    <a:cubicBezTo>
                      <a:pt x="7" y="19"/>
                      <a:pt x="13" y="19"/>
                      <a:pt x="16" y="16"/>
                    </a:cubicBezTo>
                    <a:cubicBezTo>
                      <a:pt x="20" y="12"/>
                      <a:pt x="20" y="7"/>
                      <a:pt x="16" y="3"/>
                    </a:cubicBezTo>
                    <a:cubicBezTo>
                      <a:pt x="13" y="0"/>
                      <a:pt x="7" y="0"/>
                      <a:pt x="3" y="3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9" name="PA-任意多边形 24"/>
              <p:cNvSpPr/>
              <p:nvPr>
                <p:custDataLst>
                  <p:tags r:id="rId64"/>
                </p:custDataLst>
              </p:nvPr>
            </p:nvSpPr>
            <p:spPr bwMode="auto">
              <a:xfrm rot="5400000">
                <a:off x="5559990" y="4025063"/>
                <a:ext cx="38359" cy="40915"/>
              </a:xfrm>
              <a:custGeom>
                <a:avLst/>
                <a:gdLst>
                  <a:gd name="T0" fmla="*/ 3 w 19"/>
                  <a:gd name="T1" fmla="*/ 4 h 20"/>
                  <a:gd name="T2" fmla="*/ 3 w 19"/>
                  <a:gd name="T3" fmla="*/ 17 h 20"/>
                  <a:gd name="T4" fmla="*/ 16 w 19"/>
                  <a:gd name="T5" fmla="*/ 17 h 20"/>
                  <a:gd name="T6" fmla="*/ 16 w 19"/>
                  <a:gd name="T7" fmla="*/ 4 h 20"/>
                  <a:gd name="T8" fmla="*/ 3 w 19"/>
                  <a:gd name="T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0">
                    <a:moveTo>
                      <a:pt x="3" y="4"/>
                    </a:moveTo>
                    <a:cubicBezTo>
                      <a:pt x="0" y="7"/>
                      <a:pt x="0" y="13"/>
                      <a:pt x="3" y="17"/>
                    </a:cubicBezTo>
                    <a:cubicBezTo>
                      <a:pt x="7" y="20"/>
                      <a:pt x="12" y="20"/>
                      <a:pt x="16" y="17"/>
                    </a:cubicBezTo>
                    <a:cubicBezTo>
                      <a:pt x="19" y="13"/>
                      <a:pt x="19" y="7"/>
                      <a:pt x="16" y="4"/>
                    </a:cubicBezTo>
                    <a:cubicBezTo>
                      <a:pt x="12" y="0"/>
                      <a:pt x="7" y="0"/>
                      <a:pt x="3" y="4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0" name="PA-任意多边形 25"/>
              <p:cNvSpPr/>
              <p:nvPr>
                <p:custDataLst>
                  <p:tags r:id="rId65"/>
                </p:custDataLst>
              </p:nvPr>
            </p:nvSpPr>
            <p:spPr bwMode="auto">
              <a:xfrm rot="5400000">
                <a:off x="5509699" y="4072798"/>
                <a:ext cx="40064" cy="40915"/>
              </a:xfrm>
              <a:custGeom>
                <a:avLst/>
                <a:gdLst>
                  <a:gd name="T0" fmla="*/ 4 w 20"/>
                  <a:gd name="T1" fmla="*/ 4 h 20"/>
                  <a:gd name="T2" fmla="*/ 4 w 20"/>
                  <a:gd name="T3" fmla="*/ 16 h 20"/>
                  <a:gd name="T4" fmla="*/ 17 w 20"/>
                  <a:gd name="T5" fmla="*/ 16 h 20"/>
                  <a:gd name="T6" fmla="*/ 17 w 20"/>
                  <a:gd name="T7" fmla="*/ 4 h 20"/>
                  <a:gd name="T8" fmla="*/ 4 w 20"/>
                  <a:gd name="T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4"/>
                    </a:moveTo>
                    <a:cubicBezTo>
                      <a:pt x="0" y="7"/>
                      <a:pt x="0" y="13"/>
                      <a:pt x="4" y="16"/>
                    </a:cubicBezTo>
                    <a:cubicBezTo>
                      <a:pt x="7" y="20"/>
                      <a:pt x="13" y="20"/>
                      <a:pt x="17" y="16"/>
                    </a:cubicBezTo>
                    <a:cubicBezTo>
                      <a:pt x="20" y="13"/>
                      <a:pt x="20" y="7"/>
                      <a:pt x="17" y="4"/>
                    </a:cubicBezTo>
                    <a:cubicBezTo>
                      <a:pt x="13" y="0"/>
                      <a:pt x="7" y="0"/>
                      <a:pt x="4" y="4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1" name="PA-任意多边形 26"/>
              <p:cNvSpPr/>
              <p:nvPr>
                <p:custDataLst>
                  <p:tags r:id="rId66"/>
                </p:custDataLst>
              </p:nvPr>
            </p:nvSpPr>
            <p:spPr bwMode="auto">
              <a:xfrm rot="5400000">
                <a:off x="5363085" y="3927888"/>
                <a:ext cx="40916" cy="41768"/>
              </a:xfrm>
              <a:custGeom>
                <a:avLst/>
                <a:gdLst>
                  <a:gd name="T0" fmla="*/ 4 w 20"/>
                  <a:gd name="T1" fmla="*/ 17 h 20"/>
                  <a:gd name="T2" fmla="*/ 4 w 20"/>
                  <a:gd name="T3" fmla="*/ 4 h 20"/>
                  <a:gd name="T4" fmla="*/ 16 w 20"/>
                  <a:gd name="T5" fmla="*/ 4 h 20"/>
                  <a:gd name="T6" fmla="*/ 16 w 20"/>
                  <a:gd name="T7" fmla="*/ 17 h 20"/>
                  <a:gd name="T8" fmla="*/ 4 w 20"/>
                  <a:gd name="T9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17"/>
                    </a:moveTo>
                    <a:cubicBezTo>
                      <a:pt x="0" y="13"/>
                      <a:pt x="0" y="7"/>
                      <a:pt x="4" y="4"/>
                    </a:cubicBezTo>
                    <a:cubicBezTo>
                      <a:pt x="7" y="0"/>
                      <a:pt x="13" y="0"/>
                      <a:pt x="16" y="4"/>
                    </a:cubicBezTo>
                    <a:cubicBezTo>
                      <a:pt x="20" y="7"/>
                      <a:pt x="20" y="13"/>
                      <a:pt x="16" y="17"/>
                    </a:cubicBezTo>
                    <a:cubicBezTo>
                      <a:pt x="13" y="20"/>
                      <a:pt x="7" y="20"/>
                      <a:pt x="4" y="17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2" name="PA-任意多边形 27"/>
              <p:cNvSpPr/>
              <p:nvPr>
                <p:custDataLst>
                  <p:tags r:id="rId67"/>
                </p:custDataLst>
              </p:nvPr>
            </p:nvSpPr>
            <p:spPr bwMode="auto">
              <a:xfrm rot="5400000">
                <a:off x="5411246" y="3977754"/>
                <a:ext cx="40916" cy="39211"/>
              </a:xfrm>
              <a:custGeom>
                <a:avLst/>
                <a:gdLst>
                  <a:gd name="T0" fmla="*/ 3 w 20"/>
                  <a:gd name="T1" fmla="*/ 16 h 19"/>
                  <a:gd name="T2" fmla="*/ 3 w 20"/>
                  <a:gd name="T3" fmla="*/ 3 h 19"/>
                  <a:gd name="T4" fmla="*/ 16 w 20"/>
                  <a:gd name="T5" fmla="*/ 3 h 19"/>
                  <a:gd name="T6" fmla="*/ 16 w 20"/>
                  <a:gd name="T7" fmla="*/ 16 h 19"/>
                  <a:gd name="T8" fmla="*/ 3 w 20"/>
                  <a:gd name="T9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9">
                    <a:moveTo>
                      <a:pt x="3" y="16"/>
                    </a:moveTo>
                    <a:cubicBezTo>
                      <a:pt x="0" y="12"/>
                      <a:pt x="0" y="7"/>
                      <a:pt x="3" y="3"/>
                    </a:cubicBezTo>
                    <a:cubicBezTo>
                      <a:pt x="7" y="0"/>
                      <a:pt x="13" y="0"/>
                      <a:pt x="16" y="3"/>
                    </a:cubicBezTo>
                    <a:cubicBezTo>
                      <a:pt x="20" y="7"/>
                      <a:pt x="20" y="12"/>
                      <a:pt x="16" y="16"/>
                    </a:cubicBezTo>
                    <a:cubicBezTo>
                      <a:pt x="13" y="19"/>
                      <a:pt x="7" y="19"/>
                      <a:pt x="3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3" name="PA-任意多边形 28"/>
              <p:cNvSpPr/>
              <p:nvPr>
                <p:custDataLst>
                  <p:tags r:id="rId68"/>
                </p:custDataLst>
              </p:nvPr>
            </p:nvSpPr>
            <p:spPr bwMode="auto">
              <a:xfrm rot="5400000">
                <a:off x="5461112" y="4025063"/>
                <a:ext cx="38359" cy="40915"/>
              </a:xfrm>
              <a:custGeom>
                <a:avLst/>
                <a:gdLst>
                  <a:gd name="T0" fmla="*/ 3 w 19"/>
                  <a:gd name="T1" fmla="*/ 16 h 20"/>
                  <a:gd name="T2" fmla="*/ 3 w 19"/>
                  <a:gd name="T3" fmla="*/ 3 h 20"/>
                  <a:gd name="T4" fmla="*/ 16 w 19"/>
                  <a:gd name="T5" fmla="*/ 3 h 20"/>
                  <a:gd name="T6" fmla="*/ 16 w 19"/>
                  <a:gd name="T7" fmla="*/ 16 h 20"/>
                  <a:gd name="T8" fmla="*/ 3 w 19"/>
                  <a:gd name="T9" fmla="*/ 1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0">
                    <a:moveTo>
                      <a:pt x="3" y="16"/>
                    </a:moveTo>
                    <a:cubicBezTo>
                      <a:pt x="0" y="13"/>
                      <a:pt x="0" y="7"/>
                      <a:pt x="3" y="3"/>
                    </a:cubicBezTo>
                    <a:cubicBezTo>
                      <a:pt x="7" y="0"/>
                      <a:pt x="12" y="0"/>
                      <a:pt x="16" y="3"/>
                    </a:cubicBezTo>
                    <a:cubicBezTo>
                      <a:pt x="19" y="7"/>
                      <a:pt x="19" y="13"/>
                      <a:pt x="16" y="16"/>
                    </a:cubicBezTo>
                    <a:cubicBezTo>
                      <a:pt x="12" y="20"/>
                      <a:pt x="7" y="20"/>
                      <a:pt x="3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4" name="PA-任意多边形 29"/>
              <p:cNvSpPr/>
              <p:nvPr>
                <p:custDataLst>
                  <p:tags r:id="rId69"/>
                </p:custDataLst>
              </p:nvPr>
            </p:nvSpPr>
            <p:spPr bwMode="auto">
              <a:xfrm rot="5400000">
                <a:off x="5509699" y="4072798"/>
                <a:ext cx="40064" cy="40915"/>
              </a:xfrm>
              <a:custGeom>
                <a:avLst/>
                <a:gdLst>
                  <a:gd name="T0" fmla="*/ 4 w 20"/>
                  <a:gd name="T1" fmla="*/ 16 h 20"/>
                  <a:gd name="T2" fmla="*/ 4 w 20"/>
                  <a:gd name="T3" fmla="*/ 4 h 20"/>
                  <a:gd name="T4" fmla="*/ 17 w 20"/>
                  <a:gd name="T5" fmla="*/ 4 h 20"/>
                  <a:gd name="T6" fmla="*/ 17 w 20"/>
                  <a:gd name="T7" fmla="*/ 16 h 20"/>
                  <a:gd name="T8" fmla="*/ 4 w 20"/>
                  <a:gd name="T9" fmla="*/ 1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16"/>
                    </a:moveTo>
                    <a:cubicBezTo>
                      <a:pt x="0" y="13"/>
                      <a:pt x="0" y="7"/>
                      <a:pt x="4" y="4"/>
                    </a:cubicBezTo>
                    <a:cubicBezTo>
                      <a:pt x="7" y="0"/>
                      <a:pt x="13" y="0"/>
                      <a:pt x="17" y="4"/>
                    </a:cubicBezTo>
                    <a:cubicBezTo>
                      <a:pt x="20" y="7"/>
                      <a:pt x="20" y="13"/>
                      <a:pt x="17" y="16"/>
                    </a:cubicBezTo>
                    <a:cubicBezTo>
                      <a:pt x="13" y="20"/>
                      <a:pt x="7" y="20"/>
                      <a:pt x="4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69" name="PA-任意多边形 5"/>
            <p:cNvSpPr/>
            <p:nvPr>
              <p:custDataLst>
                <p:tags r:id="rId70"/>
              </p:custDataLst>
            </p:nvPr>
          </p:nvSpPr>
          <p:spPr bwMode="auto">
            <a:xfrm>
              <a:off x="3408933" y="4188352"/>
              <a:ext cx="229145" cy="222873"/>
            </a:xfrm>
            <a:custGeom>
              <a:avLst/>
              <a:gdLst>
                <a:gd name="T0" fmla="*/ 3 w 168"/>
                <a:gd name="T1" fmla="*/ 153 h 162"/>
                <a:gd name="T2" fmla="*/ 78 w 168"/>
                <a:gd name="T3" fmla="*/ 87 h 162"/>
                <a:gd name="T4" fmla="*/ 78 w 168"/>
                <a:gd name="T5" fmla="*/ 75 h 162"/>
                <a:gd name="T6" fmla="*/ 3 w 168"/>
                <a:gd name="T7" fmla="*/ 9 h 162"/>
                <a:gd name="T8" fmla="*/ 6 w 168"/>
                <a:gd name="T9" fmla="*/ 0 h 162"/>
                <a:gd name="T10" fmla="*/ 73 w 168"/>
                <a:gd name="T11" fmla="*/ 0 h 162"/>
                <a:gd name="T12" fmla="*/ 83 w 168"/>
                <a:gd name="T13" fmla="*/ 4 h 162"/>
                <a:gd name="T14" fmla="*/ 164 w 168"/>
                <a:gd name="T15" fmla="*/ 75 h 162"/>
                <a:gd name="T16" fmla="*/ 164 w 168"/>
                <a:gd name="T17" fmla="*/ 87 h 162"/>
                <a:gd name="T18" fmla="*/ 83 w 168"/>
                <a:gd name="T19" fmla="*/ 158 h 162"/>
                <a:gd name="T20" fmla="*/ 73 w 168"/>
                <a:gd name="T21" fmla="*/ 162 h 162"/>
                <a:gd name="T22" fmla="*/ 6 w 168"/>
                <a:gd name="T23" fmla="*/ 162 h 162"/>
                <a:gd name="T24" fmla="*/ 3 w 168"/>
                <a:gd name="T25" fmla="*/ 15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8" h="162">
                  <a:moveTo>
                    <a:pt x="3" y="153"/>
                  </a:moveTo>
                  <a:cubicBezTo>
                    <a:pt x="78" y="87"/>
                    <a:pt x="78" y="87"/>
                    <a:pt x="78" y="87"/>
                  </a:cubicBezTo>
                  <a:cubicBezTo>
                    <a:pt x="82" y="84"/>
                    <a:pt x="82" y="78"/>
                    <a:pt x="78" y="75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0" y="6"/>
                    <a:pt x="2" y="0"/>
                    <a:pt x="6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7" y="0"/>
                    <a:pt x="81" y="2"/>
                    <a:pt x="83" y="4"/>
                  </a:cubicBezTo>
                  <a:cubicBezTo>
                    <a:pt x="164" y="75"/>
                    <a:pt x="164" y="75"/>
                    <a:pt x="164" y="75"/>
                  </a:cubicBezTo>
                  <a:cubicBezTo>
                    <a:pt x="168" y="78"/>
                    <a:pt x="168" y="84"/>
                    <a:pt x="164" y="87"/>
                  </a:cubicBezTo>
                  <a:cubicBezTo>
                    <a:pt x="83" y="158"/>
                    <a:pt x="83" y="158"/>
                    <a:pt x="83" y="158"/>
                  </a:cubicBezTo>
                  <a:cubicBezTo>
                    <a:pt x="81" y="160"/>
                    <a:pt x="77" y="162"/>
                    <a:pt x="73" y="162"/>
                  </a:cubicBezTo>
                  <a:cubicBezTo>
                    <a:pt x="6" y="162"/>
                    <a:pt x="6" y="162"/>
                    <a:pt x="6" y="162"/>
                  </a:cubicBezTo>
                  <a:cubicBezTo>
                    <a:pt x="2" y="162"/>
                    <a:pt x="0" y="156"/>
                    <a:pt x="3" y="15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ln w="3175">
              <a:gradFill flip="none" rotWithShape="1">
                <a:gsLst>
                  <a:gs pos="0">
                    <a:schemeClr val="accent1">
                      <a:alpha val="0"/>
                    </a:schemeClr>
                  </a:gs>
                  <a:gs pos="77000">
                    <a:schemeClr val="accent1"/>
                  </a:gs>
                </a:gsLst>
                <a:lin ang="0" scaled="1"/>
                <a:tileRect/>
              </a:gradFill>
              <a:round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95" name="组合 94"/>
          <p:cNvGrpSpPr/>
          <p:nvPr/>
        </p:nvGrpSpPr>
        <p:grpSpPr>
          <a:xfrm>
            <a:off x="8553922" y="4399170"/>
            <a:ext cx="433776" cy="222875"/>
            <a:chOff x="3204302" y="4188352"/>
            <a:chExt cx="433776" cy="222875"/>
          </a:xfrm>
        </p:grpSpPr>
        <p:grpSp>
          <p:nvGrpSpPr>
            <p:cNvPr id="98" name="组合 97"/>
            <p:cNvGrpSpPr/>
            <p:nvPr/>
          </p:nvGrpSpPr>
          <p:grpSpPr>
            <a:xfrm rot="16200000">
              <a:off x="3226533" y="4166123"/>
              <a:ext cx="222873" cy="267336"/>
              <a:chOff x="5362659" y="3928314"/>
              <a:chExt cx="333290" cy="399781"/>
            </a:xfr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1"/>
              <a:tileRect/>
            </a:gradFill>
            <a:effectLst/>
          </p:grpSpPr>
          <p:sp>
            <p:nvSpPr>
              <p:cNvPr id="117" name="PA-任意多边形 6"/>
              <p:cNvSpPr/>
              <p:nvPr>
                <p:custDataLst>
                  <p:tags r:id="rId71"/>
                </p:custDataLst>
              </p:nvPr>
            </p:nvSpPr>
            <p:spPr bwMode="auto">
              <a:xfrm rot="5400000">
                <a:off x="5655033" y="4142269"/>
                <a:ext cx="40916" cy="40915"/>
              </a:xfrm>
              <a:custGeom>
                <a:avLst/>
                <a:gdLst>
                  <a:gd name="T0" fmla="*/ 4 w 20"/>
                  <a:gd name="T1" fmla="*/ 3 h 20"/>
                  <a:gd name="T2" fmla="*/ 4 w 20"/>
                  <a:gd name="T3" fmla="*/ 16 h 20"/>
                  <a:gd name="T4" fmla="*/ 16 w 20"/>
                  <a:gd name="T5" fmla="*/ 16 h 20"/>
                  <a:gd name="T6" fmla="*/ 16 w 20"/>
                  <a:gd name="T7" fmla="*/ 3 h 20"/>
                  <a:gd name="T8" fmla="*/ 4 w 20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3"/>
                    </a:moveTo>
                    <a:cubicBezTo>
                      <a:pt x="0" y="7"/>
                      <a:pt x="0" y="13"/>
                      <a:pt x="4" y="16"/>
                    </a:cubicBezTo>
                    <a:cubicBezTo>
                      <a:pt x="7" y="20"/>
                      <a:pt x="13" y="20"/>
                      <a:pt x="16" y="16"/>
                    </a:cubicBezTo>
                    <a:cubicBezTo>
                      <a:pt x="20" y="13"/>
                      <a:pt x="20" y="7"/>
                      <a:pt x="16" y="3"/>
                    </a:cubicBezTo>
                    <a:cubicBezTo>
                      <a:pt x="13" y="0"/>
                      <a:pt x="7" y="0"/>
                      <a:pt x="4" y="3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8" name="PA-任意多边形 7"/>
              <p:cNvSpPr/>
              <p:nvPr>
                <p:custDataLst>
                  <p:tags r:id="rId72"/>
                </p:custDataLst>
              </p:nvPr>
            </p:nvSpPr>
            <p:spPr bwMode="auto">
              <a:xfrm rot="5400000">
                <a:off x="5608151" y="4190856"/>
                <a:ext cx="39211" cy="39211"/>
              </a:xfrm>
              <a:custGeom>
                <a:avLst/>
                <a:gdLst>
                  <a:gd name="T0" fmla="*/ 3 w 19"/>
                  <a:gd name="T1" fmla="*/ 3 h 19"/>
                  <a:gd name="T2" fmla="*/ 3 w 19"/>
                  <a:gd name="T3" fmla="*/ 16 h 19"/>
                  <a:gd name="T4" fmla="*/ 16 w 19"/>
                  <a:gd name="T5" fmla="*/ 16 h 19"/>
                  <a:gd name="T6" fmla="*/ 16 w 19"/>
                  <a:gd name="T7" fmla="*/ 3 h 19"/>
                  <a:gd name="T8" fmla="*/ 3 w 19"/>
                  <a:gd name="T9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3" y="3"/>
                    </a:moveTo>
                    <a:cubicBezTo>
                      <a:pt x="0" y="7"/>
                      <a:pt x="0" y="12"/>
                      <a:pt x="3" y="16"/>
                    </a:cubicBezTo>
                    <a:cubicBezTo>
                      <a:pt x="7" y="19"/>
                      <a:pt x="12" y="19"/>
                      <a:pt x="16" y="16"/>
                    </a:cubicBezTo>
                    <a:cubicBezTo>
                      <a:pt x="19" y="12"/>
                      <a:pt x="19" y="7"/>
                      <a:pt x="16" y="3"/>
                    </a:cubicBezTo>
                    <a:cubicBezTo>
                      <a:pt x="12" y="0"/>
                      <a:pt x="7" y="0"/>
                      <a:pt x="3" y="3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9" name="PA-任意多边形 8"/>
              <p:cNvSpPr/>
              <p:nvPr>
                <p:custDataLst>
                  <p:tags r:id="rId73"/>
                </p:custDataLst>
              </p:nvPr>
            </p:nvSpPr>
            <p:spPr bwMode="auto">
              <a:xfrm rot="5400000">
                <a:off x="5559990" y="4239018"/>
                <a:ext cx="38359" cy="40915"/>
              </a:xfrm>
              <a:custGeom>
                <a:avLst/>
                <a:gdLst>
                  <a:gd name="T0" fmla="*/ 3 w 19"/>
                  <a:gd name="T1" fmla="*/ 4 h 20"/>
                  <a:gd name="T2" fmla="*/ 3 w 19"/>
                  <a:gd name="T3" fmla="*/ 17 h 20"/>
                  <a:gd name="T4" fmla="*/ 16 w 19"/>
                  <a:gd name="T5" fmla="*/ 17 h 20"/>
                  <a:gd name="T6" fmla="*/ 16 w 19"/>
                  <a:gd name="T7" fmla="*/ 4 h 20"/>
                  <a:gd name="T8" fmla="*/ 3 w 19"/>
                  <a:gd name="T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0">
                    <a:moveTo>
                      <a:pt x="3" y="4"/>
                    </a:moveTo>
                    <a:cubicBezTo>
                      <a:pt x="0" y="7"/>
                      <a:pt x="0" y="13"/>
                      <a:pt x="3" y="17"/>
                    </a:cubicBezTo>
                    <a:cubicBezTo>
                      <a:pt x="7" y="20"/>
                      <a:pt x="12" y="20"/>
                      <a:pt x="16" y="17"/>
                    </a:cubicBezTo>
                    <a:cubicBezTo>
                      <a:pt x="19" y="13"/>
                      <a:pt x="19" y="7"/>
                      <a:pt x="16" y="4"/>
                    </a:cubicBezTo>
                    <a:cubicBezTo>
                      <a:pt x="12" y="0"/>
                      <a:pt x="7" y="0"/>
                      <a:pt x="3" y="4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0" name="PA-任意多边形 9"/>
              <p:cNvSpPr/>
              <p:nvPr>
                <p:custDataLst>
                  <p:tags r:id="rId74"/>
                </p:custDataLst>
              </p:nvPr>
            </p:nvSpPr>
            <p:spPr bwMode="auto">
              <a:xfrm rot="5400000">
                <a:off x="5509273" y="4287179"/>
                <a:ext cx="40916" cy="40915"/>
              </a:xfrm>
              <a:custGeom>
                <a:avLst/>
                <a:gdLst>
                  <a:gd name="T0" fmla="*/ 4 w 20"/>
                  <a:gd name="T1" fmla="*/ 4 h 20"/>
                  <a:gd name="T2" fmla="*/ 4 w 20"/>
                  <a:gd name="T3" fmla="*/ 16 h 20"/>
                  <a:gd name="T4" fmla="*/ 16 w 20"/>
                  <a:gd name="T5" fmla="*/ 16 h 20"/>
                  <a:gd name="T6" fmla="*/ 16 w 20"/>
                  <a:gd name="T7" fmla="*/ 4 h 20"/>
                  <a:gd name="T8" fmla="*/ 4 w 20"/>
                  <a:gd name="T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4"/>
                    </a:moveTo>
                    <a:cubicBezTo>
                      <a:pt x="0" y="7"/>
                      <a:pt x="0" y="13"/>
                      <a:pt x="4" y="16"/>
                    </a:cubicBezTo>
                    <a:cubicBezTo>
                      <a:pt x="7" y="20"/>
                      <a:pt x="13" y="20"/>
                      <a:pt x="16" y="16"/>
                    </a:cubicBezTo>
                    <a:cubicBezTo>
                      <a:pt x="20" y="13"/>
                      <a:pt x="20" y="7"/>
                      <a:pt x="16" y="4"/>
                    </a:cubicBezTo>
                    <a:cubicBezTo>
                      <a:pt x="13" y="0"/>
                      <a:pt x="7" y="0"/>
                      <a:pt x="4" y="4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1" name="PA-任意多边形 10"/>
              <p:cNvSpPr/>
              <p:nvPr>
                <p:custDataLst>
                  <p:tags r:id="rId75"/>
                </p:custDataLst>
              </p:nvPr>
            </p:nvSpPr>
            <p:spPr bwMode="auto">
              <a:xfrm rot="5400000">
                <a:off x="5363085" y="4141843"/>
                <a:ext cx="40916" cy="41768"/>
              </a:xfrm>
              <a:custGeom>
                <a:avLst/>
                <a:gdLst>
                  <a:gd name="T0" fmla="*/ 4 w 20"/>
                  <a:gd name="T1" fmla="*/ 17 h 20"/>
                  <a:gd name="T2" fmla="*/ 4 w 20"/>
                  <a:gd name="T3" fmla="*/ 4 h 20"/>
                  <a:gd name="T4" fmla="*/ 16 w 20"/>
                  <a:gd name="T5" fmla="*/ 4 h 20"/>
                  <a:gd name="T6" fmla="*/ 16 w 20"/>
                  <a:gd name="T7" fmla="*/ 17 h 20"/>
                  <a:gd name="T8" fmla="*/ 4 w 20"/>
                  <a:gd name="T9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17"/>
                    </a:moveTo>
                    <a:cubicBezTo>
                      <a:pt x="0" y="13"/>
                      <a:pt x="0" y="7"/>
                      <a:pt x="4" y="4"/>
                    </a:cubicBezTo>
                    <a:cubicBezTo>
                      <a:pt x="7" y="0"/>
                      <a:pt x="13" y="0"/>
                      <a:pt x="16" y="4"/>
                    </a:cubicBezTo>
                    <a:cubicBezTo>
                      <a:pt x="20" y="7"/>
                      <a:pt x="20" y="13"/>
                      <a:pt x="16" y="17"/>
                    </a:cubicBezTo>
                    <a:cubicBezTo>
                      <a:pt x="13" y="20"/>
                      <a:pt x="7" y="20"/>
                      <a:pt x="4" y="17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2" name="PA-任意多边形 11"/>
              <p:cNvSpPr/>
              <p:nvPr>
                <p:custDataLst>
                  <p:tags r:id="rId76"/>
                </p:custDataLst>
              </p:nvPr>
            </p:nvSpPr>
            <p:spPr bwMode="auto">
              <a:xfrm rot="5400000">
                <a:off x="5412098" y="4190856"/>
                <a:ext cx="39211" cy="39211"/>
              </a:xfrm>
              <a:custGeom>
                <a:avLst/>
                <a:gdLst>
                  <a:gd name="T0" fmla="*/ 3 w 19"/>
                  <a:gd name="T1" fmla="*/ 16 h 19"/>
                  <a:gd name="T2" fmla="*/ 3 w 19"/>
                  <a:gd name="T3" fmla="*/ 3 h 19"/>
                  <a:gd name="T4" fmla="*/ 16 w 19"/>
                  <a:gd name="T5" fmla="*/ 3 h 19"/>
                  <a:gd name="T6" fmla="*/ 16 w 19"/>
                  <a:gd name="T7" fmla="*/ 16 h 19"/>
                  <a:gd name="T8" fmla="*/ 3 w 19"/>
                  <a:gd name="T9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3" y="16"/>
                    </a:moveTo>
                    <a:cubicBezTo>
                      <a:pt x="0" y="12"/>
                      <a:pt x="0" y="7"/>
                      <a:pt x="3" y="3"/>
                    </a:cubicBezTo>
                    <a:cubicBezTo>
                      <a:pt x="7" y="0"/>
                      <a:pt x="12" y="0"/>
                      <a:pt x="16" y="3"/>
                    </a:cubicBezTo>
                    <a:cubicBezTo>
                      <a:pt x="19" y="7"/>
                      <a:pt x="19" y="12"/>
                      <a:pt x="16" y="16"/>
                    </a:cubicBezTo>
                    <a:cubicBezTo>
                      <a:pt x="12" y="19"/>
                      <a:pt x="7" y="19"/>
                      <a:pt x="3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3" name="PA-任意多边形 12"/>
              <p:cNvSpPr/>
              <p:nvPr>
                <p:custDataLst>
                  <p:tags r:id="rId77"/>
                </p:custDataLst>
              </p:nvPr>
            </p:nvSpPr>
            <p:spPr bwMode="auto">
              <a:xfrm rot="5400000">
                <a:off x="5461112" y="4239018"/>
                <a:ext cx="38359" cy="40915"/>
              </a:xfrm>
              <a:custGeom>
                <a:avLst/>
                <a:gdLst>
                  <a:gd name="T0" fmla="*/ 3 w 19"/>
                  <a:gd name="T1" fmla="*/ 16 h 20"/>
                  <a:gd name="T2" fmla="*/ 3 w 19"/>
                  <a:gd name="T3" fmla="*/ 3 h 20"/>
                  <a:gd name="T4" fmla="*/ 16 w 19"/>
                  <a:gd name="T5" fmla="*/ 3 h 20"/>
                  <a:gd name="T6" fmla="*/ 16 w 19"/>
                  <a:gd name="T7" fmla="*/ 16 h 20"/>
                  <a:gd name="T8" fmla="*/ 3 w 19"/>
                  <a:gd name="T9" fmla="*/ 1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0">
                    <a:moveTo>
                      <a:pt x="3" y="16"/>
                    </a:moveTo>
                    <a:cubicBezTo>
                      <a:pt x="0" y="13"/>
                      <a:pt x="0" y="7"/>
                      <a:pt x="3" y="3"/>
                    </a:cubicBezTo>
                    <a:cubicBezTo>
                      <a:pt x="7" y="0"/>
                      <a:pt x="12" y="0"/>
                      <a:pt x="16" y="3"/>
                    </a:cubicBezTo>
                    <a:cubicBezTo>
                      <a:pt x="19" y="7"/>
                      <a:pt x="19" y="13"/>
                      <a:pt x="16" y="16"/>
                    </a:cubicBezTo>
                    <a:cubicBezTo>
                      <a:pt x="12" y="20"/>
                      <a:pt x="7" y="20"/>
                      <a:pt x="3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4" name="PA-任意多边形 13"/>
              <p:cNvSpPr/>
              <p:nvPr>
                <p:custDataLst>
                  <p:tags r:id="rId78"/>
                </p:custDataLst>
              </p:nvPr>
            </p:nvSpPr>
            <p:spPr bwMode="auto">
              <a:xfrm rot="5400000">
                <a:off x="5509273" y="4287179"/>
                <a:ext cx="40916" cy="40915"/>
              </a:xfrm>
              <a:custGeom>
                <a:avLst/>
                <a:gdLst>
                  <a:gd name="T0" fmla="*/ 4 w 20"/>
                  <a:gd name="T1" fmla="*/ 16 h 20"/>
                  <a:gd name="T2" fmla="*/ 4 w 20"/>
                  <a:gd name="T3" fmla="*/ 4 h 20"/>
                  <a:gd name="T4" fmla="*/ 16 w 20"/>
                  <a:gd name="T5" fmla="*/ 4 h 20"/>
                  <a:gd name="T6" fmla="*/ 16 w 20"/>
                  <a:gd name="T7" fmla="*/ 16 h 20"/>
                  <a:gd name="T8" fmla="*/ 4 w 20"/>
                  <a:gd name="T9" fmla="*/ 1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16"/>
                    </a:moveTo>
                    <a:cubicBezTo>
                      <a:pt x="0" y="13"/>
                      <a:pt x="0" y="7"/>
                      <a:pt x="4" y="4"/>
                    </a:cubicBezTo>
                    <a:cubicBezTo>
                      <a:pt x="7" y="0"/>
                      <a:pt x="13" y="0"/>
                      <a:pt x="16" y="4"/>
                    </a:cubicBezTo>
                    <a:cubicBezTo>
                      <a:pt x="20" y="7"/>
                      <a:pt x="20" y="13"/>
                      <a:pt x="16" y="16"/>
                    </a:cubicBezTo>
                    <a:cubicBezTo>
                      <a:pt x="13" y="20"/>
                      <a:pt x="7" y="20"/>
                      <a:pt x="4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5" name="PA-任意多边形 14"/>
              <p:cNvSpPr/>
              <p:nvPr>
                <p:custDataLst>
                  <p:tags r:id="rId79"/>
                </p:custDataLst>
              </p:nvPr>
            </p:nvSpPr>
            <p:spPr bwMode="auto">
              <a:xfrm rot="5400000">
                <a:off x="5656312" y="4035292"/>
                <a:ext cx="38359" cy="40915"/>
              </a:xfrm>
              <a:custGeom>
                <a:avLst/>
                <a:gdLst>
                  <a:gd name="T0" fmla="*/ 3 w 19"/>
                  <a:gd name="T1" fmla="*/ 3 h 20"/>
                  <a:gd name="T2" fmla="*/ 3 w 19"/>
                  <a:gd name="T3" fmla="*/ 16 h 20"/>
                  <a:gd name="T4" fmla="*/ 16 w 19"/>
                  <a:gd name="T5" fmla="*/ 16 h 20"/>
                  <a:gd name="T6" fmla="*/ 16 w 19"/>
                  <a:gd name="T7" fmla="*/ 3 h 20"/>
                  <a:gd name="T8" fmla="*/ 3 w 19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0">
                    <a:moveTo>
                      <a:pt x="3" y="3"/>
                    </a:moveTo>
                    <a:cubicBezTo>
                      <a:pt x="0" y="7"/>
                      <a:pt x="0" y="13"/>
                      <a:pt x="3" y="16"/>
                    </a:cubicBezTo>
                    <a:cubicBezTo>
                      <a:pt x="7" y="20"/>
                      <a:pt x="12" y="20"/>
                      <a:pt x="16" y="16"/>
                    </a:cubicBezTo>
                    <a:cubicBezTo>
                      <a:pt x="19" y="13"/>
                      <a:pt x="19" y="7"/>
                      <a:pt x="16" y="3"/>
                    </a:cubicBezTo>
                    <a:cubicBezTo>
                      <a:pt x="12" y="0"/>
                      <a:pt x="7" y="0"/>
                      <a:pt x="3" y="3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6" name="PA-任意多边形 15"/>
              <p:cNvSpPr/>
              <p:nvPr>
                <p:custDataLst>
                  <p:tags r:id="rId80"/>
                </p:custDataLst>
              </p:nvPr>
            </p:nvSpPr>
            <p:spPr bwMode="auto">
              <a:xfrm rot="5400000">
                <a:off x="5607725" y="4083879"/>
                <a:ext cx="40064" cy="39211"/>
              </a:xfrm>
              <a:custGeom>
                <a:avLst/>
                <a:gdLst>
                  <a:gd name="T0" fmla="*/ 4 w 20"/>
                  <a:gd name="T1" fmla="*/ 3 h 19"/>
                  <a:gd name="T2" fmla="*/ 4 w 20"/>
                  <a:gd name="T3" fmla="*/ 16 h 19"/>
                  <a:gd name="T4" fmla="*/ 17 w 20"/>
                  <a:gd name="T5" fmla="*/ 16 h 19"/>
                  <a:gd name="T6" fmla="*/ 17 w 20"/>
                  <a:gd name="T7" fmla="*/ 3 h 19"/>
                  <a:gd name="T8" fmla="*/ 4 w 20"/>
                  <a:gd name="T9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9">
                    <a:moveTo>
                      <a:pt x="4" y="3"/>
                    </a:moveTo>
                    <a:cubicBezTo>
                      <a:pt x="0" y="7"/>
                      <a:pt x="0" y="12"/>
                      <a:pt x="4" y="16"/>
                    </a:cubicBezTo>
                    <a:cubicBezTo>
                      <a:pt x="7" y="19"/>
                      <a:pt x="13" y="19"/>
                      <a:pt x="17" y="16"/>
                    </a:cubicBezTo>
                    <a:cubicBezTo>
                      <a:pt x="20" y="12"/>
                      <a:pt x="20" y="7"/>
                      <a:pt x="17" y="3"/>
                    </a:cubicBezTo>
                    <a:cubicBezTo>
                      <a:pt x="13" y="0"/>
                      <a:pt x="7" y="0"/>
                      <a:pt x="4" y="3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7" name="PA-任意多边形 16"/>
              <p:cNvSpPr/>
              <p:nvPr>
                <p:custDataLst>
                  <p:tags r:id="rId81"/>
                </p:custDataLst>
              </p:nvPr>
            </p:nvSpPr>
            <p:spPr bwMode="auto">
              <a:xfrm rot="5400000">
                <a:off x="5558712" y="4132040"/>
                <a:ext cx="40916" cy="40915"/>
              </a:xfrm>
              <a:custGeom>
                <a:avLst/>
                <a:gdLst>
                  <a:gd name="T0" fmla="*/ 4 w 20"/>
                  <a:gd name="T1" fmla="*/ 4 h 20"/>
                  <a:gd name="T2" fmla="*/ 4 w 20"/>
                  <a:gd name="T3" fmla="*/ 17 h 20"/>
                  <a:gd name="T4" fmla="*/ 16 w 20"/>
                  <a:gd name="T5" fmla="*/ 17 h 20"/>
                  <a:gd name="T6" fmla="*/ 16 w 20"/>
                  <a:gd name="T7" fmla="*/ 4 h 20"/>
                  <a:gd name="T8" fmla="*/ 4 w 20"/>
                  <a:gd name="T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4"/>
                    </a:moveTo>
                    <a:cubicBezTo>
                      <a:pt x="0" y="7"/>
                      <a:pt x="0" y="13"/>
                      <a:pt x="4" y="17"/>
                    </a:cubicBezTo>
                    <a:cubicBezTo>
                      <a:pt x="7" y="20"/>
                      <a:pt x="13" y="20"/>
                      <a:pt x="16" y="17"/>
                    </a:cubicBezTo>
                    <a:cubicBezTo>
                      <a:pt x="20" y="13"/>
                      <a:pt x="20" y="7"/>
                      <a:pt x="16" y="4"/>
                    </a:cubicBezTo>
                    <a:cubicBezTo>
                      <a:pt x="13" y="0"/>
                      <a:pt x="7" y="0"/>
                      <a:pt x="4" y="4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8" name="PA-任意多边形 17"/>
              <p:cNvSpPr/>
              <p:nvPr>
                <p:custDataLst>
                  <p:tags r:id="rId82"/>
                </p:custDataLst>
              </p:nvPr>
            </p:nvSpPr>
            <p:spPr bwMode="auto">
              <a:xfrm rot="5400000">
                <a:off x="5509273" y="4180627"/>
                <a:ext cx="40916" cy="40915"/>
              </a:xfrm>
              <a:custGeom>
                <a:avLst/>
                <a:gdLst>
                  <a:gd name="T0" fmla="*/ 3 w 20"/>
                  <a:gd name="T1" fmla="*/ 4 h 20"/>
                  <a:gd name="T2" fmla="*/ 3 w 20"/>
                  <a:gd name="T3" fmla="*/ 16 h 20"/>
                  <a:gd name="T4" fmla="*/ 16 w 20"/>
                  <a:gd name="T5" fmla="*/ 16 h 20"/>
                  <a:gd name="T6" fmla="*/ 16 w 20"/>
                  <a:gd name="T7" fmla="*/ 4 h 20"/>
                  <a:gd name="T8" fmla="*/ 3 w 20"/>
                  <a:gd name="T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3" y="4"/>
                    </a:moveTo>
                    <a:cubicBezTo>
                      <a:pt x="0" y="7"/>
                      <a:pt x="0" y="13"/>
                      <a:pt x="3" y="16"/>
                    </a:cubicBezTo>
                    <a:cubicBezTo>
                      <a:pt x="7" y="20"/>
                      <a:pt x="13" y="20"/>
                      <a:pt x="16" y="16"/>
                    </a:cubicBezTo>
                    <a:cubicBezTo>
                      <a:pt x="20" y="13"/>
                      <a:pt x="20" y="7"/>
                      <a:pt x="16" y="4"/>
                    </a:cubicBezTo>
                    <a:cubicBezTo>
                      <a:pt x="13" y="0"/>
                      <a:pt x="7" y="0"/>
                      <a:pt x="3" y="4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9" name="PA-任意多边形 18"/>
              <p:cNvSpPr/>
              <p:nvPr>
                <p:custDataLst>
                  <p:tags r:id="rId83"/>
                </p:custDataLst>
              </p:nvPr>
            </p:nvSpPr>
            <p:spPr bwMode="auto">
              <a:xfrm rot="5400000">
                <a:off x="5364363" y="4034866"/>
                <a:ext cx="38359" cy="41768"/>
              </a:xfrm>
              <a:custGeom>
                <a:avLst/>
                <a:gdLst>
                  <a:gd name="T0" fmla="*/ 3 w 19"/>
                  <a:gd name="T1" fmla="*/ 17 h 20"/>
                  <a:gd name="T2" fmla="*/ 3 w 19"/>
                  <a:gd name="T3" fmla="*/ 4 h 20"/>
                  <a:gd name="T4" fmla="*/ 16 w 19"/>
                  <a:gd name="T5" fmla="*/ 4 h 20"/>
                  <a:gd name="T6" fmla="*/ 16 w 19"/>
                  <a:gd name="T7" fmla="*/ 17 h 20"/>
                  <a:gd name="T8" fmla="*/ 3 w 19"/>
                  <a:gd name="T9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0">
                    <a:moveTo>
                      <a:pt x="3" y="17"/>
                    </a:moveTo>
                    <a:cubicBezTo>
                      <a:pt x="0" y="13"/>
                      <a:pt x="0" y="7"/>
                      <a:pt x="3" y="4"/>
                    </a:cubicBezTo>
                    <a:cubicBezTo>
                      <a:pt x="7" y="0"/>
                      <a:pt x="12" y="0"/>
                      <a:pt x="16" y="4"/>
                    </a:cubicBezTo>
                    <a:cubicBezTo>
                      <a:pt x="19" y="7"/>
                      <a:pt x="19" y="13"/>
                      <a:pt x="16" y="17"/>
                    </a:cubicBezTo>
                    <a:cubicBezTo>
                      <a:pt x="12" y="20"/>
                      <a:pt x="7" y="20"/>
                      <a:pt x="3" y="17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0" name="PA-任意多边形 19"/>
              <p:cNvSpPr/>
              <p:nvPr>
                <p:custDataLst>
                  <p:tags r:id="rId84"/>
                </p:custDataLst>
              </p:nvPr>
            </p:nvSpPr>
            <p:spPr bwMode="auto">
              <a:xfrm rot="5400000">
                <a:off x="5411672" y="4083879"/>
                <a:ext cx="40064" cy="39211"/>
              </a:xfrm>
              <a:custGeom>
                <a:avLst/>
                <a:gdLst>
                  <a:gd name="T0" fmla="*/ 4 w 20"/>
                  <a:gd name="T1" fmla="*/ 16 h 19"/>
                  <a:gd name="T2" fmla="*/ 4 w 20"/>
                  <a:gd name="T3" fmla="*/ 3 h 19"/>
                  <a:gd name="T4" fmla="*/ 17 w 20"/>
                  <a:gd name="T5" fmla="*/ 3 h 19"/>
                  <a:gd name="T6" fmla="*/ 17 w 20"/>
                  <a:gd name="T7" fmla="*/ 16 h 19"/>
                  <a:gd name="T8" fmla="*/ 4 w 20"/>
                  <a:gd name="T9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9">
                    <a:moveTo>
                      <a:pt x="4" y="16"/>
                    </a:moveTo>
                    <a:cubicBezTo>
                      <a:pt x="0" y="12"/>
                      <a:pt x="0" y="7"/>
                      <a:pt x="4" y="3"/>
                    </a:cubicBezTo>
                    <a:cubicBezTo>
                      <a:pt x="7" y="0"/>
                      <a:pt x="13" y="0"/>
                      <a:pt x="17" y="3"/>
                    </a:cubicBezTo>
                    <a:cubicBezTo>
                      <a:pt x="20" y="7"/>
                      <a:pt x="20" y="12"/>
                      <a:pt x="17" y="16"/>
                    </a:cubicBezTo>
                    <a:cubicBezTo>
                      <a:pt x="13" y="19"/>
                      <a:pt x="7" y="19"/>
                      <a:pt x="4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1" name="PA-任意多边形 20"/>
              <p:cNvSpPr/>
              <p:nvPr>
                <p:custDataLst>
                  <p:tags r:id="rId85"/>
                </p:custDataLst>
              </p:nvPr>
            </p:nvSpPr>
            <p:spPr bwMode="auto">
              <a:xfrm rot="5400000">
                <a:off x="5459833" y="4132040"/>
                <a:ext cx="40916" cy="40915"/>
              </a:xfrm>
              <a:custGeom>
                <a:avLst/>
                <a:gdLst>
                  <a:gd name="T0" fmla="*/ 4 w 20"/>
                  <a:gd name="T1" fmla="*/ 16 h 20"/>
                  <a:gd name="T2" fmla="*/ 4 w 20"/>
                  <a:gd name="T3" fmla="*/ 3 h 20"/>
                  <a:gd name="T4" fmla="*/ 16 w 20"/>
                  <a:gd name="T5" fmla="*/ 3 h 20"/>
                  <a:gd name="T6" fmla="*/ 16 w 20"/>
                  <a:gd name="T7" fmla="*/ 16 h 20"/>
                  <a:gd name="T8" fmla="*/ 4 w 20"/>
                  <a:gd name="T9" fmla="*/ 1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16"/>
                    </a:moveTo>
                    <a:cubicBezTo>
                      <a:pt x="0" y="13"/>
                      <a:pt x="0" y="7"/>
                      <a:pt x="4" y="3"/>
                    </a:cubicBezTo>
                    <a:cubicBezTo>
                      <a:pt x="7" y="0"/>
                      <a:pt x="13" y="0"/>
                      <a:pt x="16" y="3"/>
                    </a:cubicBezTo>
                    <a:cubicBezTo>
                      <a:pt x="20" y="7"/>
                      <a:pt x="20" y="13"/>
                      <a:pt x="16" y="16"/>
                    </a:cubicBezTo>
                    <a:cubicBezTo>
                      <a:pt x="13" y="20"/>
                      <a:pt x="7" y="20"/>
                      <a:pt x="4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2" name="PA-任意多边形 21"/>
              <p:cNvSpPr/>
              <p:nvPr>
                <p:custDataLst>
                  <p:tags r:id="rId86"/>
                </p:custDataLst>
              </p:nvPr>
            </p:nvSpPr>
            <p:spPr bwMode="auto">
              <a:xfrm rot="5400000">
                <a:off x="5509273" y="4180627"/>
                <a:ext cx="40916" cy="40915"/>
              </a:xfrm>
              <a:custGeom>
                <a:avLst/>
                <a:gdLst>
                  <a:gd name="T0" fmla="*/ 3 w 20"/>
                  <a:gd name="T1" fmla="*/ 16 h 20"/>
                  <a:gd name="T2" fmla="*/ 3 w 20"/>
                  <a:gd name="T3" fmla="*/ 4 h 20"/>
                  <a:gd name="T4" fmla="*/ 16 w 20"/>
                  <a:gd name="T5" fmla="*/ 4 h 20"/>
                  <a:gd name="T6" fmla="*/ 16 w 20"/>
                  <a:gd name="T7" fmla="*/ 16 h 20"/>
                  <a:gd name="T8" fmla="*/ 3 w 20"/>
                  <a:gd name="T9" fmla="*/ 1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3" y="16"/>
                    </a:moveTo>
                    <a:cubicBezTo>
                      <a:pt x="0" y="13"/>
                      <a:pt x="0" y="7"/>
                      <a:pt x="3" y="4"/>
                    </a:cubicBezTo>
                    <a:cubicBezTo>
                      <a:pt x="7" y="0"/>
                      <a:pt x="13" y="0"/>
                      <a:pt x="16" y="4"/>
                    </a:cubicBezTo>
                    <a:cubicBezTo>
                      <a:pt x="20" y="7"/>
                      <a:pt x="20" y="13"/>
                      <a:pt x="16" y="16"/>
                    </a:cubicBezTo>
                    <a:cubicBezTo>
                      <a:pt x="13" y="20"/>
                      <a:pt x="7" y="20"/>
                      <a:pt x="3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3" name="PA-任意多边形 22"/>
              <p:cNvSpPr/>
              <p:nvPr>
                <p:custDataLst>
                  <p:tags r:id="rId87"/>
                </p:custDataLst>
              </p:nvPr>
            </p:nvSpPr>
            <p:spPr bwMode="auto">
              <a:xfrm rot="5400000">
                <a:off x="5655033" y="3928314"/>
                <a:ext cx="40916" cy="40915"/>
              </a:xfrm>
              <a:custGeom>
                <a:avLst/>
                <a:gdLst>
                  <a:gd name="T0" fmla="*/ 4 w 20"/>
                  <a:gd name="T1" fmla="*/ 3 h 20"/>
                  <a:gd name="T2" fmla="*/ 4 w 20"/>
                  <a:gd name="T3" fmla="*/ 16 h 20"/>
                  <a:gd name="T4" fmla="*/ 16 w 20"/>
                  <a:gd name="T5" fmla="*/ 16 h 20"/>
                  <a:gd name="T6" fmla="*/ 16 w 20"/>
                  <a:gd name="T7" fmla="*/ 3 h 20"/>
                  <a:gd name="T8" fmla="*/ 4 w 20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3"/>
                    </a:moveTo>
                    <a:cubicBezTo>
                      <a:pt x="0" y="7"/>
                      <a:pt x="0" y="13"/>
                      <a:pt x="4" y="16"/>
                    </a:cubicBezTo>
                    <a:cubicBezTo>
                      <a:pt x="7" y="20"/>
                      <a:pt x="13" y="20"/>
                      <a:pt x="16" y="16"/>
                    </a:cubicBezTo>
                    <a:cubicBezTo>
                      <a:pt x="20" y="13"/>
                      <a:pt x="20" y="7"/>
                      <a:pt x="16" y="3"/>
                    </a:cubicBezTo>
                    <a:cubicBezTo>
                      <a:pt x="13" y="0"/>
                      <a:pt x="7" y="0"/>
                      <a:pt x="4" y="3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4" name="PA-任意多边形 23"/>
              <p:cNvSpPr/>
              <p:nvPr>
                <p:custDataLst>
                  <p:tags r:id="rId88"/>
                </p:custDataLst>
              </p:nvPr>
            </p:nvSpPr>
            <p:spPr bwMode="auto">
              <a:xfrm rot="5400000">
                <a:off x="5607299" y="3977754"/>
                <a:ext cx="40916" cy="39211"/>
              </a:xfrm>
              <a:custGeom>
                <a:avLst/>
                <a:gdLst>
                  <a:gd name="T0" fmla="*/ 3 w 20"/>
                  <a:gd name="T1" fmla="*/ 3 h 19"/>
                  <a:gd name="T2" fmla="*/ 3 w 20"/>
                  <a:gd name="T3" fmla="*/ 16 h 19"/>
                  <a:gd name="T4" fmla="*/ 16 w 20"/>
                  <a:gd name="T5" fmla="*/ 16 h 19"/>
                  <a:gd name="T6" fmla="*/ 16 w 20"/>
                  <a:gd name="T7" fmla="*/ 3 h 19"/>
                  <a:gd name="T8" fmla="*/ 3 w 20"/>
                  <a:gd name="T9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9">
                    <a:moveTo>
                      <a:pt x="3" y="3"/>
                    </a:moveTo>
                    <a:cubicBezTo>
                      <a:pt x="0" y="7"/>
                      <a:pt x="0" y="12"/>
                      <a:pt x="3" y="16"/>
                    </a:cubicBezTo>
                    <a:cubicBezTo>
                      <a:pt x="7" y="19"/>
                      <a:pt x="13" y="19"/>
                      <a:pt x="16" y="16"/>
                    </a:cubicBezTo>
                    <a:cubicBezTo>
                      <a:pt x="20" y="12"/>
                      <a:pt x="20" y="7"/>
                      <a:pt x="16" y="3"/>
                    </a:cubicBezTo>
                    <a:cubicBezTo>
                      <a:pt x="13" y="0"/>
                      <a:pt x="7" y="0"/>
                      <a:pt x="3" y="3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5" name="PA-任意多边形 24"/>
              <p:cNvSpPr/>
              <p:nvPr>
                <p:custDataLst>
                  <p:tags r:id="rId89"/>
                </p:custDataLst>
              </p:nvPr>
            </p:nvSpPr>
            <p:spPr bwMode="auto">
              <a:xfrm rot="5400000">
                <a:off x="5559990" y="4025063"/>
                <a:ext cx="38359" cy="40915"/>
              </a:xfrm>
              <a:custGeom>
                <a:avLst/>
                <a:gdLst>
                  <a:gd name="T0" fmla="*/ 3 w 19"/>
                  <a:gd name="T1" fmla="*/ 4 h 20"/>
                  <a:gd name="T2" fmla="*/ 3 w 19"/>
                  <a:gd name="T3" fmla="*/ 17 h 20"/>
                  <a:gd name="T4" fmla="*/ 16 w 19"/>
                  <a:gd name="T5" fmla="*/ 17 h 20"/>
                  <a:gd name="T6" fmla="*/ 16 w 19"/>
                  <a:gd name="T7" fmla="*/ 4 h 20"/>
                  <a:gd name="T8" fmla="*/ 3 w 19"/>
                  <a:gd name="T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0">
                    <a:moveTo>
                      <a:pt x="3" y="4"/>
                    </a:moveTo>
                    <a:cubicBezTo>
                      <a:pt x="0" y="7"/>
                      <a:pt x="0" y="13"/>
                      <a:pt x="3" y="17"/>
                    </a:cubicBezTo>
                    <a:cubicBezTo>
                      <a:pt x="7" y="20"/>
                      <a:pt x="12" y="20"/>
                      <a:pt x="16" y="17"/>
                    </a:cubicBezTo>
                    <a:cubicBezTo>
                      <a:pt x="19" y="13"/>
                      <a:pt x="19" y="7"/>
                      <a:pt x="16" y="4"/>
                    </a:cubicBezTo>
                    <a:cubicBezTo>
                      <a:pt x="12" y="0"/>
                      <a:pt x="7" y="0"/>
                      <a:pt x="3" y="4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6" name="PA-任意多边形 25"/>
              <p:cNvSpPr/>
              <p:nvPr>
                <p:custDataLst>
                  <p:tags r:id="rId90"/>
                </p:custDataLst>
              </p:nvPr>
            </p:nvSpPr>
            <p:spPr bwMode="auto">
              <a:xfrm rot="5400000">
                <a:off x="5509699" y="4072798"/>
                <a:ext cx="40064" cy="40915"/>
              </a:xfrm>
              <a:custGeom>
                <a:avLst/>
                <a:gdLst>
                  <a:gd name="T0" fmla="*/ 4 w 20"/>
                  <a:gd name="T1" fmla="*/ 4 h 20"/>
                  <a:gd name="T2" fmla="*/ 4 w 20"/>
                  <a:gd name="T3" fmla="*/ 16 h 20"/>
                  <a:gd name="T4" fmla="*/ 17 w 20"/>
                  <a:gd name="T5" fmla="*/ 16 h 20"/>
                  <a:gd name="T6" fmla="*/ 17 w 20"/>
                  <a:gd name="T7" fmla="*/ 4 h 20"/>
                  <a:gd name="T8" fmla="*/ 4 w 20"/>
                  <a:gd name="T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4"/>
                    </a:moveTo>
                    <a:cubicBezTo>
                      <a:pt x="0" y="7"/>
                      <a:pt x="0" y="13"/>
                      <a:pt x="4" y="16"/>
                    </a:cubicBezTo>
                    <a:cubicBezTo>
                      <a:pt x="7" y="20"/>
                      <a:pt x="13" y="20"/>
                      <a:pt x="17" y="16"/>
                    </a:cubicBezTo>
                    <a:cubicBezTo>
                      <a:pt x="20" y="13"/>
                      <a:pt x="20" y="7"/>
                      <a:pt x="17" y="4"/>
                    </a:cubicBezTo>
                    <a:cubicBezTo>
                      <a:pt x="13" y="0"/>
                      <a:pt x="7" y="0"/>
                      <a:pt x="4" y="4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7" name="PA-任意多边形 26"/>
              <p:cNvSpPr/>
              <p:nvPr>
                <p:custDataLst>
                  <p:tags r:id="rId91"/>
                </p:custDataLst>
              </p:nvPr>
            </p:nvSpPr>
            <p:spPr bwMode="auto">
              <a:xfrm rot="5400000">
                <a:off x="5363085" y="3927888"/>
                <a:ext cx="40916" cy="41768"/>
              </a:xfrm>
              <a:custGeom>
                <a:avLst/>
                <a:gdLst>
                  <a:gd name="T0" fmla="*/ 4 w 20"/>
                  <a:gd name="T1" fmla="*/ 17 h 20"/>
                  <a:gd name="T2" fmla="*/ 4 w 20"/>
                  <a:gd name="T3" fmla="*/ 4 h 20"/>
                  <a:gd name="T4" fmla="*/ 16 w 20"/>
                  <a:gd name="T5" fmla="*/ 4 h 20"/>
                  <a:gd name="T6" fmla="*/ 16 w 20"/>
                  <a:gd name="T7" fmla="*/ 17 h 20"/>
                  <a:gd name="T8" fmla="*/ 4 w 20"/>
                  <a:gd name="T9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17"/>
                    </a:moveTo>
                    <a:cubicBezTo>
                      <a:pt x="0" y="13"/>
                      <a:pt x="0" y="7"/>
                      <a:pt x="4" y="4"/>
                    </a:cubicBezTo>
                    <a:cubicBezTo>
                      <a:pt x="7" y="0"/>
                      <a:pt x="13" y="0"/>
                      <a:pt x="16" y="4"/>
                    </a:cubicBezTo>
                    <a:cubicBezTo>
                      <a:pt x="20" y="7"/>
                      <a:pt x="20" y="13"/>
                      <a:pt x="16" y="17"/>
                    </a:cubicBezTo>
                    <a:cubicBezTo>
                      <a:pt x="13" y="20"/>
                      <a:pt x="7" y="20"/>
                      <a:pt x="4" y="17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9" name="PA-任意多边形 27"/>
              <p:cNvSpPr/>
              <p:nvPr>
                <p:custDataLst>
                  <p:tags r:id="rId92"/>
                </p:custDataLst>
              </p:nvPr>
            </p:nvSpPr>
            <p:spPr bwMode="auto">
              <a:xfrm rot="5400000">
                <a:off x="5411246" y="3977754"/>
                <a:ext cx="40916" cy="39211"/>
              </a:xfrm>
              <a:custGeom>
                <a:avLst/>
                <a:gdLst>
                  <a:gd name="T0" fmla="*/ 3 w 20"/>
                  <a:gd name="T1" fmla="*/ 16 h 19"/>
                  <a:gd name="T2" fmla="*/ 3 w 20"/>
                  <a:gd name="T3" fmla="*/ 3 h 19"/>
                  <a:gd name="T4" fmla="*/ 16 w 20"/>
                  <a:gd name="T5" fmla="*/ 3 h 19"/>
                  <a:gd name="T6" fmla="*/ 16 w 20"/>
                  <a:gd name="T7" fmla="*/ 16 h 19"/>
                  <a:gd name="T8" fmla="*/ 3 w 20"/>
                  <a:gd name="T9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9">
                    <a:moveTo>
                      <a:pt x="3" y="16"/>
                    </a:moveTo>
                    <a:cubicBezTo>
                      <a:pt x="0" y="12"/>
                      <a:pt x="0" y="7"/>
                      <a:pt x="3" y="3"/>
                    </a:cubicBezTo>
                    <a:cubicBezTo>
                      <a:pt x="7" y="0"/>
                      <a:pt x="13" y="0"/>
                      <a:pt x="16" y="3"/>
                    </a:cubicBezTo>
                    <a:cubicBezTo>
                      <a:pt x="20" y="7"/>
                      <a:pt x="20" y="12"/>
                      <a:pt x="16" y="16"/>
                    </a:cubicBezTo>
                    <a:cubicBezTo>
                      <a:pt x="13" y="19"/>
                      <a:pt x="7" y="19"/>
                      <a:pt x="3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40" name="PA-任意多边形 28"/>
              <p:cNvSpPr/>
              <p:nvPr>
                <p:custDataLst>
                  <p:tags r:id="rId93"/>
                </p:custDataLst>
              </p:nvPr>
            </p:nvSpPr>
            <p:spPr bwMode="auto">
              <a:xfrm rot="5400000">
                <a:off x="5461112" y="4025063"/>
                <a:ext cx="38359" cy="40915"/>
              </a:xfrm>
              <a:custGeom>
                <a:avLst/>
                <a:gdLst>
                  <a:gd name="T0" fmla="*/ 3 w 19"/>
                  <a:gd name="T1" fmla="*/ 16 h 20"/>
                  <a:gd name="T2" fmla="*/ 3 w 19"/>
                  <a:gd name="T3" fmla="*/ 3 h 20"/>
                  <a:gd name="T4" fmla="*/ 16 w 19"/>
                  <a:gd name="T5" fmla="*/ 3 h 20"/>
                  <a:gd name="T6" fmla="*/ 16 w 19"/>
                  <a:gd name="T7" fmla="*/ 16 h 20"/>
                  <a:gd name="T8" fmla="*/ 3 w 19"/>
                  <a:gd name="T9" fmla="*/ 1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0">
                    <a:moveTo>
                      <a:pt x="3" y="16"/>
                    </a:moveTo>
                    <a:cubicBezTo>
                      <a:pt x="0" y="13"/>
                      <a:pt x="0" y="7"/>
                      <a:pt x="3" y="3"/>
                    </a:cubicBezTo>
                    <a:cubicBezTo>
                      <a:pt x="7" y="0"/>
                      <a:pt x="12" y="0"/>
                      <a:pt x="16" y="3"/>
                    </a:cubicBezTo>
                    <a:cubicBezTo>
                      <a:pt x="19" y="7"/>
                      <a:pt x="19" y="13"/>
                      <a:pt x="16" y="16"/>
                    </a:cubicBezTo>
                    <a:cubicBezTo>
                      <a:pt x="12" y="20"/>
                      <a:pt x="7" y="20"/>
                      <a:pt x="3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41" name="PA-任意多边形 29"/>
              <p:cNvSpPr/>
              <p:nvPr>
                <p:custDataLst>
                  <p:tags r:id="rId94"/>
                </p:custDataLst>
              </p:nvPr>
            </p:nvSpPr>
            <p:spPr bwMode="auto">
              <a:xfrm rot="5400000">
                <a:off x="5509699" y="4072798"/>
                <a:ext cx="40064" cy="40915"/>
              </a:xfrm>
              <a:custGeom>
                <a:avLst/>
                <a:gdLst>
                  <a:gd name="T0" fmla="*/ 4 w 20"/>
                  <a:gd name="T1" fmla="*/ 16 h 20"/>
                  <a:gd name="T2" fmla="*/ 4 w 20"/>
                  <a:gd name="T3" fmla="*/ 4 h 20"/>
                  <a:gd name="T4" fmla="*/ 17 w 20"/>
                  <a:gd name="T5" fmla="*/ 4 h 20"/>
                  <a:gd name="T6" fmla="*/ 17 w 20"/>
                  <a:gd name="T7" fmla="*/ 16 h 20"/>
                  <a:gd name="T8" fmla="*/ 4 w 20"/>
                  <a:gd name="T9" fmla="*/ 1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4" y="16"/>
                    </a:moveTo>
                    <a:cubicBezTo>
                      <a:pt x="0" y="13"/>
                      <a:pt x="0" y="7"/>
                      <a:pt x="4" y="4"/>
                    </a:cubicBezTo>
                    <a:cubicBezTo>
                      <a:pt x="7" y="0"/>
                      <a:pt x="13" y="0"/>
                      <a:pt x="17" y="4"/>
                    </a:cubicBezTo>
                    <a:cubicBezTo>
                      <a:pt x="20" y="7"/>
                      <a:pt x="20" y="13"/>
                      <a:pt x="17" y="16"/>
                    </a:cubicBezTo>
                    <a:cubicBezTo>
                      <a:pt x="13" y="20"/>
                      <a:pt x="7" y="20"/>
                      <a:pt x="4" y="16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16" name="PA-任意多边形 5"/>
            <p:cNvSpPr/>
            <p:nvPr>
              <p:custDataLst>
                <p:tags r:id="rId95"/>
              </p:custDataLst>
            </p:nvPr>
          </p:nvSpPr>
          <p:spPr bwMode="auto">
            <a:xfrm>
              <a:off x="3408933" y="4188352"/>
              <a:ext cx="229145" cy="222873"/>
            </a:xfrm>
            <a:custGeom>
              <a:avLst/>
              <a:gdLst>
                <a:gd name="T0" fmla="*/ 3 w 168"/>
                <a:gd name="T1" fmla="*/ 153 h 162"/>
                <a:gd name="T2" fmla="*/ 78 w 168"/>
                <a:gd name="T3" fmla="*/ 87 h 162"/>
                <a:gd name="T4" fmla="*/ 78 w 168"/>
                <a:gd name="T5" fmla="*/ 75 h 162"/>
                <a:gd name="T6" fmla="*/ 3 w 168"/>
                <a:gd name="T7" fmla="*/ 9 h 162"/>
                <a:gd name="T8" fmla="*/ 6 w 168"/>
                <a:gd name="T9" fmla="*/ 0 h 162"/>
                <a:gd name="T10" fmla="*/ 73 w 168"/>
                <a:gd name="T11" fmla="*/ 0 h 162"/>
                <a:gd name="T12" fmla="*/ 83 w 168"/>
                <a:gd name="T13" fmla="*/ 4 h 162"/>
                <a:gd name="T14" fmla="*/ 164 w 168"/>
                <a:gd name="T15" fmla="*/ 75 h 162"/>
                <a:gd name="T16" fmla="*/ 164 w 168"/>
                <a:gd name="T17" fmla="*/ 87 h 162"/>
                <a:gd name="T18" fmla="*/ 83 w 168"/>
                <a:gd name="T19" fmla="*/ 158 h 162"/>
                <a:gd name="T20" fmla="*/ 73 w 168"/>
                <a:gd name="T21" fmla="*/ 162 h 162"/>
                <a:gd name="T22" fmla="*/ 6 w 168"/>
                <a:gd name="T23" fmla="*/ 162 h 162"/>
                <a:gd name="T24" fmla="*/ 3 w 168"/>
                <a:gd name="T25" fmla="*/ 15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8" h="162">
                  <a:moveTo>
                    <a:pt x="3" y="153"/>
                  </a:moveTo>
                  <a:cubicBezTo>
                    <a:pt x="78" y="87"/>
                    <a:pt x="78" y="87"/>
                    <a:pt x="78" y="87"/>
                  </a:cubicBezTo>
                  <a:cubicBezTo>
                    <a:pt x="82" y="84"/>
                    <a:pt x="82" y="78"/>
                    <a:pt x="78" y="75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0" y="6"/>
                    <a:pt x="2" y="0"/>
                    <a:pt x="6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7" y="0"/>
                    <a:pt x="81" y="2"/>
                    <a:pt x="83" y="4"/>
                  </a:cubicBezTo>
                  <a:cubicBezTo>
                    <a:pt x="164" y="75"/>
                    <a:pt x="164" y="75"/>
                    <a:pt x="164" y="75"/>
                  </a:cubicBezTo>
                  <a:cubicBezTo>
                    <a:pt x="168" y="78"/>
                    <a:pt x="168" y="84"/>
                    <a:pt x="164" y="87"/>
                  </a:cubicBezTo>
                  <a:cubicBezTo>
                    <a:pt x="83" y="158"/>
                    <a:pt x="83" y="158"/>
                    <a:pt x="83" y="158"/>
                  </a:cubicBezTo>
                  <a:cubicBezTo>
                    <a:pt x="81" y="160"/>
                    <a:pt x="77" y="162"/>
                    <a:pt x="73" y="162"/>
                  </a:cubicBezTo>
                  <a:cubicBezTo>
                    <a:pt x="6" y="162"/>
                    <a:pt x="6" y="162"/>
                    <a:pt x="6" y="162"/>
                  </a:cubicBezTo>
                  <a:cubicBezTo>
                    <a:pt x="2" y="162"/>
                    <a:pt x="0" y="156"/>
                    <a:pt x="3" y="15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ln w="3175">
              <a:gradFill flip="none" rotWithShape="1">
                <a:gsLst>
                  <a:gs pos="0">
                    <a:schemeClr val="accent1">
                      <a:alpha val="0"/>
                    </a:schemeClr>
                  </a:gs>
                  <a:gs pos="77000">
                    <a:schemeClr val="accent1"/>
                  </a:gs>
                </a:gsLst>
                <a:lin ang="0" scaled="1"/>
                <a:tileRect/>
              </a:gradFill>
              <a:round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599440" y="1429385"/>
            <a:ext cx="5363210" cy="1188720"/>
            <a:chOff x="944" y="2251"/>
            <a:chExt cx="8446" cy="1872"/>
          </a:xfrm>
        </p:grpSpPr>
        <p:grpSp>
          <p:nvGrpSpPr>
            <p:cNvPr id="13" name="组合 12"/>
            <p:cNvGrpSpPr/>
            <p:nvPr/>
          </p:nvGrpSpPr>
          <p:grpSpPr>
            <a:xfrm>
              <a:off x="944" y="2251"/>
              <a:ext cx="8446" cy="1872"/>
              <a:chOff x="599551" y="1218248"/>
              <a:chExt cx="5363253" cy="1188966"/>
            </a:xfrm>
          </p:grpSpPr>
          <p:sp>
            <p:nvSpPr>
              <p:cNvPr id="452" name="PA-做什么PPT2"/>
              <p:cNvSpPr/>
              <p:nvPr>
                <p:custDataLst>
                  <p:tags r:id="rId96"/>
                </p:custDataLst>
              </p:nvPr>
            </p:nvSpPr>
            <p:spPr>
              <a:xfrm>
                <a:off x="1177025" y="1301682"/>
                <a:ext cx="4720810" cy="1024134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100000">
                    <a:srgbClr val="FDFDFE">
                      <a:alpha val="10000"/>
                    </a:srgbClr>
                  </a:gs>
                  <a:gs pos="85000">
                    <a:schemeClr val="bg1"/>
                  </a:gs>
                </a:gsLst>
                <a:lin ang="0" scaled="1"/>
                <a:tileRect/>
              </a:gradFill>
              <a:ln w="15875">
                <a:noFill/>
              </a:ln>
              <a:effectLst>
                <a:outerShdw blurRad="393700" dist="304800" dir="2700000" sx="90000" sy="90000" algn="tl" rotWithShape="0">
                  <a:schemeClr val="accent1">
                    <a:lumMod val="75000"/>
                    <a:alpha val="1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spcFirstLastPara="1" numCol="1" rtlCol="0" anchor="ctr">
                <a:prstTxWarp prst="textArchUp">
                  <a:avLst>
                    <a:gd name="adj" fmla="val 11332811"/>
                  </a:avLst>
                </a:prstTxWarp>
              </a:bodyPr>
              <a:lstStyle/>
              <a:p>
                <a:pPr algn="ctr"/>
                <a:endParaRPr lang="zh-CN" altLang="en-US">
                  <a:solidFill>
                    <a:srgbClr val="FFFFFF"/>
                  </a:solidFill>
                  <a:latin typeface="HarmonyOS Sans SC" panose="00000500000000000000" charset="-122"/>
                  <a:ea typeface="HarmonyOS Sans SC" panose="00000500000000000000" charset="-122"/>
                </a:endParaRPr>
              </a:p>
            </p:txBody>
          </p:sp>
          <p:grpSp>
            <p:nvGrpSpPr>
              <p:cNvPr id="146" name="PA-做什么PPT3"/>
              <p:cNvGrpSpPr/>
              <p:nvPr>
                <p:custDataLst>
                  <p:tags r:id="rId97"/>
                </p:custDataLst>
              </p:nvPr>
            </p:nvGrpSpPr>
            <p:grpSpPr>
              <a:xfrm>
                <a:off x="599551" y="1218248"/>
                <a:ext cx="1188966" cy="1188966"/>
                <a:chOff x="6802860" y="1858136"/>
                <a:chExt cx="1525687" cy="1525687"/>
              </a:xfrm>
            </p:grpSpPr>
            <p:sp>
              <p:nvSpPr>
                <p:cNvPr id="150" name="PA-椭圆 149"/>
                <p:cNvSpPr/>
                <p:nvPr>
                  <p:custDataLst>
                    <p:tags r:id="rId98"/>
                  </p:custDataLst>
                </p:nvPr>
              </p:nvSpPr>
              <p:spPr>
                <a:xfrm>
                  <a:off x="6917238" y="1972512"/>
                  <a:ext cx="1296935" cy="1296935"/>
                </a:xfrm>
                <a:prstGeom prst="ellipse">
                  <a:avLst/>
                </a:prstGeom>
                <a:gradFill flip="none" rotWithShape="1">
                  <a:gsLst>
                    <a:gs pos="63000">
                      <a:schemeClr val="accent1">
                        <a:alpha val="0"/>
                      </a:schemeClr>
                    </a:gs>
                    <a:gs pos="93000">
                      <a:schemeClr val="accent1">
                        <a:lumMod val="40000"/>
                        <a:lumOff val="60000"/>
                        <a:alpha val="28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alpha val="0"/>
                        </a:prstClr>
                      </a:solidFill>
                      <a:effectLst/>
                      <a:uLnTx/>
                      <a:uFillTx/>
                      <a:latin typeface="HarmonyOS Sans SC" panose="00000500000000000000" charset="-122"/>
                      <a:ea typeface="HarmonyOS Sans SC" panose="00000500000000000000" charset="-122"/>
                      <a:cs typeface="+mn-cs"/>
                    </a:rPr>
                    <a:t>©</a:t>
                  </a:r>
                  <a:r>
                    <a:rPr kumimoji="0" lang="zh-CN" alt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alpha val="0"/>
                        </a:prstClr>
                      </a:solidFill>
                      <a:effectLst/>
                      <a:uLnTx/>
                      <a:uFillTx/>
                      <a:latin typeface="HarmonyOS Sans SC" panose="00000500000000000000" charset="-122"/>
                      <a:ea typeface="HarmonyOS Sans SC" panose="00000500000000000000" charset="-122"/>
                      <a:cs typeface="+mn-cs"/>
                    </a:rPr>
                    <a:t>方能演亦</a:t>
                  </a:r>
                  <a:endParaRPr kumimoji="0" lang="zh-CN" alt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alpha val="0"/>
                      </a:prstClr>
                    </a:solidFill>
                    <a:effectLst/>
                    <a:uLnTx/>
                    <a:uFillTx/>
                    <a:latin typeface="HarmonyOS Sans SC" panose="00000500000000000000" charset="-122"/>
                    <a:ea typeface="HarmonyOS Sans SC" panose="00000500000000000000" charset="-122"/>
                    <a:cs typeface="+mn-cs"/>
                  </a:endParaRPr>
                </a:p>
              </p:txBody>
            </p:sp>
            <p:sp>
              <p:nvSpPr>
                <p:cNvPr id="147" name="PA-椭圆 146"/>
                <p:cNvSpPr/>
                <p:nvPr>
                  <p:custDataLst>
                    <p:tags r:id="rId99"/>
                  </p:custDataLst>
                </p:nvPr>
              </p:nvSpPr>
              <p:spPr>
                <a:xfrm>
                  <a:off x="6965994" y="2021272"/>
                  <a:ext cx="1199422" cy="119941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/>
                    </a:gs>
                    <a:gs pos="80000">
                      <a:schemeClr val="accent1"/>
                    </a:gs>
                  </a:gsLst>
                  <a:lin ang="2700000" scaled="1"/>
                  <a:tileRect/>
                </a:gradFill>
                <a:ln>
                  <a:noFill/>
                </a:ln>
                <a:effectLst>
                  <a:outerShdw blurRad="381000" dist="266700" dir="2700000" algn="tl" rotWithShape="0">
                    <a:schemeClr val="accent1">
                      <a:lumMod val="75000"/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" panose="00000500000000000000" charset="-122"/>
                    <a:ea typeface="HarmonyOS Sans SC" panose="00000500000000000000" charset="-122"/>
                    <a:cs typeface="+mn-cs"/>
                  </a:endParaRPr>
                </a:p>
              </p:txBody>
            </p:sp>
            <p:sp>
              <p:nvSpPr>
                <p:cNvPr id="148" name="PA-椭圆 147"/>
                <p:cNvSpPr/>
                <p:nvPr>
                  <p:custDataLst>
                    <p:tags r:id="rId100"/>
                  </p:custDataLst>
                </p:nvPr>
              </p:nvSpPr>
              <p:spPr>
                <a:xfrm>
                  <a:off x="6802860" y="1858136"/>
                  <a:ext cx="1525687" cy="1525687"/>
                </a:xfrm>
                <a:prstGeom prst="ellipse">
                  <a:avLst/>
                </a:prstGeom>
                <a:noFill/>
                <a:ln w="9525">
                  <a:gradFill flip="none" rotWithShape="1">
                    <a:gsLst>
                      <a:gs pos="15000">
                        <a:schemeClr val="accent1"/>
                      </a:gs>
                      <a:gs pos="79000">
                        <a:schemeClr val="accent1">
                          <a:alpha val="0"/>
                        </a:schemeClr>
                      </a:gs>
                    </a:gsLst>
                    <a:lin ang="2700000" scaled="1"/>
                    <a:tileRect/>
                  </a:gra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alpha val="0"/>
                        </a:prstClr>
                      </a:solidFill>
                      <a:effectLst/>
                      <a:uLnTx/>
                      <a:uFillTx/>
                      <a:latin typeface="HarmonyOS Sans SC" panose="00000500000000000000" charset="-122"/>
                      <a:ea typeface="HarmonyOS Sans SC" panose="00000500000000000000" charset="-122"/>
                      <a:cs typeface="+mn-cs"/>
                    </a:rPr>
                    <a:t>©</a:t>
                  </a:r>
                  <a:r>
                    <a:rPr kumimoji="0" lang="zh-CN" alt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alpha val="0"/>
                        </a:prstClr>
                      </a:solidFill>
                      <a:effectLst/>
                      <a:uLnTx/>
                      <a:uFillTx/>
                      <a:latin typeface="HarmonyOS Sans SC" panose="00000500000000000000" charset="-122"/>
                      <a:ea typeface="HarmonyOS Sans SC" panose="00000500000000000000" charset="-122"/>
                      <a:cs typeface="+mn-cs"/>
                    </a:rPr>
                    <a:t>方能演亦</a:t>
                  </a:r>
                  <a:endParaRPr kumimoji="0" lang="zh-CN" alt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alpha val="0"/>
                      </a:prstClr>
                    </a:solidFill>
                    <a:effectLst/>
                    <a:uLnTx/>
                    <a:uFillTx/>
                    <a:latin typeface="HarmonyOS Sans SC" panose="00000500000000000000" charset="-122"/>
                    <a:ea typeface="HarmonyOS Sans SC" panose="00000500000000000000" charset="-122"/>
                    <a:cs typeface="+mn-cs"/>
                  </a:endParaRPr>
                </a:p>
              </p:txBody>
            </p:sp>
            <p:sp>
              <p:nvSpPr>
                <p:cNvPr id="149" name="PA-椭圆 148"/>
                <p:cNvSpPr/>
                <p:nvPr>
                  <p:custDataLst>
                    <p:tags r:id="rId101"/>
                  </p:custDataLst>
                </p:nvPr>
              </p:nvSpPr>
              <p:spPr>
                <a:xfrm>
                  <a:off x="6892739" y="1948016"/>
                  <a:ext cx="1345933" cy="1345929"/>
                </a:xfrm>
                <a:prstGeom prst="ellipse">
                  <a:avLst/>
                </a:prstGeom>
                <a:solidFill>
                  <a:srgbClr val="5374B1"/>
                </a:solidFill>
                <a:ln w="3175">
                  <a:gradFill>
                    <a:gsLst>
                      <a:gs pos="100000">
                        <a:schemeClr val="accent1">
                          <a:lumMod val="40000"/>
                          <a:lumOff val="60000"/>
                        </a:schemeClr>
                      </a:gs>
                      <a:gs pos="18000">
                        <a:schemeClr val="accent1">
                          <a:alpha val="0"/>
                        </a:schemeClr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alpha val="0"/>
                        </a:prstClr>
                      </a:solidFill>
                      <a:effectLst/>
                      <a:uLnTx/>
                      <a:uFillTx/>
                      <a:latin typeface="HarmonyOS Sans SC" panose="00000500000000000000" charset="-122"/>
                      <a:ea typeface="HarmonyOS Sans SC" panose="00000500000000000000" charset="-122"/>
                      <a:cs typeface="+mn-cs"/>
                    </a:rPr>
                    <a:t>©</a:t>
                  </a:r>
                  <a:r>
                    <a:rPr kumimoji="0" lang="zh-CN" alt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alpha val="0"/>
                        </a:prstClr>
                      </a:solidFill>
                      <a:effectLst/>
                      <a:uLnTx/>
                      <a:uFillTx/>
                      <a:latin typeface="HarmonyOS Sans SC" panose="00000500000000000000" charset="-122"/>
                      <a:ea typeface="HarmonyOS Sans SC" panose="00000500000000000000" charset="-122"/>
                      <a:cs typeface="+mn-cs"/>
                    </a:rPr>
                    <a:t>方能演亦</a:t>
                  </a:r>
                  <a:endParaRPr kumimoji="0" lang="zh-CN" alt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alpha val="0"/>
                      </a:prstClr>
                    </a:solidFill>
                    <a:effectLst/>
                    <a:uLnTx/>
                    <a:uFillTx/>
                    <a:latin typeface="HarmonyOS Sans SC" panose="00000500000000000000" charset="-122"/>
                    <a:ea typeface="HarmonyOS Sans SC" panose="00000500000000000000" charset="-122"/>
                    <a:cs typeface="+mn-cs"/>
                  </a:endParaRPr>
                </a:p>
              </p:txBody>
            </p:sp>
          </p:grpSp>
          <p:sp>
            <p:nvSpPr>
              <p:cNvPr id="2667" name="PA-做什么PPT12"/>
              <p:cNvSpPr txBox="1"/>
              <p:nvPr>
                <p:custDataLst>
                  <p:tags r:id="rId102"/>
                </p:custDataLst>
              </p:nvPr>
            </p:nvSpPr>
            <p:spPr>
              <a:xfrm>
                <a:off x="1823760" y="1671210"/>
                <a:ext cx="4139044" cy="6813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457200" fontAlgn="auto">
                  <a:lnSpc>
                    <a:spcPct val="120000"/>
                  </a:lnSpc>
                  <a:spcBef>
                    <a:spcPts val="600"/>
                  </a:spcBef>
                  <a:defRPr/>
                </a:pPr>
                <a:r>
                  <a:rPr kumimoji="0" lang="zh-CN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开展</a:t>
                </a:r>
                <a:r>
                  <a:rPr kumimoji="0" lang="en-US" altLang="zh-CN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highlight>
                      <a:srgbClr val="FFFF00"/>
                    </a:highlight>
                    <a:uLnTx/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“</a:t>
                </a:r>
                <a:r>
                  <a:rPr kumimoji="0" lang="zh-CN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highlight>
                      <a:srgbClr val="FFFF00"/>
                    </a:highlight>
                    <a:uLnTx/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家校沟通面对面</a:t>
                </a:r>
                <a:r>
                  <a:rPr kumimoji="0" lang="en-US" altLang="zh-CN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highlight>
                      <a:srgbClr val="FFFF00"/>
                    </a:highlight>
                    <a:uLnTx/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”</a:t>
                </a:r>
                <a:r>
                  <a:rPr kumimoji="0" lang="zh-CN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等活动，主动倾听家长意见、回应家长关切</a:t>
                </a: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endParaRPr>
              </a:p>
            </p:txBody>
          </p:sp>
          <p:sp>
            <p:nvSpPr>
              <p:cNvPr id="2668" name="PA-做什么PPT13"/>
              <p:cNvSpPr txBox="1"/>
              <p:nvPr>
                <p:custDataLst>
                  <p:tags r:id="rId103"/>
                </p:custDataLst>
              </p:nvPr>
            </p:nvSpPr>
            <p:spPr>
              <a:xfrm>
                <a:off x="1823831" y="1335723"/>
                <a:ext cx="2152650" cy="460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defRPr/>
                </a:pPr>
                <a:r>
                  <a:rPr lang="zh-CN" altLang="en-US" sz="2000" b="1" dirty="0">
                    <a:solidFill>
                      <a:srgbClr val="343C91"/>
                    </a:solidFill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</a:rPr>
                  <a:t>畅通家校沟通</a:t>
                </a:r>
                <a:endParaRPr lang="zh-CN" altLang="en-US" sz="2000" b="1" dirty="0">
                  <a:solidFill>
                    <a:srgbClr val="343C91"/>
                  </a:solidFill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</a:endParaRPr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>
              <a:off x="1144" y="2630"/>
              <a:ext cx="1374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4400">
                  <a:solidFill>
                    <a:schemeClr val="bg1"/>
                  </a:solidFill>
                </a:rPr>
                <a:t>01</a:t>
              </a:r>
              <a:endParaRPr lang="en-US" altLang="zh-CN" sz="440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6229350" y="1429385"/>
            <a:ext cx="5363210" cy="1188720"/>
            <a:chOff x="9810" y="2251"/>
            <a:chExt cx="8446" cy="1872"/>
          </a:xfrm>
        </p:grpSpPr>
        <p:grpSp>
          <p:nvGrpSpPr>
            <p:cNvPr id="14" name="组合 13"/>
            <p:cNvGrpSpPr/>
            <p:nvPr/>
          </p:nvGrpSpPr>
          <p:grpSpPr>
            <a:xfrm>
              <a:off x="9810" y="2251"/>
              <a:ext cx="8446" cy="1872"/>
              <a:chOff x="6229198" y="1218248"/>
              <a:chExt cx="5363253" cy="1188966"/>
            </a:xfrm>
          </p:grpSpPr>
          <p:sp>
            <p:nvSpPr>
              <p:cNvPr id="453" name="PA-做什么PPT1"/>
              <p:cNvSpPr/>
              <p:nvPr>
                <p:custDataLst>
                  <p:tags r:id="rId104"/>
                </p:custDataLst>
              </p:nvPr>
            </p:nvSpPr>
            <p:spPr>
              <a:xfrm>
                <a:off x="6806672" y="1301682"/>
                <a:ext cx="4720810" cy="1024134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100000">
                    <a:srgbClr val="FDFDFE">
                      <a:alpha val="10000"/>
                    </a:srgbClr>
                  </a:gs>
                  <a:gs pos="85000">
                    <a:schemeClr val="bg1"/>
                  </a:gs>
                </a:gsLst>
                <a:lin ang="0" scaled="1"/>
                <a:tileRect/>
              </a:gradFill>
              <a:ln w="15875">
                <a:noFill/>
              </a:ln>
              <a:effectLst>
                <a:outerShdw blurRad="393700" dist="304800" dir="2700000" sx="90000" sy="90000" algn="tl" rotWithShape="0">
                  <a:schemeClr val="accent1">
                    <a:lumMod val="75000"/>
                    <a:alpha val="1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spcFirstLastPara="1" numCol="1" rtlCol="0" anchor="ctr">
                <a:prstTxWarp prst="textArchUp">
                  <a:avLst>
                    <a:gd name="adj" fmla="val 11332811"/>
                  </a:avLst>
                </a:prstTxWarp>
              </a:bodyPr>
              <a:lstStyle/>
              <a:p>
                <a:pPr algn="ctr"/>
                <a:endParaRPr lang="zh-CN" altLang="en-US">
                  <a:solidFill>
                    <a:srgbClr val="FFFFFF"/>
                  </a:solidFill>
                  <a:latin typeface="HarmonyOS Sans SC" panose="00000500000000000000" charset="-122"/>
                  <a:ea typeface="HarmonyOS Sans SC" panose="00000500000000000000" charset="-122"/>
                </a:endParaRPr>
              </a:p>
            </p:txBody>
          </p:sp>
          <p:grpSp>
            <p:nvGrpSpPr>
              <p:cNvPr id="17" name="PA-做什么PPT14"/>
              <p:cNvGrpSpPr/>
              <p:nvPr>
                <p:custDataLst>
                  <p:tags r:id="rId105"/>
                </p:custDataLst>
              </p:nvPr>
            </p:nvGrpSpPr>
            <p:grpSpPr>
              <a:xfrm>
                <a:off x="6229198" y="1218248"/>
                <a:ext cx="1188966" cy="1188966"/>
                <a:chOff x="6802860" y="1858136"/>
                <a:chExt cx="1525687" cy="1525687"/>
              </a:xfrm>
            </p:grpSpPr>
            <p:sp>
              <p:nvSpPr>
                <p:cNvPr id="18" name="PA-椭圆 17"/>
                <p:cNvSpPr/>
                <p:nvPr>
                  <p:custDataLst>
                    <p:tags r:id="rId106"/>
                  </p:custDataLst>
                </p:nvPr>
              </p:nvSpPr>
              <p:spPr>
                <a:xfrm>
                  <a:off x="6917238" y="1972512"/>
                  <a:ext cx="1296935" cy="1296935"/>
                </a:xfrm>
                <a:prstGeom prst="ellipse">
                  <a:avLst/>
                </a:prstGeom>
                <a:gradFill flip="none" rotWithShape="1">
                  <a:gsLst>
                    <a:gs pos="63000">
                      <a:schemeClr val="accent1">
                        <a:alpha val="0"/>
                      </a:schemeClr>
                    </a:gs>
                    <a:gs pos="93000">
                      <a:schemeClr val="accent1">
                        <a:lumMod val="40000"/>
                        <a:lumOff val="60000"/>
                        <a:alpha val="28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alpha val="0"/>
                        </a:prstClr>
                      </a:solidFill>
                      <a:effectLst/>
                      <a:uLnTx/>
                      <a:uFillTx/>
                      <a:latin typeface="HarmonyOS Sans SC" panose="00000500000000000000" charset="-122"/>
                      <a:ea typeface="HarmonyOS Sans SC" panose="00000500000000000000" charset="-122"/>
                      <a:cs typeface="+mn-cs"/>
                    </a:rPr>
                    <a:t>©</a:t>
                  </a:r>
                  <a:r>
                    <a:rPr kumimoji="0" lang="zh-CN" alt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alpha val="0"/>
                        </a:prstClr>
                      </a:solidFill>
                      <a:effectLst/>
                      <a:uLnTx/>
                      <a:uFillTx/>
                      <a:latin typeface="HarmonyOS Sans SC" panose="00000500000000000000" charset="-122"/>
                      <a:ea typeface="HarmonyOS Sans SC" panose="00000500000000000000" charset="-122"/>
                      <a:cs typeface="+mn-cs"/>
                    </a:rPr>
                    <a:t>方能演亦</a:t>
                  </a:r>
                  <a:endParaRPr kumimoji="0" lang="zh-CN" alt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alpha val="0"/>
                      </a:prstClr>
                    </a:solidFill>
                    <a:effectLst/>
                    <a:uLnTx/>
                    <a:uFillTx/>
                    <a:latin typeface="HarmonyOS Sans SC" panose="00000500000000000000" charset="-122"/>
                    <a:ea typeface="HarmonyOS Sans SC" panose="00000500000000000000" charset="-122"/>
                    <a:cs typeface="+mn-cs"/>
                  </a:endParaRPr>
                </a:p>
              </p:txBody>
            </p:sp>
            <p:sp>
              <p:nvSpPr>
                <p:cNvPr id="19" name="PA-椭圆 18"/>
                <p:cNvSpPr/>
                <p:nvPr>
                  <p:custDataLst>
                    <p:tags r:id="rId107"/>
                  </p:custDataLst>
                </p:nvPr>
              </p:nvSpPr>
              <p:spPr>
                <a:xfrm>
                  <a:off x="6965994" y="2021272"/>
                  <a:ext cx="1199422" cy="1199419"/>
                </a:xfrm>
                <a:prstGeom prst="ellipse">
                  <a:avLst/>
                </a:prstGeom>
                <a:solidFill>
                  <a:srgbClr val="5374B1"/>
                </a:solidFill>
                <a:ln>
                  <a:noFill/>
                </a:ln>
                <a:effectLst>
                  <a:outerShdw blurRad="381000" dist="266700" dir="2700000" algn="tl" rotWithShape="0">
                    <a:schemeClr val="accent1">
                      <a:lumMod val="75000"/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" panose="00000500000000000000" charset="-122"/>
                    <a:ea typeface="HarmonyOS Sans SC" panose="00000500000000000000" charset="-122"/>
                    <a:cs typeface="+mn-cs"/>
                  </a:endParaRPr>
                </a:p>
              </p:txBody>
            </p:sp>
            <p:sp>
              <p:nvSpPr>
                <p:cNvPr id="20" name="PA-椭圆 19"/>
                <p:cNvSpPr/>
                <p:nvPr>
                  <p:custDataLst>
                    <p:tags r:id="rId108"/>
                  </p:custDataLst>
                </p:nvPr>
              </p:nvSpPr>
              <p:spPr>
                <a:xfrm>
                  <a:off x="6802860" y="1858136"/>
                  <a:ext cx="1525687" cy="1525687"/>
                </a:xfrm>
                <a:prstGeom prst="ellipse">
                  <a:avLst/>
                </a:prstGeom>
                <a:noFill/>
                <a:ln w="9525">
                  <a:gradFill flip="none" rotWithShape="1">
                    <a:gsLst>
                      <a:gs pos="15000">
                        <a:schemeClr val="accent1"/>
                      </a:gs>
                      <a:gs pos="79000">
                        <a:schemeClr val="accent1">
                          <a:alpha val="0"/>
                        </a:schemeClr>
                      </a:gs>
                    </a:gsLst>
                    <a:lin ang="2700000" scaled="1"/>
                    <a:tileRect/>
                  </a:gra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alpha val="0"/>
                        </a:prstClr>
                      </a:solidFill>
                      <a:effectLst/>
                      <a:uLnTx/>
                      <a:uFillTx/>
                      <a:latin typeface="HarmonyOS Sans SC" panose="00000500000000000000" charset="-122"/>
                      <a:ea typeface="HarmonyOS Sans SC" panose="00000500000000000000" charset="-122"/>
                      <a:cs typeface="+mn-cs"/>
                    </a:rPr>
                    <a:t>©</a:t>
                  </a:r>
                  <a:r>
                    <a:rPr kumimoji="0" lang="zh-CN" alt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alpha val="0"/>
                        </a:prstClr>
                      </a:solidFill>
                      <a:effectLst/>
                      <a:uLnTx/>
                      <a:uFillTx/>
                      <a:latin typeface="HarmonyOS Sans SC" panose="00000500000000000000" charset="-122"/>
                      <a:ea typeface="HarmonyOS Sans SC" panose="00000500000000000000" charset="-122"/>
                      <a:cs typeface="+mn-cs"/>
                    </a:rPr>
                    <a:t>方能演亦</a:t>
                  </a:r>
                  <a:endParaRPr kumimoji="0" lang="zh-CN" alt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alpha val="0"/>
                      </a:prstClr>
                    </a:solidFill>
                    <a:effectLst/>
                    <a:uLnTx/>
                    <a:uFillTx/>
                    <a:latin typeface="HarmonyOS Sans SC" panose="00000500000000000000" charset="-122"/>
                    <a:ea typeface="HarmonyOS Sans SC" panose="00000500000000000000" charset="-122"/>
                    <a:cs typeface="+mn-cs"/>
                  </a:endParaRPr>
                </a:p>
              </p:txBody>
            </p:sp>
            <p:sp>
              <p:nvSpPr>
                <p:cNvPr id="21" name="PA-椭圆 20"/>
                <p:cNvSpPr/>
                <p:nvPr>
                  <p:custDataLst>
                    <p:tags r:id="rId109"/>
                  </p:custDataLst>
                </p:nvPr>
              </p:nvSpPr>
              <p:spPr>
                <a:xfrm>
                  <a:off x="6892739" y="1948016"/>
                  <a:ext cx="1345933" cy="1345929"/>
                </a:xfrm>
                <a:prstGeom prst="ellipse">
                  <a:avLst/>
                </a:prstGeom>
                <a:noFill/>
                <a:ln w="3175">
                  <a:gradFill>
                    <a:gsLst>
                      <a:gs pos="100000">
                        <a:schemeClr val="accent1">
                          <a:lumMod val="40000"/>
                          <a:lumOff val="60000"/>
                        </a:schemeClr>
                      </a:gs>
                      <a:gs pos="18000">
                        <a:schemeClr val="accent1">
                          <a:alpha val="0"/>
                        </a:schemeClr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alpha val="0"/>
                        </a:prstClr>
                      </a:solidFill>
                      <a:effectLst/>
                      <a:uLnTx/>
                      <a:uFillTx/>
                      <a:latin typeface="HarmonyOS Sans SC" panose="00000500000000000000" charset="-122"/>
                      <a:ea typeface="HarmonyOS Sans SC" panose="00000500000000000000" charset="-122"/>
                      <a:cs typeface="+mn-cs"/>
                    </a:rPr>
                    <a:t>©</a:t>
                  </a:r>
                  <a:r>
                    <a:rPr kumimoji="0" lang="zh-CN" alt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alpha val="0"/>
                        </a:prstClr>
                      </a:solidFill>
                      <a:effectLst/>
                      <a:uLnTx/>
                      <a:uFillTx/>
                      <a:latin typeface="HarmonyOS Sans SC" panose="00000500000000000000" charset="-122"/>
                      <a:ea typeface="HarmonyOS Sans SC" panose="00000500000000000000" charset="-122"/>
                      <a:cs typeface="+mn-cs"/>
                    </a:rPr>
                    <a:t>方能演亦</a:t>
                  </a:r>
                  <a:endParaRPr kumimoji="0" lang="zh-CN" alt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alpha val="0"/>
                      </a:prstClr>
                    </a:solidFill>
                    <a:effectLst/>
                    <a:uLnTx/>
                    <a:uFillTx/>
                    <a:latin typeface="HarmonyOS Sans SC" panose="00000500000000000000" charset="-122"/>
                    <a:ea typeface="HarmonyOS Sans SC" panose="00000500000000000000" charset="-122"/>
                    <a:cs typeface="+mn-cs"/>
                  </a:endParaRPr>
                </a:p>
              </p:txBody>
            </p:sp>
          </p:grpSp>
          <p:sp>
            <p:nvSpPr>
              <p:cNvPr id="23" name="PA-做什么PPT16"/>
              <p:cNvSpPr txBox="1"/>
              <p:nvPr>
                <p:custDataLst>
                  <p:tags r:id="rId110"/>
                </p:custDataLst>
              </p:nvPr>
            </p:nvSpPr>
            <p:spPr>
              <a:xfrm>
                <a:off x="7453407" y="1671210"/>
                <a:ext cx="4139044" cy="6813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457200" fontAlgn="auto">
                  <a:lnSpc>
                    <a:spcPct val="120000"/>
                  </a:lnSpc>
                  <a:spcBef>
                    <a:spcPts val="600"/>
                  </a:spcBef>
                  <a:defRPr/>
                </a:pPr>
                <a:r>
                  <a:rPr kumimoji="0" lang="zh-CN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让家庭成为学校育人的同盟军，让</a:t>
                </a:r>
                <a:r>
                  <a:rPr kumimoji="0" lang="zh-CN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highlight>
                      <a:srgbClr val="FFFF00"/>
                    </a:highlight>
                    <a:uLnTx/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学校教育与家庭教育</a:t>
                </a:r>
                <a:r>
                  <a:rPr kumimoji="0" lang="zh-CN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同频共振、协同发力</a:t>
                </a: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endParaRPr>
              </a:p>
            </p:txBody>
          </p:sp>
          <p:sp>
            <p:nvSpPr>
              <p:cNvPr id="24" name="PA-做什么PPT17"/>
              <p:cNvSpPr txBox="1"/>
              <p:nvPr>
                <p:custDataLst>
                  <p:tags r:id="rId111"/>
                </p:custDataLst>
              </p:nvPr>
            </p:nvSpPr>
            <p:spPr>
              <a:xfrm>
                <a:off x="7453478" y="1335723"/>
                <a:ext cx="2032000" cy="460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lvl="0" algn="l" fontAlgn="auto">
                  <a:lnSpc>
                    <a:spcPct val="120000"/>
                  </a:lnSpc>
                  <a:spcBef>
                    <a:spcPts val="60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2000" b="1" dirty="0">
                    <a:solidFill>
                      <a:srgbClr val="343C91"/>
                    </a:solidFill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</a:rPr>
                  <a:t>凝聚育人合力</a:t>
                </a:r>
                <a:endParaRPr lang="zh-CN" altLang="en-US" sz="2000" b="1" dirty="0">
                  <a:solidFill>
                    <a:srgbClr val="343C91"/>
                  </a:solidFill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</a:endParaRPr>
              </a:p>
            </p:txBody>
          </p:sp>
        </p:grpSp>
        <p:sp>
          <p:nvSpPr>
            <p:cNvPr id="16" name="文本框 15"/>
            <p:cNvSpPr txBox="1"/>
            <p:nvPr/>
          </p:nvSpPr>
          <p:spPr>
            <a:xfrm>
              <a:off x="10066" y="2582"/>
              <a:ext cx="1374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4400">
                  <a:solidFill>
                    <a:schemeClr val="bg1"/>
                  </a:solidFill>
                </a:rPr>
                <a:t>02</a:t>
              </a:r>
              <a:endParaRPr lang="en-US" altLang="zh-CN" sz="440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 bldLvl="0" animBg="1"/>
      <p:bldP spid="115" grpId="0" bldLvl="0" animBg="1"/>
      <p:bldP spid="2" grpId="0" bldLvl="0" animBg="1"/>
      <p:bldP spid="3" grpId="0" bldLvl="0" animBg="1"/>
      <p:bldP spid="4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1086852" y="89910"/>
            <a:ext cx="10633296" cy="598017"/>
            <a:chOff x="573772" y="517265"/>
            <a:chExt cx="10633296" cy="598017"/>
          </a:xfrm>
        </p:grpSpPr>
        <p:sp>
          <p:nvSpPr>
            <p:cNvPr id="43" name="文本框 42"/>
            <p:cNvSpPr txBox="1"/>
            <p:nvPr/>
          </p:nvSpPr>
          <p:spPr>
            <a:xfrm>
              <a:off x="573772" y="528517"/>
              <a:ext cx="1220470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accent1">
                      <a:lumMod val="75000"/>
                    </a:schemeClr>
                  </a:solidFill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伍</a:t>
              </a:r>
              <a:endParaRPr lang="zh-CN" altLang="en-US" sz="3200" dirty="0">
                <a:solidFill>
                  <a:schemeClr val="accent1">
                    <a:lumMod val="75000"/>
                  </a:schemeClr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022029" y="517265"/>
              <a:ext cx="7904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</a:rPr>
                <a:t>办好暖心之“事”——以服务师生凝聚合力</a:t>
              </a:r>
              <a:endParaRPr lang="zh-CN" altLang="en-US" sz="3200" dirty="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汉仪雪君体简" panose="02010600000101010101" charset="-122"/>
                <a:ea typeface="汉仪雪君体简" panose="02010600000101010101" charset="-122"/>
                <a:cs typeface="汉仪雪君体简" panose="02010600000101010101" charset="-122"/>
              </a:endParaRPr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677815" y="1101312"/>
              <a:ext cx="10529253" cy="13970"/>
              <a:chOff x="677815" y="1101312"/>
              <a:chExt cx="10529253" cy="13970"/>
            </a:xfrm>
          </p:grpSpPr>
          <p:cxnSp>
            <p:nvCxnSpPr>
              <p:cNvPr id="46" name="直接连接符 45"/>
              <p:cNvCxnSpPr/>
              <p:nvPr/>
            </p:nvCxnSpPr>
            <p:spPr>
              <a:xfrm flipV="1">
                <a:off x="690833" y="1107662"/>
                <a:ext cx="10516235" cy="7620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>
                <a:off x="677815" y="1101312"/>
                <a:ext cx="977149" cy="0"/>
              </a:xfrm>
              <a:prstGeom prst="line">
                <a:avLst/>
              </a:prstGeom>
              <a:ln w="15875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组合 47"/>
          <p:cNvGrpSpPr/>
          <p:nvPr/>
        </p:nvGrpSpPr>
        <p:grpSpPr>
          <a:xfrm>
            <a:off x="27305" y="855345"/>
            <a:ext cx="4030345" cy="492760"/>
            <a:chOff x="6013" y="1496"/>
            <a:chExt cx="5227" cy="741"/>
          </a:xfrm>
        </p:grpSpPr>
        <p:sp>
          <p:nvSpPr>
            <p:cNvPr id="49" name="对角圆角矩形 4"/>
            <p:cNvSpPr/>
            <p:nvPr/>
          </p:nvSpPr>
          <p:spPr>
            <a:xfrm>
              <a:off x="6423" y="1496"/>
              <a:ext cx="4401" cy="741"/>
            </a:xfrm>
            <a:prstGeom prst="round2Diag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  <a:gs pos="50000">
                  <a:schemeClr val="accent1">
                    <a:lumMod val="10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90500" dist="38100" dir="5400000" rotWithShape="0">
                <a:schemeClr val="accent1">
                  <a:lumMod val="100000"/>
                  <a:alpha val="2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charset="-122"/>
                <a:ea typeface="思源宋体 CN" panose="02020400000000000000" charset="-122"/>
                <a:cs typeface="思源宋体 CN" panose="02020400000000000000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6013" y="1510"/>
              <a:ext cx="5227" cy="6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（三）为校园添暖聚力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  <a:cs typeface="+mn-ea"/>
                <a:sym typeface="+mn-ea"/>
              </a:endParaRPr>
            </a:p>
          </p:txBody>
        </p:sp>
      </p:grpSp>
      <p:sp>
        <p:nvSpPr>
          <p:cNvPr id="60" name="PA-做什么PPT9"/>
          <p:cNvSpPr txBox="1"/>
          <p:nvPr>
            <p:custDataLst>
              <p:tags r:id="rId1"/>
            </p:custDataLst>
          </p:nvPr>
        </p:nvSpPr>
        <p:spPr>
          <a:xfrm>
            <a:off x="626110" y="1960880"/>
            <a:ext cx="598741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fontAlgn="auto">
              <a:lnSpc>
                <a:spcPct val="150000"/>
              </a:lnSpc>
              <a:spcBef>
                <a:spcPts val="600"/>
              </a:spcBef>
              <a:defRPr/>
            </a:pPr>
            <a:r>
              <a:rPr kumimoji="0" lang="zh-CN" altLang="en-US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+mn-cs"/>
              </a:rPr>
              <a:t>让每一个孩子都能在校园里</a:t>
            </a:r>
            <a:r>
              <a:rPr kumimoji="0" lang="zh-CN" altLang="en-US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highlight>
                  <a:srgbClr val="FFFF00"/>
                </a:highlight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+mn-cs"/>
              </a:rPr>
              <a:t>被看见、被尊重、被温暖</a:t>
            </a:r>
            <a:r>
              <a:rPr kumimoji="0" lang="zh-CN" altLang="en-US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+mn-cs"/>
              </a:rPr>
              <a:t>，让党建工作的成效归根到底体现在学生实实在在的成长上</a:t>
            </a: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方正春晚龙马精神体" panose="02010600010101010101" charset="-122"/>
              <a:ea typeface="方正春晚龙马精神体" panose="02010600010101010101" charset="-122"/>
              <a:cs typeface="+mn-cs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625938" y="1479473"/>
            <a:ext cx="2856230" cy="460375"/>
            <a:chOff x="636733" y="1389303"/>
            <a:chExt cx="2856230" cy="460375"/>
          </a:xfrm>
        </p:grpSpPr>
        <p:sp>
          <p:nvSpPr>
            <p:cNvPr id="61" name="PA-做什么PPT10"/>
            <p:cNvSpPr txBox="1"/>
            <p:nvPr>
              <p:custDataLst>
                <p:tags r:id="rId2"/>
              </p:custDataLst>
            </p:nvPr>
          </p:nvSpPr>
          <p:spPr>
            <a:xfrm>
              <a:off x="636733" y="1389303"/>
              <a:ext cx="2856230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defRPr/>
              </a:pPr>
              <a:r>
                <a:rPr lang="en-US" altLang="zh-CN" sz="2400" b="1">
                  <a:solidFill>
                    <a:srgbClr val="343C91"/>
                  </a:solidFill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</a:rPr>
                <a:t>1.</a:t>
              </a:r>
              <a:r>
                <a:rPr lang="zh-CN" altLang="en-US" sz="2400" b="1">
                  <a:solidFill>
                    <a:srgbClr val="343C91"/>
                  </a:solidFill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</a:rPr>
                <a:t>关注成长需求</a:t>
              </a:r>
              <a:endParaRPr lang="zh-CN" altLang="en-US" sz="2400" b="1">
                <a:solidFill>
                  <a:srgbClr val="343C91"/>
                </a:solidFill>
                <a:latin typeface="方正书宋_GBK" panose="02000000000000000000" charset="-122"/>
                <a:ea typeface="方正书宋_GBK" panose="02000000000000000000" charset="-122"/>
                <a:cs typeface="方正书宋_GBK" panose="02000000000000000000" charset="-122"/>
              </a:endParaRPr>
            </a:p>
          </p:txBody>
        </p:sp>
        <p:grpSp>
          <p:nvGrpSpPr>
            <p:cNvPr id="81" name="PA-做什么PPT15"/>
            <p:cNvGrpSpPr/>
            <p:nvPr>
              <p:custDataLst>
                <p:tags r:id="rId3"/>
              </p:custDataLst>
            </p:nvPr>
          </p:nvGrpSpPr>
          <p:grpSpPr>
            <a:xfrm>
              <a:off x="699279" y="1849578"/>
              <a:ext cx="1846277" cy="0"/>
              <a:chOff x="699279" y="1833703"/>
              <a:chExt cx="1846277" cy="0"/>
            </a:xfrm>
          </p:grpSpPr>
          <p:cxnSp>
            <p:nvCxnSpPr>
              <p:cNvPr id="77" name="PA-直接连接符 76"/>
              <p:cNvCxnSpPr/>
              <p:nvPr>
                <p:custDataLst>
                  <p:tags r:id="rId4"/>
                </p:custDataLst>
              </p:nvPr>
            </p:nvCxnSpPr>
            <p:spPr>
              <a:xfrm>
                <a:off x="699279" y="1833703"/>
                <a:ext cx="1846277" cy="0"/>
              </a:xfrm>
              <a:prstGeom prst="line">
                <a:avLst/>
              </a:prstGeom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PA-直接连接符 78"/>
              <p:cNvCxnSpPr/>
              <p:nvPr>
                <p:custDataLst>
                  <p:tags r:id="rId5"/>
                </p:custDataLst>
              </p:nvPr>
            </p:nvCxnSpPr>
            <p:spPr>
              <a:xfrm>
                <a:off x="699279" y="1833703"/>
                <a:ext cx="4746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组合 7"/>
          <p:cNvGrpSpPr/>
          <p:nvPr/>
        </p:nvGrpSpPr>
        <p:grpSpPr>
          <a:xfrm>
            <a:off x="625938" y="3391566"/>
            <a:ext cx="2781935" cy="588545"/>
            <a:chOff x="625938" y="3391566"/>
            <a:chExt cx="2781935" cy="588545"/>
          </a:xfrm>
        </p:grpSpPr>
        <p:sp>
          <p:nvSpPr>
            <p:cNvPr id="137" name="PA-做什么PPT18"/>
            <p:cNvSpPr txBox="1"/>
            <p:nvPr>
              <p:custDataLst>
                <p:tags r:id="rId6"/>
              </p:custDataLst>
            </p:nvPr>
          </p:nvSpPr>
          <p:spPr>
            <a:xfrm>
              <a:off x="625938" y="3391566"/>
              <a:ext cx="2781935" cy="534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indent="0" fontAlgn="auto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2400" b="1">
                  <a:solidFill>
                    <a:srgbClr val="343C91"/>
                  </a:solidFill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</a:rPr>
                <a:t>2.营造奋进氛围</a:t>
              </a:r>
              <a:endParaRPr lang="en-US" altLang="zh-CN" sz="2400" b="1">
                <a:solidFill>
                  <a:srgbClr val="343C91"/>
                </a:solidFill>
                <a:latin typeface="方正书宋_GBK" panose="02000000000000000000" charset="-122"/>
                <a:ea typeface="方正书宋_GBK" panose="02000000000000000000" charset="-122"/>
                <a:cs typeface="方正书宋_GBK" panose="02000000000000000000" charset="-122"/>
              </a:endParaRPr>
            </a:p>
          </p:txBody>
        </p:sp>
        <p:grpSp>
          <p:nvGrpSpPr>
            <p:cNvPr id="138" name="PA-做什么PPT19"/>
            <p:cNvGrpSpPr/>
            <p:nvPr>
              <p:custDataLst>
                <p:tags r:id="rId7"/>
              </p:custDataLst>
            </p:nvPr>
          </p:nvGrpSpPr>
          <p:grpSpPr>
            <a:xfrm>
              <a:off x="699279" y="3980111"/>
              <a:ext cx="1846277" cy="0"/>
              <a:chOff x="699279" y="1833703"/>
              <a:chExt cx="1846277" cy="0"/>
            </a:xfrm>
          </p:grpSpPr>
          <p:cxnSp>
            <p:nvCxnSpPr>
              <p:cNvPr id="139" name="PA-直接连接符 138"/>
              <p:cNvCxnSpPr/>
              <p:nvPr>
                <p:custDataLst>
                  <p:tags r:id="rId8"/>
                </p:custDataLst>
              </p:nvPr>
            </p:nvCxnSpPr>
            <p:spPr>
              <a:xfrm>
                <a:off x="699279" y="1833703"/>
                <a:ext cx="1846277" cy="0"/>
              </a:xfrm>
              <a:prstGeom prst="line">
                <a:avLst/>
              </a:prstGeom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PA-直接连接符 139"/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699279" y="1833703"/>
                <a:ext cx="4746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PA-做什么PPT1"/>
          <p:cNvSpPr/>
          <p:nvPr>
            <p:custDataLst>
              <p:tags r:id="rId10"/>
            </p:custDataLst>
          </p:nvPr>
        </p:nvSpPr>
        <p:spPr>
          <a:xfrm>
            <a:off x="6545581" y="4294008"/>
            <a:ext cx="2388818" cy="2059577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blipFill dpi="0" rotWithShape="1">
            <a:blip r:embed="rId11"/>
            <a:srcRect/>
            <a:stretch>
              <a:fillRect l="-26920" r="-2692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4429" tIns="371619" rIns="354429" bIns="371619" numCol="1" spcCol="1270" anchor="ctr" anchorCtr="0">
            <a:noAutofit/>
          </a:bodyPr>
          <a:lstStyle/>
          <a:p>
            <a:pPr marL="0" lvl="0" indent="0" algn="ctr" defTabSz="2311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5200" kern="1200"/>
          </a:p>
        </p:txBody>
      </p:sp>
      <p:sp>
        <p:nvSpPr>
          <p:cNvPr id="56" name="PA-做什么PPT4"/>
          <p:cNvSpPr/>
          <p:nvPr>
            <p:custDataLst>
              <p:tags r:id="rId12"/>
            </p:custDataLst>
          </p:nvPr>
        </p:nvSpPr>
        <p:spPr>
          <a:xfrm>
            <a:off x="8580752" y="912165"/>
            <a:ext cx="2388818" cy="2059577"/>
          </a:xfrm>
          <a:prstGeom prst="hexagon">
            <a:avLst>
              <a:gd name="adj" fmla="val 25000"/>
              <a:gd name="vf" fmla="val 115470"/>
            </a:avLst>
          </a:prstGeom>
          <a:blipFill dpi="0" rotWithShape="1">
            <a:blip r:embed="rId13"/>
            <a:srcRect/>
            <a:stretch>
              <a:fillRect l="-26638" r="-26638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/>
          </a:p>
        </p:txBody>
      </p:sp>
      <p:grpSp>
        <p:nvGrpSpPr>
          <p:cNvPr id="13" name="组合 12"/>
          <p:cNvGrpSpPr/>
          <p:nvPr/>
        </p:nvGrpSpPr>
        <p:grpSpPr>
          <a:xfrm>
            <a:off x="7783697" y="1189840"/>
            <a:ext cx="870123" cy="750197"/>
            <a:chOff x="7783697" y="1189840"/>
            <a:chExt cx="870123" cy="750197"/>
          </a:xfrm>
        </p:grpSpPr>
        <p:sp>
          <p:nvSpPr>
            <p:cNvPr id="124" name="PA-做什么PPT5"/>
            <p:cNvSpPr/>
            <p:nvPr>
              <p:custDataLst>
                <p:tags r:id="rId14"/>
              </p:custDataLst>
            </p:nvPr>
          </p:nvSpPr>
          <p:spPr>
            <a:xfrm>
              <a:off x="7783697" y="1189840"/>
              <a:ext cx="870123" cy="750197"/>
            </a:xfrm>
            <a:custGeom>
              <a:avLst/>
              <a:gdLst>
                <a:gd name="connsiteX0" fmla="*/ 0 w 2283968"/>
                <a:gd name="connsiteY0" fmla="*/ 984589 h 1969178"/>
                <a:gd name="connsiteX1" fmla="*/ 492295 w 2283968"/>
                <a:gd name="connsiteY1" fmla="*/ 0 h 1969178"/>
                <a:gd name="connsiteX2" fmla="*/ 1791674 w 2283968"/>
                <a:gd name="connsiteY2" fmla="*/ 0 h 1969178"/>
                <a:gd name="connsiteX3" fmla="*/ 2283968 w 2283968"/>
                <a:gd name="connsiteY3" fmla="*/ 984589 h 1969178"/>
                <a:gd name="connsiteX4" fmla="*/ 1791674 w 2283968"/>
                <a:gd name="connsiteY4" fmla="*/ 1969178 h 1969178"/>
                <a:gd name="connsiteX5" fmla="*/ 492295 w 2283968"/>
                <a:gd name="connsiteY5" fmla="*/ 1969178 h 1969178"/>
                <a:gd name="connsiteX6" fmla="*/ 0 w 2283968"/>
                <a:gd name="connsiteY6" fmla="*/ 984589 h 196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3968" h="1969178">
                  <a:moveTo>
                    <a:pt x="0" y="984589"/>
                  </a:moveTo>
                  <a:lnTo>
                    <a:pt x="492295" y="0"/>
                  </a:lnTo>
                  <a:lnTo>
                    <a:pt x="1791674" y="0"/>
                  </a:lnTo>
                  <a:lnTo>
                    <a:pt x="2283968" y="984589"/>
                  </a:lnTo>
                  <a:lnTo>
                    <a:pt x="1791674" y="1969178"/>
                  </a:lnTo>
                  <a:lnTo>
                    <a:pt x="492295" y="1969178"/>
                  </a:lnTo>
                  <a:lnTo>
                    <a:pt x="0" y="984589"/>
                  </a:lnTo>
                  <a:close/>
                </a:path>
              </a:pathLst>
            </a:custGeom>
            <a:solidFill>
              <a:schemeClr val="accent2">
                <a:alpha val="14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4429" tIns="371619" rIns="354429" bIns="371619" numCol="1" spcCol="1270" anchor="ctr" anchorCtr="0">
              <a:noAutofit/>
            </a:bodyPr>
            <a:lstStyle/>
            <a:p>
              <a:pPr marL="0" lvl="0" indent="0" algn="ctr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200" kern="1200"/>
            </a:p>
          </p:txBody>
        </p:sp>
        <p:sp>
          <p:nvSpPr>
            <p:cNvPr id="145" name="PA-做什么PPT23"/>
            <p:cNvSpPr txBox="1"/>
            <p:nvPr>
              <p:custDataLst>
                <p:tags r:id="rId15"/>
              </p:custDataLst>
            </p:nvPr>
          </p:nvSpPr>
          <p:spPr>
            <a:xfrm>
              <a:off x="7933554" y="1289339"/>
              <a:ext cx="530860" cy="5340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HarmonyOS Sans SC" panose="00000500000000000000" charset="-122"/>
                  <a:ea typeface="HarmonyOS Sans SC" panose="00000500000000000000" charset="-122"/>
                  <a:cs typeface="+mn-cs"/>
                </a:rPr>
                <a:t>01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10525478" y="2769188"/>
            <a:ext cx="695840" cy="599935"/>
            <a:chOff x="10525478" y="2769188"/>
            <a:chExt cx="695840" cy="599935"/>
          </a:xfrm>
        </p:grpSpPr>
        <p:sp>
          <p:nvSpPr>
            <p:cNvPr id="125" name="PA-做什么PPT6"/>
            <p:cNvSpPr/>
            <p:nvPr>
              <p:custDataLst>
                <p:tags r:id="rId16"/>
              </p:custDataLst>
            </p:nvPr>
          </p:nvSpPr>
          <p:spPr>
            <a:xfrm>
              <a:off x="10525478" y="2769188"/>
              <a:ext cx="695840" cy="599935"/>
            </a:xfrm>
            <a:custGeom>
              <a:avLst/>
              <a:gdLst>
                <a:gd name="connsiteX0" fmla="*/ 0 w 2283968"/>
                <a:gd name="connsiteY0" fmla="*/ 984589 h 1969178"/>
                <a:gd name="connsiteX1" fmla="*/ 492295 w 2283968"/>
                <a:gd name="connsiteY1" fmla="*/ 0 h 1969178"/>
                <a:gd name="connsiteX2" fmla="*/ 1791674 w 2283968"/>
                <a:gd name="connsiteY2" fmla="*/ 0 h 1969178"/>
                <a:gd name="connsiteX3" fmla="*/ 2283968 w 2283968"/>
                <a:gd name="connsiteY3" fmla="*/ 984589 h 1969178"/>
                <a:gd name="connsiteX4" fmla="*/ 1791674 w 2283968"/>
                <a:gd name="connsiteY4" fmla="*/ 1969178 h 1969178"/>
                <a:gd name="connsiteX5" fmla="*/ 492295 w 2283968"/>
                <a:gd name="connsiteY5" fmla="*/ 1969178 h 1969178"/>
                <a:gd name="connsiteX6" fmla="*/ 0 w 2283968"/>
                <a:gd name="connsiteY6" fmla="*/ 984589 h 196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3968" h="1969178">
                  <a:moveTo>
                    <a:pt x="0" y="984589"/>
                  </a:moveTo>
                  <a:lnTo>
                    <a:pt x="492295" y="0"/>
                  </a:lnTo>
                  <a:lnTo>
                    <a:pt x="1791674" y="0"/>
                  </a:lnTo>
                  <a:lnTo>
                    <a:pt x="2283968" y="984589"/>
                  </a:lnTo>
                  <a:lnTo>
                    <a:pt x="1791674" y="1969178"/>
                  </a:lnTo>
                  <a:lnTo>
                    <a:pt x="492295" y="1969178"/>
                  </a:lnTo>
                  <a:lnTo>
                    <a:pt x="0" y="984589"/>
                  </a:lnTo>
                  <a:close/>
                </a:path>
              </a:pathLst>
            </a:custGeom>
            <a:solidFill>
              <a:schemeClr val="accent2">
                <a:alpha val="14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4429" tIns="371619" rIns="354429" bIns="371619" numCol="1" spcCol="1270" anchor="ctr" anchorCtr="0">
              <a:noAutofit/>
            </a:bodyPr>
            <a:lstStyle/>
            <a:p>
              <a:pPr marL="0" lvl="0" indent="0" algn="ctr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200" kern="1200"/>
            </a:p>
          </p:txBody>
        </p:sp>
        <p:sp>
          <p:nvSpPr>
            <p:cNvPr id="150" name="PA-做什么PPT26"/>
            <p:cNvSpPr txBox="1"/>
            <p:nvPr>
              <p:custDataLst>
                <p:tags r:id="rId17"/>
              </p:custDataLst>
            </p:nvPr>
          </p:nvSpPr>
          <p:spPr>
            <a:xfrm>
              <a:off x="10601043" y="2769188"/>
              <a:ext cx="575310" cy="534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buClrTx/>
                <a:buSzTx/>
                <a:buFontTx/>
                <a:defRPr/>
              </a:pPr>
              <a:r>
                <a:rPr lang="en-US" altLang="zh-CN" sz="240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HarmonyOS Sans SC" panose="00000500000000000000" charset="-122"/>
                  <a:ea typeface="HarmonyOS Sans SC" panose="00000500000000000000" charset="-122"/>
                </a:rPr>
                <a:t>02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</p:grpSp>
      <p:sp>
        <p:nvSpPr>
          <p:cNvPr id="170" name="PA-做什么PPT39"/>
          <p:cNvSpPr/>
          <p:nvPr>
            <p:custDataLst>
              <p:tags r:id="rId18"/>
            </p:custDataLst>
          </p:nvPr>
        </p:nvSpPr>
        <p:spPr>
          <a:xfrm>
            <a:off x="11269547" y="5868774"/>
            <a:ext cx="527105" cy="454456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20000"/>
                  <a:lumOff val="80000"/>
                  <a:alpha val="0"/>
                </a:schemeClr>
              </a:gs>
              <a:gs pos="4000">
                <a:schemeClr val="accent1">
                  <a:lumMod val="40000"/>
                  <a:lumOff val="60000"/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</a:endParaRPr>
          </a:p>
        </p:txBody>
      </p:sp>
      <p:sp>
        <p:nvSpPr>
          <p:cNvPr id="171" name="PA-做什么PPT40"/>
          <p:cNvSpPr/>
          <p:nvPr>
            <p:custDataLst>
              <p:tags r:id="rId19"/>
            </p:custDataLst>
          </p:nvPr>
        </p:nvSpPr>
        <p:spPr>
          <a:xfrm>
            <a:off x="10541298" y="4840937"/>
            <a:ext cx="896664" cy="773080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20000"/>
                  <a:lumOff val="80000"/>
                  <a:alpha val="0"/>
                </a:schemeClr>
              </a:gs>
              <a:gs pos="4000">
                <a:schemeClr val="accent1">
                  <a:lumMod val="40000"/>
                  <a:lumOff val="60000"/>
                  <a:alpha val="2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</a:endParaRPr>
          </a:p>
        </p:txBody>
      </p:sp>
      <p:sp>
        <p:nvSpPr>
          <p:cNvPr id="3" name="PA-做什么PPT2"/>
          <p:cNvSpPr/>
          <p:nvPr>
            <p:custDataLst>
              <p:tags r:id="rId20"/>
            </p:custDataLst>
          </p:nvPr>
        </p:nvSpPr>
        <p:spPr>
          <a:xfrm>
            <a:off x="8580752" y="3163281"/>
            <a:ext cx="2388818" cy="2059577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blipFill dpi="0" rotWithShape="1">
            <a:blip r:embed="rId21"/>
            <a:srcRect/>
            <a:stretch>
              <a:fillRect l="-26638" r="-26638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4429" tIns="371619" rIns="354429" bIns="371619" numCol="1" spcCol="1270" anchor="ctr" anchorCtr="0">
            <a:noAutofit/>
          </a:bodyPr>
          <a:lstStyle/>
          <a:p>
            <a:pPr marL="0" lvl="0" indent="0" algn="ctr" defTabSz="2311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5200" kern="1200"/>
          </a:p>
        </p:txBody>
      </p:sp>
      <p:sp>
        <p:nvSpPr>
          <p:cNvPr id="54" name="PA-做什么PPT3"/>
          <p:cNvSpPr/>
          <p:nvPr>
            <p:custDataLst>
              <p:tags r:id="rId22"/>
            </p:custDataLst>
          </p:nvPr>
        </p:nvSpPr>
        <p:spPr>
          <a:xfrm>
            <a:off x="6545581" y="2037451"/>
            <a:ext cx="2388818" cy="2059577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blipFill dpi="0" rotWithShape="1">
            <a:blip r:embed="rId23"/>
            <a:srcRect/>
            <a:stretch>
              <a:fillRect l="-26638" r="-26638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4429" tIns="371619" rIns="354429" bIns="371619" numCol="1" spcCol="1270" anchor="ctr" anchorCtr="0">
            <a:noAutofit/>
          </a:bodyPr>
          <a:lstStyle/>
          <a:p>
            <a:pPr marL="0" lvl="0" indent="0" algn="ctr" defTabSz="2311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5200" kern="1200"/>
          </a:p>
        </p:txBody>
      </p:sp>
      <p:grpSp>
        <p:nvGrpSpPr>
          <p:cNvPr id="15" name="组合 14"/>
          <p:cNvGrpSpPr/>
          <p:nvPr/>
        </p:nvGrpSpPr>
        <p:grpSpPr>
          <a:xfrm>
            <a:off x="8891813" y="5345052"/>
            <a:ext cx="749470" cy="646173"/>
            <a:chOff x="8891813" y="5345052"/>
            <a:chExt cx="749470" cy="646173"/>
          </a:xfrm>
        </p:grpSpPr>
        <p:sp>
          <p:nvSpPr>
            <p:cNvPr id="126" name="PA-做什么PPT7"/>
            <p:cNvSpPr/>
            <p:nvPr>
              <p:custDataLst>
                <p:tags r:id="rId24"/>
              </p:custDataLst>
            </p:nvPr>
          </p:nvSpPr>
          <p:spPr>
            <a:xfrm>
              <a:off x="8891813" y="5345052"/>
              <a:ext cx="749470" cy="646173"/>
            </a:xfrm>
            <a:custGeom>
              <a:avLst/>
              <a:gdLst>
                <a:gd name="connsiteX0" fmla="*/ 0 w 2283968"/>
                <a:gd name="connsiteY0" fmla="*/ 984589 h 1969178"/>
                <a:gd name="connsiteX1" fmla="*/ 492295 w 2283968"/>
                <a:gd name="connsiteY1" fmla="*/ 0 h 1969178"/>
                <a:gd name="connsiteX2" fmla="*/ 1791674 w 2283968"/>
                <a:gd name="connsiteY2" fmla="*/ 0 h 1969178"/>
                <a:gd name="connsiteX3" fmla="*/ 2283968 w 2283968"/>
                <a:gd name="connsiteY3" fmla="*/ 984589 h 1969178"/>
                <a:gd name="connsiteX4" fmla="*/ 1791674 w 2283968"/>
                <a:gd name="connsiteY4" fmla="*/ 1969178 h 1969178"/>
                <a:gd name="connsiteX5" fmla="*/ 492295 w 2283968"/>
                <a:gd name="connsiteY5" fmla="*/ 1969178 h 1969178"/>
                <a:gd name="connsiteX6" fmla="*/ 0 w 2283968"/>
                <a:gd name="connsiteY6" fmla="*/ 984589 h 196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3968" h="1969178">
                  <a:moveTo>
                    <a:pt x="0" y="984589"/>
                  </a:moveTo>
                  <a:lnTo>
                    <a:pt x="492295" y="0"/>
                  </a:lnTo>
                  <a:lnTo>
                    <a:pt x="1791674" y="0"/>
                  </a:lnTo>
                  <a:lnTo>
                    <a:pt x="2283968" y="984589"/>
                  </a:lnTo>
                  <a:lnTo>
                    <a:pt x="1791674" y="1969178"/>
                  </a:lnTo>
                  <a:lnTo>
                    <a:pt x="492295" y="1969178"/>
                  </a:lnTo>
                  <a:lnTo>
                    <a:pt x="0" y="984589"/>
                  </a:lnTo>
                  <a:close/>
                </a:path>
              </a:pathLst>
            </a:custGeom>
            <a:solidFill>
              <a:schemeClr val="accent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4429" tIns="371619" rIns="354429" bIns="371619" numCol="1" spcCol="1270" anchor="ctr" anchorCtr="0">
              <a:noAutofit/>
            </a:bodyPr>
            <a:lstStyle/>
            <a:p>
              <a:pPr marL="0" lvl="0" indent="0" algn="ctr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200" kern="1200"/>
            </a:p>
          </p:txBody>
        </p:sp>
        <p:sp>
          <p:nvSpPr>
            <p:cNvPr id="148" name="PA-做什么PPT25"/>
            <p:cNvSpPr txBox="1"/>
            <p:nvPr>
              <p:custDataLst>
                <p:tags r:id="rId25"/>
              </p:custDataLst>
            </p:nvPr>
          </p:nvSpPr>
          <p:spPr>
            <a:xfrm>
              <a:off x="8994679" y="5408414"/>
              <a:ext cx="530860" cy="5340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HarmonyOS Sans SC" panose="00000500000000000000" charset="-122"/>
                  <a:ea typeface="HarmonyOS Sans SC" panose="00000500000000000000" charset="-122"/>
                  <a:cs typeface="+mn-cs"/>
                </a:rPr>
                <a:t>04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</p:grpSp>
      <p:grpSp>
        <p:nvGrpSpPr>
          <p:cNvPr id="117" name="PA-做什么PPT16"/>
          <p:cNvGrpSpPr/>
          <p:nvPr>
            <p:custDataLst>
              <p:tags r:id="rId26"/>
            </p:custDataLst>
          </p:nvPr>
        </p:nvGrpSpPr>
        <p:grpSpPr>
          <a:xfrm>
            <a:off x="6903429" y="1822868"/>
            <a:ext cx="3698100" cy="3630155"/>
            <a:chOff x="2264126" y="5175356"/>
            <a:chExt cx="3698100" cy="3630155"/>
          </a:xfrm>
        </p:grpSpPr>
        <p:cxnSp>
          <p:nvCxnSpPr>
            <p:cNvPr id="109" name="PA-直接连接符 108"/>
            <p:cNvCxnSpPr/>
            <p:nvPr>
              <p:custDataLst>
                <p:tags r:id="rId27"/>
              </p:custDataLst>
            </p:nvPr>
          </p:nvCxnSpPr>
          <p:spPr>
            <a:xfrm flipV="1">
              <a:off x="3825458" y="6408735"/>
              <a:ext cx="573722" cy="1131773"/>
            </a:xfrm>
            <a:prstGeom prst="line">
              <a:avLst/>
            </a:prstGeom>
            <a:solidFill>
              <a:schemeClr val="accent1"/>
            </a:solidFill>
            <a:ln w="12700"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cxnSp>
        <p:cxnSp>
          <p:nvCxnSpPr>
            <p:cNvPr id="110" name="PA-直接连接符 109"/>
            <p:cNvCxnSpPr>
              <a:stCxn id="147" idx="3"/>
            </p:cNvCxnSpPr>
            <p:nvPr>
              <p:custDataLst>
                <p:tags r:id="rId28"/>
              </p:custDataLst>
            </p:nvPr>
          </p:nvCxnSpPr>
          <p:spPr>
            <a:xfrm flipH="1" flipV="1">
              <a:off x="2264126" y="7496693"/>
              <a:ext cx="1547997" cy="14995"/>
            </a:xfrm>
            <a:prstGeom prst="line">
              <a:avLst/>
            </a:prstGeom>
            <a:solidFill>
              <a:schemeClr val="accent1"/>
            </a:solidFill>
            <a:ln w="12700">
              <a:gradFill flip="none" rotWithShape="1">
                <a:gsLst>
                  <a:gs pos="0">
                    <a:schemeClr val="accent1"/>
                  </a:gs>
                  <a:gs pos="100000">
                    <a:srgbClr val="5374B1"/>
                  </a:gs>
                </a:gsLst>
                <a:lin ang="16200000" scaled="1"/>
                <a:tileRect/>
              </a:gradFill>
              <a:prstDash val="sysDash"/>
              <a:tailEnd type="triangle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cxnSp>
        <p:cxnSp>
          <p:nvCxnSpPr>
            <p:cNvPr id="111" name="PA-直接连接符 110"/>
            <p:cNvCxnSpPr/>
            <p:nvPr>
              <p:custDataLst>
                <p:tags r:id="rId29"/>
              </p:custDataLst>
            </p:nvPr>
          </p:nvCxnSpPr>
          <p:spPr>
            <a:xfrm>
              <a:off x="3825458" y="7540508"/>
              <a:ext cx="632501" cy="1265003"/>
            </a:xfrm>
            <a:prstGeom prst="line">
              <a:avLst/>
            </a:prstGeom>
            <a:solidFill>
              <a:schemeClr val="accent1"/>
            </a:solidFill>
            <a:ln w="12700">
              <a:gradFill flip="none" rotWithShape="1">
                <a:gsLst>
                  <a:gs pos="0">
                    <a:schemeClr val="accent1"/>
                  </a:gs>
                  <a:gs pos="100000">
                    <a:srgbClr val="5374B1"/>
                  </a:gs>
                </a:gsLst>
                <a:lin ang="16200000" scaled="1"/>
                <a:tileRect/>
              </a:gradFill>
              <a:prstDash val="sysDash"/>
              <a:tailEnd type="triangle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cxnSp>
        <p:cxnSp>
          <p:nvCxnSpPr>
            <p:cNvPr id="113" name="PA-直接连接符 112"/>
            <p:cNvCxnSpPr/>
            <p:nvPr>
              <p:custDataLst>
                <p:tags r:id="rId30"/>
              </p:custDataLst>
            </p:nvPr>
          </p:nvCxnSpPr>
          <p:spPr>
            <a:xfrm flipV="1">
              <a:off x="4399180" y="6415294"/>
              <a:ext cx="1563046" cy="6350"/>
            </a:xfrm>
            <a:prstGeom prst="line">
              <a:avLst/>
            </a:prstGeom>
            <a:solidFill>
              <a:schemeClr val="accent1"/>
            </a:solidFill>
            <a:ln w="12700">
              <a:gradFill flip="none" rotWithShape="1">
                <a:gsLst>
                  <a:gs pos="0">
                    <a:schemeClr val="accent1"/>
                  </a:gs>
                  <a:gs pos="100000">
                    <a:srgbClr val="5374B1"/>
                  </a:gs>
                </a:gsLst>
                <a:lin ang="16200000" scaled="1"/>
                <a:tileRect/>
              </a:gradFill>
              <a:prstDash val="sysDash"/>
              <a:tailEnd type="triangle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cxnSp>
        <p:cxnSp>
          <p:nvCxnSpPr>
            <p:cNvPr id="114" name="PA-直接连接符 113"/>
            <p:cNvCxnSpPr/>
            <p:nvPr>
              <p:custDataLst>
                <p:tags r:id="rId31"/>
              </p:custDataLst>
            </p:nvPr>
          </p:nvCxnSpPr>
          <p:spPr>
            <a:xfrm flipH="1" flipV="1">
              <a:off x="3776035" y="5175356"/>
              <a:ext cx="623145" cy="1246288"/>
            </a:xfrm>
            <a:prstGeom prst="line">
              <a:avLst/>
            </a:prstGeom>
            <a:solidFill>
              <a:schemeClr val="accent1"/>
            </a:solidFill>
            <a:ln w="12700">
              <a:gradFill flip="none" rotWithShape="1">
                <a:gsLst>
                  <a:gs pos="0">
                    <a:schemeClr val="accent1"/>
                  </a:gs>
                  <a:gs pos="100000">
                    <a:srgbClr val="5374B1"/>
                  </a:gs>
                </a:gsLst>
                <a:lin ang="16200000" scaled="1"/>
                <a:tileRect/>
              </a:gradFill>
              <a:prstDash val="sysDash"/>
              <a:tailEnd type="triangle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cxnSp>
      </p:grpSp>
      <p:grpSp>
        <p:nvGrpSpPr>
          <p:cNvPr id="16" name="组合 15"/>
          <p:cNvGrpSpPr/>
          <p:nvPr/>
        </p:nvGrpSpPr>
        <p:grpSpPr>
          <a:xfrm>
            <a:off x="6283818" y="3891703"/>
            <a:ext cx="722153" cy="622623"/>
            <a:chOff x="6283818" y="3891703"/>
            <a:chExt cx="722153" cy="622623"/>
          </a:xfrm>
        </p:grpSpPr>
        <p:sp>
          <p:nvSpPr>
            <p:cNvPr id="128" name="PA-做什么PPT8"/>
            <p:cNvSpPr/>
            <p:nvPr>
              <p:custDataLst>
                <p:tags r:id="rId32"/>
              </p:custDataLst>
            </p:nvPr>
          </p:nvSpPr>
          <p:spPr>
            <a:xfrm>
              <a:off x="6283818" y="3891703"/>
              <a:ext cx="722153" cy="622623"/>
            </a:xfrm>
            <a:custGeom>
              <a:avLst/>
              <a:gdLst>
                <a:gd name="connsiteX0" fmla="*/ 0 w 2283968"/>
                <a:gd name="connsiteY0" fmla="*/ 984589 h 1969178"/>
                <a:gd name="connsiteX1" fmla="*/ 492295 w 2283968"/>
                <a:gd name="connsiteY1" fmla="*/ 0 h 1969178"/>
                <a:gd name="connsiteX2" fmla="*/ 1791674 w 2283968"/>
                <a:gd name="connsiteY2" fmla="*/ 0 h 1969178"/>
                <a:gd name="connsiteX3" fmla="*/ 2283968 w 2283968"/>
                <a:gd name="connsiteY3" fmla="*/ 984589 h 1969178"/>
                <a:gd name="connsiteX4" fmla="*/ 1791674 w 2283968"/>
                <a:gd name="connsiteY4" fmla="*/ 1969178 h 1969178"/>
                <a:gd name="connsiteX5" fmla="*/ 492295 w 2283968"/>
                <a:gd name="connsiteY5" fmla="*/ 1969178 h 1969178"/>
                <a:gd name="connsiteX6" fmla="*/ 0 w 2283968"/>
                <a:gd name="connsiteY6" fmla="*/ 984589 h 196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3968" h="1969178">
                  <a:moveTo>
                    <a:pt x="0" y="984589"/>
                  </a:moveTo>
                  <a:lnTo>
                    <a:pt x="492295" y="0"/>
                  </a:lnTo>
                  <a:lnTo>
                    <a:pt x="1791674" y="0"/>
                  </a:lnTo>
                  <a:lnTo>
                    <a:pt x="2283968" y="984589"/>
                  </a:lnTo>
                  <a:lnTo>
                    <a:pt x="1791674" y="1969178"/>
                  </a:lnTo>
                  <a:lnTo>
                    <a:pt x="492295" y="1969178"/>
                  </a:lnTo>
                  <a:lnTo>
                    <a:pt x="0" y="984589"/>
                  </a:lnTo>
                  <a:close/>
                </a:path>
              </a:pathLst>
            </a:custGeom>
            <a:solidFill>
              <a:schemeClr val="accent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4429" tIns="371619" rIns="354429" bIns="371619" numCol="1" spcCol="1270" anchor="ctr" anchorCtr="0">
              <a:noAutofit/>
            </a:bodyPr>
            <a:lstStyle/>
            <a:p>
              <a:pPr marL="0" lvl="0" indent="0" algn="ctr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200" kern="1200"/>
            </a:p>
          </p:txBody>
        </p:sp>
        <p:sp>
          <p:nvSpPr>
            <p:cNvPr id="147" name="PA-做什么PPT24"/>
            <p:cNvSpPr txBox="1"/>
            <p:nvPr>
              <p:custDataLst>
                <p:tags r:id="rId33"/>
              </p:custDataLst>
            </p:nvPr>
          </p:nvSpPr>
          <p:spPr>
            <a:xfrm>
              <a:off x="6373025" y="3891855"/>
              <a:ext cx="530860" cy="5340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HarmonyOS Sans SC" panose="00000500000000000000" charset="-122"/>
                  <a:ea typeface="HarmonyOS Sans SC" panose="00000500000000000000" charset="-122"/>
                  <a:cs typeface="+mn-cs"/>
                </a:rPr>
                <a:t>03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</p:grpSp>
      <p:sp>
        <p:nvSpPr>
          <p:cNvPr id="172" name="PA-做什么PPT41"/>
          <p:cNvSpPr/>
          <p:nvPr>
            <p:custDataLst>
              <p:tags r:id="rId34"/>
            </p:custDataLst>
          </p:nvPr>
        </p:nvSpPr>
        <p:spPr>
          <a:xfrm>
            <a:off x="6733596" y="1668516"/>
            <a:ext cx="389494" cy="335812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gradFill flip="none" rotWithShape="1">
            <a:gsLst>
              <a:gs pos="100000">
                <a:schemeClr val="accent2">
                  <a:lumMod val="20000"/>
                  <a:lumOff val="80000"/>
                  <a:alpha val="0"/>
                </a:schemeClr>
              </a:gs>
              <a:gs pos="4000">
                <a:schemeClr val="accent2">
                  <a:lumMod val="40000"/>
                  <a:lumOff val="60000"/>
                  <a:alpha val="4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</a:endParaRPr>
          </a:p>
        </p:txBody>
      </p:sp>
      <p:sp>
        <p:nvSpPr>
          <p:cNvPr id="4" name="PA-公众号：做什么PPT"/>
          <p:cNvSpPr txBox="1">
            <a:spLocks noSelect="1" noMove="1"/>
          </p:cNvSpPr>
          <p:nvPr>
            <p:custDataLst>
              <p:tags r:id="rId35"/>
            </p:custDataLst>
          </p:nvPr>
        </p:nvSpPr>
        <p:spPr>
          <a:xfrm>
            <a:off x="6498843" y="522471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公众号：做什么PPT" panose="03000503000000000000" pitchFamily="66" charset="-122"/>
              <a:buChar char="—"/>
            </a:pPr>
            <a:endParaRPr lang="zh-CN" altLang="en-US">
              <a:latin typeface="公众号：做什么PPT" panose="03000503000000000000" pitchFamily="66" charset="-122"/>
              <a:ea typeface="公众号：做什么PPT" panose="03000503000000000000" pitchFamily="66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688498" y="2971963"/>
            <a:ext cx="5702300" cy="382270"/>
            <a:chOff x="1084" y="4680"/>
            <a:chExt cx="8980" cy="602"/>
          </a:xfrm>
        </p:grpSpPr>
        <p:grpSp>
          <p:nvGrpSpPr>
            <p:cNvPr id="66" name="PA-做什么PPT11"/>
            <p:cNvGrpSpPr/>
            <p:nvPr>
              <p:custDataLst>
                <p:tags r:id="rId36"/>
              </p:custDataLst>
            </p:nvPr>
          </p:nvGrpSpPr>
          <p:grpSpPr>
            <a:xfrm>
              <a:off x="1084" y="4691"/>
              <a:ext cx="2894" cy="580"/>
              <a:chOff x="876042" y="3004571"/>
              <a:chExt cx="1512070" cy="368300"/>
            </a:xfrm>
          </p:grpSpPr>
          <p:sp>
            <p:nvSpPr>
              <p:cNvPr id="64" name="PA-圆角矩形 63"/>
              <p:cNvSpPr/>
              <p:nvPr>
                <p:custDataLst>
                  <p:tags r:id="rId37"/>
                </p:custDataLst>
              </p:nvPr>
            </p:nvSpPr>
            <p:spPr>
              <a:xfrm>
                <a:off x="876042" y="3016636"/>
                <a:ext cx="1512070" cy="30797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1905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3" name="PA-文本框 62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930903" y="3004571"/>
                <a:ext cx="1420636" cy="368300"/>
              </a:xfrm>
              <a:prstGeom prst="rect">
                <a:avLst/>
              </a:prstGeom>
              <a:solidFill>
                <a:schemeClr val="accent1">
                  <a:alpha val="12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>
                    <a:solidFill>
                      <a:schemeClr val="bg1"/>
                    </a:solidFill>
                    <a:latin typeface="方正春晚龙马精神体" panose="02010600010101010101" charset="-122"/>
                    <a:ea typeface="方正春晚龙马精神体" panose="02010600010101010101" charset="-122"/>
                  </a:rPr>
                  <a:t>关注学习困难</a:t>
                </a:r>
                <a:endParaRPr lang="zh-CN" altLang="en-US">
                  <a:solidFill>
                    <a:schemeClr val="bg1"/>
                  </a:solidFill>
                  <a:latin typeface="方正春晚龙马精神体" panose="02010600010101010101" charset="-122"/>
                  <a:ea typeface="方正春晚龙马精神体" panose="02010600010101010101" charset="-122"/>
                </a:endParaRPr>
              </a:p>
            </p:txBody>
          </p:sp>
        </p:grpSp>
        <p:grpSp>
          <p:nvGrpSpPr>
            <p:cNvPr id="5" name="PA-做什么PPT11"/>
            <p:cNvGrpSpPr/>
            <p:nvPr>
              <p:custDataLst>
                <p:tags r:id="rId39"/>
              </p:custDataLst>
            </p:nvPr>
          </p:nvGrpSpPr>
          <p:grpSpPr>
            <a:xfrm>
              <a:off x="4127" y="4680"/>
              <a:ext cx="2894" cy="580"/>
              <a:chOff x="876042" y="3004571"/>
              <a:chExt cx="1512070" cy="368300"/>
            </a:xfrm>
          </p:grpSpPr>
          <p:sp>
            <p:nvSpPr>
              <p:cNvPr id="6" name="PA-圆角矩形 63"/>
              <p:cNvSpPr/>
              <p:nvPr>
                <p:custDataLst>
                  <p:tags r:id="rId40"/>
                </p:custDataLst>
              </p:nvPr>
            </p:nvSpPr>
            <p:spPr>
              <a:xfrm>
                <a:off x="876042" y="3016636"/>
                <a:ext cx="1512070" cy="30797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1905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PA-文本框 62"/>
              <p:cNvSpPr txBox="1"/>
              <p:nvPr>
                <p:custDataLst>
                  <p:tags r:id="rId41"/>
                </p:custDataLst>
              </p:nvPr>
            </p:nvSpPr>
            <p:spPr>
              <a:xfrm>
                <a:off x="930903" y="3004571"/>
                <a:ext cx="1420636" cy="368300"/>
              </a:xfrm>
              <a:prstGeom prst="rect">
                <a:avLst/>
              </a:prstGeom>
              <a:solidFill>
                <a:schemeClr val="accent1">
                  <a:alpha val="12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800">
                    <a:solidFill>
                      <a:schemeClr val="bg1"/>
                    </a:solidFill>
                    <a:latin typeface="方正春晚龙马精神体" panose="02010600010101010101" charset="-122"/>
                    <a:ea typeface="方正春晚龙马精神体" panose="02010600010101010101" charset="-122"/>
                  </a:rPr>
                  <a:t>同伴关系</a:t>
                </a:r>
                <a:endParaRPr lang="zh-CN" altLang="en-US" sz="1800">
                  <a:solidFill>
                    <a:schemeClr val="bg1"/>
                  </a:solidFill>
                  <a:latin typeface="方正春晚龙马精神体" panose="02010600010101010101" charset="-122"/>
                  <a:ea typeface="方正春晚龙马精神体" panose="02010600010101010101" charset="-122"/>
                </a:endParaRPr>
              </a:p>
            </p:txBody>
          </p:sp>
        </p:grpSp>
        <p:grpSp>
          <p:nvGrpSpPr>
            <p:cNvPr id="17" name="PA-做什么PPT11"/>
            <p:cNvGrpSpPr/>
            <p:nvPr>
              <p:custDataLst>
                <p:tags r:id="rId42"/>
              </p:custDataLst>
            </p:nvPr>
          </p:nvGrpSpPr>
          <p:grpSpPr>
            <a:xfrm>
              <a:off x="7170" y="4702"/>
              <a:ext cx="2894" cy="580"/>
              <a:chOff x="876042" y="3004571"/>
              <a:chExt cx="1512070" cy="368300"/>
            </a:xfrm>
          </p:grpSpPr>
          <p:sp>
            <p:nvSpPr>
              <p:cNvPr id="18" name="PA-圆角矩形 63"/>
              <p:cNvSpPr/>
              <p:nvPr>
                <p:custDataLst>
                  <p:tags r:id="rId43"/>
                </p:custDataLst>
              </p:nvPr>
            </p:nvSpPr>
            <p:spPr>
              <a:xfrm>
                <a:off x="876042" y="3016636"/>
                <a:ext cx="1512070" cy="30797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1905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PA-文本框 62"/>
              <p:cNvSpPr txBox="1"/>
              <p:nvPr>
                <p:custDataLst>
                  <p:tags r:id="rId44"/>
                </p:custDataLst>
              </p:nvPr>
            </p:nvSpPr>
            <p:spPr>
              <a:xfrm>
                <a:off x="930903" y="3004571"/>
                <a:ext cx="1420636" cy="368300"/>
              </a:xfrm>
              <a:prstGeom prst="rect">
                <a:avLst/>
              </a:prstGeom>
              <a:solidFill>
                <a:schemeClr val="accent1">
                  <a:alpha val="12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>
                  <a:buClrTx/>
                  <a:buSzTx/>
                  <a:buFontTx/>
                </a:pPr>
                <a:r>
                  <a:rPr lang="zh-CN" altLang="en-US" sz="1800">
                    <a:solidFill>
                      <a:schemeClr val="bg1"/>
                    </a:solidFill>
                    <a:latin typeface="方正春晚龙马精神体" panose="02010600010101010101" charset="-122"/>
                    <a:ea typeface="方正春晚龙马精神体" panose="02010600010101010101" charset="-122"/>
                  </a:rPr>
                  <a:t>心理压力</a:t>
                </a:r>
                <a:endParaRPr lang="zh-CN" altLang="en-US" sz="1800">
                  <a:solidFill>
                    <a:schemeClr val="bg1"/>
                  </a:solidFill>
                  <a:latin typeface="方正春晚龙马精神体" panose="02010600010101010101" charset="-122"/>
                  <a:ea typeface="方正春晚龙马精神体" panose="02010600010101010101" charset="-122"/>
                </a:endParaRPr>
              </a:p>
            </p:txBody>
          </p:sp>
        </p:grpSp>
      </p:grpSp>
      <p:grpSp>
        <p:nvGrpSpPr>
          <p:cNvPr id="23" name="组合 22"/>
          <p:cNvGrpSpPr/>
          <p:nvPr>
            <p:custDataLst>
              <p:tags r:id="rId45"/>
            </p:custDataLst>
          </p:nvPr>
        </p:nvGrpSpPr>
        <p:grpSpPr>
          <a:xfrm>
            <a:off x="695325" y="4128770"/>
            <a:ext cx="5172075" cy="2343150"/>
            <a:chOff x="1095" y="6502"/>
            <a:chExt cx="8145" cy="3690"/>
          </a:xfrm>
        </p:grpSpPr>
        <p:sp>
          <p:nvSpPr>
            <p:cNvPr id="141" name="PA-做什么PPT20"/>
            <p:cNvSpPr/>
            <p:nvPr>
              <p:custDataLst>
                <p:tags r:id="rId46"/>
              </p:custDataLst>
            </p:nvPr>
          </p:nvSpPr>
          <p:spPr>
            <a:xfrm>
              <a:off x="1095" y="6502"/>
              <a:ext cx="8143" cy="3690"/>
            </a:xfrm>
            <a:prstGeom prst="roundRect">
              <a:avLst>
                <a:gd name="adj" fmla="val 3278"/>
              </a:avLst>
            </a:prstGeom>
            <a:solidFill>
              <a:schemeClr val="bg1"/>
            </a:solidFill>
            <a:ln>
              <a:noFill/>
            </a:ln>
            <a:effectLst>
              <a:outerShdw blurRad="406400" dist="304800" dir="5400000" sx="94000" sy="94000" algn="t" rotWithShape="0">
                <a:schemeClr val="accent1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189" y="6762"/>
              <a:ext cx="7944" cy="2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457200" fontAlgn="auto">
                <a:lnSpc>
                  <a:spcPct val="150000"/>
                </a:lnSpc>
              </a:pPr>
              <a:r>
                <a:rPr lang="zh-CN" altLang="en-US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</a:rPr>
                <a:t>通过</a:t>
              </a:r>
              <a:r>
                <a:rPr lang="zh-CN" altLang="en-US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</a:rPr>
                <a:t>典型宣传、争先创优</a:t>
              </a:r>
              <a:r>
                <a:rPr lang="zh-CN" altLang="en-US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</a:rPr>
                <a:t>等方式凝聚人心、鼓舞干劲，引导广大教职工心往一处想、劲往一处使，为学校发展汇聚合力，让</a:t>
              </a:r>
              <a:r>
                <a:rPr lang="zh-CN" altLang="en-US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</a:rPr>
                <a:t>党员干部、广大教职工和师生家长</a:t>
              </a:r>
              <a:r>
                <a:rPr lang="zh-CN" altLang="en-US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</a:rPr>
                <a:t>心往一处想、劲往一处使</a:t>
              </a:r>
              <a:endParaRPr lang="zh-CN" altLang="en-US">
                <a:solidFill>
                  <a:srgbClr val="343C91"/>
                </a:solidFill>
                <a:latin typeface="方正春晚龙马精神体" panose="02010600010101010101" charset="-122"/>
                <a:ea typeface="方正春晚龙马精神体" panose="02010600010101010101" charset="-122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1096" y="6560"/>
              <a:ext cx="8145" cy="12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500"/>
                            </p:stCondLst>
                            <p:childTnLst>
                              <p:par>
                                <p:cTn id="7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2" grpId="0" bldLvl="0" animBg="1"/>
      <p:bldP spid="56" grpId="0" bldLvl="0" animBg="1"/>
      <p:bldP spid="170" grpId="0" bldLvl="0" animBg="1"/>
      <p:bldP spid="171" grpId="0" bldLvl="0" animBg="1"/>
      <p:bldP spid="3" grpId="0" bldLvl="0" animBg="1"/>
      <p:bldP spid="54" grpId="0" bldLvl="0" animBg="1"/>
      <p:bldP spid="172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12515" y="3357245"/>
            <a:ext cx="7835265" cy="1476375"/>
          </a:xfrm>
          <a:prstGeom prst="rect">
            <a:avLst/>
          </a:prstGeom>
          <a:solidFill>
            <a:srgbClr val="26509D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任意多边形: 形状 6"/>
          <p:cNvSpPr/>
          <p:nvPr/>
        </p:nvSpPr>
        <p:spPr>
          <a:xfrm>
            <a:off x="3684270" y="4965065"/>
            <a:ext cx="7857490" cy="353060"/>
          </a:xfrm>
          <a:custGeom>
            <a:avLst/>
            <a:gdLst>
              <a:gd name="connsiteX0" fmla="*/ 0 w 4114800"/>
              <a:gd name="connsiteY0" fmla="*/ 0 h 409575"/>
              <a:gd name="connsiteX1" fmla="*/ 1181100 w 4114800"/>
              <a:gd name="connsiteY1" fmla="*/ 0 h 409575"/>
              <a:gd name="connsiteX2" fmla="*/ 1181100 w 4114800"/>
              <a:gd name="connsiteY2" fmla="*/ 409575 h 409575"/>
              <a:gd name="connsiteX3" fmla="*/ 1581150 w 4114800"/>
              <a:gd name="connsiteY3" fmla="*/ 9525 h 409575"/>
              <a:gd name="connsiteX4" fmla="*/ 4114800 w 4114800"/>
              <a:gd name="connsiteY4" fmla="*/ 952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4800" h="409575">
                <a:moveTo>
                  <a:pt x="0" y="0"/>
                </a:moveTo>
                <a:lnTo>
                  <a:pt x="1181100" y="0"/>
                </a:lnTo>
                <a:lnTo>
                  <a:pt x="1181100" y="409575"/>
                </a:lnTo>
                <a:lnTo>
                  <a:pt x="1581150" y="9525"/>
                </a:lnTo>
                <a:lnTo>
                  <a:pt x="4114800" y="9525"/>
                </a:lnTo>
              </a:path>
            </a:pathLst>
          </a:custGeom>
          <a:noFill/>
          <a:ln w="25400" cap="rnd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  <a:latin typeface="三极新利简体-粗" panose="00000500000000000000" pitchFamily="2" charset="-122"/>
              <a:ea typeface="三极新利简体-粗" panose="00000500000000000000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293110" y="1668145"/>
            <a:ext cx="850201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buClrTx/>
              <a:buSzTx/>
              <a:buFontTx/>
            </a:pPr>
            <a:r>
              <a:rPr lang="zh-CN" altLang="en-US" sz="8800">
                <a:solidFill>
                  <a:srgbClr val="343C9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查不足、谋新篇</a:t>
            </a:r>
            <a:endParaRPr lang="zh-CN" altLang="en-US" sz="8800">
              <a:solidFill>
                <a:srgbClr val="343C91"/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521710" y="3531870"/>
            <a:ext cx="7850505" cy="101473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08305" algn="ctr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6000" b="1">
                <a:solidFill>
                  <a:schemeClr val="bg1"/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rPr>
              <a:t>问题与展望</a:t>
            </a:r>
            <a:endParaRPr lang="zh-CN" altLang="en-US" sz="6000" b="1">
              <a:solidFill>
                <a:schemeClr val="bg1"/>
              </a:solidFill>
              <a:latin typeface="三极新利简体-粗" panose="00000500000000000000" pitchFamily="2" charset="-122"/>
              <a:ea typeface="三极新利简体-粗" panose="00000500000000000000" pitchFamily="2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-1861185" y="817245"/>
            <a:ext cx="8888730" cy="3866515"/>
            <a:chOff x="-2449" y="1440"/>
            <a:chExt cx="13998" cy="6089"/>
          </a:xfrm>
        </p:grpSpPr>
        <p:sp>
          <p:nvSpPr>
            <p:cNvPr id="5" name="文本框 4"/>
            <p:cNvSpPr txBox="1"/>
            <p:nvPr/>
          </p:nvSpPr>
          <p:spPr>
            <a:xfrm>
              <a:off x="-2449" y="1440"/>
              <a:ext cx="13296" cy="5936"/>
            </a:xfrm>
            <a:prstGeom prst="rect">
              <a:avLst/>
            </a:prstGeom>
            <a:noFill/>
            <a:scene3d>
              <a:camera prst="orthographicFront">
                <a:rot lat="450000" lon="18143998" rev="0"/>
              </a:camera>
              <a:lightRig rig="brightRoom" dir="t"/>
            </a:scene3d>
            <a:sp3d prstMaterial="matte"/>
          </p:spPr>
          <p:txBody>
            <a:bodyPr wrap="square" rtlCol="0">
              <a:spAutoFit/>
              <a:sp3d extrusionH="342900" prstMaterial="translucentPowder"/>
            </a:bodyPr>
            <a:lstStyle/>
            <a:p>
              <a:r>
                <a:rPr lang="en-US" altLang="zh-CN" sz="23900" dirty="0">
                  <a:gradFill>
                    <a:gsLst>
                      <a:gs pos="100000">
                        <a:schemeClr val="accent1">
                          <a:lumMod val="20000"/>
                          <a:lumOff val="80000"/>
                        </a:schemeClr>
                      </a:gs>
                      <a:gs pos="4000">
                        <a:schemeClr val="accent1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r="100000" b="100000"/>
                    </a:path>
                  </a:gradFill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06</a:t>
              </a:r>
              <a:endParaRPr lang="zh-CN" altLang="en-US" sz="23900" dirty="0">
                <a:gradFill>
                  <a:gsLst>
                    <a:gs pos="100000">
                      <a:schemeClr val="accent1">
                        <a:lumMod val="20000"/>
                        <a:lumOff val="80000"/>
                      </a:schemeClr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r="100000" b="100000"/>
                  </a:path>
                </a:gra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-1907" y="1593"/>
              <a:ext cx="11698" cy="5936"/>
            </a:xfrm>
            <a:prstGeom prst="rect">
              <a:avLst/>
            </a:prstGeom>
            <a:noFill/>
            <a:scene3d>
              <a:camera prst="orthographicFront">
                <a:rot lat="450000" lon="18143998" rev="0"/>
              </a:camera>
              <a:lightRig rig="brightRoom" dir="t"/>
            </a:scene3d>
            <a:sp3d prstMaterial="matte"/>
          </p:spPr>
          <p:txBody>
            <a:bodyPr wrap="square" rtlCol="0">
              <a:spAutoFit/>
              <a:sp3d extrusionH="342900" prstMaterial="translucentPowder"/>
            </a:bodyPr>
            <a:lstStyle/>
            <a:p>
              <a:r>
                <a:rPr lang="en-US" altLang="zh-CN" sz="23900" dirty="0">
                  <a:gradFill>
                    <a:gsLst>
                      <a:gs pos="100000">
                        <a:schemeClr val="accent1">
                          <a:lumMod val="20000"/>
                          <a:lumOff val="80000"/>
                        </a:schemeClr>
                      </a:gs>
                      <a:gs pos="4000">
                        <a:schemeClr val="accent1">
                          <a:lumMod val="40000"/>
                          <a:lumOff val="60000"/>
                        </a:schemeClr>
                      </a:gs>
                    </a:gsLst>
                    <a:path path="circle">
                      <a:fillToRect r="100000" b="100000"/>
                    </a:path>
                  </a:gradFill>
                  <a:effectLst>
                    <a:reflection blurRad="38100" stA="55000" endA="300" endPos="15000" dir="5400000" sy="-100000" algn="bl" rotWithShape="0"/>
                  </a:effectLst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06</a:t>
              </a:r>
              <a:endParaRPr lang="zh-CN" altLang="en-US" sz="23900" dirty="0">
                <a:gradFill>
                  <a:gsLst>
                    <a:gs pos="100000">
                      <a:schemeClr val="accent1">
                        <a:lumMod val="20000"/>
                        <a:lumOff val="80000"/>
                      </a:schemeClr>
                    </a:gs>
                    <a:gs pos="4000">
                      <a:schemeClr val="accent1">
                        <a:lumMod val="40000"/>
                        <a:lumOff val="60000"/>
                      </a:schemeClr>
                    </a:gs>
                  </a:gsLst>
                  <a:path path="circle">
                    <a:fillToRect r="100000" b="100000"/>
                  </a:path>
                </a:gradFill>
                <a:effectLst>
                  <a:reflection blurRad="38100" stA="55000" endA="300" endPos="15000" dir="5400000" sy="-100000" algn="bl" rotWithShape="0"/>
                </a:effectLst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-1747" y="1523"/>
              <a:ext cx="13296" cy="5936"/>
            </a:xfrm>
            <a:prstGeom prst="rect">
              <a:avLst/>
            </a:prstGeom>
            <a:noFill/>
            <a:effectLst/>
            <a:scene3d>
              <a:camera prst="orthographicFront">
                <a:rot lat="450000" lon="18143998" rev="0"/>
              </a:camera>
              <a:lightRig rig="contrasting" dir="t"/>
            </a:scene3d>
            <a:sp3d prstMaterial="matte"/>
          </p:spPr>
          <p:txBody>
            <a:bodyPr wrap="square" rtlCol="0">
              <a:spAutoFit/>
              <a:sp3d prstMaterial="translucentPowder"/>
            </a:bodyPr>
            <a:lstStyle/>
            <a:p>
              <a:r>
                <a:rPr lang="en-US" altLang="zh-CN" sz="23900" dirty="0">
                  <a:solidFill>
                    <a:srgbClr val="343C91"/>
                  </a:solidFill>
                  <a:effectLst>
                    <a:reflection blurRad="38100" stA="55000" endA="300" endPos="15000" dir="5400000" sy="-100000" algn="bl" rotWithShape="0"/>
                  </a:effectLst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06</a:t>
              </a:r>
              <a:endParaRPr lang="zh-CN" altLang="en-US" sz="23900" dirty="0">
                <a:solidFill>
                  <a:srgbClr val="343C91"/>
                </a:solidFill>
                <a:effectLst>
                  <a:reflection blurRad="38100" stA="55000" endA="300" endPos="15000" dir="5400000" sy="-100000" algn="bl" rotWithShape="0"/>
                </a:effectLst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99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399"/>
                            </p:stCondLst>
                            <p:childTnLst>
                              <p:par>
                                <p:cTn id="15" presetID="0" presetClass="entr" presetSubtype="0" decel="7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855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15*sin(rand(0-360)+0)+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5*sin(rand(0-360)+0)+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9" dur="998" fill="hold">
                                          <p:stCondLst>
                                            <p:cond delay="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998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500000" y="500000"/>
                                      <p:to x="100000" y="100000"/>
                                    </p:animScale>
                                    <p:anim to="" calcmode="lin" valueType="num">
                                      <p:cBhvr>
                                        <p:cTn id="21" dur="714" fill="hold">
                                          <p:stCondLst>
                                            <p:cond delay="28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-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2" dur="714" fill="hold">
                                          <p:stCondLst>
                                            <p:cond delay="28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build="allAtOnce"/>
      <p:bldP spid="11" grpId="1"/>
      <p:bldP spid="12" grpId="0"/>
      <p:bldP spid="2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1086852" y="89910"/>
            <a:ext cx="10633296" cy="598017"/>
            <a:chOff x="573772" y="517265"/>
            <a:chExt cx="10633296" cy="598017"/>
          </a:xfrm>
        </p:grpSpPr>
        <p:sp>
          <p:nvSpPr>
            <p:cNvPr id="43" name="文本框 42"/>
            <p:cNvSpPr txBox="1"/>
            <p:nvPr/>
          </p:nvSpPr>
          <p:spPr>
            <a:xfrm>
              <a:off x="573772" y="528517"/>
              <a:ext cx="1220470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accent1">
                      <a:lumMod val="75000"/>
                    </a:schemeClr>
                  </a:solidFill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陆</a:t>
              </a:r>
              <a:endParaRPr lang="zh-CN" altLang="en-US" sz="3200" dirty="0">
                <a:solidFill>
                  <a:schemeClr val="accent1">
                    <a:lumMod val="75000"/>
                  </a:schemeClr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022029" y="517265"/>
              <a:ext cx="5872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</a:rPr>
                <a:t>查不足、谋新篇——问题与展望</a:t>
              </a:r>
              <a:endParaRPr lang="zh-CN" altLang="en-US" sz="3200" dirty="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汉仪雪君体简" panose="02010600000101010101" charset="-122"/>
                <a:ea typeface="汉仪雪君体简" panose="02010600000101010101" charset="-122"/>
                <a:cs typeface="汉仪雪君体简" panose="02010600000101010101" charset="-122"/>
              </a:endParaRPr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677815" y="1101312"/>
              <a:ext cx="10529253" cy="13970"/>
              <a:chOff x="677815" y="1101312"/>
              <a:chExt cx="10529253" cy="13970"/>
            </a:xfrm>
          </p:grpSpPr>
          <p:cxnSp>
            <p:nvCxnSpPr>
              <p:cNvPr id="46" name="直接连接符 45"/>
              <p:cNvCxnSpPr/>
              <p:nvPr/>
            </p:nvCxnSpPr>
            <p:spPr>
              <a:xfrm flipV="1">
                <a:off x="690833" y="1107662"/>
                <a:ext cx="10516235" cy="7620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>
                <a:off x="677815" y="1101312"/>
                <a:ext cx="977149" cy="0"/>
              </a:xfrm>
              <a:prstGeom prst="line">
                <a:avLst/>
              </a:prstGeom>
              <a:ln w="15875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5" name="组合 64"/>
          <p:cNvGrpSpPr/>
          <p:nvPr>
            <p:custDataLst>
              <p:tags r:id="rId1"/>
            </p:custDataLst>
          </p:nvPr>
        </p:nvGrpSpPr>
        <p:grpSpPr>
          <a:xfrm>
            <a:off x="45085" y="1068705"/>
            <a:ext cx="12059920" cy="2334260"/>
            <a:chOff x="22" y="2133"/>
            <a:chExt cx="18992" cy="3676"/>
          </a:xfrm>
        </p:grpSpPr>
        <p:pic>
          <p:nvPicPr>
            <p:cNvPr id="2074" name="18" descr="一艘船&#10;&#10;低可信度描述已自动生成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28" y="2398"/>
              <a:ext cx="5586" cy="3312"/>
            </a:xfrm>
            <a:prstGeom prst="rect">
              <a:avLst/>
            </a:prstGeom>
          </p:spPr>
        </p:pic>
        <p:pic>
          <p:nvPicPr>
            <p:cNvPr id="66" name="15" descr="一艘船&#10;&#10;低可信度描述已自动生成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749" b="16144"/>
            <a:stretch>
              <a:fillRect/>
            </a:stretch>
          </p:blipFill>
          <p:spPr>
            <a:xfrm>
              <a:off x="22" y="2163"/>
              <a:ext cx="4786" cy="3647"/>
            </a:xfrm>
            <a:prstGeom prst="rect">
              <a:avLst/>
            </a:prstGeom>
          </p:spPr>
        </p:pic>
        <p:grpSp>
          <p:nvGrpSpPr>
            <p:cNvPr id="2053" name="16"/>
            <p:cNvGrpSpPr/>
            <p:nvPr/>
          </p:nvGrpSpPr>
          <p:grpSpPr>
            <a:xfrm>
              <a:off x="1998" y="2133"/>
              <a:ext cx="4902" cy="3366"/>
              <a:chOff x="1534936" y="1570614"/>
              <a:chExt cx="3113009" cy="2137300"/>
            </a:xfrm>
          </p:grpSpPr>
          <p:sp>
            <p:nvSpPr>
              <p:cNvPr id="2051" name="16-1"/>
              <p:cNvSpPr/>
              <p:nvPr>
                <p:custDataLst>
                  <p:tags r:id="rId5"/>
                </p:custDataLst>
              </p:nvPr>
            </p:nvSpPr>
            <p:spPr>
              <a:xfrm>
                <a:off x="1534936" y="1570614"/>
                <a:ext cx="3113009" cy="2137300"/>
              </a:xfrm>
              <a:prstGeom prst="plaque">
                <a:avLst>
                  <a:gd name="adj" fmla="val 7797"/>
                </a:avLst>
              </a:prstGeom>
              <a:gradFill flip="none" rotWithShape="1">
                <a:gsLst>
                  <a:gs pos="100000">
                    <a:schemeClr val="accent1">
                      <a:lumMod val="10000"/>
                      <a:lumOff val="90000"/>
                    </a:schemeClr>
                  </a:gs>
                  <a:gs pos="19000">
                    <a:schemeClr val="accent1">
                      <a:lumMod val="3000"/>
                      <a:lumOff val="97000"/>
                    </a:schemeClr>
                  </a:gs>
                </a:gsLst>
                <a:lin ang="2700000" scaled="1"/>
                <a:tileRect/>
              </a:gradFill>
              <a:ln w="6160" cap="flat" cmpd="sng" algn="ctr">
                <a:solidFill>
                  <a:schemeClr val="accent1">
                    <a:alpha val="80000"/>
                  </a:schemeClr>
                </a:solidFill>
                <a:prstDash val="solid"/>
                <a:miter lim="800000"/>
              </a:ln>
              <a:effectLst>
                <a:outerShdw blurRad="369570" dist="271018" dir="5400000" sx="96000" sy="96000" algn="t" rotWithShape="0">
                  <a:srgbClr val="D5AA7F">
                    <a:lumMod val="50000"/>
                    <a:alpha val="30000"/>
                  </a:srgbClr>
                </a:outerShdw>
              </a:effectLst>
            </p:spPr>
            <p:txBody>
              <a:bodyPr lIns="0" tIns="44348" rIns="0" bIns="44348" rtlCol="0" anchor="ctr"/>
              <a:lstStyle/>
              <a:p>
                <a:pPr algn="ctr"/>
                <a:endParaRPr lang="zh-CN" altLang="en-US" sz="1745" kern="0" dirty="0">
                  <a:gradFill flip="none" rotWithShape="1">
                    <a:gsLst>
                      <a:gs pos="0">
                        <a:srgbClr val="B30218">
                          <a:lumMod val="82000"/>
                          <a:lumOff val="18000"/>
                        </a:srgbClr>
                      </a:gs>
                      <a:gs pos="100000">
                        <a:srgbClr val="B30218"/>
                      </a:gs>
                    </a:gsLst>
                    <a:lin ang="2700000" scaled="1"/>
                    <a:tileRect/>
                  </a:gradFill>
                  <a:latin typeface="方正清刻本悦宋简体" panose="02000000000000000000" charset="-122"/>
                  <a:ea typeface="方正清刻本悦宋简体" panose="02000000000000000000" charset="-122"/>
                </a:endParaRPr>
              </a:p>
            </p:txBody>
          </p:sp>
          <p:sp>
            <p:nvSpPr>
              <p:cNvPr id="2052" name="16-2"/>
              <p:cNvSpPr/>
              <p:nvPr>
                <p:custDataLst>
                  <p:tags r:id="rId6"/>
                </p:custDataLst>
              </p:nvPr>
            </p:nvSpPr>
            <p:spPr>
              <a:xfrm>
                <a:off x="1665322" y="1660134"/>
                <a:ext cx="2852236" cy="1958260"/>
              </a:xfrm>
              <a:prstGeom prst="plaque">
                <a:avLst>
                  <a:gd name="adj" fmla="val 7797"/>
                </a:avLst>
              </a:prstGeom>
              <a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a:blipFill>
              <a:ln w="3080" cap="flat" cmpd="sng" algn="ctr">
                <a:solidFill>
                  <a:schemeClr val="accent1">
                    <a:alpha val="80000"/>
                  </a:schemeClr>
                </a:solidFill>
                <a:prstDash val="solid"/>
                <a:miter lim="800000"/>
              </a:ln>
              <a:effectLst/>
            </p:spPr>
            <p:txBody>
              <a:bodyPr lIns="0" tIns="44348" rIns="0" bIns="44348" rtlCol="0" anchor="ctr"/>
              <a:lstStyle/>
              <a:p>
                <a:pPr algn="ctr"/>
                <a:endParaRPr lang="zh-CN" altLang="en-US" sz="1745" kern="0" dirty="0">
                  <a:gradFill flip="none" rotWithShape="1">
                    <a:gsLst>
                      <a:gs pos="0">
                        <a:srgbClr val="B30218">
                          <a:lumMod val="82000"/>
                          <a:lumOff val="18000"/>
                        </a:srgbClr>
                      </a:gs>
                      <a:gs pos="100000">
                        <a:srgbClr val="B30218"/>
                      </a:gs>
                    </a:gsLst>
                    <a:lin ang="2700000" scaled="1"/>
                    <a:tileRect/>
                  </a:gradFill>
                  <a:latin typeface="方正清刻本悦宋简体" panose="02000000000000000000" charset="-122"/>
                  <a:ea typeface="方正清刻本悦宋简体" panose="02000000000000000000" charset="-122"/>
                </a:endParaRPr>
              </a:p>
            </p:txBody>
          </p:sp>
        </p:grpSp>
        <p:grpSp>
          <p:nvGrpSpPr>
            <p:cNvPr id="2054" name="17"/>
            <p:cNvGrpSpPr/>
            <p:nvPr/>
          </p:nvGrpSpPr>
          <p:grpSpPr>
            <a:xfrm>
              <a:off x="7208" y="2133"/>
              <a:ext cx="4902" cy="3366"/>
              <a:chOff x="1534936" y="1570614"/>
              <a:chExt cx="3113009" cy="2137300"/>
            </a:xfrm>
          </p:grpSpPr>
          <p:sp>
            <p:nvSpPr>
              <p:cNvPr id="2056" name="17-1"/>
              <p:cNvSpPr/>
              <p:nvPr>
                <p:custDataLst>
                  <p:tags r:id="rId8"/>
                </p:custDataLst>
              </p:nvPr>
            </p:nvSpPr>
            <p:spPr>
              <a:xfrm>
                <a:off x="1534936" y="1570614"/>
                <a:ext cx="3113009" cy="2137300"/>
              </a:xfrm>
              <a:prstGeom prst="plaque">
                <a:avLst>
                  <a:gd name="adj" fmla="val 7797"/>
                </a:avLst>
              </a:prstGeom>
              <a:gradFill flip="none" rotWithShape="1">
                <a:gsLst>
                  <a:gs pos="100000">
                    <a:schemeClr val="accent1">
                      <a:lumMod val="10000"/>
                      <a:lumOff val="90000"/>
                    </a:schemeClr>
                  </a:gs>
                  <a:gs pos="19000">
                    <a:schemeClr val="accent1">
                      <a:lumMod val="3000"/>
                      <a:lumOff val="97000"/>
                    </a:schemeClr>
                  </a:gs>
                </a:gsLst>
                <a:lin ang="2700000" scaled="1"/>
                <a:tileRect/>
              </a:gradFill>
              <a:ln w="6160" cap="flat" cmpd="sng" algn="ctr">
                <a:solidFill>
                  <a:schemeClr val="accent1">
                    <a:alpha val="80000"/>
                  </a:schemeClr>
                </a:solidFill>
                <a:prstDash val="solid"/>
                <a:miter lim="800000"/>
              </a:ln>
              <a:effectLst>
                <a:outerShdw blurRad="369570" dist="271018" dir="5400000" sx="96000" sy="96000" algn="t" rotWithShape="0">
                  <a:srgbClr val="D5AA7F">
                    <a:lumMod val="50000"/>
                    <a:alpha val="30000"/>
                  </a:srgbClr>
                </a:outerShdw>
              </a:effectLst>
            </p:spPr>
            <p:txBody>
              <a:bodyPr lIns="0" tIns="44348" rIns="0" bIns="44348" rtlCol="0" anchor="ctr"/>
              <a:lstStyle/>
              <a:p>
                <a:pPr algn="ctr"/>
                <a:endParaRPr lang="zh-CN" altLang="en-US" sz="1745" kern="0" dirty="0">
                  <a:gradFill flip="none" rotWithShape="1">
                    <a:gsLst>
                      <a:gs pos="0">
                        <a:srgbClr val="B30218">
                          <a:lumMod val="82000"/>
                          <a:lumOff val="18000"/>
                        </a:srgbClr>
                      </a:gs>
                      <a:gs pos="100000">
                        <a:srgbClr val="B30218"/>
                      </a:gs>
                    </a:gsLst>
                    <a:lin ang="2700000" scaled="1"/>
                    <a:tileRect/>
                  </a:gradFill>
                  <a:latin typeface="方正清刻本悦宋简体" panose="02000000000000000000" charset="-122"/>
                  <a:ea typeface="方正清刻本悦宋简体" panose="02000000000000000000" charset="-122"/>
                </a:endParaRPr>
              </a:p>
            </p:txBody>
          </p:sp>
          <p:sp>
            <p:nvSpPr>
              <p:cNvPr id="2057" name="17-2"/>
              <p:cNvSpPr/>
              <p:nvPr>
                <p:custDataLst>
                  <p:tags r:id="rId9"/>
                </p:custDataLst>
              </p:nvPr>
            </p:nvSpPr>
            <p:spPr>
              <a:xfrm>
                <a:off x="1665322" y="1660134"/>
                <a:ext cx="2852236" cy="1958260"/>
              </a:xfrm>
              <a:prstGeom prst="plaque">
                <a:avLst>
                  <a:gd name="adj" fmla="val 7797"/>
                </a:avLst>
              </a:prstGeom>
              <a:blipFill rotWithShape="1"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a:blipFill>
              <a:ln w="3080" cap="flat" cmpd="sng" algn="ctr">
                <a:solidFill>
                  <a:schemeClr val="accent1">
                    <a:alpha val="80000"/>
                  </a:schemeClr>
                </a:solidFill>
                <a:prstDash val="solid"/>
                <a:miter lim="800000"/>
              </a:ln>
              <a:effectLst/>
            </p:spPr>
            <p:txBody>
              <a:bodyPr lIns="0" tIns="44348" rIns="0" bIns="44348" rtlCol="0" anchor="ctr"/>
              <a:lstStyle/>
              <a:p>
                <a:pPr algn="ctr"/>
                <a:endParaRPr lang="zh-CN" altLang="en-US" sz="1745" kern="0" dirty="0">
                  <a:gradFill flip="none" rotWithShape="1">
                    <a:gsLst>
                      <a:gs pos="0">
                        <a:srgbClr val="B30218">
                          <a:lumMod val="82000"/>
                          <a:lumOff val="18000"/>
                        </a:srgbClr>
                      </a:gs>
                      <a:gs pos="100000">
                        <a:srgbClr val="B30218"/>
                      </a:gs>
                    </a:gsLst>
                    <a:lin ang="2700000" scaled="1"/>
                    <a:tileRect/>
                  </a:gradFill>
                  <a:latin typeface="方正清刻本悦宋简体" panose="02000000000000000000" charset="-122"/>
                  <a:ea typeface="方正清刻本悦宋简体" panose="02000000000000000000" charset="-122"/>
                </a:endParaRPr>
              </a:p>
            </p:txBody>
          </p:sp>
        </p:grpSp>
        <p:grpSp>
          <p:nvGrpSpPr>
            <p:cNvPr id="2058" name="110"/>
            <p:cNvGrpSpPr/>
            <p:nvPr/>
          </p:nvGrpSpPr>
          <p:grpSpPr>
            <a:xfrm>
              <a:off x="12360" y="2133"/>
              <a:ext cx="4902" cy="3366"/>
              <a:chOff x="1534936" y="1570614"/>
              <a:chExt cx="3113009" cy="2137300"/>
            </a:xfrm>
          </p:grpSpPr>
          <p:sp>
            <p:nvSpPr>
              <p:cNvPr id="2059" name="110-1"/>
              <p:cNvSpPr/>
              <p:nvPr>
                <p:custDataLst>
                  <p:tags r:id="rId11"/>
                </p:custDataLst>
              </p:nvPr>
            </p:nvSpPr>
            <p:spPr>
              <a:xfrm>
                <a:off x="1534936" y="1570614"/>
                <a:ext cx="3113009" cy="2137300"/>
              </a:xfrm>
              <a:prstGeom prst="plaque">
                <a:avLst>
                  <a:gd name="adj" fmla="val 7797"/>
                </a:avLst>
              </a:prstGeom>
              <a:gradFill flip="none" rotWithShape="1">
                <a:gsLst>
                  <a:gs pos="100000">
                    <a:schemeClr val="accent1">
                      <a:lumMod val="10000"/>
                      <a:lumOff val="90000"/>
                    </a:schemeClr>
                  </a:gs>
                  <a:gs pos="19000">
                    <a:schemeClr val="accent1">
                      <a:lumMod val="3000"/>
                      <a:lumOff val="97000"/>
                    </a:schemeClr>
                  </a:gs>
                </a:gsLst>
                <a:lin ang="2700000" scaled="1"/>
                <a:tileRect/>
              </a:gradFill>
              <a:ln w="6160" cap="flat" cmpd="sng" algn="ctr">
                <a:solidFill>
                  <a:schemeClr val="accent1">
                    <a:alpha val="80000"/>
                  </a:schemeClr>
                </a:solidFill>
                <a:prstDash val="solid"/>
                <a:miter lim="800000"/>
              </a:ln>
              <a:effectLst>
                <a:outerShdw blurRad="369570" dist="271018" dir="5400000" sx="96000" sy="96000" algn="t" rotWithShape="0">
                  <a:srgbClr val="D5AA7F">
                    <a:lumMod val="50000"/>
                    <a:alpha val="30000"/>
                  </a:srgbClr>
                </a:outerShdw>
              </a:effectLst>
            </p:spPr>
            <p:txBody>
              <a:bodyPr lIns="0" tIns="44348" rIns="0" bIns="44348" rtlCol="0" anchor="ctr"/>
              <a:lstStyle/>
              <a:p>
                <a:pPr algn="ctr"/>
                <a:endParaRPr lang="zh-CN" altLang="en-US" sz="1745" kern="0" dirty="0">
                  <a:gradFill flip="none" rotWithShape="1">
                    <a:gsLst>
                      <a:gs pos="0">
                        <a:srgbClr val="B30218">
                          <a:lumMod val="82000"/>
                          <a:lumOff val="18000"/>
                        </a:srgbClr>
                      </a:gs>
                      <a:gs pos="100000">
                        <a:srgbClr val="B30218"/>
                      </a:gs>
                    </a:gsLst>
                    <a:lin ang="2700000" scaled="1"/>
                    <a:tileRect/>
                  </a:gradFill>
                  <a:latin typeface="方正清刻本悦宋简体" panose="02000000000000000000" charset="-122"/>
                  <a:ea typeface="方正清刻本悦宋简体" panose="02000000000000000000" charset="-122"/>
                </a:endParaRPr>
              </a:p>
            </p:txBody>
          </p:sp>
          <p:sp>
            <p:nvSpPr>
              <p:cNvPr id="2067" name="110-2"/>
              <p:cNvSpPr/>
              <p:nvPr>
                <p:custDataLst>
                  <p:tags r:id="rId12"/>
                </p:custDataLst>
              </p:nvPr>
            </p:nvSpPr>
            <p:spPr>
              <a:xfrm>
                <a:off x="1665322" y="1660134"/>
                <a:ext cx="2852236" cy="1958260"/>
              </a:xfrm>
              <a:prstGeom prst="plaque">
                <a:avLst>
                  <a:gd name="adj" fmla="val 7797"/>
                </a:avLst>
              </a:prstGeom>
              <a:blipFill rotWithShape="1"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a:blipFill>
              <a:ln w="3080" cap="flat" cmpd="sng" algn="ctr">
                <a:solidFill>
                  <a:schemeClr val="accent1">
                    <a:alpha val="80000"/>
                  </a:schemeClr>
                </a:solidFill>
                <a:prstDash val="solid"/>
                <a:miter lim="800000"/>
              </a:ln>
              <a:effectLst/>
            </p:spPr>
            <p:txBody>
              <a:bodyPr lIns="0" tIns="44348" rIns="0" bIns="44348" rtlCol="0" anchor="ctr"/>
              <a:lstStyle/>
              <a:p>
                <a:pPr algn="ctr"/>
                <a:endParaRPr lang="zh-CN" altLang="en-US" sz="1745" kern="0" dirty="0">
                  <a:gradFill flip="none" rotWithShape="1">
                    <a:gsLst>
                      <a:gs pos="0">
                        <a:srgbClr val="B30218">
                          <a:lumMod val="82000"/>
                          <a:lumOff val="18000"/>
                        </a:srgbClr>
                      </a:gs>
                      <a:gs pos="100000">
                        <a:srgbClr val="B30218"/>
                      </a:gs>
                    </a:gsLst>
                    <a:lin ang="2700000" scaled="1"/>
                    <a:tileRect/>
                  </a:gradFill>
                  <a:latin typeface="方正清刻本悦宋简体" panose="02000000000000000000" charset="-122"/>
                  <a:ea typeface="方正清刻本悦宋简体" panose="02000000000000000000" charset="-122"/>
                </a:endParaRPr>
              </a:p>
            </p:txBody>
          </p:sp>
        </p:grpSp>
      </p:grpSp>
      <p:pic>
        <p:nvPicPr>
          <p:cNvPr id="180" name="图片 179"/>
          <p:cNvPicPr/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0" y="5470525"/>
            <a:ext cx="12192000" cy="1450975"/>
          </a:xfrm>
          <a:prstGeom prst="rect">
            <a:avLst/>
          </a:prstGeom>
        </p:spPr>
      </p:pic>
      <p:grpSp>
        <p:nvGrpSpPr>
          <p:cNvPr id="2" name="组合 1"/>
          <p:cNvGrpSpPr/>
          <p:nvPr>
            <p:custDataLst>
              <p:tags r:id="rId16"/>
            </p:custDataLst>
          </p:nvPr>
        </p:nvGrpSpPr>
        <p:grpSpPr>
          <a:xfrm>
            <a:off x="1004570" y="3293110"/>
            <a:ext cx="4851400" cy="3294380"/>
            <a:chOff x="1702" y="5186"/>
            <a:chExt cx="7640" cy="5188"/>
          </a:xfrm>
        </p:grpSpPr>
        <p:grpSp>
          <p:nvGrpSpPr>
            <p:cNvPr id="167" name="组合 166"/>
            <p:cNvGrpSpPr/>
            <p:nvPr/>
          </p:nvGrpSpPr>
          <p:grpSpPr>
            <a:xfrm>
              <a:off x="1702" y="5186"/>
              <a:ext cx="7641" cy="5189"/>
              <a:chOff x="730" y="2225"/>
              <a:chExt cx="5555" cy="5405"/>
            </a:xfrm>
          </p:grpSpPr>
          <p:sp>
            <p:nvSpPr>
              <p:cNvPr id="168" name="矩形: 圆角 59"/>
              <p:cNvSpPr/>
              <p:nvPr>
                <p:custDataLst>
                  <p:tags r:id="rId17"/>
                </p:custDataLst>
              </p:nvPr>
            </p:nvSpPr>
            <p:spPr>
              <a:xfrm>
                <a:off x="730" y="2605"/>
                <a:ext cx="5555" cy="5025"/>
              </a:xfrm>
              <a:prstGeom prst="roundRect">
                <a:avLst>
                  <a:gd name="adj" fmla="val 1472"/>
                </a:avLst>
              </a:prstGeom>
              <a:gradFill flip="none" rotWithShape="1">
                <a:gsLst>
                  <a:gs pos="97656">
                    <a:sysClr val="window" lastClr="FFFFFF">
                      <a:alpha val="0"/>
                    </a:sysClr>
                  </a:gs>
                  <a:gs pos="0">
                    <a:schemeClr val="bg1">
                      <a:alpha val="70000"/>
                    </a:schemeClr>
                  </a:gs>
                </a:gsLst>
                <a:lin ang="5400000" scaled="1"/>
                <a:tileRect/>
              </a:gradFill>
              <a:ln w="6350" cap="flat" cmpd="sng" algn="ctr"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91000">
                      <a:schemeClr val="accent1">
                        <a:lumMod val="40000"/>
                        <a:lumOff val="60000"/>
                        <a:alpha val="0"/>
                      </a:schemeClr>
                    </a:gs>
                  </a:gsLst>
                  <a:lin ang="5400000" scaled="1"/>
                  <a:tileRect/>
                </a:gradFill>
                <a:prstDash val="solid"/>
                <a:miter lim="800000"/>
              </a:ln>
              <a:effectLst>
                <a:outerShdw blurRad="469900" sx="102000" sy="102000" algn="ctr" rotWithShape="0">
                  <a:prstClr val="black">
                    <a:alpha val="13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  <p:grpSp>
            <p:nvGrpSpPr>
              <p:cNvPr id="170" name="组合 169"/>
              <p:cNvGrpSpPr/>
              <p:nvPr/>
            </p:nvGrpSpPr>
            <p:grpSpPr>
              <a:xfrm rot="0">
                <a:off x="1726" y="2225"/>
                <a:ext cx="3730" cy="737"/>
                <a:chOff x="820979" y="2813221"/>
                <a:chExt cx="4487055" cy="451967"/>
              </a:xfrm>
            </p:grpSpPr>
            <p:sp>
              <p:nvSpPr>
                <p:cNvPr id="171" name="六边形 170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820979" y="2828542"/>
                  <a:ext cx="4487055" cy="420048"/>
                </a:xfrm>
                <a:prstGeom prst="hexagon">
                  <a:avLst>
                    <a:gd name="adj" fmla="val 29221"/>
                    <a:gd name="vf" fmla="val 115470"/>
                  </a:avLst>
                </a:prstGeom>
                <a:solidFill>
                  <a:srgbClr val="FFC000">
                    <a:alpha val="75000"/>
                  </a:srgbClr>
                </a:solidFill>
                <a:ln>
                  <a:noFill/>
                </a:ln>
                <a:effectLst>
                  <a:outerShdw blurRad="431800" dist="139700" dir="5400000" algn="t" rotWithShape="0">
                    <a:schemeClr val="accent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5024" tIns="32512" rIns="65024" bIns="32512" numCol="1" spcCol="0" rtlCol="0" fromWordArt="0" anchor="ctr" anchorCtr="0" forceAA="0" compatLnSpc="1">
                  <a:noAutofit/>
                </a:bodyPr>
                <a:lstStyle/>
                <a:p>
                  <a:pPr algn="ctr" defTabSz="324485"/>
                  <a:endParaRPr lang="zh-CN" altLang="en-US" sz="1280">
                    <a:solidFill>
                      <a:prstClr val="white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思源黑体 CN Bold" panose="020B0800000000000000" pitchFamily="34" charset="-122"/>
                    <a:sym typeface="+mn-ea"/>
                  </a:endParaRPr>
                </a:p>
              </p:txBody>
            </p:sp>
            <p:sp>
              <p:nvSpPr>
                <p:cNvPr id="172" name="六边形 171"/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1072340" y="2813221"/>
                  <a:ext cx="3891971" cy="451967"/>
                </a:xfrm>
                <a:prstGeom prst="hexagon">
                  <a:avLst>
                    <a:gd name="adj" fmla="val 29221"/>
                    <a:gd name="vf" fmla="val 115470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>
                  <a:outerShdw blurRad="431800" dist="139700" dir="5400000" algn="t" rotWithShape="0">
                    <a:schemeClr val="accent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5024" tIns="32512" rIns="65024" bIns="32512" numCol="1" spcCol="0" rtlCol="0" fromWordArt="0" anchor="ctr" anchorCtr="0" forceAA="0" compatLnSpc="1">
                  <a:noAutofit/>
                </a:bodyPr>
                <a:lstStyle/>
                <a:p>
                  <a:pPr lvl="0" algn="l">
                    <a:buClrTx/>
                    <a:buSzTx/>
                    <a:buFontTx/>
                  </a:pPr>
                  <a:endParaRPr lang="zh-CN" altLang="en-US" sz="1600" b="1" dirty="0">
                    <a:solidFill>
                      <a:schemeClr val="bg1"/>
                    </a:solidFill>
                    <a:uFillTx/>
                    <a:latin typeface="汉仪颜楷简" panose="00020600040101010101" charset="-122"/>
                    <a:ea typeface="汉仪颜楷简" panose="00020600040101010101" charset="-122"/>
                    <a:cs typeface="思源黑体 CN Bold" panose="020B0800000000000000" pitchFamily="34" charset="-122"/>
                    <a:sym typeface="+mn-ea"/>
                  </a:endParaRPr>
                </a:p>
              </p:txBody>
            </p:sp>
          </p:grpSp>
          <p:sp>
            <p:nvSpPr>
              <p:cNvPr id="173" name="文本框 172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1045" y="3141"/>
                <a:ext cx="5092" cy="40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indent="0" algn="l" fontAlgn="auto">
                  <a:lnSpc>
                    <a:spcPct val="120000"/>
                  </a:lnSpc>
                </a:pPr>
                <a:r>
                  <a:rPr lang="en-US" altLang="zh-CN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  <a:sym typeface="+mn-ea"/>
                  </a:rPr>
                  <a:t>1.融合还需更深</a:t>
                </a:r>
                <a:endParaRPr lang="en-US" altLang="zh-CN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+mn-ea"/>
                </a:endParaRPr>
              </a:p>
              <a:p>
                <a:pPr indent="457200" fontAlgn="auto">
                  <a:lnSpc>
                    <a:spcPct val="120000"/>
                  </a:lnSpc>
                </a:pPr>
                <a:r>
                  <a:rPr lang="en-US" altLang="zh-CN" b="1" kern="0" dirty="0">
                    <a:ln>
                      <a:noFill/>
                      <a:prstDash val="sysDot"/>
                    </a:ln>
                    <a:solidFill>
                      <a:srgbClr val="C00000"/>
                    </a:solidFill>
                    <a:highlight>
                      <a:srgbClr val="FFFF00"/>
                    </a:highlight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  <a:sym typeface="+mn-ea"/>
                  </a:rPr>
                  <a:t>“</a:t>
                </a:r>
                <a:r>
                  <a:rPr lang="zh-CN" altLang="en-US" kern="0" dirty="0">
                    <a:ln>
                      <a:noFill/>
                      <a:prstDash val="sysDot"/>
                    </a:ln>
                    <a:solidFill>
                      <a:srgbClr val="C00000"/>
                    </a:solidFill>
                    <a:highlight>
                      <a:srgbClr val="FFFF00"/>
                    </a:highlight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  <a:sym typeface="+mn-ea"/>
                  </a:rPr>
                  <a:t>党建</a:t>
                </a:r>
                <a:r>
                  <a:rPr lang="en-US" altLang="zh-CN" kern="0" dirty="0">
                    <a:ln>
                      <a:noFill/>
                      <a:prstDash val="sysDot"/>
                    </a:ln>
                    <a:solidFill>
                      <a:srgbClr val="C00000"/>
                    </a:solidFill>
                    <a:highlight>
                      <a:srgbClr val="FFFF00"/>
                    </a:highlight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  <a:sym typeface="+mn-ea"/>
                  </a:rPr>
                  <a:t>+”</a:t>
                </a:r>
                <a:r>
                  <a:rPr lang="zh-CN" altLang="en-US" kern="0" dirty="0">
                    <a:ln>
                      <a:noFill/>
                      <a:prstDash val="sysDot"/>
                    </a:ln>
                    <a:solidFill>
                      <a:srgbClr val="002060"/>
                    </a:solidFill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  <a:sym typeface="+mn-ea"/>
                  </a:rPr>
                  <a:t>的载体与机制仍需进一步丰富、做实，融合成效的评价还不够具体</a:t>
                </a:r>
                <a:endParaRPr lang="zh-CN" altLang="en-US" kern="0" dirty="0">
                  <a:ln>
                    <a:noFill/>
                    <a:prstDash val="sysDot"/>
                  </a:ln>
                  <a:solidFill>
                    <a:srgbClr val="002060"/>
                  </a:solidFill>
                  <a:uFillTx/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endParaRPr>
              </a:p>
              <a:p>
                <a:pPr indent="0" algn="l" fontAlgn="auto">
                  <a:lnSpc>
                    <a:spcPct val="120000"/>
                  </a:lnSpc>
                  <a:buClrTx/>
                  <a:buSzTx/>
                  <a:buFontTx/>
                </a:pPr>
                <a:r>
                  <a:rPr lang="en-US" altLang="zh-CN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  <a:sym typeface="+mn-ea"/>
                  </a:rPr>
                  <a:t>2.队伍仍有空间</a:t>
                </a:r>
                <a:endParaRPr lang="en-US" altLang="zh-CN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+mn-ea"/>
                </a:endParaRPr>
              </a:p>
              <a:p>
                <a:pPr indent="457200" fontAlgn="auto">
                  <a:lnSpc>
                    <a:spcPct val="120000"/>
                  </a:lnSpc>
                </a:pPr>
                <a:r>
                  <a:rPr lang="zh-CN" altLang="en-US" kern="0" dirty="0">
                    <a:ln>
                      <a:noFill/>
                      <a:prstDash val="sysDot"/>
                    </a:ln>
                    <a:solidFill>
                      <a:srgbClr val="002060"/>
                    </a:solidFill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  <a:sym typeface="+mn-ea"/>
                  </a:rPr>
                  <a:t>青年党员、骨干教师培养的</a:t>
                </a:r>
                <a:r>
                  <a:rPr lang="zh-CN" altLang="en-US" kern="0" dirty="0">
                    <a:ln>
                      <a:noFill/>
                      <a:prstDash val="sysDot"/>
                    </a:ln>
                    <a:solidFill>
                      <a:srgbClr val="C00000"/>
                    </a:solidFill>
                    <a:highlight>
                      <a:srgbClr val="FFFF00"/>
                    </a:highlight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  <a:sym typeface="+mn-ea"/>
                  </a:rPr>
                  <a:t>系统性、持续性</a:t>
                </a:r>
                <a:r>
                  <a:rPr lang="zh-CN" altLang="en-US" kern="0" dirty="0">
                    <a:ln>
                      <a:noFill/>
                      <a:prstDash val="sysDot"/>
                    </a:ln>
                    <a:solidFill>
                      <a:srgbClr val="002060"/>
                    </a:solidFill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  <a:sym typeface="+mn-ea"/>
                  </a:rPr>
                  <a:t>有待加强，组织生活的吸引力也需进一步提升</a:t>
                </a:r>
                <a:endParaRPr lang="zh-CN" altLang="en-US" kern="0" dirty="0">
                  <a:ln>
                    <a:noFill/>
                    <a:prstDash val="sysDot"/>
                  </a:ln>
                  <a:solidFill>
                    <a:srgbClr val="002060"/>
                  </a:solidFill>
                  <a:uFillTx/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endParaRPr>
              </a:p>
            </p:txBody>
          </p:sp>
        </p:grpSp>
        <p:sp>
          <p:nvSpPr>
            <p:cNvPr id="181" name="文本框 180"/>
            <p:cNvSpPr txBox="1"/>
            <p:nvPr>
              <p:custDataLst>
                <p:tags r:id="rId21"/>
              </p:custDataLst>
            </p:nvPr>
          </p:nvSpPr>
          <p:spPr>
            <a:xfrm>
              <a:off x="3290" y="5220"/>
              <a:ext cx="4519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000" b="1">
                  <a:solidFill>
                    <a:schemeClr val="bg1"/>
                  </a:solidFill>
                  <a:latin typeface="方正书宋_GBK" panose="02000000000000000000" charset="-122"/>
                  <a:ea typeface="方正书宋_GBK" panose="02000000000000000000" charset="-122"/>
                </a:rPr>
                <a:t>（一）正视存在的不足</a:t>
              </a:r>
              <a:endParaRPr lang="zh-CN" altLang="en-US" sz="2000" b="1">
                <a:solidFill>
                  <a:schemeClr val="bg1"/>
                </a:solidFill>
                <a:latin typeface="方正书宋_GBK" panose="02000000000000000000" charset="-122"/>
                <a:ea typeface="方正书宋_GBK" panose="02000000000000000000" charset="-122"/>
              </a:endParaRPr>
            </a:p>
          </p:txBody>
        </p:sp>
      </p:grpSp>
      <p:grpSp>
        <p:nvGrpSpPr>
          <p:cNvPr id="3" name="组合 2"/>
          <p:cNvGrpSpPr/>
          <p:nvPr>
            <p:custDataLst>
              <p:tags r:id="rId22"/>
            </p:custDataLst>
          </p:nvPr>
        </p:nvGrpSpPr>
        <p:grpSpPr>
          <a:xfrm>
            <a:off x="6278245" y="3293110"/>
            <a:ext cx="4852035" cy="3295015"/>
            <a:chOff x="1702" y="5186"/>
            <a:chExt cx="7641" cy="5189"/>
          </a:xfrm>
        </p:grpSpPr>
        <p:grpSp>
          <p:nvGrpSpPr>
            <p:cNvPr id="4" name="组合 3"/>
            <p:cNvGrpSpPr/>
            <p:nvPr/>
          </p:nvGrpSpPr>
          <p:grpSpPr>
            <a:xfrm>
              <a:off x="1702" y="5186"/>
              <a:ext cx="7641" cy="5189"/>
              <a:chOff x="730" y="2225"/>
              <a:chExt cx="5555" cy="5405"/>
            </a:xfrm>
          </p:grpSpPr>
          <p:sp>
            <p:nvSpPr>
              <p:cNvPr id="5" name="矩形: 圆角 59"/>
              <p:cNvSpPr/>
              <p:nvPr>
                <p:custDataLst>
                  <p:tags r:id="rId23"/>
                </p:custDataLst>
              </p:nvPr>
            </p:nvSpPr>
            <p:spPr>
              <a:xfrm>
                <a:off x="730" y="2605"/>
                <a:ext cx="5555" cy="5025"/>
              </a:xfrm>
              <a:prstGeom prst="roundRect">
                <a:avLst>
                  <a:gd name="adj" fmla="val 1472"/>
                </a:avLst>
              </a:prstGeom>
              <a:gradFill flip="none" rotWithShape="1">
                <a:gsLst>
                  <a:gs pos="97656">
                    <a:sysClr val="window" lastClr="FFFFFF">
                      <a:alpha val="0"/>
                    </a:sysClr>
                  </a:gs>
                  <a:gs pos="0">
                    <a:schemeClr val="bg1">
                      <a:alpha val="70000"/>
                    </a:schemeClr>
                  </a:gs>
                </a:gsLst>
                <a:lin ang="5400000" scaled="1"/>
                <a:tileRect/>
              </a:gradFill>
              <a:ln w="6350" cap="flat" cmpd="sng" algn="ctr"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91000">
                      <a:schemeClr val="accent1">
                        <a:lumMod val="40000"/>
                        <a:lumOff val="60000"/>
                        <a:alpha val="0"/>
                      </a:schemeClr>
                    </a:gs>
                  </a:gsLst>
                  <a:lin ang="5400000" scaled="1"/>
                  <a:tileRect/>
                </a:gradFill>
                <a:prstDash val="solid"/>
                <a:miter lim="800000"/>
              </a:ln>
              <a:effectLst>
                <a:outerShdw blurRad="469900" sx="102000" sy="102000" algn="ctr" rotWithShape="0">
                  <a:prstClr val="black">
                    <a:alpha val="13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  <p:grpSp>
            <p:nvGrpSpPr>
              <p:cNvPr id="6" name="组合 5"/>
              <p:cNvGrpSpPr/>
              <p:nvPr/>
            </p:nvGrpSpPr>
            <p:grpSpPr>
              <a:xfrm rot="0">
                <a:off x="1726" y="2225"/>
                <a:ext cx="3730" cy="737"/>
                <a:chOff x="820979" y="2813221"/>
                <a:chExt cx="4487055" cy="451967"/>
              </a:xfrm>
            </p:grpSpPr>
            <p:sp>
              <p:nvSpPr>
                <p:cNvPr id="7" name="六边形 6"/>
                <p:cNvSpPr/>
                <p:nvPr>
                  <p:custDataLst>
                    <p:tags r:id="rId24"/>
                  </p:custDataLst>
                </p:nvPr>
              </p:nvSpPr>
              <p:spPr>
                <a:xfrm>
                  <a:off x="820979" y="2828542"/>
                  <a:ext cx="4487055" cy="420048"/>
                </a:xfrm>
                <a:prstGeom prst="hexagon">
                  <a:avLst>
                    <a:gd name="adj" fmla="val 29221"/>
                    <a:gd name="vf" fmla="val 115470"/>
                  </a:avLst>
                </a:prstGeom>
                <a:solidFill>
                  <a:srgbClr val="FFC000">
                    <a:alpha val="75000"/>
                  </a:srgbClr>
                </a:solidFill>
                <a:ln>
                  <a:noFill/>
                </a:ln>
                <a:effectLst>
                  <a:outerShdw blurRad="431800" dist="139700" dir="5400000" algn="t" rotWithShape="0">
                    <a:schemeClr val="accent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5024" tIns="32512" rIns="65024" bIns="32512" numCol="1" spcCol="0" rtlCol="0" fromWordArt="0" anchor="ctr" anchorCtr="0" forceAA="0" compatLnSpc="1">
                  <a:noAutofit/>
                </a:bodyPr>
                <a:lstStyle/>
                <a:p>
                  <a:pPr algn="ctr" defTabSz="324485"/>
                  <a:endParaRPr lang="zh-CN" altLang="en-US" sz="1280">
                    <a:solidFill>
                      <a:prstClr val="white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思源黑体 CN Bold" panose="020B0800000000000000" pitchFamily="34" charset="-122"/>
                    <a:sym typeface="+mn-ea"/>
                  </a:endParaRPr>
                </a:p>
              </p:txBody>
            </p:sp>
            <p:sp>
              <p:nvSpPr>
                <p:cNvPr id="8" name="六边形 7"/>
                <p:cNvSpPr/>
                <p:nvPr>
                  <p:custDataLst>
                    <p:tags r:id="rId25"/>
                  </p:custDataLst>
                </p:nvPr>
              </p:nvSpPr>
              <p:spPr>
                <a:xfrm>
                  <a:off x="1072340" y="2813221"/>
                  <a:ext cx="3891971" cy="451967"/>
                </a:xfrm>
                <a:prstGeom prst="hexagon">
                  <a:avLst>
                    <a:gd name="adj" fmla="val 29221"/>
                    <a:gd name="vf" fmla="val 115470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>
                  <a:outerShdw blurRad="431800" dist="139700" dir="5400000" algn="t" rotWithShape="0">
                    <a:schemeClr val="accent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5024" tIns="32512" rIns="65024" bIns="32512" numCol="1" spcCol="0" rtlCol="0" fromWordArt="0" anchor="ctr" anchorCtr="0" forceAA="0" compatLnSpc="1">
                  <a:noAutofit/>
                </a:bodyPr>
                <a:lstStyle/>
                <a:p>
                  <a:pPr lvl="0" algn="l">
                    <a:buClrTx/>
                    <a:buSzTx/>
                    <a:buFontTx/>
                  </a:pPr>
                  <a:endParaRPr lang="zh-CN" altLang="en-US" sz="1600" b="1" dirty="0">
                    <a:solidFill>
                      <a:schemeClr val="bg1"/>
                    </a:solidFill>
                    <a:uFillTx/>
                    <a:latin typeface="汉仪颜楷简" panose="00020600040101010101" charset="-122"/>
                    <a:ea typeface="汉仪颜楷简" panose="00020600040101010101" charset="-122"/>
                    <a:cs typeface="思源黑体 CN Bold" panose="020B0800000000000000" pitchFamily="34" charset="-122"/>
                    <a:sym typeface="+mn-ea"/>
                  </a:endParaRPr>
                </a:p>
              </p:txBody>
            </p:sp>
          </p:grpSp>
          <p:sp>
            <p:nvSpPr>
              <p:cNvPr id="9" name="文本框 8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1045" y="3141"/>
                <a:ext cx="5092" cy="35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indent="0" algn="l" fontAlgn="auto">
                  <a:lnSpc>
                    <a:spcPct val="120000"/>
                  </a:lnSpc>
                </a:pPr>
                <a:r>
                  <a:rPr lang="en-US" altLang="zh-CN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  <a:sym typeface="+mn-ea"/>
                  </a:rPr>
                  <a:t>1.深化“党建+”融合</a:t>
                </a:r>
                <a:endParaRPr lang="en-US" altLang="zh-CN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+mn-ea"/>
                </a:endParaRPr>
              </a:p>
              <a:p>
                <a:pPr indent="457200" algn="l" fontAlgn="auto">
                  <a:lnSpc>
                    <a:spcPct val="120000"/>
                  </a:lnSpc>
                </a:pPr>
                <a:r>
                  <a:rPr lang="zh-CN" altLang="en-US" kern="0" dirty="0">
                    <a:ln>
                      <a:noFill/>
                      <a:prstDash val="sysDot"/>
                    </a:ln>
                    <a:solidFill>
                      <a:srgbClr val="002060"/>
                    </a:solidFill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  <a:sym typeface="+mn-ea"/>
                  </a:rPr>
                  <a:t>健全</a:t>
                </a:r>
                <a:r>
                  <a:rPr lang="zh-CN" altLang="en-US" kern="0" dirty="0">
                    <a:ln>
                      <a:noFill/>
                      <a:prstDash val="sysDot"/>
                    </a:ln>
                    <a:solidFill>
                      <a:srgbClr val="C00000"/>
                    </a:solidFill>
                    <a:highlight>
                      <a:srgbClr val="FFFF00"/>
                    </a:highlight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  <a:sym typeface="+mn-ea"/>
                  </a:rPr>
                  <a:t>融合机制、细化评价标准</a:t>
                </a:r>
                <a:r>
                  <a:rPr lang="zh-CN" altLang="en-US" kern="0" dirty="0">
                    <a:ln>
                      <a:noFill/>
                      <a:prstDash val="sysDot"/>
                    </a:ln>
                    <a:solidFill>
                      <a:srgbClr val="002060"/>
                    </a:solidFill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  <a:sym typeface="+mn-ea"/>
                  </a:rPr>
                  <a:t>，推动党建成效更可感、更可衡量。</a:t>
                </a:r>
                <a:endParaRPr lang="zh-CN" altLang="en-US" kern="0" dirty="0">
                  <a:ln>
                    <a:noFill/>
                    <a:prstDash val="sysDot"/>
                  </a:ln>
                  <a:solidFill>
                    <a:srgbClr val="002060"/>
                  </a:solidFill>
                  <a:uFillTx/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endParaRPr>
              </a:p>
              <a:p>
                <a:pPr algn="l" fontAlgn="auto">
                  <a:lnSpc>
                    <a:spcPct val="120000"/>
                  </a:lnSpc>
                  <a:buClrTx/>
                  <a:buSzTx/>
                  <a:buFontTx/>
                </a:pPr>
                <a:r>
                  <a:rPr lang="en-US" altLang="zh-CN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  <a:sym typeface="+mn-ea"/>
                  </a:rPr>
                  <a:t>2.抓实强基固本持</a:t>
                </a:r>
                <a:endParaRPr lang="en-US" altLang="zh-CN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+mn-ea"/>
                </a:endParaRPr>
              </a:p>
              <a:p>
                <a:pPr indent="457200" algn="l" fontAlgn="auto">
                  <a:lnSpc>
                    <a:spcPct val="120000"/>
                  </a:lnSpc>
                </a:pPr>
                <a:r>
                  <a:rPr lang="zh-CN" altLang="en-US" kern="0" dirty="0">
                    <a:ln>
                      <a:noFill/>
                      <a:prstDash val="sysDot"/>
                    </a:ln>
                    <a:solidFill>
                      <a:srgbClr val="002060"/>
                    </a:solidFill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  <a:sym typeface="+mn-ea"/>
                  </a:rPr>
                  <a:t>以高质量党建引领学校高质量发展，让党组织的</a:t>
                </a:r>
                <a:r>
                  <a:rPr lang="zh-CN" altLang="en-US" kern="0" dirty="0">
                    <a:ln>
                      <a:noFill/>
                      <a:prstDash val="sysDot"/>
                    </a:ln>
                    <a:solidFill>
                      <a:srgbClr val="C00000"/>
                    </a:solidFill>
                    <a:highlight>
                      <a:srgbClr val="FFFF00"/>
                    </a:highlight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  <a:sym typeface="+mn-ea"/>
                  </a:rPr>
                  <a:t>政治功能和组织功能</a:t>
                </a:r>
                <a:r>
                  <a:rPr lang="zh-CN" altLang="en-US" kern="0" dirty="0">
                    <a:ln>
                      <a:noFill/>
                      <a:prstDash val="sysDot"/>
                    </a:ln>
                    <a:solidFill>
                      <a:srgbClr val="002060"/>
                    </a:solidFill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  <a:sym typeface="+mn-ea"/>
                  </a:rPr>
                  <a:t>不断增强</a:t>
                </a:r>
                <a:endParaRPr lang="zh-CN" altLang="en-US" kern="0" dirty="0">
                  <a:ln>
                    <a:noFill/>
                    <a:prstDash val="sysDot"/>
                  </a:ln>
                  <a:solidFill>
                    <a:srgbClr val="002060"/>
                  </a:solidFill>
                  <a:uFillTx/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endParaRPr>
              </a:p>
            </p:txBody>
          </p:sp>
        </p:grpSp>
        <p:sp>
          <p:nvSpPr>
            <p:cNvPr id="10" name="文本框 9"/>
            <p:cNvSpPr txBox="1"/>
            <p:nvPr>
              <p:custDataLst>
                <p:tags r:id="rId27"/>
              </p:custDataLst>
            </p:nvPr>
          </p:nvSpPr>
          <p:spPr>
            <a:xfrm>
              <a:off x="3290" y="5220"/>
              <a:ext cx="4519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000" b="1">
                  <a:solidFill>
                    <a:schemeClr val="bg1"/>
                  </a:solidFill>
                  <a:latin typeface="方正书宋_GBK" panose="02000000000000000000" charset="-122"/>
                  <a:ea typeface="方正书宋_GBK" panose="02000000000000000000" charset="-122"/>
                </a:rPr>
                <a:t>（二）谋划下一步举措</a:t>
              </a:r>
              <a:endParaRPr lang="zh-CN" altLang="en-US" sz="2000" b="1">
                <a:solidFill>
                  <a:schemeClr val="bg1"/>
                </a:solidFill>
                <a:latin typeface="方正书宋_GBK" panose="02000000000000000000" charset="-122"/>
                <a:ea typeface="方正书宋_GBK" panose="02000000000000000000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 userDrawn="1"/>
        </p:nvPicPr>
        <p:blipFill rotWithShape="1">
          <a:blip r:embed="rId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3358" b="78937"/>
          <a:stretch>
            <a:fillRect/>
          </a:stretch>
        </p:blipFill>
        <p:spPr>
          <a:xfrm>
            <a:off x="-46355" y="-97155"/>
            <a:ext cx="4785995" cy="1418590"/>
          </a:xfrm>
          <a:prstGeom prst="rect">
            <a:avLst/>
          </a:prstGeom>
        </p:spPr>
      </p:pic>
      <p:sp>
        <p:nvSpPr>
          <p:cNvPr id="34" name="文本框 33"/>
          <p:cNvSpPr txBox="1"/>
          <p:nvPr/>
        </p:nvSpPr>
        <p:spPr>
          <a:xfrm>
            <a:off x="914400" y="4676775"/>
            <a:ext cx="103638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4000" b="1">
                <a:solidFill>
                  <a:srgbClr val="0070C0"/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defRPr>
            </a:lvl1pPr>
          </a:lstStyle>
          <a:p>
            <a:pPr algn="ctr"/>
            <a:r>
              <a:rPr lang="zh-CN" altLang="en-US" sz="3200" dirty="0">
                <a:latin typeface="三极新利简体-粗" panose="00000500000000000000" pitchFamily="2" charset="-122"/>
                <a:ea typeface="三极新利简体-粗" panose="00000500000000000000" pitchFamily="2" charset="-122"/>
                <a:sym typeface="三极新利简体-粗" panose="00000500000000000000" pitchFamily="2" charset="-122"/>
              </a:rPr>
              <a:t>学校党建工作总结</a:t>
            </a:r>
            <a:endParaRPr lang="zh-CN" altLang="en-US" sz="3200" dirty="0">
              <a:latin typeface="三极新利简体-粗" panose="00000500000000000000" pitchFamily="2" charset="-122"/>
              <a:ea typeface="三极新利简体-粗" panose="00000500000000000000" pitchFamily="2" charset="-122"/>
              <a:sym typeface="三极新利简体-粗" panose="00000500000000000000" pitchFamily="2" charset="-122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3876311" y="5528224"/>
            <a:ext cx="4364150" cy="382905"/>
            <a:chOff x="3594215" y="6115443"/>
            <a:chExt cx="4364150" cy="382905"/>
          </a:xfrm>
        </p:grpSpPr>
        <p:grpSp>
          <p:nvGrpSpPr>
            <p:cNvPr id="36" name="组合 35"/>
            <p:cNvGrpSpPr/>
            <p:nvPr/>
          </p:nvGrpSpPr>
          <p:grpSpPr>
            <a:xfrm>
              <a:off x="3594215" y="6115443"/>
              <a:ext cx="1742440" cy="382905"/>
              <a:chOff x="3594215" y="6115443"/>
              <a:chExt cx="1742440" cy="382905"/>
            </a:xfrm>
          </p:grpSpPr>
          <p:sp>
            <p:nvSpPr>
              <p:cNvPr id="37" name="矩形: 圆角 11"/>
              <p:cNvSpPr/>
              <p:nvPr/>
            </p:nvSpPr>
            <p:spPr>
              <a:xfrm>
                <a:off x="3594215" y="6115443"/>
                <a:ext cx="1741784" cy="33346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gradFill>
                  <a:gsLst>
                    <a:gs pos="0">
                      <a:srgbClr val="FFC000"/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070C0"/>
                  </a:solidFill>
                  <a:latin typeface="三极新利简体-粗" panose="00000500000000000000" pitchFamily="2" charset="-122"/>
                  <a:ea typeface="三极新利简体-粗" panose="00000500000000000000" pitchFamily="2" charset="-122"/>
                  <a:sym typeface="三极新利简体-粗" panose="00000500000000000000" pitchFamily="2" charset="-122"/>
                </a:endParaRPr>
              </a:p>
            </p:txBody>
          </p:sp>
          <p:sp>
            <p:nvSpPr>
              <p:cNvPr id="38" name="文本框 13"/>
              <p:cNvSpPr txBox="1"/>
              <p:nvPr/>
            </p:nvSpPr>
            <p:spPr>
              <a:xfrm>
                <a:off x="3700895" y="6117348"/>
                <a:ext cx="1635760" cy="38100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fontAlgn="auto">
                  <a:lnSpc>
                    <a:spcPct val="120000"/>
                  </a:lnSpc>
                  <a:buClrTx/>
                  <a:buSzTx/>
                  <a:buFontTx/>
                </a:pPr>
                <a:r>
                  <a:rPr lang="zh-CN" altLang="en-US" sz="1400" dirty="0">
                    <a:solidFill>
                      <a:schemeClr val="accent4"/>
                    </a:solidFill>
                    <a:latin typeface="柳公权楷书" panose="02010600010101010101" charset="-122"/>
                    <a:ea typeface="柳公权楷书" panose="02010600010101010101" charset="-122"/>
                    <a:cs typeface="等线" panose="02010600030101010101" charset="-122"/>
                    <a:sym typeface="+mn-ea"/>
                  </a:rPr>
                  <a:t>汇报人：</a:t>
                </a:r>
                <a:r>
                  <a:rPr lang="en-US" altLang="zh-CN" sz="1400" dirty="0">
                    <a:solidFill>
                      <a:schemeClr val="accent4"/>
                    </a:solidFill>
                    <a:latin typeface="柳公权楷书" panose="02010600010101010101" charset="-122"/>
                    <a:ea typeface="柳公权楷书" panose="02010600010101010101" charset="-122"/>
                    <a:cs typeface="等线" panose="02010600030101010101" charset="-122"/>
                    <a:sym typeface="+mn-ea"/>
                  </a:rPr>
                  <a:t>XX</a:t>
                </a:r>
                <a:r>
                  <a:rPr lang="zh-CN" altLang="en-US" sz="1400" dirty="0">
                    <a:solidFill>
                      <a:schemeClr val="accent4"/>
                    </a:solidFill>
                    <a:latin typeface="柳公权楷书" panose="02010600010101010101" charset="-122"/>
                    <a:ea typeface="柳公权楷书" panose="02010600010101010101" charset="-122"/>
                    <a:cs typeface="等线" panose="02010600030101010101" charset="-122"/>
                    <a:sym typeface="+mn-ea"/>
                  </a:rPr>
                  <a:t>老师</a:t>
                </a:r>
                <a:endParaRPr lang="zh-CN" altLang="en-US" sz="1400" dirty="0">
                  <a:solidFill>
                    <a:schemeClr val="accent4"/>
                  </a:solidFill>
                  <a:latin typeface="柳公权楷书" panose="02010600010101010101" charset="-122"/>
                  <a:ea typeface="柳公权楷书" panose="02010600010101010101" charset="-122"/>
                  <a:cs typeface="等线" panose="02010600030101010101" charset="-122"/>
                  <a:sym typeface="+mn-ea"/>
                </a:endParaRPr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6215925" y="6115443"/>
              <a:ext cx="1742440" cy="382905"/>
              <a:chOff x="3594215" y="6115443"/>
              <a:chExt cx="1742440" cy="382905"/>
            </a:xfrm>
          </p:grpSpPr>
          <p:sp>
            <p:nvSpPr>
              <p:cNvPr id="40" name="矩形: 圆角 9"/>
              <p:cNvSpPr/>
              <p:nvPr/>
            </p:nvSpPr>
            <p:spPr>
              <a:xfrm>
                <a:off x="3594215" y="6115443"/>
                <a:ext cx="1741784" cy="33346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gradFill>
                  <a:gsLst>
                    <a:gs pos="0">
                      <a:srgbClr val="FFC000"/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070C0"/>
                  </a:solidFill>
                  <a:latin typeface="三极新利简体-粗" panose="00000500000000000000" pitchFamily="2" charset="-122"/>
                  <a:ea typeface="三极新利简体-粗" panose="00000500000000000000" pitchFamily="2" charset="-122"/>
                  <a:sym typeface="三极新利简体-粗" panose="00000500000000000000" pitchFamily="2" charset="-122"/>
                </a:endParaRPr>
              </a:p>
            </p:txBody>
          </p:sp>
          <p:sp>
            <p:nvSpPr>
              <p:cNvPr id="41" name="文本框 13"/>
              <p:cNvSpPr txBox="1"/>
              <p:nvPr/>
            </p:nvSpPr>
            <p:spPr>
              <a:xfrm>
                <a:off x="3700895" y="6117348"/>
                <a:ext cx="1635760" cy="38100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fontAlgn="auto">
                  <a:lnSpc>
                    <a:spcPct val="120000"/>
                  </a:lnSpc>
                  <a:buClrTx/>
                  <a:buSzTx/>
                  <a:buFontTx/>
                </a:pPr>
                <a:r>
                  <a:rPr lang="zh-CN" altLang="en-US" sz="1400" dirty="0">
                    <a:solidFill>
                      <a:schemeClr val="accent4"/>
                    </a:solidFill>
                    <a:latin typeface="柳公权楷书" panose="02010600010101010101" charset="-122"/>
                    <a:ea typeface="柳公权楷书" panose="02010600010101010101" charset="-122"/>
                    <a:cs typeface="等线" panose="02010600030101010101" charset="-122"/>
                    <a:sym typeface="+mn-ea"/>
                  </a:rPr>
                  <a:t>时间：202</a:t>
                </a:r>
                <a:r>
                  <a:rPr lang="en-US" altLang="zh-CN" sz="1400" dirty="0">
                    <a:solidFill>
                      <a:schemeClr val="accent4"/>
                    </a:solidFill>
                    <a:latin typeface="柳公权楷书" panose="02010600010101010101" charset="-122"/>
                    <a:ea typeface="柳公权楷书" panose="02010600010101010101" charset="-122"/>
                    <a:cs typeface="等线" panose="02010600030101010101" charset="-122"/>
                    <a:sym typeface="+mn-ea"/>
                  </a:rPr>
                  <a:t>6</a:t>
                </a:r>
                <a:r>
                  <a:rPr lang="zh-CN" altLang="en-US" sz="1400" dirty="0">
                    <a:solidFill>
                      <a:schemeClr val="accent4"/>
                    </a:solidFill>
                    <a:latin typeface="柳公权楷书" panose="02010600010101010101" charset="-122"/>
                    <a:ea typeface="柳公权楷书" panose="02010600010101010101" charset="-122"/>
                    <a:cs typeface="等线" panose="02010600030101010101" charset="-122"/>
                    <a:sym typeface="+mn-ea"/>
                  </a:rPr>
                  <a:t>/</a:t>
                </a:r>
                <a:r>
                  <a:rPr lang="en-US" altLang="zh-CN" sz="1400" dirty="0">
                    <a:solidFill>
                      <a:schemeClr val="accent4"/>
                    </a:solidFill>
                    <a:latin typeface="柳公权楷书" panose="02010600010101010101" charset="-122"/>
                    <a:ea typeface="柳公权楷书" panose="02010600010101010101" charset="-122"/>
                    <a:cs typeface="等线" panose="02010600030101010101" charset="-122"/>
                    <a:sym typeface="+mn-ea"/>
                  </a:rPr>
                  <a:t>X</a:t>
                </a:r>
                <a:r>
                  <a:rPr lang="zh-CN" altLang="en-US" sz="1400" dirty="0">
                    <a:solidFill>
                      <a:schemeClr val="accent4"/>
                    </a:solidFill>
                    <a:latin typeface="柳公权楷书" panose="02010600010101010101" charset="-122"/>
                    <a:ea typeface="柳公权楷书" panose="02010600010101010101" charset="-122"/>
                    <a:cs typeface="等线" panose="02010600030101010101" charset="-122"/>
                    <a:sym typeface="+mn-ea"/>
                  </a:rPr>
                  <a:t>/</a:t>
                </a:r>
                <a:r>
                  <a:rPr lang="en-US" altLang="zh-CN" sz="1400" dirty="0">
                    <a:solidFill>
                      <a:schemeClr val="accent4"/>
                    </a:solidFill>
                    <a:latin typeface="柳公权楷书" panose="02010600010101010101" charset="-122"/>
                    <a:ea typeface="柳公权楷书" panose="02010600010101010101" charset="-122"/>
                    <a:cs typeface="等线" panose="02010600030101010101" charset="-122"/>
                    <a:sym typeface="+mn-ea"/>
                  </a:rPr>
                  <a:t>X</a:t>
                </a:r>
                <a:endParaRPr lang="en-US" altLang="zh-CN" sz="1400" dirty="0">
                  <a:solidFill>
                    <a:schemeClr val="accent4"/>
                  </a:solidFill>
                  <a:latin typeface="柳公权楷书" panose="02010600010101010101" charset="-122"/>
                  <a:ea typeface="柳公权楷书" panose="02010600010101010101" charset="-122"/>
                  <a:cs typeface="等线" panose="02010600030101010101" charset="-122"/>
                  <a:sym typeface="+mn-ea"/>
                </a:endParaRPr>
              </a:p>
            </p:txBody>
          </p:sp>
        </p:grpSp>
      </p:grpSp>
      <p:sp>
        <p:nvSpPr>
          <p:cNvPr id="42" name="文本框 41"/>
          <p:cNvSpPr txBox="1"/>
          <p:nvPr/>
        </p:nvSpPr>
        <p:spPr>
          <a:xfrm>
            <a:off x="3248660" y="10604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dirty="0">
                <a:solidFill>
                  <a:schemeClr val="accent4"/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  <a:sym typeface="三极新利简体-粗" panose="00000500000000000000" pitchFamily="2" charset="-122"/>
              </a:rPr>
              <a:t>2025—2026</a:t>
            </a:r>
            <a:r>
              <a:rPr lang="zh-CN" altLang="en-US" sz="3200" dirty="0">
                <a:solidFill>
                  <a:schemeClr val="accent4"/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  <a:sym typeface="三极新利简体-粗" panose="00000500000000000000" pitchFamily="2" charset="-122"/>
              </a:rPr>
              <a:t>学年第二学期</a:t>
            </a:r>
            <a:endParaRPr lang="zh-CN" altLang="en-US" sz="3200" dirty="0">
              <a:solidFill>
                <a:schemeClr val="accent4"/>
              </a:solidFill>
              <a:latin typeface="三极新利简体-粗" panose="00000500000000000000" pitchFamily="2" charset="-122"/>
              <a:ea typeface="三极新利简体-粗" panose="00000500000000000000" pitchFamily="2" charset="-122"/>
              <a:sym typeface="三极新利简体-粗" panose="00000500000000000000" pitchFamily="2" charset="-122"/>
            </a:endParaRPr>
          </a:p>
        </p:txBody>
      </p:sp>
      <p:pic>
        <p:nvPicPr>
          <p:cNvPr id="2" name="图片 1" descr="金榜题名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54100" y="106045"/>
            <a:ext cx="9839325" cy="5657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15*sin(rand(0-360)+0)+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5*sin(rand(0-360)+0)+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9" dur="998" fill="hold">
                                          <p:stCondLst>
                                            <p:cond delay="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998" fill="hold">
                                          <p:stCondLst>
                                            <p:cond delay="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from x="500000" y="500000"/>
                                      <p:to x="100000" y="100000"/>
                                    </p:animScale>
                                    <p:anim to="" calcmode="lin" valueType="num">
                                      <p:cBhvr>
                                        <p:cTn id="21" dur="714" fill="hold">
                                          <p:stCondLst>
                                            <p:cond delay="28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2" dur="714" fill="hold">
                                          <p:stCondLst>
                                            <p:cond delay="28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-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200"/>
                            </p:stCondLst>
                            <p:childTnLst>
                              <p:par>
                                <p:cTn id="24" presetID="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((floor(#ppt_x-0.5)+ceil(#ppt_x-0.5))*0.5+0.5)+(#ppt_x- ((floor(#ppt_x-0.5)+ceil(#ppt_x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((floor(#ppt_y-0.5)+ceil(#ppt_y-0.5))*0.5+0.5)+(#ppt_y- ((floor(#ppt_y-0.5)+ceil(#ppt_y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12515" y="3357245"/>
            <a:ext cx="7835265" cy="1476375"/>
          </a:xfrm>
          <a:prstGeom prst="rect">
            <a:avLst/>
          </a:prstGeom>
          <a:solidFill>
            <a:srgbClr val="214C9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 rot="0">
            <a:off x="-2000885" y="776605"/>
            <a:ext cx="8888730" cy="3867150"/>
            <a:chOff x="4246254" y="339765"/>
            <a:chExt cx="8888615" cy="3867313"/>
          </a:xfrm>
        </p:grpSpPr>
        <p:sp>
          <p:nvSpPr>
            <p:cNvPr id="8" name="文本框 7"/>
            <p:cNvSpPr txBox="1"/>
            <p:nvPr/>
          </p:nvSpPr>
          <p:spPr>
            <a:xfrm>
              <a:off x="4246254" y="339765"/>
              <a:ext cx="8442960" cy="3770263"/>
            </a:xfrm>
            <a:prstGeom prst="rect">
              <a:avLst/>
            </a:prstGeom>
            <a:noFill/>
            <a:scene3d>
              <a:camera prst="orthographicFront">
                <a:rot lat="450000" lon="18143998" rev="0"/>
              </a:camera>
              <a:lightRig rig="brightRoom" dir="t"/>
            </a:scene3d>
            <a:sp3d prstMaterial="matte"/>
          </p:spPr>
          <p:txBody>
            <a:bodyPr wrap="square" rtlCol="0">
              <a:spAutoFit/>
              <a:sp3d extrusionH="342900" prstMaterial="translucentPowder"/>
            </a:bodyPr>
            <a:lstStyle/>
            <a:p>
              <a:r>
                <a:rPr lang="en-US" altLang="zh-CN" sz="23900" dirty="0">
                  <a:gradFill>
                    <a:gsLst>
                      <a:gs pos="100000">
                        <a:schemeClr val="accent1">
                          <a:lumMod val="20000"/>
                          <a:lumOff val="80000"/>
                        </a:schemeClr>
                      </a:gs>
                      <a:gs pos="4000">
                        <a:schemeClr val="accent1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r="100000" b="100000"/>
                    </a:path>
                  </a:gradFill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01</a:t>
              </a:r>
              <a:endParaRPr lang="zh-CN" altLang="en-US" sz="23900" dirty="0">
                <a:gradFill>
                  <a:gsLst>
                    <a:gs pos="100000">
                      <a:schemeClr val="accent1">
                        <a:lumMod val="20000"/>
                        <a:lumOff val="80000"/>
                      </a:schemeClr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r="100000" b="100000"/>
                  </a:path>
                </a:gra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4590320" y="436815"/>
              <a:ext cx="7428131" cy="3770263"/>
            </a:xfrm>
            <a:prstGeom prst="rect">
              <a:avLst/>
            </a:prstGeom>
            <a:noFill/>
            <a:scene3d>
              <a:camera prst="orthographicFront">
                <a:rot lat="450000" lon="18143998" rev="0"/>
              </a:camera>
              <a:lightRig rig="brightRoom" dir="t"/>
            </a:scene3d>
            <a:sp3d prstMaterial="matte"/>
          </p:spPr>
          <p:txBody>
            <a:bodyPr wrap="square" rtlCol="0">
              <a:spAutoFit/>
              <a:sp3d extrusionH="342900" prstMaterial="translucentPowder"/>
            </a:bodyPr>
            <a:lstStyle/>
            <a:p>
              <a:r>
                <a:rPr lang="en-US" altLang="zh-CN" sz="23900" dirty="0">
                  <a:gradFill>
                    <a:gsLst>
                      <a:gs pos="100000">
                        <a:schemeClr val="accent1">
                          <a:lumMod val="20000"/>
                          <a:lumOff val="80000"/>
                        </a:schemeClr>
                      </a:gs>
                      <a:gs pos="4000">
                        <a:schemeClr val="accent1">
                          <a:lumMod val="40000"/>
                          <a:lumOff val="60000"/>
                        </a:schemeClr>
                      </a:gs>
                    </a:gsLst>
                    <a:path path="circle">
                      <a:fillToRect r="100000" b="100000"/>
                    </a:path>
                  </a:gradFill>
                  <a:effectLst>
                    <a:reflection blurRad="38100" stA="55000" endA="300" endPos="15000" dir="5400000" sy="-100000" algn="bl" rotWithShape="0"/>
                  </a:effectLst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01</a:t>
              </a:r>
              <a:endParaRPr lang="zh-CN" altLang="en-US" sz="23900" dirty="0">
                <a:gradFill>
                  <a:gsLst>
                    <a:gs pos="100000">
                      <a:schemeClr val="accent1">
                        <a:lumMod val="20000"/>
                        <a:lumOff val="80000"/>
                      </a:schemeClr>
                    </a:gs>
                    <a:gs pos="4000">
                      <a:schemeClr val="accent1">
                        <a:lumMod val="40000"/>
                        <a:lumOff val="60000"/>
                      </a:schemeClr>
                    </a:gs>
                  </a:gsLst>
                  <a:path path="circle">
                    <a:fillToRect r="100000" b="100000"/>
                  </a:path>
                </a:gradFill>
                <a:effectLst>
                  <a:reflection blurRad="38100" stA="55000" endA="300" endPos="15000" dir="5400000" sy="-100000" algn="bl" rotWithShape="0"/>
                </a:effectLst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4691909" y="392696"/>
              <a:ext cx="8442960" cy="3770263"/>
            </a:xfrm>
            <a:prstGeom prst="rect">
              <a:avLst/>
            </a:prstGeom>
            <a:noFill/>
            <a:effectLst/>
            <a:scene3d>
              <a:camera prst="orthographicFront">
                <a:rot lat="450000" lon="18143998" rev="0"/>
              </a:camera>
              <a:lightRig rig="contrasting" dir="t"/>
            </a:scene3d>
            <a:sp3d prstMaterial="matte"/>
          </p:spPr>
          <p:txBody>
            <a:bodyPr wrap="square" rtlCol="0">
              <a:spAutoFit/>
              <a:sp3d prstMaterial="translucentPowder"/>
            </a:bodyPr>
            <a:lstStyle/>
            <a:p>
              <a:r>
                <a:rPr lang="en-US" altLang="zh-CN" sz="23900" dirty="0">
                  <a:solidFill>
                    <a:srgbClr val="343C91"/>
                  </a:solidFill>
                  <a:effectLst>
                    <a:reflection blurRad="38100" stA="55000" endA="300" endPos="15000" dir="5400000" sy="-100000" algn="bl" rotWithShape="0"/>
                  </a:effectLst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01</a:t>
              </a:r>
              <a:endParaRPr lang="zh-CN" altLang="en-US" sz="23900" dirty="0">
                <a:solidFill>
                  <a:srgbClr val="343C91"/>
                </a:solidFill>
                <a:effectLst>
                  <a:reflection blurRad="38100" stA="55000" endA="300" endPos="15000" dir="5400000" sy="-100000" algn="bl" rotWithShape="0"/>
                </a:effectLst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</p:grpSp>
      <p:sp>
        <p:nvSpPr>
          <p:cNvPr id="7" name="任意多边形: 形状 6"/>
          <p:cNvSpPr/>
          <p:nvPr/>
        </p:nvSpPr>
        <p:spPr>
          <a:xfrm>
            <a:off x="3684270" y="4965065"/>
            <a:ext cx="7857490" cy="353060"/>
          </a:xfrm>
          <a:custGeom>
            <a:avLst/>
            <a:gdLst>
              <a:gd name="connsiteX0" fmla="*/ 0 w 4114800"/>
              <a:gd name="connsiteY0" fmla="*/ 0 h 409575"/>
              <a:gd name="connsiteX1" fmla="*/ 1181100 w 4114800"/>
              <a:gd name="connsiteY1" fmla="*/ 0 h 409575"/>
              <a:gd name="connsiteX2" fmla="*/ 1181100 w 4114800"/>
              <a:gd name="connsiteY2" fmla="*/ 409575 h 409575"/>
              <a:gd name="connsiteX3" fmla="*/ 1581150 w 4114800"/>
              <a:gd name="connsiteY3" fmla="*/ 9525 h 409575"/>
              <a:gd name="connsiteX4" fmla="*/ 4114800 w 4114800"/>
              <a:gd name="connsiteY4" fmla="*/ 952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4800" h="409575">
                <a:moveTo>
                  <a:pt x="0" y="0"/>
                </a:moveTo>
                <a:lnTo>
                  <a:pt x="1181100" y="0"/>
                </a:lnTo>
                <a:lnTo>
                  <a:pt x="1181100" y="409575"/>
                </a:lnTo>
                <a:lnTo>
                  <a:pt x="1581150" y="9525"/>
                </a:lnTo>
                <a:lnTo>
                  <a:pt x="4114800" y="9525"/>
                </a:lnTo>
              </a:path>
            </a:pathLst>
          </a:custGeom>
          <a:noFill/>
          <a:ln w="25400" cap="rnd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  <a:latin typeface="三极新利简体-粗" panose="00000500000000000000" pitchFamily="2" charset="-122"/>
              <a:ea typeface="三极新利简体-粗" panose="00000500000000000000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293110" y="1668145"/>
            <a:ext cx="850201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800">
                <a:solidFill>
                  <a:srgbClr val="343C9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深扎信仰之</a:t>
            </a:r>
            <a:r>
              <a:rPr lang="en-US" altLang="zh-CN" sz="8800">
                <a:solidFill>
                  <a:srgbClr val="343C9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“</a:t>
            </a:r>
            <a:r>
              <a:rPr lang="zh-CN" altLang="en-US" sz="8800">
                <a:solidFill>
                  <a:srgbClr val="343C9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根</a:t>
            </a:r>
            <a:r>
              <a:rPr lang="en-US" altLang="zh-CN" sz="8800">
                <a:solidFill>
                  <a:srgbClr val="343C9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”</a:t>
            </a:r>
            <a:endParaRPr lang="en-US" altLang="zh-CN" sz="8800">
              <a:solidFill>
                <a:srgbClr val="343C91"/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521710" y="3531870"/>
            <a:ext cx="7731760" cy="101473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08305" algn="ctr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6000" b="1">
                <a:solidFill>
                  <a:schemeClr val="bg1"/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rPr>
              <a:t>以理论武装把准方向</a:t>
            </a:r>
            <a:endParaRPr lang="zh-CN" altLang="en-US" sz="6000" b="1">
              <a:solidFill>
                <a:schemeClr val="bg1"/>
              </a:solidFill>
              <a:latin typeface="三极新利简体-粗" panose="00000500000000000000" pitchFamily="2" charset="-122"/>
              <a:ea typeface="三极新利简体-粗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49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49"/>
                            </p:stCondLst>
                            <p:childTnLst>
                              <p:par>
                                <p:cTn id="15" presetID="0" presetClass="entr" presetSubtype="0" decel="7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855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15*sin(rand(0-360)+0)+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5*sin(rand(0-360)+0)+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9" dur="998" fill="hold">
                                          <p:stCondLst>
                                            <p:cond delay="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998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500000" y="500000"/>
                                      <p:to x="100000" y="100000"/>
                                    </p:animScale>
                                    <p:anim to="" calcmode="lin" valueType="num">
                                      <p:cBhvr>
                                        <p:cTn id="21" dur="714" fill="hold">
                                          <p:stCondLst>
                                            <p:cond delay="28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-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2" dur="714" fill="hold">
                                          <p:stCondLst>
                                            <p:cond delay="28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build="allAtOnce"/>
      <p:bldP spid="11" grpId="1"/>
      <p:bldP spid="12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6852" y="89910"/>
            <a:ext cx="10633296" cy="598017"/>
            <a:chOff x="573772" y="517265"/>
            <a:chExt cx="10633296" cy="598017"/>
          </a:xfrm>
        </p:grpSpPr>
        <p:sp>
          <p:nvSpPr>
            <p:cNvPr id="3" name="文本框 2"/>
            <p:cNvSpPr txBox="1"/>
            <p:nvPr/>
          </p:nvSpPr>
          <p:spPr>
            <a:xfrm>
              <a:off x="573772" y="528517"/>
              <a:ext cx="1220470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accent1">
                      <a:lumMod val="75000"/>
                    </a:schemeClr>
                  </a:solidFill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壹</a:t>
              </a:r>
              <a:endParaRPr lang="zh-CN" altLang="en-US" sz="3200" dirty="0">
                <a:solidFill>
                  <a:schemeClr val="accent1">
                    <a:lumMod val="75000"/>
                  </a:schemeClr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2022029" y="517265"/>
              <a:ext cx="7904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  <a:sym typeface="+mn-ea"/>
                </a:rPr>
                <a:t>深扎信仰之</a:t>
              </a: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  <a:sym typeface="+mn-ea"/>
                </a:rPr>
                <a:t>“</a:t>
              </a: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  <a:sym typeface="+mn-ea"/>
                </a:rPr>
                <a:t>根</a:t>
              </a: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  <a:sym typeface="+mn-ea"/>
                </a:rPr>
                <a:t>”——</a:t>
              </a: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  <a:sym typeface="+mn-ea"/>
                </a:rPr>
                <a:t>以理论武装把准方向</a:t>
              </a:r>
              <a:endParaRPr lang="zh-CN" altLang="en-US" sz="3200" dirty="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汉仪雪君体简" panose="02010600000101010101" charset="-122"/>
                <a:ea typeface="汉仪雪君体简" panose="02010600000101010101" charset="-122"/>
                <a:cs typeface="汉仪雪君体简" panose="02010600000101010101" charset="-122"/>
                <a:sym typeface="+mn-ea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677815" y="1101312"/>
              <a:ext cx="10529253" cy="13970"/>
              <a:chOff x="677815" y="1101312"/>
              <a:chExt cx="10529253" cy="13970"/>
            </a:xfrm>
          </p:grpSpPr>
          <p:cxnSp>
            <p:nvCxnSpPr>
              <p:cNvPr id="6" name="直接连接符 5"/>
              <p:cNvCxnSpPr/>
              <p:nvPr/>
            </p:nvCxnSpPr>
            <p:spPr>
              <a:xfrm flipV="1">
                <a:off x="690833" y="1107662"/>
                <a:ext cx="10516235" cy="7620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>
                <a:off x="677815" y="1101312"/>
                <a:ext cx="977149" cy="0"/>
              </a:xfrm>
              <a:prstGeom prst="line">
                <a:avLst/>
              </a:prstGeom>
              <a:ln w="15875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8" name="任意多边形: 形状 9"/>
          <p:cNvSpPr/>
          <p:nvPr/>
        </p:nvSpPr>
        <p:spPr>
          <a:xfrm>
            <a:off x="0" y="4763135"/>
            <a:ext cx="12180570" cy="1881505"/>
          </a:xfrm>
          <a:custGeom>
            <a:avLst/>
            <a:gdLst>
              <a:gd name="connsiteX0" fmla="*/ 0 w 12192000"/>
              <a:gd name="connsiteY0" fmla="*/ 0 h 2163175"/>
              <a:gd name="connsiteX1" fmla="*/ 12192000 w 12192000"/>
              <a:gd name="connsiteY1" fmla="*/ 0 h 2163175"/>
              <a:gd name="connsiteX2" fmla="*/ 12192000 w 12192000"/>
              <a:gd name="connsiteY2" fmla="*/ 2163175 h 2163175"/>
              <a:gd name="connsiteX3" fmla="*/ 0 w 12192000"/>
              <a:gd name="connsiteY3" fmla="*/ 2163175 h 2163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163175">
                <a:moveTo>
                  <a:pt x="0" y="0"/>
                </a:moveTo>
                <a:lnTo>
                  <a:pt x="12192000" y="0"/>
                </a:lnTo>
                <a:lnTo>
                  <a:pt x="12192000" y="2163175"/>
                </a:lnTo>
                <a:lnTo>
                  <a:pt x="0" y="216317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83000">
                <a:schemeClr val="accent3"/>
              </a:gs>
            </a:gsLst>
            <a:lin ang="2700000" scaled="0"/>
          </a:gradFill>
          <a:ln w="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Arial" panose="020B0604020202020204" pitchFamily="34" charset="0"/>
                <a:sym typeface="Wingdings" panose="05000000000000000000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Arial" panose="020B0604020202020204" pitchFamily="34" charset="0"/>
                <a:sym typeface="Wingdings" panose="05000000000000000000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Arial" panose="020B0604020202020204" pitchFamily="34" charset="0"/>
                <a:sym typeface="Wingdings" panose="05000000000000000000"/>
              </a:defRPr>
            </a:lvl3pPr>
            <a:lvl4pPr marL="1371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Arial" panose="020B0604020202020204" pitchFamily="34" charset="0"/>
                <a:sym typeface="Wingdings" panose="0500000000000000000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Arial" panose="020B0604020202020204" pitchFamily="34" charset="0"/>
                <a:sym typeface="Wingdings" panose="05000000000000000000"/>
              </a:defRPr>
            </a:lvl5pPr>
            <a:lvl6pPr marL="22860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Arial" panose="020B0604020202020204" pitchFamily="34" charset="0"/>
                <a:sym typeface="Wingdings" panose="05000000000000000000"/>
              </a:defRPr>
            </a:lvl6pPr>
            <a:lvl7pPr marL="2743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Arial" panose="020B0604020202020204" pitchFamily="34" charset="0"/>
                <a:sym typeface="Wingdings" panose="05000000000000000000"/>
              </a:defRPr>
            </a:lvl7pPr>
            <a:lvl8pPr marL="3200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Arial" panose="020B0604020202020204" pitchFamily="34" charset="0"/>
                <a:sym typeface="Wingdings" panose="05000000000000000000"/>
              </a:defRPr>
            </a:lvl8pPr>
            <a:lvl9pPr marL="3657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Arial" panose="020B0604020202020204" pitchFamily="34" charset="0"/>
                <a:sym typeface="Wingdings" panose="05000000000000000000"/>
              </a:defRPr>
            </a:lvl9pPr>
          </a:lstStyle>
          <a:p>
            <a:pPr algn="ctr" defTabSz="1219200"/>
            <a:endParaRPr lang="en-US" sz="1795">
              <a:solidFill>
                <a:srgbClr val="FFFFFF"/>
              </a:solidFill>
              <a:latin typeface="思源宋体 CN" panose="02020400000000000000" charset="-122"/>
              <a:sym typeface="思源宋体 CN" panose="02020400000000000000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733030" y="684530"/>
            <a:ext cx="4441825" cy="6363970"/>
            <a:chOff x="12178" y="-14"/>
            <a:chExt cx="6995" cy="11114"/>
          </a:xfrm>
        </p:grpSpPr>
        <p:sp>
          <p:nvSpPr>
            <p:cNvPr id="34" name="平行四边形 33"/>
            <p:cNvSpPr/>
            <p:nvPr/>
          </p:nvSpPr>
          <p:spPr>
            <a:xfrm>
              <a:off x="12178" y="528"/>
              <a:ext cx="5599" cy="10572"/>
            </a:xfrm>
            <a:prstGeom prst="parallelogram">
              <a:avLst>
                <a:gd name="adj" fmla="val 40847"/>
              </a:avLst>
            </a:prstGeom>
            <a:gradFill>
              <a:gsLst>
                <a:gs pos="16000">
                  <a:schemeClr val="accent1">
                    <a:lumMod val="20000"/>
                    <a:lumOff val="80000"/>
                    <a:alpha val="66000"/>
                  </a:schemeClr>
                </a:gs>
                <a:gs pos="89000">
                  <a:schemeClr val="accent4">
                    <a:alpha val="0"/>
                  </a:schemeClr>
                </a:gs>
              </a:gsLst>
              <a:lin ang="5400000" scaled="1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495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795" kern="0">
                <a:solidFill>
                  <a:srgbClr val="FFFFFF"/>
                </a:solidFill>
                <a:latin typeface="思源宋体 CN" panose="02020400000000000000" charset="-122"/>
                <a:ea typeface="思源宋体 CN" panose="02020400000000000000" charset="-122"/>
                <a:cs typeface="思源宋体 CN" panose="02020400000000000000" charset="-122"/>
                <a:sym typeface="思源宋体 CN" panose="02020400000000000000" charset="-122"/>
              </a:endParaRPr>
            </a:p>
          </p:txBody>
        </p:sp>
        <p:sp>
          <p:nvSpPr>
            <p:cNvPr id="50" name="任意多边形: 形状 10"/>
            <p:cNvSpPr/>
            <p:nvPr/>
          </p:nvSpPr>
          <p:spPr>
            <a:xfrm>
              <a:off x="13603" y="-14"/>
              <a:ext cx="5570" cy="10301"/>
            </a:xfrm>
            <a:custGeom>
              <a:avLst/>
              <a:gdLst>
                <a:gd name="connsiteX0" fmla="*/ 1436563 w 3543511"/>
                <a:gd name="connsiteY0" fmla="*/ 0 h 5495431"/>
                <a:gd name="connsiteX1" fmla="*/ 3543511 w 3543511"/>
                <a:gd name="connsiteY1" fmla="*/ 0 h 5495431"/>
                <a:gd name="connsiteX2" fmla="*/ 2106948 w 3543511"/>
                <a:gd name="connsiteY2" fmla="*/ 5495431 h 5495431"/>
                <a:gd name="connsiteX3" fmla="*/ 0 w 3543511"/>
                <a:gd name="connsiteY3" fmla="*/ 5495431 h 5495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43511" h="5495431">
                  <a:moveTo>
                    <a:pt x="1436563" y="0"/>
                  </a:moveTo>
                  <a:lnTo>
                    <a:pt x="3543511" y="0"/>
                  </a:lnTo>
                  <a:lnTo>
                    <a:pt x="2106948" y="5495431"/>
                  </a:lnTo>
                  <a:lnTo>
                    <a:pt x="0" y="5495431"/>
                  </a:lnTo>
                  <a:close/>
                </a:path>
              </a:pathLst>
            </a:custGeom>
            <a:gradFill>
              <a:gsLst>
                <a:gs pos="16000">
                  <a:schemeClr val="accent1">
                    <a:alpha val="26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495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795" kern="0" dirty="0">
                <a:solidFill>
                  <a:srgbClr val="FFFFFF"/>
                </a:solidFill>
                <a:latin typeface="思源宋体 CN" panose="02020400000000000000" charset="-122"/>
                <a:ea typeface="思源宋体 CN" panose="02020400000000000000" charset="-122"/>
                <a:cs typeface="思源宋体 CN" panose="02020400000000000000" charset="-122"/>
                <a:sym typeface="思源宋体 CN" panose="02020400000000000000" charset="-122"/>
              </a:endParaRPr>
            </a:p>
          </p:txBody>
        </p:sp>
      </p:grpSp>
      <p:pic>
        <p:nvPicPr>
          <p:cNvPr id="63" name="图片 62" descr="C:/Users/11302/Desktop/工作/2025/12/向课堂深处走，向质量高处行100/1.jpg1"/>
          <p:cNvPicPr>
            <a:picLocks noChangeAspect="1"/>
          </p:cNvPicPr>
          <p:nvPr/>
        </p:nvPicPr>
        <p:blipFill>
          <a:blip r:embed="rId1"/>
          <a:srcRect l="20409" r="18959"/>
          <a:stretch>
            <a:fillRect/>
          </a:stretch>
        </p:blipFill>
        <p:spPr>
          <a:xfrm>
            <a:off x="7886700" y="1466215"/>
            <a:ext cx="3766820" cy="4658360"/>
          </a:xfrm>
          <a:prstGeom prst="roundRect">
            <a:avLst>
              <a:gd name="adj" fmla="val 970"/>
            </a:avLst>
          </a:prstGeom>
          <a:solidFill>
            <a:srgbClr val="000000"/>
          </a:solidFill>
          <a:ln w="76200">
            <a:solidFill>
              <a:schemeClr val="bg1"/>
            </a:solidFill>
          </a:ln>
          <a:effectLst>
            <a:outerShdw blurRad="63500" dist="37357" dir="2700000" rotWithShape="0">
              <a:srgbClr val="000000">
                <a:alpha val="25000"/>
              </a:srgbClr>
            </a:outerShdw>
          </a:effectLst>
        </p:spPr>
      </p:pic>
      <p:grpSp>
        <p:nvGrpSpPr>
          <p:cNvPr id="15" name="组合 14"/>
          <p:cNvGrpSpPr/>
          <p:nvPr/>
        </p:nvGrpSpPr>
        <p:grpSpPr>
          <a:xfrm>
            <a:off x="374015" y="1399540"/>
            <a:ext cx="7360285" cy="491490"/>
            <a:chOff x="678" y="2617"/>
            <a:chExt cx="11591" cy="774"/>
          </a:xfrm>
        </p:grpSpPr>
        <p:sp>
          <p:nvSpPr>
            <p:cNvPr id="68" name="文本框 67"/>
            <p:cNvSpPr txBox="1"/>
            <p:nvPr/>
          </p:nvSpPr>
          <p:spPr>
            <a:xfrm>
              <a:off x="1043" y="2617"/>
              <a:ext cx="11226" cy="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1557655">
                <a:lnSpc>
                  <a:spcPct val="130000"/>
                </a:lnSpc>
              </a:pPr>
              <a:r>
                <a:rPr lang="en-US" altLang="zh-CN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rPr>
                <a:t>1.</a:t>
              </a:r>
              <a:r>
                <a:rPr lang="zh-CN" altLang="en-US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rPr>
                <a:t>抓实理论学习</a:t>
              </a:r>
              <a:endParaRPr lang="zh-CN" altLang="en-US" sz="2000" b="1" dirty="0">
                <a:solidFill>
                  <a:schemeClr val="accent4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方正书宋_GBK" panose="02000000000000000000" charset="-122"/>
                <a:ea typeface="方正书宋_GBK" panose="02000000000000000000" charset="-122"/>
                <a:cs typeface="方正书宋_GBK" panose="02000000000000000000" charset="-122"/>
                <a:sym typeface="思源宋体 CN" panose="02020400000000000000" charset="-122"/>
              </a:endParaRPr>
            </a:p>
          </p:txBody>
        </p:sp>
        <p:grpSp>
          <p:nvGrpSpPr>
            <p:cNvPr id="90" name="组合 89"/>
            <p:cNvGrpSpPr/>
            <p:nvPr/>
          </p:nvGrpSpPr>
          <p:grpSpPr>
            <a:xfrm>
              <a:off x="678" y="2907"/>
              <a:ext cx="277" cy="277"/>
              <a:chOff x="4079253" y="3794228"/>
              <a:chExt cx="131686" cy="131686"/>
            </a:xfrm>
          </p:grpSpPr>
          <p:sp>
            <p:nvSpPr>
              <p:cNvPr id="91" name="矩形: 圆角 44"/>
              <p:cNvSpPr/>
              <p:nvPr/>
            </p:nvSpPr>
            <p:spPr>
              <a:xfrm>
                <a:off x="4079253" y="3794228"/>
                <a:ext cx="131686" cy="131686"/>
              </a:xfrm>
              <a:prstGeom prst="roundRect">
                <a:avLst/>
              </a:prstGeom>
              <a:solidFill>
                <a:schemeClr val="accent1">
                  <a:alpha val="2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algn="ctr" defTabSz="1219200"/>
                <a:endParaRPr lang="zh-CN" altLang="en-US" sz="2400" dirty="0">
                  <a:solidFill>
                    <a:srgbClr val="FFFFFF"/>
                  </a:solidFill>
                  <a:latin typeface="思源宋体 CN" panose="02020400000000000000" charset="-122"/>
                  <a:ea typeface="思源宋体 CN" panose="02020400000000000000" charset="-122"/>
                  <a:sym typeface="思源宋体 CN" panose="02020400000000000000" charset="-122"/>
                </a:endParaRPr>
              </a:p>
            </p:txBody>
          </p:sp>
          <p:sp>
            <p:nvSpPr>
              <p:cNvPr id="92" name="矩形: 圆角 45"/>
              <p:cNvSpPr/>
              <p:nvPr/>
            </p:nvSpPr>
            <p:spPr>
              <a:xfrm>
                <a:off x="4103065" y="3818040"/>
                <a:ext cx="84062" cy="84062"/>
              </a:xfrm>
              <a:prstGeom prst="roundRect">
                <a:avLst/>
              </a:prstGeom>
              <a:solidFill>
                <a:schemeClr val="accent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algn="ctr" defTabSz="1219200"/>
                <a:endParaRPr lang="zh-CN" altLang="en-US" sz="2400">
                  <a:solidFill>
                    <a:srgbClr val="FFFFFF"/>
                  </a:solidFill>
                  <a:latin typeface="思源宋体 CN" panose="02020400000000000000" charset="-122"/>
                  <a:ea typeface="思源宋体 CN" panose="02020400000000000000" charset="-122"/>
                  <a:sym typeface="思源宋体 CN" panose="02020400000000000000" charset="-122"/>
                </a:endParaRPr>
              </a:p>
            </p:txBody>
          </p:sp>
        </p:grpSp>
      </p:grpSp>
      <p:grpSp>
        <p:nvGrpSpPr>
          <p:cNvPr id="115" name="组合 114"/>
          <p:cNvGrpSpPr/>
          <p:nvPr/>
        </p:nvGrpSpPr>
        <p:grpSpPr>
          <a:xfrm>
            <a:off x="27305" y="855345"/>
            <a:ext cx="4030345" cy="492760"/>
            <a:chOff x="6013" y="1496"/>
            <a:chExt cx="5227" cy="741"/>
          </a:xfrm>
        </p:grpSpPr>
        <p:sp>
          <p:nvSpPr>
            <p:cNvPr id="116" name="对角圆角矩形 4"/>
            <p:cNvSpPr/>
            <p:nvPr/>
          </p:nvSpPr>
          <p:spPr>
            <a:xfrm>
              <a:off x="6423" y="1496"/>
              <a:ext cx="4401" cy="741"/>
            </a:xfrm>
            <a:prstGeom prst="round2Diag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  <a:gs pos="50000">
                  <a:schemeClr val="accent1">
                    <a:lumMod val="10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90500" dist="38100" dir="5400000" rotWithShape="0">
                <a:schemeClr val="accent1">
                  <a:lumMod val="100000"/>
                  <a:alpha val="2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charset="-122"/>
                <a:ea typeface="思源宋体 CN" panose="02020400000000000000" charset="-122"/>
                <a:cs typeface="思源宋体 CN" panose="02020400000000000000" charset="-122"/>
              </a:endParaRPr>
            </a:p>
          </p:txBody>
        </p:sp>
        <p:sp>
          <p:nvSpPr>
            <p:cNvPr id="117" name="文本框 116"/>
            <p:cNvSpPr txBox="1"/>
            <p:nvPr/>
          </p:nvSpPr>
          <p:spPr>
            <a:xfrm>
              <a:off x="6013" y="1510"/>
              <a:ext cx="5227" cy="6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>
                  <a:solidFill>
                    <a:schemeClr val="bg1"/>
                  </a:solidFill>
                  <a:latin typeface="三极新利简体-粗" panose="00000500000000000000" pitchFamily="2" charset="-122"/>
                  <a:ea typeface="三极新利简体-粗" panose="00000500000000000000" pitchFamily="2" charset="-122"/>
                  <a:sym typeface="+mn-ea"/>
                </a:rPr>
                <a:t>（一）固理论之本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  <a:cs typeface="+mn-ea"/>
                <a:sym typeface="+mn-ea"/>
              </a:endParaRPr>
            </a:p>
          </p:txBody>
        </p:sp>
      </p:grpSp>
      <p:grpSp>
        <p:nvGrpSpPr>
          <p:cNvPr id="155" name="组合 154"/>
          <p:cNvGrpSpPr/>
          <p:nvPr/>
        </p:nvGrpSpPr>
        <p:grpSpPr>
          <a:xfrm rot="16200000">
            <a:off x="4319270" y="2336800"/>
            <a:ext cx="758190" cy="648335"/>
            <a:chOff x="2621620" y="6065569"/>
            <a:chExt cx="646306" cy="478031"/>
          </a:xfrm>
        </p:grpSpPr>
        <p:sp>
          <p:nvSpPr>
            <p:cNvPr id="156" name="任意多边形: 形状 5"/>
            <p:cNvSpPr/>
            <p:nvPr>
              <p:custDataLst>
                <p:tags r:id="rId2"/>
              </p:custDataLst>
            </p:nvPr>
          </p:nvSpPr>
          <p:spPr bwMode="auto">
            <a:xfrm rot="5400000" flipV="1">
              <a:off x="2705757" y="5981432"/>
              <a:ext cx="478031" cy="646306"/>
            </a:xfrm>
            <a:custGeom>
              <a:avLst/>
              <a:gdLst>
                <a:gd name="connsiteX0" fmla="*/ 0 w 1002"/>
                <a:gd name="connsiteY0" fmla="*/ 2204 h 2204"/>
                <a:gd name="connsiteX1" fmla="*/ 778 w 1002"/>
                <a:gd name="connsiteY1" fmla="*/ 1338 h 2204"/>
                <a:gd name="connsiteX2" fmla="*/ 778 w 1002"/>
                <a:gd name="connsiteY2" fmla="*/ 1493 h 2204"/>
                <a:gd name="connsiteX3" fmla="*/ 1002 w 1002"/>
                <a:gd name="connsiteY3" fmla="*/ 1102 h 2204"/>
                <a:gd name="connsiteX4" fmla="*/ 778 w 1002"/>
                <a:gd name="connsiteY4" fmla="*/ 711 h 2204"/>
                <a:gd name="connsiteX5" fmla="*/ 778 w 1002"/>
                <a:gd name="connsiteY5" fmla="*/ 867 h 2204"/>
                <a:gd name="connsiteX6" fmla="*/ 0 w 1002"/>
                <a:gd name="connsiteY6" fmla="*/ 0 h 2204"/>
                <a:gd name="connsiteX7" fmla="*/ 107 w 1002"/>
                <a:gd name="connsiteY7" fmla="*/ 1088 h 2204"/>
                <a:gd name="connsiteX8" fmla="*/ 0 w 1002"/>
                <a:gd name="connsiteY8" fmla="*/ 2204 h 2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2" h="2204">
                  <a:moveTo>
                    <a:pt x="0" y="2204"/>
                  </a:moveTo>
                  <a:cubicBezTo>
                    <a:pt x="208" y="1747"/>
                    <a:pt x="391" y="1382"/>
                    <a:pt x="778" y="1338"/>
                  </a:cubicBezTo>
                  <a:lnTo>
                    <a:pt x="778" y="1493"/>
                  </a:lnTo>
                  <a:cubicBezTo>
                    <a:pt x="866" y="1241"/>
                    <a:pt x="875" y="1229"/>
                    <a:pt x="1002" y="1102"/>
                  </a:cubicBezTo>
                  <a:cubicBezTo>
                    <a:pt x="878" y="947"/>
                    <a:pt x="857" y="950"/>
                    <a:pt x="778" y="711"/>
                  </a:cubicBezTo>
                  <a:lnTo>
                    <a:pt x="778" y="867"/>
                  </a:lnTo>
                  <a:cubicBezTo>
                    <a:pt x="391" y="822"/>
                    <a:pt x="208" y="458"/>
                    <a:pt x="0" y="0"/>
                  </a:cubicBezTo>
                  <a:cubicBezTo>
                    <a:pt x="36" y="363"/>
                    <a:pt x="116" y="488"/>
                    <a:pt x="107" y="1088"/>
                  </a:cubicBezTo>
                  <a:cubicBezTo>
                    <a:pt x="116" y="1694"/>
                    <a:pt x="36" y="1832"/>
                    <a:pt x="0" y="2204"/>
                  </a:cubicBezTo>
                  <a:close/>
                </a:path>
              </a:pathLst>
            </a:custGeom>
            <a:gradFill>
              <a:gsLst>
                <a:gs pos="15000">
                  <a:schemeClr val="accent1">
                    <a:alpha val="0"/>
                  </a:schemeClr>
                </a:gs>
                <a:gs pos="100000">
                  <a:schemeClr val="accent3"/>
                </a:gs>
              </a:gsLst>
              <a:lin ang="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3941" tIns="41971" rIns="83941" bIns="41971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1pPr>
              <a:lvl2pPr marL="457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2pPr>
              <a:lvl3pPr marL="914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3pPr>
              <a:lvl4pPr marL="1371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4pPr>
              <a:lvl5pPr marL="18288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5pPr>
              <a:lvl6pPr marL="22860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6pPr>
              <a:lvl7pPr marL="2743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7pPr>
              <a:lvl8pPr marL="3200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8pPr>
              <a:lvl9pPr marL="3657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9pPr>
            </a:lstStyle>
            <a:p>
              <a:pPr algn="ctr" defTabSz="1219200">
                <a:defRPr/>
              </a:pPr>
              <a:endParaRPr lang="zh-CN" altLang="en-US" sz="1650">
                <a:solidFill>
                  <a:prstClr val="white"/>
                </a:solidFill>
                <a:latin typeface="思源宋体 CN" panose="02020400000000000000" charset="-122"/>
                <a:ea typeface="思源宋体 CN" panose="02020400000000000000" charset="-122"/>
                <a:cs typeface="+mn-ea"/>
                <a:sym typeface="+mn-lt"/>
              </a:endParaRPr>
            </a:p>
          </p:txBody>
        </p:sp>
        <p:sp>
          <p:nvSpPr>
            <p:cNvPr id="162" name="箭头: 上 6"/>
            <p:cNvSpPr/>
            <p:nvPr>
              <p:custDataLst>
                <p:tags r:id="rId3"/>
              </p:custDataLst>
            </p:nvPr>
          </p:nvSpPr>
          <p:spPr>
            <a:xfrm rot="10800000">
              <a:off x="3083196" y="6295067"/>
              <a:ext cx="119649" cy="121022"/>
            </a:xfrm>
            <a:prstGeom prst="upArrow">
              <a:avLst>
                <a:gd name="adj1" fmla="val 50000"/>
                <a:gd name="adj2" fmla="val 56858"/>
              </a:avLst>
            </a:prstGeom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162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3941" tIns="41971" rIns="83941" bIns="41971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1pPr>
              <a:lvl2pPr marL="457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2pPr>
              <a:lvl3pPr marL="914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3pPr>
              <a:lvl4pPr marL="1371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4pPr>
              <a:lvl5pPr marL="18288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5pPr>
              <a:lvl6pPr marL="22860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6pPr>
              <a:lvl7pPr marL="2743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7pPr>
              <a:lvl8pPr marL="3200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8pPr>
              <a:lvl9pPr marL="3657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9pPr>
            </a:lstStyle>
            <a:p>
              <a:pPr algn="ctr" defTabSz="1219200">
                <a:defRPr/>
              </a:pPr>
              <a:endParaRPr lang="zh-CN" altLang="en-US" sz="1650">
                <a:solidFill>
                  <a:prstClr val="white"/>
                </a:solidFill>
                <a:latin typeface="思源宋体 CN" panose="02020400000000000000" charset="-122"/>
                <a:ea typeface="思源宋体 CN" panose="02020400000000000000" charset="-122"/>
                <a:cs typeface="+mn-ea"/>
                <a:sym typeface="+mn-lt"/>
              </a:endParaRPr>
            </a:p>
          </p:txBody>
        </p:sp>
        <p:sp>
          <p:nvSpPr>
            <p:cNvPr id="163" name="箭头: 上 7"/>
            <p:cNvSpPr/>
            <p:nvPr>
              <p:custDataLst>
                <p:tags r:id="rId4"/>
              </p:custDataLst>
            </p:nvPr>
          </p:nvSpPr>
          <p:spPr>
            <a:xfrm rot="10800000">
              <a:off x="2661420" y="6294946"/>
              <a:ext cx="135169" cy="121022"/>
            </a:xfrm>
            <a:prstGeom prst="upArrow">
              <a:avLst>
                <a:gd name="adj1" fmla="val 50000"/>
                <a:gd name="adj2" fmla="val 56903"/>
              </a:avLst>
            </a:prstGeom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162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3941" tIns="41971" rIns="83941" bIns="41971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1pPr>
              <a:lvl2pPr marL="457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2pPr>
              <a:lvl3pPr marL="914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3pPr>
              <a:lvl4pPr marL="1371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4pPr>
              <a:lvl5pPr marL="18288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5pPr>
              <a:lvl6pPr marL="22860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6pPr>
              <a:lvl7pPr marL="2743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7pPr>
              <a:lvl8pPr marL="3200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8pPr>
              <a:lvl9pPr marL="3657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9pPr>
            </a:lstStyle>
            <a:p>
              <a:pPr algn="ctr" defTabSz="1219200">
                <a:defRPr/>
              </a:pPr>
              <a:endParaRPr lang="zh-CN" altLang="en-US" sz="1650">
                <a:solidFill>
                  <a:prstClr val="white"/>
                </a:solidFill>
                <a:latin typeface="思源宋体 CN" panose="02020400000000000000" charset="-122"/>
                <a:ea typeface="思源宋体 CN" panose="02020400000000000000" charset="-122"/>
                <a:cs typeface="+mn-ea"/>
                <a:sym typeface="+mn-lt"/>
              </a:endParaRPr>
            </a:p>
          </p:txBody>
        </p:sp>
      </p:grpSp>
      <p:cxnSp>
        <p:nvCxnSpPr>
          <p:cNvPr id="178" name="直接连接符 177"/>
          <p:cNvCxnSpPr/>
          <p:nvPr/>
        </p:nvCxnSpPr>
        <p:spPr>
          <a:xfrm>
            <a:off x="4315460" y="3415030"/>
            <a:ext cx="0" cy="0"/>
          </a:xfrm>
          <a:prstGeom prst="line">
            <a:avLst/>
          </a:prstGeom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组合 22"/>
          <p:cNvGrpSpPr/>
          <p:nvPr/>
        </p:nvGrpSpPr>
        <p:grpSpPr>
          <a:xfrm>
            <a:off x="5027930" y="1859915"/>
            <a:ext cx="3607435" cy="1717040"/>
            <a:chOff x="6636" y="2882"/>
            <a:chExt cx="5681" cy="2704"/>
          </a:xfrm>
        </p:grpSpPr>
        <p:sp>
          <p:nvSpPr>
            <p:cNvPr id="154" name="文本框 153"/>
            <p:cNvSpPr txBox="1"/>
            <p:nvPr/>
          </p:nvSpPr>
          <p:spPr>
            <a:xfrm>
              <a:off x="6954" y="3586"/>
              <a:ext cx="5360" cy="598"/>
            </a:xfrm>
            <a:prstGeom prst="rect">
              <a:avLst/>
            </a:prstGeom>
            <a:noFill/>
            <a:effectLst/>
          </p:spPr>
          <p:txBody>
            <a:bodyPr wrap="square" lIns="103632" tIns="51816" rIns="103632" bIns="51816">
              <a:spAutoFit/>
            </a:bodyPr>
            <a:lstStyle/>
            <a:p>
              <a:pPr algn="l" defTabSz="914400">
                <a:buClrTx/>
                <a:buSzTx/>
                <a:buFontTx/>
              </a:pPr>
              <a:r>
                <a:rPr lang="zh-CN" altLang="en-US" sz="1800" dirty="0">
                  <a:ln w="713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2"/>
                  </a:solidFill>
                  <a:latin typeface="三极信黑简体" panose="00000500000000000000" charset="-122"/>
                  <a:ea typeface="三极信黑简体" panose="00000500000000000000" charset="-122"/>
                  <a:cs typeface="三极信黑简体" panose="00000500000000000000" charset="-122"/>
                  <a:sym typeface="思源宋体 CN" panose="02020400000000000000" charset="-122"/>
                </a:rPr>
                <a:t>增强</a:t>
              </a:r>
              <a:r>
                <a:rPr lang="en-US" altLang="zh-CN" sz="1800" dirty="0">
                  <a:ln w="713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C00000"/>
                  </a:solidFill>
                  <a:latin typeface="三极信黑简体" panose="00000500000000000000" charset="-122"/>
                  <a:ea typeface="三极信黑简体" panose="00000500000000000000" charset="-122"/>
                  <a:cs typeface="三极信黑简体" panose="00000500000000000000" charset="-122"/>
                  <a:sym typeface="思源宋体 CN" panose="02020400000000000000" charset="-122"/>
                </a:rPr>
                <a:t>“四个意识”</a:t>
              </a:r>
              <a:endParaRPr lang="en-US" altLang="zh-CN" sz="1800" dirty="0">
                <a:ln w="713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00000"/>
                </a:solidFill>
                <a:latin typeface="三极信黑简体" panose="00000500000000000000" charset="-122"/>
                <a:ea typeface="三极信黑简体" panose="00000500000000000000" charset="-122"/>
                <a:cs typeface="三极信黑简体" panose="00000500000000000000" charset="-122"/>
                <a:sym typeface="思源宋体 CN" panose="02020400000000000000" charset="-122"/>
              </a:endParaRPr>
            </a:p>
          </p:txBody>
        </p:sp>
        <p:sp>
          <p:nvSpPr>
            <p:cNvPr id="183" name="文本框 182"/>
            <p:cNvSpPr txBox="1"/>
            <p:nvPr/>
          </p:nvSpPr>
          <p:spPr>
            <a:xfrm>
              <a:off x="6956" y="4224"/>
              <a:ext cx="5360" cy="598"/>
            </a:xfrm>
            <a:prstGeom prst="rect">
              <a:avLst/>
            </a:prstGeom>
            <a:noFill/>
            <a:effectLst/>
          </p:spPr>
          <p:txBody>
            <a:bodyPr wrap="square" lIns="103632" tIns="51816" rIns="103632" bIns="51816">
              <a:spAutoFit/>
            </a:bodyPr>
            <a:lstStyle/>
            <a:p>
              <a:pPr algn="l" defTabSz="914400">
                <a:buClrTx/>
                <a:buSzTx/>
                <a:buFontTx/>
              </a:pPr>
              <a:r>
                <a:rPr lang="zh-CN" altLang="en-US" sz="1800" dirty="0">
                  <a:ln w="713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2"/>
                  </a:solidFill>
                  <a:latin typeface="三极信黑简体" panose="00000500000000000000" charset="-122"/>
                  <a:ea typeface="三极信黑简体" panose="00000500000000000000" charset="-122"/>
                  <a:cs typeface="三极信黑简体" panose="00000500000000000000" charset="-122"/>
                  <a:sym typeface="思源宋体 CN" panose="02020400000000000000" charset="-122"/>
                </a:rPr>
                <a:t>坚定</a:t>
              </a:r>
              <a:r>
                <a:rPr lang="en-US" altLang="zh-CN" sz="1800" dirty="0">
                  <a:ln w="713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C00000"/>
                  </a:solidFill>
                  <a:latin typeface="三极信黑简体" panose="00000500000000000000" charset="-122"/>
                  <a:ea typeface="三极信黑简体" panose="00000500000000000000" charset="-122"/>
                  <a:cs typeface="三极信黑简体" panose="00000500000000000000" charset="-122"/>
                  <a:sym typeface="思源宋体 CN" panose="02020400000000000000" charset="-122"/>
                </a:rPr>
                <a:t>“四个自信”</a:t>
              </a:r>
              <a:endParaRPr lang="en-US" altLang="zh-CN" sz="1800" dirty="0">
                <a:ln w="713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00000"/>
                </a:solidFill>
                <a:latin typeface="三极信黑简体" panose="00000500000000000000" charset="-122"/>
                <a:ea typeface="三极信黑简体" panose="00000500000000000000" charset="-122"/>
                <a:cs typeface="三极信黑简体" panose="00000500000000000000" charset="-122"/>
                <a:sym typeface="思源宋体 CN" panose="02020400000000000000" charset="-122"/>
              </a:endParaRPr>
            </a:p>
          </p:txBody>
        </p:sp>
        <p:sp>
          <p:nvSpPr>
            <p:cNvPr id="184" name="文本框 183"/>
            <p:cNvSpPr txBox="1"/>
            <p:nvPr/>
          </p:nvSpPr>
          <p:spPr>
            <a:xfrm>
              <a:off x="6957" y="4862"/>
              <a:ext cx="5360" cy="598"/>
            </a:xfrm>
            <a:prstGeom prst="rect">
              <a:avLst/>
            </a:prstGeom>
            <a:noFill/>
            <a:effectLst/>
          </p:spPr>
          <p:txBody>
            <a:bodyPr wrap="square" lIns="103632" tIns="51816" rIns="103632" bIns="51816">
              <a:spAutoFit/>
            </a:bodyPr>
            <a:lstStyle/>
            <a:p>
              <a:pPr algn="l" defTabSz="914400">
                <a:buClrTx/>
                <a:buSzTx/>
                <a:buFontTx/>
              </a:pPr>
              <a:r>
                <a:rPr lang="zh-CN" altLang="en-US" sz="1800" dirty="0">
                  <a:ln w="713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2"/>
                  </a:solidFill>
                  <a:latin typeface="三极信黑简体" panose="00000500000000000000" charset="-122"/>
                  <a:ea typeface="三极信黑简体" panose="00000500000000000000" charset="-122"/>
                  <a:cs typeface="三极信黑简体" panose="00000500000000000000" charset="-122"/>
                  <a:sym typeface="思源宋体 CN" panose="02020400000000000000" charset="-122"/>
                </a:rPr>
                <a:t>做到</a:t>
              </a:r>
              <a:r>
                <a:rPr lang="en-US" altLang="zh-CN" sz="1800" dirty="0">
                  <a:ln w="713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C00000"/>
                  </a:solidFill>
                  <a:latin typeface="三极信黑简体" panose="00000500000000000000" charset="-122"/>
                  <a:ea typeface="三极信黑简体" panose="00000500000000000000" charset="-122"/>
                  <a:cs typeface="三极信黑简体" panose="00000500000000000000" charset="-122"/>
                  <a:sym typeface="思源宋体 CN" panose="02020400000000000000" charset="-122"/>
                </a:rPr>
                <a:t>“两个维护”</a:t>
              </a:r>
              <a:endParaRPr lang="en-US" altLang="zh-CN" sz="1800" dirty="0">
                <a:ln w="713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00000"/>
                </a:solidFill>
                <a:latin typeface="三极信黑简体" panose="00000500000000000000" charset="-122"/>
                <a:ea typeface="三极信黑简体" panose="00000500000000000000" charset="-122"/>
                <a:cs typeface="三极信黑简体" panose="00000500000000000000" charset="-122"/>
                <a:sym typeface="思源宋体 CN" panose="02020400000000000000" charset="-122"/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6636" y="2882"/>
              <a:ext cx="319" cy="2704"/>
              <a:chOff x="6636" y="2882"/>
              <a:chExt cx="319" cy="2704"/>
            </a:xfrm>
          </p:grpSpPr>
          <p:cxnSp>
            <p:nvCxnSpPr>
              <p:cNvPr id="176" name="直接连接符 175"/>
              <p:cNvCxnSpPr/>
              <p:nvPr/>
            </p:nvCxnSpPr>
            <p:spPr>
              <a:xfrm flipH="1">
                <a:off x="6795" y="2882"/>
                <a:ext cx="2" cy="2704"/>
              </a:xfrm>
              <a:prstGeom prst="line">
                <a:avLst/>
              </a:prstGeom>
              <a:ln w="21590"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9" name="椭圆 178"/>
              <p:cNvSpPr/>
              <p:nvPr>
                <p:custDataLst>
                  <p:tags r:id="rId5"/>
                </p:custDataLst>
              </p:nvPr>
            </p:nvSpPr>
            <p:spPr>
              <a:xfrm>
                <a:off x="6636" y="5016"/>
                <a:ext cx="317" cy="308"/>
              </a:xfrm>
              <a:prstGeom prst="ellipse">
                <a:avLst/>
              </a:prstGeom>
              <a:gradFill>
                <a:gsLst>
                  <a:gs pos="100000">
                    <a:schemeClr val="accent3"/>
                  </a:gs>
                  <a:gs pos="0">
                    <a:schemeClr val="accent1"/>
                  </a:gs>
                </a:gsLst>
                <a:lin ang="0" scaled="0"/>
              </a:gradFill>
              <a:ln w="16192">
                <a:solidFill>
                  <a:schemeClr val="accent1">
                    <a:lumMod val="0"/>
                    <a:lumOff val="100000"/>
                  </a:schemeClr>
                </a:solidFill>
              </a:ln>
              <a:effectLst>
                <a:outerShdw blurRad="140335" dist="64770" dir="5400000" rotWithShape="0">
                  <a:schemeClr val="accent1">
                    <a:lumMod val="10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3632" tIns="51816" rIns="103632" bIns="51816" rtlCol="0" anchor="ctr"/>
              <a:lstStyle/>
              <a:p>
                <a:pPr algn="ctr" defTabSz="1557655"/>
                <a:endParaRPr lang="zh-CN" altLang="en-US" sz="2605">
                  <a:solidFill>
                    <a:srgbClr val="FFFFFF"/>
                  </a:solidFill>
                  <a:latin typeface="思源宋体 CN" panose="02020400000000000000" charset="-122"/>
                  <a:ea typeface="思源宋体 CN" panose="02020400000000000000" charset="-122"/>
                  <a:cs typeface="思源宋体 CN" panose="02020400000000000000" charset="-122"/>
                </a:endParaRPr>
              </a:p>
            </p:txBody>
          </p:sp>
          <p:sp>
            <p:nvSpPr>
              <p:cNvPr id="180" name="椭圆 179"/>
              <p:cNvSpPr/>
              <p:nvPr>
                <p:custDataLst>
                  <p:tags r:id="rId6"/>
                </p:custDataLst>
              </p:nvPr>
            </p:nvSpPr>
            <p:spPr>
              <a:xfrm>
                <a:off x="6637" y="4376"/>
                <a:ext cx="317" cy="308"/>
              </a:xfrm>
              <a:prstGeom prst="ellipse">
                <a:avLst/>
              </a:prstGeom>
              <a:gradFill>
                <a:gsLst>
                  <a:gs pos="100000">
                    <a:schemeClr val="accent3"/>
                  </a:gs>
                  <a:gs pos="0">
                    <a:schemeClr val="accent1"/>
                  </a:gs>
                </a:gsLst>
                <a:lin ang="0" scaled="0"/>
              </a:gradFill>
              <a:ln w="16192">
                <a:solidFill>
                  <a:schemeClr val="accent1">
                    <a:lumMod val="0"/>
                    <a:lumOff val="100000"/>
                  </a:schemeClr>
                </a:solidFill>
              </a:ln>
              <a:effectLst>
                <a:outerShdw blurRad="140335" dist="64770" dir="5400000" rotWithShape="0">
                  <a:schemeClr val="accent1">
                    <a:lumMod val="10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3632" tIns="51816" rIns="103632" bIns="51816" rtlCol="0" anchor="ctr"/>
              <a:lstStyle/>
              <a:p>
                <a:pPr algn="ctr" defTabSz="1557655"/>
                <a:endParaRPr lang="zh-CN" altLang="en-US" sz="2605" dirty="0">
                  <a:solidFill>
                    <a:srgbClr val="FFFFFF"/>
                  </a:solidFill>
                  <a:latin typeface="思源宋体 CN" panose="02020400000000000000" charset="-122"/>
                  <a:ea typeface="思源宋体 CN" panose="02020400000000000000" charset="-122"/>
                  <a:cs typeface="思源宋体 CN" panose="02020400000000000000" charset="-122"/>
                </a:endParaRPr>
              </a:p>
            </p:txBody>
          </p:sp>
          <p:sp>
            <p:nvSpPr>
              <p:cNvPr id="181" name="椭圆 180"/>
              <p:cNvSpPr/>
              <p:nvPr>
                <p:custDataLst>
                  <p:tags r:id="rId7"/>
                </p:custDataLst>
              </p:nvPr>
            </p:nvSpPr>
            <p:spPr>
              <a:xfrm>
                <a:off x="6638" y="3736"/>
                <a:ext cx="317" cy="308"/>
              </a:xfrm>
              <a:prstGeom prst="ellipse">
                <a:avLst/>
              </a:prstGeom>
              <a:gradFill>
                <a:gsLst>
                  <a:gs pos="100000">
                    <a:schemeClr val="accent3"/>
                  </a:gs>
                  <a:gs pos="0">
                    <a:schemeClr val="accent1"/>
                  </a:gs>
                </a:gsLst>
                <a:lin ang="0" scaled="0"/>
              </a:gradFill>
              <a:ln w="16192">
                <a:solidFill>
                  <a:schemeClr val="accent1">
                    <a:lumMod val="0"/>
                    <a:lumOff val="100000"/>
                  </a:schemeClr>
                </a:solidFill>
              </a:ln>
              <a:effectLst>
                <a:outerShdw blurRad="140335" dist="64770" dir="5400000" rotWithShape="0">
                  <a:schemeClr val="accent1">
                    <a:lumMod val="10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3632" tIns="51816" rIns="103632" bIns="51816" rtlCol="0" anchor="ctr"/>
              <a:lstStyle/>
              <a:p>
                <a:pPr algn="ctr" defTabSz="1557655"/>
                <a:endParaRPr lang="zh-CN" altLang="en-US" sz="2605">
                  <a:solidFill>
                    <a:srgbClr val="FFFFFF"/>
                  </a:solidFill>
                  <a:latin typeface="思源宋体 CN" panose="02020400000000000000" charset="-122"/>
                  <a:ea typeface="思源宋体 CN" panose="02020400000000000000" charset="-122"/>
                  <a:cs typeface="思源宋体 CN" panose="02020400000000000000" charset="-122"/>
                </a:endParaRPr>
              </a:p>
            </p:txBody>
          </p:sp>
          <p:sp>
            <p:nvSpPr>
              <p:cNvPr id="19" name="椭圆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6639" y="3096"/>
                <a:ext cx="317" cy="308"/>
              </a:xfrm>
              <a:prstGeom prst="ellipse">
                <a:avLst/>
              </a:prstGeom>
              <a:gradFill>
                <a:gsLst>
                  <a:gs pos="100000">
                    <a:schemeClr val="accent3"/>
                  </a:gs>
                  <a:gs pos="0">
                    <a:schemeClr val="accent1"/>
                  </a:gs>
                </a:gsLst>
                <a:lin ang="0" scaled="0"/>
              </a:gradFill>
              <a:ln w="16192">
                <a:solidFill>
                  <a:schemeClr val="accent1">
                    <a:lumMod val="0"/>
                    <a:lumOff val="100000"/>
                  </a:schemeClr>
                </a:solidFill>
              </a:ln>
              <a:effectLst>
                <a:outerShdw blurRad="140335" dist="64770" dir="5400000" rotWithShape="0">
                  <a:schemeClr val="accent1">
                    <a:lumMod val="10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3632" tIns="51816" rIns="103632" bIns="51816" rtlCol="0" anchor="ctr"/>
              <a:lstStyle/>
              <a:p>
                <a:pPr algn="ctr" defTabSz="1557655"/>
                <a:endParaRPr lang="zh-CN" altLang="en-US" sz="2605">
                  <a:solidFill>
                    <a:srgbClr val="FFFFFF"/>
                  </a:solidFill>
                  <a:latin typeface="思源宋体 CN" panose="02020400000000000000" charset="-122"/>
                  <a:ea typeface="思源宋体 CN" panose="02020400000000000000" charset="-122"/>
                  <a:cs typeface="思源宋体 CN" panose="02020400000000000000" charset="-122"/>
                </a:endParaRPr>
              </a:p>
            </p:txBody>
          </p:sp>
        </p:grpSp>
        <p:sp>
          <p:nvSpPr>
            <p:cNvPr id="21" name="文本框 20"/>
            <p:cNvSpPr txBox="1"/>
            <p:nvPr/>
          </p:nvSpPr>
          <p:spPr>
            <a:xfrm>
              <a:off x="6955" y="2948"/>
              <a:ext cx="5360" cy="598"/>
            </a:xfrm>
            <a:prstGeom prst="rect">
              <a:avLst/>
            </a:prstGeom>
            <a:noFill/>
            <a:effectLst/>
          </p:spPr>
          <p:txBody>
            <a:bodyPr wrap="square" lIns="103632" tIns="51816" rIns="103632" bIns="51816">
              <a:spAutoFit/>
            </a:bodyPr>
            <a:lstStyle/>
            <a:p>
              <a:pPr algn="l" defTabSz="914400">
                <a:buClrTx/>
                <a:buSzTx/>
                <a:buFontTx/>
              </a:pPr>
              <a:r>
                <a:rPr lang="zh-CN" altLang="en-US" dirty="0">
                  <a:ln w="713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2"/>
                  </a:solidFill>
                  <a:latin typeface="三极信黑简体" panose="00000500000000000000" charset="-122"/>
                  <a:ea typeface="三极信黑简体" panose="00000500000000000000" charset="-122"/>
                  <a:cs typeface="三极信黑简体" panose="00000500000000000000" charset="-122"/>
                  <a:sym typeface="思源宋体 CN" panose="02020400000000000000" charset="-122"/>
                </a:rPr>
                <a:t>领悟</a:t>
              </a:r>
              <a:r>
                <a:rPr lang="en-US" altLang="zh-CN" dirty="0">
                  <a:ln w="713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C00000"/>
                  </a:solidFill>
                  <a:latin typeface="三极信黑简体" panose="00000500000000000000" charset="-122"/>
                  <a:ea typeface="三极信黑简体" panose="00000500000000000000" charset="-122"/>
                  <a:cs typeface="三极信黑简体" panose="00000500000000000000" charset="-122"/>
                  <a:sym typeface="思源宋体 CN" panose="02020400000000000000" charset="-122"/>
                </a:rPr>
                <a:t>“</a:t>
              </a:r>
              <a:r>
                <a:rPr lang="zh-CN" altLang="en-US" dirty="0">
                  <a:ln w="713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C00000"/>
                  </a:solidFill>
                  <a:latin typeface="三极信黑简体" panose="00000500000000000000" charset="-122"/>
                  <a:ea typeface="三极信黑简体" panose="00000500000000000000" charset="-122"/>
                  <a:cs typeface="三极信黑简体" panose="00000500000000000000" charset="-122"/>
                  <a:sym typeface="思源宋体 CN" panose="02020400000000000000" charset="-122"/>
                </a:rPr>
                <a:t>两个确立</a:t>
              </a:r>
              <a:r>
                <a:rPr lang="en-US" altLang="zh-CN" dirty="0">
                  <a:ln w="713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C00000"/>
                  </a:solidFill>
                  <a:latin typeface="三极信黑简体" panose="00000500000000000000" charset="-122"/>
                  <a:ea typeface="三极信黑简体" panose="00000500000000000000" charset="-122"/>
                  <a:cs typeface="三极信黑简体" panose="00000500000000000000" charset="-122"/>
                  <a:sym typeface="思源宋体 CN" panose="02020400000000000000" charset="-122"/>
                </a:rPr>
                <a:t>”</a:t>
              </a:r>
              <a:endParaRPr lang="en-US" altLang="zh-CN" dirty="0">
                <a:ln w="713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00000"/>
                </a:solidFill>
                <a:latin typeface="三极信黑简体" panose="00000500000000000000" charset="-122"/>
                <a:ea typeface="三极信黑简体" panose="00000500000000000000" charset="-122"/>
                <a:cs typeface="三极信黑简体" panose="00000500000000000000" charset="-122"/>
                <a:sym typeface="思源宋体 CN" panose="02020400000000000000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343535" y="1953895"/>
            <a:ext cx="4024630" cy="1522095"/>
            <a:chOff x="541" y="3077"/>
            <a:chExt cx="6338" cy="2397"/>
          </a:xfrm>
        </p:grpSpPr>
        <p:sp>
          <p:nvSpPr>
            <p:cNvPr id="127" name="圆角矩形 11"/>
            <p:cNvSpPr/>
            <p:nvPr>
              <p:custDataLst>
                <p:tags r:id="rId9"/>
              </p:custDataLst>
            </p:nvPr>
          </p:nvSpPr>
          <p:spPr>
            <a:xfrm>
              <a:off x="541" y="3077"/>
              <a:ext cx="6336" cy="592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E2E8FA"/>
                </a:gs>
                <a:gs pos="100000">
                  <a:schemeClr val="bg1"/>
                </a:gs>
              </a:gsLst>
              <a:path path="circle">
                <a:fillToRect r="100000" b="100000"/>
              </a:path>
              <a:tileRect l="-100000" t="-100000"/>
            </a:gradFill>
            <a:ln w="9431">
              <a:solidFill>
                <a:schemeClr val="accent1"/>
              </a:solidFill>
            </a:ln>
            <a:effectLst>
              <a:outerShdw blurRad="63500" dist="38100" dir="2699997" algn="tl" rotWithShape="0">
                <a:schemeClr val="accent1">
                  <a:lumMod val="50000"/>
                  <a:alpha val="10000"/>
                </a:schemeClr>
              </a:outerShdw>
            </a:effectLst>
          </p:spPr>
          <p:style>
            <a:lnRef idx="2">
              <a:srgbClr val="0165FF">
                <a:shade val="50000"/>
              </a:srgbClr>
            </a:lnRef>
            <a:fillRef idx="1">
              <a:srgbClr val="0165FF"/>
            </a:fillRef>
            <a:effectRef idx="0">
              <a:srgbClr val="0165FF"/>
            </a:effectRef>
            <a:fontRef idx="minor">
              <a:srgbClr val="FFFFFF"/>
            </a:fontRef>
          </p:style>
          <p:txBody>
            <a:bodyPr vertOverflow="overflow" horzOverflow="overflow" vert="horz" wrap="square" lIns="90533" tIns="45267" rIns="90533" bIns="45267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1pPr>
              <a:lvl2pPr marL="457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2pPr>
              <a:lvl3pPr marL="914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3pPr>
              <a:lvl4pPr marL="1371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4pPr>
              <a:lvl5pPr marL="18288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5pPr>
              <a:lvl6pPr marL="22860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6pPr>
              <a:lvl7pPr marL="2743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7pPr>
              <a:lvl8pPr marL="3200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8pPr>
              <a:lvl9pPr marL="3657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9pPr>
            </a:lstStyle>
            <a:p>
              <a:pPr algn="ctr" defTabSz="1219200"/>
              <a:r>
                <a:rPr lang="zh-CN" altLang="en-US" b="1" noProof="1" dirty="0">
                  <a:solidFill>
                    <a:schemeClr val="accent1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rPr>
                <a:t>以党组织理论学习中心组学习为引领</a:t>
              </a:r>
              <a:endParaRPr lang="zh-CN" altLang="en-US" b="1" noProof="1" dirty="0">
                <a:solidFill>
                  <a:schemeClr val="accent1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方正书宋_GBK" panose="02000000000000000000" charset="-122"/>
                <a:ea typeface="方正书宋_GBK" panose="02000000000000000000" charset="-122"/>
                <a:cs typeface="方正书宋_GBK" panose="02000000000000000000" charset="-122"/>
                <a:sym typeface="思源宋体 CN" panose="02020400000000000000" charset="-122"/>
              </a:endParaRPr>
            </a:p>
          </p:txBody>
        </p:sp>
        <p:sp>
          <p:nvSpPr>
            <p:cNvPr id="26" name="圆角矩形 11"/>
            <p:cNvSpPr/>
            <p:nvPr>
              <p:custDataLst>
                <p:tags r:id="rId10"/>
              </p:custDataLst>
            </p:nvPr>
          </p:nvSpPr>
          <p:spPr>
            <a:xfrm>
              <a:off x="543" y="3804"/>
              <a:ext cx="6336" cy="1671"/>
            </a:xfrm>
            <a:prstGeom prst="roundRect">
              <a:avLst>
                <a:gd name="adj" fmla="val 16576"/>
              </a:avLst>
            </a:prstGeom>
            <a:gradFill flip="none" rotWithShape="1">
              <a:gsLst>
                <a:gs pos="0">
                  <a:srgbClr val="E2E8FA"/>
                </a:gs>
                <a:gs pos="100000">
                  <a:schemeClr val="bg1"/>
                </a:gs>
              </a:gsLst>
              <a:path path="circle">
                <a:fillToRect r="100000" b="100000"/>
              </a:path>
              <a:tileRect l="-100000" t="-100000"/>
            </a:gradFill>
            <a:ln w="9431">
              <a:solidFill>
                <a:schemeClr val="accent1"/>
              </a:solidFill>
            </a:ln>
            <a:effectLst>
              <a:outerShdw blurRad="63500" dist="38100" dir="2699997" algn="tl" rotWithShape="0">
                <a:schemeClr val="accent1">
                  <a:lumMod val="50000"/>
                  <a:alpha val="10000"/>
                </a:schemeClr>
              </a:outerShdw>
            </a:effectLst>
          </p:spPr>
          <p:style>
            <a:lnRef idx="2">
              <a:srgbClr val="0165FF">
                <a:shade val="50000"/>
              </a:srgbClr>
            </a:lnRef>
            <a:fillRef idx="1">
              <a:srgbClr val="0165FF"/>
            </a:fillRef>
            <a:effectRef idx="0">
              <a:srgbClr val="0165FF"/>
            </a:effectRef>
            <a:fontRef idx="minor">
              <a:srgbClr val="FFFFFF"/>
            </a:fontRef>
          </p:style>
          <p:txBody>
            <a:bodyPr vertOverflow="overflow" horzOverflow="overflow" vert="horz" wrap="square" lIns="90533" tIns="45267" rIns="90533" bIns="45267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1pPr>
              <a:lvl2pPr marL="457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2pPr>
              <a:lvl3pPr marL="914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3pPr>
              <a:lvl4pPr marL="1371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4pPr>
              <a:lvl5pPr marL="18288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5pPr>
              <a:lvl6pPr marL="22860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6pPr>
              <a:lvl7pPr marL="2743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7pPr>
              <a:lvl8pPr marL="3200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8pPr>
              <a:lvl9pPr marL="3657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9pPr>
            </a:lstStyle>
            <a:p>
              <a:pPr indent="457200" algn="l" defTabSz="1219200">
                <a:lnSpc>
                  <a:spcPct val="110000"/>
                </a:lnSpc>
              </a:pPr>
              <a:r>
                <a:rPr lang="zh-CN" altLang="en-US" b="1" noProof="1" dirty="0">
                  <a:solidFill>
                    <a:schemeClr val="accent1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rPr>
                <a:t>组织党员教师系统学习</a:t>
              </a:r>
              <a:r>
                <a:rPr lang="zh-CN" altLang="en-US" b="1" noProof="1" dirty="0">
                  <a:solidFill>
                    <a:srgbClr val="C00000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highlight>
                    <a:srgbClr val="FFFF00"/>
                  </a:highligh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rPr>
                <a:t>党的创新理论</a:t>
              </a:r>
              <a:r>
                <a:rPr lang="zh-CN" altLang="en-US" b="1" noProof="1" dirty="0">
                  <a:solidFill>
                    <a:schemeClr val="accent1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rPr>
                <a:t>、</a:t>
              </a:r>
              <a:r>
                <a:rPr lang="zh-CN" altLang="en-US" b="1" noProof="1" dirty="0">
                  <a:solidFill>
                    <a:srgbClr val="C00000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highlight>
                    <a:srgbClr val="FFFF00"/>
                  </a:highligh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rPr>
                <a:t>党的二十大精神</a:t>
              </a:r>
              <a:r>
                <a:rPr lang="zh-CN" altLang="en-US" b="1" noProof="1" dirty="0">
                  <a:solidFill>
                    <a:schemeClr val="accent1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rPr>
                <a:t>和关于</a:t>
              </a:r>
              <a:r>
                <a:rPr lang="zh-CN" altLang="en-US" b="1" noProof="1" dirty="0">
                  <a:solidFill>
                    <a:srgbClr val="C00000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highlight>
                    <a:srgbClr val="FFFF00"/>
                  </a:highligh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rPr>
                <a:t>教育的重要论述</a:t>
              </a:r>
              <a:endParaRPr lang="zh-CN" altLang="en-US" b="1" noProof="1" dirty="0"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highlight>
                  <a:srgbClr val="FFFF00"/>
                </a:highlight>
                <a:latin typeface="方正书宋_GBK" panose="02000000000000000000" charset="-122"/>
                <a:ea typeface="方正书宋_GBK" panose="02000000000000000000" charset="-122"/>
                <a:cs typeface="方正书宋_GBK" panose="02000000000000000000" charset="-122"/>
                <a:sym typeface="思源宋体 CN" panose="02020400000000000000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374015" y="3568700"/>
            <a:ext cx="7360285" cy="491490"/>
            <a:chOff x="678" y="2617"/>
            <a:chExt cx="11591" cy="774"/>
          </a:xfrm>
        </p:grpSpPr>
        <p:sp>
          <p:nvSpPr>
            <p:cNvPr id="29" name="文本框 28"/>
            <p:cNvSpPr txBox="1"/>
            <p:nvPr/>
          </p:nvSpPr>
          <p:spPr>
            <a:xfrm>
              <a:off x="1043" y="2617"/>
              <a:ext cx="11226" cy="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1557655">
                <a:lnSpc>
                  <a:spcPct val="130000"/>
                </a:lnSpc>
              </a:pPr>
              <a:r>
                <a:rPr lang="en-US" altLang="zh-CN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rPr>
                <a:t>2.</a:t>
              </a:r>
              <a:r>
                <a:rPr lang="zh-CN" altLang="en-US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rPr>
                <a:t>用好多种形式</a:t>
              </a:r>
              <a:endParaRPr lang="zh-CN" altLang="en-US" sz="2000" b="1" dirty="0">
                <a:solidFill>
                  <a:schemeClr val="accent4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方正书宋_GBK" panose="02000000000000000000" charset="-122"/>
                <a:ea typeface="方正书宋_GBK" panose="02000000000000000000" charset="-122"/>
                <a:cs typeface="方正书宋_GBK" panose="02000000000000000000" charset="-122"/>
                <a:sym typeface="思源宋体 CN" panose="02020400000000000000" charset="-122"/>
              </a:endParaRP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678" y="2907"/>
              <a:ext cx="277" cy="277"/>
              <a:chOff x="4079253" y="3794228"/>
              <a:chExt cx="131686" cy="131686"/>
            </a:xfrm>
          </p:grpSpPr>
          <p:sp>
            <p:nvSpPr>
              <p:cNvPr id="31" name="矩形: 圆角 44"/>
              <p:cNvSpPr/>
              <p:nvPr/>
            </p:nvSpPr>
            <p:spPr>
              <a:xfrm>
                <a:off x="4079253" y="3794228"/>
                <a:ext cx="131686" cy="131686"/>
              </a:xfrm>
              <a:prstGeom prst="roundRect">
                <a:avLst/>
              </a:prstGeom>
              <a:solidFill>
                <a:schemeClr val="accent1">
                  <a:alpha val="2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algn="ctr" defTabSz="1219200"/>
                <a:endParaRPr lang="zh-CN" altLang="en-US" sz="2400" dirty="0">
                  <a:solidFill>
                    <a:srgbClr val="FFFFFF"/>
                  </a:solidFill>
                  <a:latin typeface="思源宋体 CN" panose="02020400000000000000" charset="-122"/>
                  <a:ea typeface="思源宋体 CN" panose="02020400000000000000" charset="-122"/>
                  <a:sym typeface="思源宋体 CN" panose="02020400000000000000" charset="-122"/>
                </a:endParaRPr>
              </a:p>
            </p:txBody>
          </p:sp>
          <p:sp>
            <p:nvSpPr>
              <p:cNvPr id="32" name="矩形: 圆角 45"/>
              <p:cNvSpPr/>
              <p:nvPr/>
            </p:nvSpPr>
            <p:spPr>
              <a:xfrm>
                <a:off x="4103065" y="3818040"/>
                <a:ext cx="84062" cy="84062"/>
              </a:xfrm>
              <a:prstGeom prst="roundRect">
                <a:avLst/>
              </a:prstGeom>
              <a:solidFill>
                <a:schemeClr val="accent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algn="ctr" defTabSz="1219200"/>
                <a:endParaRPr lang="zh-CN" altLang="en-US" sz="2400">
                  <a:solidFill>
                    <a:srgbClr val="FFFFFF"/>
                  </a:solidFill>
                  <a:latin typeface="思源宋体 CN" panose="02020400000000000000" charset="-122"/>
                  <a:ea typeface="思源宋体 CN" panose="02020400000000000000" charset="-122"/>
                  <a:sym typeface="思源宋体 CN" panose="02020400000000000000" charset="-122"/>
                </a:endParaRPr>
              </a:p>
            </p:txBody>
          </p:sp>
        </p:grpSp>
      </p:grpSp>
      <p:grpSp>
        <p:nvGrpSpPr>
          <p:cNvPr id="62" name="组合 61"/>
          <p:cNvGrpSpPr/>
          <p:nvPr/>
        </p:nvGrpSpPr>
        <p:grpSpPr>
          <a:xfrm>
            <a:off x="605790" y="4150360"/>
            <a:ext cx="6785610" cy="348615"/>
            <a:chOff x="962025" y="4575154"/>
            <a:chExt cx="6325283" cy="348808"/>
          </a:xfrm>
        </p:grpSpPr>
        <p:sp>
          <p:nvSpPr>
            <p:cNvPr id="33" name="PA-做什么PPT7"/>
            <p:cNvSpPr/>
            <p:nvPr>
              <p:custDataLst>
                <p:tags r:id="rId11"/>
              </p:custDataLst>
            </p:nvPr>
          </p:nvSpPr>
          <p:spPr>
            <a:xfrm>
              <a:off x="962025" y="4575154"/>
              <a:ext cx="1876425" cy="348808"/>
            </a:xfrm>
            <a:prstGeom prst="chevron">
              <a:avLst/>
            </a:prstGeom>
            <a:solidFill>
              <a:srgbClr val="5374B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>
                    <a:outerShdw blurRad="495300" dist="38100" dir="2700000" algn="tl">
                      <a:srgbClr val="0066FF">
                        <a:lumMod val="75000"/>
                        <a:alpha val="43000"/>
                      </a:srgbClr>
                    </a:outerShdw>
                  </a:effectLst>
                  <a:uLnTx/>
                  <a:uFillTx/>
                  <a:latin typeface="方正春晚龙马精神体" panose="02010600010101010101" charset="-122"/>
                  <a:ea typeface="方正春晚龙马精神体" panose="02010600010101010101" charset="-122"/>
                  <a:cs typeface="+mn-ea"/>
                  <a:sym typeface="+mn-ea"/>
                </a:rPr>
                <a:t>集中研讨</a:t>
              </a: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495300" dist="38100" dir="2700000" algn="tl">
                    <a:srgbClr val="0066FF">
                      <a:lumMod val="75000"/>
                      <a:alpha val="43000"/>
                    </a:srgbClr>
                  </a:outerShdw>
                </a:effectLst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+mn-ea"/>
                <a:sym typeface="+mn-ea"/>
              </a:endParaRPr>
            </a:p>
          </p:txBody>
        </p:sp>
        <p:sp>
          <p:nvSpPr>
            <p:cNvPr id="64" name="PA-做什么PPT8"/>
            <p:cNvSpPr/>
            <p:nvPr>
              <p:custDataLst>
                <p:tags r:id="rId12"/>
              </p:custDataLst>
            </p:nvPr>
          </p:nvSpPr>
          <p:spPr>
            <a:xfrm>
              <a:off x="3186454" y="4575154"/>
              <a:ext cx="1876425" cy="348808"/>
            </a:xfrm>
            <a:prstGeom prst="chevron">
              <a:avLst/>
            </a:prstGeom>
            <a:solidFill>
              <a:srgbClr val="5374B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>
              <a:noAutofit/>
            </a:bodyPr>
            <a:lstStyle/>
            <a:p>
              <a:pPr lvl="0" algn="ctr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lang="zh-CN" altLang="en-US" sz="2000">
                  <a:solidFill>
                    <a:schemeClr val="bg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sym typeface="+mn-ea"/>
                </a:rPr>
                <a:t>专题党课</a:t>
              </a:r>
              <a:endParaRPr lang="zh-CN" altLang="en-US" sz="2000">
                <a:solidFill>
                  <a:schemeClr val="bg1"/>
                </a:solidFill>
                <a:latin typeface="方正春晚龙马精神体" panose="02010600010101010101" charset="-122"/>
                <a:ea typeface="方正春晚龙马精神体" panose="02010600010101010101" charset="-122"/>
                <a:sym typeface="+mn-ea"/>
              </a:endParaRPr>
            </a:p>
          </p:txBody>
        </p:sp>
        <p:sp>
          <p:nvSpPr>
            <p:cNvPr id="65" name="PA-做什么PPT9"/>
            <p:cNvSpPr/>
            <p:nvPr>
              <p:custDataLst>
                <p:tags r:id="rId13"/>
              </p:custDataLst>
            </p:nvPr>
          </p:nvSpPr>
          <p:spPr>
            <a:xfrm>
              <a:off x="5410883" y="4575154"/>
              <a:ext cx="1876425" cy="348808"/>
            </a:xfrm>
            <a:prstGeom prst="chevron">
              <a:avLst/>
            </a:prstGeom>
            <a:solidFill>
              <a:srgbClr val="5374B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>
              <a:noAutofit/>
            </a:bodyPr>
            <a:lstStyle/>
            <a:p>
              <a:pPr lvl="0" algn="ctr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lang="zh-CN" altLang="en-US" sz="2000">
                  <a:solidFill>
                    <a:schemeClr val="bg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sym typeface="+mn-ea"/>
                </a:rPr>
                <a:t>交流分享</a:t>
              </a:r>
              <a:endParaRPr lang="zh-CN" altLang="en-US" sz="2000">
                <a:solidFill>
                  <a:schemeClr val="bg1"/>
                </a:solidFill>
                <a:latin typeface="方正春晚龙马精神体" panose="02010600010101010101" charset="-122"/>
                <a:ea typeface="方正春晚龙马精神体" panose="02010600010101010101" charset="-122"/>
                <a:sym typeface="+mn-ea"/>
              </a:endParaRPr>
            </a:p>
          </p:txBody>
        </p:sp>
        <p:grpSp>
          <p:nvGrpSpPr>
            <p:cNvPr id="66" name="PA-做什么PPT10"/>
            <p:cNvGrpSpPr/>
            <p:nvPr>
              <p:custDataLst>
                <p:tags r:id="rId14"/>
              </p:custDataLst>
            </p:nvPr>
          </p:nvGrpSpPr>
          <p:grpSpPr>
            <a:xfrm>
              <a:off x="2906792" y="4688062"/>
              <a:ext cx="211320" cy="122993"/>
              <a:chOff x="2768792" y="4783931"/>
              <a:chExt cx="294404" cy="171350"/>
            </a:xfrm>
            <a:gradFill flip="none" rotWithShape="1">
              <a:gsLst>
                <a:gs pos="0">
                  <a:srgbClr val="F0BC4D">
                    <a:lumMod val="60000"/>
                    <a:lumOff val="40000"/>
                    <a:alpha val="0"/>
                  </a:srgbClr>
                </a:gs>
                <a:gs pos="100000">
                  <a:srgbClr val="F0BC4D"/>
                </a:gs>
              </a:gsLst>
              <a:lin ang="0" scaled="1"/>
              <a:tileRect/>
            </a:gradFill>
          </p:grpSpPr>
          <p:sp>
            <p:nvSpPr>
              <p:cNvPr id="67" name="PA-燕尾形 12"/>
              <p:cNvSpPr/>
              <p:nvPr>
                <p:custDataLst>
                  <p:tags r:id="rId15"/>
                </p:custDataLst>
              </p:nvPr>
            </p:nvSpPr>
            <p:spPr>
              <a:xfrm>
                <a:off x="2833687" y="4783931"/>
                <a:ext cx="99718" cy="171350"/>
              </a:xfrm>
              <a:prstGeom prst="chevron">
                <a:avLst>
                  <a:gd name="adj" fmla="val 75665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armonyOS Sans SC" panose="00000500000000000000" charset="-122"/>
                  <a:ea typeface="HarmonyOS Sans SC" panose="00000500000000000000" charset="-122"/>
                  <a:cs typeface="+mn-ea"/>
                </a:endParaRPr>
              </a:p>
            </p:txBody>
          </p:sp>
          <p:sp>
            <p:nvSpPr>
              <p:cNvPr id="35" name="PA-燕尾形 17"/>
              <p:cNvSpPr/>
              <p:nvPr>
                <p:custDataLst>
                  <p:tags r:id="rId16"/>
                </p:custDataLst>
              </p:nvPr>
            </p:nvSpPr>
            <p:spPr>
              <a:xfrm>
                <a:off x="2898582" y="4783931"/>
                <a:ext cx="99718" cy="171350"/>
              </a:xfrm>
              <a:prstGeom prst="chevron">
                <a:avLst>
                  <a:gd name="adj" fmla="val 75665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armonyOS Sans SC" panose="00000500000000000000" charset="-122"/>
                  <a:ea typeface="HarmonyOS Sans SC" panose="00000500000000000000" charset="-122"/>
                  <a:cs typeface="+mn-ea"/>
                </a:endParaRPr>
              </a:p>
            </p:txBody>
          </p:sp>
          <p:sp>
            <p:nvSpPr>
              <p:cNvPr id="69" name="PA-燕尾形 18"/>
              <p:cNvSpPr/>
              <p:nvPr>
                <p:custDataLst>
                  <p:tags r:id="rId17"/>
                </p:custDataLst>
              </p:nvPr>
            </p:nvSpPr>
            <p:spPr>
              <a:xfrm>
                <a:off x="2963478" y="4783931"/>
                <a:ext cx="99718" cy="171350"/>
              </a:xfrm>
              <a:prstGeom prst="chevron">
                <a:avLst>
                  <a:gd name="adj" fmla="val 75665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armonyOS Sans SC" panose="00000500000000000000" charset="-122"/>
                  <a:ea typeface="HarmonyOS Sans SC" panose="00000500000000000000" charset="-122"/>
                  <a:cs typeface="+mn-ea"/>
                </a:endParaRPr>
              </a:p>
            </p:txBody>
          </p:sp>
          <p:sp>
            <p:nvSpPr>
              <p:cNvPr id="70" name="PA-燕尾形 20"/>
              <p:cNvSpPr/>
              <p:nvPr>
                <p:custDataLst>
                  <p:tags r:id="rId18"/>
                </p:custDataLst>
              </p:nvPr>
            </p:nvSpPr>
            <p:spPr>
              <a:xfrm>
                <a:off x="2768792" y="4783931"/>
                <a:ext cx="99718" cy="171350"/>
              </a:xfrm>
              <a:prstGeom prst="chevron">
                <a:avLst>
                  <a:gd name="adj" fmla="val 75665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armonyOS Sans SC" panose="00000500000000000000" charset="-122"/>
                  <a:ea typeface="HarmonyOS Sans SC" panose="00000500000000000000" charset="-122"/>
                  <a:cs typeface="+mn-ea"/>
                </a:endParaRPr>
              </a:p>
            </p:txBody>
          </p:sp>
        </p:grpSp>
        <p:grpSp>
          <p:nvGrpSpPr>
            <p:cNvPr id="71" name="PA-做什么PPT11"/>
            <p:cNvGrpSpPr/>
            <p:nvPr>
              <p:custDataLst>
                <p:tags r:id="rId19"/>
              </p:custDataLst>
            </p:nvPr>
          </p:nvGrpSpPr>
          <p:grpSpPr>
            <a:xfrm>
              <a:off x="5131221" y="4688062"/>
              <a:ext cx="211320" cy="122993"/>
              <a:chOff x="2768792" y="4783931"/>
              <a:chExt cx="294404" cy="171350"/>
            </a:xfrm>
            <a:gradFill flip="none" rotWithShape="1">
              <a:gsLst>
                <a:gs pos="0">
                  <a:srgbClr val="F0BC4D">
                    <a:lumMod val="60000"/>
                    <a:lumOff val="40000"/>
                    <a:alpha val="0"/>
                  </a:srgbClr>
                </a:gs>
                <a:gs pos="100000">
                  <a:srgbClr val="F0BC4D"/>
                </a:gs>
              </a:gsLst>
              <a:lin ang="0" scaled="1"/>
              <a:tileRect/>
            </a:gradFill>
          </p:grpSpPr>
          <p:sp>
            <p:nvSpPr>
              <p:cNvPr id="72" name="PA-燕尾形 22"/>
              <p:cNvSpPr/>
              <p:nvPr>
                <p:custDataLst>
                  <p:tags r:id="rId20"/>
                </p:custDataLst>
              </p:nvPr>
            </p:nvSpPr>
            <p:spPr>
              <a:xfrm>
                <a:off x="2833687" y="4783931"/>
                <a:ext cx="99718" cy="171350"/>
              </a:xfrm>
              <a:prstGeom prst="chevron">
                <a:avLst>
                  <a:gd name="adj" fmla="val 75665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armonyOS Sans SC" panose="00000500000000000000" charset="-122"/>
                  <a:ea typeface="HarmonyOS Sans SC" panose="00000500000000000000" charset="-122"/>
                  <a:cs typeface="+mn-ea"/>
                </a:endParaRPr>
              </a:p>
            </p:txBody>
          </p:sp>
          <p:sp>
            <p:nvSpPr>
              <p:cNvPr id="73" name="PA-燕尾形 23"/>
              <p:cNvSpPr/>
              <p:nvPr>
                <p:custDataLst>
                  <p:tags r:id="rId21"/>
                </p:custDataLst>
              </p:nvPr>
            </p:nvSpPr>
            <p:spPr>
              <a:xfrm>
                <a:off x="2898582" y="4783931"/>
                <a:ext cx="99718" cy="171350"/>
              </a:xfrm>
              <a:prstGeom prst="chevron">
                <a:avLst>
                  <a:gd name="adj" fmla="val 75665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armonyOS Sans SC" panose="00000500000000000000" charset="-122"/>
                  <a:ea typeface="HarmonyOS Sans SC" panose="00000500000000000000" charset="-122"/>
                  <a:cs typeface="+mn-ea"/>
                </a:endParaRPr>
              </a:p>
            </p:txBody>
          </p:sp>
          <p:sp>
            <p:nvSpPr>
              <p:cNvPr id="74" name="PA-燕尾形 24"/>
              <p:cNvSpPr/>
              <p:nvPr>
                <p:custDataLst>
                  <p:tags r:id="rId22"/>
                </p:custDataLst>
              </p:nvPr>
            </p:nvSpPr>
            <p:spPr>
              <a:xfrm>
                <a:off x="2963478" y="4783931"/>
                <a:ext cx="99718" cy="171350"/>
              </a:xfrm>
              <a:prstGeom prst="chevron">
                <a:avLst>
                  <a:gd name="adj" fmla="val 75665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armonyOS Sans SC" panose="00000500000000000000" charset="-122"/>
                  <a:ea typeface="HarmonyOS Sans SC" panose="00000500000000000000" charset="-122"/>
                  <a:cs typeface="+mn-ea"/>
                </a:endParaRPr>
              </a:p>
            </p:txBody>
          </p:sp>
          <p:sp>
            <p:nvSpPr>
              <p:cNvPr id="36" name="PA-燕尾形 25"/>
              <p:cNvSpPr/>
              <p:nvPr>
                <p:custDataLst>
                  <p:tags r:id="rId23"/>
                </p:custDataLst>
              </p:nvPr>
            </p:nvSpPr>
            <p:spPr>
              <a:xfrm>
                <a:off x="2768792" y="4783931"/>
                <a:ext cx="99718" cy="171350"/>
              </a:xfrm>
              <a:prstGeom prst="chevron">
                <a:avLst>
                  <a:gd name="adj" fmla="val 75665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armonyOS Sans SC" panose="00000500000000000000" charset="-122"/>
                  <a:ea typeface="HarmonyOS Sans SC" panose="00000500000000000000" charset="-122"/>
                  <a:cs typeface="+mn-ea"/>
                </a:endParaRPr>
              </a:p>
            </p:txBody>
          </p:sp>
        </p:grpSp>
      </p:grpSp>
      <p:grpSp>
        <p:nvGrpSpPr>
          <p:cNvPr id="147" name="组合 146"/>
          <p:cNvGrpSpPr/>
          <p:nvPr/>
        </p:nvGrpSpPr>
        <p:grpSpPr>
          <a:xfrm>
            <a:off x="1190625" y="4857115"/>
            <a:ext cx="8477885" cy="398780"/>
            <a:chOff x="-529" y="4604"/>
            <a:chExt cx="13351" cy="628"/>
          </a:xfrm>
        </p:grpSpPr>
        <p:sp>
          <p:nvSpPr>
            <p:cNvPr id="37" name="文本框 36"/>
            <p:cNvSpPr txBox="1"/>
            <p:nvPr/>
          </p:nvSpPr>
          <p:spPr>
            <a:xfrm>
              <a:off x="-529" y="4604"/>
              <a:ext cx="4497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2000">
                  <a:solidFill>
                    <a:schemeClr val="bg1"/>
                  </a:solidFill>
                  <a:latin typeface="方正春晚龙马精神体" panose="02010600010101010101" charset="-122"/>
                  <a:ea typeface="方正春晚龙马精神体" panose="02010600010101010101" charset="-122"/>
                </a:rPr>
                <a:t>“</a:t>
              </a:r>
              <a:r>
                <a:rPr lang="zh-CN" altLang="en-US" sz="2000">
                  <a:solidFill>
                    <a:schemeClr val="bg1"/>
                  </a:solidFill>
                  <a:latin typeface="方正春晚龙马精神体" panose="02010600010101010101" charset="-122"/>
                  <a:ea typeface="方正春晚龙马精神体" panose="02010600010101010101" charset="-122"/>
                </a:rPr>
                <a:t>读原文、悟原理</a:t>
              </a:r>
              <a:r>
                <a:rPr lang="en-US" altLang="zh-CN" sz="2000">
                  <a:solidFill>
                    <a:schemeClr val="bg1"/>
                  </a:solidFill>
                  <a:latin typeface="方正春晚龙马精神体" panose="02010600010101010101" charset="-122"/>
                  <a:ea typeface="方正春晚龙马精神体" panose="02010600010101010101" charset="-122"/>
                </a:rPr>
                <a:t>”</a:t>
              </a:r>
              <a:endParaRPr lang="en-US" altLang="zh-CN" sz="2000">
                <a:solidFill>
                  <a:schemeClr val="bg1"/>
                </a:solidFill>
                <a:latin typeface="方正春晚龙马精神体" panose="02010600010101010101" charset="-122"/>
                <a:ea typeface="方正春晚龙马精神体" panose="02010600010101010101" charset="-122"/>
              </a:endParaRPr>
            </a:p>
          </p:txBody>
        </p:sp>
        <p:sp>
          <p:nvSpPr>
            <p:cNvPr id="149" name="左右箭头 148"/>
            <p:cNvSpPr/>
            <p:nvPr/>
          </p:nvSpPr>
          <p:spPr>
            <a:xfrm>
              <a:off x="3180" y="4712"/>
              <a:ext cx="1302" cy="396"/>
            </a:xfrm>
            <a:prstGeom prst="leftRightArrow">
              <a:avLst/>
            </a:prstGeom>
            <a:solidFill>
              <a:srgbClr val="FFCF1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l"/>
              <a:endParaRPr lang="zh-CN" altLang="en-US"/>
            </a:p>
          </p:txBody>
        </p:sp>
        <p:sp>
          <p:nvSpPr>
            <p:cNvPr id="150" name="文本框 149"/>
            <p:cNvSpPr txBox="1"/>
            <p:nvPr/>
          </p:nvSpPr>
          <p:spPr>
            <a:xfrm>
              <a:off x="4822" y="4604"/>
              <a:ext cx="8000" cy="628"/>
            </a:xfrm>
            <a:prstGeom prst="rect">
              <a:avLst/>
            </a:prstGeom>
          </p:spPr>
          <p:txBody>
            <a:bodyPr>
              <a:spAutoFit/>
            </a:bodyPr>
            <a:p>
              <a:pPr algn="l" defTabSz="914400">
                <a:buClrTx/>
                <a:buSzTx/>
                <a:buFontTx/>
              </a:pPr>
              <a:r>
                <a:rPr lang="en-US" altLang="zh-CN" sz="2000">
                  <a:solidFill>
                    <a:schemeClr val="bg1"/>
                  </a:solidFill>
                  <a:latin typeface="方正春晚龙马精神体" panose="02010600010101010101" charset="-122"/>
                  <a:ea typeface="方正春晚龙马精神体" panose="02010600010101010101" charset="-122"/>
                </a:rPr>
                <a:t>“</a:t>
              </a:r>
              <a:r>
                <a:rPr lang="zh-CN" altLang="en-US" sz="2000">
                  <a:solidFill>
                    <a:schemeClr val="bg1"/>
                  </a:solidFill>
                  <a:latin typeface="方正春晚龙马精神体" panose="02010600010101010101" charset="-122"/>
                  <a:ea typeface="方正春晚龙马精神体" panose="02010600010101010101" charset="-122"/>
                </a:rPr>
                <a:t>联系实际、解决问题</a:t>
              </a:r>
              <a:r>
                <a:rPr lang="en-US" altLang="zh-CN" sz="2000">
                  <a:solidFill>
                    <a:schemeClr val="bg1"/>
                  </a:solidFill>
                  <a:latin typeface="方正春晚龙马精神体" panose="02010600010101010101" charset="-122"/>
                  <a:ea typeface="方正春晚龙马精神体" panose="02010600010101010101" charset="-122"/>
                </a:rPr>
                <a:t>”</a:t>
              </a:r>
              <a:endParaRPr lang="en-US" altLang="zh-CN" sz="2000">
                <a:solidFill>
                  <a:schemeClr val="bg1"/>
                </a:solidFill>
                <a:latin typeface="方正春晚龙马精神体" panose="02010600010101010101" charset="-122"/>
                <a:ea typeface="方正春晚龙马精神体" panose="02010600010101010101" charset="-122"/>
              </a:endParaRPr>
            </a:p>
          </p:txBody>
        </p:sp>
      </p:grpSp>
      <p:sp>
        <p:nvSpPr>
          <p:cNvPr id="38" name="文本框 37"/>
          <p:cNvSpPr txBox="1"/>
          <p:nvPr/>
        </p:nvSpPr>
        <p:spPr>
          <a:xfrm>
            <a:off x="342900" y="5347335"/>
            <a:ext cx="739140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2000">
                <a:solidFill>
                  <a:srgbClr val="FCC71F"/>
                </a:solidFill>
                <a:latin typeface="方正春晚龙马精神体" panose="02010600010101010101" charset="-122"/>
                <a:ea typeface="方正春晚龙马精神体" panose="02010600010101010101" charset="-122"/>
              </a:rPr>
              <a:t>坚持原原本本学、联系实际学、带着问题学，让理论学习真正进头脑、见行动、出实效</a:t>
            </a:r>
            <a:endParaRPr lang="zh-CN" altLang="en-US" sz="2000">
              <a:solidFill>
                <a:srgbClr val="FCC71F"/>
              </a:solidFill>
              <a:latin typeface="方正春晚龙马精神体" panose="02010600010101010101" charset="-122"/>
              <a:ea typeface="方正春晚龙马精神体" panose="0201060001010101010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bright="-100000" contrast="100000"/>
                    </a14:imgEffect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075" b="2105"/>
          <a:stretch>
            <a:fillRect/>
          </a:stretch>
        </p:blipFill>
        <p:spPr>
          <a:xfrm>
            <a:off x="27476" y="5699051"/>
            <a:ext cx="12192000" cy="11878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0"/>
                            </p:stCondLst>
                            <p:childTnLst>
                              <p:par>
                                <p:cTn id="5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1086852" y="89910"/>
            <a:ext cx="10633296" cy="598017"/>
            <a:chOff x="573772" y="517265"/>
            <a:chExt cx="10633296" cy="598017"/>
          </a:xfrm>
        </p:grpSpPr>
        <p:sp>
          <p:nvSpPr>
            <p:cNvPr id="43" name="文本框 42"/>
            <p:cNvSpPr txBox="1"/>
            <p:nvPr/>
          </p:nvSpPr>
          <p:spPr>
            <a:xfrm>
              <a:off x="573772" y="528517"/>
              <a:ext cx="1220470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accent1">
                      <a:lumMod val="75000"/>
                    </a:schemeClr>
                  </a:solidFill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壹</a:t>
              </a:r>
              <a:endParaRPr lang="zh-CN" altLang="en-US" sz="3200" dirty="0">
                <a:solidFill>
                  <a:schemeClr val="accent1">
                    <a:lumMod val="75000"/>
                  </a:schemeClr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022029" y="517265"/>
              <a:ext cx="7904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  <a:sym typeface="+mn-ea"/>
                </a:rPr>
                <a:t>深扎信仰之</a:t>
              </a: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  <a:sym typeface="+mn-ea"/>
                </a:rPr>
                <a:t>“</a:t>
              </a: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  <a:sym typeface="+mn-ea"/>
                </a:rPr>
                <a:t>根</a:t>
              </a: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  <a:sym typeface="+mn-ea"/>
                </a:rPr>
                <a:t>”——</a:t>
              </a: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  <a:sym typeface="+mn-ea"/>
                </a:rPr>
                <a:t>以理论武装把准方向</a:t>
              </a:r>
              <a:endParaRPr lang="zh-CN" altLang="en-US" sz="3200" dirty="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汉仪雪君体简" panose="02010600000101010101" charset="-122"/>
                <a:ea typeface="汉仪雪君体简" panose="02010600000101010101" charset="-122"/>
                <a:cs typeface="汉仪雪君体简" panose="02010600000101010101" charset="-122"/>
                <a:sym typeface="+mn-ea"/>
              </a:endParaRPr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677815" y="1101312"/>
              <a:ext cx="10529253" cy="13970"/>
              <a:chOff x="677815" y="1101312"/>
              <a:chExt cx="10529253" cy="13970"/>
            </a:xfrm>
          </p:grpSpPr>
          <p:cxnSp>
            <p:nvCxnSpPr>
              <p:cNvPr id="46" name="直接连接符 45"/>
              <p:cNvCxnSpPr/>
              <p:nvPr/>
            </p:nvCxnSpPr>
            <p:spPr>
              <a:xfrm flipV="1">
                <a:off x="690833" y="1107662"/>
                <a:ext cx="10516235" cy="7620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>
                <a:off x="677815" y="1101312"/>
                <a:ext cx="977149" cy="0"/>
              </a:xfrm>
              <a:prstGeom prst="line">
                <a:avLst/>
              </a:prstGeom>
              <a:ln w="15875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组合 47"/>
          <p:cNvGrpSpPr/>
          <p:nvPr/>
        </p:nvGrpSpPr>
        <p:grpSpPr>
          <a:xfrm>
            <a:off x="27305" y="855345"/>
            <a:ext cx="4030345" cy="492760"/>
            <a:chOff x="6013" y="1496"/>
            <a:chExt cx="5227" cy="741"/>
          </a:xfrm>
        </p:grpSpPr>
        <p:sp>
          <p:nvSpPr>
            <p:cNvPr id="49" name="对角圆角矩形 4"/>
            <p:cNvSpPr/>
            <p:nvPr/>
          </p:nvSpPr>
          <p:spPr>
            <a:xfrm>
              <a:off x="6423" y="1496"/>
              <a:ext cx="4401" cy="741"/>
            </a:xfrm>
            <a:prstGeom prst="round2Diag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  <a:gs pos="50000">
                  <a:schemeClr val="accent1">
                    <a:lumMod val="10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90500" dist="38100" dir="5400000" rotWithShape="0">
                <a:schemeClr val="accent1">
                  <a:lumMod val="100000"/>
                  <a:alpha val="2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charset="-122"/>
                <a:ea typeface="思源宋体 CN" panose="02020400000000000000" charset="-122"/>
                <a:cs typeface="思源宋体 CN" panose="02020400000000000000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6013" y="1510"/>
              <a:ext cx="5227" cy="6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（二）正生活之纲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  <a:cs typeface="+mn-ea"/>
                <a:sym typeface="+mn-ea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6450965" y="1461770"/>
            <a:ext cx="5608320" cy="6130925"/>
            <a:chOff x="10159" y="2302"/>
            <a:chExt cx="8832" cy="9655"/>
          </a:xfrm>
        </p:grpSpPr>
        <p:grpSp>
          <p:nvGrpSpPr>
            <p:cNvPr id="52" name="组合 51"/>
            <p:cNvGrpSpPr/>
            <p:nvPr>
              <p:custDataLst>
                <p:tags r:id="rId1"/>
              </p:custDataLst>
            </p:nvPr>
          </p:nvGrpSpPr>
          <p:grpSpPr>
            <a:xfrm>
              <a:off x="10910" y="7451"/>
              <a:ext cx="7554" cy="3963"/>
              <a:chOff x="4243387" y="4762595"/>
              <a:chExt cx="3705225" cy="4179152"/>
            </a:xfrm>
          </p:grpSpPr>
          <p:sp>
            <p:nvSpPr>
              <p:cNvPr id="53" name="任意多边形: 形状 7"/>
              <p:cNvSpPr/>
              <p:nvPr/>
            </p:nvSpPr>
            <p:spPr bwMode="auto">
              <a:xfrm>
                <a:off x="4243387" y="4934896"/>
                <a:ext cx="3705225" cy="4006851"/>
              </a:xfrm>
              <a:custGeom>
                <a:avLst/>
                <a:gdLst>
                  <a:gd name="connsiteX0" fmla="*/ 0 w 3705225"/>
                  <a:gd name="connsiteY0" fmla="*/ 0 h 4006851"/>
                  <a:gd name="connsiteX1" fmla="*/ 1852613 w 3705225"/>
                  <a:gd name="connsiteY1" fmla="*/ 225994 h 4006851"/>
                  <a:gd name="connsiteX2" fmla="*/ 3705225 w 3705225"/>
                  <a:gd name="connsiteY2" fmla="*/ 0 h 4006851"/>
                  <a:gd name="connsiteX3" fmla="*/ 3705225 w 3705225"/>
                  <a:gd name="connsiteY3" fmla="*/ 1408113 h 4006851"/>
                  <a:gd name="connsiteX4" fmla="*/ 3705225 w 3705225"/>
                  <a:gd name="connsiteY4" fmla="*/ 2373125 h 4006851"/>
                  <a:gd name="connsiteX5" fmla="*/ 3705225 w 3705225"/>
                  <a:gd name="connsiteY5" fmla="*/ 3781238 h 4006851"/>
                  <a:gd name="connsiteX6" fmla="*/ 1852613 w 3705225"/>
                  <a:gd name="connsiteY6" fmla="*/ 4006851 h 4006851"/>
                  <a:gd name="connsiteX7" fmla="*/ 0 w 3705225"/>
                  <a:gd name="connsiteY7" fmla="*/ 3781238 h 4006851"/>
                  <a:gd name="connsiteX8" fmla="*/ 0 w 3705225"/>
                  <a:gd name="connsiteY8" fmla="*/ 2373125 h 4006851"/>
                  <a:gd name="connsiteX9" fmla="*/ 0 w 3705225"/>
                  <a:gd name="connsiteY9" fmla="*/ 1408113 h 4006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05225" h="4006851">
                    <a:moveTo>
                      <a:pt x="0" y="0"/>
                    </a:moveTo>
                    <a:cubicBezTo>
                      <a:pt x="0" y="125002"/>
                      <a:pt x="829523" y="225994"/>
                      <a:pt x="1852613" y="225994"/>
                    </a:cubicBezTo>
                    <a:cubicBezTo>
                      <a:pt x="2876084" y="225994"/>
                      <a:pt x="3705225" y="125002"/>
                      <a:pt x="3705225" y="0"/>
                    </a:cubicBezTo>
                    <a:lnTo>
                      <a:pt x="3705225" y="1408113"/>
                    </a:lnTo>
                    <a:lnTo>
                      <a:pt x="3705225" y="2373125"/>
                    </a:lnTo>
                    <a:lnTo>
                      <a:pt x="3705225" y="3781238"/>
                    </a:lnTo>
                    <a:cubicBezTo>
                      <a:pt x="3705225" y="3905859"/>
                      <a:pt x="2876084" y="4006851"/>
                      <a:pt x="1852613" y="4006851"/>
                    </a:cubicBezTo>
                    <a:cubicBezTo>
                      <a:pt x="829523" y="4006851"/>
                      <a:pt x="0" y="3905859"/>
                      <a:pt x="0" y="3781238"/>
                    </a:cubicBezTo>
                    <a:lnTo>
                      <a:pt x="0" y="2373125"/>
                    </a:lnTo>
                    <a:lnTo>
                      <a:pt x="0" y="140811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3378DB"/>
                  </a:gs>
                  <a:gs pos="100000">
                    <a:srgbClr val="1C84FF">
                      <a:lumMod val="60000"/>
                      <a:lumOff val="40000"/>
                    </a:srgbClr>
                  </a:gs>
                  <a:gs pos="61000">
                    <a:schemeClr val="accent3"/>
                  </a:gs>
                  <a:gs pos="20000">
                    <a:schemeClr val="accent5"/>
                  </a:gs>
                </a:gsLst>
                <a:lin ang="0" scaled="1"/>
                <a:tileRect/>
              </a:gradFill>
              <a:ln w="0">
                <a:noFill/>
                <a:prstDash val="solid"/>
                <a:round/>
              </a:ln>
              <a:effectLst>
                <a:innerShdw blurRad="622300">
                  <a:sysClr val="window" lastClr="FFFFFF">
                    <a:alpha val="71000"/>
                  </a:sys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思源宋体 CN" panose="02020400000000000000" charset="-122"/>
                </a:endParaRPr>
              </a:p>
            </p:txBody>
          </p:sp>
          <p:sp>
            <p:nvSpPr>
              <p:cNvPr id="54" name="Oval 10"/>
              <p:cNvSpPr>
                <a:spLocks noChangeArrowheads="1"/>
              </p:cNvSpPr>
              <p:nvPr>
                <p:custDataLst>
                  <p:tags r:id="rId2"/>
                </p:custDataLst>
              </p:nvPr>
            </p:nvSpPr>
            <p:spPr bwMode="auto">
              <a:xfrm>
                <a:off x="4243387" y="4762595"/>
                <a:ext cx="3705225" cy="452438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6"/>
                  </a:gs>
                  <a:gs pos="70000">
                    <a:schemeClr val="accent6"/>
                  </a:gs>
                </a:gsLst>
                <a:lin ang="0" scaled="1"/>
                <a:tileRect/>
              </a:gradFill>
              <a:ln w="15875">
                <a:gradFill>
                  <a:gsLst>
                    <a:gs pos="0">
                      <a:sysClr val="window" lastClr="FFFFFF">
                        <a:alpha val="0"/>
                      </a:sysClr>
                    </a:gs>
                    <a:gs pos="100000">
                      <a:sysClr val="window" lastClr="FFFFFF"/>
                    </a:gs>
                  </a:gsLst>
                  <a:lin ang="5400000" scaled="1"/>
                </a:gradFill>
                <a:prstDash val="solid"/>
                <a:round/>
              </a:ln>
              <a:effectLst>
                <a:innerShdw blurRad="393700">
                  <a:sysClr val="window" lastClr="FFFFFF"/>
                </a:inn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思源宋体 CN" panose="02020400000000000000" charset="-122"/>
                </a:endParaRPr>
              </a:p>
            </p:txBody>
          </p:sp>
        </p:grpSp>
        <p:sp>
          <p:nvSpPr>
            <p:cNvPr id="55" name="矩形 54"/>
            <p:cNvSpPr/>
            <p:nvPr/>
          </p:nvSpPr>
          <p:spPr>
            <a:xfrm>
              <a:off x="14108" y="2302"/>
              <a:ext cx="3704" cy="5386"/>
            </a:xfrm>
            <a:prstGeom prst="rect">
              <a:avLst/>
            </a:prstGeom>
            <a:blipFill rotWithShape="1">
              <a:blip r:embed="rId3"/>
              <a:stretch>
                <a:fillRect/>
              </a:stretch>
            </a:blipFill>
            <a:ln w="31750">
              <a:solidFill>
                <a:schemeClr val="accent4"/>
              </a:solidFill>
            </a:ln>
            <a:effectLst>
              <a:reflection blurRad="6350" stA="28000" endA="300" endPos="19000" dir="5400000" sy="-100000" algn="bl" rotWithShape="0"/>
            </a:effectLst>
            <a:scene3d>
              <a:camera prst="perspectiveLeft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宋体 CN" panose="02020400000000000000" charset="-122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12637" y="2928"/>
              <a:ext cx="3449" cy="4777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  <a:ln w="31750">
              <a:solidFill>
                <a:schemeClr val="accent4"/>
              </a:solidFill>
            </a:ln>
            <a:effectLst>
              <a:reflection blurRad="6350" stA="28000" endA="300" endPos="19000" dir="5400000" sy="-100000" algn="bl" rotWithShape="0"/>
            </a:effectLst>
            <a:scene3d>
              <a:camera prst="perspectiveLeft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宋体 CN" panose="02020400000000000000" charset="-122"/>
              </a:endParaRPr>
            </a:p>
          </p:txBody>
        </p:sp>
        <p:sp>
          <p:nvSpPr>
            <p:cNvPr id="57" name="矩形 56"/>
            <p:cNvSpPr/>
            <p:nvPr/>
          </p:nvSpPr>
          <p:spPr>
            <a:xfrm>
              <a:off x="11133" y="3570"/>
              <a:ext cx="3449" cy="4175"/>
            </a:xfrm>
            <a:prstGeom prst="rect">
              <a:avLst/>
            </a:prstGeom>
            <a:blipFill rotWithShape="1">
              <a:blip r:embed="rId5"/>
              <a:stretch>
                <a:fillRect/>
              </a:stretch>
            </a:blipFill>
            <a:ln w="31750">
              <a:solidFill>
                <a:schemeClr val="accent4"/>
              </a:solidFill>
            </a:ln>
            <a:effectLst>
              <a:reflection blurRad="6350" stA="28000" endA="300" endPos="19000" dir="5400000" sy="-100000" algn="bl" rotWithShape="0"/>
            </a:effectLst>
            <a:scene3d>
              <a:camera prst="perspectiveLeft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宋体 CN" panose="02020400000000000000" charset="-122"/>
              </a:endParaRPr>
            </a:p>
          </p:txBody>
        </p:sp>
        <p:grpSp>
          <p:nvGrpSpPr>
            <p:cNvPr id="64" name="组合 63"/>
            <p:cNvGrpSpPr/>
            <p:nvPr/>
          </p:nvGrpSpPr>
          <p:grpSpPr>
            <a:xfrm>
              <a:off x="10159" y="2807"/>
              <a:ext cx="8832" cy="9151"/>
              <a:chOff x="10240" y="3410"/>
              <a:chExt cx="8832" cy="9151"/>
            </a:xfrm>
          </p:grpSpPr>
          <p:sp>
            <p:nvSpPr>
              <p:cNvPr id="58" name="矩形: 圆角 31"/>
              <p:cNvSpPr/>
              <p:nvPr>
                <p:custDataLst>
                  <p:tags r:id="rId6"/>
                </p:custDataLst>
              </p:nvPr>
            </p:nvSpPr>
            <p:spPr>
              <a:xfrm>
                <a:off x="18151" y="3869"/>
                <a:ext cx="135" cy="2923"/>
              </a:xfrm>
              <a:prstGeom prst="roundRect">
                <a:avLst>
                  <a:gd name="adj" fmla="val 20627"/>
                </a:avLst>
              </a:prstGeom>
              <a:gradFill flip="none" rotWithShape="1">
                <a:gsLst>
                  <a:gs pos="0">
                    <a:schemeClr val="accent4">
                      <a:alpha val="36000"/>
                    </a:schemeClr>
                  </a:gs>
                  <a:gs pos="100000">
                    <a:schemeClr val="accent4">
                      <a:alpha val="0"/>
                    </a:schemeClr>
                  </a:gs>
                </a:gsLst>
                <a:lin ang="5400000" scaled="1"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+mn-ea"/>
                  <a:sym typeface="思源宋体 CN" panose="02020400000000000000" charset="-122"/>
                </a:endParaRPr>
              </a:p>
            </p:txBody>
          </p:sp>
          <p:sp>
            <p:nvSpPr>
              <p:cNvPr id="59" name="矩形: 圆角 30"/>
              <p:cNvSpPr/>
              <p:nvPr>
                <p:custDataLst>
                  <p:tags r:id="rId7"/>
                </p:custDataLst>
              </p:nvPr>
            </p:nvSpPr>
            <p:spPr>
              <a:xfrm>
                <a:off x="18431" y="5816"/>
                <a:ext cx="227" cy="2923"/>
              </a:xfrm>
              <a:prstGeom prst="roundRect">
                <a:avLst>
                  <a:gd name="adj" fmla="val 12381"/>
                </a:avLst>
              </a:prstGeom>
              <a:gradFill flip="none" rotWithShape="1">
                <a:gsLst>
                  <a:gs pos="0">
                    <a:schemeClr val="accent4">
                      <a:alpha val="18000"/>
                    </a:schemeClr>
                  </a:gs>
                  <a:gs pos="100000">
                    <a:schemeClr val="accent4">
                      <a:alpha val="0"/>
                    </a:schemeClr>
                  </a:gs>
                </a:gsLst>
                <a:lin ang="5400000" scaled="1"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+mn-ea"/>
                  <a:sym typeface="思源宋体 CN" panose="02020400000000000000" charset="-122"/>
                </a:endParaRPr>
              </a:p>
            </p:txBody>
          </p:sp>
          <p:sp>
            <p:nvSpPr>
              <p:cNvPr id="60" name="矩形: 圆角 29"/>
              <p:cNvSpPr/>
              <p:nvPr>
                <p:custDataLst>
                  <p:tags r:id="rId8"/>
                </p:custDataLst>
              </p:nvPr>
            </p:nvSpPr>
            <p:spPr>
              <a:xfrm>
                <a:off x="18658" y="3410"/>
                <a:ext cx="415" cy="2923"/>
              </a:xfrm>
              <a:prstGeom prst="roundRect">
                <a:avLst>
                  <a:gd name="adj" fmla="val 12381"/>
                </a:avLst>
              </a:prstGeom>
              <a:gradFill flip="none" rotWithShape="1">
                <a:gsLst>
                  <a:gs pos="100000">
                    <a:schemeClr val="accent4">
                      <a:alpha val="0"/>
                    </a:schemeClr>
                  </a:gs>
                  <a:gs pos="0">
                    <a:schemeClr val="accent4">
                      <a:alpha val="11000"/>
                    </a:schemeClr>
                  </a:gs>
                </a:gsLst>
                <a:lin ang="5400000" scaled="1"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+mn-ea"/>
                  <a:sym typeface="思源宋体 CN" panose="02020400000000000000" charset="-122"/>
                </a:endParaRPr>
              </a:p>
            </p:txBody>
          </p:sp>
          <p:sp>
            <p:nvSpPr>
              <p:cNvPr id="61" name="矩形: 圆角 28"/>
              <p:cNvSpPr/>
              <p:nvPr>
                <p:custDataLst>
                  <p:tags r:id="rId9"/>
                </p:custDataLst>
              </p:nvPr>
            </p:nvSpPr>
            <p:spPr>
              <a:xfrm>
                <a:off x="10867" y="5596"/>
                <a:ext cx="135" cy="2923"/>
              </a:xfrm>
              <a:prstGeom prst="roundRect">
                <a:avLst>
                  <a:gd name="adj" fmla="val 20627"/>
                </a:avLst>
              </a:prstGeom>
              <a:gradFill flip="none" rotWithShape="1">
                <a:gsLst>
                  <a:gs pos="0">
                    <a:schemeClr val="accent4">
                      <a:alpha val="36000"/>
                    </a:schemeClr>
                  </a:gs>
                  <a:gs pos="100000">
                    <a:schemeClr val="accent4">
                      <a:alpha val="0"/>
                    </a:schemeClr>
                  </a:gs>
                </a:gsLst>
                <a:lin ang="5400000" scaled="1"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+mn-ea"/>
                  <a:sym typeface="思源宋体 CN" panose="02020400000000000000" charset="-122"/>
                </a:endParaRPr>
              </a:p>
            </p:txBody>
          </p:sp>
          <p:sp>
            <p:nvSpPr>
              <p:cNvPr id="62" name="矩形: 圆角 27"/>
              <p:cNvSpPr/>
              <p:nvPr>
                <p:custDataLst>
                  <p:tags r:id="rId10"/>
                </p:custDataLst>
              </p:nvPr>
            </p:nvSpPr>
            <p:spPr>
              <a:xfrm>
                <a:off x="10240" y="6793"/>
                <a:ext cx="415" cy="5768"/>
              </a:xfrm>
              <a:prstGeom prst="roundRect">
                <a:avLst>
                  <a:gd name="adj" fmla="val 12381"/>
                </a:avLst>
              </a:prstGeom>
              <a:gradFill flip="none" rotWithShape="1">
                <a:gsLst>
                  <a:gs pos="0">
                    <a:schemeClr val="accent4">
                      <a:alpha val="19000"/>
                    </a:schemeClr>
                  </a:gs>
                  <a:gs pos="100000">
                    <a:schemeClr val="accent4">
                      <a:alpha val="0"/>
                    </a:schemeClr>
                  </a:gs>
                </a:gsLst>
                <a:lin ang="5400000" scaled="1"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+mn-ea"/>
                  <a:sym typeface="思源宋体 CN" panose="02020400000000000000" charset="-122"/>
                </a:endParaRPr>
              </a:p>
            </p:txBody>
          </p:sp>
        </p:grpSp>
      </p:grpSp>
      <p:grpSp>
        <p:nvGrpSpPr>
          <p:cNvPr id="63" name="组合 62"/>
          <p:cNvGrpSpPr/>
          <p:nvPr/>
        </p:nvGrpSpPr>
        <p:grpSpPr>
          <a:xfrm>
            <a:off x="374015" y="1399540"/>
            <a:ext cx="7360285" cy="491490"/>
            <a:chOff x="678" y="2617"/>
            <a:chExt cx="11591" cy="774"/>
          </a:xfrm>
        </p:grpSpPr>
        <p:sp>
          <p:nvSpPr>
            <p:cNvPr id="68" name="文本框 67"/>
            <p:cNvSpPr txBox="1"/>
            <p:nvPr/>
          </p:nvSpPr>
          <p:spPr>
            <a:xfrm>
              <a:off x="1043" y="2617"/>
              <a:ext cx="11226" cy="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1557655">
                <a:lnSpc>
                  <a:spcPct val="130000"/>
                </a:lnSpc>
              </a:pPr>
              <a:r>
                <a:rPr lang="en-US" altLang="zh-CN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rPr>
                <a:t>1.</a:t>
              </a:r>
              <a:r>
                <a:rPr lang="zh-CN" altLang="en-US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rPr>
                <a:t>严肃</a:t>
              </a:r>
              <a:r>
                <a:rPr lang="en-US" altLang="zh-CN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rPr>
                <a:t>“</a:t>
              </a:r>
              <a:r>
                <a:rPr lang="zh-CN" altLang="en-US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rPr>
                <a:t>三会一课</a:t>
              </a:r>
              <a:r>
                <a:rPr lang="en-US" altLang="zh-CN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rPr>
                <a:t>”</a:t>
              </a:r>
              <a:endParaRPr lang="en-US" altLang="zh-CN" sz="2000" b="1" dirty="0">
                <a:solidFill>
                  <a:schemeClr val="accent4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方正书宋_GBK" panose="02000000000000000000" charset="-122"/>
                <a:ea typeface="方正书宋_GBK" panose="02000000000000000000" charset="-122"/>
                <a:cs typeface="方正书宋_GBK" panose="02000000000000000000" charset="-122"/>
                <a:sym typeface="思源宋体 CN" panose="02020400000000000000" charset="-122"/>
              </a:endParaRPr>
            </a:p>
          </p:txBody>
        </p:sp>
        <p:grpSp>
          <p:nvGrpSpPr>
            <p:cNvPr id="90" name="组合 89"/>
            <p:cNvGrpSpPr/>
            <p:nvPr/>
          </p:nvGrpSpPr>
          <p:grpSpPr>
            <a:xfrm>
              <a:off x="678" y="2907"/>
              <a:ext cx="277" cy="277"/>
              <a:chOff x="4079253" y="3794228"/>
              <a:chExt cx="131686" cy="131686"/>
            </a:xfrm>
          </p:grpSpPr>
          <p:sp>
            <p:nvSpPr>
              <p:cNvPr id="91" name="矩形: 圆角 44"/>
              <p:cNvSpPr/>
              <p:nvPr/>
            </p:nvSpPr>
            <p:spPr>
              <a:xfrm>
                <a:off x="4079253" y="3794228"/>
                <a:ext cx="131686" cy="131686"/>
              </a:xfrm>
              <a:prstGeom prst="roundRect">
                <a:avLst/>
              </a:prstGeom>
              <a:solidFill>
                <a:schemeClr val="accent1">
                  <a:alpha val="2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algn="ctr" defTabSz="1219200"/>
                <a:endParaRPr lang="zh-CN" altLang="en-US" sz="2400" dirty="0">
                  <a:solidFill>
                    <a:srgbClr val="FFFFFF"/>
                  </a:solidFill>
                  <a:latin typeface="思源宋体 CN" panose="02020400000000000000" charset="-122"/>
                  <a:ea typeface="思源宋体 CN" panose="02020400000000000000" charset="-122"/>
                  <a:sym typeface="思源宋体 CN" panose="02020400000000000000" charset="-122"/>
                </a:endParaRPr>
              </a:p>
            </p:txBody>
          </p:sp>
          <p:sp>
            <p:nvSpPr>
              <p:cNvPr id="92" name="矩形: 圆角 45"/>
              <p:cNvSpPr/>
              <p:nvPr/>
            </p:nvSpPr>
            <p:spPr>
              <a:xfrm>
                <a:off x="4103065" y="3818040"/>
                <a:ext cx="84062" cy="84062"/>
              </a:xfrm>
              <a:prstGeom prst="roundRect">
                <a:avLst/>
              </a:prstGeom>
              <a:solidFill>
                <a:schemeClr val="accent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algn="ctr" defTabSz="1219200"/>
                <a:endParaRPr lang="zh-CN" altLang="en-US" sz="2400">
                  <a:solidFill>
                    <a:srgbClr val="FFFFFF"/>
                  </a:solidFill>
                  <a:latin typeface="思源宋体 CN" panose="02020400000000000000" charset="-122"/>
                  <a:ea typeface="思源宋体 CN" panose="02020400000000000000" charset="-122"/>
                  <a:sym typeface="思源宋体 CN" panose="02020400000000000000" charset="-122"/>
                </a:endParaRPr>
              </a:p>
            </p:txBody>
          </p:sp>
        </p:grpSp>
      </p:grpSp>
      <p:sp>
        <p:nvSpPr>
          <p:cNvPr id="65" name="文本框 64"/>
          <p:cNvSpPr txBox="1"/>
          <p:nvPr/>
        </p:nvSpPr>
        <p:spPr>
          <a:xfrm>
            <a:off x="365760" y="1782445"/>
            <a:ext cx="5953125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rPr>
              <a:t>严格落实</a:t>
            </a:r>
            <a:r>
              <a:rPr lang="en-US" altLang="zh-CN">
                <a:solidFill>
                  <a:srgbClr val="343C91"/>
                </a:solidFill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rPr>
              <a:t>“</a:t>
            </a:r>
            <a:r>
              <a:rPr lang="zh-CN" altLang="en-US">
                <a:solidFill>
                  <a:srgbClr val="343C91"/>
                </a:solidFill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rPr>
              <a:t>三会一课</a:t>
            </a:r>
            <a:r>
              <a:rPr lang="en-US" altLang="zh-CN">
                <a:solidFill>
                  <a:srgbClr val="343C91"/>
                </a:solidFill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rPr>
              <a:t>”</a:t>
            </a:r>
            <a:r>
              <a:rPr lang="zh-CN" altLang="en-US"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rPr>
              <a:t>制度</a:t>
            </a:r>
            <a:endParaRPr lang="zh-CN" altLang="en-US">
              <a:latin typeface="方正春晚龙马精神体" panose="02010600010101010101" charset="-122"/>
              <a:ea typeface="方正春晚龙马精神体" panose="02010600010101010101" charset="-122"/>
              <a:cs typeface="方正春晚龙马精神体" panose="02010600010101010101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rPr>
              <a:t>按时召开支部</a:t>
            </a:r>
            <a:r>
              <a:rPr lang="zh-CN" altLang="en-US">
                <a:solidFill>
                  <a:srgbClr val="343C91"/>
                </a:solidFill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rPr>
              <a:t>党员大会、支委会、党小组会</a:t>
            </a:r>
            <a:endParaRPr lang="zh-CN" altLang="en-US">
              <a:latin typeface="方正春晚龙马精神体" panose="02010600010101010101" charset="-122"/>
              <a:ea typeface="方正春晚龙马精神体" panose="02010600010101010101" charset="-122"/>
              <a:cs typeface="方正春晚龙马精神体" panose="02010600010101010101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rPr>
              <a:t>上好党课，做到组织生活</a:t>
            </a:r>
            <a:r>
              <a:rPr lang="zh-CN" altLang="en-US">
                <a:solidFill>
                  <a:srgbClr val="343C91"/>
                </a:solidFill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rPr>
              <a:t>规范化、常态化</a:t>
            </a:r>
            <a:endParaRPr lang="zh-CN" altLang="en-US">
              <a:solidFill>
                <a:srgbClr val="343C91"/>
              </a:solidFill>
              <a:latin typeface="方正春晚龙马精神体" panose="02010600010101010101" charset="-122"/>
              <a:ea typeface="方正春晚龙马精神体" panose="02010600010101010101" charset="-122"/>
              <a:cs typeface="方正春晚龙马精神体" panose="02010600010101010101" charset="-122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374015" y="3065145"/>
            <a:ext cx="7360285" cy="491490"/>
            <a:chOff x="678" y="2617"/>
            <a:chExt cx="11591" cy="774"/>
          </a:xfrm>
        </p:grpSpPr>
        <p:sp>
          <p:nvSpPr>
            <p:cNvPr id="67" name="文本框 66"/>
            <p:cNvSpPr txBox="1"/>
            <p:nvPr/>
          </p:nvSpPr>
          <p:spPr>
            <a:xfrm>
              <a:off x="1043" y="2617"/>
              <a:ext cx="11226" cy="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1557655">
                <a:lnSpc>
                  <a:spcPct val="130000"/>
                </a:lnSpc>
              </a:pPr>
              <a:r>
                <a:rPr lang="en-US" altLang="zh-CN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rPr>
                <a:t>2.</a:t>
              </a:r>
              <a:r>
                <a:rPr lang="zh-CN" altLang="en-US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思源宋体 CN" panose="02020400000000000000" charset="-122"/>
                </a:rPr>
                <a:t>用好主题党日</a:t>
              </a:r>
              <a:endParaRPr lang="zh-CN" altLang="en-US" sz="2000" b="1" dirty="0">
                <a:solidFill>
                  <a:schemeClr val="accent4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方正书宋_GBK" panose="02000000000000000000" charset="-122"/>
                <a:ea typeface="方正书宋_GBK" panose="02000000000000000000" charset="-122"/>
                <a:cs typeface="方正书宋_GBK" panose="02000000000000000000" charset="-122"/>
                <a:sym typeface="思源宋体 CN" panose="02020400000000000000" charset="-122"/>
              </a:endParaRPr>
            </a:p>
          </p:txBody>
        </p:sp>
        <p:grpSp>
          <p:nvGrpSpPr>
            <p:cNvPr id="69" name="组合 68"/>
            <p:cNvGrpSpPr/>
            <p:nvPr/>
          </p:nvGrpSpPr>
          <p:grpSpPr>
            <a:xfrm>
              <a:off x="678" y="2907"/>
              <a:ext cx="277" cy="277"/>
              <a:chOff x="4079253" y="3794228"/>
              <a:chExt cx="131686" cy="131686"/>
            </a:xfrm>
          </p:grpSpPr>
          <p:sp>
            <p:nvSpPr>
              <p:cNvPr id="70" name="矩形: 圆角 44"/>
              <p:cNvSpPr/>
              <p:nvPr/>
            </p:nvSpPr>
            <p:spPr>
              <a:xfrm>
                <a:off x="4079253" y="3794228"/>
                <a:ext cx="131686" cy="131686"/>
              </a:xfrm>
              <a:prstGeom prst="roundRect">
                <a:avLst/>
              </a:prstGeom>
              <a:solidFill>
                <a:schemeClr val="accent1">
                  <a:alpha val="2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algn="ctr" defTabSz="1219200"/>
                <a:endParaRPr lang="zh-CN" altLang="en-US" sz="2400" dirty="0">
                  <a:solidFill>
                    <a:srgbClr val="FFFFFF"/>
                  </a:solidFill>
                  <a:latin typeface="思源宋体 CN" panose="02020400000000000000" charset="-122"/>
                  <a:ea typeface="思源宋体 CN" panose="02020400000000000000" charset="-122"/>
                  <a:sym typeface="思源宋体 CN" panose="02020400000000000000" charset="-122"/>
                </a:endParaRPr>
              </a:p>
            </p:txBody>
          </p:sp>
          <p:sp>
            <p:nvSpPr>
              <p:cNvPr id="71" name="矩形: 圆角 45"/>
              <p:cNvSpPr/>
              <p:nvPr/>
            </p:nvSpPr>
            <p:spPr>
              <a:xfrm>
                <a:off x="4103065" y="3818040"/>
                <a:ext cx="84062" cy="84062"/>
              </a:xfrm>
              <a:prstGeom prst="roundRect">
                <a:avLst/>
              </a:prstGeom>
              <a:solidFill>
                <a:schemeClr val="accent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chemeClr val="lt1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algn="ctr" defTabSz="1219200"/>
                <a:endParaRPr lang="zh-CN" altLang="en-US" sz="2400">
                  <a:solidFill>
                    <a:srgbClr val="FFFFFF"/>
                  </a:solidFill>
                  <a:latin typeface="思源宋体 CN" panose="02020400000000000000" charset="-122"/>
                  <a:ea typeface="思源宋体 CN" panose="02020400000000000000" charset="-122"/>
                  <a:sym typeface="思源宋体 CN" panose="02020400000000000000" charset="-122"/>
                </a:endParaRPr>
              </a:p>
            </p:txBody>
          </p:sp>
        </p:grpSp>
      </p:grpSp>
      <p:grpSp>
        <p:nvGrpSpPr>
          <p:cNvPr id="74" name="组合 73"/>
          <p:cNvGrpSpPr/>
          <p:nvPr/>
        </p:nvGrpSpPr>
        <p:grpSpPr>
          <a:xfrm>
            <a:off x="320675" y="3611880"/>
            <a:ext cx="2759710" cy="1851025"/>
            <a:chOff x="705851" y="4618300"/>
            <a:chExt cx="2477359" cy="1668464"/>
          </a:xfrm>
          <a:effectLst>
            <a:reflection blurRad="139700" stA="30000" endPos="35000" dir="5400000" sy="-100000" algn="bl" rotWithShape="0"/>
          </a:effectLst>
        </p:grpSpPr>
        <p:pic>
          <p:nvPicPr>
            <p:cNvPr id="78" name="图片 77" descr="C:/Users/11302/Desktop/工作/2026/7月/1.jpg1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rcRect t="5385"/>
            <a:stretch>
              <a:fillRect/>
            </a:stretch>
          </p:blipFill>
          <p:spPr>
            <a:xfrm>
              <a:off x="782955" y="4618300"/>
              <a:ext cx="2307486" cy="1644640"/>
            </a:xfrm>
            <a:prstGeom prst="rect">
              <a:avLst/>
            </a:prstGeom>
            <a:gradFill flip="none" rotWithShape="1">
              <a:gsLst>
                <a:gs pos="42000">
                  <a:schemeClr val="accent1"/>
                </a:gs>
                <a:gs pos="75000">
                  <a:schemeClr val="accent1">
                    <a:lumMod val="89000"/>
                    <a:lumOff val="11000"/>
                  </a:schemeClr>
                </a:gs>
                <a:gs pos="100000">
                  <a:schemeClr val="accent1"/>
                </a:gs>
                <a:gs pos="2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contrasting" dir="t"/>
            </a:scene3d>
          </p:spPr>
        </p:pic>
        <p:sp>
          <p:nvSpPr>
            <p:cNvPr id="79" name="矩形 78"/>
            <p:cNvSpPr/>
            <p:nvPr>
              <p:custDataLst>
                <p:tags r:id="rId13"/>
              </p:custDataLst>
            </p:nvPr>
          </p:nvSpPr>
          <p:spPr>
            <a:xfrm>
              <a:off x="705851" y="5948270"/>
              <a:ext cx="2477359" cy="338494"/>
            </a:xfrm>
            <a:prstGeom prst="rect">
              <a:avLst/>
            </a:prstGeom>
            <a:gradFill flip="none" rotWithShape="1">
              <a:gsLst>
                <a:gs pos="42000">
                  <a:schemeClr val="accent1"/>
                </a:gs>
                <a:gs pos="75000">
                  <a:schemeClr val="accent1">
                    <a:lumMod val="89000"/>
                    <a:lumOff val="11000"/>
                  </a:schemeClr>
                </a:gs>
                <a:gs pos="100000">
                  <a:schemeClr val="accent1"/>
                </a:gs>
                <a:gs pos="2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contrasting" dir="t"/>
            </a:scene3d>
          </p:spPr>
          <p:txBody>
            <a:bodyPr rtlCol="0" anchor="ctr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en-US" altLang="zh-CN" kern="0">
                  <a:solidFill>
                    <a:prstClr val="white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rPr>
                <a:t>“</a:t>
              </a:r>
              <a:r>
                <a:rPr lang="zh-CN" altLang="en-US" kern="0">
                  <a:solidFill>
                    <a:prstClr val="white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rPr>
                <a:t>党员先行</a:t>
              </a:r>
              <a:r>
                <a:rPr lang="en-US" altLang="zh-CN" kern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”</a:t>
              </a:r>
              <a:endParaRPr lang="en-US" altLang="zh-CN" kern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80" name="直角三角形 79"/>
            <p:cNvSpPr/>
            <p:nvPr>
              <p:custDataLst>
                <p:tags r:id="rId14"/>
              </p:custDataLst>
            </p:nvPr>
          </p:nvSpPr>
          <p:spPr>
            <a:xfrm>
              <a:off x="3087617" y="5812242"/>
              <a:ext cx="95593" cy="136021"/>
            </a:xfrm>
            <a:prstGeom prst="rtTriangle">
              <a:avLst/>
            </a:prstGeom>
            <a:gradFill flip="none" rotWithShape="1">
              <a:gsLst>
                <a:gs pos="42000">
                  <a:schemeClr val="accent1"/>
                </a:gs>
                <a:gs pos="75000">
                  <a:schemeClr val="accent1">
                    <a:lumMod val="89000"/>
                    <a:lumOff val="11000"/>
                  </a:schemeClr>
                </a:gs>
                <a:gs pos="100000">
                  <a:schemeClr val="accent1"/>
                </a:gs>
                <a:gs pos="2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contrasting" dir="t"/>
            </a:scene3d>
          </p:spPr>
          <p:txBody>
            <a:bodyPr rtlCol="0" anchor="ctr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2000" kern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81" name="直角三角形 80"/>
            <p:cNvSpPr/>
            <p:nvPr>
              <p:custDataLst>
                <p:tags r:id="rId15"/>
              </p:custDataLst>
            </p:nvPr>
          </p:nvSpPr>
          <p:spPr>
            <a:xfrm flipH="1">
              <a:off x="713252" y="5803697"/>
              <a:ext cx="95593" cy="136021"/>
            </a:xfrm>
            <a:prstGeom prst="rtTriangle">
              <a:avLst/>
            </a:prstGeom>
            <a:gradFill flip="none" rotWithShape="1">
              <a:gsLst>
                <a:gs pos="42000">
                  <a:schemeClr val="accent1"/>
                </a:gs>
                <a:gs pos="75000">
                  <a:schemeClr val="accent1">
                    <a:lumMod val="89000"/>
                    <a:lumOff val="11000"/>
                  </a:schemeClr>
                </a:gs>
                <a:gs pos="100000">
                  <a:schemeClr val="accent1"/>
                </a:gs>
                <a:gs pos="2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contrasting" dir="t"/>
            </a:scene3d>
          </p:spPr>
          <p:txBody>
            <a:bodyPr rtlCol="0" anchor="ctr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2000" kern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82" name="组合 81"/>
          <p:cNvGrpSpPr/>
          <p:nvPr/>
        </p:nvGrpSpPr>
        <p:grpSpPr>
          <a:xfrm>
            <a:off x="3166745" y="3638550"/>
            <a:ext cx="2765425" cy="1824355"/>
            <a:chOff x="705851" y="4618300"/>
            <a:chExt cx="2477359" cy="1668464"/>
          </a:xfrm>
          <a:effectLst>
            <a:reflection blurRad="139700" stA="30000" endPos="35000" dir="5400000" sy="-100000" algn="bl" rotWithShape="0"/>
          </a:effectLst>
        </p:grpSpPr>
        <p:pic>
          <p:nvPicPr>
            <p:cNvPr id="83" name="图片 82" descr="C:/Users/11302/Desktop/工作/2026/7月/2.jpg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rcRect t="42218" b="5469"/>
            <a:stretch>
              <a:fillRect/>
            </a:stretch>
          </p:blipFill>
          <p:spPr>
            <a:xfrm>
              <a:off x="782955" y="4618300"/>
              <a:ext cx="2307486" cy="1644640"/>
            </a:xfrm>
            <a:prstGeom prst="rect">
              <a:avLst/>
            </a:prstGeom>
            <a:gradFill flip="none" rotWithShape="1">
              <a:gsLst>
                <a:gs pos="42000">
                  <a:schemeClr val="accent1"/>
                </a:gs>
                <a:gs pos="75000">
                  <a:schemeClr val="accent1">
                    <a:lumMod val="89000"/>
                    <a:lumOff val="11000"/>
                  </a:schemeClr>
                </a:gs>
                <a:gs pos="100000">
                  <a:schemeClr val="accent1"/>
                </a:gs>
                <a:gs pos="2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contrasting" dir="t"/>
            </a:scene3d>
          </p:spPr>
        </p:pic>
        <p:sp>
          <p:nvSpPr>
            <p:cNvPr id="84" name="矩形 83"/>
            <p:cNvSpPr/>
            <p:nvPr>
              <p:custDataLst>
                <p:tags r:id="rId18"/>
              </p:custDataLst>
            </p:nvPr>
          </p:nvSpPr>
          <p:spPr>
            <a:xfrm>
              <a:off x="705851" y="5948270"/>
              <a:ext cx="2477359" cy="338494"/>
            </a:xfrm>
            <a:prstGeom prst="rect">
              <a:avLst/>
            </a:prstGeom>
            <a:gradFill flip="none" rotWithShape="1">
              <a:gsLst>
                <a:gs pos="42000">
                  <a:schemeClr val="accent1"/>
                </a:gs>
                <a:gs pos="75000">
                  <a:schemeClr val="accent1">
                    <a:lumMod val="89000"/>
                    <a:lumOff val="11000"/>
                  </a:schemeClr>
                </a:gs>
                <a:gs pos="100000">
                  <a:schemeClr val="accent1"/>
                </a:gs>
                <a:gs pos="2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contrasting" dir="t"/>
            </a:scene3d>
          </p:spPr>
          <p:txBody>
            <a:bodyPr rtlCol="0" anchor="ctr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en-US" altLang="zh-CN" sz="2000" kern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“</a:t>
              </a:r>
              <a:r>
                <a:rPr lang="zh-CN" altLang="en-US" kern="0">
                  <a:solidFill>
                    <a:prstClr val="white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rPr>
                <a:t>缅怀先烈、致敬英雄</a:t>
              </a:r>
              <a:r>
                <a:rPr lang="en-US" altLang="zh-CN" kern="0">
                  <a:solidFill>
                    <a:prstClr val="white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rPr>
                <a:t>”</a:t>
              </a:r>
              <a:endParaRPr lang="en-US" altLang="zh-CN" kern="0">
                <a:solidFill>
                  <a:prstClr val="white"/>
                </a:solidFill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  <a:sym typeface="+mn-ea"/>
              </a:endParaRPr>
            </a:p>
          </p:txBody>
        </p:sp>
        <p:sp>
          <p:nvSpPr>
            <p:cNvPr id="85" name="直角三角形 84"/>
            <p:cNvSpPr/>
            <p:nvPr>
              <p:custDataLst>
                <p:tags r:id="rId19"/>
              </p:custDataLst>
            </p:nvPr>
          </p:nvSpPr>
          <p:spPr>
            <a:xfrm>
              <a:off x="3087617" y="5812242"/>
              <a:ext cx="95593" cy="136021"/>
            </a:xfrm>
            <a:prstGeom prst="rtTriangle">
              <a:avLst/>
            </a:prstGeom>
            <a:gradFill flip="none" rotWithShape="1">
              <a:gsLst>
                <a:gs pos="42000">
                  <a:schemeClr val="accent1"/>
                </a:gs>
                <a:gs pos="75000">
                  <a:schemeClr val="accent1">
                    <a:lumMod val="89000"/>
                    <a:lumOff val="11000"/>
                  </a:schemeClr>
                </a:gs>
                <a:gs pos="100000">
                  <a:schemeClr val="accent1"/>
                </a:gs>
                <a:gs pos="2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contrasting" dir="t"/>
            </a:scene3d>
          </p:spPr>
          <p:txBody>
            <a:bodyPr rtlCol="0" anchor="ctr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2000" kern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86" name="直角三角形 85"/>
            <p:cNvSpPr/>
            <p:nvPr>
              <p:custDataLst>
                <p:tags r:id="rId20"/>
              </p:custDataLst>
            </p:nvPr>
          </p:nvSpPr>
          <p:spPr>
            <a:xfrm flipH="1">
              <a:off x="713252" y="5803697"/>
              <a:ext cx="95593" cy="136021"/>
            </a:xfrm>
            <a:prstGeom prst="rtTriangle">
              <a:avLst/>
            </a:prstGeom>
            <a:gradFill flip="none" rotWithShape="1">
              <a:gsLst>
                <a:gs pos="42000">
                  <a:schemeClr val="accent1"/>
                </a:gs>
                <a:gs pos="75000">
                  <a:schemeClr val="accent1">
                    <a:lumMod val="89000"/>
                    <a:lumOff val="11000"/>
                  </a:schemeClr>
                </a:gs>
                <a:gs pos="100000">
                  <a:schemeClr val="accent1"/>
                </a:gs>
                <a:gs pos="2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contrasting" dir="t"/>
            </a:scene3d>
          </p:spPr>
          <p:txBody>
            <a:bodyPr rtlCol="0" anchor="ctr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2000" kern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sp>
        <p:nvSpPr>
          <p:cNvPr id="87" name="文本框 86"/>
          <p:cNvSpPr txBox="1"/>
          <p:nvPr/>
        </p:nvSpPr>
        <p:spPr>
          <a:xfrm>
            <a:off x="258445" y="5491480"/>
            <a:ext cx="595312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457200" fontAlgn="auto">
              <a:lnSpc>
                <a:spcPct val="150000"/>
              </a:lnSpc>
            </a:pPr>
            <a:r>
              <a:rPr lang="zh-CN" altLang="en-US">
                <a:solidFill>
                  <a:srgbClr val="343C91"/>
                </a:solidFill>
                <a:latin typeface="方正春晚龙马精神体" panose="02010600010101010101" charset="-122"/>
                <a:ea typeface="方正春晚龙马精神体" panose="02010600010101010101" charset="-122"/>
              </a:rPr>
              <a:t>在实践体验中传承红色基因、强化责任担当，活动参与率持续保持在较高水平</a:t>
            </a:r>
            <a:endParaRPr lang="zh-CN" altLang="en-US">
              <a:solidFill>
                <a:srgbClr val="343C91"/>
              </a:solidFill>
              <a:latin typeface="方正春晚龙马精神体" panose="02010600010101010101" charset="-122"/>
              <a:ea typeface="方正春晚龙马精神体" panose="02010600010101010101" charset="-122"/>
            </a:endParaRPr>
          </a:p>
        </p:txBody>
      </p:sp>
      <p:pic>
        <p:nvPicPr>
          <p:cNvPr id="88" name="图片 87"/>
          <p:cNvPicPr>
            <a:picLocks noChangeAspect="1"/>
          </p:cNvPicPr>
          <p:nvPr userDrawn="1"/>
        </p:nvPicPr>
        <p:blipFill>
          <a:blip r:embed="rId2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-100000" contrast="100000"/>
                    </a14:imgEffect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075" b="2105"/>
          <a:stretch>
            <a:fillRect/>
          </a:stretch>
        </p:blipFill>
        <p:spPr>
          <a:xfrm>
            <a:off x="27476" y="5699051"/>
            <a:ext cx="12192000" cy="11878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8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1086852" y="89910"/>
            <a:ext cx="10633296" cy="598017"/>
            <a:chOff x="573772" y="517265"/>
            <a:chExt cx="10633296" cy="598017"/>
          </a:xfrm>
        </p:grpSpPr>
        <p:sp>
          <p:nvSpPr>
            <p:cNvPr id="43" name="文本框 42"/>
            <p:cNvSpPr txBox="1"/>
            <p:nvPr/>
          </p:nvSpPr>
          <p:spPr>
            <a:xfrm>
              <a:off x="573772" y="528517"/>
              <a:ext cx="1220470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accent1">
                      <a:lumMod val="75000"/>
                    </a:schemeClr>
                  </a:solidFill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壹</a:t>
              </a:r>
              <a:endParaRPr lang="zh-CN" altLang="en-US" sz="3200" dirty="0">
                <a:solidFill>
                  <a:schemeClr val="accent1">
                    <a:lumMod val="75000"/>
                  </a:schemeClr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022029" y="517265"/>
              <a:ext cx="7904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  <a:sym typeface="+mn-ea"/>
                </a:rPr>
                <a:t>深扎信仰之</a:t>
              </a: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  <a:sym typeface="+mn-ea"/>
                </a:rPr>
                <a:t>“</a:t>
              </a: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  <a:sym typeface="+mn-ea"/>
                </a:rPr>
                <a:t>根</a:t>
              </a: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  <a:sym typeface="+mn-ea"/>
                </a:rPr>
                <a:t>”——</a:t>
              </a:r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  <a:sym typeface="+mn-ea"/>
                </a:rPr>
                <a:t>以理论武装把准方向</a:t>
              </a:r>
              <a:endParaRPr lang="zh-CN" altLang="en-US" sz="3200" dirty="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汉仪雪君体简" panose="02010600000101010101" charset="-122"/>
                <a:ea typeface="汉仪雪君体简" panose="02010600000101010101" charset="-122"/>
                <a:cs typeface="汉仪雪君体简" panose="02010600000101010101" charset="-122"/>
                <a:sym typeface="+mn-ea"/>
              </a:endParaRPr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677815" y="1101312"/>
              <a:ext cx="10529253" cy="13970"/>
              <a:chOff x="677815" y="1101312"/>
              <a:chExt cx="10529253" cy="13970"/>
            </a:xfrm>
          </p:grpSpPr>
          <p:cxnSp>
            <p:nvCxnSpPr>
              <p:cNvPr id="46" name="直接连接符 45"/>
              <p:cNvCxnSpPr/>
              <p:nvPr/>
            </p:nvCxnSpPr>
            <p:spPr>
              <a:xfrm flipV="1">
                <a:off x="690833" y="1107662"/>
                <a:ext cx="10516235" cy="7620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>
                <a:off x="677815" y="1101312"/>
                <a:ext cx="977149" cy="0"/>
              </a:xfrm>
              <a:prstGeom prst="line">
                <a:avLst/>
              </a:prstGeom>
              <a:ln w="15875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组合 47"/>
          <p:cNvGrpSpPr/>
          <p:nvPr/>
        </p:nvGrpSpPr>
        <p:grpSpPr>
          <a:xfrm>
            <a:off x="27305" y="855345"/>
            <a:ext cx="4030345" cy="492760"/>
            <a:chOff x="6013" y="1496"/>
            <a:chExt cx="5227" cy="741"/>
          </a:xfrm>
        </p:grpSpPr>
        <p:sp>
          <p:nvSpPr>
            <p:cNvPr id="49" name="对角圆角矩形 4"/>
            <p:cNvSpPr/>
            <p:nvPr/>
          </p:nvSpPr>
          <p:spPr>
            <a:xfrm>
              <a:off x="6423" y="1496"/>
              <a:ext cx="4401" cy="741"/>
            </a:xfrm>
            <a:prstGeom prst="round2Diag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  <a:gs pos="50000">
                  <a:schemeClr val="accent1">
                    <a:lumMod val="10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90500" dist="38100" dir="5400000" rotWithShape="0">
                <a:schemeClr val="accent1">
                  <a:lumMod val="100000"/>
                  <a:alpha val="2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charset="-122"/>
                <a:ea typeface="思源宋体 CN" panose="02020400000000000000" charset="-122"/>
                <a:cs typeface="思源宋体 CN" panose="02020400000000000000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6013" y="1510"/>
              <a:ext cx="5227" cy="6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（三）化学用之力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  <a:cs typeface="+mn-ea"/>
                <a:sym typeface="+mn-ea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3426457" y="1851004"/>
            <a:ext cx="184731" cy="3812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endParaRPr lang="zh-CN" altLang="en-US" sz="1600" dirty="0">
              <a:solidFill>
                <a:srgbClr val="0000FF"/>
              </a:solidFill>
              <a:effectLst/>
              <a:latin typeface="思源宋体 CN" panose="02020400000000000000" charset="-122"/>
              <a:ea typeface="思源宋体 CN" panose="02020400000000000000" charset="-122"/>
              <a:cs typeface="思源宋体 CN" panose="02020400000000000000" charset="-122"/>
              <a:sym typeface="思源宋体 CN" panose="02020400000000000000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223820" y="1508394"/>
            <a:ext cx="11774559" cy="4903631"/>
            <a:chOff x="352" y="2639"/>
            <a:chExt cx="18543" cy="7722"/>
          </a:xfrm>
        </p:grpSpPr>
        <p:grpSp>
          <p:nvGrpSpPr>
            <p:cNvPr id="20" name="组合 19"/>
            <p:cNvGrpSpPr/>
            <p:nvPr/>
          </p:nvGrpSpPr>
          <p:grpSpPr>
            <a:xfrm>
              <a:off x="4312" y="8179"/>
              <a:ext cx="10576" cy="1272"/>
              <a:chOff x="4312" y="8179"/>
              <a:chExt cx="10576" cy="1272"/>
            </a:xfrm>
          </p:grpSpPr>
          <p:sp>
            <p:nvSpPr>
              <p:cNvPr id="35" name="椭圆 34"/>
              <p:cNvSpPr/>
              <p:nvPr>
                <p:custDataLst>
                  <p:tags r:id="rId1"/>
                </p:custDataLst>
              </p:nvPr>
            </p:nvSpPr>
            <p:spPr>
              <a:xfrm>
                <a:off x="5806" y="8307"/>
                <a:ext cx="7588" cy="1144"/>
              </a:xfrm>
              <a:prstGeom prst="ellipse">
                <a:avLst/>
              </a:prstGeom>
              <a:gradFill flip="none" rotWithShape="1">
                <a:gsLst>
                  <a:gs pos="24000">
                    <a:schemeClr val="accent4"/>
                  </a:gs>
                  <a:gs pos="100000">
                    <a:schemeClr val="accent3"/>
                  </a:gs>
                </a:gsLst>
                <a:lin ang="10800000" scaled="1"/>
              </a:gradFill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algn="ctr"/>
                <a:endParaRPr lang="en-US" altLang="en-US">
                  <a:solidFill>
                    <a:sysClr val="window" lastClr="FFFFFF"/>
                  </a:solidFill>
                  <a:latin typeface="Calibri" panose="020F0502020204030204" charset="0"/>
                  <a:ea typeface="思源宋体 CN" panose="02020400000000000000" charset="-122"/>
                  <a:sym typeface="思源宋体 CN" panose="02020400000000000000" charset="-122"/>
                </a:endParaRPr>
              </a:p>
            </p:txBody>
          </p:sp>
          <p:sp>
            <p:nvSpPr>
              <p:cNvPr id="38" name="任意多边形: 形状 11"/>
              <p:cNvSpPr/>
              <p:nvPr>
                <p:custDataLst>
                  <p:tags r:id="rId2"/>
                </p:custDataLst>
              </p:nvPr>
            </p:nvSpPr>
            <p:spPr bwMode="auto">
              <a:xfrm flipV="1">
                <a:off x="13675" y="8368"/>
                <a:ext cx="1213" cy="669"/>
              </a:xfrm>
              <a:custGeom>
                <a:avLst/>
                <a:gdLst>
                  <a:gd name="connsiteX0" fmla="*/ 0 w 1103071"/>
                  <a:gd name="connsiteY0" fmla="*/ 716012 h 716012"/>
                  <a:gd name="connsiteX1" fmla="*/ 5436 w 1103071"/>
                  <a:gd name="connsiteY1" fmla="*/ 714993 h 716012"/>
                  <a:gd name="connsiteX2" fmla="*/ 1103071 w 1103071"/>
                  <a:gd name="connsiteY2" fmla="*/ 193523 h 716012"/>
                  <a:gd name="connsiteX3" fmla="*/ 1103071 w 1103071"/>
                  <a:gd name="connsiteY3" fmla="*/ 0 h 716012"/>
                  <a:gd name="connsiteX4" fmla="*/ 5436 w 1103071"/>
                  <a:gd name="connsiteY4" fmla="*/ 521705 h 716012"/>
                  <a:gd name="connsiteX5" fmla="*/ 0 w 1103071"/>
                  <a:gd name="connsiteY5" fmla="*/ 522725 h 716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03071" h="716012">
                    <a:moveTo>
                      <a:pt x="0" y="716012"/>
                    </a:moveTo>
                    <a:lnTo>
                      <a:pt x="5436" y="714993"/>
                    </a:lnTo>
                    <a:cubicBezTo>
                      <a:pt x="691168" y="573339"/>
                      <a:pt x="1103071" y="391691"/>
                      <a:pt x="1103071" y="193523"/>
                    </a:cubicBezTo>
                    <a:lnTo>
                      <a:pt x="1103071" y="0"/>
                    </a:lnTo>
                    <a:cubicBezTo>
                      <a:pt x="1103071" y="198168"/>
                      <a:pt x="691168" y="379927"/>
                      <a:pt x="5436" y="521705"/>
                    </a:cubicBezTo>
                    <a:lnTo>
                      <a:pt x="0" y="52272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2851D5">
                      <a:lumMod val="20000"/>
                      <a:lumOff val="80000"/>
                      <a:alpha val="0"/>
                    </a:srgbClr>
                  </a:gs>
                  <a:gs pos="100000">
                    <a:srgbClr val="2851D5">
                      <a:alpha val="72000"/>
                    </a:srgbClr>
                  </a:gs>
                </a:gsLst>
                <a:lin ang="0" scaled="1"/>
              </a:gradFill>
              <a:ln w="37516" cap="flat">
                <a:noFill/>
                <a:prstDash val="solid"/>
                <a:miter/>
              </a:ln>
              <a:effectLst>
                <a:innerShdw blurRad="152400">
                  <a:sysClr val="window" lastClr="FFFFFF"/>
                </a:inn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 panose="020F0502020204030204" charset="0"/>
                    <a:ea typeface="微软雅黑" panose="020B0503020204020204" charset="-122"/>
                    <a:cs typeface="+mn-ea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 panose="020F0502020204030204" charset="0"/>
                    <a:ea typeface="微软雅黑" panose="020B0503020204020204" charset="-122"/>
                    <a:cs typeface="+mn-ea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 panose="020F0502020204030204" charset="0"/>
                    <a:ea typeface="微软雅黑" panose="020B0503020204020204" charset="-122"/>
                    <a:cs typeface="+mn-ea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 panose="020F0502020204030204" charset="0"/>
                    <a:ea typeface="微软雅黑" panose="020B0503020204020204" charset="-122"/>
                    <a:cs typeface="+mn-ea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 panose="020F0502020204030204" charset="0"/>
                    <a:ea typeface="微软雅黑" panose="020B0503020204020204" charset="-122"/>
                    <a:cs typeface="+mn-ea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 panose="020F0502020204030204" charset="0"/>
                    <a:ea typeface="微软雅黑" panose="020B0503020204020204" charset="-122"/>
                    <a:cs typeface="+mn-ea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 panose="020F0502020204030204" charset="0"/>
                    <a:ea typeface="微软雅黑" panose="020B0503020204020204" charset="-122"/>
                    <a:cs typeface="+mn-ea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 panose="020F0502020204030204" charset="0"/>
                    <a:ea typeface="微软雅黑" panose="020B0503020204020204" charset="-122"/>
                    <a:cs typeface="+mn-ea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 panose="020F0502020204030204" charset="0"/>
                    <a:ea typeface="微软雅黑" panose="020B0503020204020204" charset="-122"/>
                    <a:cs typeface="+mn-ea"/>
                  </a:defRPr>
                </a:lvl9pPr>
              </a:lstStyle>
              <a:p>
                <a:endParaRPr lang="en-US" altLang="en-US" sz="700">
                  <a:ea typeface="思源宋体 CN" panose="02020400000000000000" charset="-122"/>
                </a:endParaRPr>
              </a:p>
            </p:txBody>
          </p:sp>
          <p:sp>
            <p:nvSpPr>
              <p:cNvPr id="39" name="任意多边形: 形状 13"/>
              <p:cNvSpPr/>
              <p:nvPr>
                <p:custDataLst>
                  <p:tags r:id="rId3"/>
                </p:custDataLst>
              </p:nvPr>
            </p:nvSpPr>
            <p:spPr bwMode="auto">
              <a:xfrm flipV="1">
                <a:off x="4312" y="8179"/>
                <a:ext cx="2859" cy="857"/>
              </a:xfrm>
              <a:custGeom>
                <a:avLst/>
                <a:gdLst>
                  <a:gd name="connsiteX0" fmla="*/ 2598601 w 2598601"/>
                  <a:gd name="connsiteY0" fmla="*/ 917542 h 917542"/>
                  <a:gd name="connsiteX1" fmla="*/ 2598601 w 2598601"/>
                  <a:gd name="connsiteY1" fmla="*/ 724469 h 917542"/>
                  <a:gd name="connsiteX2" fmla="*/ 2119561 w 2598601"/>
                  <a:gd name="connsiteY2" fmla="*/ 680104 h 917542"/>
                  <a:gd name="connsiteX3" fmla="*/ 0 w 2598601"/>
                  <a:gd name="connsiteY3" fmla="*/ 0 h 917542"/>
                  <a:gd name="connsiteX4" fmla="*/ 0 w 2598601"/>
                  <a:gd name="connsiteY4" fmla="*/ 193523 h 917542"/>
                  <a:gd name="connsiteX5" fmla="*/ 2119561 w 2598601"/>
                  <a:gd name="connsiteY5" fmla="*/ 873232 h 917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98601" h="917542">
                    <a:moveTo>
                      <a:pt x="2598601" y="917542"/>
                    </a:moveTo>
                    <a:lnTo>
                      <a:pt x="2598601" y="724469"/>
                    </a:lnTo>
                    <a:lnTo>
                      <a:pt x="2119561" y="680104"/>
                    </a:lnTo>
                    <a:cubicBezTo>
                      <a:pt x="840844" y="532707"/>
                      <a:pt x="0" y="283097"/>
                      <a:pt x="0" y="0"/>
                    </a:cubicBezTo>
                    <a:lnTo>
                      <a:pt x="0" y="193523"/>
                    </a:lnTo>
                    <a:cubicBezTo>
                      <a:pt x="0" y="476620"/>
                      <a:pt x="840844" y="726004"/>
                      <a:pt x="2119561" y="873232"/>
                    </a:cubicBezTo>
                    <a:close/>
                  </a:path>
                </a:pathLst>
              </a:custGeom>
              <a:gradFill flip="none" rotWithShape="1">
                <a:gsLst>
                  <a:gs pos="64000">
                    <a:srgbClr val="2851D5">
                      <a:lumMod val="93000"/>
                      <a:lumOff val="7000"/>
                      <a:alpha val="0"/>
                    </a:srgbClr>
                  </a:gs>
                  <a:gs pos="86000">
                    <a:srgbClr val="2851D5">
                      <a:alpha val="25000"/>
                    </a:srgbClr>
                  </a:gs>
                </a:gsLst>
                <a:lin ang="10800000" scaled="1"/>
              </a:gradFill>
              <a:ln w="37516" cap="flat">
                <a:noFill/>
                <a:prstDash val="solid"/>
                <a:miter/>
              </a:ln>
              <a:effectLst>
                <a:innerShdw blurRad="317500">
                  <a:sysClr val="window" lastClr="FFFFFF"/>
                </a:inn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 panose="020F0502020204030204" charset="0"/>
                    <a:ea typeface="微软雅黑" panose="020B0503020204020204" charset="-122"/>
                    <a:cs typeface="+mn-ea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 panose="020F0502020204030204" charset="0"/>
                    <a:ea typeface="微软雅黑" panose="020B0503020204020204" charset="-122"/>
                    <a:cs typeface="+mn-ea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 panose="020F0502020204030204" charset="0"/>
                    <a:ea typeface="微软雅黑" panose="020B0503020204020204" charset="-122"/>
                    <a:cs typeface="+mn-ea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 panose="020F0502020204030204" charset="0"/>
                    <a:ea typeface="微软雅黑" panose="020B0503020204020204" charset="-122"/>
                    <a:cs typeface="+mn-ea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 panose="020F0502020204030204" charset="0"/>
                    <a:ea typeface="微软雅黑" panose="020B0503020204020204" charset="-122"/>
                    <a:cs typeface="+mn-ea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 panose="020F0502020204030204" charset="0"/>
                    <a:ea typeface="微软雅黑" panose="020B0503020204020204" charset="-122"/>
                    <a:cs typeface="+mn-ea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 panose="020F0502020204030204" charset="0"/>
                    <a:ea typeface="微软雅黑" panose="020B0503020204020204" charset="-122"/>
                    <a:cs typeface="+mn-ea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 panose="020F0502020204030204" charset="0"/>
                    <a:ea typeface="微软雅黑" panose="020B0503020204020204" charset="-122"/>
                    <a:cs typeface="+mn-ea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 panose="020F0502020204030204" charset="0"/>
                    <a:ea typeface="微软雅黑" panose="020B0503020204020204" charset="-122"/>
                    <a:cs typeface="+mn-ea"/>
                  </a:defRPr>
                </a:lvl9pPr>
              </a:lstStyle>
              <a:p>
                <a:endParaRPr lang="en-US" altLang="en-US" sz="700">
                  <a:ea typeface="思源宋体 CN" panose="02020400000000000000" charset="-122"/>
                </a:endParaRPr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52" y="2639"/>
              <a:ext cx="18543" cy="7722"/>
              <a:chOff x="352" y="2639"/>
              <a:chExt cx="18543" cy="7722"/>
            </a:xfrm>
          </p:grpSpPr>
          <p:sp>
            <p:nvSpPr>
              <p:cNvPr id="23" name="椭圆 22"/>
              <p:cNvSpPr/>
              <p:nvPr>
                <p:custDataLst>
                  <p:tags r:id="rId4"/>
                </p:custDataLst>
              </p:nvPr>
            </p:nvSpPr>
            <p:spPr>
              <a:xfrm>
                <a:off x="4199" y="8085"/>
                <a:ext cx="11643" cy="1759"/>
              </a:xfrm>
              <a:prstGeom prst="ellipse">
                <a:avLst/>
              </a:prstGeom>
              <a:noFill/>
              <a:ln w="28575" cap="flat" cmpd="sng" algn="ctr">
                <a:gradFill>
                  <a:gsLst>
                    <a:gs pos="43000">
                      <a:schemeClr val="accent2">
                        <a:lumMod val="60000"/>
                        <a:lumOff val="40000"/>
                        <a:alpha val="0"/>
                      </a:schemeClr>
                    </a:gs>
                    <a:gs pos="74000">
                      <a:schemeClr val="accent3"/>
                    </a:gs>
                    <a:gs pos="0">
                      <a:schemeClr val="bg1"/>
                    </a:gs>
                    <a:gs pos="100000">
                      <a:schemeClr val="accent4">
                        <a:alpha val="0"/>
                      </a:schemeClr>
                    </a:gs>
                  </a:gsLst>
                  <a:lin ang="5400000" scaled="1"/>
                </a:gradFill>
                <a:prstDash val="solid"/>
                <a:miter lim="800000"/>
              </a:ln>
              <a:effectLst>
                <a:innerShdw blurRad="241300">
                  <a:sysClr val="window" lastClr="FFFFFF"/>
                </a:innerShdw>
              </a:effectLst>
              <a:extLst>
                <a:ext uri="{909E8E84-426E-40DD-AFC4-6F175D3DCCD1}">
                  <a14:hiddenFill xmlns:a14="http://schemas.microsoft.com/office/drawing/2010/main">
                    <a:gradFill flip="none" rotWithShape="1">
                      <a:gsLst>
                        <a:gs pos="24000">
                          <a:schemeClr val="accent2">
                            <a:lumMod val="20000"/>
                            <a:lumOff val="80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alpha val="0"/>
                          </a:schemeClr>
                        </a:gs>
                      </a:gsLst>
                      <a:lin ang="10800000" scaled="1"/>
                    </a:gradFill>
                  </a14:hiddenFill>
                </a:ext>
              </a:extLst>
            </p:spPr>
            <p:txBody>
              <a:bodyPr rtlCol="0" anchor="ctr"/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algn="ctr"/>
                <a:endParaRPr lang="en-US" altLang="en-US">
                  <a:solidFill>
                    <a:sysClr val="window" lastClr="FFFFFF"/>
                  </a:solidFill>
                  <a:latin typeface="Calibri" panose="020F0502020204030204" charset="0"/>
                  <a:ea typeface="思源宋体 CN" panose="02020400000000000000" charset="-122"/>
                  <a:sym typeface="思源宋体 CN" panose="02020400000000000000" charset="-122"/>
                </a:endParaRPr>
              </a:p>
            </p:txBody>
          </p:sp>
          <p:sp>
            <p:nvSpPr>
              <p:cNvPr id="36" name="椭圆 35"/>
              <p:cNvSpPr/>
              <p:nvPr>
                <p:custDataLst>
                  <p:tags r:id="rId5"/>
                </p:custDataLst>
              </p:nvPr>
            </p:nvSpPr>
            <p:spPr>
              <a:xfrm>
                <a:off x="1048" y="8040"/>
                <a:ext cx="16608" cy="2291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/>
                  </a:gs>
                  <a:gs pos="100000">
                    <a:sysClr val="window" lastClr="FFFFFF">
                      <a:alpha val="0"/>
                    </a:sysClr>
                  </a:gs>
                </a:gsLst>
                <a:path path="shape">
                  <a:fillToRect l="50000" t="50000" r="50000" b="50000"/>
                </a:path>
              </a:gradFill>
              <a:ln w="19050" cap="flat" cmpd="sng" algn="ctr">
                <a:gradFill>
                  <a:gsLst>
                    <a:gs pos="0">
                      <a:schemeClr val="accent2">
                        <a:lumMod val="60000"/>
                        <a:lumOff val="40000"/>
                        <a:alpha val="0"/>
                      </a:schemeClr>
                    </a:gs>
                    <a:gs pos="63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40000"/>
                        <a:lumOff val="60000"/>
                      </a:schemeClr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algn="ctr"/>
                <a:endParaRPr lang="en-US" altLang="en-US">
                  <a:solidFill>
                    <a:sysClr val="window" lastClr="FFFFFF"/>
                  </a:solidFill>
                  <a:latin typeface="Calibri" panose="020F0502020204030204" charset="0"/>
                  <a:ea typeface="思源宋体 CN" panose="02020400000000000000" charset="-122"/>
                  <a:sym typeface="思源宋体 CN" panose="02020400000000000000" charset="-122"/>
                </a:endParaRPr>
              </a:p>
            </p:txBody>
          </p:sp>
          <p:sp>
            <p:nvSpPr>
              <p:cNvPr id="37" name="椭圆 36"/>
              <p:cNvSpPr/>
              <p:nvPr>
                <p:custDataLst>
                  <p:tags r:id="rId6"/>
                </p:custDataLst>
              </p:nvPr>
            </p:nvSpPr>
            <p:spPr>
              <a:xfrm>
                <a:off x="5733" y="8203"/>
                <a:ext cx="7588" cy="1144"/>
              </a:xfrm>
              <a:prstGeom prst="ellipse">
                <a:avLst/>
              </a:prstGeom>
              <a:gradFill flip="none" rotWithShape="1">
                <a:gsLst>
                  <a:gs pos="24000">
                    <a:schemeClr val="accent2">
                      <a:lumMod val="20000"/>
                      <a:lumOff val="80000"/>
                    </a:schemeClr>
                  </a:gs>
                  <a:gs pos="100000">
                    <a:schemeClr val="accent2">
                      <a:lumMod val="20000"/>
                      <a:lumOff val="80000"/>
                      <a:alpha val="0"/>
                    </a:schemeClr>
                  </a:gs>
                </a:gsLst>
                <a:lin ang="10800000" scaled="1"/>
              </a:gradFill>
              <a:ln w="19050" cap="flat" cmpd="sng" algn="ctr">
                <a:noFill/>
                <a:prstDash val="solid"/>
                <a:miter lim="800000"/>
              </a:ln>
              <a:effectLst>
                <a:innerShdw blurRad="241300">
                  <a:sysClr val="window" lastClr="FFFFFF"/>
                </a:innerShdw>
              </a:effectLst>
            </p:spPr>
            <p:txBody>
              <a:bodyPr rtlCol="0" anchor="ctr"/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algn="ctr"/>
                <a:endParaRPr lang="en-US" altLang="en-US">
                  <a:solidFill>
                    <a:sysClr val="window" lastClr="FFFFFF"/>
                  </a:solidFill>
                  <a:latin typeface="Calibri" panose="020F0502020204030204" charset="0"/>
                  <a:ea typeface="思源宋体 CN" panose="02020400000000000000" charset="-122"/>
                  <a:sym typeface="思源宋体 CN" panose="02020400000000000000" charset="-122"/>
                </a:endParaRPr>
              </a:p>
            </p:txBody>
          </p:sp>
          <p:sp>
            <p:nvSpPr>
              <p:cNvPr id="2" name="椭圆 1"/>
              <p:cNvSpPr/>
              <p:nvPr>
                <p:custDataLst>
                  <p:tags r:id="rId7"/>
                </p:custDataLst>
              </p:nvPr>
            </p:nvSpPr>
            <p:spPr>
              <a:xfrm>
                <a:off x="3177" y="9844"/>
                <a:ext cx="181" cy="181"/>
              </a:xfrm>
              <a:prstGeom prst="ellipse">
                <a:avLst/>
              </a:prstGeom>
              <a:solidFill>
                <a:schemeClr val="accent4"/>
              </a:solidFill>
              <a:ln w="190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algn="ctr"/>
                <a:endParaRPr lang="en-US" altLang="en-US">
                  <a:noFill/>
                  <a:latin typeface="Calibri" panose="020F0502020204030204" charset="0"/>
                  <a:ea typeface="思源宋体 CN" panose="02020400000000000000" charset="-122"/>
                  <a:sym typeface="思源宋体 CN" panose="02020400000000000000" charset="-122"/>
                </a:endParaRPr>
              </a:p>
            </p:txBody>
          </p:sp>
          <p:sp>
            <p:nvSpPr>
              <p:cNvPr id="29" name="椭圆 28"/>
              <p:cNvSpPr/>
              <p:nvPr>
                <p:custDataLst>
                  <p:tags r:id="rId8"/>
                </p:custDataLst>
              </p:nvPr>
            </p:nvSpPr>
            <p:spPr>
              <a:xfrm>
                <a:off x="7224" y="10180"/>
                <a:ext cx="181" cy="181"/>
              </a:xfrm>
              <a:prstGeom prst="ellipse">
                <a:avLst/>
              </a:prstGeom>
              <a:solidFill>
                <a:schemeClr val="accent4"/>
              </a:solidFill>
              <a:ln w="190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algn="ctr"/>
                <a:endParaRPr lang="en-US" altLang="en-US">
                  <a:noFill/>
                  <a:latin typeface="Calibri" panose="020F0502020204030204" charset="0"/>
                  <a:ea typeface="思源宋体 CN" panose="02020400000000000000" charset="-122"/>
                  <a:sym typeface="思源宋体 CN" panose="02020400000000000000" charset="-122"/>
                </a:endParaRPr>
              </a:p>
            </p:txBody>
          </p:sp>
          <p:sp>
            <p:nvSpPr>
              <p:cNvPr id="32" name="椭圆 31"/>
              <p:cNvSpPr/>
              <p:nvPr>
                <p:custDataLst>
                  <p:tags r:id="rId9"/>
                </p:custDataLst>
              </p:nvPr>
            </p:nvSpPr>
            <p:spPr>
              <a:xfrm>
                <a:off x="11787" y="10180"/>
                <a:ext cx="181" cy="181"/>
              </a:xfrm>
              <a:prstGeom prst="ellipse">
                <a:avLst/>
              </a:prstGeom>
              <a:solidFill>
                <a:schemeClr val="accent4"/>
              </a:solidFill>
              <a:ln w="190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algn="ctr"/>
                <a:endParaRPr lang="en-US" altLang="en-US">
                  <a:noFill/>
                  <a:latin typeface="Calibri" panose="020F0502020204030204" charset="0"/>
                  <a:ea typeface="思源宋体 CN" panose="02020400000000000000" charset="-122"/>
                  <a:sym typeface="思源宋体 CN" panose="02020400000000000000" charset="-122"/>
                </a:endParaRPr>
              </a:p>
            </p:txBody>
          </p:sp>
          <p:sp>
            <p:nvSpPr>
              <p:cNvPr id="33" name="椭圆 32"/>
              <p:cNvSpPr/>
              <p:nvPr>
                <p:custDataLst>
                  <p:tags r:id="rId10"/>
                </p:custDataLst>
              </p:nvPr>
            </p:nvSpPr>
            <p:spPr>
              <a:xfrm>
                <a:off x="15842" y="9844"/>
                <a:ext cx="181" cy="181"/>
              </a:xfrm>
              <a:prstGeom prst="ellipse">
                <a:avLst/>
              </a:prstGeom>
              <a:solidFill>
                <a:schemeClr val="accent4"/>
              </a:solidFill>
              <a:ln w="190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algn="ctr"/>
                <a:endParaRPr lang="en-US" altLang="en-US">
                  <a:noFill/>
                  <a:latin typeface="Calibri" panose="020F0502020204030204" charset="0"/>
                  <a:ea typeface="思源宋体 CN" panose="02020400000000000000" charset="-122"/>
                  <a:sym typeface="思源宋体 CN" panose="02020400000000000000" charset="-122"/>
                </a:endParaRPr>
              </a:p>
            </p:txBody>
          </p:sp>
          <p:sp>
            <p:nvSpPr>
              <p:cNvPr id="34" name="任意多边形: 形状 22"/>
              <p:cNvSpPr/>
              <p:nvPr>
                <p:custDataLst>
                  <p:tags r:id="rId11"/>
                </p:custDataLst>
              </p:nvPr>
            </p:nvSpPr>
            <p:spPr>
              <a:xfrm>
                <a:off x="1615" y="5685"/>
                <a:ext cx="3093" cy="3540"/>
              </a:xfrm>
              <a:custGeom>
                <a:avLst/>
                <a:gdLst>
                  <a:gd name="connsiteX0" fmla="*/ 0 w 1964337"/>
                  <a:gd name="connsiteY0" fmla="*/ 0 h 1830472"/>
                  <a:gd name="connsiteX1" fmla="*/ 1964337 w 1964337"/>
                  <a:gd name="connsiteY1" fmla="*/ 0 h 1830472"/>
                  <a:gd name="connsiteX2" fmla="*/ 1964337 w 1964337"/>
                  <a:gd name="connsiteY2" fmla="*/ 1500721 h 1830472"/>
                  <a:gd name="connsiteX3" fmla="*/ 1546783 w 1964337"/>
                  <a:gd name="connsiteY3" fmla="*/ 1549405 h 1830472"/>
                  <a:gd name="connsiteX4" fmla="*/ 137776 w 1964337"/>
                  <a:gd name="connsiteY4" fmla="*/ 1795112 h 1830472"/>
                  <a:gd name="connsiteX5" fmla="*/ 0 w 1964337"/>
                  <a:gd name="connsiteY5" fmla="*/ 1830472 h 1830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64337" h="1830472">
                    <a:moveTo>
                      <a:pt x="0" y="0"/>
                    </a:moveTo>
                    <a:lnTo>
                      <a:pt x="1964337" y="0"/>
                    </a:lnTo>
                    <a:lnTo>
                      <a:pt x="1964337" y="1500721"/>
                    </a:lnTo>
                    <a:lnTo>
                      <a:pt x="1546783" y="1549405"/>
                    </a:lnTo>
                    <a:cubicBezTo>
                      <a:pt x="1017753" y="1617997"/>
                      <a:pt x="543086" y="1700858"/>
                      <a:pt x="137776" y="1795112"/>
                    </a:cubicBezTo>
                    <a:lnTo>
                      <a:pt x="0" y="183047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alpha val="0"/>
                    </a:schemeClr>
                  </a:gs>
                  <a:gs pos="92000">
                    <a:schemeClr val="accent4"/>
                  </a:gs>
                </a:gsLst>
                <a:lin ang="5400000" scaled="1"/>
              </a:gradFill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algn="ctr"/>
                <a:endParaRPr lang="en-US" altLang="en-US">
                  <a:solidFill>
                    <a:sysClr val="window" lastClr="FFFFFF"/>
                  </a:solidFill>
                  <a:latin typeface="Calibri" panose="020F0502020204030204" charset="0"/>
                  <a:ea typeface="思源宋体 CN" panose="02020400000000000000" charset="-122"/>
                  <a:sym typeface="思源宋体 CN" panose="02020400000000000000" charset="-122"/>
                </a:endParaRPr>
              </a:p>
            </p:txBody>
          </p:sp>
          <p:sp>
            <p:nvSpPr>
              <p:cNvPr id="3" name="任意多边形: 形状 25"/>
              <p:cNvSpPr/>
              <p:nvPr>
                <p:custDataLst>
                  <p:tags r:id="rId12"/>
                </p:custDataLst>
              </p:nvPr>
            </p:nvSpPr>
            <p:spPr>
              <a:xfrm>
                <a:off x="14614" y="6382"/>
                <a:ext cx="3093" cy="3171"/>
              </a:xfrm>
              <a:custGeom>
                <a:avLst/>
                <a:gdLst>
                  <a:gd name="connsiteX0" fmla="*/ 0 w 1964337"/>
                  <a:gd name="connsiteY0" fmla="*/ 0 h 1830472"/>
                  <a:gd name="connsiteX1" fmla="*/ 1964337 w 1964337"/>
                  <a:gd name="connsiteY1" fmla="*/ 0 h 1830472"/>
                  <a:gd name="connsiteX2" fmla="*/ 1964337 w 1964337"/>
                  <a:gd name="connsiteY2" fmla="*/ 1830472 h 1830472"/>
                  <a:gd name="connsiteX3" fmla="*/ 1826560 w 1964337"/>
                  <a:gd name="connsiteY3" fmla="*/ 1795112 h 1830472"/>
                  <a:gd name="connsiteX4" fmla="*/ 417553 w 1964337"/>
                  <a:gd name="connsiteY4" fmla="*/ 1549405 h 1830472"/>
                  <a:gd name="connsiteX5" fmla="*/ 0 w 1964337"/>
                  <a:gd name="connsiteY5" fmla="*/ 1500722 h 1830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64337" h="1830472">
                    <a:moveTo>
                      <a:pt x="0" y="0"/>
                    </a:moveTo>
                    <a:lnTo>
                      <a:pt x="1964337" y="0"/>
                    </a:lnTo>
                    <a:lnTo>
                      <a:pt x="1964337" y="1830472"/>
                    </a:lnTo>
                    <a:lnTo>
                      <a:pt x="1826560" y="1795112"/>
                    </a:lnTo>
                    <a:cubicBezTo>
                      <a:pt x="1421250" y="1700858"/>
                      <a:pt x="946583" y="1617997"/>
                      <a:pt x="417553" y="1549405"/>
                    </a:cubicBezTo>
                    <a:lnTo>
                      <a:pt x="0" y="150072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alpha val="0"/>
                    </a:schemeClr>
                  </a:gs>
                  <a:gs pos="92000">
                    <a:schemeClr val="accent4"/>
                  </a:gs>
                </a:gsLst>
                <a:lin ang="5400000" scaled="1"/>
              </a:gradFill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algn="ctr"/>
                <a:endParaRPr lang="en-US" altLang="en-US">
                  <a:solidFill>
                    <a:sysClr val="window" lastClr="FFFFFF"/>
                  </a:solidFill>
                  <a:latin typeface="Calibri" panose="020F0502020204030204" charset="0"/>
                  <a:ea typeface="思源宋体 CN" panose="02020400000000000000" charset="-122"/>
                  <a:sym typeface="思源宋体 CN" panose="02020400000000000000" charset="-122"/>
                </a:endParaRPr>
              </a:p>
            </p:txBody>
          </p:sp>
          <p:sp>
            <p:nvSpPr>
              <p:cNvPr id="4" name="矩形: 圆角 26"/>
              <p:cNvSpPr/>
              <p:nvPr>
                <p:custDataLst>
                  <p:tags r:id="rId13"/>
                </p:custDataLst>
              </p:nvPr>
            </p:nvSpPr>
            <p:spPr>
              <a:xfrm>
                <a:off x="663" y="2762"/>
                <a:ext cx="415" cy="2923"/>
              </a:xfrm>
              <a:prstGeom prst="roundRect">
                <a:avLst>
                  <a:gd name="adj" fmla="val 12381"/>
                </a:avLst>
              </a:prstGeom>
              <a:gradFill flip="none" rotWithShape="1">
                <a:gsLst>
                  <a:gs pos="100000">
                    <a:schemeClr val="tx2">
                      <a:lumMod val="50000"/>
                      <a:lumOff val="50000"/>
                      <a:alpha val="0"/>
                    </a:schemeClr>
                  </a:gs>
                  <a:gs pos="0">
                    <a:schemeClr val="accent3">
                      <a:alpha val="11000"/>
                    </a:schemeClr>
                  </a:gs>
                </a:gsLst>
                <a:lin ang="5400000" scaled="1"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+mn-ea"/>
                  <a:sym typeface="思源宋体 CN" panose="02020400000000000000" charset="-122"/>
                </a:endParaRPr>
              </a:p>
            </p:txBody>
          </p:sp>
          <p:sp>
            <p:nvSpPr>
              <p:cNvPr id="51" name="矩形: 圆角 27"/>
              <p:cNvSpPr/>
              <p:nvPr>
                <p:custDataLst>
                  <p:tags r:id="rId14"/>
                </p:custDataLst>
              </p:nvPr>
            </p:nvSpPr>
            <p:spPr>
              <a:xfrm>
                <a:off x="352" y="4804"/>
                <a:ext cx="415" cy="2923"/>
              </a:xfrm>
              <a:prstGeom prst="roundRect">
                <a:avLst>
                  <a:gd name="adj" fmla="val 12381"/>
                </a:avLst>
              </a:prstGeom>
              <a:gradFill flip="none" rotWithShape="1">
                <a:gsLst>
                  <a:gs pos="0">
                    <a:schemeClr val="accent4">
                      <a:alpha val="19000"/>
                    </a:schemeClr>
                  </a:gs>
                  <a:gs pos="100000">
                    <a:schemeClr val="accent4">
                      <a:alpha val="0"/>
                    </a:schemeClr>
                  </a:gs>
                </a:gsLst>
                <a:lin ang="5400000" scaled="1"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+mn-ea"/>
                  <a:sym typeface="思源宋体 CN" panose="02020400000000000000" charset="-122"/>
                </a:endParaRPr>
              </a:p>
            </p:txBody>
          </p:sp>
          <p:sp>
            <p:nvSpPr>
              <p:cNvPr id="52" name="矩形: 圆角 28"/>
              <p:cNvSpPr/>
              <p:nvPr>
                <p:custDataLst>
                  <p:tags r:id="rId15"/>
                </p:custDataLst>
              </p:nvPr>
            </p:nvSpPr>
            <p:spPr>
              <a:xfrm>
                <a:off x="913" y="6186"/>
                <a:ext cx="135" cy="2923"/>
              </a:xfrm>
              <a:prstGeom prst="roundRect">
                <a:avLst>
                  <a:gd name="adj" fmla="val 20627"/>
                </a:avLst>
              </a:prstGeom>
              <a:gradFill flip="none" rotWithShape="1">
                <a:gsLst>
                  <a:gs pos="0">
                    <a:schemeClr val="accent4">
                      <a:alpha val="36000"/>
                    </a:schemeClr>
                  </a:gs>
                  <a:gs pos="100000">
                    <a:schemeClr val="accent4">
                      <a:alpha val="0"/>
                    </a:schemeClr>
                  </a:gs>
                </a:gsLst>
                <a:lin ang="5400000" scaled="1"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+mn-ea"/>
                  <a:sym typeface="思源宋体 CN" panose="02020400000000000000" charset="-122"/>
                </a:endParaRPr>
              </a:p>
            </p:txBody>
          </p:sp>
          <p:sp>
            <p:nvSpPr>
              <p:cNvPr id="53" name="矩形: 圆角 29"/>
              <p:cNvSpPr/>
              <p:nvPr>
                <p:custDataLst>
                  <p:tags r:id="rId16"/>
                </p:custDataLst>
              </p:nvPr>
            </p:nvSpPr>
            <p:spPr>
              <a:xfrm>
                <a:off x="18255" y="6576"/>
                <a:ext cx="415" cy="2923"/>
              </a:xfrm>
              <a:prstGeom prst="roundRect">
                <a:avLst>
                  <a:gd name="adj" fmla="val 12381"/>
                </a:avLst>
              </a:prstGeom>
              <a:gradFill flip="none" rotWithShape="1">
                <a:gsLst>
                  <a:gs pos="100000">
                    <a:schemeClr val="accent4">
                      <a:alpha val="0"/>
                    </a:schemeClr>
                  </a:gs>
                  <a:gs pos="0">
                    <a:schemeClr val="accent4">
                      <a:alpha val="11000"/>
                    </a:schemeClr>
                  </a:gs>
                </a:gsLst>
                <a:lin ang="5400000" scaled="1"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+mn-ea"/>
                  <a:sym typeface="思源宋体 CN" panose="02020400000000000000" charset="-122"/>
                </a:endParaRPr>
              </a:p>
            </p:txBody>
          </p:sp>
          <p:sp>
            <p:nvSpPr>
              <p:cNvPr id="5" name="矩形: 圆角 30"/>
              <p:cNvSpPr/>
              <p:nvPr>
                <p:custDataLst>
                  <p:tags r:id="rId17"/>
                </p:custDataLst>
              </p:nvPr>
            </p:nvSpPr>
            <p:spPr>
              <a:xfrm>
                <a:off x="18480" y="4693"/>
                <a:ext cx="415" cy="2923"/>
              </a:xfrm>
              <a:prstGeom prst="roundRect">
                <a:avLst>
                  <a:gd name="adj" fmla="val 12381"/>
                </a:avLst>
              </a:prstGeom>
              <a:gradFill flip="none" rotWithShape="1">
                <a:gsLst>
                  <a:gs pos="0">
                    <a:schemeClr val="accent4">
                      <a:alpha val="18000"/>
                    </a:schemeClr>
                  </a:gs>
                  <a:gs pos="100000">
                    <a:schemeClr val="accent4">
                      <a:alpha val="0"/>
                    </a:schemeClr>
                  </a:gs>
                </a:gsLst>
                <a:lin ang="5400000" scaled="1"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+mn-ea"/>
                  <a:sym typeface="思源宋体 CN" panose="02020400000000000000" charset="-122"/>
                </a:endParaRPr>
              </a:p>
            </p:txBody>
          </p:sp>
          <p:sp>
            <p:nvSpPr>
              <p:cNvPr id="63" name="矩形: 圆角 31"/>
              <p:cNvSpPr/>
              <p:nvPr>
                <p:custDataLst>
                  <p:tags r:id="rId18"/>
                </p:custDataLst>
              </p:nvPr>
            </p:nvSpPr>
            <p:spPr>
              <a:xfrm>
                <a:off x="18242" y="2639"/>
                <a:ext cx="135" cy="2923"/>
              </a:xfrm>
              <a:prstGeom prst="roundRect">
                <a:avLst>
                  <a:gd name="adj" fmla="val 20627"/>
                </a:avLst>
              </a:prstGeom>
              <a:gradFill flip="none" rotWithShape="1">
                <a:gsLst>
                  <a:gs pos="0">
                    <a:schemeClr val="accent4">
                      <a:alpha val="36000"/>
                    </a:schemeClr>
                  </a:gs>
                  <a:gs pos="100000">
                    <a:schemeClr val="accent4">
                      <a:alpha val="0"/>
                    </a:schemeClr>
                  </a:gs>
                </a:gsLst>
                <a:lin ang="5400000" scaled="1"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1pPr>
                <a:lvl2pPr marL="457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2pPr>
                <a:lvl3pPr marL="914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3pPr>
                <a:lvl4pPr marL="1371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4pPr>
                <a:lvl5pPr marL="18288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5pPr>
                <a:lvl6pPr marL="22860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6pPr>
                <a:lvl7pPr marL="27432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7pPr>
                <a:lvl8pPr marL="32004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8pPr>
                <a:lvl9pPr marL="365760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kern="1200" cap="none" spc="0" normalizeH="0" baseline="0" noProof="0">
                    <a:solidFill>
                      <a:sysClr val="window" lastClr="FFFFFF"/>
                    </a:solidFill>
                    <a:uLnTx/>
                    <a:uFillTx/>
                    <a:latin typeface="等线" panose="02010600030101010101" charset="-122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" panose="02020400000000000000" charset="-122"/>
                  <a:ea typeface="思源宋体 CN" panose="02020400000000000000" charset="-122"/>
                  <a:cs typeface="+mn-ea"/>
                  <a:sym typeface="思源宋体 CN" panose="02020400000000000000" charset="-122"/>
                </a:endParaRPr>
              </a:p>
            </p:txBody>
          </p:sp>
          <p:pic>
            <p:nvPicPr>
              <p:cNvPr id="67" name="https://docer-ks3.wpscdn.cn/picture/7678381/635a63b86e5945e31a2ede264175f32a_612.jpg" descr="C:/Users/11302/Desktop/工作/2026/7月/5.jpg5"/>
              <p:cNvPicPr/>
              <p:nvPr/>
            </p:nvPicPr>
            <p:blipFill rotWithShape="1">
              <a:blip r:embed="rId19"/>
              <a:srcRect t="5925" b="22592"/>
              <a:stretch>
                <a:fillRect/>
              </a:stretch>
            </p:blipFill>
            <p:spPr>
              <a:xfrm>
                <a:off x="12084" y="5966"/>
                <a:ext cx="5039" cy="3360"/>
              </a:xfrm>
              <a:prstGeom prst="rect">
                <a:avLst/>
              </a:prstGeom>
              <a:ln w="12700" cap="flat" cmpd="sng" algn="ctr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127000" dist="63500" sx="98000" sy="98000" algn="ctr" rotWithShape="0">
                  <a:srgbClr val="2851D5">
                    <a:lumMod val="50000"/>
                    <a:alpha val="25000"/>
                  </a:srgbClr>
                </a:outerShdw>
              </a:effectLst>
              <a:scene3d>
                <a:camera prst="perspectiveContrastingLeftFacing" fov="2700000">
                  <a:rot lat="0" lon="1734000" rev="0"/>
                </a:camera>
                <a:lightRig rig="threePt" dir="t">
                  <a:rot lat="0" lon="0" rev="0"/>
                </a:lightRig>
              </a:scene3d>
              <a:sp3d>
                <a:contourClr>
                  <a:srgbClr val="000000"/>
                </a:contourClr>
              </a:sp3d>
            </p:spPr>
          </p:pic>
          <p:pic>
            <p:nvPicPr>
              <p:cNvPr id="82" name="https://docer-ks3.wpscdn.cn/picture/22681340/4ee15bee03bebebff3fa3bbe4d7a1c38_612.jpg" descr="C:/Users/11302/Desktop/工作/2026/7月/4.jpg4"/>
              <p:cNvPicPr/>
              <p:nvPr/>
            </p:nvPicPr>
            <p:blipFill rotWithShape="1">
              <a:blip r:embed="rId20"/>
              <a:srcRect l="1175" r="14457"/>
              <a:stretch>
                <a:fillRect/>
              </a:stretch>
            </p:blipFill>
            <p:spPr>
              <a:xfrm>
                <a:off x="7208" y="6017"/>
                <a:ext cx="4760" cy="3173"/>
              </a:xfrm>
              <a:prstGeom prst="rect">
                <a:avLst/>
              </a:prstGeom>
              <a:ln w="12700" cap="flat" cmpd="sng" algn="ctr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127000" dist="63500" sx="98000" sy="98000" algn="ctr" rotWithShape="0">
                  <a:srgbClr val="2851D5">
                    <a:lumMod val="50000"/>
                    <a:alpha val="25000"/>
                  </a:srgbClr>
                </a:outerShdw>
              </a:effectLst>
              <a:scene3d>
                <a:camera prst="orthographicFront"/>
                <a:lightRig rig="threePt" dir="t">
                  <a:rot lat="0" lon="0" rev="0"/>
                </a:lightRig>
              </a:scene3d>
              <a:sp3d>
                <a:contourClr>
                  <a:srgbClr val="000000"/>
                </a:contourClr>
              </a:sp3d>
            </p:spPr>
          </p:pic>
          <p:pic>
            <p:nvPicPr>
              <p:cNvPr id="68" name="https://photo-static-api.fotomore.com/creative/vcg/400/new/VCG211167546891.jpg" descr="C:/Users/11302/Desktop/工作/2026/7月/3.jpg3"/>
              <p:cNvPicPr/>
              <p:nvPr/>
            </p:nvPicPr>
            <p:blipFill rotWithShape="1">
              <a:blip r:embed="rId21"/>
              <a:srcRect b="4234"/>
              <a:stretch>
                <a:fillRect/>
              </a:stretch>
            </p:blipFill>
            <p:spPr>
              <a:xfrm>
                <a:off x="2241" y="6018"/>
                <a:ext cx="4983" cy="3322"/>
              </a:xfrm>
              <a:prstGeom prst="rect">
                <a:avLst/>
              </a:prstGeom>
              <a:ln w="12700" cap="flat" cmpd="sng" algn="ctr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127000" dist="63500" sx="98000" sy="98000" algn="ctr" rotWithShape="0">
                  <a:srgbClr val="2851D5">
                    <a:lumMod val="50000"/>
                    <a:alpha val="25000"/>
                  </a:srgbClr>
                </a:outerShdw>
              </a:effectLst>
              <a:scene3d>
                <a:camera prst="perspectiveContrastingRightFacing" fov="2700000">
                  <a:rot lat="0" lon="19863664" rev="0"/>
                </a:camera>
                <a:lightRig rig="threePt" dir="t">
                  <a:rot lat="0" lon="0" rev="0"/>
                </a:lightRig>
              </a:scene3d>
              <a:sp3d>
                <a:contourClr>
                  <a:srgbClr val="000000"/>
                </a:contourClr>
              </a:sp3d>
            </p:spPr>
          </p:pic>
        </p:grpSp>
      </p:grpSp>
      <p:grpSp>
        <p:nvGrpSpPr>
          <p:cNvPr id="24" name="组合 23"/>
          <p:cNvGrpSpPr/>
          <p:nvPr/>
        </p:nvGrpSpPr>
        <p:grpSpPr>
          <a:xfrm>
            <a:off x="1123315" y="1814830"/>
            <a:ext cx="9696450" cy="398780"/>
            <a:chOff x="1769" y="2858"/>
            <a:chExt cx="15270" cy="628"/>
          </a:xfrm>
        </p:grpSpPr>
        <p:sp>
          <p:nvSpPr>
            <p:cNvPr id="18" name="圆角矩形 11"/>
            <p:cNvSpPr/>
            <p:nvPr>
              <p:custDataLst>
                <p:tags r:id="rId22"/>
              </p:custDataLst>
            </p:nvPr>
          </p:nvSpPr>
          <p:spPr>
            <a:xfrm>
              <a:off x="5566" y="2915"/>
              <a:ext cx="2926" cy="523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100000">
                  <a:sysClr val="window" lastClr="FFFFFF"/>
                </a:gs>
              </a:gsLst>
              <a:path path="circle">
                <a:fillToRect r="100000" b="100000"/>
              </a:path>
              <a:tileRect l="-100000" t="-100000"/>
            </a:gradFill>
            <a:ln w="10374" cap="flat" cmpd="sng" algn="ctr">
              <a:solidFill>
                <a:schemeClr val="accent3"/>
              </a:solidFill>
              <a:prstDash val="solid"/>
              <a:miter lim="800000"/>
            </a:ln>
            <a:effectLst>
              <a:outerShdw blurRad="139700" dist="103735" dir="2700002" algn="tl" rotWithShape="0">
                <a:srgbClr val="2851D5">
                  <a:lumMod val="50000"/>
                  <a:alpha val="10000"/>
                </a:srgbClr>
              </a:outerShdw>
            </a:effectLst>
          </p:spPr>
          <p:txBody>
            <a:bodyPr vertOverflow="overflow" horzOverflow="overflow" vert="horz" wrap="square" lIns="74690" tIns="37345" rIns="74690" bIns="37345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1pPr>
              <a:lvl2pPr marL="457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2pPr>
              <a:lvl3pPr marL="914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3pPr>
              <a:lvl4pPr marL="1371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4pPr>
              <a:lvl5pPr marL="18288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5pPr>
              <a:lvl6pPr marL="22860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6pPr>
              <a:lvl7pPr marL="2743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7pPr>
              <a:lvl8pPr marL="3200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8pPr>
              <a:lvl9pPr marL="3657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9pPr>
            </a:lstStyle>
            <a:p>
              <a:pPr lvl="0" algn="ctr" fontAlgn="base">
                <a:buClrTx/>
                <a:buSzTx/>
                <a:buFont typeface="思源宋体 CN" panose="02020400000000000000" charset="-122"/>
              </a:pPr>
              <a:r>
                <a:rPr lang="zh-CN" altLang="en-US" sz="2000" noProof="1">
                  <a:solidFill>
                    <a:srgbClr val="343C91"/>
                  </a:solidFill>
                  <a:effectLst>
                    <a:outerShdw blurRad="190500" dist="1270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方正春晚龙马精神体" panose="02010600010101010101" charset="-122"/>
                  <a:ea typeface="方正春晚龙马精神体" panose="02010600010101010101" charset="-122"/>
                  <a:cs typeface="思源宋体 CN Heavy" panose="02020900000000000000" pitchFamily="18" charset="-122"/>
                  <a:sym typeface="思源宋体 CN" panose="02020400000000000000" charset="-122"/>
                </a:rPr>
                <a:t>发现问题</a:t>
              </a:r>
              <a:endParaRPr lang="zh-CN" altLang="en-US" sz="2000" noProof="1">
                <a:solidFill>
                  <a:srgbClr val="343C91"/>
                </a:solidFill>
                <a:effectLst>
                  <a:outerShdw blurRad="190500" dist="127000" dir="2700000" algn="tl" rotWithShape="0">
                    <a:schemeClr val="accent1">
                      <a:alpha val="20000"/>
                    </a:schemeClr>
                  </a:outerShdw>
                </a:effectLst>
                <a:latin typeface="方正春晚龙马精神体" panose="02010600010101010101" charset="-122"/>
                <a:ea typeface="方正春晚龙马精神体" panose="02010600010101010101" charset="-122"/>
                <a:cs typeface="思源宋体 CN Heavy" panose="02020900000000000000" pitchFamily="18" charset="-122"/>
                <a:sym typeface="思源宋体 CN" panose="02020400000000000000" charset="-122"/>
              </a:endParaRPr>
            </a:p>
          </p:txBody>
        </p:sp>
        <p:sp>
          <p:nvSpPr>
            <p:cNvPr id="73" name="圆角矩形 72"/>
            <p:cNvSpPr/>
            <p:nvPr>
              <p:custDataLst>
                <p:tags r:id="rId23"/>
              </p:custDataLst>
            </p:nvPr>
          </p:nvSpPr>
          <p:spPr>
            <a:xfrm>
              <a:off x="9870" y="2915"/>
              <a:ext cx="2926" cy="523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100000">
                  <a:sysClr val="window" lastClr="FFFFFF"/>
                </a:gs>
              </a:gsLst>
              <a:path path="circle">
                <a:fillToRect r="100000" b="100000"/>
              </a:path>
              <a:tileRect l="-100000" t="-100000"/>
            </a:gradFill>
            <a:ln w="10374" cap="flat" cmpd="sng" algn="ctr">
              <a:solidFill>
                <a:schemeClr val="accent3"/>
              </a:solidFill>
              <a:prstDash val="solid"/>
              <a:miter lim="800000"/>
            </a:ln>
            <a:effectLst>
              <a:outerShdw blurRad="139700" dist="103735" dir="2700002" algn="tl" rotWithShape="0">
                <a:srgbClr val="2851D5">
                  <a:lumMod val="50000"/>
                  <a:alpha val="10000"/>
                </a:srgbClr>
              </a:outerShdw>
            </a:effectLst>
          </p:spPr>
          <p:txBody>
            <a:bodyPr vertOverflow="overflow" horzOverflow="overflow" vert="horz" wrap="square" lIns="74690" tIns="37345" rIns="74690" bIns="37345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1pPr>
              <a:lvl2pPr marL="457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2pPr>
              <a:lvl3pPr marL="914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3pPr>
              <a:lvl4pPr marL="1371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4pPr>
              <a:lvl5pPr marL="18288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5pPr>
              <a:lvl6pPr marL="22860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6pPr>
              <a:lvl7pPr marL="2743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7pPr>
              <a:lvl8pPr marL="3200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8pPr>
              <a:lvl9pPr marL="3657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9pPr>
            </a:lstStyle>
            <a:p>
              <a:pPr lvl="0" algn="ctr" fontAlgn="base">
                <a:buClrTx/>
                <a:buSzTx/>
                <a:buFont typeface="思源宋体 CN" panose="02020400000000000000" charset="-122"/>
              </a:pPr>
              <a:r>
                <a:rPr lang="zh-CN" altLang="en-US" sz="2000" noProof="1">
                  <a:solidFill>
                    <a:srgbClr val="343C91"/>
                  </a:solidFill>
                  <a:effectLst>
                    <a:outerShdw blurRad="190500" dist="1270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方正春晚龙马精神体" panose="02010600010101010101" charset="-122"/>
                  <a:ea typeface="方正春晚龙马精神体" panose="02010600010101010101" charset="-122"/>
                  <a:cs typeface="思源宋体 CN Heavy" panose="02020900000000000000" pitchFamily="18" charset="-122"/>
                  <a:sym typeface="思源宋体 CN" panose="02020400000000000000" charset="-122"/>
                </a:rPr>
                <a:t>研究改进</a:t>
              </a:r>
              <a:endParaRPr lang="zh-CN" altLang="en-US" sz="2000" noProof="1">
                <a:solidFill>
                  <a:srgbClr val="343C91"/>
                </a:solidFill>
                <a:effectLst>
                  <a:outerShdw blurRad="190500" dist="127000" dir="2700000" algn="tl" rotWithShape="0">
                    <a:schemeClr val="accent1">
                      <a:alpha val="20000"/>
                    </a:schemeClr>
                  </a:outerShdw>
                </a:effectLst>
                <a:latin typeface="方正春晚龙马精神体" panose="02010600010101010101" charset="-122"/>
                <a:ea typeface="方正春晚龙马精神体" panose="02010600010101010101" charset="-122"/>
                <a:cs typeface="思源宋体 CN Heavy" panose="02020900000000000000" pitchFamily="18" charset="-122"/>
                <a:sym typeface="思源宋体 CN" panose="02020400000000000000" charset="-122"/>
              </a:endParaRPr>
            </a:p>
          </p:txBody>
        </p:sp>
        <p:sp>
          <p:nvSpPr>
            <p:cNvPr id="74" name="圆角矩形 73"/>
            <p:cNvSpPr/>
            <p:nvPr>
              <p:custDataLst>
                <p:tags r:id="rId24"/>
              </p:custDataLst>
            </p:nvPr>
          </p:nvSpPr>
          <p:spPr>
            <a:xfrm>
              <a:off x="14113" y="2915"/>
              <a:ext cx="2926" cy="523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100000">
                  <a:sysClr val="window" lastClr="FFFFFF"/>
                </a:gs>
              </a:gsLst>
              <a:path path="circle">
                <a:fillToRect r="100000" b="100000"/>
              </a:path>
              <a:tileRect l="-100000" t="-100000"/>
            </a:gradFill>
            <a:ln w="10374" cap="flat" cmpd="sng" algn="ctr">
              <a:solidFill>
                <a:schemeClr val="accent3"/>
              </a:solidFill>
              <a:prstDash val="solid"/>
              <a:miter lim="800000"/>
            </a:ln>
            <a:effectLst>
              <a:outerShdw blurRad="139700" dist="103735" dir="2700002" algn="tl" rotWithShape="0">
                <a:srgbClr val="2851D5">
                  <a:lumMod val="50000"/>
                  <a:alpha val="10000"/>
                </a:srgbClr>
              </a:outerShdw>
            </a:effectLst>
          </p:spPr>
          <p:txBody>
            <a:bodyPr vertOverflow="overflow" horzOverflow="overflow" vert="horz" wrap="square" lIns="74690" tIns="37345" rIns="74690" bIns="37345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1pPr>
              <a:lvl2pPr marL="457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2pPr>
              <a:lvl3pPr marL="914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3pPr>
              <a:lvl4pPr marL="1371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4pPr>
              <a:lvl5pPr marL="18288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5pPr>
              <a:lvl6pPr marL="22860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6pPr>
              <a:lvl7pPr marL="2743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7pPr>
              <a:lvl8pPr marL="3200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8pPr>
              <a:lvl9pPr marL="3657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等线" panose="02010600030101010101" charset="-122"/>
                  <a:ea typeface="Arial" panose="020B0604020202020204" pitchFamily="34" charset="0"/>
                  <a:cs typeface="Arial" panose="020B0604020202020204" pitchFamily="34" charset="0"/>
                  <a:sym typeface="Wingdings" panose="05000000000000000000"/>
                </a:defRPr>
              </a:lvl9pPr>
            </a:lstStyle>
            <a:p>
              <a:pPr lvl="0" algn="ctr" fontAlgn="base">
                <a:buClrTx/>
                <a:buSzTx/>
                <a:buFont typeface="思源宋体 CN" panose="02020400000000000000" charset="-122"/>
              </a:pPr>
              <a:r>
                <a:rPr lang="zh-CN" altLang="en-US" sz="2000" noProof="1">
                  <a:solidFill>
                    <a:srgbClr val="343C91"/>
                  </a:solidFill>
                  <a:effectLst>
                    <a:outerShdw blurRad="190500" dist="1270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方正春晚龙马精神体" panose="02010600010101010101" charset="-122"/>
                  <a:ea typeface="方正春晚龙马精神体" panose="02010600010101010101" charset="-122"/>
                  <a:cs typeface="思源宋体 CN Heavy" panose="02020900000000000000" pitchFamily="18" charset="-122"/>
                  <a:sym typeface="思源宋体 CN" panose="02020400000000000000" charset="-122"/>
                </a:rPr>
                <a:t>跟踪提升</a:t>
              </a:r>
              <a:endParaRPr lang="zh-CN" altLang="en-US" sz="2000" noProof="1">
                <a:solidFill>
                  <a:srgbClr val="343C91"/>
                </a:solidFill>
                <a:effectLst>
                  <a:outerShdw blurRad="190500" dist="127000" dir="2700000" algn="tl" rotWithShape="0">
                    <a:schemeClr val="accent1">
                      <a:alpha val="20000"/>
                    </a:schemeClr>
                  </a:outerShdw>
                </a:effectLst>
                <a:latin typeface="方正春晚龙马精神体" panose="02010600010101010101" charset="-122"/>
                <a:ea typeface="方正春晚龙马精神体" panose="02010600010101010101" charset="-122"/>
                <a:cs typeface="思源宋体 CN Heavy" panose="02020900000000000000" pitchFamily="18" charset="-122"/>
                <a:sym typeface="思源宋体 CN" panose="02020400000000000000" charset="-122"/>
              </a:endParaRPr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1769" y="2858"/>
              <a:ext cx="3231" cy="628"/>
              <a:chOff x="1769" y="2858"/>
              <a:chExt cx="3231" cy="628"/>
            </a:xfrm>
          </p:grpSpPr>
          <p:sp>
            <p:nvSpPr>
              <p:cNvPr id="6" name="文本框 5"/>
              <p:cNvSpPr txBox="1"/>
              <p:nvPr/>
            </p:nvSpPr>
            <p:spPr>
              <a:xfrm>
                <a:off x="1996" y="2858"/>
                <a:ext cx="3004" cy="62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l" fontAlgn="base">
                  <a:lnSpc>
                    <a:spcPct val="100000"/>
                  </a:lnSpc>
                  <a:buClrTx/>
                  <a:buSzTx/>
                  <a:buFont typeface="思源宋体 CN" panose="02020400000000000000" charset="-122"/>
                </a:pPr>
                <a:r>
                  <a:rPr lang="en-US" altLang="zh-CN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  <a:sym typeface="+mn-ea"/>
                  </a:rPr>
                  <a:t>1.推动学用结合</a:t>
                </a:r>
                <a:endParaRPr lang="en-US" altLang="zh-CN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+mn-ea"/>
                </a:endParaRPr>
              </a:p>
            </p:txBody>
          </p:sp>
          <p:grpSp>
            <p:nvGrpSpPr>
              <p:cNvPr id="90" name="组合 89"/>
              <p:cNvGrpSpPr/>
              <p:nvPr/>
            </p:nvGrpSpPr>
            <p:grpSpPr>
              <a:xfrm rot="0">
                <a:off x="1769" y="3033"/>
                <a:ext cx="277" cy="277"/>
                <a:chOff x="4079253" y="3794228"/>
                <a:chExt cx="131686" cy="131686"/>
              </a:xfrm>
            </p:grpSpPr>
            <p:sp>
              <p:nvSpPr>
                <p:cNvPr id="91" name="矩形: 圆角 44"/>
                <p:cNvSpPr/>
                <p:nvPr/>
              </p:nvSpPr>
              <p:spPr>
                <a:xfrm>
                  <a:off x="4079253" y="3794228"/>
                  <a:ext cx="131686" cy="131686"/>
                </a:xfrm>
                <a:prstGeom prst="roundRect">
                  <a:avLst/>
                </a:prstGeom>
                <a:solidFill>
                  <a:schemeClr val="accent1">
                    <a:alpha val="2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1pPr>
                  <a:lvl2pPr marL="457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2pPr>
                  <a:lvl3pPr marL="914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3pPr>
                  <a:lvl4pPr marL="1371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4pPr>
                  <a:lvl5pPr marL="18288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5pPr>
                  <a:lvl6pPr marL="22860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6pPr>
                  <a:lvl7pPr marL="2743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7pPr>
                  <a:lvl8pPr marL="3200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8pPr>
                  <a:lvl9pPr marL="3657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9pPr>
                </a:lstStyle>
                <a:p>
                  <a:pPr algn="ctr" defTabSz="1219200"/>
                  <a:endParaRPr lang="zh-CN" altLang="en-US" sz="2400" dirty="0">
                    <a:solidFill>
                      <a:srgbClr val="FFFFFF"/>
                    </a:solidFill>
                    <a:latin typeface="思源宋体 CN" panose="02020400000000000000" charset="-122"/>
                    <a:ea typeface="思源宋体 CN" panose="02020400000000000000" charset="-122"/>
                    <a:sym typeface="思源宋体 CN" panose="02020400000000000000" charset="-122"/>
                  </a:endParaRPr>
                </a:p>
              </p:txBody>
            </p:sp>
            <p:sp>
              <p:nvSpPr>
                <p:cNvPr id="92" name="矩形: 圆角 45"/>
                <p:cNvSpPr/>
                <p:nvPr/>
              </p:nvSpPr>
              <p:spPr>
                <a:xfrm>
                  <a:off x="4103065" y="3818040"/>
                  <a:ext cx="84062" cy="84062"/>
                </a:xfrm>
                <a:prstGeom prst="roundRect">
                  <a:avLst/>
                </a:prstGeom>
                <a:solidFill>
                  <a:schemeClr val="accent1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1pPr>
                  <a:lvl2pPr marL="457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2pPr>
                  <a:lvl3pPr marL="914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3pPr>
                  <a:lvl4pPr marL="1371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4pPr>
                  <a:lvl5pPr marL="18288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5pPr>
                  <a:lvl6pPr marL="22860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6pPr>
                  <a:lvl7pPr marL="2743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7pPr>
                  <a:lvl8pPr marL="3200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8pPr>
                  <a:lvl9pPr marL="3657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9pPr>
                </a:lstStyle>
                <a:p>
                  <a:pPr algn="ctr" defTabSz="1219200"/>
                  <a:endParaRPr lang="zh-CN" altLang="en-US" sz="2400">
                    <a:solidFill>
                      <a:srgbClr val="FFFFFF"/>
                    </a:solidFill>
                    <a:latin typeface="思源宋体 CN" panose="02020400000000000000" charset="-122"/>
                    <a:ea typeface="思源宋体 CN" panose="02020400000000000000" charset="-122"/>
                    <a:sym typeface="思源宋体 CN" panose="02020400000000000000" charset="-122"/>
                  </a:endParaRPr>
                </a:p>
              </p:txBody>
            </p:sp>
          </p:grpSp>
        </p:grpSp>
      </p:grpSp>
      <p:grpSp>
        <p:nvGrpSpPr>
          <p:cNvPr id="25" name="组合 24"/>
          <p:cNvGrpSpPr/>
          <p:nvPr/>
        </p:nvGrpSpPr>
        <p:grpSpPr>
          <a:xfrm>
            <a:off x="1087120" y="2237740"/>
            <a:ext cx="9732010" cy="1598930"/>
            <a:chOff x="1712" y="3524"/>
            <a:chExt cx="15326" cy="2518"/>
          </a:xfrm>
        </p:grpSpPr>
        <p:grpSp>
          <p:nvGrpSpPr>
            <p:cNvPr id="11" name="组合 10"/>
            <p:cNvGrpSpPr/>
            <p:nvPr/>
          </p:nvGrpSpPr>
          <p:grpSpPr>
            <a:xfrm>
              <a:off x="1769" y="3625"/>
              <a:ext cx="3231" cy="628"/>
              <a:chOff x="1769" y="2858"/>
              <a:chExt cx="3231" cy="628"/>
            </a:xfrm>
          </p:grpSpPr>
          <p:sp>
            <p:nvSpPr>
              <p:cNvPr id="12" name="文本框 11"/>
              <p:cNvSpPr txBox="1"/>
              <p:nvPr/>
            </p:nvSpPr>
            <p:spPr>
              <a:xfrm>
                <a:off x="1996" y="2858"/>
                <a:ext cx="3004" cy="62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l" fontAlgn="base">
                  <a:lnSpc>
                    <a:spcPct val="100000"/>
                  </a:lnSpc>
                  <a:buClrTx/>
                  <a:buSzTx/>
                  <a:buFont typeface="思源宋体 CN" panose="02020400000000000000" charset="-122"/>
                </a:pPr>
                <a:r>
                  <a:rPr lang="en-US" altLang="zh-CN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  <a:sym typeface="+mn-ea"/>
                  </a:rPr>
                  <a:t>2.</a:t>
                </a:r>
                <a:r>
                  <a:rPr lang="zh-CN" altLang="en-US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  <a:sym typeface="+mn-ea"/>
                  </a:rPr>
                  <a:t>党员带头践行</a:t>
                </a:r>
                <a:endParaRPr lang="zh-CN" altLang="en-US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  <a:sym typeface="+mn-ea"/>
                </a:endParaRPr>
              </a:p>
            </p:txBody>
          </p:sp>
          <p:grpSp>
            <p:nvGrpSpPr>
              <p:cNvPr id="13" name="组合 12"/>
              <p:cNvGrpSpPr/>
              <p:nvPr/>
            </p:nvGrpSpPr>
            <p:grpSpPr>
              <a:xfrm rot="0">
                <a:off x="1769" y="3033"/>
                <a:ext cx="277" cy="277"/>
                <a:chOff x="4079253" y="3794228"/>
                <a:chExt cx="131686" cy="131686"/>
              </a:xfrm>
            </p:grpSpPr>
            <p:sp>
              <p:nvSpPr>
                <p:cNvPr id="15" name="矩形: 圆角 44"/>
                <p:cNvSpPr/>
                <p:nvPr/>
              </p:nvSpPr>
              <p:spPr>
                <a:xfrm>
                  <a:off x="4079253" y="3794228"/>
                  <a:ext cx="131686" cy="131686"/>
                </a:xfrm>
                <a:prstGeom prst="roundRect">
                  <a:avLst/>
                </a:prstGeom>
                <a:solidFill>
                  <a:schemeClr val="accent1">
                    <a:alpha val="2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1pPr>
                  <a:lvl2pPr marL="457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2pPr>
                  <a:lvl3pPr marL="914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3pPr>
                  <a:lvl4pPr marL="1371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4pPr>
                  <a:lvl5pPr marL="18288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5pPr>
                  <a:lvl6pPr marL="22860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6pPr>
                  <a:lvl7pPr marL="2743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7pPr>
                  <a:lvl8pPr marL="3200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8pPr>
                  <a:lvl9pPr marL="3657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9pPr>
                </a:lstStyle>
                <a:p>
                  <a:pPr algn="ctr" defTabSz="1219200"/>
                  <a:endParaRPr lang="zh-CN" altLang="en-US" sz="2400" dirty="0">
                    <a:solidFill>
                      <a:srgbClr val="FFFFFF"/>
                    </a:solidFill>
                    <a:latin typeface="思源宋体 CN" panose="02020400000000000000" charset="-122"/>
                    <a:ea typeface="思源宋体 CN" panose="02020400000000000000" charset="-122"/>
                    <a:sym typeface="思源宋体 CN" panose="02020400000000000000" charset="-122"/>
                  </a:endParaRPr>
                </a:p>
              </p:txBody>
            </p:sp>
            <p:sp>
              <p:nvSpPr>
                <p:cNvPr id="16" name="矩形: 圆角 45"/>
                <p:cNvSpPr/>
                <p:nvPr/>
              </p:nvSpPr>
              <p:spPr>
                <a:xfrm>
                  <a:off x="4103065" y="3818040"/>
                  <a:ext cx="84062" cy="84062"/>
                </a:xfrm>
                <a:prstGeom prst="roundRect">
                  <a:avLst/>
                </a:prstGeom>
                <a:solidFill>
                  <a:schemeClr val="accent1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1pPr>
                  <a:lvl2pPr marL="457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2pPr>
                  <a:lvl3pPr marL="914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3pPr>
                  <a:lvl4pPr marL="1371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4pPr>
                  <a:lvl5pPr marL="18288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5pPr>
                  <a:lvl6pPr marL="22860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6pPr>
                  <a:lvl7pPr marL="27432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7pPr>
                  <a:lvl8pPr marL="32004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8pPr>
                  <a:lvl9pPr marL="3657600" marR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800" b="0" i="0" u="none" strike="noStrike" kern="1200" cap="none" spc="0" normalizeH="0" baseline="0" noProof="0">
                      <a:solidFill>
                        <a:schemeClr val="lt1"/>
                      </a:solidFill>
                      <a:uLnTx/>
                      <a:uFillTx/>
                      <a:latin typeface="等线" panose="02010600030101010101" charset="-122"/>
                      <a:ea typeface="Arial" panose="020B0604020202020204" pitchFamily="34" charset="0"/>
                      <a:cs typeface="Arial" panose="020B0604020202020204" pitchFamily="34" charset="0"/>
                      <a:sym typeface="Wingdings" panose="05000000000000000000"/>
                    </a:defRPr>
                  </a:lvl9pPr>
                </a:lstStyle>
                <a:p>
                  <a:pPr algn="ctr" defTabSz="1219200"/>
                  <a:endParaRPr lang="zh-CN" altLang="en-US" sz="2400">
                    <a:solidFill>
                      <a:srgbClr val="FFFFFF"/>
                    </a:solidFill>
                    <a:latin typeface="思源宋体 CN" panose="02020400000000000000" charset="-122"/>
                    <a:ea typeface="思源宋体 CN" panose="02020400000000000000" charset="-122"/>
                    <a:sym typeface="思源宋体 CN" panose="02020400000000000000" charset="-122"/>
                  </a:endParaRPr>
                </a:p>
              </p:txBody>
            </p:sp>
          </p:grpSp>
        </p:grpSp>
        <p:sp>
          <p:nvSpPr>
            <p:cNvPr id="17" name="文本框 16"/>
            <p:cNvSpPr txBox="1"/>
            <p:nvPr/>
          </p:nvSpPr>
          <p:spPr>
            <a:xfrm>
              <a:off x="5606" y="3524"/>
              <a:ext cx="11214" cy="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引导党员教师把学习收获体现到担当作为上，在</a:t>
              </a:r>
              <a:r>
                <a:rPr lang="zh-CN" altLang="en-US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rPr>
                <a:t>教学改革、教研攻坚、</a:t>
              </a:r>
              <a:endParaRPr lang="zh-CN" altLang="en-US">
                <a:solidFill>
                  <a:srgbClr val="343C91"/>
                </a:solidFill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712" y="4154"/>
              <a:ext cx="15327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rPr>
                <a:t>服务师生中走在前、作表率，让</a:t>
              </a:r>
              <a:r>
                <a:rPr lang="en-US" altLang="zh-CN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rPr>
                <a:t>“</a:t>
              </a:r>
              <a:r>
                <a:rPr lang="zh-CN" altLang="en-US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rPr>
                <a:t>学</a:t>
              </a:r>
              <a:r>
                <a:rPr lang="en-US" altLang="zh-CN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rPr>
                <a:t>”</a:t>
              </a: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rPr>
                <a:t>的成果在</a:t>
              </a:r>
              <a:r>
                <a:rPr lang="en-US" altLang="zh-CN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rPr>
                <a:t>“</a:t>
              </a:r>
              <a:r>
                <a:rPr lang="zh-CN" altLang="en-US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rPr>
                <a:t>做</a:t>
              </a:r>
              <a:r>
                <a:rPr lang="en-US" altLang="zh-CN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rPr>
                <a:t>”</a:t>
              </a: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rPr>
                <a:t>中开花结果，成为学习的先锋、实践的标杆，在比学赶超中形成</a:t>
              </a:r>
              <a:r>
                <a:rPr lang="en-US" altLang="zh-CN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rPr>
                <a:t>“</a:t>
              </a: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rPr>
                <a:t>学有榜样、干有方向</a:t>
              </a:r>
              <a:r>
                <a:rPr lang="en-US" altLang="zh-CN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rPr>
                <a:t>”</a:t>
              </a: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rPr>
                <a:t>的良好氛围，推动</a:t>
              </a:r>
              <a:r>
                <a:rPr lang="zh-CN" altLang="en-US">
                  <a:solidFill>
                    <a:srgbClr val="C00000"/>
                  </a:solidFill>
                  <a:highlight>
                    <a:srgbClr val="FFFF00"/>
                  </a:highlight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rPr>
                <a:t>学风与教风、校风同频</a:t>
              </a:r>
              <a:r>
                <a:rPr lang="zh-CN" altLang="en-US"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  <a:sym typeface="+mn-ea"/>
                </a:rPr>
                <a:t>共进。</a:t>
              </a:r>
              <a:endParaRPr lang="zh-CN" altLang="en-US">
                <a:latin typeface="方正春晚龙马精神体" panose="02010600010101010101" charset="-122"/>
                <a:ea typeface="方正春晚龙马精神体" panose="02010600010101010101" charset="-122"/>
                <a:cs typeface="方正春晚龙马精神体" panose="02010600010101010101" charset="-122"/>
              </a:endParaRPr>
            </a:p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12515" y="3357245"/>
            <a:ext cx="7835265" cy="1476375"/>
          </a:xfrm>
          <a:prstGeom prst="rect">
            <a:avLst/>
          </a:prstGeom>
          <a:solidFill>
            <a:srgbClr val="26509D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任意多边形: 形状 6"/>
          <p:cNvSpPr/>
          <p:nvPr/>
        </p:nvSpPr>
        <p:spPr>
          <a:xfrm>
            <a:off x="3684270" y="4965065"/>
            <a:ext cx="7857490" cy="353060"/>
          </a:xfrm>
          <a:custGeom>
            <a:avLst/>
            <a:gdLst>
              <a:gd name="connsiteX0" fmla="*/ 0 w 4114800"/>
              <a:gd name="connsiteY0" fmla="*/ 0 h 409575"/>
              <a:gd name="connsiteX1" fmla="*/ 1181100 w 4114800"/>
              <a:gd name="connsiteY1" fmla="*/ 0 h 409575"/>
              <a:gd name="connsiteX2" fmla="*/ 1181100 w 4114800"/>
              <a:gd name="connsiteY2" fmla="*/ 409575 h 409575"/>
              <a:gd name="connsiteX3" fmla="*/ 1581150 w 4114800"/>
              <a:gd name="connsiteY3" fmla="*/ 9525 h 409575"/>
              <a:gd name="connsiteX4" fmla="*/ 4114800 w 4114800"/>
              <a:gd name="connsiteY4" fmla="*/ 952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4800" h="409575">
                <a:moveTo>
                  <a:pt x="0" y="0"/>
                </a:moveTo>
                <a:lnTo>
                  <a:pt x="1181100" y="0"/>
                </a:lnTo>
                <a:lnTo>
                  <a:pt x="1181100" y="409575"/>
                </a:lnTo>
                <a:lnTo>
                  <a:pt x="1581150" y="9525"/>
                </a:lnTo>
                <a:lnTo>
                  <a:pt x="4114800" y="9525"/>
                </a:lnTo>
              </a:path>
            </a:pathLst>
          </a:custGeom>
          <a:noFill/>
          <a:ln w="25400" cap="rnd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  <a:latin typeface="三极新利简体-粗" panose="00000500000000000000" pitchFamily="2" charset="-122"/>
              <a:ea typeface="三极新利简体-粗" panose="00000500000000000000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293110" y="1668145"/>
            <a:ext cx="850201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800">
                <a:solidFill>
                  <a:srgbClr val="343C9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铸牢育人之</a:t>
            </a:r>
            <a:r>
              <a:rPr lang="en-US" altLang="zh-CN" sz="8800">
                <a:solidFill>
                  <a:srgbClr val="343C9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“</a:t>
            </a:r>
            <a:r>
              <a:rPr lang="zh-CN" altLang="en-US" sz="8800">
                <a:solidFill>
                  <a:srgbClr val="343C9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魂</a:t>
            </a:r>
            <a:r>
              <a:rPr lang="en-US" altLang="zh-CN" sz="8800">
                <a:solidFill>
                  <a:srgbClr val="343C9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”</a:t>
            </a:r>
            <a:endParaRPr lang="en-US" altLang="zh-CN" sz="8800">
              <a:solidFill>
                <a:srgbClr val="343C91"/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521710" y="3531870"/>
            <a:ext cx="7850505" cy="101473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08305" algn="ctr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6000" b="1">
                <a:solidFill>
                  <a:schemeClr val="bg1"/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rPr>
              <a:t>以党建引领立德树人</a:t>
            </a:r>
            <a:endParaRPr lang="zh-CN" altLang="en-US" sz="6000" b="1">
              <a:solidFill>
                <a:schemeClr val="bg1"/>
              </a:solidFill>
              <a:latin typeface="三极新利简体-粗" panose="00000500000000000000" pitchFamily="2" charset="-122"/>
              <a:ea typeface="三极新利简体-粗" panose="00000500000000000000" pitchFamily="2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-1956435" y="817245"/>
            <a:ext cx="8888730" cy="3866515"/>
            <a:chOff x="-2449" y="1440"/>
            <a:chExt cx="13998" cy="6089"/>
          </a:xfrm>
        </p:grpSpPr>
        <p:sp>
          <p:nvSpPr>
            <p:cNvPr id="5" name="文本框 4"/>
            <p:cNvSpPr txBox="1"/>
            <p:nvPr/>
          </p:nvSpPr>
          <p:spPr>
            <a:xfrm>
              <a:off x="-2449" y="1440"/>
              <a:ext cx="13296" cy="5936"/>
            </a:xfrm>
            <a:prstGeom prst="rect">
              <a:avLst/>
            </a:prstGeom>
            <a:noFill/>
            <a:scene3d>
              <a:camera prst="orthographicFront">
                <a:rot lat="450000" lon="18143998" rev="0"/>
              </a:camera>
              <a:lightRig rig="brightRoom" dir="t"/>
            </a:scene3d>
            <a:sp3d prstMaterial="matte"/>
          </p:spPr>
          <p:txBody>
            <a:bodyPr wrap="square" rtlCol="0">
              <a:spAutoFit/>
              <a:sp3d extrusionH="342900" prstMaterial="translucentPowder"/>
            </a:bodyPr>
            <a:lstStyle/>
            <a:p>
              <a:r>
                <a:rPr lang="en-US" altLang="zh-CN" sz="23900" dirty="0">
                  <a:gradFill>
                    <a:gsLst>
                      <a:gs pos="100000">
                        <a:schemeClr val="accent1">
                          <a:lumMod val="20000"/>
                          <a:lumOff val="80000"/>
                        </a:schemeClr>
                      </a:gs>
                      <a:gs pos="4000">
                        <a:schemeClr val="accent1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r="100000" b="100000"/>
                    </a:path>
                  </a:gradFill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02</a:t>
              </a:r>
              <a:endParaRPr lang="zh-CN" altLang="en-US" sz="23900" dirty="0">
                <a:gradFill>
                  <a:gsLst>
                    <a:gs pos="100000">
                      <a:schemeClr val="accent1">
                        <a:lumMod val="20000"/>
                        <a:lumOff val="80000"/>
                      </a:schemeClr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r="100000" b="100000"/>
                  </a:path>
                </a:gra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-1907" y="1593"/>
              <a:ext cx="11698" cy="5936"/>
            </a:xfrm>
            <a:prstGeom prst="rect">
              <a:avLst/>
            </a:prstGeom>
            <a:noFill/>
            <a:scene3d>
              <a:camera prst="orthographicFront">
                <a:rot lat="450000" lon="18143998" rev="0"/>
              </a:camera>
              <a:lightRig rig="brightRoom" dir="t"/>
            </a:scene3d>
            <a:sp3d prstMaterial="matte"/>
          </p:spPr>
          <p:txBody>
            <a:bodyPr wrap="square" rtlCol="0">
              <a:spAutoFit/>
              <a:sp3d extrusionH="342900" prstMaterial="translucentPowder"/>
            </a:bodyPr>
            <a:lstStyle/>
            <a:p>
              <a:r>
                <a:rPr lang="en-US" altLang="zh-CN" sz="23900" dirty="0">
                  <a:gradFill>
                    <a:gsLst>
                      <a:gs pos="100000">
                        <a:schemeClr val="accent1">
                          <a:lumMod val="20000"/>
                          <a:lumOff val="80000"/>
                        </a:schemeClr>
                      </a:gs>
                      <a:gs pos="4000">
                        <a:schemeClr val="accent1">
                          <a:lumMod val="40000"/>
                          <a:lumOff val="60000"/>
                        </a:schemeClr>
                      </a:gs>
                    </a:gsLst>
                    <a:path path="circle">
                      <a:fillToRect r="100000" b="100000"/>
                    </a:path>
                  </a:gradFill>
                  <a:effectLst>
                    <a:reflection blurRad="38100" stA="55000" endA="300" endPos="15000" dir="5400000" sy="-100000" algn="bl" rotWithShape="0"/>
                  </a:effectLst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02</a:t>
              </a:r>
              <a:endParaRPr lang="zh-CN" altLang="en-US" sz="23900" dirty="0">
                <a:gradFill>
                  <a:gsLst>
                    <a:gs pos="100000">
                      <a:schemeClr val="accent1">
                        <a:lumMod val="20000"/>
                        <a:lumOff val="80000"/>
                      </a:schemeClr>
                    </a:gs>
                    <a:gs pos="4000">
                      <a:schemeClr val="accent1">
                        <a:lumMod val="40000"/>
                        <a:lumOff val="60000"/>
                      </a:schemeClr>
                    </a:gs>
                  </a:gsLst>
                  <a:path path="circle">
                    <a:fillToRect r="100000" b="100000"/>
                  </a:path>
                </a:gradFill>
                <a:effectLst>
                  <a:reflection blurRad="38100" stA="55000" endA="300" endPos="15000" dir="5400000" sy="-100000" algn="bl" rotWithShape="0"/>
                </a:effectLst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-1747" y="1523"/>
              <a:ext cx="13296" cy="5936"/>
            </a:xfrm>
            <a:prstGeom prst="rect">
              <a:avLst/>
            </a:prstGeom>
            <a:noFill/>
            <a:effectLst/>
            <a:scene3d>
              <a:camera prst="orthographicFront">
                <a:rot lat="450000" lon="18143998" rev="0"/>
              </a:camera>
              <a:lightRig rig="contrasting" dir="t"/>
            </a:scene3d>
            <a:sp3d prstMaterial="matte"/>
          </p:spPr>
          <p:txBody>
            <a:bodyPr wrap="square" rtlCol="0">
              <a:spAutoFit/>
              <a:sp3d prstMaterial="translucentPowder"/>
            </a:bodyPr>
            <a:lstStyle/>
            <a:p>
              <a:r>
                <a:rPr lang="en-US" altLang="zh-CN" sz="23900" dirty="0">
                  <a:solidFill>
                    <a:srgbClr val="343C91"/>
                  </a:solidFill>
                  <a:effectLst>
                    <a:reflection blurRad="38100" stA="55000" endA="300" endPos="15000" dir="5400000" sy="-100000" algn="bl" rotWithShape="0"/>
                  </a:effectLst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02</a:t>
              </a:r>
              <a:endParaRPr lang="zh-CN" altLang="en-US" sz="23900" dirty="0">
                <a:solidFill>
                  <a:srgbClr val="343C91"/>
                </a:solidFill>
                <a:effectLst>
                  <a:reflection blurRad="38100" stA="55000" endA="300" endPos="15000" dir="5400000" sy="-100000" algn="bl" rotWithShape="0"/>
                </a:effectLst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49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49"/>
                            </p:stCondLst>
                            <p:childTnLst>
                              <p:par>
                                <p:cTn id="15" presetID="0" presetClass="entr" presetSubtype="0" decel="7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855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15*sin(rand(0-360)+0)+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5*sin(rand(0-360)+0)+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9" dur="998" fill="hold">
                                          <p:stCondLst>
                                            <p:cond delay="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998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500000" y="500000"/>
                                      <p:to x="100000" y="100000"/>
                                    </p:animScale>
                                    <p:anim to="" calcmode="lin" valueType="num">
                                      <p:cBhvr>
                                        <p:cTn id="21" dur="714" fill="hold">
                                          <p:stCondLst>
                                            <p:cond delay="28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-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2" dur="714" fill="hold">
                                          <p:stCondLst>
                                            <p:cond delay="28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build="allAtOnce"/>
      <p:bldP spid="11" grpId="1"/>
      <p:bldP spid="12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1086852" y="89910"/>
            <a:ext cx="10633296" cy="598017"/>
            <a:chOff x="573772" y="517265"/>
            <a:chExt cx="10633296" cy="598017"/>
          </a:xfrm>
        </p:grpSpPr>
        <p:sp>
          <p:nvSpPr>
            <p:cNvPr id="43" name="文本框 42"/>
            <p:cNvSpPr txBox="1"/>
            <p:nvPr/>
          </p:nvSpPr>
          <p:spPr>
            <a:xfrm>
              <a:off x="573772" y="528517"/>
              <a:ext cx="1220470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accent1">
                      <a:lumMod val="75000"/>
                    </a:schemeClr>
                  </a:solidFill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贰</a:t>
              </a:r>
              <a:endParaRPr lang="zh-CN" altLang="en-US" sz="3200" dirty="0">
                <a:solidFill>
                  <a:schemeClr val="accent1">
                    <a:lumMod val="75000"/>
                  </a:schemeClr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022029" y="517265"/>
              <a:ext cx="7904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</a:rPr>
                <a:t>铸牢育人之“魂”——以党建引领立德树人</a:t>
              </a:r>
              <a:endParaRPr lang="zh-CN" altLang="en-US" sz="3200" dirty="0">
                <a:solidFill>
                  <a:schemeClr val="accent1"/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677815" y="1101312"/>
              <a:ext cx="10529253" cy="13970"/>
              <a:chOff x="677815" y="1101312"/>
              <a:chExt cx="10529253" cy="13970"/>
            </a:xfrm>
          </p:grpSpPr>
          <p:cxnSp>
            <p:nvCxnSpPr>
              <p:cNvPr id="46" name="直接连接符 45"/>
              <p:cNvCxnSpPr/>
              <p:nvPr/>
            </p:nvCxnSpPr>
            <p:spPr>
              <a:xfrm flipV="1">
                <a:off x="690833" y="1107662"/>
                <a:ext cx="10516235" cy="7620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>
                <a:off x="677815" y="1101312"/>
                <a:ext cx="977149" cy="0"/>
              </a:xfrm>
              <a:prstGeom prst="line">
                <a:avLst/>
              </a:prstGeom>
              <a:ln w="15875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组合 47"/>
          <p:cNvGrpSpPr/>
          <p:nvPr/>
        </p:nvGrpSpPr>
        <p:grpSpPr>
          <a:xfrm>
            <a:off x="27305" y="855345"/>
            <a:ext cx="5742305" cy="492906"/>
            <a:chOff x="6013" y="1496"/>
            <a:chExt cx="5227" cy="741"/>
          </a:xfrm>
        </p:grpSpPr>
        <p:sp>
          <p:nvSpPr>
            <p:cNvPr id="49" name="对角圆角矩形 4"/>
            <p:cNvSpPr/>
            <p:nvPr/>
          </p:nvSpPr>
          <p:spPr>
            <a:xfrm>
              <a:off x="6423" y="1496"/>
              <a:ext cx="4401" cy="741"/>
            </a:xfrm>
            <a:prstGeom prst="round2Diag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  <a:gs pos="50000">
                  <a:schemeClr val="accent1">
                    <a:lumMod val="10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90500" dist="38100" dir="5400000" rotWithShape="0">
                <a:schemeClr val="accent1">
                  <a:lumMod val="100000"/>
                  <a:alpha val="2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charset="-122"/>
                <a:ea typeface="思源宋体 CN" panose="02020400000000000000" charset="-122"/>
                <a:cs typeface="思源宋体 CN" panose="02020400000000000000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6013" y="1510"/>
              <a:ext cx="5227" cy="6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（一）思政课是铸魂的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“</a:t>
              </a: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主渠道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”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  <a:cs typeface="+mn-ea"/>
                <a:sym typeface="+mn-ea"/>
              </a:endParaRPr>
            </a:p>
          </p:txBody>
        </p:sp>
      </p:grpSp>
      <p:sp>
        <p:nvSpPr>
          <p:cNvPr id="41" name="方能演亦2"/>
          <p:cNvSpPr/>
          <p:nvPr/>
        </p:nvSpPr>
        <p:spPr>
          <a:xfrm>
            <a:off x="-4165103" y="5901268"/>
            <a:ext cx="19650248" cy="1999613"/>
          </a:xfrm>
          <a:custGeom>
            <a:avLst/>
            <a:gdLst>
              <a:gd name="connsiteX0" fmla="*/ 23375 w 12191641"/>
              <a:gd name="connsiteY0" fmla="*/ 1381345 h 1381344"/>
              <a:gd name="connsiteX1" fmla="*/ 0 w 12191641"/>
              <a:gd name="connsiteY1" fmla="*/ 1381345 h 1381344"/>
              <a:gd name="connsiteX2" fmla="*/ 5167685 w 12191641"/>
              <a:gd name="connsiteY2" fmla="*/ 0 h 1381344"/>
              <a:gd name="connsiteX3" fmla="*/ 5171233 w 12191641"/>
              <a:gd name="connsiteY3" fmla="*/ 0 h 1381344"/>
              <a:gd name="connsiteX4" fmla="*/ 23375 w 12191641"/>
              <a:gd name="connsiteY4" fmla="*/ 1381345 h 1381344"/>
              <a:gd name="connsiteX5" fmla="*/ 5280230 w 12191641"/>
              <a:gd name="connsiteY5" fmla="*/ 0 h 1381344"/>
              <a:gd name="connsiteX6" fmla="*/ 5276683 w 12191641"/>
              <a:gd name="connsiteY6" fmla="*/ 0 h 1381344"/>
              <a:gd name="connsiteX7" fmla="*/ 715768 w 12191641"/>
              <a:gd name="connsiteY7" fmla="*/ 1381345 h 1381344"/>
              <a:gd name="connsiteX8" fmla="*/ 739143 w 12191641"/>
              <a:gd name="connsiteY8" fmla="*/ 1381345 h 1381344"/>
              <a:gd name="connsiteX9" fmla="*/ 5280230 w 12191641"/>
              <a:gd name="connsiteY9" fmla="*/ 0 h 1381344"/>
              <a:gd name="connsiteX10" fmla="*/ 5389206 w 12191641"/>
              <a:gd name="connsiteY10" fmla="*/ 0 h 1381344"/>
              <a:gd name="connsiteX11" fmla="*/ 5385659 w 12191641"/>
              <a:gd name="connsiteY11" fmla="*/ 0 h 1381344"/>
              <a:gd name="connsiteX12" fmla="*/ 1431557 w 12191641"/>
              <a:gd name="connsiteY12" fmla="*/ 1381345 h 1381344"/>
              <a:gd name="connsiteX13" fmla="*/ 1454932 w 12191641"/>
              <a:gd name="connsiteY13" fmla="*/ 1381345 h 1381344"/>
              <a:gd name="connsiteX14" fmla="*/ 5389206 w 12191641"/>
              <a:gd name="connsiteY14" fmla="*/ 0 h 1381344"/>
              <a:gd name="connsiteX15" fmla="*/ 5498182 w 12191641"/>
              <a:gd name="connsiteY15" fmla="*/ 0 h 1381344"/>
              <a:gd name="connsiteX16" fmla="*/ 5494635 w 12191641"/>
              <a:gd name="connsiteY16" fmla="*/ 0 h 1381344"/>
              <a:gd name="connsiteX17" fmla="*/ 2147346 w 12191641"/>
              <a:gd name="connsiteY17" fmla="*/ 1381345 h 1381344"/>
              <a:gd name="connsiteX18" fmla="*/ 2170721 w 12191641"/>
              <a:gd name="connsiteY18" fmla="*/ 1381345 h 1381344"/>
              <a:gd name="connsiteX19" fmla="*/ 5498182 w 12191641"/>
              <a:gd name="connsiteY19" fmla="*/ 0 h 1381344"/>
              <a:gd name="connsiteX20" fmla="*/ 5607159 w 12191641"/>
              <a:gd name="connsiteY20" fmla="*/ 0 h 1381344"/>
              <a:gd name="connsiteX21" fmla="*/ 5603591 w 12191641"/>
              <a:gd name="connsiteY21" fmla="*/ 0 h 1381344"/>
              <a:gd name="connsiteX22" fmla="*/ 2863093 w 12191641"/>
              <a:gd name="connsiteY22" fmla="*/ 1381345 h 1381344"/>
              <a:gd name="connsiteX23" fmla="*/ 2886468 w 12191641"/>
              <a:gd name="connsiteY23" fmla="*/ 1381345 h 1381344"/>
              <a:gd name="connsiteX24" fmla="*/ 5607159 w 12191641"/>
              <a:gd name="connsiteY24" fmla="*/ 0 h 1381344"/>
              <a:gd name="connsiteX25" fmla="*/ 5716157 w 12191641"/>
              <a:gd name="connsiteY25" fmla="*/ 0 h 1381344"/>
              <a:gd name="connsiteX26" fmla="*/ 5712588 w 12191641"/>
              <a:gd name="connsiteY26" fmla="*/ 0 h 1381344"/>
              <a:gd name="connsiteX27" fmla="*/ 3578882 w 12191641"/>
              <a:gd name="connsiteY27" fmla="*/ 1381345 h 1381344"/>
              <a:gd name="connsiteX28" fmla="*/ 3602257 w 12191641"/>
              <a:gd name="connsiteY28" fmla="*/ 1381345 h 1381344"/>
              <a:gd name="connsiteX29" fmla="*/ 5716157 w 12191641"/>
              <a:gd name="connsiteY29" fmla="*/ 0 h 1381344"/>
              <a:gd name="connsiteX30" fmla="*/ 5825133 w 12191641"/>
              <a:gd name="connsiteY30" fmla="*/ 0 h 1381344"/>
              <a:gd name="connsiteX31" fmla="*/ 5821564 w 12191641"/>
              <a:gd name="connsiteY31" fmla="*/ 0 h 1381344"/>
              <a:gd name="connsiteX32" fmla="*/ 4294671 w 12191641"/>
              <a:gd name="connsiteY32" fmla="*/ 1381345 h 1381344"/>
              <a:gd name="connsiteX33" fmla="*/ 4318046 w 12191641"/>
              <a:gd name="connsiteY33" fmla="*/ 1381345 h 1381344"/>
              <a:gd name="connsiteX34" fmla="*/ 5825133 w 12191641"/>
              <a:gd name="connsiteY34" fmla="*/ 0 h 1381344"/>
              <a:gd name="connsiteX35" fmla="*/ 5934109 w 12191641"/>
              <a:gd name="connsiteY35" fmla="*/ 0 h 1381344"/>
              <a:gd name="connsiteX36" fmla="*/ 5930540 w 12191641"/>
              <a:gd name="connsiteY36" fmla="*/ 0 h 1381344"/>
              <a:gd name="connsiteX37" fmla="*/ 5010439 w 12191641"/>
              <a:gd name="connsiteY37" fmla="*/ 1381345 h 1381344"/>
              <a:gd name="connsiteX38" fmla="*/ 5033814 w 12191641"/>
              <a:gd name="connsiteY38" fmla="*/ 1381345 h 1381344"/>
              <a:gd name="connsiteX39" fmla="*/ 5934109 w 12191641"/>
              <a:gd name="connsiteY39" fmla="*/ 0 h 1381344"/>
              <a:gd name="connsiteX40" fmla="*/ 6043085 w 12191641"/>
              <a:gd name="connsiteY40" fmla="*/ 0 h 1381344"/>
              <a:gd name="connsiteX41" fmla="*/ 6039538 w 12191641"/>
              <a:gd name="connsiteY41" fmla="*/ 0 h 1381344"/>
              <a:gd name="connsiteX42" fmla="*/ 5726228 w 12191641"/>
              <a:gd name="connsiteY42" fmla="*/ 1381345 h 1381344"/>
              <a:gd name="connsiteX43" fmla="*/ 5749603 w 12191641"/>
              <a:gd name="connsiteY43" fmla="*/ 1381345 h 1381344"/>
              <a:gd name="connsiteX44" fmla="*/ 6043085 w 12191641"/>
              <a:gd name="connsiteY44" fmla="*/ 0 h 1381344"/>
              <a:gd name="connsiteX45" fmla="*/ 6152083 w 12191641"/>
              <a:gd name="connsiteY45" fmla="*/ 0 h 1381344"/>
              <a:gd name="connsiteX46" fmla="*/ 6148535 w 12191641"/>
              <a:gd name="connsiteY46" fmla="*/ 0 h 1381344"/>
              <a:gd name="connsiteX47" fmla="*/ 6442038 w 12191641"/>
              <a:gd name="connsiteY47" fmla="*/ 1381345 h 1381344"/>
              <a:gd name="connsiteX48" fmla="*/ 6465413 w 12191641"/>
              <a:gd name="connsiteY48" fmla="*/ 1381345 h 1381344"/>
              <a:gd name="connsiteX49" fmla="*/ 6152083 w 12191641"/>
              <a:gd name="connsiteY49" fmla="*/ 0 h 1381344"/>
              <a:gd name="connsiteX50" fmla="*/ 6261059 w 12191641"/>
              <a:gd name="connsiteY50" fmla="*/ 0 h 1381344"/>
              <a:gd name="connsiteX51" fmla="*/ 6257512 w 12191641"/>
              <a:gd name="connsiteY51" fmla="*/ 0 h 1381344"/>
              <a:gd name="connsiteX52" fmla="*/ 7157807 w 12191641"/>
              <a:gd name="connsiteY52" fmla="*/ 1381345 h 1381344"/>
              <a:gd name="connsiteX53" fmla="*/ 7181181 w 12191641"/>
              <a:gd name="connsiteY53" fmla="*/ 1381345 h 1381344"/>
              <a:gd name="connsiteX54" fmla="*/ 6261059 w 12191641"/>
              <a:gd name="connsiteY54" fmla="*/ 0 h 1381344"/>
              <a:gd name="connsiteX55" fmla="*/ 6370035 w 12191641"/>
              <a:gd name="connsiteY55" fmla="*/ 0 h 1381344"/>
              <a:gd name="connsiteX56" fmla="*/ 6366488 w 12191641"/>
              <a:gd name="connsiteY56" fmla="*/ 0 h 1381344"/>
              <a:gd name="connsiteX57" fmla="*/ 7873575 w 12191641"/>
              <a:gd name="connsiteY57" fmla="*/ 1381345 h 1381344"/>
              <a:gd name="connsiteX58" fmla="*/ 7896949 w 12191641"/>
              <a:gd name="connsiteY58" fmla="*/ 1381345 h 1381344"/>
              <a:gd name="connsiteX59" fmla="*/ 6370035 w 12191641"/>
              <a:gd name="connsiteY59" fmla="*/ 0 h 1381344"/>
              <a:gd name="connsiteX60" fmla="*/ 6479032 w 12191641"/>
              <a:gd name="connsiteY60" fmla="*/ 0 h 1381344"/>
              <a:gd name="connsiteX61" fmla="*/ 6475464 w 12191641"/>
              <a:gd name="connsiteY61" fmla="*/ 0 h 1381344"/>
              <a:gd name="connsiteX62" fmla="*/ 8589342 w 12191641"/>
              <a:gd name="connsiteY62" fmla="*/ 1381345 h 1381344"/>
              <a:gd name="connsiteX63" fmla="*/ 8612717 w 12191641"/>
              <a:gd name="connsiteY63" fmla="*/ 1381345 h 1381344"/>
              <a:gd name="connsiteX64" fmla="*/ 6479032 w 12191641"/>
              <a:gd name="connsiteY64" fmla="*/ 0 h 1381344"/>
              <a:gd name="connsiteX65" fmla="*/ 6588009 w 12191641"/>
              <a:gd name="connsiteY65" fmla="*/ 0 h 1381344"/>
              <a:gd name="connsiteX66" fmla="*/ 6584441 w 12191641"/>
              <a:gd name="connsiteY66" fmla="*/ 0 h 1381344"/>
              <a:gd name="connsiteX67" fmla="*/ 9305131 w 12191641"/>
              <a:gd name="connsiteY67" fmla="*/ 1381345 h 1381344"/>
              <a:gd name="connsiteX68" fmla="*/ 9328506 w 12191641"/>
              <a:gd name="connsiteY68" fmla="*/ 1381345 h 1381344"/>
              <a:gd name="connsiteX69" fmla="*/ 6588009 w 12191641"/>
              <a:gd name="connsiteY69" fmla="*/ 0 h 1381344"/>
              <a:gd name="connsiteX70" fmla="*/ 6696985 w 12191641"/>
              <a:gd name="connsiteY70" fmla="*/ 0 h 1381344"/>
              <a:gd name="connsiteX71" fmla="*/ 6693417 w 12191641"/>
              <a:gd name="connsiteY71" fmla="*/ 0 h 1381344"/>
              <a:gd name="connsiteX72" fmla="*/ 10020899 w 12191641"/>
              <a:gd name="connsiteY72" fmla="*/ 1381345 h 1381344"/>
              <a:gd name="connsiteX73" fmla="*/ 10044274 w 12191641"/>
              <a:gd name="connsiteY73" fmla="*/ 1381345 h 1381344"/>
              <a:gd name="connsiteX74" fmla="*/ 6696985 w 12191641"/>
              <a:gd name="connsiteY74" fmla="*/ 0 h 1381344"/>
              <a:gd name="connsiteX75" fmla="*/ 6805961 w 12191641"/>
              <a:gd name="connsiteY75" fmla="*/ 0 h 1381344"/>
              <a:gd name="connsiteX76" fmla="*/ 6802393 w 12191641"/>
              <a:gd name="connsiteY76" fmla="*/ 0 h 1381344"/>
              <a:gd name="connsiteX77" fmla="*/ 10736667 w 12191641"/>
              <a:gd name="connsiteY77" fmla="*/ 1381345 h 1381344"/>
              <a:gd name="connsiteX78" fmla="*/ 10760041 w 12191641"/>
              <a:gd name="connsiteY78" fmla="*/ 1381345 h 1381344"/>
              <a:gd name="connsiteX79" fmla="*/ 6805961 w 12191641"/>
              <a:gd name="connsiteY79" fmla="*/ 0 h 1381344"/>
              <a:gd name="connsiteX80" fmla="*/ 6914959 w 12191641"/>
              <a:gd name="connsiteY80" fmla="*/ 0 h 1381344"/>
              <a:gd name="connsiteX81" fmla="*/ 6911390 w 12191641"/>
              <a:gd name="connsiteY81" fmla="*/ 0 h 1381344"/>
              <a:gd name="connsiteX82" fmla="*/ 11452477 w 12191641"/>
              <a:gd name="connsiteY82" fmla="*/ 1381345 h 1381344"/>
              <a:gd name="connsiteX83" fmla="*/ 11475852 w 12191641"/>
              <a:gd name="connsiteY83" fmla="*/ 1381345 h 1381344"/>
              <a:gd name="connsiteX84" fmla="*/ 6914959 w 12191641"/>
              <a:gd name="connsiteY84" fmla="*/ 0 h 1381344"/>
              <a:gd name="connsiteX85" fmla="*/ 7023935 w 12191641"/>
              <a:gd name="connsiteY85" fmla="*/ 0 h 1381344"/>
              <a:gd name="connsiteX86" fmla="*/ 7020388 w 12191641"/>
              <a:gd name="connsiteY86" fmla="*/ 0 h 1381344"/>
              <a:gd name="connsiteX87" fmla="*/ 12168266 w 12191641"/>
              <a:gd name="connsiteY87" fmla="*/ 1381345 h 1381344"/>
              <a:gd name="connsiteX88" fmla="*/ 12191641 w 12191641"/>
              <a:gd name="connsiteY88" fmla="*/ 1381345 h 1381344"/>
              <a:gd name="connsiteX89" fmla="*/ 7023935 w 12191641"/>
              <a:gd name="connsiteY89" fmla="*/ 0 h 1381344"/>
              <a:gd name="connsiteX90" fmla="*/ 11052342 w 12191641"/>
              <a:gd name="connsiteY90" fmla="*/ 654913 h 1381344"/>
              <a:gd name="connsiteX91" fmla="*/ 1139278 w 12191641"/>
              <a:gd name="connsiteY91" fmla="*/ 654913 h 1381344"/>
              <a:gd name="connsiteX92" fmla="*/ 1100722 w 12191641"/>
              <a:gd name="connsiteY92" fmla="*/ 661945 h 1381344"/>
              <a:gd name="connsiteX93" fmla="*/ 11090919 w 12191641"/>
              <a:gd name="connsiteY93" fmla="*/ 661945 h 1381344"/>
              <a:gd name="connsiteX94" fmla="*/ 11052342 w 12191641"/>
              <a:gd name="connsiteY94" fmla="*/ 654913 h 1381344"/>
              <a:gd name="connsiteX95" fmla="*/ 10223522 w 12191641"/>
              <a:gd name="connsiteY95" fmla="*/ 503918 h 1381344"/>
              <a:gd name="connsiteX96" fmla="*/ 1968077 w 12191641"/>
              <a:gd name="connsiteY96" fmla="*/ 503918 h 1381344"/>
              <a:gd name="connsiteX97" fmla="*/ 1941366 w 12191641"/>
              <a:gd name="connsiteY97" fmla="*/ 508774 h 1381344"/>
              <a:gd name="connsiteX98" fmla="*/ 10250233 w 12191641"/>
              <a:gd name="connsiteY98" fmla="*/ 508774 h 1381344"/>
              <a:gd name="connsiteX99" fmla="*/ 10223522 w 12191641"/>
              <a:gd name="connsiteY99" fmla="*/ 503918 h 1381344"/>
              <a:gd name="connsiteX100" fmla="*/ 9632187 w 12191641"/>
              <a:gd name="connsiteY100" fmla="*/ 396187 h 1381344"/>
              <a:gd name="connsiteX101" fmla="*/ 2559433 w 12191641"/>
              <a:gd name="connsiteY101" fmla="*/ 396187 h 1381344"/>
              <a:gd name="connsiteX102" fmla="*/ 2539838 w 12191641"/>
              <a:gd name="connsiteY102" fmla="*/ 399756 h 1381344"/>
              <a:gd name="connsiteX103" fmla="*/ 9651782 w 12191641"/>
              <a:gd name="connsiteY103" fmla="*/ 399756 h 1381344"/>
              <a:gd name="connsiteX104" fmla="*/ 9632187 w 12191641"/>
              <a:gd name="connsiteY104" fmla="*/ 396187 h 1381344"/>
              <a:gd name="connsiteX105" fmla="*/ 9189039 w 12191641"/>
              <a:gd name="connsiteY105" fmla="*/ 315442 h 1381344"/>
              <a:gd name="connsiteX106" fmla="*/ 3002560 w 12191641"/>
              <a:gd name="connsiteY106" fmla="*/ 315442 h 1381344"/>
              <a:gd name="connsiteX107" fmla="*/ 2987589 w 12191641"/>
              <a:gd name="connsiteY107" fmla="*/ 318166 h 1381344"/>
              <a:gd name="connsiteX108" fmla="*/ 9204031 w 12191641"/>
              <a:gd name="connsiteY108" fmla="*/ 318166 h 1381344"/>
              <a:gd name="connsiteX109" fmla="*/ 9189039 w 12191641"/>
              <a:gd name="connsiteY109" fmla="*/ 315442 h 1381344"/>
              <a:gd name="connsiteX110" fmla="*/ 8844605 w 12191641"/>
              <a:gd name="connsiteY110" fmla="*/ 252687 h 1381344"/>
              <a:gd name="connsiteX111" fmla="*/ 3347014 w 12191641"/>
              <a:gd name="connsiteY111" fmla="*/ 252687 h 1381344"/>
              <a:gd name="connsiteX112" fmla="*/ 3335190 w 12191641"/>
              <a:gd name="connsiteY112" fmla="*/ 254841 h 1381344"/>
              <a:gd name="connsiteX113" fmla="*/ 8856409 w 12191641"/>
              <a:gd name="connsiteY113" fmla="*/ 254841 h 1381344"/>
              <a:gd name="connsiteX114" fmla="*/ 8844605 w 12191641"/>
              <a:gd name="connsiteY114" fmla="*/ 252687 h 1381344"/>
              <a:gd name="connsiteX115" fmla="*/ 8569177 w 12191641"/>
              <a:gd name="connsiteY115" fmla="*/ 202517 h 1381344"/>
              <a:gd name="connsiteX116" fmla="*/ 3622443 w 12191641"/>
              <a:gd name="connsiteY116" fmla="*/ 202517 h 1381344"/>
              <a:gd name="connsiteX117" fmla="*/ 3612878 w 12191641"/>
              <a:gd name="connsiteY117" fmla="*/ 204270 h 1381344"/>
              <a:gd name="connsiteX118" fmla="*/ 8578742 w 12191641"/>
              <a:gd name="connsiteY118" fmla="*/ 204270 h 1381344"/>
              <a:gd name="connsiteX119" fmla="*/ 8569177 w 12191641"/>
              <a:gd name="connsiteY119" fmla="*/ 202517 h 1381344"/>
              <a:gd name="connsiteX120" fmla="*/ 8343919 w 12191641"/>
              <a:gd name="connsiteY120" fmla="*/ 161469 h 1381344"/>
              <a:gd name="connsiteX121" fmla="*/ 3847702 w 12191641"/>
              <a:gd name="connsiteY121" fmla="*/ 161469 h 1381344"/>
              <a:gd name="connsiteX122" fmla="*/ 3839804 w 12191641"/>
              <a:gd name="connsiteY122" fmla="*/ 162905 h 1381344"/>
              <a:gd name="connsiteX123" fmla="*/ 8351837 w 12191641"/>
              <a:gd name="connsiteY123" fmla="*/ 162905 h 1381344"/>
              <a:gd name="connsiteX124" fmla="*/ 8343919 w 12191641"/>
              <a:gd name="connsiteY124" fmla="*/ 161469 h 1381344"/>
              <a:gd name="connsiteX125" fmla="*/ 8156267 w 12191641"/>
              <a:gd name="connsiteY125" fmla="*/ 127283 h 1381344"/>
              <a:gd name="connsiteX126" fmla="*/ 4035332 w 12191641"/>
              <a:gd name="connsiteY126" fmla="*/ 127283 h 1381344"/>
              <a:gd name="connsiteX127" fmla="*/ 4028702 w 12191641"/>
              <a:gd name="connsiteY127" fmla="*/ 128487 h 1381344"/>
              <a:gd name="connsiteX128" fmla="*/ 8162897 w 12191641"/>
              <a:gd name="connsiteY128" fmla="*/ 128487 h 1381344"/>
              <a:gd name="connsiteX129" fmla="*/ 8156267 w 12191641"/>
              <a:gd name="connsiteY129" fmla="*/ 127283 h 1381344"/>
              <a:gd name="connsiteX130" fmla="*/ 7997543 w 12191641"/>
              <a:gd name="connsiteY130" fmla="*/ 98376 h 1381344"/>
              <a:gd name="connsiteX131" fmla="*/ 4194078 w 12191641"/>
              <a:gd name="connsiteY131" fmla="*/ 98376 h 1381344"/>
              <a:gd name="connsiteX132" fmla="*/ 4188419 w 12191641"/>
              <a:gd name="connsiteY132" fmla="*/ 99411 h 1381344"/>
              <a:gd name="connsiteX133" fmla="*/ 8003180 w 12191641"/>
              <a:gd name="connsiteY133" fmla="*/ 99411 h 1381344"/>
              <a:gd name="connsiteX134" fmla="*/ 7997543 w 12191641"/>
              <a:gd name="connsiteY134" fmla="*/ 98376 h 1381344"/>
              <a:gd name="connsiteX135" fmla="*/ 7861497 w 12191641"/>
              <a:gd name="connsiteY135" fmla="*/ 73587 h 1381344"/>
              <a:gd name="connsiteX136" fmla="*/ 4330103 w 12191641"/>
              <a:gd name="connsiteY136" fmla="*/ 73587 h 1381344"/>
              <a:gd name="connsiteX137" fmla="*/ 4325225 w 12191641"/>
              <a:gd name="connsiteY137" fmla="*/ 74474 h 1381344"/>
              <a:gd name="connsiteX138" fmla="*/ 7866353 w 12191641"/>
              <a:gd name="connsiteY138" fmla="*/ 74474 h 1381344"/>
              <a:gd name="connsiteX139" fmla="*/ 7861497 w 12191641"/>
              <a:gd name="connsiteY139" fmla="*/ 73587 h 1381344"/>
              <a:gd name="connsiteX140" fmla="*/ 7743631 w 12191641"/>
              <a:gd name="connsiteY140" fmla="*/ 52113 h 1381344"/>
              <a:gd name="connsiteX141" fmla="*/ 4447990 w 12191641"/>
              <a:gd name="connsiteY141" fmla="*/ 52113 h 1381344"/>
              <a:gd name="connsiteX142" fmla="*/ 4443746 w 12191641"/>
              <a:gd name="connsiteY142" fmla="*/ 52894 h 1381344"/>
              <a:gd name="connsiteX143" fmla="*/ 7747875 w 12191641"/>
              <a:gd name="connsiteY143" fmla="*/ 52894 h 1381344"/>
              <a:gd name="connsiteX144" fmla="*/ 7743631 w 12191641"/>
              <a:gd name="connsiteY144" fmla="*/ 52113 h 1381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12191641" h="1381344">
                <a:moveTo>
                  <a:pt x="23375" y="1381345"/>
                </a:moveTo>
                <a:lnTo>
                  <a:pt x="0" y="1381345"/>
                </a:lnTo>
                <a:lnTo>
                  <a:pt x="5167685" y="0"/>
                </a:lnTo>
                <a:lnTo>
                  <a:pt x="5171233" y="0"/>
                </a:lnTo>
                <a:lnTo>
                  <a:pt x="23375" y="1381345"/>
                </a:lnTo>
                <a:close/>
                <a:moveTo>
                  <a:pt x="5280230" y="0"/>
                </a:moveTo>
                <a:lnTo>
                  <a:pt x="5276683" y="0"/>
                </a:lnTo>
                <a:lnTo>
                  <a:pt x="715768" y="1381345"/>
                </a:lnTo>
                <a:lnTo>
                  <a:pt x="739143" y="1381345"/>
                </a:lnTo>
                <a:lnTo>
                  <a:pt x="5280230" y="0"/>
                </a:lnTo>
                <a:close/>
                <a:moveTo>
                  <a:pt x="5389206" y="0"/>
                </a:moveTo>
                <a:lnTo>
                  <a:pt x="5385659" y="0"/>
                </a:lnTo>
                <a:lnTo>
                  <a:pt x="1431557" y="1381345"/>
                </a:lnTo>
                <a:lnTo>
                  <a:pt x="1454932" y="1381345"/>
                </a:lnTo>
                <a:lnTo>
                  <a:pt x="5389206" y="0"/>
                </a:lnTo>
                <a:close/>
                <a:moveTo>
                  <a:pt x="5498182" y="0"/>
                </a:moveTo>
                <a:lnTo>
                  <a:pt x="5494635" y="0"/>
                </a:lnTo>
                <a:lnTo>
                  <a:pt x="2147346" y="1381345"/>
                </a:lnTo>
                <a:lnTo>
                  <a:pt x="2170721" y="1381345"/>
                </a:lnTo>
                <a:lnTo>
                  <a:pt x="5498182" y="0"/>
                </a:lnTo>
                <a:close/>
                <a:moveTo>
                  <a:pt x="5607159" y="0"/>
                </a:moveTo>
                <a:lnTo>
                  <a:pt x="5603591" y="0"/>
                </a:lnTo>
                <a:lnTo>
                  <a:pt x="2863093" y="1381345"/>
                </a:lnTo>
                <a:lnTo>
                  <a:pt x="2886468" y="1381345"/>
                </a:lnTo>
                <a:lnTo>
                  <a:pt x="5607159" y="0"/>
                </a:lnTo>
                <a:close/>
                <a:moveTo>
                  <a:pt x="5716157" y="0"/>
                </a:moveTo>
                <a:lnTo>
                  <a:pt x="5712588" y="0"/>
                </a:lnTo>
                <a:lnTo>
                  <a:pt x="3578882" y="1381345"/>
                </a:lnTo>
                <a:lnTo>
                  <a:pt x="3602257" y="1381345"/>
                </a:lnTo>
                <a:lnTo>
                  <a:pt x="5716157" y="0"/>
                </a:lnTo>
                <a:close/>
                <a:moveTo>
                  <a:pt x="5825133" y="0"/>
                </a:moveTo>
                <a:lnTo>
                  <a:pt x="5821564" y="0"/>
                </a:lnTo>
                <a:lnTo>
                  <a:pt x="4294671" y="1381345"/>
                </a:lnTo>
                <a:lnTo>
                  <a:pt x="4318046" y="1381345"/>
                </a:lnTo>
                <a:lnTo>
                  <a:pt x="5825133" y="0"/>
                </a:lnTo>
                <a:close/>
                <a:moveTo>
                  <a:pt x="5934109" y="0"/>
                </a:moveTo>
                <a:lnTo>
                  <a:pt x="5930540" y="0"/>
                </a:lnTo>
                <a:lnTo>
                  <a:pt x="5010439" y="1381345"/>
                </a:lnTo>
                <a:lnTo>
                  <a:pt x="5033814" y="1381345"/>
                </a:lnTo>
                <a:lnTo>
                  <a:pt x="5934109" y="0"/>
                </a:lnTo>
                <a:close/>
                <a:moveTo>
                  <a:pt x="6043085" y="0"/>
                </a:moveTo>
                <a:lnTo>
                  <a:pt x="6039538" y="0"/>
                </a:lnTo>
                <a:lnTo>
                  <a:pt x="5726228" y="1381345"/>
                </a:lnTo>
                <a:lnTo>
                  <a:pt x="5749603" y="1381345"/>
                </a:lnTo>
                <a:lnTo>
                  <a:pt x="6043085" y="0"/>
                </a:lnTo>
                <a:close/>
                <a:moveTo>
                  <a:pt x="6152083" y="0"/>
                </a:moveTo>
                <a:lnTo>
                  <a:pt x="6148535" y="0"/>
                </a:lnTo>
                <a:lnTo>
                  <a:pt x="6442038" y="1381345"/>
                </a:lnTo>
                <a:lnTo>
                  <a:pt x="6465413" y="1381345"/>
                </a:lnTo>
                <a:lnTo>
                  <a:pt x="6152083" y="0"/>
                </a:lnTo>
                <a:close/>
                <a:moveTo>
                  <a:pt x="6261059" y="0"/>
                </a:moveTo>
                <a:lnTo>
                  <a:pt x="6257512" y="0"/>
                </a:lnTo>
                <a:lnTo>
                  <a:pt x="7157807" y="1381345"/>
                </a:lnTo>
                <a:lnTo>
                  <a:pt x="7181181" y="1381345"/>
                </a:lnTo>
                <a:lnTo>
                  <a:pt x="6261059" y="0"/>
                </a:lnTo>
                <a:close/>
                <a:moveTo>
                  <a:pt x="6370035" y="0"/>
                </a:moveTo>
                <a:lnTo>
                  <a:pt x="6366488" y="0"/>
                </a:lnTo>
                <a:lnTo>
                  <a:pt x="7873575" y="1381345"/>
                </a:lnTo>
                <a:lnTo>
                  <a:pt x="7896949" y="1381345"/>
                </a:lnTo>
                <a:lnTo>
                  <a:pt x="6370035" y="0"/>
                </a:lnTo>
                <a:close/>
                <a:moveTo>
                  <a:pt x="6479032" y="0"/>
                </a:moveTo>
                <a:lnTo>
                  <a:pt x="6475464" y="0"/>
                </a:lnTo>
                <a:lnTo>
                  <a:pt x="8589342" y="1381345"/>
                </a:lnTo>
                <a:lnTo>
                  <a:pt x="8612717" y="1381345"/>
                </a:lnTo>
                <a:lnTo>
                  <a:pt x="6479032" y="0"/>
                </a:lnTo>
                <a:close/>
                <a:moveTo>
                  <a:pt x="6588009" y="0"/>
                </a:moveTo>
                <a:lnTo>
                  <a:pt x="6584441" y="0"/>
                </a:lnTo>
                <a:lnTo>
                  <a:pt x="9305131" y="1381345"/>
                </a:lnTo>
                <a:lnTo>
                  <a:pt x="9328506" y="1381345"/>
                </a:lnTo>
                <a:lnTo>
                  <a:pt x="6588009" y="0"/>
                </a:lnTo>
                <a:close/>
                <a:moveTo>
                  <a:pt x="6696985" y="0"/>
                </a:moveTo>
                <a:lnTo>
                  <a:pt x="6693417" y="0"/>
                </a:lnTo>
                <a:lnTo>
                  <a:pt x="10020899" y="1381345"/>
                </a:lnTo>
                <a:lnTo>
                  <a:pt x="10044274" y="1381345"/>
                </a:lnTo>
                <a:lnTo>
                  <a:pt x="6696985" y="0"/>
                </a:lnTo>
                <a:close/>
                <a:moveTo>
                  <a:pt x="6805961" y="0"/>
                </a:moveTo>
                <a:lnTo>
                  <a:pt x="6802393" y="0"/>
                </a:lnTo>
                <a:lnTo>
                  <a:pt x="10736667" y="1381345"/>
                </a:lnTo>
                <a:lnTo>
                  <a:pt x="10760041" y="1381345"/>
                </a:lnTo>
                <a:lnTo>
                  <a:pt x="6805961" y="0"/>
                </a:lnTo>
                <a:close/>
                <a:moveTo>
                  <a:pt x="6914959" y="0"/>
                </a:moveTo>
                <a:lnTo>
                  <a:pt x="6911390" y="0"/>
                </a:lnTo>
                <a:lnTo>
                  <a:pt x="11452477" y="1381345"/>
                </a:lnTo>
                <a:lnTo>
                  <a:pt x="11475852" y="1381345"/>
                </a:lnTo>
                <a:lnTo>
                  <a:pt x="6914959" y="0"/>
                </a:lnTo>
                <a:close/>
                <a:moveTo>
                  <a:pt x="7023935" y="0"/>
                </a:moveTo>
                <a:lnTo>
                  <a:pt x="7020388" y="0"/>
                </a:lnTo>
                <a:lnTo>
                  <a:pt x="12168266" y="1381345"/>
                </a:lnTo>
                <a:lnTo>
                  <a:pt x="12191641" y="1381345"/>
                </a:lnTo>
                <a:lnTo>
                  <a:pt x="7023935" y="0"/>
                </a:lnTo>
                <a:close/>
                <a:moveTo>
                  <a:pt x="11052342" y="654913"/>
                </a:moveTo>
                <a:lnTo>
                  <a:pt x="1139278" y="654913"/>
                </a:lnTo>
                <a:lnTo>
                  <a:pt x="1100722" y="661945"/>
                </a:lnTo>
                <a:lnTo>
                  <a:pt x="11090919" y="661945"/>
                </a:lnTo>
                <a:lnTo>
                  <a:pt x="11052342" y="654913"/>
                </a:lnTo>
                <a:close/>
                <a:moveTo>
                  <a:pt x="10223522" y="503918"/>
                </a:moveTo>
                <a:lnTo>
                  <a:pt x="1968077" y="503918"/>
                </a:lnTo>
                <a:lnTo>
                  <a:pt x="1941366" y="508774"/>
                </a:lnTo>
                <a:lnTo>
                  <a:pt x="10250233" y="508774"/>
                </a:lnTo>
                <a:lnTo>
                  <a:pt x="10223522" y="503918"/>
                </a:lnTo>
                <a:close/>
                <a:moveTo>
                  <a:pt x="9632187" y="396187"/>
                </a:moveTo>
                <a:lnTo>
                  <a:pt x="2559433" y="396187"/>
                </a:lnTo>
                <a:lnTo>
                  <a:pt x="2539838" y="399756"/>
                </a:lnTo>
                <a:lnTo>
                  <a:pt x="9651782" y="399756"/>
                </a:lnTo>
                <a:lnTo>
                  <a:pt x="9632187" y="396187"/>
                </a:lnTo>
                <a:close/>
                <a:moveTo>
                  <a:pt x="9189039" y="315442"/>
                </a:moveTo>
                <a:lnTo>
                  <a:pt x="3002560" y="315442"/>
                </a:lnTo>
                <a:lnTo>
                  <a:pt x="2987589" y="318166"/>
                </a:lnTo>
                <a:lnTo>
                  <a:pt x="9204031" y="318166"/>
                </a:lnTo>
                <a:lnTo>
                  <a:pt x="9189039" y="315442"/>
                </a:lnTo>
                <a:close/>
                <a:moveTo>
                  <a:pt x="8844605" y="252687"/>
                </a:moveTo>
                <a:lnTo>
                  <a:pt x="3347014" y="252687"/>
                </a:lnTo>
                <a:lnTo>
                  <a:pt x="3335190" y="254841"/>
                </a:lnTo>
                <a:lnTo>
                  <a:pt x="8856409" y="254841"/>
                </a:lnTo>
                <a:lnTo>
                  <a:pt x="8844605" y="252687"/>
                </a:lnTo>
                <a:close/>
                <a:moveTo>
                  <a:pt x="8569177" y="202517"/>
                </a:moveTo>
                <a:lnTo>
                  <a:pt x="3622443" y="202517"/>
                </a:lnTo>
                <a:lnTo>
                  <a:pt x="3612878" y="204270"/>
                </a:lnTo>
                <a:lnTo>
                  <a:pt x="8578742" y="204270"/>
                </a:lnTo>
                <a:lnTo>
                  <a:pt x="8569177" y="202517"/>
                </a:lnTo>
                <a:close/>
                <a:moveTo>
                  <a:pt x="8343919" y="161469"/>
                </a:moveTo>
                <a:lnTo>
                  <a:pt x="3847702" y="161469"/>
                </a:lnTo>
                <a:lnTo>
                  <a:pt x="3839804" y="162905"/>
                </a:lnTo>
                <a:lnTo>
                  <a:pt x="8351837" y="162905"/>
                </a:lnTo>
                <a:lnTo>
                  <a:pt x="8343919" y="161469"/>
                </a:lnTo>
                <a:close/>
                <a:moveTo>
                  <a:pt x="8156267" y="127283"/>
                </a:moveTo>
                <a:lnTo>
                  <a:pt x="4035332" y="127283"/>
                </a:lnTo>
                <a:lnTo>
                  <a:pt x="4028702" y="128487"/>
                </a:lnTo>
                <a:lnTo>
                  <a:pt x="8162897" y="128487"/>
                </a:lnTo>
                <a:lnTo>
                  <a:pt x="8156267" y="127283"/>
                </a:lnTo>
                <a:close/>
                <a:moveTo>
                  <a:pt x="7997543" y="98376"/>
                </a:moveTo>
                <a:lnTo>
                  <a:pt x="4194078" y="98376"/>
                </a:lnTo>
                <a:lnTo>
                  <a:pt x="4188419" y="99411"/>
                </a:lnTo>
                <a:lnTo>
                  <a:pt x="8003180" y="99411"/>
                </a:lnTo>
                <a:lnTo>
                  <a:pt x="7997543" y="98376"/>
                </a:lnTo>
                <a:close/>
                <a:moveTo>
                  <a:pt x="7861497" y="73587"/>
                </a:moveTo>
                <a:lnTo>
                  <a:pt x="4330103" y="73587"/>
                </a:lnTo>
                <a:lnTo>
                  <a:pt x="4325225" y="74474"/>
                </a:lnTo>
                <a:lnTo>
                  <a:pt x="7866353" y="74474"/>
                </a:lnTo>
                <a:lnTo>
                  <a:pt x="7861497" y="73587"/>
                </a:lnTo>
                <a:close/>
                <a:moveTo>
                  <a:pt x="7743631" y="52113"/>
                </a:moveTo>
                <a:lnTo>
                  <a:pt x="4447990" y="52113"/>
                </a:lnTo>
                <a:lnTo>
                  <a:pt x="4443746" y="52894"/>
                </a:lnTo>
                <a:lnTo>
                  <a:pt x="7747875" y="52894"/>
                </a:lnTo>
                <a:lnTo>
                  <a:pt x="7743631" y="52113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27000"/>
                </a:schemeClr>
              </a:gs>
              <a:gs pos="100000">
                <a:schemeClr val="tx1">
                  <a:alpha val="0"/>
                </a:schemeClr>
              </a:gs>
              <a:gs pos="30000">
                <a:schemeClr val="accent1">
                  <a:alpha val="8000"/>
                </a:schemeClr>
              </a:gs>
              <a:gs pos="63000">
                <a:schemeClr val="tx1">
                  <a:alpha val="0"/>
                </a:schemeClr>
              </a:gs>
            </a:gsLst>
            <a:path path="circle">
              <a:fillToRect l="50000" t="-80000" r="50000" b="180000"/>
            </a:path>
            <a:tileRect/>
          </a:gradFill>
          <a:ln w="211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思源黑体 CN Bold" panose="020B0800000000000000" pitchFamily="34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0" y="6356328"/>
            <a:ext cx="12191999" cy="501672"/>
            <a:chOff x="0" y="5968460"/>
            <a:chExt cx="12191999" cy="889541"/>
          </a:xfrm>
        </p:grpSpPr>
        <p:grpSp>
          <p:nvGrpSpPr>
            <p:cNvPr id="35" name="组合 34"/>
            <p:cNvGrpSpPr/>
            <p:nvPr/>
          </p:nvGrpSpPr>
          <p:grpSpPr>
            <a:xfrm flipH="1">
              <a:off x="0" y="5968460"/>
              <a:ext cx="6027258" cy="889541"/>
              <a:chOff x="6665606" y="4898455"/>
              <a:chExt cx="5556698" cy="1959545"/>
            </a:xfrm>
          </p:grpSpPr>
          <p:sp>
            <p:nvSpPr>
              <p:cNvPr id="39" name="矩形 36"/>
              <p:cNvSpPr/>
              <p:nvPr/>
            </p:nvSpPr>
            <p:spPr>
              <a:xfrm rot="10800000">
                <a:off x="6665606" y="4898455"/>
                <a:ext cx="5556697" cy="1959541"/>
              </a:xfrm>
              <a:custGeom>
                <a:avLst/>
                <a:gdLst>
                  <a:gd name="connsiteX0" fmla="*/ 0 w 6362700"/>
                  <a:gd name="connsiteY0" fmla="*/ 0 h 1537160"/>
                  <a:gd name="connsiteX1" fmla="*/ 6362700 w 6362700"/>
                  <a:gd name="connsiteY1" fmla="*/ 0 h 1537160"/>
                  <a:gd name="connsiteX2" fmla="*/ 6362700 w 6362700"/>
                  <a:gd name="connsiteY2" fmla="*/ 1537160 h 1537160"/>
                  <a:gd name="connsiteX3" fmla="*/ 0 w 6362700"/>
                  <a:gd name="connsiteY3" fmla="*/ 1537160 h 1537160"/>
                  <a:gd name="connsiteX4" fmla="*/ 0 w 6362700"/>
                  <a:gd name="connsiteY4" fmla="*/ 0 h 1537160"/>
                  <a:gd name="connsiteX0-1" fmla="*/ 0 w 6362700"/>
                  <a:gd name="connsiteY0-2" fmla="*/ 0 h 1537160"/>
                  <a:gd name="connsiteX1-3" fmla="*/ 6362700 w 6362700"/>
                  <a:gd name="connsiteY1-4" fmla="*/ 0 h 1537160"/>
                  <a:gd name="connsiteX2-5" fmla="*/ 2095500 w 6362700"/>
                  <a:gd name="connsiteY2-6" fmla="*/ 660860 h 1537160"/>
                  <a:gd name="connsiteX3-7" fmla="*/ 0 w 6362700"/>
                  <a:gd name="connsiteY3-8" fmla="*/ 1537160 h 1537160"/>
                  <a:gd name="connsiteX4-9" fmla="*/ 0 w 6362700"/>
                  <a:gd name="connsiteY4-10" fmla="*/ 0 h 1537160"/>
                  <a:gd name="connsiteX0-11" fmla="*/ 0 w 6386731"/>
                  <a:gd name="connsiteY0-12" fmla="*/ 0 h 1548388"/>
                  <a:gd name="connsiteX1-13" fmla="*/ 6362700 w 6386731"/>
                  <a:gd name="connsiteY1-14" fmla="*/ 0 h 1548388"/>
                  <a:gd name="connsiteX2-15" fmla="*/ 2095500 w 6386731"/>
                  <a:gd name="connsiteY2-16" fmla="*/ 660860 h 1548388"/>
                  <a:gd name="connsiteX3-17" fmla="*/ 0 w 6386731"/>
                  <a:gd name="connsiteY3-18" fmla="*/ 1537160 h 1548388"/>
                  <a:gd name="connsiteX4-19" fmla="*/ 0 w 6386731"/>
                  <a:gd name="connsiteY4-20" fmla="*/ 0 h 1548388"/>
                  <a:gd name="connsiteX0-21" fmla="*/ 0 w 6386731"/>
                  <a:gd name="connsiteY0-22" fmla="*/ 0 h 1537160"/>
                  <a:gd name="connsiteX1-23" fmla="*/ 6362700 w 6386731"/>
                  <a:gd name="connsiteY1-24" fmla="*/ 0 h 1537160"/>
                  <a:gd name="connsiteX2-25" fmla="*/ 2095500 w 6386731"/>
                  <a:gd name="connsiteY2-26" fmla="*/ 660860 h 1537160"/>
                  <a:gd name="connsiteX3-27" fmla="*/ 0 w 6386731"/>
                  <a:gd name="connsiteY3-28" fmla="*/ 1537160 h 1537160"/>
                  <a:gd name="connsiteX4-29" fmla="*/ 0 w 6386731"/>
                  <a:gd name="connsiteY4-30" fmla="*/ 0 h 1537160"/>
                  <a:gd name="connsiteX0-31" fmla="*/ 0 w 6362700"/>
                  <a:gd name="connsiteY0-32" fmla="*/ 0 h 1537160"/>
                  <a:gd name="connsiteX1-33" fmla="*/ 6362700 w 6362700"/>
                  <a:gd name="connsiteY1-34" fmla="*/ 0 h 1537160"/>
                  <a:gd name="connsiteX2-35" fmla="*/ 2095500 w 6362700"/>
                  <a:gd name="connsiteY2-36" fmla="*/ 660860 h 1537160"/>
                  <a:gd name="connsiteX3-37" fmla="*/ 0 w 6362700"/>
                  <a:gd name="connsiteY3-38" fmla="*/ 1537160 h 1537160"/>
                  <a:gd name="connsiteX4-39" fmla="*/ 0 w 6362700"/>
                  <a:gd name="connsiteY4-40" fmla="*/ 0 h 1537160"/>
                  <a:gd name="connsiteX0-41" fmla="*/ 0 w 6362700"/>
                  <a:gd name="connsiteY0-42" fmla="*/ 0 h 1537160"/>
                  <a:gd name="connsiteX1-43" fmla="*/ 6362700 w 6362700"/>
                  <a:gd name="connsiteY1-44" fmla="*/ 0 h 1537160"/>
                  <a:gd name="connsiteX2-45" fmla="*/ 1803400 w 6362700"/>
                  <a:gd name="connsiteY2-46" fmla="*/ 660860 h 1537160"/>
                  <a:gd name="connsiteX3-47" fmla="*/ 0 w 6362700"/>
                  <a:gd name="connsiteY3-48" fmla="*/ 1537160 h 1537160"/>
                  <a:gd name="connsiteX4-49" fmla="*/ 0 w 6362700"/>
                  <a:gd name="connsiteY4-50" fmla="*/ 0 h 1537160"/>
                  <a:gd name="connsiteX0-51" fmla="*/ 0 w 6362700"/>
                  <a:gd name="connsiteY0-52" fmla="*/ 0 h 1537160"/>
                  <a:gd name="connsiteX1-53" fmla="*/ 6362700 w 6362700"/>
                  <a:gd name="connsiteY1-54" fmla="*/ 0 h 1537160"/>
                  <a:gd name="connsiteX2-55" fmla="*/ 1803400 w 6362700"/>
                  <a:gd name="connsiteY2-56" fmla="*/ 660860 h 1537160"/>
                  <a:gd name="connsiteX3-57" fmla="*/ 0 w 6362700"/>
                  <a:gd name="connsiteY3-58" fmla="*/ 1537160 h 1537160"/>
                  <a:gd name="connsiteX4-59" fmla="*/ 0 w 6362700"/>
                  <a:gd name="connsiteY4-60" fmla="*/ 0 h 1537160"/>
                  <a:gd name="connsiteX0-61" fmla="*/ 0 w 6362700"/>
                  <a:gd name="connsiteY0-62" fmla="*/ 0 h 1537160"/>
                  <a:gd name="connsiteX1-63" fmla="*/ 6362700 w 6362700"/>
                  <a:gd name="connsiteY1-64" fmla="*/ 0 h 1537160"/>
                  <a:gd name="connsiteX2-65" fmla="*/ 1930400 w 6362700"/>
                  <a:gd name="connsiteY2-66" fmla="*/ 660860 h 1537160"/>
                  <a:gd name="connsiteX3-67" fmla="*/ 0 w 6362700"/>
                  <a:gd name="connsiteY3-68" fmla="*/ 1537160 h 1537160"/>
                  <a:gd name="connsiteX4-69" fmla="*/ 0 w 6362700"/>
                  <a:gd name="connsiteY4-70" fmla="*/ 0 h 1537160"/>
                  <a:gd name="connsiteX0-71" fmla="*/ 0 w 6362700"/>
                  <a:gd name="connsiteY0-72" fmla="*/ 0 h 1537160"/>
                  <a:gd name="connsiteX1-73" fmla="*/ 6362700 w 6362700"/>
                  <a:gd name="connsiteY1-74" fmla="*/ 0 h 1537160"/>
                  <a:gd name="connsiteX2-75" fmla="*/ 1930400 w 6362700"/>
                  <a:gd name="connsiteY2-76" fmla="*/ 660860 h 1537160"/>
                  <a:gd name="connsiteX3-77" fmla="*/ 0 w 6362700"/>
                  <a:gd name="connsiteY3-78" fmla="*/ 1537160 h 1537160"/>
                  <a:gd name="connsiteX4-79" fmla="*/ 0 w 6362700"/>
                  <a:gd name="connsiteY4-80" fmla="*/ 0 h 1537160"/>
                  <a:gd name="connsiteX0-81" fmla="*/ 0 w 6362700"/>
                  <a:gd name="connsiteY0-82" fmla="*/ 0 h 1537160"/>
                  <a:gd name="connsiteX1-83" fmla="*/ 6362700 w 6362700"/>
                  <a:gd name="connsiteY1-84" fmla="*/ 0 h 1537160"/>
                  <a:gd name="connsiteX2-85" fmla="*/ 1854200 w 6362700"/>
                  <a:gd name="connsiteY2-86" fmla="*/ 635460 h 1537160"/>
                  <a:gd name="connsiteX3-87" fmla="*/ 0 w 6362700"/>
                  <a:gd name="connsiteY3-88" fmla="*/ 1537160 h 1537160"/>
                  <a:gd name="connsiteX4-89" fmla="*/ 0 w 6362700"/>
                  <a:gd name="connsiteY4-90" fmla="*/ 0 h 1537160"/>
                  <a:gd name="connsiteX0-91" fmla="*/ 0 w 6362700"/>
                  <a:gd name="connsiteY0-92" fmla="*/ 0 h 1537160"/>
                  <a:gd name="connsiteX1-93" fmla="*/ 6362700 w 6362700"/>
                  <a:gd name="connsiteY1-94" fmla="*/ 0 h 1537160"/>
                  <a:gd name="connsiteX2-95" fmla="*/ 1892300 w 6362700"/>
                  <a:gd name="connsiteY2-96" fmla="*/ 635460 h 1537160"/>
                  <a:gd name="connsiteX3-97" fmla="*/ 0 w 6362700"/>
                  <a:gd name="connsiteY3-98" fmla="*/ 1537160 h 1537160"/>
                  <a:gd name="connsiteX4-99" fmla="*/ 0 w 6362700"/>
                  <a:gd name="connsiteY4-100" fmla="*/ 0 h 1537160"/>
                  <a:gd name="connsiteX0-101" fmla="*/ 0 w 6362700"/>
                  <a:gd name="connsiteY0-102" fmla="*/ 0 h 1537160"/>
                  <a:gd name="connsiteX1-103" fmla="*/ 6362700 w 6362700"/>
                  <a:gd name="connsiteY1-104" fmla="*/ 0 h 1537160"/>
                  <a:gd name="connsiteX2-105" fmla="*/ 1892300 w 6362700"/>
                  <a:gd name="connsiteY2-106" fmla="*/ 635460 h 1537160"/>
                  <a:gd name="connsiteX3-107" fmla="*/ 0 w 6362700"/>
                  <a:gd name="connsiteY3-108" fmla="*/ 1537160 h 1537160"/>
                  <a:gd name="connsiteX4-109" fmla="*/ 0 w 6362700"/>
                  <a:gd name="connsiteY4-110" fmla="*/ 0 h 1537160"/>
                  <a:gd name="connsiteX0-111" fmla="*/ 0 w 6382786"/>
                  <a:gd name="connsiteY0-112" fmla="*/ 0 h 1537160"/>
                  <a:gd name="connsiteX1-113" fmla="*/ 6362700 w 6382786"/>
                  <a:gd name="connsiteY1-114" fmla="*/ 0 h 1537160"/>
                  <a:gd name="connsiteX2-115" fmla="*/ 2108200 w 6382786"/>
                  <a:gd name="connsiteY2-116" fmla="*/ 571797 h 1537160"/>
                  <a:gd name="connsiteX3-117" fmla="*/ 1892300 w 6382786"/>
                  <a:gd name="connsiteY3-118" fmla="*/ 635460 h 1537160"/>
                  <a:gd name="connsiteX4-119" fmla="*/ 0 w 6382786"/>
                  <a:gd name="connsiteY4-120" fmla="*/ 1537160 h 1537160"/>
                  <a:gd name="connsiteX5" fmla="*/ 0 w 6382786"/>
                  <a:gd name="connsiteY5" fmla="*/ 0 h 1537160"/>
                  <a:gd name="connsiteX0-121" fmla="*/ 0 w 6381581"/>
                  <a:gd name="connsiteY0-122" fmla="*/ 0 h 1537160"/>
                  <a:gd name="connsiteX1-123" fmla="*/ 6362700 w 6381581"/>
                  <a:gd name="connsiteY1-124" fmla="*/ 0 h 1537160"/>
                  <a:gd name="connsiteX2-125" fmla="*/ 1892300 w 6381581"/>
                  <a:gd name="connsiteY2-126" fmla="*/ 635460 h 1537160"/>
                  <a:gd name="connsiteX3-127" fmla="*/ 0 w 6381581"/>
                  <a:gd name="connsiteY3-128" fmla="*/ 1537160 h 1537160"/>
                  <a:gd name="connsiteX4-129" fmla="*/ 0 w 6381581"/>
                  <a:gd name="connsiteY4-130" fmla="*/ 0 h 1537160"/>
                  <a:gd name="connsiteX0-131" fmla="*/ 0 w 6382533"/>
                  <a:gd name="connsiteY0-132" fmla="*/ 0 h 1537160"/>
                  <a:gd name="connsiteX1-133" fmla="*/ 6362700 w 6382533"/>
                  <a:gd name="connsiteY1-134" fmla="*/ 0 h 1537160"/>
                  <a:gd name="connsiteX2-135" fmla="*/ 2082800 w 6382533"/>
                  <a:gd name="connsiteY2-136" fmla="*/ 559260 h 1537160"/>
                  <a:gd name="connsiteX3-137" fmla="*/ 0 w 6382533"/>
                  <a:gd name="connsiteY3-138" fmla="*/ 1537160 h 1537160"/>
                  <a:gd name="connsiteX4-139" fmla="*/ 0 w 6382533"/>
                  <a:gd name="connsiteY4-140" fmla="*/ 0 h 1537160"/>
                  <a:gd name="connsiteX0-141" fmla="*/ 0 w 6382727"/>
                  <a:gd name="connsiteY0-142" fmla="*/ 0 h 1537160"/>
                  <a:gd name="connsiteX1-143" fmla="*/ 6362700 w 6382727"/>
                  <a:gd name="connsiteY1-144" fmla="*/ 0 h 1537160"/>
                  <a:gd name="connsiteX2-145" fmla="*/ 2082800 w 6382727"/>
                  <a:gd name="connsiteY2-146" fmla="*/ 559260 h 1537160"/>
                  <a:gd name="connsiteX3-147" fmla="*/ 0 w 6382727"/>
                  <a:gd name="connsiteY3-148" fmla="*/ 1537160 h 1537160"/>
                  <a:gd name="connsiteX4-149" fmla="*/ 0 w 6382727"/>
                  <a:gd name="connsiteY4-150" fmla="*/ 0 h 1537160"/>
                  <a:gd name="connsiteX0-151" fmla="*/ 0 w 6382727"/>
                  <a:gd name="connsiteY0-152" fmla="*/ 0 h 1537160"/>
                  <a:gd name="connsiteX1-153" fmla="*/ 6362700 w 6382727"/>
                  <a:gd name="connsiteY1-154" fmla="*/ 0 h 1537160"/>
                  <a:gd name="connsiteX2-155" fmla="*/ 2082800 w 6382727"/>
                  <a:gd name="connsiteY2-156" fmla="*/ 559260 h 1537160"/>
                  <a:gd name="connsiteX3-157" fmla="*/ 0 w 6382727"/>
                  <a:gd name="connsiteY3-158" fmla="*/ 1537160 h 1537160"/>
                  <a:gd name="connsiteX4-159" fmla="*/ 0 w 6382727"/>
                  <a:gd name="connsiteY4-160" fmla="*/ 0 h 1537160"/>
                  <a:gd name="connsiteX0-161" fmla="*/ 0 w 6384542"/>
                  <a:gd name="connsiteY0-162" fmla="*/ 0 h 1537160"/>
                  <a:gd name="connsiteX1-163" fmla="*/ 6362700 w 6384542"/>
                  <a:gd name="connsiteY1-164" fmla="*/ 0 h 1537160"/>
                  <a:gd name="connsiteX2-165" fmla="*/ 2082800 w 6384542"/>
                  <a:gd name="connsiteY2-166" fmla="*/ 559260 h 1537160"/>
                  <a:gd name="connsiteX3-167" fmla="*/ 0 w 6384542"/>
                  <a:gd name="connsiteY3-168" fmla="*/ 1537160 h 1537160"/>
                  <a:gd name="connsiteX4-169" fmla="*/ 0 w 6384542"/>
                  <a:gd name="connsiteY4-170" fmla="*/ 0 h 1537160"/>
                  <a:gd name="connsiteX0-171" fmla="*/ 0 w 6385942"/>
                  <a:gd name="connsiteY0-172" fmla="*/ 0 h 1537160"/>
                  <a:gd name="connsiteX1-173" fmla="*/ 6362700 w 6385942"/>
                  <a:gd name="connsiteY1-174" fmla="*/ 0 h 1537160"/>
                  <a:gd name="connsiteX2-175" fmla="*/ 2082800 w 6385942"/>
                  <a:gd name="connsiteY2-176" fmla="*/ 559260 h 1537160"/>
                  <a:gd name="connsiteX3-177" fmla="*/ 0 w 6385942"/>
                  <a:gd name="connsiteY3-178" fmla="*/ 1537160 h 1537160"/>
                  <a:gd name="connsiteX4-179" fmla="*/ 0 w 6385942"/>
                  <a:gd name="connsiteY4-180" fmla="*/ 0 h 1537160"/>
                  <a:gd name="connsiteX0-181" fmla="*/ 0 w 6362700"/>
                  <a:gd name="connsiteY0-182" fmla="*/ 0 h 1537160"/>
                  <a:gd name="connsiteX1-183" fmla="*/ 6362700 w 6362700"/>
                  <a:gd name="connsiteY1-184" fmla="*/ 0 h 1537160"/>
                  <a:gd name="connsiteX2-185" fmla="*/ 2082800 w 6362700"/>
                  <a:gd name="connsiteY2-186" fmla="*/ 559260 h 1537160"/>
                  <a:gd name="connsiteX3-187" fmla="*/ 0 w 6362700"/>
                  <a:gd name="connsiteY3-188" fmla="*/ 1537160 h 1537160"/>
                  <a:gd name="connsiteX4-189" fmla="*/ 0 w 6362700"/>
                  <a:gd name="connsiteY4-190" fmla="*/ 0 h 1537160"/>
                  <a:gd name="connsiteX0-191" fmla="*/ 0 w 4991100"/>
                  <a:gd name="connsiteY0-192" fmla="*/ 12700 h 1549860"/>
                  <a:gd name="connsiteX1-193" fmla="*/ 4991100 w 4991100"/>
                  <a:gd name="connsiteY1-194" fmla="*/ 0 h 1549860"/>
                  <a:gd name="connsiteX2-195" fmla="*/ 2082800 w 4991100"/>
                  <a:gd name="connsiteY2-196" fmla="*/ 571960 h 1549860"/>
                  <a:gd name="connsiteX3-197" fmla="*/ 0 w 4991100"/>
                  <a:gd name="connsiteY3-198" fmla="*/ 1549860 h 1549860"/>
                  <a:gd name="connsiteX4-199" fmla="*/ 0 w 4991100"/>
                  <a:gd name="connsiteY4-200" fmla="*/ 12700 h 154986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4991100" h="1549860">
                    <a:moveTo>
                      <a:pt x="0" y="12700"/>
                    </a:moveTo>
                    <a:lnTo>
                      <a:pt x="4991100" y="0"/>
                    </a:lnTo>
                    <a:cubicBezTo>
                      <a:pt x="3509433" y="220210"/>
                      <a:pt x="2914650" y="313650"/>
                      <a:pt x="2082800" y="571960"/>
                    </a:cubicBezTo>
                    <a:cubicBezTo>
                      <a:pt x="1250950" y="830270"/>
                      <a:pt x="590550" y="1177403"/>
                      <a:pt x="0" y="1549860"/>
                    </a:cubicBez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</a:ln>
              <a:effectLst>
                <a:outerShdw blurRad="190500" dist="88900" dir="2700000" algn="tl" rotWithShape="0">
                  <a:schemeClr val="accent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800" b="0" i="0" u="none" strike="noStrike" kern="1200" cap="none" spc="3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40" name="矩形 36"/>
              <p:cNvSpPr/>
              <p:nvPr/>
            </p:nvSpPr>
            <p:spPr>
              <a:xfrm rot="10800000">
                <a:off x="7231204" y="5308143"/>
                <a:ext cx="4991100" cy="1549857"/>
              </a:xfrm>
              <a:custGeom>
                <a:avLst/>
                <a:gdLst>
                  <a:gd name="connsiteX0" fmla="*/ 0 w 6362700"/>
                  <a:gd name="connsiteY0" fmla="*/ 0 h 1537160"/>
                  <a:gd name="connsiteX1" fmla="*/ 6362700 w 6362700"/>
                  <a:gd name="connsiteY1" fmla="*/ 0 h 1537160"/>
                  <a:gd name="connsiteX2" fmla="*/ 6362700 w 6362700"/>
                  <a:gd name="connsiteY2" fmla="*/ 1537160 h 1537160"/>
                  <a:gd name="connsiteX3" fmla="*/ 0 w 6362700"/>
                  <a:gd name="connsiteY3" fmla="*/ 1537160 h 1537160"/>
                  <a:gd name="connsiteX4" fmla="*/ 0 w 6362700"/>
                  <a:gd name="connsiteY4" fmla="*/ 0 h 1537160"/>
                  <a:gd name="connsiteX0-1" fmla="*/ 0 w 6362700"/>
                  <a:gd name="connsiteY0-2" fmla="*/ 0 h 1537160"/>
                  <a:gd name="connsiteX1-3" fmla="*/ 6362700 w 6362700"/>
                  <a:gd name="connsiteY1-4" fmla="*/ 0 h 1537160"/>
                  <a:gd name="connsiteX2-5" fmla="*/ 2095500 w 6362700"/>
                  <a:gd name="connsiteY2-6" fmla="*/ 660860 h 1537160"/>
                  <a:gd name="connsiteX3-7" fmla="*/ 0 w 6362700"/>
                  <a:gd name="connsiteY3-8" fmla="*/ 1537160 h 1537160"/>
                  <a:gd name="connsiteX4-9" fmla="*/ 0 w 6362700"/>
                  <a:gd name="connsiteY4-10" fmla="*/ 0 h 1537160"/>
                  <a:gd name="connsiteX0-11" fmla="*/ 0 w 6386731"/>
                  <a:gd name="connsiteY0-12" fmla="*/ 0 h 1548388"/>
                  <a:gd name="connsiteX1-13" fmla="*/ 6362700 w 6386731"/>
                  <a:gd name="connsiteY1-14" fmla="*/ 0 h 1548388"/>
                  <a:gd name="connsiteX2-15" fmla="*/ 2095500 w 6386731"/>
                  <a:gd name="connsiteY2-16" fmla="*/ 660860 h 1548388"/>
                  <a:gd name="connsiteX3-17" fmla="*/ 0 w 6386731"/>
                  <a:gd name="connsiteY3-18" fmla="*/ 1537160 h 1548388"/>
                  <a:gd name="connsiteX4-19" fmla="*/ 0 w 6386731"/>
                  <a:gd name="connsiteY4-20" fmla="*/ 0 h 1548388"/>
                  <a:gd name="connsiteX0-21" fmla="*/ 0 w 6386731"/>
                  <a:gd name="connsiteY0-22" fmla="*/ 0 h 1537160"/>
                  <a:gd name="connsiteX1-23" fmla="*/ 6362700 w 6386731"/>
                  <a:gd name="connsiteY1-24" fmla="*/ 0 h 1537160"/>
                  <a:gd name="connsiteX2-25" fmla="*/ 2095500 w 6386731"/>
                  <a:gd name="connsiteY2-26" fmla="*/ 660860 h 1537160"/>
                  <a:gd name="connsiteX3-27" fmla="*/ 0 w 6386731"/>
                  <a:gd name="connsiteY3-28" fmla="*/ 1537160 h 1537160"/>
                  <a:gd name="connsiteX4-29" fmla="*/ 0 w 6386731"/>
                  <a:gd name="connsiteY4-30" fmla="*/ 0 h 1537160"/>
                  <a:gd name="connsiteX0-31" fmla="*/ 0 w 6362700"/>
                  <a:gd name="connsiteY0-32" fmla="*/ 0 h 1537160"/>
                  <a:gd name="connsiteX1-33" fmla="*/ 6362700 w 6362700"/>
                  <a:gd name="connsiteY1-34" fmla="*/ 0 h 1537160"/>
                  <a:gd name="connsiteX2-35" fmla="*/ 2095500 w 6362700"/>
                  <a:gd name="connsiteY2-36" fmla="*/ 660860 h 1537160"/>
                  <a:gd name="connsiteX3-37" fmla="*/ 0 w 6362700"/>
                  <a:gd name="connsiteY3-38" fmla="*/ 1537160 h 1537160"/>
                  <a:gd name="connsiteX4-39" fmla="*/ 0 w 6362700"/>
                  <a:gd name="connsiteY4-40" fmla="*/ 0 h 1537160"/>
                  <a:gd name="connsiteX0-41" fmla="*/ 0 w 6362700"/>
                  <a:gd name="connsiteY0-42" fmla="*/ 0 h 1537160"/>
                  <a:gd name="connsiteX1-43" fmla="*/ 6362700 w 6362700"/>
                  <a:gd name="connsiteY1-44" fmla="*/ 0 h 1537160"/>
                  <a:gd name="connsiteX2-45" fmla="*/ 1803400 w 6362700"/>
                  <a:gd name="connsiteY2-46" fmla="*/ 660860 h 1537160"/>
                  <a:gd name="connsiteX3-47" fmla="*/ 0 w 6362700"/>
                  <a:gd name="connsiteY3-48" fmla="*/ 1537160 h 1537160"/>
                  <a:gd name="connsiteX4-49" fmla="*/ 0 w 6362700"/>
                  <a:gd name="connsiteY4-50" fmla="*/ 0 h 1537160"/>
                  <a:gd name="connsiteX0-51" fmla="*/ 0 w 6362700"/>
                  <a:gd name="connsiteY0-52" fmla="*/ 0 h 1537160"/>
                  <a:gd name="connsiteX1-53" fmla="*/ 6362700 w 6362700"/>
                  <a:gd name="connsiteY1-54" fmla="*/ 0 h 1537160"/>
                  <a:gd name="connsiteX2-55" fmla="*/ 1803400 w 6362700"/>
                  <a:gd name="connsiteY2-56" fmla="*/ 660860 h 1537160"/>
                  <a:gd name="connsiteX3-57" fmla="*/ 0 w 6362700"/>
                  <a:gd name="connsiteY3-58" fmla="*/ 1537160 h 1537160"/>
                  <a:gd name="connsiteX4-59" fmla="*/ 0 w 6362700"/>
                  <a:gd name="connsiteY4-60" fmla="*/ 0 h 1537160"/>
                  <a:gd name="connsiteX0-61" fmla="*/ 0 w 6362700"/>
                  <a:gd name="connsiteY0-62" fmla="*/ 0 h 1537160"/>
                  <a:gd name="connsiteX1-63" fmla="*/ 6362700 w 6362700"/>
                  <a:gd name="connsiteY1-64" fmla="*/ 0 h 1537160"/>
                  <a:gd name="connsiteX2-65" fmla="*/ 1930400 w 6362700"/>
                  <a:gd name="connsiteY2-66" fmla="*/ 660860 h 1537160"/>
                  <a:gd name="connsiteX3-67" fmla="*/ 0 w 6362700"/>
                  <a:gd name="connsiteY3-68" fmla="*/ 1537160 h 1537160"/>
                  <a:gd name="connsiteX4-69" fmla="*/ 0 w 6362700"/>
                  <a:gd name="connsiteY4-70" fmla="*/ 0 h 1537160"/>
                  <a:gd name="connsiteX0-71" fmla="*/ 0 w 6362700"/>
                  <a:gd name="connsiteY0-72" fmla="*/ 0 h 1537160"/>
                  <a:gd name="connsiteX1-73" fmla="*/ 6362700 w 6362700"/>
                  <a:gd name="connsiteY1-74" fmla="*/ 0 h 1537160"/>
                  <a:gd name="connsiteX2-75" fmla="*/ 1930400 w 6362700"/>
                  <a:gd name="connsiteY2-76" fmla="*/ 660860 h 1537160"/>
                  <a:gd name="connsiteX3-77" fmla="*/ 0 w 6362700"/>
                  <a:gd name="connsiteY3-78" fmla="*/ 1537160 h 1537160"/>
                  <a:gd name="connsiteX4-79" fmla="*/ 0 w 6362700"/>
                  <a:gd name="connsiteY4-80" fmla="*/ 0 h 1537160"/>
                  <a:gd name="connsiteX0-81" fmla="*/ 0 w 6362700"/>
                  <a:gd name="connsiteY0-82" fmla="*/ 0 h 1537160"/>
                  <a:gd name="connsiteX1-83" fmla="*/ 6362700 w 6362700"/>
                  <a:gd name="connsiteY1-84" fmla="*/ 0 h 1537160"/>
                  <a:gd name="connsiteX2-85" fmla="*/ 1854200 w 6362700"/>
                  <a:gd name="connsiteY2-86" fmla="*/ 635460 h 1537160"/>
                  <a:gd name="connsiteX3-87" fmla="*/ 0 w 6362700"/>
                  <a:gd name="connsiteY3-88" fmla="*/ 1537160 h 1537160"/>
                  <a:gd name="connsiteX4-89" fmla="*/ 0 w 6362700"/>
                  <a:gd name="connsiteY4-90" fmla="*/ 0 h 1537160"/>
                  <a:gd name="connsiteX0-91" fmla="*/ 0 w 6362700"/>
                  <a:gd name="connsiteY0-92" fmla="*/ 0 h 1537160"/>
                  <a:gd name="connsiteX1-93" fmla="*/ 6362700 w 6362700"/>
                  <a:gd name="connsiteY1-94" fmla="*/ 0 h 1537160"/>
                  <a:gd name="connsiteX2-95" fmla="*/ 1892300 w 6362700"/>
                  <a:gd name="connsiteY2-96" fmla="*/ 635460 h 1537160"/>
                  <a:gd name="connsiteX3-97" fmla="*/ 0 w 6362700"/>
                  <a:gd name="connsiteY3-98" fmla="*/ 1537160 h 1537160"/>
                  <a:gd name="connsiteX4-99" fmla="*/ 0 w 6362700"/>
                  <a:gd name="connsiteY4-100" fmla="*/ 0 h 1537160"/>
                  <a:gd name="connsiteX0-101" fmla="*/ 0 w 6362700"/>
                  <a:gd name="connsiteY0-102" fmla="*/ 0 h 1537160"/>
                  <a:gd name="connsiteX1-103" fmla="*/ 6362700 w 6362700"/>
                  <a:gd name="connsiteY1-104" fmla="*/ 0 h 1537160"/>
                  <a:gd name="connsiteX2-105" fmla="*/ 1892300 w 6362700"/>
                  <a:gd name="connsiteY2-106" fmla="*/ 635460 h 1537160"/>
                  <a:gd name="connsiteX3-107" fmla="*/ 0 w 6362700"/>
                  <a:gd name="connsiteY3-108" fmla="*/ 1537160 h 1537160"/>
                  <a:gd name="connsiteX4-109" fmla="*/ 0 w 6362700"/>
                  <a:gd name="connsiteY4-110" fmla="*/ 0 h 1537160"/>
                  <a:gd name="connsiteX0-111" fmla="*/ 0 w 6382786"/>
                  <a:gd name="connsiteY0-112" fmla="*/ 0 h 1537160"/>
                  <a:gd name="connsiteX1-113" fmla="*/ 6362700 w 6382786"/>
                  <a:gd name="connsiteY1-114" fmla="*/ 0 h 1537160"/>
                  <a:gd name="connsiteX2-115" fmla="*/ 2108200 w 6382786"/>
                  <a:gd name="connsiteY2-116" fmla="*/ 571797 h 1537160"/>
                  <a:gd name="connsiteX3-117" fmla="*/ 1892300 w 6382786"/>
                  <a:gd name="connsiteY3-118" fmla="*/ 635460 h 1537160"/>
                  <a:gd name="connsiteX4-119" fmla="*/ 0 w 6382786"/>
                  <a:gd name="connsiteY4-120" fmla="*/ 1537160 h 1537160"/>
                  <a:gd name="connsiteX5" fmla="*/ 0 w 6382786"/>
                  <a:gd name="connsiteY5" fmla="*/ 0 h 1537160"/>
                  <a:gd name="connsiteX0-121" fmla="*/ 0 w 6381581"/>
                  <a:gd name="connsiteY0-122" fmla="*/ 0 h 1537160"/>
                  <a:gd name="connsiteX1-123" fmla="*/ 6362700 w 6381581"/>
                  <a:gd name="connsiteY1-124" fmla="*/ 0 h 1537160"/>
                  <a:gd name="connsiteX2-125" fmla="*/ 1892300 w 6381581"/>
                  <a:gd name="connsiteY2-126" fmla="*/ 635460 h 1537160"/>
                  <a:gd name="connsiteX3-127" fmla="*/ 0 w 6381581"/>
                  <a:gd name="connsiteY3-128" fmla="*/ 1537160 h 1537160"/>
                  <a:gd name="connsiteX4-129" fmla="*/ 0 w 6381581"/>
                  <a:gd name="connsiteY4-130" fmla="*/ 0 h 1537160"/>
                  <a:gd name="connsiteX0-131" fmla="*/ 0 w 6382533"/>
                  <a:gd name="connsiteY0-132" fmla="*/ 0 h 1537160"/>
                  <a:gd name="connsiteX1-133" fmla="*/ 6362700 w 6382533"/>
                  <a:gd name="connsiteY1-134" fmla="*/ 0 h 1537160"/>
                  <a:gd name="connsiteX2-135" fmla="*/ 2082800 w 6382533"/>
                  <a:gd name="connsiteY2-136" fmla="*/ 559260 h 1537160"/>
                  <a:gd name="connsiteX3-137" fmla="*/ 0 w 6382533"/>
                  <a:gd name="connsiteY3-138" fmla="*/ 1537160 h 1537160"/>
                  <a:gd name="connsiteX4-139" fmla="*/ 0 w 6382533"/>
                  <a:gd name="connsiteY4-140" fmla="*/ 0 h 1537160"/>
                  <a:gd name="connsiteX0-141" fmla="*/ 0 w 6382727"/>
                  <a:gd name="connsiteY0-142" fmla="*/ 0 h 1537160"/>
                  <a:gd name="connsiteX1-143" fmla="*/ 6362700 w 6382727"/>
                  <a:gd name="connsiteY1-144" fmla="*/ 0 h 1537160"/>
                  <a:gd name="connsiteX2-145" fmla="*/ 2082800 w 6382727"/>
                  <a:gd name="connsiteY2-146" fmla="*/ 559260 h 1537160"/>
                  <a:gd name="connsiteX3-147" fmla="*/ 0 w 6382727"/>
                  <a:gd name="connsiteY3-148" fmla="*/ 1537160 h 1537160"/>
                  <a:gd name="connsiteX4-149" fmla="*/ 0 w 6382727"/>
                  <a:gd name="connsiteY4-150" fmla="*/ 0 h 1537160"/>
                  <a:gd name="connsiteX0-151" fmla="*/ 0 w 6382727"/>
                  <a:gd name="connsiteY0-152" fmla="*/ 0 h 1537160"/>
                  <a:gd name="connsiteX1-153" fmla="*/ 6362700 w 6382727"/>
                  <a:gd name="connsiteY1-154" fmla="*/ 0 h 1537160"/>
                  <a:gd name="connsiteX2-155" fmla="*/ 2082800 w 6382727"/>
                  <a:gd name="connsiteY2-156" fmla="*/ 559260 h 1537160"/>
                  <a:gd name="connsiteX3-157" fmla="*/ 0 w 6382727"/>
                  <a:gd name="connsiteY3-158" fmla="*/ 1537160 h 1537160"/>
                  <a:gd name="connsiteX4-159" fmla="*/ 0 w 6382727"/>
                  <a:gd name="connsiteY4-160" fmla="*/ 0 h 1537160"/>
                  <a:gd name="connsiteX0-161" fmla="*/ 0 w 6384542"/>
                  <a:gd name="connsiteY0-162" fmla="*/ 0 h 1537160"/>
                  <a:gd name="connsiteX1-163" fmla="*/ 6362700 w 6384542"/>
                  <a:gd name="connsiteY1-164" fmla="*/ 0 h 1537160"/>
                  <a:gd name="connsiteX2-165" fmla="*/ 2082800 w 6384542"/>
                  <a:gd name="connsiteY2-166" fmla="*/ 559260 h 1537160"/>
                  <a:gd name="connsiteX3-167" fmla="*/ 0 w 6384542"/>
                  <a:gd name="connsiteY3-168" fmla="*/ 1537160 h 1537160"/>
                  <a:gd name="connsiteX4-169" fmla="*/ 0 w 6384542"/>
                  <a:gd name="connsiteY4-170" fmla="*/ 0 h 1537160"/>
                  <a:gd name="connsiteX0-171" fmla="*/ 0 w 6385942"/>
                  <a:gd name="connsiteY0-172" fmla="*/ 0 h 1537160"/>
                  <a:gd name="connsiteX1-173" fmla="*/ 6362700 w 6385942"/>
                  <a:gd name="connsiteY1-174" fmla="*/ 0 h 1537160"/>
                  <a:gd name="connsiteX2-175" fmla="*/ 2082800 w 6385942"/>
                  <a:gd name="connsiteY2-176" fmla="*/ 559260 h 1537160"/>
                  <a:gd name="connsiteX3-177" fmla="*/ 0 w 6385942"/>
                  <a:gd name="connsiteY3-178" fmla="*/ 1537160 h 1537160"/>
                  <a:gd name="connsiteX4-179" fmla="*/ 0 w 6385942"/>
                  <a:gd name="connsiteY4-180" fmla="*/ 0 h 1537160"/>
                  <a:gd name="connsiteX0-181" fmla="*/ 0 w 6362700"/>
                  <a:gd name="connsiteY0-182" fmla="*/ 0 h 1537160"/>
                  <a:gd name="connsiteX1-183" fmla="*/ 6362700 w 6362700"/>
                  <a:gd name="connsiteY1-184" fmla="*/ 0 h 1537160"/>
                  <a:gd name="connsiteX2-185" fmla="*/ 2082800 w 6362700"/>
                  <a:gd name="connsiteY2-186" fmla="*/ 559260 h 1537160"/>
                  <a:gd name="connsiteX3-187" fmla="*/ 0 w 6362700"/>
                  <a:gd name="connsiteY3-188" fmla="*/ 1537160 h 1537160"/>
                  <a:gd name="connsiteX4-189" fmla="*/ 0 w 6362700"/>
                  <a:gd name="connsiteY4-190" fmla="*/ 0 h 1537160"/>
                  <a:gd name="connsiteX0-191" fmla="*/ 0 w 4991100"/>
                  <a:gd name="connsiteY0-192" fmla="*/ 12700 h 1549860"/>
                  <a:gd name="connsiteX1-193" fmla="*/ 4991100 w 4991100"/>
                  <a:gd name="connsiteY1-194" fmla="*/ 0 h 1549860"/>
                  <a:gd name="connsiteX2-195" fmla="*/ 2082800 w 4991100"/>
                  <a:gd name="connsiteY2-196" fmla="*/ 571960 h 1549860"/>
                  <a:gd name="connsiteX3-197" fmla="*/ 0 w 4991100"/>
                  <a:gd name="connsiteY3-198" fmla="*/ 1549860 h 1549860"/>
                  <a:gd name="connsiteX4-199" fmla="*/ 0 w 4991100"/>
                  <a:gd name="connsiteY4-200" fmla="*/ 12700 h 154986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4991100" h="1549860">
                    <a:moveTo>
                      <a:pt x="0" y="12700"/>
                    </a:moveTo>
                    <a:lnTo>
                      <a:pt x="4991100" y="0"/>
                    </a:lnTo>
                    <a:cubicBezTo>
                      <a:pt x="3509433" y="220210"/>
                      <a:pt x="2914650" y="313650"/>
                      <a:pt x="2082800" y="571960"/>
                    </a:cubicBezTo>
                    <a:cubicBezTo>
                      <a:pt x="1250950" y="830270"/>
                      <a:pt x="590550" y="1177403"/>
                      <a:pt x="0" y="1549860"/>
                    </a:cubicBez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</a:ln>
              <a:effectLst>
                <a:outerShdw blurRad="139700" dist="762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800" b="0" i="0" u="none" strike="noStrike" kern="1200" cap="none" spc="3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6056538" y="5968466"/>
              <a:ext cx="6135461" cy="889534"/>
              <a:chOff x="6665605" y="4898470"/>
              <a:chExt cx="5556697" cy="1959530"/>
            </a:xfrm>
          </p:grpSpPr>
          <p:sp>
            <p:nvSpPr>
              <p:cNvPr id="37" name="矩形 36"/>
              <p:cNvSpPr/>
              <p:nvPr/>
            </p:nvSpPr>
            <p:spPr>
              <a:xfrm rot="10800000">
                <a:off x="6665605" y="4898470"/>
                <a:ext cx="5556697" cy="1959530"/>
              </a:xfrm>
              <a:custGeom>
                <a:avLst/>
                <a:gdLst>
                  <a:gd name="connsiteX0" fmla="*/ 0 w 6362700"/>
                  <a:gd name="connsiteY0" fmla="*/ 0 h 1537160"/>
                  <a:gd name="connsiteX1" fmla="*/ 6362700 w 6362700"/>
                  <a:gd name="connsiteY1" fmla="*/ 0 h 1537160"/>
                  <a:gd name="connsiteX2" fmla="*/ 6362700 w 6362700"/>
                  <a:gd name="connsiteY2" fmla="*/ 1537160 h 1537160"/>
                  <a:gd name="connsiteX3" fmla="*/ 0 w 6362700"/>
                  <a:gd name="connsiteY3" fmla="*/ 1537160 h 1537160"/>
                  <a:gd name="connsiteX4" fmla="*/ 0 w 6362700"/>
                  <a:gd name="connsiteY4" fmla="*/ 0 h 1537160"/>
                  <a:gd name="connsiteX0-1" fmla="*/ 0 w 6362700"/>
                  <a:gd name="connsiteY0-2" fmla="*/ 0 h 1537160"/>
                  <a:gd name="connsiteX1-3" fmla="*/ 6362700 w 6362700"/>
                  <a:gd name="connsiteY1-4" fmla="*/ 0 h 1537160"/>
                  <a:gd name="connsiteX2-5" fmla="*/ 2095500 w 6362700"/>
                  <a:gd name="connsiteY2-6" fmla="*/ 660860 h 1537160"/>
                  <a:gd name="connsiteX3-7" fmla="*/ 0 w 6362700"/>
                  <a:gd name="connsiteY3-8" fmla="*/ 1537160 h 1537160"/>
                  <a:gd name="connsiteX4-9" fmla="*/ 0 w 6362700"/>
                  <a:gd name="connsiteY4-10" fmla="*/ 0 h 1537160"/>
                  <a:gd name="connsiteX0-11" fmla="*/ 0 w 6386731"/>
                  <a:gd name="connsiteY0-12" fmla="*/ 0 h 1548388"/>
                  <a:gd name="connsiteX1-13" fmla="*/ 6362700 w 6386731"/>
                  <a:gd name="connsiteY1-14" fmla="*/ 0 h 1548388"/>
                  <a:gd name="connsiteX2-15" fmla="*/ 2095500 w 6386731"/>
                  <a:gd name="connsiteY2-16" fmla="*/ 660860 h 1548388"/>
                  <a:gd name="connsiteX3-17" fmla="*/ 0 w 6386731"/>
                  <a:gd name="connsiteY3-18" fmla="*/ 1537160 h 1548388"/>
                  <a:gd name="connsiteX4-19" fmla="*/ 0 w 6386731"/>
                  <a:gd name="connsiteY4-20" fmla="*/ 0 h 1548388"/>
                  <a:gd name="connsiteX0-21" fmla="*/ 0 w 6386731"/>
                  <a:gd name="connsiteY0-22" fmla="*/ 0 h 1537160"/>
                  <a:gd name="connsiteX1-23" fmla="*/ 6362700 w 6386731"/>
                  <a:gd name="connsiteY1-24" fmla="*/ 0 h 1537160"/>
                  <a:gd name="connsiteX2-25" fmla="*/ 2095500 w 6386731"/>
                  <a:gd name="connsiteY2-26" fmla="*/ 660860 h 1537160"/>
                  <a:gd name="connsiteX3-27" fmla="*/ 0 w 6386731"/>
                  <a:gd name="connsiteY3-28" fmla="*/ 1537160 h 1537160"/>
                  <a:gd name="connsiteX4-29" fmla="*/ 0 w 6386731"/>
                  <a:gd name="connsiteY4-30" fmla="*/ 0 h 1537160"/>
                  <a:gd name="connsiteX0-31" fmla="*/ 0 w 6362700"/>
                  <a:gd name="connsiteY0-32" fmla="*/ 0 h 1537160"/>
                  <a:gd name="connsiteX1-33" fmla="*/ 6362700 w 6362700"/>
                  <a:gd name="connsiteY1-34" fmla="*/ 0 h 1537160"/>
                  <a:gd name="connsiteX2-35" fmla="*/ 2095500 w 6362700"/>
                  <a:gd name="connsiteY2-36" fmla="*/ 660860 h 1537160"/>
                  <a:gd name="connsiteX3-37" fmla="*/ 0 w 6362700"/>
                  <a:gd name="connsiteY3-38" fmla="*/ 1537160 h 1537160"/>
                  <a:gd name="connsiteX4-39" fmla="*/ 0 w 6362700"/>
                  <a:gd name="connsiteY4-40" fmla="*/ 0 h 1537160"/>
                  <a:gd name="connsiteX0-41" fmla="*/ 0 w 6362700"/>
                  <a:gd name="connsiteY0-42" fmla="*/ 0 h 1537160"/>
                  <a:gd name="connsiteX1-43" fmla="*/ 6362700 w 6362700"/>
                  <a:gd name="connsiteY1-44" fmla="*/ 0 h 1537160"/>
                  <a:gd name="connsiteX2-45" fmla="*/ 1803400 w 6362700"/>
                  <a:gd name="connsiteY2-46" fmla="*/ 660860 h 1537160"/>
                  <a:gd name="connsiteX3-47" fmla="*/ 0 w 6362700"/>
                  <a:gd name="connsiteY3-48" fmla="*/ 1537160 h 1537160"/>
                  <a:gd name="connsiteX4-49" fmla="*/ 0 w 6362700"/>
                  <a:gd name="connsiteY4-50" fmla="*/ 0 h 1537160"/>
                  <a:gd name="connsiteX0-51" fmla="*/ 0 w 6362700"/>
                  <a:gd name="connsiteY0-52" fmla="*/ 0 h 1537160"/>
                  <a:gd name="connsiteX1-53" fmla="*/ 6362700 w 6362700"/>
                  <a:gd name="connsiteY1-54" fmla="*/ 0 h 1537160"/>
                  <a:gd name="connsiteX2-55" fmla="*/ 1803400 w 6362700"/>
                  <a:gd name="connsiteY2-56" fmla="*/ 660860 h 1537160"/>
                  <a:gd name="connsiteX3-57" fmla="*/ 0 w 6362700"/>
                  <a:gd name="connsiteY3-58" fmla="*/ 1537160 h 1537160"/>
                  <a:gd name="connsiteX4-59" fmla="*/ 0 w 6362700"/>
                  <a:gd name="connsiteY4-60" fmla="*/ 0 h 1537160"/>
                  <a:gd name="connsiteX0-61" fmla="*/ 0 w 6362700"/>
                  <a:gd name="connsiteY0-62" fmla="*/ 0 h 1537160"/>
                  <a:gd name="connsiteX1-63" fmla="*/ 6362700 w 6362700"/>
                  <a:gd name="connsiteY1-64" fmla="*/ 0 h 1537160"/>
                  <a:gd name="connsiteX2-65" fmla="*/ 1930400 w 6362700"/>
                  <a:gd name="connsiteY2-66" fmla="*/ 660860 h 1537160"/>
                  <a:gd name="connsiteX3-67" fmla="*/ 0 w 6362700"/>
                  <a:gd name="connsiteY3-68" fmla="*/ 1537160 h 1537160"/>
                  <a:gd name="connsiteX4-69" fmla="*/ 0 w 6362700"/>
                  <a:gd name="connsiteY4-70" fmla="*/ 0 h 1537160"/>
                  <a:gd name="connsiteX0-71" fmla="*/ 0 w 6362700"/>
                  <a:gd name="connsiteY0-72" fmla="*/ 0 h 1537160"/>
                  <a:gd name="connsiteX1-73" fmla="*/ 6362700 w 6362700"/>
                  <a:gd name="connsiteY1-74" fmla="*/ 0 h 1537160"/>
                  <a:gd name="connsiteX2-75" fmla="*/ 1930400 w 6362700"/>
                  <a:gd name="connsiteY2-76" fmla="*/ 660860 h 1537160"/>
                  <a:gd name="connsiteX3-77" fmla="*/ 0 w 6362700"/>
                  <a:gd name="connsiteY3-78" fmla="*/ 1537160 h 1537160"/>
                  <a:gd name="connsiteX4-79" fmla="*/ 0 w 6362700"/>
                  <a:gd name="connsiteY4-80" fmla="*/ 0 h 1537160"/>
                  <a:gd name="connsiteX0-81" fmla="*/ 0 w 6362700"/>
                  <a:gd name="connsiteY0-82" fmla="*/ 0 h 1537160"/>
                  <a:gd name="connsiteX1-83" fmla="*/ 6362700 w 6362700"/>
                  <a:gd name="connsiteY1-84" fmla="*/ 0 h 1537160"/>
                  <a:gd name="connsiteX2-85" fmla="*/ 1854200 w 6362700"/>
                  <a:gd name="connsiteY2-86" fmla="*/ 635460 h 1537160"/>
                  <a:gd name="connsiteX3-87" fmla="*/ 0 w 6362700"/>
                  <a:gd name="connsiteY3-88" fmla="*/ 1537160 h 1537160"/>
                  <a:gd name="connsiteX4-89" fmla="*/ 0 w 6362700"/>
                  <a:gd name="connsiteY4-90" fmla="*/ 0 h 1537160"/>
                  <a:gd name="connsiteX0-91" fmla="*/ 0 w 6362700"/>
                  <a:gd name="connsiteY0-92" fmla="*/ 0 h 1537160"/>
                  <a:gd name="connsiteX1-93" fmla="*/ 6362700 w 6362700"/>
                  <a:gd name="connsiteY1-94" fmla="*/ 0 h 1537160"/>
                  <a:gd name="connsiteX2-95" fmla="*/ 1892300 w 6362700"/>
                  <a:gd name="connsiteY2-96" fmla="*/ 635460 h 1537160"/>
                  <a:gd name="connsiteX3-97" fmla="*/ 0 w 6362700"/>
                  <a:gd name="connsiteY3-98" fmla="*/ 1537160 h 1537160"/>
                  <a:gd name="connsiteX4-99" fmla="*/ 0 w 6362700"/>
                  <a:gd name="connsiteY4-100" fmla="*/ 0 h 1537160"/>
                  <a:gd name="connsiteX0-101" fmla="*/ 0 w 6362700"/>
                  <a:gd name="connsiteY0-102" fmla="*/ 0 h 1537160"/>
                  <a:gd name="connsiteX1-103" fmla="*/ 6362700 w 6362700"/>
                  <a:gd name="connsiteY1-104" fmla="*/ 0 h 1537160"/>
                  <a:gd name="connsiteX2-105" fmla="*/ 1892300 w 6362700"/>
                  <a:gd name="connsiteY2-106" fmla="*/ 635460 h 1537160"/>
                  <a:gd name="connsiteX3-107" fmla="*/ 0 w 6362700"/>
                  <a:gd name="connsiteY3-108" fmla="*/ 1537160 h 1537160"/>
                  <a:gd name="connsiteX4-109" fmla="*/ 0 w 6362700"/>
                  <a:gd name="connsiteY4-110" fmla="*/ 0 h 1537160"/>
                  <a:gd name="connsiteX0-111" fmla="*/ 0 w 6382786"/>
                  <a:gd name="connsiteY0-112" fmla="*/ 0 h 1537160"/>
                  <a:gd name="connsiteX1-113" fmla="*/ 6362700 w 6382786"/>
                  <a:gd name="connsiteY1-114" fmla="*/ 0 h 1537160"/>
                  <a:gd name="connsiteX2-115" fmla="*/ 2108200 w 6382786"/>
                  <a:gd name="connsiteY2-116" fmla="*/ 571797 h 1537160"/>
                  <a:gd name="connsiteX3-117" fmla="*/ 1892300 w 6382786"/>
                  <a:gd name="connsiteY3-118" fmla="*/ 635460 h 1537160"/>
                  <a:gd name="connsiteX4-119" fmla="*/ 0 w 6382786"/>
                  <a:gd name="connsiteY4-120" fmla="*/ 1537160 h 1537160"/>
                  <a:gd name="connsiteX5" fmla="*/ 0 w 6382786"/>
                  <a:gd name="connsiteY5" fmla="*/ 0 h 1537160"/>
                  <a:gd name="connsiteX0-121" fmla="*/ 0 w 6381581"/>
                  <a:gd name="connsiteY0-122" fmla="*/ 0 h 1537160"/>
                  <a:gd name="connsiteX1-123" fmla="*/ 6362700 w 6381581"/>
                  <a:gd name="connsiteY1-124" fmla="*/ 0 h 1537160"/>
                  <a:gd name="connsiteX2-125" fmla="*/ 1892300 w 6381581"/>
                  <a:gd name="connsiteY2-126" fmla="*/ 635460 h 1537160"/>
                  <a:gd name="connsiteX3-127" fmla="*/ 0 w 6381581"/>
                  <a:gd name="connsiteY3-128" fmla="*/ 1537160 h 1537160"/>
                  <a:gd name="connsiteX4-129" fmla="*/ 0 w 6381581"/>
                  <a:gd name="connsiteY4-130" fmla="*/ 0 h 1537160"/>
                  <a:gd name="connsiteX0-131" fmla="*/ 0 w 6382533"/>
                  <a:gd name="connsiteY0-132" fmla="*/ 0 h 1537160"/>
                  <a:gd name="connsiteX1-133" fmla="*/ 6362700 w 6382533"/>
                  <a:gd name="connsiteY1-134" fmla="*/ 0 h 1537160"/>
                  <a:gd name="connsiteX2-135" fmla="*/ 2082800 w 6382533"/>
                  <a:gd name="connsiteY2-136" fmla="*/ 559260 h 1537160"/>
                  <a:gd name="connsiteX3-137" fmla="*/ 0 w 6382533"/>
                  <a:gd name="connsiteY3-138" fmla="*/ 1537160 h 1537160"/>
                  <a:gd name="connsiteX4-139" fmla="*/ 0 w 6382533"/>
                  <a:gd name="connsiteY4-140" fmla="*/ 0 h 1537160"/>
                  <a:gd name="connsiteX0-141" fmla="*/ 0 w 6382727"/>
                  <a:gd name="connsiteY0-142" fmla="*/ 0 h 1537160"/>
                  <a:gd name="connsiteX1-143" fmla="*/ 6362700 w 6382727"/>
                  <a:gd name="connsiteY1-144" fmla="*/ 0 h 1537160"/>
                  <a:gd name="connsiteX2-145" fmla="*/ 2082800 w 6382727"/>
                  <a:gd name="connsiteY2-146" fmla="*/ 559260 h 1537160"/>
                  <a:gd name="connsiteX3-147" fmla="*/ 0 w 6382727"/>
                  <a:gd name="connsiteY3-148" fmla="*/ 1537160 h 1537160"/>
                  <a:gd name="connsiteX4-149" fmla="*/ 0 w 6382727"/>
                  <a:gd name="connsiteY4-150" fmla="*/ 0 h 1537160"/>
                  <a:gd name="connsiteX0-151" fmla="*/ 0 w 6382727"/>
                  <a:gd name="connsiteY0-152" fmla="*/ 0 h 1537160"/>
                  <a:gd name="connsiteX1-153" fmla="*/ 6362700 w 6382727"/>
                  <a:gd name="connsiteY1-154" fmla="*/ 0 h 1537160"/>
                  <a:gd name="connsiteX2-155" fmla="*/ 2082800 w 6382727"/>
                  <a:gd name="connsiteY2-156" fmla="*/ 559260 h 1537160"/>
                  <a:gd name="connsiteX3-157" fmla="*/ 0 w 6382727"/>
                  <a:gd name="connsiteY3-158" fmla="*/ 1537160 h 1537160"/>
                  <a:gd name="connsiteX4-159" fmla="*/ 0 w 6382727"/>
                  <a:gd name="connsiteY4-160" fmla="*/ 0 h 1537160"/>
                  <a:gd name="connsiteX0-161" fmla="*/ 0 w 6384542"/>
                  <a:gd name="connsiteY0-162" fmla="*/ 0 h 1537160"/>
                  <a:gd name="connsiteX1-163" fmla="*/ 6362700 w 6384542"/>
                  <a:gd name="connsiteY1-164" fmla="*/ 0 h 1537160"/>
                  <a:gd name="connsiteX2-165" fmla="*/ 2082800 w 6384542"/>
                  <a:gd name="connsiteY2-166" fmla="*/ 559260 h 1537160"/>
                  <a:gd name="connsiteX3-167" fmla="*/ 0 w 6384542"/>
                  <a:gd name="connsiteY3-168" fmla="*/ 1537160 h 1537160"/>
                  <a:gd name="connsiteX4-169" fmla="*/ 0 w 6384542"/>
                  <a:gd name="connsiteY4-170" fmla="*/ 0 h 1537160"/>
                  <a:gd name="connsiteX0-171" fmla="*/ 0 w 6385942"/>
                  <a:gd name="connsiteY0-172" fmla="*/ 0 h 1537160"/>
                  <a:gd name="connsiteX1-173" fmla="*/ 6362700 w 6385942"/>
                  <a:gd name="connsiteY1-174" fmla="*/ 0 h 1537160"/>
                  <a:gd name="connsiteX2-175" fmla="*/ 2082800 w 6385942"/>
                  <a:gd name="connsiteY2-176" fmla="*/ 559260 h 1537160"/>
                  <a:gd name="connsiteX3-177" fmla="*/ 0 w 6385942"/>
                  <a:gd name="connsiteY3-178" fmla="*/ 1537160 h 1537160"/>
                  <a:gd name="connsiteX4-179" fmla="*/ 0 w 6385942"/>
                  <a:gd name="connsiteY4-180" fmla="*/ 0 h 1537160"/>
                  <a:gd name="connsiteX0-181" fmla="*/ 0 w 6362700"/>
                  <a:gd name="connsiteY0-182" fmla="*/ 0 h 1537160"/>
                  <a:gd name="connsiteX1-183" fmla="*/ 6362700 w 6362700"/>
                  <a:gd name="connsiteY1-184" fmla="*/ 0 h 1537160"/>
                  <a:gd name="connsiteX2-185" fmla="*/ 2082800 w 6362700"/>
                  <a:gd name="connsiteY2-186" fmla="*/ 559260 h 1537160"/>
                  <a:gd name="connsiteX3-187" fmla="*/ 0 w 6362700"/>
                  <a:gd name="connsiteY3-188" fmla="*/ 1537160 h 1537160"/>
                  <a:gd name="connsiteX4-189" fmla="*/ 0 w 6362700"/>
                  <a:gd name="connsiteY4-190" fmla="*/ 0 h 1537160"/>
                  <a:gd name="connsiteX0-191" fmla="*/ 0 w 4991100"/>
                  <a:gd name="connsiteY0-192" fmla="*/ 12700 h 1549860"/>
                  <a:gd name="connsiteX1-193" fmla="*/ 4991100 w 4991100"/>
                  <a:gd name="connsiteY1-194" fmla="*/ 0 h 1549860"/>
                  <a:gd name="connsiteX2-195" fmla="*/ 2082800 w 4991100"/>
                  <a:gd name="connsiteY2-196" fmla="*/ 571960 h 1549860"/>
                  <a:gd name="connsiteX3-197" fmla="*/ 0 w 4991100"/>
                  <a:gd name="connsiteY3-198" fmla="*/ 1549860 h 1549860"/>
                  <a:gd name="connsiteX4-199" fmla="*/ 0 w 4991100"/>
                  <a:gd name="connsiteY4-200" fmla="*/ 12700 h 154986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4991100" h="1549860">
                    <a:moveTo>
                      <a:pt x="0" y="12700"/>
                    </a:moveTo>
                    <a:lnTo>
                      <a:pt x="4991100" y="0"/>
                    </a:lnTo>
                    <a:cubicBezTo>
                      <a:pt x="3509433" y="220210"/>
                      <a:pt x="2914650" y="313650"/>
                      <a:pt x="2082800" y="571960"/>
                    </a:cubicBezTo>
                    <a:cubicBezTo>
                      <a:pt x="1250950" y="830270"/>
                      <a:pt x="590550" y="1177403"/>
                      <a:pt x="0" y="1549860"/>
                    </a:cubicBez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</a:ln>
              <a:effectLst>
                <a:outerShdw blurRad="190500" dist="88900" dir="2700000" algn="tl" rotWithShape="0">
                  <a:schemeClr val="accent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800" b="0" i="0" u="none" strike="noStrike" kern="1200" cap="none" spc="3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38" name="矩形 36"/>
              <p:cNvSpPr/>
              <p:nvPr/>
            </p:nvSpPr>
            <p:spPr>
              <a:xfrm rot="10800000">
                <a:off x="7231201" y="5308141"/>
                <a:ext cx="4991100" cy="1549859"/>
              </a:xfrm>
              <a:custGeom>
                <a:avLst/>
                <a:gdLst>
                  <a:gd name="connsiteX0" fmla="*/ 0 w 6362700"/>
                  <a:gd name="connsiteY0" fmla="*/ 0 h 1537160"/>
                  <a:gd name="connsiteX1" fmla="*/ 6362700 w 6362700"/>
                  <a:gd name="connsiteY1" fmla="*/ 0 h 1537160"/>
                  <a:gd name="connsiteX2" fmla="*/ 6362700 w 6362700"/>
                  <a:gd name="connsiteY2" fmla="*/ 1537160 h 1537160"/>
                  <a:gd name="connsiteX3" fmla="*/ 0 w 6362700"/>
                  <a:gd name="connsiteY3" fmla="*/ 1537160 h 1537160"/>
                  <a:gd name="connsiteX4" fmla="*/ 0 w 6362700"/>
                  <a:gd name="connsiteY4" fmla="*/ 0 h 1537160"/>
                  <a:gd name="connsiteX0-1" fmla="*/ 0 w 6362700"/>
                  <a:gd name="connsiteY0-2" fmla="*/ 0 h 1537160"/>
                  <a:gd name="connsiteX1-3" fmla="*/ 6362700 w 6362700"/>
                  <a:gd name="connsiteY1-4" fmla="*/ 0 h 1537160"/>
                  <a:gd name="connsiteX2-5" fmla="*/ 2095500 w 6362700"/>
                  <a:gd name="connsiteY2-6" fmla="*/ 660860 h 1537160"/>
                  <a:gd name="connsiteX3-7" fmla="*/ 0 w 6362700"/>
                  <a:gd name="connsiteY3-8" fmla="*/ 1537160 h 1537160"/>
                  <a:gd name="connsiteX4-9" fmla="*/ 0 w 6362700"/>
                  <a:gd name="connsiteY4-10" fmla="*/ 0 h 1537160"/>
                  <a:gd name="connsiteX0-11" fmla="*/ 0 w 6386731"/>
                  <a:gd name="connsiteY0-12" fmla="*/ 0 h 1548388"/>
                  <a:gd name="connsiteX1-13" fmla="*/ 6362700 w 6386731"/>
                  <a:gd name="connsiteY1-14" fmla="*/ 0 h 1548388"/>
                  <a:gd name="connsiteX2-15" fmla="*/ 2095500 w 6386731"/>
                  <a:gd name="connsiteY2-16" fmla="*/ 660860 h 1548388"/>
                  <a:gd name="connsiteX3-17" fmla="*/ 0 w 6386731"/>
                  <a:gd name="connsiteY3-18" fmla="*/ 1537160 h 1548388"/>
                  <a:gd name="connsiteX4-19" fmla="*/ 0 w 6386731"/>
                  <a:gd name="connsiteY4-20" fmla="*/ 0 h 1548388"/>
                  <a:gd name="connsiteX0-21" fmla="*/ 0 w 6386731"/>
                  <a:gd name="connsiteY0-22" fmla="*/ 0 h 1537160"/>
                  <a:gd name="connsiteX1-23" fmla="*/ 6362700 w 6386731"/>
                  <a:gd name="connsiteY1-24" fmla="*/ 0 h 1537160"/>
                  <a:gd name="connsiteX2-25" fmla="*/ 2095500 w 6386731"/>
                  <a:gd name="connsiteY2-26" fmla="*/ 660860 h 1537160"/>
                  <a:gd name="connsiteX3-27" fmla="*/ 0 w 6386731"/>
                  <a:gd name="connsiteY3-28" fmla="*/ 1537160 h 1537160"/>
                  <a:gd name="connsiteX4-29" fmla="*/ 0 w 6386731"/>
                  <a:gd name="connsiteY4-30" fmla="*/ 0 h 1537160"/>
                  <a:gd name="connsiteX0-31" fmla="*/ 0 w 6362700"/>
                  <a:gd name="connsiteY0-32" fmla="*/ 0 h 1537160"/>
                  <a:gd name="connsiteX1-33" fmla="*/ 6362700 w 6362700"/>
                  <a:gd name="connsiteY1-34" fmla="*/ 0 h 1537160"/>
                  <a:gd name="connsiteX2-35" fmla="*/ 2095500 w 6362700"/>
                  <a:gd name="connsiteY2-36" fmla="*/ 660860 h 1537160"/>
                  <a:gd name="connsiteX3-37" fmla="*/ 0 w 6362700"/>
                  <a:gd name="connsiteY3-38" fmla="*/ 1537160 h 1537160"/>
                  <a:gd name="connsiteX4-39" fmla="*/ 0 w 6362700"/>
                  <a:gd name="connsiteY4-40" fmla="*/ 0 h 1537160"/>
                  <a:gd name="connsiteX0-41" fmla="*/ 0 w 6362700"/>
                  <a:gd name="connsiteY0-42" fmla="*/ 0 h 1537160"/>
                  <a:gd name="connsiteX1-43" fmla="*/ 6362700 w 6362700"/>
                  <a:gd name="connsiteY1-44" fmla="*/ 0 h 1537160"/>
                  <a:gd name="connsiteX2-45" fmla="*/ 1803400 w 6362700"/>
                  <a:gd name="connsiteY2-46" fmla="*/ 660860 h 1537160"/>
                  <a:gd name="connsiteX3-47" fmla="*/ 0 w 6362700"/>
                  <a:gd name="connsiteY3-48" fmla="*/ 1537160 h 1537160"/>
                  <a:gd name="connsiteX4-49" fmla="*/ 0 w 6362700"/>
                  <a:gd name="connsiteY4-50" fmla="*/ 0 h 1537160"/>
                  <a:gd name="connsiteX0-51" fmla="*/ 0 w 6362700"/>
                  <a:gd name="connsiteY0-52" fmla="*/ 0 h 1537160"/>
                  <a:gd name="connsiteX1-53" fmla="*/ 6362700 w 6362700"/>
                  <a:gd name="connsiteY1-54" fmla="*/ 0 h 1537160"/>
                  <a:gd name="connsiteX2-55" fmla="*/ 1803400 w 6362700"/>
                  <a:gd name="connsiteY2-56" fmla="*/ 660860 h 1537160"/>
                  <a:gd name="connsiteX3-57" fmla="*/ 0 w 6362700"/>
                  <a:gd name="connsiteY3-58" fmla="*/ 1537160 h 1537160"/>
                  <a:gd name="connsiteX4-59" fmla="*/ 0 w 6362700"/>
                  <a:gd name="connsiteY4-60" fmla="*/ 0 h 1537160"/>
                  <a:gd name="connsiteX0-61" fmla="*/ 0 w 6362700"/>
                  <a:gd name="connsiteY0-62" fmla="*/ 0 h 1537160"/>
                  <a:gd name="connsiteX1-63" fmla="*/ 6362700 w 6362700"/>
                  <a:gd name="connsiteY1-64" fmla="*/ 0 h 1537160"/>
                  <a:gd name="connsiteX2-65" fmla="*/ 1930400 w 6362700"/>
                  <a:gd name="connsiteY2-66" fmla="*/ 660860 h 1537160"/>
                  <a:gd name="connsiteX3-67" fmla="*/ 0 w 6362700"/>
                  <a:gd name="connsiteY3-68" fmla="*/ 1537160 h 1537160"/>
                  <a:gd name="connsiteX4-69" fmla="*/ 0 w 6362700"/>
                  <a:gd name="connsiteY4-70" fmla="*/ 0 h 1537160"/>
                  <a:gd name="connsiteX0-71" fmla="*/ 0 w 6362700"/>
                  <a:gd name="connsiteY0-72" fmla="*/ 0 h 1537160"/>
                  <a:gd name="connsiteX1-73" fmla="*/ 6362700 w 6362700"/>
                  <a:gd name="connsiteY1-74" fmla="*/ 0 h 1537160"/>
                  <a:gd name="connsiteX2-75" fmla="*/ 1930400 w 6362700"/>
                  <a:gd name="connsiteY2-76" fmla="*/ 660860 h 1537160"/>
                  <a:gd name="connsiteX3-77" fmla="*/ 0 w 6362700"/>
                  <a:gd name="connsiteY3-78" fmla="*/ 1537160 h 1537160"/>
                  <a:gd name="connsiteX4-79" fmla="*/ 0 w 6362700"/>
                  <a:gd name="connsiteY4-80" fmla="*/ 0 h 1537160"/>
                  <a:gd name="connsiteX0-81" fmla="*/ 0 w 6362700"/>
                  <a:gd name="connsiteY0-82" fmla="*/ 0 h 1537160"/>
                  <a:gd name="connsiteX1-83" fmla="*/ 6362700 w 6362700"/>
                  <a:gd name="connsiteY1-84" fmla="*/ 0 h 1537160"/>
                  <a:gd name="connsiteX2-85" fmla="*/ 1854200 w 6362700"/>
                  <a:gd name="connsiteY2-86" fmla="*/ 635460 h 1537160"/>
                  <a:gd name="connsiteX3-87" fmla="*/ 0 w 6362700"/>
                  <a:gd name="connsiteY3-88" fmla="*/ 1537160 h 1537160"/>
                  <a:gd name="connsiteX4-89" fmla="*/ 0 w 6362700"/>
                  <a:gd name="connsiteY4-90" fmla="*/ 0 h 1537160"/>
                  <a:gd name="connsiteX0-91" fmla="*/ 0 w 6362700"/>
                  <a:gd name="connsiteY0-92" fmla="*/ 0 h 1537160"/>
                  <a:gd name="connsiteX1-93" fmla="*/ 6362700 w 6362700"/>
                  <a:gd name="connsiteY1-94" fmla="*/ 0 h 1537160"/>
                  <a:gd name="connsiteX2-95" fmla="*/ 1892300 w 6362700"/>
                  <a:gd name="connsiteY2-96" fmla="*/ 635460 h 1537160"/>
                  <a:gd name="connsiteX3-97" fmla="*/ 0 w 6362700"/>
                  <a:gd name="connsiteY3-98" fmla="*/ 1537160 h 1537160"/>
                  <a:gd name="connsiteX4-99" fmla="*/ 0 w 6362700"/>
                  <a:gd name="connsiteY4-100" fmla="*/ 0 h 1537160"/>
                  <a:gd name="connsiteX0-101" fmla="*/ 0 w 6362700"/>
                  <a:gd name="connsiteY0-102" fmla="*/ 0 h 1537160"/>
                  <a:gd name="connsiteX1-103" fmla="*/ 6362700 w 6362700"/>
                  <a:gd name="connsiteY1-104" fmla="*/ 0 h 1537160"/>
                  <a:gd name="connsiteX2-105" fmla="*/ 1892300 w 6362700"/>
                  <a:gd name="connsiteY2-106" fmla="*/ 635460 h 1537160"/>
                  <a:gd name="connsiteX3-107" fmla="*/ 0 w 6362700"/>
                  <a:gd name="connsiteY3-108" fmla="*/ 1537160 h 1537160"/>
                  <a:gd name="connsiteX4-109" fmla="*/ 0 w 6362700"/>
                  <a:gd name="connsiteY4-110" fmla="*/ 0 h 1537160"/>
                  <a:gd name="connsiteX0-111" fmla="*/ 0 w 6382786"/>
                  <a:gd name="connsiteY0-112" fmla="*/ 0 h 1537160"/>
                  <a:gd name="connsiteX1-113" fmla="*/ 6362700 w 6382786"/>
                  <a:gd name="connsiteY1-114" fmla="*/ 0 h 1537160"/>
                  <a:gd name="connsiteX2-115" fmla="*/ 2108200 w 6382786"/>
                  <a:gd name="connsiteY2-116" fmla="*/ 571797 h 1537160"/>
                  <a:gd name="connsiteX3-117" fmla="*/ 1892300 w 6382786"/>
                  <a:gd name="connsiteY3-118" fmla="*/ 635460 h 1537160"/>
                  <a:gd name="connsiteX4-119" fmla="*/ 0 w 6382786"/>
                  <a:gd name="connsiteY4-120" fmla="*/ 1537160 h 1537160"/>
                  <a:gd name="connsiteX5" fmla="*/ 0 w 6382786"/>
                  <a:gd name="connsiteY5" fmla="*/ 0 h 1537160"/>
                  <a:gd name="connsiteX0-121" fmla="*/ 0 w 6381581"/>
                  <a:gd name="connsiteY0-122" fmla="*/ 0 h 1537160"/>
                  <a:gd name="connsiteX1-123" fmla="*/ 6362700 w 6381581"/>
                  <a:gd name="connsiteY1-124" fmla="*/ 0 h 1537160"/>
                  <a:gd name="connsiteX2-125" fmla="*/ 1892300 w 6381581"/>
                  <a:gd name="connsiteY2-126" fmla="*/ 635460 h 1537160"/>
                  <a:gd name="connsiteX3-127" fmla="*/ 0 w 6381581"/>
                  <a:gd name="connsiteY3-128" fmla="*/ 1537160 h 1537160"/>
                  <a:gd name="connsiteX4-129" fmla="*/ 0 w 6381581"/>
                  <a:gd name="connsiteY4-130" fmla="*/ 0 h 1537160"/>
                  <a:gd name="connsiteX0-131" fmla="*/ 0 w 6382533"/>
                  <a:gd name="connsiteY0-132" fmla="*/ 0 h 1537160"/>
                  <a:gd name="connsiteX1-133" fmla="*/ 6362700 w 6382533"/>
                  <a:gd name="connsiteY1-134" fmla="*/ 0 h 1537160"/>
                  <a:gd name="connsiteX2-135" fmla="*/ 2082800 w 6382533"/>
                  <a:gd name="connsiteY2-136" fmla="*/ 559260 h 1537160"/>
                  <a:gd name="connsiteX3-137" fmla="*/ 0 w 6382533"/>
                  <a:gd name="connsiteY3-138" fmla="*/ 1537160 h 1537160"/>
                  <a:gd name="connsiteX4-139" fmla="*/ 0 w 6382533"/>
                  <a:gd name="connsiteY4-140" fmla="*/ 0 h 1537160"/>
                  <a:gd name="connsiteX0-141" fmla="*/ 0 w 6382727"/>
                  <a:gd name="connsiteY0-142" fmla="*/ 0 h 1537160"/>
                  <a:gd name="connsiteX1-143" fmla="*/ 6362700 w 6382727"/>
                  <a:gd name="connsiteY1-144" fmla="*/ 0 h 1537160"/>
                  <a:gd name="connsiteX2-145" fmla="*/ 2082800 w 6382727"/>
                  <a:gd name="connsiteY2-146" fmla="*/ 559260 h 1537160"/>
                  <a:gd name="connsiteX3-147" fmla="*/ 0 w 6382727"/>
                  <a:gd name="connsiteY3-148" fmla="*/ 1537160 h 1537160"/>
                  <a:gd name="connsiteX4-149" fmla="*/ 0 w 6382727"/>
                  <a:gd name="connsiteY4-150" fmla="*/ 0 h 1537160"/>
                  <a:gd name="connsiteX0-151" fmla="*/ 0 w 6382727"/>
                  <a:gd name="connsiteY0-152" fmla="*/ 0 h 1537160"/>
                  <a:gd name="connsiteX1-153" fmla="*/ 6362700 w 6382727"/>
                  <a:gd name="connsiteY1-154" fmla="*/ 0 h 1537160"/>
                  <a:gd name="connsiteX2-155" fmla="*/ 2082800 w 6382727"/>
                  <a:gd name="connsiteY2-156" fmla="*/ 559260 h 1537160"/>
                  <a:gd name="connsiteX3-157" fmla="*/ 0 w 6382727"/>
                  <a:gd name="connsiteY3-158" fmla="*/ 1537160 h 1537160"/>
                  <a:gd name="connsiteX4-159" fmla="*/ 0 w 6382727"/>
                  <a:gd name="connsiteY4-160" fmla="*/ 0 h 1537160"/>
                  <a:gd name="connsiteX0-161" fmla="*/ 0 w 6384542"/>
                  <a:gd name="connsiteY0-162" fmla="*/ 0 h 1537160"/>
                  <a:gd name="connsiteX1-163" fmla="*/ 6362700 w 6384542"/>
                  <a:gd name="connsiteY1-164" fmla="*/ 0 h 1537160"/>
                  <a:gd name="connsiteX2-165" fmla="*/ 2082800 w 6384542"/>
                  <a:gd name="connsiteY2-166" fmla="*/ 559260 h 1537160"/>
                  <a:gd name="connsiteX3-167" fmla="*/ 0 w 6384542"/>
                  <a:gd name="connsiteY3-168" fmla="*/ 1537160 h 1537160"/>
                  <a:gd name="connsiteX4-169" fmla="*/ 0 w 6384542"/>
                  <a:gd name="connsiteY4-170" fmla="*/ 0 h 1537160"/>
                  <a:gd name="connsiteX0-171" fmla="*/ 0 w 6385942"/>
                  <a:gd name="connsiteY0-172" fmla="*/ 0 h 1537160"/>
                  <a:gd name="connsiteX1-173" fmla="*/ 6362700 w 6385942"/>
                  <a:gd name="connsiteY1-174" fmla="*/ 0 h 1537160"/>
                  <a:gd name="connsiteX2-175" fmla="*/ 2082800 w 6385942"/>
                  <a:gd name="connsiteY2-176" fmla="*/ 559260 h 1537160"/>
                  <a:gd name="connsiteX3-177" fmla="*/ 0 w 6385942"/>
                  <a:gd name="connsiteY3-178" fmla="*/ 1537160 h 1537160"/>
                  <a:gd name="connsiteX4-179" fmla="*/ 0 w 6385942"/>
                  <a:gd name="connsiteY4-180" fmla="*/ 0 h 1537160"/>
                  <a:gd name="connsiteX0-181" fmla="*/ 0 w 6362700"/>
                  <a:gd name="connsiteY0-182" fmla="*/ 0 h 1537160"/>
                  <a:gd name="connsiteX1-183" fmla="*/ 6362700 w 6362700"/>
                  <a:gd name="connsiteY1-184" fmla="*/ 0 h 1537160"/>
                  <a:gd name="connsiteX2-185" fmla="*/ 2082800 w 6362700"/>
                  <a:gd name="connsiteY2-186" fmla="*/ 559260 h 1537160"/>
                  <a:gd name="connsiteX3-187" fmla="*/ 0 w 6362700"/>
                  <a:gd name="connsiteY3-188" fmla="*/ 1537160 h 1537160"/>
                  <a:gd name="connsiteX4-189" fmla="*/ 0 w 6362700"/>
                  <a:gd name="connsiteY4-190" fmla="*/ 0 h 1537160"/>
                  <a:gd name="connsiteX0-191" fmla="*/ 0 w 4991100"/>
                  <a:gd name="connsiteY0-192" fmla="*/ 12700 h 1549860"/>
                  <a:gd name="connsiteX1-193" fmla="*/ 4991100 w 4991100"/>
                  <a:gd name="connsiteY1-194" fmla="*/ 0 h 1549860"/>
                  <a:gd name="connsiteX2-195" fmla="*/ 2082800 w 4991100"/>
                  <a:gd name="connsiteY2-196" fmla="*/ 571960 h 1549860"/>
                  <a:gd name="connsiteX3-197" fmla="*/ 0 w 4991100"/>
                  <a:gd name="connsiteY3-198" fmla="*/ 1549860 h 1549860"/>
                  <a:gd name="connsiteX4-199" fmla="*/ 0 w 4991100"/>
                  <a:gd name="connsiteY4-200" fmla="*/ 12700 h 154986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4991100" h="1549860">
                    <a:moveTo>
                      <a:pt x="0" y="12700"/>
                    </a:moveTo>
                    <a:lnTo>
                      <a:pt x="4991100" y="0"/>
                    </a:lnTo>
                    <a:cubicBezTo>
                      <a:pt x="3509433" y="220210"/>
                      <a:pt x="2914650" y="313650"/>
                      <a:pt x="2082800" y="571960"/>
                    </a:cubicBezTo>
                    <a:cubicBezTo>
                      <a:pt x="1250950" y="830270"/>
                      <a:pt x="590550" y="1177403"/>
                      <a:pt x="0" y="1549860"/>
                    </a:cubicBez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</a:ln>
              <a:effectLst>
                <a:outerShdw blurRad="139700" dist="762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800" b="0" i="0" u="none" strike="noStrike" kern="1200" cap="none" spc="3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</p:grpSp>
      </p:grpSp>
      <p:grpSp>
        <p:nvGrpSpPr>
          <p:cNvPr id="53" name="组合 52"/>
          <p:cNvGrpSpPr/>
          <p:nvPr/>
        </p:nvGrpSpPr>
        <p:grpSpPr>
          <a:xfrm>
            <a:off x="1416809" y="1497876"/>
            <a:ext cx="9705092" cy="688810"/>
            <a:chOff x="1243454" y="1222921"/>
            <a:chExt cx="9705092" cy="688810"/>
          </a:xfrm>
        </p:grpSpPr>
        <p:grpSp>
          <p:nvGrpSpPr>
            <p:cNvPr id="56" name="组合 55"/>
            <p:cNvGrpSpPr/>
            <p:nvPr/>
          </p:nvGrpSpPr>
          <p:grpSpPr>
            <a:xfrm>
              <a:off x="1243454" y="1574241"/>
              <a:ext cx="9705092" cy="337490"/>
              <a:chOff x="168646" y="2413396"/>
              <a:chExt cx="3631999" cy="277880"/>
            </a:xfrm>
          </p:grpSpPr>
          <p:sp>
            <p:nvSpPr>
              <p:cNvPr id="57" name="六边形 56"/>
              <p:cNvSpPr/>
              <p:nvPr/>
            </p:nvSpPr>
            <p:spPr>
              <a:xfrm>
                <a:off x="168646" y="2431377"/>
                <a:ext cx="3631999" cy="259899"/>
              </a:xfrm>
              <a:prstGeom prst="hexagon">
                <a:avLst>
                  <a:gd name="adj" fmla="val 40022"/>
                  <a:gd name="vf" fmla="val 115470"/>
                </a:avLst>
              </a:prstGeom>
              <a:noFill/>
              <a:ln w="6350">
                <a:gradFill>
                  <a:gsLst>
                    <a:gs pos="20000">
                      <a:schemeClr val="accent1">
                        <a:alpha val="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58" name="六边形 57"/>
              <p:cNvSpPr/>
              <p:nvPr/>
            </p:nvSpPr>
            <p:spPr>
              <a:xfrm>
                <a:off x="182558" y="2413396"/>
                <a:ext cx="3604176" cy="215449"/>
              </a:xfrm>
              <a:prstGeom prst="hexagon">
                <a:avLst>
                  <a:gd name="adj" fmla="val 40022"/>
                  <a:gd name="vf" fmla="val 115470"/>
                </a:avLst>
              </a:prstGeom>
              <a:gradFill>
                <a:gsLst>
                  <a:gs pos="1000">
                    <a:schemeClr val="accent1">
                      <a:alpha val="0"/>
                    </a:schemeClr>
                  </a:gs>
                  <a:gs pos="100000">
                    <a:schemeClr val="accent1">
                      <a:alpha val="10000"/>
                    </a:schemeClr>
                  </a:gs>
                </a:gsLst>
                <a:lin ang="5400000" scaled="1"/>
              </a:gradFill>
              <a:ln w="6350">
                <a:gradFill>
                  <a:gsLst>
                    <a:gs pos="36000">
                      <a:schemeClr val="accent1">
                        <a:alpha val="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15192" y="1222921"/>
              <a:ext cx="1202675" cy="568786"/>
              <a:chOff x="197645" y="1847850"/>
              <a:chExt cx="2933700" cy="1304925"/>
            </a:xfrm>
          </p:grpSpPr>
          <p:sp>
            <p:nvSpPr>
              <p:cNvPr id="17" name="任意多边形: 形状 3328"/>
              <p:cNvSpPr/>
              <p:nvPr>
                <p:custDataLst>
                  <p:tags r:id="rId1"/>
                </p:custDataLst>
              </p:nvPr>
            </p:nvSpPr>
            <p:spPr>
              <a:xfrm flipH="1">
                <a:off x="835820" y="1847850"/>
                <a:ext cx="2257425" cy="800100"/>
              </a:xfrm>
              <a:custGeom>
                <a:avLst/>
                <a:gdLst>
                  <a:gd name="connsiteX0" fmla="*/ 2257425 w 2257425"/>
                  <a:gd name="connsiteY0" fmla="*/ 0 h 800100"/>
                  <a:gd name="connsiteX1" fmla="*/ 2171700 w 2257425"/>
                  <a:gd name="connsiteY1" fmla="*/ 581025 h 800100"/>
                  <a:gd name="connsiteX2" fmla="*/ 38100 w 2257425"/>
                  <a:gd name="connsiteY2" fmla="*/ 800100 h 800100"/>
                  <a:gd name="connsiteX3" fmla="*/ 0 w 2257425"/>
                  <a:gd name="connsiteY3" fmla="*/ 533400 h 800100"/>
                  <a:gd name="connsiteX4" fmla="*/ 2257425 w 2257425"/>
                  <a:gd name="connsiteY4" fmla="*/ 0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7425" h="800100">
                    <a:moveTo>
                      <a:pt x="2257425" y="0"/>
                    </a:moveTo>
                    <a:lnTo>
                      <a:pt x="2171700" y="581025"/>
                    </a:lnTo>
                    <a:lnTo>
                      <a:pt x="38100" y="800100"/>
                    </a:lnTo>
                    <a:lnTo>
                      <a:pt x="0" y="533400"/>
                    </a:lnTo>
                    <a:lnTo>
                      <a:pt x="2257425" y="0"/>
                    </a:lnTo>
                    <a:close/>
                  </a:path>
                </a:pathLst>
              </a:custGeom>
              <a:gradFill>
                <a:gsLst>
                  <a:gs pos="22000">
                    <a:schemeClr val="accent1">
                      <a:alpha val="0"/>
                    </a:schemeClr>
                  </a:gs>
                  <a:gs pos="94000">
                    <a:schemeClr val="accent1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rgbClr val="1CFEC6">
                  <a:shade val="50000"/>
                </a:srgbClr>
              </a:lnRef>
              <a:fillRef idx="1">
                <a:srgbClr val="1CFEC6"/>
              </a:fillRef>
              <a:effectRef idx="0">
                <a:srgbClr val="1CFEC6"/>
              </a:effectRef>
              <a:fontRef idx="minor">
                <a:srgbClr val="FFFFFF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51" name="任意多边形: 形状 3329"/>
              <p:cNvSpPr/>
              <p:nvPr>
                <p:custDataLst>
                  <p:tags r:id="rId2"/>
                </p:custDataLst>
              </p:nvPr>
            </p:nvSpPr>
            <p:spPr>
              <a:xfrm flipH="1">
                <a:off x="197645" y="2200275"/>
                <a:ext cx="2933700" cy="552450"/>
              </a:xfrm>
              <a:custGeom>
                <a:avLst/>
                <a:gdLst>
                  <a:gd name="connsiteX0" fmla="*/ 2933700 w 2933700"/>
                  <a:gd name="connsiteY0" fmla="*/ 342900 h 552450"/>
                  <a:gd name="connsiteX1" fmla="*/ 0 w 2933700"/>
                  <a:gd name="connsiteY1" fmla="*/ 552450 h 552450"/>
                  <a:gd name="connsiteX2" fmla="*/ 47625 w 2933700"/>
                  <a:gd name="connsiteY2" fmla="*/ 381000 h 552450"/>
                  <a:gd name="connsiteX3" fmla="*/ 2847975 w 2933700"/>
                  <a:gd name="connsiteY3" fmla="*/ 0 h 552450"/>
                  <a:gd name="connsiteX4" fmla="*/ 2933700 w 2933700"/>
                  <a:gd name="connsiteY4" fmla="*/ 342900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33700" h="552450">
                    <a:moveTo>
                      <a:pt x="2933700" y="342900"/>
                    </a:moveTo>
                    <a:lnTo>
                      <a:pt x="0" y="552450"/>
                    </a:lnTo>
                    <a:lnTo>
                      <a:pt x="47625" y="381000"/>
                    </a:lnTo>
                    <a:lnTo>
                      <a:pt x="2847975" y="0"/>
                    </a:lnTo>
                    <a:lnTo>
                      <a:pt x="2933700" y="342900"/>
                    </a:lnTo>
                    <a:close/>
                  </a:path>
                </a:pathLst>
              </a:custGeom>
              <a:gradFill>
                <a:gsLst>
                  <a:gs pos="22000">
                    <a:schemeClr val="accent1">
                      <a:alpha val="0"/>
                    </a:schemeClr>
                  </a:gs>
                  <a:gs pos="94000">
                    <a:schemeClr val="accent1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rgbClr val="1CFEC6">
                  <a:shade val="50000"/>
                </a:srgbClr>
              </a:lnRef>
              <a:fillRef idx="1">
                <a:srgbClr val="1CFEC6"/>
              </a:fillRef>
              <a:effectRef idx="0">
                <a:srgbClr val="1CFEC6"/>
              </a:effectRef>
              <a:fontRef idx="minor">
                <a:srgbClr val="FFFFFF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52" name="任意多边形: 形状 3330"/>
              <p:cNvSpPr/>
              <p:nvPr>
                <p:custDataLst>
                  <p:tags r:id="rId3"/>
                </p:custDataLst>
              </p:nvPr>
            </p:nvSpPr>
            <p:spPr>
              <a:xfrm flipH="1">
                <a:off x="892970" y="2638425"/>
                <a:ext cx="2219325" cy="514350"/>
              </a:xfrm>
              <a:custGeom>
                <a:avLst/>
                <a:gdLst>
                  <a:gd name="connsiteX0" fmla="*/ 2219325 w 2219325"/>
                  <a:gd name="connsiteY0" fmla="*/ 38100 h 514350"/>
                  <a:gd name="connsiteX1" fmla="*/ 2000250 w 2219325"/>
                  <a:gd name="connsiteY1" fmla="*/ 514350 h 514350"/>
                  <a:gd name="connsiteX2" fmla="*/ 0 w 2219325"/>
                  <a:gd name="connsiteY2" fmla="*/ 266700 h 514350"/>
                  <a:gd name="connsiteX3" fmla="*/ 76200 w 2219325"/>
                  <a:gd name="connsiteY3" fmla="*/ 0 h 514350"/>
                  <a:gd name="connsiteX4" fmla="*/ 2219325 w 2219325"/>
                  <a:gd name="connsiteY4" fmla="*/ 3810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9325" h="514350">
                    <a:moveTo>
                      <a:pt x="2219325" y="38100"/>
                    </a:moveTo>
                    <a:lnTo>
                      <a:pt x="2000250" y="514350"/>
                    </a:lnTo>
                    <a:lnTo>
                      <a:pt x="0" y="266700"/>
                    </a:lnTo>
                    <a:lnTo>
                      <a:pt x="76200" y="0"/>
                    </a:lnTo>
                    <a:lnTo>
                      <a:pt x="2219325" y="38100"/>
                    </a:lnTo>
                    <a:close/>
                  </a:path>
                </a:pathLst>
              </a:custGeom>
              <a:gradFill>
                <a:gsLst>
                  <a:gs pos="22000">
                    <a:schemeClr val="accent1">
                      <a:alpha val="0"/>
                    </a:schemeClr>
                  </a:gs>
                  <a:gs pos="94000">
                    <a:schemeClr val="accent1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rgbClr val="1CFEC6">
                  <a:shade val="50000"/>
                </a:srgbClr>
              </a:lnRef>
              <a:fillRef idx="1">
                <a:srgbClr val="1CFEC6"/>
              </a:fillRef>
              <a:effectRef idx="0">
                <a:srgbClr val="1CFEC6"/>
              </a:effectRef>
              <a:fontRef idx="minor">
                <a:srgbClr val="FFFFFF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</p:grpSp>
        <p:sp>
          <p:nvSpPr>
            <p:cNvPr id="22" name="文本框 21"/>
            <p:cNvSpPr txBox="1"/>
            <p:nvPr/>
          </p:nvSpPr>
          <p:spPr>
            <a:xfrm>
              <a:off x="2361689" y="1250226"/>
              <a:ext cx="7320280" cy="5340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400">
                  <a:solidFill>
                    <a:srgbClr val="343C91"/>
                  </a:solidFill>
                  <a:latin typeface="方正书宋_GBK" panose="02000000000000000000" charset="-122"/>
                  <a:ea typeface="方正书宋_GBK" panose="02000000000000000000" charset="-122"/>
                  <a:cs typeface="思源黑体 CN Bold" panose="020B0800000000000000" pitchFamily="34" charset="-122"/>
                </a:rPr>
                <a:t>落实立德树人根本任务的关键课程，义不容辞的责任</a:t>
              </a:r>
              <a:endParaRPr lang="zh-CN" altLang="en-US" sz="2400">
                <a:solidFill>
                  <a:srgbClr val="343C91"/>
                </a:solidFill>
                <a:latin typeface="方正书宋_GBK" panose="02000000000000000000" charset="-122"/>
                <a:ea typeface="方正书宋_GBK" panose="02000000000000000000" charset="-122"/>
                <a:cs typeface="思源黑体 CN Bold" panose="020B0800000000000000" pitchFamily="34" charset="-122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 flipH="1">
              <a:off x="9582235" y="1222921"/>
              <a:ext cx="1202675" cy="568786"/>
              <a:chOff x="197645" y="1847850"/>
              <a:chExt cx="2933700" cy="1304925"/>
            </a:xfrm>
          </p:grpSpPr>
          <p:sp>
            <p:nvSpPr>
              <p:cNvPr id="24" name="任意多边形: 形状 3328"/>
              <p:cNvSpPr/>
              <p:nvPr>
                <p:custDataLst>
                  <p:tags r:id="rId4"/>
                </p:custDataLst>
              </p:nvPr>
            </p:nvSpPr>
            <p:spPr>
              <a:xfrm flipH="1">
                <a:off x="835820" y="1847850"/>
                <a:ext cx="2257425" cy="800100"/>
              </a:xfrm>
              <a:custGeom>
                <a:avLst/>
                <a:gdLst>
                  <a:gd name="connsiteX0" fmla="*/ 2257425 w 2257425"/>
                  <a:gd name="connsiteY0" fmla="*/ 0 h 800100"/>
                  <a:gd name="connsiteX1" fmla="*/ 2171700 w 2257425"/>
                  <a:gd name="connsiteY1" fmla="*/ 581025 h 800100"/>
                  <a:gd name="connsiteX2" fmla="*/ 38100 w 2257425"/>
                  <a:gd name="connsiteY2" fmla="*/ 800100 h 800100"/>
                  <a:gd name="connsiteX3" fmla="*/ 0 w 2257425"/>
                  <a:gd name="connsiteY3" fmla="*/ 533400 h 800100"/>
                  <a:gd name="connsiteX4" fmla="*/ 2257425 w 2257425"/>
                  <a:gd name="connsiteY4" fmla="*/ 0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7425" h="800100">
                    <a:moveTo>
                      <a:pt x="2257425" y="0"/>
                    </a:moveTo>
                    <a:lnTo>
                      <a:pt x="2171700" y="581025"/>
                    </a:lnTo>
                    <a:lnTo>
                      <a:pt x="38100" y="800100"/>
                    </a:lnTo>
                    <a:lnTo>
                      <a:pt x="0" y="533400"/>
                    </a:lnTo>
                    <a:lnTo>
                      <a:pt x="2257425" y="0"/>
                    </a:lnTo>
                    <a:close/>
                  </a:path>
                </a:pathLst>
              </a:custGeom>
              <a:gradFill>
                <a:gsLst>
                  <a:gs pos="22000">
                    <a:schemeClr val="accent1">
                      <a:alpha val="0"/>
                    </a:schemeClr>
                  </a:gs>
                  <a:gs pos="94000">
                    <a:schemeClr val="accent1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rgbClr val="1CFEC6">
                  <a:shade val="50000"/>
                </a:srgbClr>
              </a:lnRef>
              <a:fillRef idx="1">
                <a:srgbClr val="1CFEC6"/>
              </a:fillRef>
              <a:effectRef idx="0">
                <a:srgbClr val="1CFEC6"/>
              </a:effectRef>
              <a:fontRef idx="minor">
                <a:srgbClr val="FFFFFF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25" name="任意多边形: 形状 3329"/>
              <p:cNvSpPr/>
              <p:nvPr>
                <p:custDataLst>
                  <p:tags r:id="rId5"/>
                </p:custDataLst>
              </p:nvPr>
            </p:nvSpPr>
            <p:spPr>
              <a:xfrm flipH="1">
                <a:off x="197645" y="2200275"/>
                <a:ext cx="2933700" cy="552450"/>
              </a:xfrm>
              <a:custGeom>
                <a:avLst/>
                <a:gdLst>
                  <a:gd name="connsiteX0" fmla="*/ 2933700 w 2933700"/>
                  <a:gd name="connsiteY0" fmla="*/ 342900 h 552450"/>
                  <a:gd name="connsiteX1" fmla="*/ 0 w 2933700"/>
                  <a:gd name="connsiteY1" fmla="*/ 552450 h 552450"/>
                  <a:gd name="connsiteX2" fmla="*/ 47625 w 2933700"/>
                  <a:gd name="connsiteY2" fmla="*/ 381000 h 552450"/>
                  <a:gd name="connsiteX3" fmla="*/ 2847975 w 2933700"/>
                  <a:gd name="connsiteY3" fmla="*/ 0 h 552450"/>
                  <a:gd name="connsiteX4" fmla="*/ 2933700 w 2933700"/>
                  <a:gd name="connsiteY4" fmla="*/ 342900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33700" h="552450">
                    <a:moveTo>
                      <a:pt x="2933700" y="342900"/>
                    </a:moveTo>
                    <a:lnTo>
                      <a:pt x="0" y="552450"/>
                    </a:lnTo>
                    <a:lnTo>
                      <a:pt x="47625" y="381000"/>
                    </a:lnTo>
                    <a:lnTo>
                      <a:pt x="2847975" y="0"/>
                    </a:lnTo>
                    <a:lnTo>
                      <a:pt x="2933700" y="342900"/>
                    </a:lnTo>
                    <a:close/>
                  </a:path>
                </a:pathLst>
              </a:custGeom>
              <a:gradFill>
                <a:gsLst>
                  <a:gs pos="22000">
                    <a:schemeClr val="accent1">
                      <a:alpha val="0"/>
                    </a:schemeClr>
                  </a:gs>
                  <a:gs pos="94000">
                    <a:schemeClr val="accent1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rgbClr val="1CFEC6">
                  <a:shade val="50000"/>
                </a:srgbClr>
              </a:lnRef>
              <a:fillRef idx="1">
                <a:srgbClr val="1CFEC6"/>
              </a:fillRef>
              <a:effectRef idx="0">
                <a:srgbClr val="1CFEC6"/>
              </a:effectRef>
              <a:fontRef idx="minor">
                <a:srgbClr val="FFFFFF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26" name="任意多边形: 形状 3330"/>
              <p:cNvSpPr/>
              <p:nvPr>
                <p:custDataLst>
                  <p:tags r:id="rId6"/>
                </p:custDataLst>
              </p:nvPr>
            </p:nvSpPr>
            <p:spPr>
              <a:xfrm flipH="1">
                <a:off x="892970" y="2638425"/>
                <a:ext cx="2219325" cy="514350"/>
              </a:xfrm>
              <a:custGeom>
                <a:avLst/>
                <a:gdLst>
                  <a:gd name="connsiteX0" fmla="*/ 2219325 w 2219325"/>
                  <a:gd name="connsiteY0" fmla="*/ 38100 h 514350"/>
                  <a:gd name="connsiteX1" fmla="*/ 2000250 w 2219325"/>
                  <a:gd name="connsiteY1" fmla="*/ 514350 h 514350"/>
                  <a:gd name="connsiteX2" fmla="*/ 0 w 2219325"/>
                  <a:gd name="connsiteY2" fmla="*/ 266700 h 514350"/>
                  <a:gd name="connsiteX3" fmla="*/ 76200 w 2219325"/>
                  <a:gd name="connsiteY3" fmla="*/ 0 h 514350"/>
                  <a:gd name="connsiteX4" fmla="*/ 2219325 w 2219325"/>
                  <a:gd name="connsiteY4" fmla="*/ 3810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9325" h="514350">
                    <a:moveTo>
                      <a:pt x="2219325" y="38100"/>
                    </a:moveTo>
                    <a:lnTo>
                      <a:pt x="2000250" y="514350"/>
                    </a:lnTo>
                    <a:lnTo>
                      <a:pt x="0" y="266700"/>
                    </a:lnTo>
                    <a:lnTo>
                      <a:pt x="76200" y="0"/>
                    </a:lnTo>
                    <a:lnTo>
                      <a:pt x="2219325" y="38100"/>
                    </a:lnTo>
                    <a:close/>
                  </a:path>
                </a:pathLst>
              </a:custGeom>
              <a:gradFill>
                <a:gsLst>
                  <a:gs pos="22000">
                    <a:schemeClr val="accent1">
                      <a:alpha val="0"/>
                    </a:schemeClr>
                  </a:gs>
                  <a:gs pos="94000">
                    <a:schemeClr val="accent1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rgbClr val="1CFEC6">
                  <a:shade val="50000"/>
                </a:srgbClr>
              </a:lnRef>
              <a:fillRef idx="1">
                <a:srgbClr val="1CFEC6"/>
              </a:fillRef>
              <a:effectRef idx="0">
                <a:srgbClr val="1CFEC6"/>
              </a:effectRef>
              <a:fontRef idx="minor">
                <a:srgbClr val="FFFFFF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</p:grpSp>
      </p:grpSp>
      <p:grpSp>
        <p:nvGrpSpPr>
          <p:cNvPr id="73" name="组合 72"/>
          <p:cNvGrpSpPr/>
          <p:nvPr/>
        </p:nvGrpSpPr>
        <p:grpSpPr>
          <a:xfrm>
            <a:off x="889000" y="2457450"/>
            <a:ext cx="6050915" cy="3669030"/>
            <a:chOff x="1400" y="3870"/>
            <a:chExt cx="9529" cy="5778"/>
          </a:xfrm>
        </p:grpSpPr>
        <p:grpSp>
          <p:nvGrpSpPr>
            <p:cNvPr id="70" name="组合 69"/>
            <p:cNvGrpSpPr/>
            <p:nvPr/>
          </p:nvGrpSpPr>
          <p:grpSpPr>
            <a:xfrm>
              <a:off x="4737" y="4208"/>
              <a:ext cx="6192" cy="1152"/>
              <a:chOff x="4737" y="4208"/>
              <a:chExt cx="6192" cy="1152"/>
            </a:xfrm>
          </p:grpSpPr>
          <p:grpSp>
            <p:nvGrpSpPr>
              <p:cNvPr id="13" name="oiy2"/>
              <p:cNvGrpSpPr/>
              <p:nvPr/>
            </p:nvGrpSpPr>
            <p:grpSpPr>
              <a:xfrm>
                <a:off x="4737" y="4208"/>
                <a:ext cx="6192" cy="1152"/>
                <a:chOff x="2976880" y="1991360"/>
                <a:chExt cx="3931920" cy="731520"/>
              </a:xfrm>
            </p:grpSpPr>
            <p:sp>
              <p:nvSpPr>
                <p:cNvPr id="14" name="oiy2-1"/>
                <p:cNvSpPr/>
                <p:nvPr/>
              </p:nvSpPr>
              <p:spPr>
                <a:xfrm>
                  <a:off x="2976880" y="1991360"/>
                  <a:ext cx="3931920" cy="731520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100000">
                      <a:schemeClr val="bg1"/>
                    </a:gs>
                    <a:gs pos="0">
                      <a:schemeClr val="accent1">
                        <a:lumMod val="10000"/>
                        <a:lumOff val="90000"/>
                      </a:schemeClr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203200" sx="102000" sy="102000" algn="ctr" rotWithShape="0">
                    <a:schemeClr val="accent1">
                      <a:alpha val="23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200">
                    <a:solidFill>
                      <a:schemeClr val="tx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思源黑体 CN Bold" panose="020B0800000000000000" pitchFamily="34" charset="-122"/>
                  </a:endParaRPr>
                </a:p>
              </p:txBody>
            </p:sp>
            <p:sp>
              <p:nvSpPr>
                <p:cNvPr id="15" name="oiy2-2"/>
                <p:cNvSpPr/>
                <p:nvPr/>
              </p:nvSpPr>
              <p:spPr>
                <a:xfrm>
                  <a:off x="6200251" y="2070100"/>
                  <a:ext cx="574040" cy="57404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15000">
                      <a:schemeClr val="accent1">
                        <a:lumMod val="60000"/>
                        <a:lumOff val="40000"/>
                      </a:schemeClr>
                    </a:gs>
                    <a:gs pos="79000">
                      <a:schemeClr val="accent1">
                        <a:lumMod val="80000"/>
                        <a:lumOff val="20000"/>
                      </a:schemeClr>
                    </a:gs>
                    <a:gs pos="53000">
                      <a:schemeClr val="accent1">
                        <a:lumMod val="92000"/>
                      </a:schemeClr>
                    </a:gs>
                    <a:gs pos="32000">
                      <a:schemeClr val="accent1"/>
                    </a:gs>
                    <a:gs pos="100000">
                      <a:schemeClr val="accent1"/>
                    </a:gs>
                  </a:gsLst>
                  <a:lin ang="138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altLang="zh-CN" sz="1600">
                    <a:solidFill>
                      <a:schemeClr val="tx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思源黑体 CN Bold" panose="020B0800000000000000" pitchFamily="34" charset="-122"/>
                  </a:endParaRPr>
                </a:p>
              </p:txBody>
            </p:sp>
            <p:sp>
              <p:nvSpPr>
                <p:cNvPr id="16" name="oiy2-3"/>
                <p:cNvSpPr txBox="1"/>
                <p:nvPr/>
              </p:nvSpPr>
              <p:spPr>
                <a:xfrm>
                  <a:off x="3651885" y="2177415"/>
                  <a:ext cx="2512695" cy="39878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en-US" altLang="zh-CN" sz="2000" b="1" dirty="0">
                      <a:solidFill>
                        <a:schemeClr val="accent4"/>
                      </a:solidFill>
                      <a:effectLst>
                        <a:innerShdw blurRad="63500" dist="50800" dir="16200000">
                          <a:prstClr val="black">
                            <a:alpha val="50000"/>
                          </a:prstClr>
                        </a:innerShdw>
                      </a:effectLst>
                      <a:latin typeface="方正书宋_GBK" panose="02000000000000000000" charset="-122"/>
                      <a:ea typeface="方正书宋_GBK" panose="02000000000000000000" charset="-122"/>
                      <a:cs typeface="方正书宋_GBK" panose="02000000000000000000" charset="-122"/>
                    </a:rPr>
                    <a:t>强化对思政课的领导</a:t>
                  </a:r>
                  <a:endParaRPr lang="en-US" altLang="zh-CN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</a:endParaRPr>
                </a:p>
              </p:txBody>
            </p:sp>
            <p:grpSp>
              <p:nvGrpSpPr>
                <p:cNvPr id="18" name="组合 17"/>
                <p:cNvGrpSpPr/>
                <p:nvPr/>
              </p:nvGrpSpPr>
              <p:grpSpPr>
                <a:xfrm flipH="1">
                  <a:off x="3497977" y="2283899"/>
                  <a:ext cx="255193" cy="187081"/>
                  <a:chOff x="2127642" y="5255315"/>
                  <a:chExt cx="912598" cy="878001"/>
                </a:xfrm>
              </p:grpSpPr>
              <p:sp>
                <p:nvSpPr>
                  <p:cNvPr id="20" name="oiy2-6"/>
                  <p:cNvSpPr/>
                  <p:nvPr>
                    <p:custDataLst>
                      <p:tags r:id="rId7"/>
                    </p:custDataLst>
                  </p:nvPr>
                </p:nvSpPr>
                <p:spPr>
                  <a:xfrm rot="16200000">
                    <a:off x="1893316" y="5489641"/>
                    <a:ext cx="878001" cy="409349"/>
                  </a:xfrm>
                  <a:custGeom>
                    <a:avLst/>
                    <a:gdLst>
                      <a:gd name="connsiteX0" fmla="*/ 0 w 342900"/>
                      <a:gd name="connsiteY0" fmla="*/ 0 h 171450"/>
                      <a:gd name="connsiteX1" fmla="*/ 342900 w 342900"/>
                      <a:gd name="connsiteY1" fmla="*/ 0 h 171450"/>
                      <a:gd name="connsiteX2" fmla="*/ 171450 w 342900"/>
                      <a:gd name="connsiteY2" fmla="*/ 171450 h 171450"/>
                      <a:gd name="connsiteX3" fmla="*/ 0 w 342900"/>
                      <a:gd name="connsiteY3" fmla="*/ 0 h 171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42900" h="171450">
                        <a:moveTo>
                          <a:pt x="0" y="0"/>
                        </a:moveTo>
                        <a:lnTo>
                          <a:pt x="342900" y="0"/>
                        </a:lnTo>
                        <a:cubicBezTo>
                          <a:pt x="248211" y="0"/>
                          <a:pt x="171450" y="76761"/>
                          <a:pt x="171450" y="171450"/>
                        </a:cubicBezTo>
                        <a:cubicBezTo>
                          <a:pt x="171450" y="76761"/>
                          <a:pt x="94689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25400" cap="rnd">
                    <a:noFill/>
                    <a:round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思源黑体 CN Bold" panose="020B0800000000000000" pitchFamily="34" charset="-122"/>
                    </a:endParaRPr>
                  </a:p>
                </p:txBody>
              </p:sp>
              <p:sp>
                <p:nvSpPr>
                  <p:cNvPr id="21" name="oiy2-7"/>
                  <p:cNvSpPr/>
                  <p:nvPr>
                    <p:custDataLst>
                      <p:tags r:id="rId8"/>
                    </p:custDataLst>
                  </p:nvPr>
                </p:nvSpPr>
                <p:spPr>
                  <a:xfrm rot="16200000">
                    <a:off x="2396565" y="5489641"/>
                    <a:ext cx="878001" cy="409349"/>
                  </a:xfrm>
                  <a:custGeom>
                    <a:avLst/>
                    <a:gdLst>
                      <a:gd name="connsiteX0" fmla="*/ 0 w 342900"/>
                      <a:gd name="connsiteY0" fmla="*/ 0 h 171450"/>
                      <a:gd name="connsiteX1" fmla="*/ 342900 w 342900"/>
                      <a:gd name="connsiteY1" fmla="*/ 0 h 171450"/>
                      <a:gd name="connsiteX2" fmla="*/ 171450 w 342900"/>
                      <a:gd name="connsiteY2" fmla="*/ 171450 h 171450"/>
                      <a:gd name="connsiteX3" fmla="*/ 0 w 342900"/>
                      <a:gd name="connsiteY3" fmla="*/ 0 h 171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42900" h="171450">
                        <a:moveTo>
                          <a:pt x="0" y="0"/>
                        </a:moveTo>
                        <a:lnTo>
                          <a:pt x="342900" y="0"/>
                        </a:lnTo>
                        <a:cubicBezTo>
                          <a:pt x="248211" y="0"/>
                          <a:pt x="171450" y="76761"/>
                          <a:pt x="171450" y="171450"/>
                        </a:cubicBezTo>
                        <a:cubicBezTo>
                          <a:pt x="171450" y="76761"/>
                          <a:pt x="94689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25400" cap="rnd">
                    <a:noFill/>
                    <a:round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思源黑体 CN Bold" panose="020B0800000000000000" pitchFamily="34" charset="-122"/>
                    </a:endParaRPr>
                  </a:p>
                </p:txBody>
              </p:sp>
            </p:grpSp>
          </p:grpSp>
          <p:sp>
            <p:nvSpPr>
              <p:cNvPr id="69" name="文本框 68"/>
              <p:cNvSpPr txBox="1"/>
              <p:nvPr/>
            </p:nvSpPr>
            <p:spPr>
              <a:xfrm>
                <a:off x="9812" y="4404"/>
                <a:ext cx="904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en-US" altLang="zh-CN" sz="2400">
                    <a:solidFill>
                      <a:schemeClr val="bg1"/>
                    </a:solidFill>
                  </a:rPr>
                  <a:t>01</a:t>
                </a:r>
                <a:endParaRPr lang="en-US" altLang="zh-CN" sz="24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5376" y="5400"/>
              <a:ext cx="4266" cy="1751"/>
              <a:chOff x="3413624" y="3429316"/>
              <a:chExt cx="2708910" cy="1112155"/>
            </a:xfrm>
          </p:grpSpPr>
          <p:sp>
            <p:nvSpPr>
              <p:cNvPr id="32" name="oiy6"/>
              <p:cNvSpPr txBox="1"/>
              <p:nvPr/>
            </p:nvSpPr>
            <p:spPr>
              <a:xfrm>
                <a:off x="3528559" y="3429316"/>
                <a:ext cx="2593975" cy="10877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推动思政课从</a:t>
                </a:r>
                <a:r>
                  <a:rPr lang="en-US" altLang="zh-CN">
                    <a:solidFill>
                      <a:srgbClr val="343C91"/>
                    </a:solidFill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“</a:t>
                </a:r>
                <a:r>
                  <a:rPr lang="zh-CN" altLang="en-US">
                    <a:solidFill>
                      <a:srgbClr val="343C91"/>
                    </a:solidFill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讲知识</a:t>
                </a:r>
                <a:r>
                  <a:rPr lang="en-US" altLang="zh-CN">
                    <a:solidFill>
                      <a:srgbClr val="343C91"/>
                    </a:solidFill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”</a:t>
                </a:r>
                <a:r>
                  <a:rPr lang="zh-CN" alt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走向</a:t>
                </a:r>
                <a:r>
                  <a:rPr lang="en-US" altLang="zh-CN">
                    <a:solidFill>
                      <a:srgbClr val="343C91"/>
                    </a:solidFill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“</a:t>
                </a:r>
                <a:r>
                  <a:rPr lang="zh-CN" altLang="en-US">
                    <a:solidFill>
                      <a:srgbClr val="343C91"/>
                    </a:solidFill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塑价值</a:t>
                </a:r>
                <a:r>
                  <a:rPr lang="en-US" altLang="zh-CN">
                    <a:solidFill>
                      <a:srgbClr val="343C91"/>
                    </a:solidFill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”</a:t>
                </a:r>
                <a:r>
                  <a:rPr lang="zh-CN" alt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，把</a:t>
                </a:r>
                <a:r>
                  <a:rPr lang="zh-CN" altLang="en-US">
                    <a:solidFill>
                      <a:srgbClr val="C00000"/>
                    </a:solidFill>
                    <a:highlight>
                      <a:srgbClr val="FFFF00"/>
                    </a:highlight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立德树人落到课堂</a:t>
                </a:r>
                <a:r>
                  <a:rPr lang="zh-CN" alt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方正春晚龙马精神体" panose="02010600010101010101" charset="-122"/>
                    <a:ea typeface="方正春晚龙马精神体" panose="02010600010101010101" charset="-122"/>
                    <a:cs typeface="方正春晚龙马精神体" panose="02010600010101010101" charset="-122"/>
                  </a:rPr>
                  <a:t>主渠道</a:t>
                </a:r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方正春晚龙马精神体" panose="02010600010101010101" charset="-122"/>
                </a:endParaRPr>
              </a:p>
            </p:txBody>
          </p:sp>
          <p:cxnSp>
            <p:nvCxnSpPr>
              <p:cNvPr id="64" name="oiy8"/>
              <p:cNvCxnSpPr/>
              <p:nvPr/>
            </p:nvCxnSpPr>
            <p:spPr>
              <a:xfrm>
                <a:off x="3413624" y="4541471"/>
                <a:ext cx="2417176" cy="0"/>
              </a:xfrm>
              <a:prstGeom prst="straightConnector1">
                <a:avLst/>
              </a:prstGeom>
              <a:ln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oiy5"/>
            <p:cNvGrpSpPr/>
            <p:nvPr/>
          </p:nvGrpSpPr>
          <p:grpSpPr>
            <a:xfrm rot="0">
              <a:off x="1400" y="3870"/>
              <a:ext cx="4611" cy="5779"/>
              <a:chOff x="4814206" y="1310641"/>
              <a:chExt cx="3252108" cy="4076236"/>
            </a:xfrm>
            <a:effectLst>
              <a:outerShdw blurRad="266700" sx="102000" sy="102000" algn="ctr" rotWithShape="0">
                <a:prstClr val="black">
                  <a:alpha val="26000"/>
                </a:prstClr>
              </a:outerShdw>
            </a:effectLst>
            <a:scene3d>
              <a:camera prst="perspectiveHeroicExtremeRightFacing"/>
              <a:lightRig rig="contrasting" dir="t"/>
            </a:scene3d>
          </p:grpSpPr>
          <p:sp>
            <p:nvSpPr>
              <p:cNvPr id="28" name="oiy5-1"/>
              <p:cNvSpPr/>
              <p:nvPr/>
            </p:nvSpPr>
            <p:spPr>
              <a:xfrm>
                <a:off x="4814206" y="1310641"/>
                <a:ext cx="3252107" cy="4076236"/>
              </a:xfrm>
              <a:prstGeom prst="roundRect">
                <a:avLst>
                  <a:gd name="adj" fmla="val 6123"/>
                </a:avLst>
              </a:prstGeom>
              <a:blipFill dpi="0" rotWithShape="1">
                <a:blip r:embed="rId9" cstate="email"/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思源黑体 CN Bold" panose="020B0800000000000000" pitchFamily="34" charset="-122"/>
                </a:endParaRPr>
              </a:p>
            </p:txBody>
          </p:sp>
          <p:grpSp>
            <p:nvGrpSpPr>
              <p:cNvPr id="29" name="组合 28"/>
              <p:cNvGrpSpPr/>
              <p:nvPr/>
            </p:nvGrpSpPr>
            <p:grpSpPr>
              <a:xfrm>
                <a:off x="4822201" y="4472983"/>
                <a:ext cx="3244113" cy="913893"/>
                <a:chOff x="4822201" y="4269783"/>
                <a:chExt cx="3244113" cy="913893"/>
              </a:xfrm>
            </p:grpSpPr>
            <p:sp>
              <p:nvSpPr>
                <p:cNvPr id="30" name="oiy5-2"/>
                <p:cNvSpPr/>
                <p:nvPr/>
              </p:nvSpPr>
              <p:spPr>
                <a:xfrm>
                  <a:off x="4822201" y="4269783"/>
                  <a:ext cx="3244113" cy="557709"/>
                </a:xfrm>
                <a:custGeom>
                  <a:avLst/>
                  <a:gdLst>
                    <a:gd name="connsiteX0" fmla="*/ 0 w 3199148"/>
                    <a:gd name="connsiteY0" fmla="*/ 0 h 1211901"/>
                    <a:gd name="connsiteX1" fmla="*/ 36000 w 3199148"/>
                    <a:gd name="connsiteY1" fmla="*/ 0 h 1211901"/>
                    <a:gd name="connsiteX2" fmla="*/ 116362 w 3199148"/>
                    <a:gd name="connsiteY2" fmla="*/ 0 h 1211901"/>
                    <a:gd name="connsiteX3" fmla="*/ 207017 w 3199148"/>
                    <a:gd name="connsiteY3" fmla="*/ 0 h 1211901"/>
                    <a:gd name="connsiteX4" fmla="*/ 218556 w 3199148"/>
                    <a:gd name="connsiteY4" fmla="*/ 1899 h 1211901"/>
                    <a:gd name="connsiteX5" fmla="*/ 378355 w 3199148"/>
                    <a:gd name="connsiteY5" fmla="*/ 55969 h 1211901"/>
                    <a:gd name="connsiteX6" fmla="*/ 1283365 w 3199148"/>
                    <a:gd name="connsiteY6" fmla="*/ 228581 h 1211901"/>
                    <a:gd name="connsiteX7" fmla="*/ 1528446 w 3199148"/>
                    <a:gd name="connsiteY7" fmla="*/ 237869 h 1211901"/>
                    <a:gd name="connsiteX8" fmla="*/ 1528446 w 3199148"/>
                    <a:gd name="connsiteY8" fmla="*/ 237844 h 1211901"/>
                    <a:gd name="connsiteX9" fmla="*/ 1599574 w 3199148"/>
                    <a:gd name="connsiteY9" fmla="*/ 240540 h 1211901"/>
                    <a:gd name="connsiteX10" fmla="*/ 1670702 w 3199148"/>
                    <a:gd name="connsiteY10" fmla="*/ 237844 h 1211901"/>
                    <a:gd name="connsiteX11" fmla="*/ 1670702 w 3199148"/>
                    <a:gd name="connsiteY11" fmla="*/ 237869 h 1211901"/>
                    <a:gd name="connsiteX12" fmla="*/ 1915783 w 3199148"/>
                    <a:gd name="connsiteY12" fmla="*/ 228581 h 1211901"/>
                    <a:gd name="connsiteX13" fmla="*/ 2820793 w 3199148"/>
                    <a:gd name="connsiteY13" fmla="*/ 55969 h 1211901"/>
                    <a:gd name="connsiteX14" fmla="*/ 2980592 w 3199148"/>
                    <a:gd name="connsiteY14" fmla="*/ 1899 h 1211901"/>
                    <a:gd name="connsiteX15" fmla="*/ 2992131 w 3199148"/>
                    <a:gd name="connsiteY15" fmla="*/ 0 h 1211901"/>
                    <a:gd name="connsiteX16" fmla="*/ 3082786 w 3199148"/>
                    <a:gd name="connsiteY16" fmla="*/ 0 h 1211901"/>
                    <a:gd name="connsiteX17" fmla="*/ 3163148 w 3199148"/>
                    <a:gd name="connsiteY17" fmla="*/ 0 h 1211901"/>
                    <a:gd name="connsiteX18" fmla="*/ 3199148 w 3199148"/>
                    <a:gd name="connsiteY18" fmla="*/ 0 h 1211901"/>
                    <a:gd name="connsiteX19" fmla="*/ 3199148 w 3199148"/>
                    <a:gd name="connsiteY19" fmla="*/ 36000 h 1211901"/>
                    <a:gd name="connsiteX20" fmla="*/ 3199148 w 3199148"/>
                    <a:gd name="connsiteY20" fmla="*/ 228600 h 1211901"/>
                    <a:gd name="connsiteX21" fmla="*/ 3199148 w 3199148"/>
                    <a:gd name="connsiteY21" fmla="*/ 1017751 h 1211901"/>
                    <a:gd name="connsiteX22" fmla="*/ 3004997 w 3199148"/>
                    <a:gd name="connsiteY22" fmla="*/ 1211901 h 1211901"/>
                    <a:gd name="connsiteX23" fmla="*/ 1670702 w 3199148"/>
                    <a:gd name="connsiteY23" fmla="*/ 1211901 h 1211901"/>
                    <a:gd name="connsiteX24" fmla="*/ 1528446 w 3199148"/>
                    <a:gd name="connsiteY24" fmla="*/ 1211901 h 1211901"/>
                    <a:gd name="connsiteX25" fmla="*/ 194151 w 3199148"/>
                    <a:gd name="connsiteY25" fmla="*/ 1211901 h 1211901"/>
                    <a:gd name="connsiteX26" fmla="*/ 0 w 3199148"/>
                    <a:gd name="connsiteY26" fmla="*/ 1017751 h 1211901"/>
                    <a:gd name="connsiteX27" fmla="*/ 0 w 3199148"/>
                    <a:gd name="connsiteY27" fmla="*/ 228600 h 1211901"/>
                    <a:gd name="connsiteX28" fmla="*/ 0 w 3199148"/>
                    <a:gd name="connsiteY28" fmla="*/ 36000 h 1211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3199148" h="1211901">
                      <a:moveTo>
                        <a:pt x="0" y="0"/>
                      </a:moveTo>
                      <a:lnTo>
                        <a:pt x="36000" y="0"/>
                      </a:lnTo>
                      <a:lnTo>
                        <a:pt x="116362" y="0"/>
                      </a:lnTo>
                      <a:lnTo>
                        <a:pt x="207017" y="0"/>
                      </a:lnTo>
                      <a:cubicBezTo>
                        <a:pt x="210939" y="0"/>
                        <a:pt x="214840" y="642"/>
                        <a:pt x="218556" y="1899"/>
                      </a:cubicBezTo>
                      <a:lnTo>
                        <a:pt x="378355" y="55969"/>
                      </a:lnTo>
                      <a:cubicBezTo>
                        <a:pt x="667617" y="145939"/>
                        <a:pt x="970593" y="204782"/>
                        <a:pt x="1283365" y="228581"/>
                      </a:cubicBezTo>
                      <a:lnTo>
                        <a:pt x="1528446" y="237869"/>
                      </a:lnTo>
                      <a:lnTo>
                        <a:pt x="1528446" y="237844"/>
                      </a:lnTo>
                      <a:lnTo>
                        <a:pt x="1599574" y="240540"/>
                      </a:lnTo>
                      <a:lnTo>
                        <a:pt x="1670702" y="237844"/>
                      </a:lnTo>
                      <a:lnTo>
                        <a:pt x="1670702" y="237869"/>
                      </a:lnTo>
                      <a:lnTo>
                        <a:pt x="1915783" y="228581"/>
                      </a:lnTo>
                      <a:cubicBezTo>
                        <a:pt x="2228555" y="204782"/>
                        <a:pt x="2531532" y="145939"/>
                        <a:pt x="2820793" y="55969"/>
                      </a:cubicBezTo>
                      <a:lnTo>
                        <a:pt x="2980592" y="1899"/>
                      </a:lnTo>
                      <a:cubicBezTo>
                        <a:pt x="2984308" y="642"/>
                        <a:pt x="2988209" y="0"/>
                        <a:pt x="2992131" y="0"/>
                      </a:cubicBezTo>
                      <a:lnTo>
                        <a:pt x="3082786" y="0"/>
                      </a:lnTo>
                      <a:lnTo>
                        <a:pt x="3163148" y="0"/>
                      </a:lnTo>
                      <a:lnTo>
                        <a:pt x="3199148" y="0"/>
                      </a:lnTo>
                      <a:lnTo>
                        <a:pt x="3199148" y="36000"/>
                      </a:lnTo>
                      <a:lnTo>
                        <a:pt x="3199148" y="228600"/>
                      </a:lnTo>
                      <a:lnTo>
                        <a:pt x="3199148" y="1017751"/>
                      </a:lnTo>
                      <a:cubicBezTo>
                        <a:pt x="3199148" y="1124977"/>
                        <a:pt x="3112223" y="1211901"/>
                        <a:pt x="3004997" y="1211901"/>
                      </a:cubicBezTo>
                      <a:lnTo>
                        <a:pt x="1670702" y="1211901"/>
                      </a:lnTo>
                      <a:lnTo>
                        <a:pt x="1528446" y="1211901"/>
                      </a:lnTo>
                      <a:lnTo>
                        <a:pt x="194151" y="1211901"/>
                      </a:lnTo>
                      <a:cubicBezTo>
                        <a:pt x="86925" y="1211901"/>
                        <a:pt x="0" y="1124977"/>
                        <a:pt x="0" y="1017751"/>
                      </a:cubicBezTo>
                      <a:lnTo>
                        <a:pt x="0" y="228600"/>
                      </a:lnTo>
                      <a:lnTo>
                        <a:pt x="0" y="360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16200000" rotWithShape="0">
                    <a:prstClr val="black">
                      <a:alpha val="1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prstClr val="white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思源黑体 CN Bold" panose="020B0800000000000000" pitchFamily="34" charset="-122"/>
                  </a:endParaRPr>
                </a:p>
              </p:txBody>
            </p:sp>
            <p:sp>
              <p:nvSpPr>
                <p:cNvPr id="31" name="oiy5-3"/>
                <p:cNvSpPr/>
                <p:nvPr/>
              </p:nvSpPr>
              <p:spPr>
                <a:xfrm>
                  <a:off x="4822201" y="4327071"/>
                  <a:ext cx="3244113" cy="856605"/>
                </a:xfrm>
                <a:custGeom>
                  <a:avLst/>
                  <a:gdLst>
                    <a:gd name="connsiteX0" fmla="*/ 0 w 3199148"/>
                    <a:gd name="connsiteY0" fmla="*/ 0 h 1211901"/>
                    <a:gd name="connsiteX1" fmla="*/ 36000 w 3199148"/>
                    <a:gd name="connsiteY1" fmla="*/ 0 h 1211901"/>
                    <a:gd name="connsiteX2" fmla="*/ 116362 w 3199148"/>
                    <a:gd name="connsiteY2" fmla="*/ 0 h 1211901"/>
                    <a:gd name="connsiteX3" fmla="*/ 207017 w 3199148"/>
                    <a:gd name="connsiteY3" fmla="*/ 0 h 1211901"/>
                    <a:gd name="connsiteX4" fmla="*/ 218556 w 3199148"/>
                    <a:gd name="connsiteY4" fmla="*/ 1899 h 1211901"/>
                    <a:gd name="connsiteX5" fmla="*/ 378355 w 3199148"/>
                    <a:gd name="connsiteY5" fmla="*/ 55969 h 1211901"/>
                    <a:gd name="connsiteX6" fmla="*/ 1283365 w 3199148"/>
                    <a:gd name="connsiteY6" fmla="*/ 228581 h 1211901"/>
                    <a:gd name="connsiteX7" fmla="*/ 1528446 w 3199148"/>
                    <a:gd name="connsiteY7" fmla="*/ 237869 h 1211901"/>
                    <a:gd name="connsiteX8" fmla="*/ 1528446 w 3199148"/>
                    <a:gd name="connsiteY8" fmla="*/ 237844 h 1211901"/>
                    <a:gd name="connsiteX9" fmla="*/ 1599574 w 3199148"/>
                    <a:gd name="connsiteY9" fmla="*/ 240540 h 1211901"/>
                    <a:gd name="connsiteX10" fmla="*/ 1670702 w 3199148"/>
                    <a:gd name="connsiteY10" fmla="*/ 237844 h 1211901"/>
                    <a:gd name="connsiteX11" fmla="*/ 1670702 w 3199148"/>
                    <a:gd name="connsiteY11" fmla="*/ 237869 h 1211901"/>
                    <a:gd name="connsiteX12" fmla="*/ 1915783 w 3199148"/>
                    <a:gd name="connsiteY12" fmla="*/ 228581 h 1211901"/>
                    <a:gd name="connsiteX13" fmla="*/ 2820793 w 3199148"/>
                    <a:gd name="connsiteY13" fmla="*/ 55969 h 1211901"/>
                    <a:gd name="connsiteX14" fmla="*/ 2980592 w 3199148"/>
                    <a:gd name="connsiteY14" fmla="*/ 1899 h 1211901"/>
                    <a:gd name="connsiteX15" fmla="*/ 2992131 w 3199148"/>
                    <a:gd name="connsiteY15" fmla="*/ 0 h 1211901"/>
                    <a:gd name="connsiteX16" fmla="*/ 3082786 w 3199148"/>
                    <a:gd name="connsiteY16" fmla="*/ 0 h 1211901"/>
                    <a:gd name="connsiteX17" fmla="*/ 3163148 w 3199148"/>
                    <a:gd name="connsiteY17" fmla="*/ 0 h 1211901"/>
                    <a:gd name="connsiteX18" fmla="*/ 3199148 w 3199148"/>
                    <a:gd name="connsiteY18" fmla="*/ 0 h 1211901"/>
                    <a:gd name="connsiteX19" fmla="*/ 3199148 w 3199148"/>
                    <a:gd name="connsiteY19" fmla="*/ 36000 h 1211901"/>
                    <a:gd name="connsiteX20" fmla="*/ 3199148 w 3199148"/>
                    <a:gd name="connsiteY20" fmla="*/ 228600 h 1211901"/>
                    <a:gd name="connsiteX21" fmla="*/ 3199148 w 3199148"/>
                    <a:gd name="connsiteY21" fmla="*/ 1017751 h 1211901"/>
                    <a:gd name="connsiteX22" fmla="*/ 3004997 w 3199148"/>
                    <a:gd name="connsiteY22" fmla="*/ 1211901 h 1211901"/>
                    <a:gd name="connsiteX23" fmla="*/ 1670702 w 3199148"/>
                    <a:gd name="connsiteY23" fmla="*/ 1211901 h 1211901"/>
                    <a:gd name="connsiteX24" fmla="*/ 1528446 w 3199148"/>
                    <a:gd name="connsiteY24" fmla="*/ 1211901 h 1211901"/>
                    <a:gd name="connsiteX25" fmla="*/ 194151 w 3199148"/>
                    <a:gd name="connsiteY25" fmla="*/ 1211901 h 1211901"/>
                    <a:gd name="connsiteX26" fmla="*/ 0 w 3199148"/>
                    <a:gd name="connsiteY26" fmla="*/ 1017751 h 1211901"/>
                    <a:gd name="connsiteX27" fmla="*/ 0 w 3199148"/>
                    <a:gd name="connsiteY27" fmla="*/ 228600 h 1211901"/>
                    <a:gd name="connsiteX28" fmla="*/ 0 w 3199148"/>
                    <a:gd name="connsiteY28" fmla="*/ 36000 h 1211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3199148" h="1211901">
                      <a:moveTo>
                        <a:pt x="0" y="0"/>
                      </a:moveTo>
                      <a:lnTo>
                        <a:pt x="36000" y="0"/>
                      </a:lnTo>
                      <a:lnTo>
                        <a:pt x="116362" y="0"/>
                      </a:lnTo>
                      <a:lnTo>
                        <a:pt x="207017" y="0"/>
                      </a:lnTo>
                      <a:cubicBezTo>
                        <a:pt x="210939" y="0"/>
                        <a:pt x="214840" y="642"/>
                        <a:pt x="218556" y="1899"/>
                      </a:cubicBezTo>
                      <a:lnTo>
                        <a:pt x="378355" y="55969"/>
                      </a:lnTo>
                      <a:cubicBezTo>
                        <a:pt x="667617" y="145939"/>
                        <a:pt x="970593" y="204782"/>
                        <a:pt x="1283365" y="228581"/>
                      </a:cubicBezTo>
                      <a:lnTo>
                        <a:pt x="1528446" y="237869"/>
                      </a:lnTo>
                      <a:lnTo>
                        <a:pt x="1528446" y="237844"/>
                      </a:lnTo>
                      <a:lnTo>
                        <a:pt x="1599574" y="240540"/>
                      </a:lnTo>
                      <a:lnTo>
                        <a:pt x="1670702" y="237844"/>
                      </a:lnTo>
                      <a:lnTo>
                        <a:pt x="1670702" y="237869"/>
                      </a:lnTo>
                      <a:lnTo>
                        <a:pt x="1915783" y="228581"/>
                      </a:lnTo>
                      <a:cubicBezTo>
                        <a:pt x="2228555" y="204782"/>
                        <a:pt x="2531532" y="145939"/>
                        <a:pt x="2820793" y="55969"/>
                      </a:cubicBezTo>
                      <a:lnTo>
                        <a:pt x="2980592" y="1899"/>
                      </a:lnTo>
                      <a:cubicBezTo>
                        <a:pt x="2984308" y="642"/>
                        <a:pt x="2988209" y="0"/>
                        <a:pt x="2992131" y="0"/>
                      </a:cubicBezTo>
                      <a:lnTo>
                        <a:pt x="3082786" y="0"/>
                      </a:lnTo>
                      <a:lnTo>
                        <a:pt x="3163148" y="0"/>
                      </a:lnTo>
                      <a:lnTo>
                        <a:pt x="3199148" y="0"/>
                      </a:lnTo>
                      <a:lnTo>
                        <a:pt x="3199148" y="36000"/>
                      </a:lnTo>
                      <a:lnTo>
                        <a:pt x="3199148" y="228600"/>
                      </a:lnTo>
                      <a:lnTo>
                        <a:pt x="3199148" y="1017751"/>
                      </a:lnTo>
                      <a:cubicBezTo>
                        <a:pt x="3199148" y="1124977"/>
                        <a:pt x="3112223" y="1211901"/>
                        <a:pt x="3004997" y="1211901"/>
                      </a:cubicBezTo>
                      <a:lnTo>
                        <a:pt x="1670702" y="1211901"/>
                      </a:lnTo>
                      <a:lnTo>
                        <a:pt x="1528446" y="1211901"/>
                      </a:lnTo>
                      <a:lnTo>
                        <a:pt x="194151" y="1211901"/>
                      </a:lnTo>
                      <a:cubicBezTo>
                        <a:pt x="86925" y="1211901"/>
                        <a:pt x="0" y="1124977"/>
                        <a:pt x="0" y="1017751"/>
                      </a:cubicBezTo>
                      <a:lnTo>
                        <a:pt x="0" y="228600"/>
                      </a:lnTo>
                      <a:lnTo>
                        <a:pt x="0" y="360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50800" dist="38100" dir="16200000" rotWithShape="0">
                    <a:prstClr val="black">
                      <a:alpha val="1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prstClr val="white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思源黑体 CN Bold" panose="020B0800000000000000" pitchFamily="34" charset="-122"/>
                  </a:endParaRPr>
                </a:p>
              </p:txBody>
            </p:sp>
          </p:grpSp>
        </p:grpSp>
      </p:grpSp>
      <p:grpSp>
        <p:nvGrpSpPr>
          <p:cNvPr id="74" name="组合 73"/>
          <p:cNvGrpSpPr/>
          <p:nvPr/>
        </p:nvGrpSpPr>
        <p:grpSpPr>
          <a:xfrm>
            <a:off x="5414010" y="2457450"/>
            <a:ext cx="6050280" cy="3669030"/>
            <a:chOff x="8526" y="3870"/>
            <a:chExt cx="9528" cy="5778"/>
          </a:xfrm>
        </p:grpSpPr>
        <p:grpSp>
          <p:nvGrpSpPr>
            <p:cNvPr id="72" name="组合 71"/>
            <p:cNvGrpSpPr/>
            <p:nvPr/>
          </p:nvGrpSpPr>
          <p:grpSpPr>
            <a:xfrm>
              <a:off x="8526" y="7878"/>
              <a:ext cx="6192" cy="1152"/>
              <a:chOff x="8526" y="7878"/>
              <a:chExt cx="6192" cy="1152"/>
            </a:xfrm>
          </p:grpSpPr>
          <p:grpSp>
            <p:nvGrpSpPr>
              <p:cNvPr id="2" name="oiy1"/>
              <p:cNvGrpSpPr/>
              <p:nvPr/>
            </p:nvGrpSpPr>
            <p:grpSpPr>
              <a:xfrm>
                <a:off x="8526" y="7878"/>
                <a:ext cx="6192" cy="1152"/>
                <a:chOff x="5332941" y="4321925"/>
                <a:chExt cx="3931920" cy="731520"/>
              </a:xfrm>
            </p:grpSpPr>
            <p:sp>
              <p:nvSpPr>
                <p:cNvPr id="3" name="oiy1-1"/>
                <p:cNvSpPr/>
                <p:nvPr/>
              </p:nvSpPr>
              <p:spPr>
                <a:xfrm flipH="1">
                  <a:off x="5332941" y="4321925"/>
                  <a:ext cx="3931920" cy="731520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100000">
                      <a:schemeClr val="bg1"/>
                    </a:gs>
                    <a:gs pos="0">
                      <a:schemeClr val="accent1">
                        <a:lumMod val="10000"/>
                        <a:lumOff val="90000"/>
                      </a:schemeClr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203200" sx="102000" sy="102000" algn="ctr" rotWithShape="0">
                    <a:schemeClr val="accent1">
                      <a:alpha val="23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200">
                    <a:solidFill>
                      <a:schemeClr val="tx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思源黑体 CN Bold" panose="020B0800000000000000" pitchFamily="34" charset="-122"/>
                  </a:endParaRPr>
                </a:p>
              </p:txBody>
            </p:sp>
            <p:sp>
              <p:nvSpPr>
                <p:cNvPr id="4" name="oiy1-2"/>
                <p:cNvSpPr/>
                <p:nvPr/>
              </p:nvSpPr>
              <p:spPr>
                <a:xfrm flipH="1">
                  <a:off x="5467450" y="4400665"/>
                  <a:ext cx="574040" cy="57404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15000">
                      <a:schemeClr val="accent1">
                        <a:lumMod val="60000"/>
                        <a:lumOff val="40000"/>
                      </a:schemeClr>
                    </a:gs>
                    <a:gs pos="79000">
                      <a:schemeClr val="accent1">
                        <a:lumMod val="80000"/>
                        <a:lumOff val="20000"/>
                      </a:schemeClr>
                    </a:gs>
                    <a:gs pos="53000">
                      <a:schemeClr val="accent1">
                        <a:lumMod val="92000"/>
                      </a:schemeClr>
                    </a:gs>
                    <a:gs pos="32000">
                      <a:schemeClr val="accent1"/>
                    </a:gs>
                    <a:gs pos="100000">
                      <a:schemeClr val="accent1"/>
                    </a:gs>
                  </a:gsLst>
                  <a:lin ang="138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200">
                    <a:solidFill>
                      <a:schemeClr val="tx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思源黑体 CN Bold" panose="020B0800000000000000" pitchFamily="34" charset="-122"/>
                  </a:endParaRPr>
                </a:p>
              </p:txBody>
            </p:sp>
            <p:sp>
              <p:nvSpPr>
                <p:cNvPr id="5" name="oiy1-3"/>
                <p:cNvSpPr txBox="1"/>
                <p:nvPr/>
              </p:nvSpPr>
              <p:spPr>
                <a:xfrm flipH="1">
                  <a:off x="6040966" y="4507980"/>
                  <a:ext cx="2534285" cy="39878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2000" b="1" dirty="0">
                      <a:solidFill>
                        <a:schemeClr val="accent4"/>
                      </a:solidFill>
                      <a:effectLst>
                        <a:innerShdw blurRad="63500" dist="50800" dir="16200000">
                          <a:prstClr val="black">
                            <a:alpha val="50000"/>
                          </a:prstClr>
                        </a:innerShdw>
                      </a:effectLst>
                      <a:latin typeface="方正书宋_GBK" panose="02000000000000000000" charset="-122"/>
                      <a:ea typeface="方正书宋_GBK" panose="02000000000000000000" charset="-122"/>
                      <a:cs typeface="方正书宋_GBK" panose="02000000000000000000" charset="-122"/>
                    </a:rPr>
                    <a:t>抓好青少年思想引领</a:t>
                  </a:r>
                  <a:endParaRPr lang="en-US" altLang="zh-CN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</a:endParaRPr>
                </a:p>
              </p:txBody>
            </p:sp>
            <p:grpSp>
              <p:nvGrpSpPr>
                <p:cNvPr id="6" name="组合 5"/>
                <p:cNvGrpSpPr/>
                <p:nvPr/>
              </p:nvGrpSpPr>
              <p:grpSpPr>
                <a:xfrm>
                  <a:off x="8488571" y="4614464"/>
                  <a:ext cx="255193" cy="187081"/>
                  <a:chOff x="2127642" y="5255315"/>
                  <a:chExt cx="912598" cy="878001"/>
                </a:xfrm>
              </p:grpSpPr>
              <p:sp>
                <p:nvSpPr>
                  <p:cNvPr id="11" name="oiy1-5"/>
                  <p:cNvSpPr/>
                  <p:nvPr>
                    <p:custDataLst>
                      <p:tags r:id="rId10"/>
                    </p:custDataLst>
                  </p:nvPr>
                </p:nvSpPr>
                <p:spPr>
                  <a:xfrm rot="16200000">
                    <a:off x="1893316" y="5489641"/>
                    <a:ext cx="878001" cy="409349"/>
                  </a:xfrm>
                  <a:custGeom>
                    <a:avLst/>
                    <a:gdLst>
                      <a:gd name="connsiteX0" fmla="*/ 0 w 342900"/>
                      <a:gd name="connsiteY0" fmla="*/ 0 h 171450"/>
                      <a:gd name="connsiteX1" fmla="*/ 342900 w 342900"/>
                      <a:gd name="connsiteY1" fmla="*/ 0 h 171450"/>
                      <a:gd name="connsiteX2" fmla="*/ 171450 w 342900"/>
                      <a:gd name="connsiteY2" fmla="*/ 171450 h 171450"/>
                      <a:gd name="connsiteX3" fmla="*/ 0 w 342900"/>
                      <a:gd name="connsiteY3" fmla="*/ 0 h 171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42900" h="171450">
                        <a:moveTo>
                          <a:pt x="0" y="0"/>
                        </a:moveTo>
                        <a:lnTo>
                          <a:pt x="342900" y="0"/>
                        </a:lnTo>
                        <a:cubicBezTo>
                          <a:pt x="248211" y="0"/>
                          <a:pt x="171450" y="76761"/>
                          <a:pt x="171450" y="171450"/>
                        </a:cubicBezTo>
                        <a:cubicBezTo>
                          <a:pt x="171450" y="76761"/>
                          <a:pt x="94689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25400" cap="rnd">
                    <a:noFill/>
                    <a:round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思源黑体 CN Bold" panose="020B0800000000000000" pitchFamily="34" charset="-122"/>
                    </a:endParaRPr>
                  </a:p>
                </p:txBody>
              </p:sp>
              <p:sp>
                <p:nvSpPr>
                  <p:cNvPr id="12" name="oiy1-6"/>
                  <p:cNvSpPr/>
                  <p:nvPr>
                    <p:custDataLst>
                      <p:tags r:id="rId11"/>
                    </p:custDataLst>
                  </p:nvPr>
                </p:nvSpPr>
                <p:spPr>
                  <a:xfrm rot="16200000">
                    <a:off x="2396565" y="5489641"/>
                    <a:ext cx="878001" cy="409349"/>
                  </a:xfrm>
                  <a:custGeom>
                    <a:avLst/>
                    <a:gdLst>
                      <a:gd name="connsiteX0" fmla="*/ 0 w 342900"/>
                      <a:gd name="connsiteY0" fmla="*/ 0 h 171450"/>
                      <a:gd name="connsiteX1" fmla="*/ 342900 w 342900"/>
                      <a:gd name="connsiteY1" fmla="*/ 0 h 171450"/>
                      <a:gd name="connsiteX2" fmla="*/ 171450 w 342900"/>
                      <a:gd name="connsiteY2" fmla="*/ 171450 h 171450"/>
                      <a:gd name="connsiteX3" fmla="*/ 0 w 342900"/>
                      <a:gd name="connsiteY3" fmla="*/ 0 h 171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42900" h="171450">
                        <a:moveTo>
                          <a:pt x="0" y="0"/>
                        </a:moveTo>
                        <a:lnTo>
                          <a:pt x="342900" y="0"/>
                        </a:lnTo>
                        <a:cubicBezTo>
                          <a:pt x="248211" y="0"/>
                          <a:pt x="171450" y="76761"/>
                          <a:pt x="171450" y="171450"/>
                        </a:cubicBezTo>
                        <a:cubicBezTo>
                          <a:pt x="171450" y="76761"/>
                          <a:pt x="94689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25400" cap="rnd">
                    <a:noFill/>
                    <a:round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思源黑体 CN Bold" panose="020B0800000000000000" pitchFamily="34" charset="-122"/>
                    </a:endParaRPr>
                  </a:p>
                </p:txBody>
              </p:sp>
            </p:grpSp>
          </p:grpSp>
          <p:sp>
            <p:nvSpPr>
              <p:cNvPr id="71" name="文本框 70"/>
              <p:cNvSpPr txBox="1"/>
              <p:nvPr/>
            </p:nvSpPr>
            <p:spPr>
              <a:xfrm>
                <a:off x="8737" y="8074"/>
                <a:ext cx="904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en-US" altLang="zh-CN" sz="2400">
                    <a:solidFill>
                      <a:schemeClr val="bg1"/>
                    </a:solidFill>
                  </a:rPr>
                  <a:t>02</a:t>
                </a:r>
                <a:endParaRPr lang="en-US" altLang="zh-CN" sz="24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9814" y="6053"/>
              <a:ext cx="4250" cy="1713"/>
              <a:chOff x="6231649" y="3843647"/>
              <a:chExt cx="2698533" cy="1087755"/>
            </a:xfrm>
          </p:grpSpPr>
          <p:sp>
            <p:nvSpPr>
              <p:cNvPr id="33" name="oiy7"/>
              <p:cNvSpPr txBox="1"/>
              <p:nvPr/>
            </p:nvSpPr>
            <p:spPr>
              <a:xfrm>
                <a:off x="6231649" y="3843647"/>
                <a:ext cx="2523490" cy="10877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方正春晚龙马精神体" panose="02010600010101010101" charset="-122"/>
                    <a:ea typeface="方正春晚龙马精神体" panose="02010600010101010101" charset="-122"/>
                    <a:cs typeface="思源黑体 CN Bold" panose="020B0800000000000000" pitchFamily="34" charset="-122"/>
                  </a:rPr>
                  <a:t>引导学生从小</a:t>
                </a:r>
                <a:r>
                  <a:rPr lang="zh-CN" altLang="en-US">
                    <a:solidFill>
                      <a:srgbClr val="C00000"/>
                    </a:solidFill>
                    <a:highlight>
                      <a:srgbClr val="FFFF00"/>
                    </a:highlight>
                    <a:latin typeface="方正春晚龙马精神体" panose="02010600010101010101" charset="-122"/>
                    <a:ea typeface="方正春晚龙马精神体" panose="02010600010101010101" charset="-122"/>
                    <a:cs typeface="思源黑体 CN Bold" panose="020B0800000000000000" pitchFamily="34" charset="-122"/>
                  </a:rPr>
                  <a:t>听党话、跟党走</a:t>
                </a:r>
                <a:r>
                  <a:rPr lang="zh-CN" alt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方正春晚龙马精神体" panose="02010600010101010101" charset="-122"/>
                    <a:ea typeface="方正春晚龙马精神体" panose="02010600010101010101" charset="-122"/>
                    <a:cs typeface="思源黑体 CN Bold" panose="020B0800000000000000" pitchFamily="34" charset="-122"/>
                  </a:rPr>
                  <a:t>，让红色基因代代相传。</a:t>
                </a:r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春晚龙马精神体" panose="02010600010101010101" charset="-122"/>
                  <a:ea typeface="方正春晚龙马精神体" panose="02010600010101010101" charset="-122"/>
                  <a:cs typeface="思源黑体 CN Bold" panose="020B0800000000000000" pitchFamily="34" charset="-122"/>
                </a:endParaRPr>
              </a:p>
            </p:txBody>
          </p:sp>
          <p:cxnSp>
            <p:nvCxnSpPr>
              <p:cNvPr id="65" name="oiy9"/>
              <p:cNvCxnSpPr/>
              <p:nvPr/>
            </p:nvCxnSpPr>
            <p:spPr>
              <a:xfrm flipH="1">
                <a:off x="6424054" y="3843647"/>
                <a:ext cx="2506128" cy="0"/>
              </a:xfrm>
              <a:prstGeom prst="straightConnector1">
                <a:avLst/>
              </a:prstGeom>
              <a:ln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oiy4"/>
            <p:cNvGrpSpPr/>
            <p:nvPr/>
          </p:nvGrpSpPr>
          <p:grpSpPr>
            <a:xfrm rot="0">
              <a:off x="13444" y="3870"/>
              <a:ext cx="4611" cy="5779"/>
              <a:chOff x="4814206" y="1310641"/>
              <a:chExt cx="3252108" cy="4076236"/>
            </a:xfrm>
            <a:effectLst>
              <a:outerShdw blurRad="266700" sx="102000" sy="102000" algn="ctr" rotWithShape="0">
                <a:prstClr val="black">
                  <a:alpha val="26000"/>
                </a:prstClr>
              </a:outerShdw>
            </a:effectLst>
            <a:scene3d>
              <a:camera prst="perspectiveHeroicExtremeLeftFacing">
                <a:rot lat="487347" lon="2067641" rev="21414000"/>
              </a:camera>
              <a:lightRig rig="contrasting" dir="t"/>
            </a:scene3d>
          </p:grpSpPr>
          <p:sp>
            <p:nvSpPr>
              <p:cNvPr id="61" name="oiy4-1"/>
              <p:cNvSpPr/>
              <p:nvPr/>
            </p:nvSpPr>
            <p:spPr>
              <a:xfrm>
                <a:off x="4814206" y="1310641"/>
                <a:ext cx="3252107" cy="4076236"/>
              </a:xfrm>
              <a:prstGeom prst="roundRect">
                <a:avLst>
                  <a:gd name="adj" fmla="val 6123"/>
                </a:avLst>
              </a:prstGeom>
              <a:blipFill dpi="0" rotWithShape="1">
                <a:blip r:embed="rId12" cstate="email"/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思源黑体 CN Bold" panose="020B0800000000000000" pitchFamily="34" charset="-122"/>
                </a:endParaRPr>
              </a:p>
            </p:txBody>
          </p:sp>
          <p:grpSp>
            <p:nvGrpSpPr>
              <p:cNvPr id="62" name="组合 61"/>
              <p:cNvGrpSpPr/>
              <p:nvPr/>
            </p:nvGrpSpPr>
            <p:grpSpPr>
              <a:xfrm>
                <a:off x="4822201" y="4472983"/>
                <a:ext cx="3244113" cy="913893"/>
                <a:chOff x="4822201" y="4269783"/>
                <a:chExt cx="3244113" cy="913893"/>
              </a:xfrm>
            </p:grpSpPr>
            <p:sp>
              <p:nvSpPr>
                <p:cNvPr id="63" name="oiy4-2"/>
                <p:cNvSpPr/>
                <p:nvPr/>
              </p:nvSpPr>
              <p:spPr>
                <a:xfrm>
                  <a:off x="4822201" y="4269783"/>
                  <a:ext cx="3244113" cy="557709"/>
                </a:xfrm>
                <a:custGeom>
                  <a:avLst/>
                  <a:gdLst>
                    <a:gd name="connsiteX0" fmla="*/ 0 w 3199148"/>
                    <a:gd name="connsiteY0" fmla="*/ 0 h 1211901"/>
                    <a:gd name="connsiteX1" fmla="*/ 36000 w 3199148"/>
                    <a:gd name="connsiteY1" fmla="*/ 0 h 1211901"/>
                    <a:gd name="connsiteX2" fmla="*/ 116362 w 3199148"/>
                    <a:gd name="connsiteY2" fmla="*/ 0 h 1211901"/>
                    <a:gd name="connsiteX3" fmla="*/ 207017 w 3199148"/>
                    <a:gd name="connsiteY3" fmla="*/ 0 h 1211901"/>
                    <a:gd name="connsiteX4" fmla="*/ 218556 w 3199148"/>
                    <a:gd name="connsiteY4" fmla="*/ 1899 h 1211901"/>
                    <a:gd name="connsiteX5" fmla="*/ 378355 w 3199148"/>
                    <a:gd name="connsiteY5" fmla="*/ 55969 h 1211901"/>
                    <a:gd name="connsiteX6" fmla="*/ 1283365 w 3199148"/>
                    <a:gd name="connsiteY6" fmla="*/ 228581 h 1211901"/>
                    <a:gd name="connsiteX7" fmla="*/ 1528446 w 3199148"/>
                    <a:gd name="connsiteY7" fmla="*/ 237869 h 1211901"/>
                    <a:gd name="connsiteX8" fmla="*/ 1528446 w 3199148"/>
                    <a:gd name="connsiteY8" fmla="*/ 237844 h 1211901"/>
                    <a:gd name="connsiteX9" fmla="*/ 1599574 w 3199148"/>
                    <a:gd name="connsiteY9" fmla="*/ 240540 h 1211901"/>
                    <a:gd name="connsiteX10" fmla="*/ 1670702 w 3199148"/>
                    <a:gd name="connsiteY10" fmla="*/ 237844 h 1211901"/>
                    <a:gd name="connsiteX11" fmla="*/ 1670702 w 3199148"/>
                    <a:gd name="connsiteY11" fmla="*/ 237869 h 1211901"/>
                    <a:gd name="connsiteX12" fmla="*/ 1915783 w 3199148"/>
                    <a:gd name="connsiteY12" fmla="*/ 228581 h 1211901"/>
                    <a:gd name="connsiteX13" fmla="*/ 2820793 w 3199148"/>
                    <a:gd name="connsiteY13" fmla="*/ 55969 h 1211901"/>
                    <a:gd name="connsiteX14" fmla="*/ 2980592 w 3199148"/>
                    <a:gd name="connsiteY14" fmla="*/ 1899 h 1211901"/>
                    <a:gd name="connsiteX15" fmla="*/ 2992131 w 3199148"/>
                    <a:gd name="connsiteY15" fmla="*/ 0 h 1211901"/>
                    <a:gd name="connsiteX16" fmla="*/ 3082786 w 3199148"/>
                    <a:gd name="connsiteY16" fmla="*/ 0 h 1211901"/>
                    <a:gd name="connsiteX17" fmla="*/ 3163148 w 3199148"/>
                    <a:gd name="connsiteY17" fmla="*/ 0 h 1211901"/>
                    <a:gd name="connsiteX18" fmla="*/ 3199148 w 3199148"/>
                    <a:gd name="connsiteY18" fmla="*/ 0 h 1211901"/>
                    <a:gd name="connsiteX19" fmla="*/ 3199148 w 3199148"/>
                    <a:gd name="connsiteY19" fmla="*/ 36000 h 1211901"/>
                    <a:gd name="connsiteX20" fmla="*/ 3199148 w 3199148"/>
                    <a:gd name="connsiteY20" fmla="*/ 228600 h 1211901"/>
                    <a:gd name="connsiteX21" fmla="*/ 3199148 w 3199148"/>
                    <a:gd name="connsiteY21" fmla="*/ 1017751 h 1211901"/>
                    <a:gd name="connsiteX22" fmla="*/ 3004997 w 3199148"/>
                    <a:gd name="connsiteY22" fmla="*/ 1211901 h 1211901"/>
                    <a:gd name="connsiteX23" fmla="*/ 1670702 w 3199148"/>
                    <a:gd name="connsiteY23" fmla="*/ 1211901 h 1211901"/>
                    <a:gd name="connsiteX24" fmla="*/ 1528446 w 3199148"/>
                    <a:gd name="connsiteY24" fmla="*/ 1211901 h 1211901"/>
                    <a:gd name="connsiteX25" fmla="*/ 194151 w 3199148"/>
                    <a:gd name="connsiteY25" fmla="*/ 1211901 h 1211901"/>
                    <a:gd name="connsiteX26" fmla="*/ 0 w 3199148"/>
                    <a:gd name="connsiteY26" fmla="*/ 1017751 h 1211901"/>
                    <a:gd name="connsiteX27" fmla="*/ 0 w 3199148"/>
                    <a:gd name="connsiteY27" fmla="*/ 228600 h 1211901"/>
                    <a:gd name="connsiteX28" fmla="*/ 0 w 3199148"/>
                    <a:gd name="connsiteY28" fmla="*/ 36000 h 1211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3199148" h="1211901">
                      <a:moveTo>
                        <a:pt x="0" y="0"/>
                      </a:moveTo>
                      <a:lnTo>
                        <a:pt x="36000" y="0"/>
                      </a:lnTo>
                      <a:lnTo>
                        <a:pt x="116362" y="0"/>
                      </a:lnTo>
                      <a:lnTo>
                        <a:pt x="207017" y="0"/>
                      </a:lnTo>
                      <a:cubicBezTo>
                        <a:pt x="210939" y="0"/>
                        <a:pt x="214840" y="642"/>
                        <a:pt x="218556" y="1899"/>
                      </a:cubicBezTo>
                      <a:lnTo>
                        <a:pt x="378355" y="55969"/>
                      </a:lnTo>
                      <a:cubicBezTo>
                        <a:pt x="667617" y="145939"/>
                        <a:pt x="970593" y="204782"/>
                        <a:pt x="1283365" y="228581"/>
                      </a:cubicBezTo>
                      <a:lnTo>
                        <a:pt x="1528446" y="237869"/>
                      </a:lnTo>
                      <a:lnTo>
                        <a:pt x="1528446" y="237844"/>
                      </a:lnTo>
                      <a:lnTo>
                        <a:pt x="1599574" y="240540"/>
                      </a:lnTo>
                      <a:lnTo>
                        <a:pt x="1670702" y="237844"/>
                      </a:lnTo>
                      <a:lnTo>
                        <a:pt x="1670702" y="237869"/>
                      </a:lnTo>
                      <a:lnTo>
                        <a:pt x="1915783" y="228581"/>
                      </a:lnTo>
                      <a:cubicBezTo>
                        <a:pt x="2228555" y="204782"/>
                        <a:pt x="2531532" y="145939"/>
                        <a:pt x="2820793" y="55969"/>
                      </a:cubicBezTo>
                      <a:lnTo>
                        <a:pt x="2980592" y="1899"/>
                      </a:lnTo>
                      <a:cubicBezTo>
                        <a:pt x="2984308" y="642"/>
                        <a:pt x="2988209" y="0"/>
                        <a:pt x="2992131" y="0"/>
                      </a:cubicBezTo>
                      <a:lnTo>
                        <a:pt x="3082786" y="0"/>
                      </a:lnTo>
                      <a:lnTo>
                        <a:pt x="3163148" y="0"/>
                      </a:lnTo>
                      <a:lnTo>
                        <a:pt x="3199148" y="0"/>
                      </a:lnTo>
                      <a:lnTo>
                        <a:pt x="3199148" y="36000"/>
                      </a:lnTo>
                      <a:lnTo>
                        <a:pt x="3199148" y="228600"/>
                      </a:lnTo>
                      <a:lnTo>
                        <a:pt x="3199148" y="1017751"/>
                      </a:lnTo>
                      <a:cubicBezTo>
                        <a:pt x="3199148" y="1124977"/>
                        <a:pt x="3112223" y="1211901"/>
                        <a:pt x="3004997" y="1211901"/>
                      </a:cubicBezTo>
                      <a:lnTo>
                        <a:pt x="1670702" y="1211901"/>
                      </a:lnTo>
                      <a:lnTo>
                        <a:pt x="1528446" y="1211901"/>
                      </a:lnTo>
                      <a:lnTo>
                        <a:pt x="194151" y="1211901"/>
                      </a:lnTo>
                      <a:cubicBezTo>
                        <a:pt x="86925" y="1211901"/>
                        <a:pt x="0" y="1124977"/>
                        <a:pt x="0" y="1017751"/>
                      </a:cubicBezTo>
                      <a:lnTo>
                        <a:pt x="0" y="228600"/>
                      </a:lnTo>
                      <a:lnTo>
                        <a:pt x="0" y="360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16200000" rotWithShape="0">
                    <a:prstClr val="black">
                      <a:alpha val="1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prstClr val="white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思源黑体 CN Bold" panose="020B0800000000000000" pitchFamily="34" charset="-122"/>
                  </a:endParaRPr>
                </a:p>
              </p:txBody>
            </p:sp>
            <p:sp>
              <p:nvSpPr>
                <p:cNvPr id="66" name="oiy4-3"/>
                <p:cNvSpPr/>
                <p:nvPr/>
              </p:nvSpPr>
              <p:spPr>
                <a:xfrm>
                  <a:off x="4822201" y="4327071"/>
                  <a:ext cx="3244113" cy="856605"/>
                </a:xfrm>
                <a:custGeom>
                  <a:avLst/>
                  <a:gdLst>
                    <a:gd name="connsiteX0" fmla="*/ 0 w 3199148"/>
                    <a:gd name="connsiteY0" fmla="*/ 0 h 1211901"/>
                    <a:gd name="connsiteX1" fmla="*/ 36000 w 3199148"/>
                    <a:gd name="connsiteY1" fmla="*/ 0 h 1211901"/>
                    <a:gd name="connsiteX2" fmla="*/ 116362 w 3199148"/>
                    <a:gd name="connsiteY2" fmla="*/ 0 h 1211901"/>
                    <a:gd name="connsiteX3" fmla="*/ 207017 w 3199148"/>
                    <a:gd name="connsiteY3" fmla="*/ 0 h 1211901"/>
                    <a:gd name="connsiteX4" fmla="*/ 218556 w 3199148"/>
                    <a:gd name="connsiteY4" fmla="*/ 1899 h 1211901"/>
                    <a:gd name="connsiteX5" fmla="*/ 378355 w 3199148"/>
                    <a:gd name="connsiteY5" fmla="*/ 55969 h 1211901"/>
                    <a:gd name="connsiteX6" fmla="*/ 1283365 w 3199148"/>
                    <a:gd name="connsiteY6" fmla="*/ 228581 h 1211901"/>
                    <a:gd name="connsiteX7" fmla="*/ 1528446 w 3199148"/>
                    <a:gd name="connsiteY7" fmla="*/ 237869 h 1211901"/>
                    <a:gd name="connsiteX8" fmla="*/ 1528446 w 3199148"/>
                    <a:gd name="connsiteY8" fmla="*/ 237844 h 1211901"/>
                    <a:gd name="connsiteX9" fmla="*/ 1599574 w 3199148"/>
                    <a:gd name="connsiteY9" fmla="*/ 240540 h 1211901"/>
                    <a:gd name="connsiteX10" fmla="*/ 1670702 w 3199148"/>
                    <a:gd name="connsiteY10" fmla="*/ 237844 h 1211901"/>
                    <a:gd name="connsiteX11" fmla="*/ 1670702 w 3199148"/>
                    <a:gd name="connsiteY11" fmla="*/ 237869 h 1211901"/>
                    <a:gd name="connsiteX12" fmla="*/ 1915783 w 3199148"/>
                    <a:gd name="connsiteY12" fmla="*/ 228581 h 1211901"/>
                    <a:gd name="connsiteX13" fmla="*/ 2820793 w 3199148"/>
                    <a:gd name="connsiteY13" fmla="*/ 55969 h 1211901"/>
                    <a:gd name="connsiteX14" fmla="*/ 2980592 w 3199148"/>
                    <a:gd name="connsiteY14" fmla="*/ 1899 h 1211901"/>
                    <a:gd name="connsiteX15" fmla="*/ 2992131 w 3199148"/>
                    <a:gd name="connsiteY15" fmla="*/ 0 h 1211901"/>
                    <a:gd name="connsiteX16" fmla="*/ 3082786 w 3199148"/>
                    <a:gd name="connsiteY16" fmla="*/ 0 h 1211901"/>
                    <a:gd name="connsiteX17" fmla="*/ 3163148 w 3199148"/>
                    <a:gd name="connsiteY17" fmla="*/ 0 h 1211901"/>
                    <a:gd name="connsiteX18" fmla="*/ 3199148 w 3199148"/>
                    <a:gd name="connsiteY18" fmla="*/ 0 h 1211901"/>
                    <a:gd name="connsiteX19" fmla="*/ 3199148 w 3199148"/>
                    <a:gd name="connsiteY19" fmla="*/ 36000 h 1211901"/>
                    <a:gd name="connsiteX20" fmla="*/ 3199148 w 3199148"/>
                    <a:gd name="connsiteY20" fmla="*/ 228600 h 1211901"/>
                    <a:gd name="connsiteX21" fmla="*/ 3199148 w 3199148"/>
                    <a:gd name="connsiteY21" fmla="*/ 1017751 h 1211901"/>
                    <a:gd name="connsiteX22" fmla="*/ 3004997 w 3199148"/>
                    <a:gd name="connsiteY22" fmla="*/ 1211901 h 1211901"/>
                    <a:gd name="connsiteX23" fmla="*/ 1670702 w 3199148"/>
                    <a:gd name="connsiteY23" fmla="*/ 1211901 h 1211901"/>
                    <a:gd name="connsiteX24" fmla="*/ 1528446 w 3199148"/>
                    <a:gd name="connsiteY24" fmla="*/ 1211901 h 1211901"/>
                    <a:gd name="connsiteX25" fmla="*/ 194151 w 3199148"/>
                    <a:gd name="connsiteY25" fmla="*/ 1211901 h 1211901"/>
                    <a:gd name="connsiteX26" fmla="*/ 0 w 3199148"/>
                    <a:gd name="connsiteY26" fmla="*/ 1017751 h 1211901"/>
                    <a:gd name="connsiteX27" fmla="*/ 0 w 3199148"/>
                    <a:gd name="connsiteY27" fmla="*/ 228600 h 1211901"/>
                    <a:gd name="connsiteX28" fmla="*/ 0 w 3199148"/>
                    <a:gd name="connsiteY28" fmla="*/ 36000 h 1211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3199148" h="1211901">
                      <a:moveTo>
                        <a:pt x="0" y="0"/>
                      </a:moveTo>
                      <a:lnTo>
                        <a:pt x="36000" y="0"/>
                      </a:lnTo>
                      <a:lnTo>
                        <a:pt x="116362" y="0"/>
                      </a:lnTo>
                      <a:lnTo>
                        <a:pt x="207017" y="0"/>
                      </a:lnTo>
                      <a:cubicBezTo>
                        <a:pt x="210939" y="0"/>
                        <a:pt x="214840" y="642"/>
                        <a:pt x="218556" y="1899"/>
                      </a:cubicBezTo>
                      <a:lnTo>
                        <a:pt x="378355" y="55969"/>
                      </a:lnTo>
                      <a:cubicBezTo>
                        <a:pt x="667617" y="145939"/>
                        <a:pt x="970593" y="204782"/>
                        <a:pt x="1283365" y="228581"/>
                      </a:cubicBezTo>
                      <a:lnTo>
                        <a:pt x="1528446" y="237869"/>
                      </a:lnTo>
                      <a:lnTo>
                        <a:pt x="1528446" y="237844"/>
                      </a:lnTo>
                      <a:lnTo>
                        <a:pt x="1599574" y="240540"/>
                      </a:lnTo>
                      <a:lnTo>
                        <a:pt x="1670702" y="237844"/>
                      </a:lnTo>
                      <a:lnTo>
                        <a:pt x="1670702" y="237869"/>
                      </a:lnTo>
                      <a:lnTo>
                        <a:pt x="1915783" y="228581"/>
                      </a:lnTo>
                      <a:cubicBezTo>
                        <a:pt x="2228555" y="204782"/>
                        <a:pt x="2531532" y="145939"/>
                        <a:pt x="2820793" y="55969"/>
                      </a:cubicBezTo>
                      <a:lnTo>
                        <a:pt x="2980592" y="1899"/>
                      </a:lnTo>
                      <a:cubicBezTo>
                        <a:pt x="2984308" y="642"/>
                        <a:pt x="2988209" y="0"/>
                        <a:pt x="2992131" y="0"/>
                      </a:cubicBezTo>
                      <a:lnTo>
                        <a:pt x="3082786" y="0"/>
                      </a:lnTo>
                      <a:lnTo>
                        <a:pt x="3163148" y="0"/>
                      </a:lnTo>
                      <a:lnTo>
                        <a:pt x="3199148" y="0"/>
                      </a:lnTo>
                      <a:lnTo>
                        <a:pt x="3199148" y="36000"/>
                      </a:lnTo>
                      <a:lnTo>
                        <a:pt x="3199148" y="228600"/>
                      </a:lnTo>
                      <a:lnTo>
                        <a:pt x="3199148" y="1017751"/>
                      </a:lnTo>
                      <a:cubicBezTo>
                        <a:pt x="3199148" y="1124977"/>
                        <a:pt x="3112223" y="1211901"/>
                        <a:pt x="3004997" y="1211901"/>
                      </a:cubicBezTo>
                      <a:lnTo>
                        <a:pt x="1670702" y="1211901"/>
                      </a:lnTo>
                      <a:lnTo>
                        <a:pt x="1528446" y="1211901"/>
                      </a:lnTo>
                      <a:lnTo>
                        <a:pt x="194151" y="1211901"/>
                      </a:lnTo>
                      <a:cubicBezTo>
                        <a:pt x="86925" y="1211901"/>
                        <a:pt x="0" y="1124977"/>
                        <a:pt x="0" y="1017751"/>
                      </a:cubicBezTo>
                      <a:lnTo>
                        <a:pt x="0" y="228600"/>
                      </a:lnTo>
                      <a:lnTo>
                        <a:pt x="0" y="360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50800" dist="38100" dir="16200000" rotWithShape="0">
                    <a:prstClr val="black">
                      <a:alpha val="1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prstClr val="white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思源黑体 CN Bold" panose="020B0800000000000000" pitchFamily="34" charset="-122"/>
                  </a:endParaRPr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PA-原创小红书雷点PPT禁止盗用"/>
          <p:cNvGrpSpPr/>
          <p:nvPr>
            <p:custDataLst>
              <p:tags r:id="rId1"/>
            </p:custDataLst>
          </p:nvPr>
        </p:nvGrpSpPr>
        <p:grpSpPr>
          <a:xfrm>
            <a:off x="-2379699" y="5067223"/>
            <a:ext cx="16817009" cy="2361302"/>
            <a:chOff x="1724841" y="5191387"/>
            <a:chExt cx="8271118" cy="1867093"/>
          </a:xfrm>
        </p:grpSpPr>
        <p:sp>
          <p:nvSpPr>
            <p:cNvPr id="122" name="PA-椭圆 105"/>
            <p:cNvSpPr/>
            <p:nvPr>
              <p:custDataLst>
                <p:tags r:id="rId2"/>
              </p:custDataLst>
            </p:nvPr>
          </p:nvSpPr>
          <p:spPr>
            <a:xfrm>
              <a:off x="1724841" y="5191387"/>
              <a:ext cx="8271118" cy="1600672"/>
            </a:xfrm>
            <a:prstGeom prst="ellipse">
              <a:avLst/>
            </a:prstGeom>
            <a:gradFill flip="none" rotWithShape="1">
              <a:gsLst>
                <a:gs pos="0">
                  <a:srgbClr val="1D78FA">
                    <a:alpha val="10000"/>
                  </a:srgbClr>
                </a:gs>
                <a:gs pos="80000">
                  <a:srgbClr val="1D78FA">
                    <a:alpha val="0"/>
                  </a:srgbClr>
                </a:gs>
                <a:gs pos="20000">
                  <a:srgbClr val="1D78FA">
                    <a:alpha val="0"/>
                  </a:srgbClr>
                </a:gs>
                <a:gs pos="100000">
                  <a:srgbClr val="1D78FA">
                    <a:alpha val="10000"/>
                  </a:srgbClr>
                </a:gs>
              </a:gsLst>
              <a:lin ang="10800000" scaled="1"/>
              <a:tileRect/>
            </a:gradFill>
            <a:ln w="6350" cap="flat" cmpd="sng" algn="ctr">
              <a:gradFill>
                <a:gsLst>
                  <a:gs pos="13000">
                    <a:srgbClr val="1D78FA">
                      <a:alpha val="0"/>
                    </a:srgbClr>
                  </a:gs>
                  <a:gs pos="100000">
                    <a:srgbClr val="1D78FA"/>
                  </a:gs>
                </a:gsLst>
                <a:lin ang="5400000" scaled="1"/>
              </a:gradFill>
              <a:prstDash val="sysDot"/>
              <a:miter lim="800000"/>
            </a:ln>
            <a:effectLst/>
          </p:spPr>
          <p:txBody>
            <a:bodyPr rtlCol="0" anchor="ctr"/>
            <a:p>
              <a:pPr algn="ctr">
                <a:defRPr/>
              </a:pPr>
              <a:endParaRPr lang="zh-CN" altLang="en-US" sz="2400" kern="0">
                <a:solidFill>
                  <a:prstClr val="white"/>
                </a:solidFill>
                <a:latin typeface="Roboto Regular"/>
                <a:ea typeface="思源黑体 CN Regular" panose="020B0500000000000000" pitchFamily="34" charset="-122"/>
              </a:endParaRPr>
            </a:p>
          </p:txBody>
        </p:sp>
        <p:grpSp>
          <p:nvGrpSpPr>
            <p:cNvPr id="123" name="组合 122"/>
            <p:cNvGrpSpPr/>
            <p:nvPr/>
          </p:nvGrpSpPr>
          <p:grpSpPr>
            <a:xfrm>
              <a:off x="3990545" y="5344640"/>
              <a:ext cx="3739710" cy="1713840"/>
              <a:chOff x="4250260" y="4839401"/>
              <a:chExt cx="3739710" cy="1713840"/>
            </a:xfrm>
          </p:grpSpPr>
          <p:cxnSp>
            <p:nvCxnSpPr>
              <p:cNvPr id="1036" name="PA-直接连接符 114"/>
              <p:cNvCxnSpPr/>
              <p:nvPr>
                <p:custDataLst>
                  <p:tags r:id="rId3"/>
                </p:custDataLst>
              </p:nvPr>
            </p:nvCxnSpPr>
            <p:spPr>
              <a:xfrm>
                <a:off x="6039915" y="4839401"/>
                <a:ext cx="1950055" cy="1713840"/>
              </a:xfrm>
              <a:prstGeom prst="line">
                <a:avLst/>
              </a:prstGeom>
              <a:noFill/>
              <a:ln w="6350" cap="flat" cmpd="sng" algn="ctr">
                <a:gradFill>
                  <a:gsLst>
                    <a:gs pos="26000">
                      <a:srgbClr val="138CF7">
                        <a:alpha val="0"/>
                      </a:srgbClr>
                    </a:gs>
                    <a:gs pos="100000">
                      <a:srgbClr val="138CF7">
                        <a:alpha val="54000"/>
                      </a:srgbClr>
                    </a:gs>
                  </a:gsLst>
                  <a:lin ang="5400000" scaled="1"/>
                </a:gradFill>
                <a:prstDash val="dash"/>
                <a:miter lim="800000"/>
              </a:ln>
              <a:effectLst/>
            </p:spPr>
          </p:cxnSp>
          <p:cxnSp>
            <p:nvCxnSpPr>
              <p:cNvPr id="1038" name="PA-直接连接符 115"/>
              <p:cNvCxnSpPr/>
              <p:nvPr>
                <p:custDataLst>
                  <p:tags r:id="rId4"/>
                </p:custDataLst>
              </p:nvPr>
            </p:nvCxnSpPr>
            <p:spPr>
              <a:xfrm flipH="1">
                <a:off x="4250260" y="4839401"/>
                <a:ext cx="1950055" cy="1713840"/>
              </a:xfrm>
              <a:prstGeom prst="line">
                <a:avLst/>
              </a:prstGeom>
              <a:noFill/>
              <a:ln w="6350" cap="flat" cmpd="sng" algn="ctr">
                <a:gradFill>
                  <a:gsLst>
                    <a:gs pos="26000">
                      <a:srgbClr val="138CF7">
                        <a:alpha val="0"/>
                      </a:srgbClr>
                    </a:gs>
                    <a:gs pos="100000">
                      <a:srgbClr val="138CF7">
                        <a:alpha val="54000"/>
                      </a:srgbClr>
                    </a:gs>
                  </a:gsLst>
                  <a:lin ang="5400000" scaled="1"/>
                </a:gradFill>
                <a:prstDash val="dash"/>
                <a:miter lim="800000"/>
              </a:ln>
              <a:effectLst/>
            </p:spPr>
          </p:cxnSp>
        </p:grpSp>
        <p:sp>
          <p:nvSpPr>
            <p:cNvPr id="127" name="PA-椭圆 107"/>
            <p:cNvSpPr/>
            <p:nvPr>
              <p:custDataLst>
                <p:tags r:id="rId5"/>
              </p:custDataLst>
            </p:nvPr>
          </p:nvSpPr>
          <p:spPr>
            <a:xfrm>
              <a:off x="2805097" y="5356987"/>
              <a:ext cx="6110606" cy="958596"/>
            </a:xfrm>
            <a:prstGeom prst="ellipse">
              <a:avLst/>
            </a:prstGeom>
            <a:gradFill flip="none" rotWithShape="1">
              <a:gsLst>
                <a:gs pos="0">
                  <a:srgbClr val="1D78FA">
                    <a:alpha val="10000"/>
                  </a:srgbClr>
                </a:gs>
                <a:gs pos="80000">
                  <a:srgbClr val="1D78FA">
                    <a:alpha val="0"/>
                  </a:srgbClr>
                </a:gs>
                <a:gs pos="20000">
                  <a:srgbClr val="1D78FA">
                    <a:alpha val="0"/>
                  </a:srgbClr>
                </a:gs>
                <a:gs pos="100000">
                  <a:srgbClr val="1D78FA">
                    <a:alpha val="10000"/>
                  </a:srgbClr>
                </a:gs>
              </a:gsLst>
              <a:lin ang="10800000" scaled="1"/>
              <a:tileRect/>
            </a:gradFill>
            <a:ln w="6350" cap="flat" cmpd="sng" algn="ctr">
              <a:gradFill>
                <a:gsLst>
                  <a:gs pos="13000">
                    <a:srgbClr val="1D78FA">
                      <a:alpha val="0"/>
                    </a:srgbClr>
                  </a:gs>
                  <a:gs pos="100000">
                    <a:srgbClr val="1D78FA"/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p>
              <a:pPr algn="ctr">
                <a:defRPr/>
              </a:pPr>
              <a:endParaRPr lang="zh-CN" altLang="en-US" kern="0">
                <a:solidFill>
                  <a:prstClr val="white"/>
                </a:solidFill>
                <a:latin typeface="Roboto Regular"/>
                <a:ea typeface="思源黑体 CN Regular" panose="020B0500000000000000" pitchFamily="34" charset="-122"/>
              </a:endParaRPr>
            </a:p>
          </p:txBody>
        </p:sp>
        <p:sp>
          <p:nvSpPr>
            <p:cNvPr id="1025" name="PA-椭圆 109"/>
            <p:cNvSpPr/>
            <p:nvPr>
              <p:custDataLst>
                <p:tags r:id="rId6"/>
              </p:custDataLst>
            </p:nvPr>
          </p:nvSpPr>
          <p:spPr>
            <a:xfrm>
              <a:off x="3330560" y="5461151"/>
              <a:ext cx="5059680" cy="792118"/>
            </a:xfrm>
            <a:prstGeom prst="ellipse">
              <a:avLst/>
            </a:prstGeom>
            <a:gradFill>
              <a:gsLst>
                <a:gs pos="0">
                  <a:srgbClr val="1D78FA">
                    <a:alpha val="0"/>
                  </a:srgbClr>
                </a:gs>
                <a:gs pos="100000">
                  <a:srgbClr val="1D78FA">
                    <a:alpha val="20000"/>
                  </a:srgbClr>
                </a:gs>
              </a:gsLst>
              <a:lin ang="5400000" scaled="1"/>
            </a:gradFill>
            <a:ln w="6350" cap="flat" cmpd="sng" algn="ctr">
              <a:noFill/>
              <a:prstDash val="solid"/>
              <a:miter lim="800000"/>
            </a:ln>
            <a:effectLst>
              <a:softEdge rad="165100"/>
            </a:effectLst>
          </p:spPr>
          <p:txBody>
            <a:bodyPr rtlCol="0" anchor="ctr"/>
            <a:p>
              <a:pPr algn="ctr">
                <a:defRPr/>
              </a:pPr>
              <a:endParaRPr lang="zh-CN" altLang="en-US" kern="0">
                <a:solidFill>
                  <a:prstClr val="white"/>
                </a:solidFill>
                <a:latin typeface="Roboto Regular"/>
                <a:ea typeface="思源黑体 CN Regular" panose="020B0500000000000000" pitchFamily="34" charset="-122"/>
              </a:endParaRPr>
            </a:p>
          </p:txBody>
        </p:sp>
        <p:sp>
          <p:nvSpPr>
            <p:cNvPr id="1028" name="PA-弧形 110"/>
            <p:cNvSpPr/>
            <p:nvPr>
              <p:custDataLst>
                <p:tags r:id="rId7"/>
              </p:custDataLst>
            </p:nvPr>
          </p:nvSpPr>
          <p:spPr>
            <a:xfrm>
              <a:off x="1724841" y="5191387"/>
              <a:ext cx="8271118" cy="1600672"/>
            </a:xfrm>
            <a:prstGeom prst="arc">
              <a:avLst>
                <a:gd name="adj1" fmla="val 806191"/>
                <a:gd name="adj2" fmla="val 938874"/>
              </a:avLst>
            </a:prstGeom>
            <a:noFill/>
            <a:ln w="31750" cap="rnd" cmpd="sng" algn="ctr">
              <a:solidFill>
                <a:srgbClr val="1D78FA"/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>
                <a:defRPr/>
              </a:pPr>
              <a:endParaRPr lang="zh-CN" altLang="en-US" kern="0">
                <a:solidFill>
                  <a:prstClr val="white"/>
                </a:solidFill>
                <a:latin typeface="Roboto Regular"/>
                <a:ea typeface="思源黑体 CN Regular" panose="020B0500000000000000" pitchFamily="34" charset="-122"/>
              </a:endParaRPr>
            </a:p>
          </p:txBody>
        </p:sp>
        <p:sp>
          <p:nvSpPr>
            <p:cNvPr id="1029" name="PA-弧形 111"/>
            <p:cNvSpPr/>
            <p:nvPr>
              <p:custDataLst>
                <p:tags r:id="rId8"/>
              </p:custDataLst>
            </p:nvPr>
          </p:nvSpPr>
          <p:spPr>
            <a:xfrm flipH="1">
              <a:off x="1724841" y="5191387"/>
              <a:ext cx="8271118" cy="1600672"/>
            </a:xfrm>
            <a:prstGeom prst="arc">
              <a:avLst>
                <a:gd name="adj1" fmla="val 806191"/>
                <a:gd name="adj2" fmla="val 938874"/>
              </a:avLst>
            </a:prstGeom>
            <a:noFill/>
            <a:ln w="31750" cap="rnd" cmpd="sng" algn="ctr">
              <a:solidFill>
                <a:srgbClr val="1D78FA"/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>
                <a:defRPr/>
              </a:pPr>
              <a:endParaRPr lang="zh-CN" altLang="en-US" kern="0">
                <a:solidFill>
                  <a:prstClr val="white"/>
                </a:solidFill>
                <a:latin typeface="Roboto Regular"/>
                <a:ea typeface="思源黑体 CN Regular" panose="020B0500000000000000" pitchFamily="34" charset="-122"/>
              </a:endParaRPr>
            </a:p>
          </p:txBody>
        </p:sp>
        <p:sp>
          <p:nvSpPr>
            <p:cNvPr id="1035" name="PA-弧形 112"/>
            <p:cNvSpPr/>
            <p:nvPr>
              <p:custDataLst>
                <p:tags r:id="rId9"/>
              </p:custDataLst>
            </p:nvPr>
          </p:nvSpPr>
          <p:spPr>
            <a:xfrm>
              <a:off x="1724841" y="5191387"/>
              <a:ext cx="8271118" cy="1600672"/>
            </a:xfrm>
            <a:prstGeom prst="arc">
              <a:avLst>
                <a:gd name="adj1" fmla="val 4778824"/>
                <a:gd name="adj2" fmla="val 5995140"/>
              </a:avLst>
            </a:prstGeom>
            <a:noFill/>
            <a:ln w="31750" cap="rnd" cmpd="sng" algn="ctr">
              <a:solidFill>
                <a:srgbClr val="1D78FA"/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>
                <a:defRPr/>
              </a:pPr>
              <a:endParaRPr lang="zh-CN" altLang="en-US" kern="0">
                <a:solidFill>
                  <a:prstClr val="white"/>
                </a:solidFill>
                <a:latin typeface="Roboto Regular"/>
                <a:ea typeface="思源黑体 CN Regular" panose="020B0500000000000000" pitchFamily="34" charset="-122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1086852" y="89910"/>
            <a:ext cx="10633296" cy="598017"/>
            <a:chOff x="573772" y="517265"/>
            <a:chExt cx="10633296" cy="598017"/>
          </a:xfrm>
        </p:grpSpPr>
        <p:sp>
          <p:nvSpPr>
            <p:cNvPr id="43" name="文本框 42"/>
            <p:cNvSpPr txBox="1"/>
            <p:nvPr/>
          </p:nvSpPr>
          <p:spPr>
            <a:xfrm>
              <a:off x="573772" y="528517"/>
              <a:ext cx="1220470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accent1">
                      <a:lumMod val="75000"/>
                    </a:schemeClr>
                  </a:solidFill>
                  <a:latin typeface="三极新利简体-粗" panose="00000500000000000000" pitchFamily="2" charset="-122"/>
                  <a:ea typeface="三极新利简体-粗" panose="00000500000000000000" pitchFamily="2" charset="-122"/>
                </a:rPr>
                <a:t>贰</a:t>
              </a:r>
              <a:endParaRPr lang="zh-CN" altLang="en-US" sz="3200" dirty="0">
                <a:solidFill>
                  <a:schemeClr val="accent1">
                    <a:lumMod val="75000"/>
                  </a:schemeClr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022029" y="517265"/>
              <a:ext cx="7904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3200" dirty="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汉仪雪君体简" panose="02010600000101010101" charset="-122"/>
                  <a:ea typeface="汉仪雪君体简" panose="02010600000101010101" charset="-122"/>
                  <a:cs typeface="汉仪雪君体简" panose="02010600000101010101" charset="-122"/>
                </a:rPr>
                <a:t>铸牢育人之“魂”——以党建引领立德树人</a:t>
              </a:r>
              <a:endParaRPr lang="zh-CN" altLang="en-US" sz="3200" dirty="0">
                <a:solidFill>
                  <a:schemeClr val="accent1"/>
                </a:solidFill>
                <a:latin typeface="三极新利简体-粗" panose="00000500000000000000" pitchFamily="2" charset="-122"/>
                <a:ea typeface="三极新利简体-粗" panose="00000500000000000000" pitchFamily="2" charset="-122"/>
              </a:endParaRPr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677815" y="1101312"/>
              <a:ext cx="10529253" cy="13970"/>
              <a:chOff x="677815" y="1101312"/>
              <a:chExt cx="10529253" cy="13970"/>
            </a:xfrm>
          </p:grpSpPr>
          <p:cxnSp>
            <p:nvCxnSpPr>
              <p:cNvPr id="46" name="直接连接符 45"/>
              <p:cNvCxnSpPr/>
              <p:nvPr/>
            </p:nvCxnSpPr>
            <p:spPr>
              <a:xfrm flipV="1">
                <a:off x="690833" y="1107662"/>
                <a:ext cx="10516235" cy="7620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>
                <a:off x="677815" y="1101312"/>
                <a:ext cx="977149" cy="0"/>
              </a:xfrm>
              <a:prstGeom prst="line">
                <a:avLst/>
              </a:prstGeom>
              <a:ln w="15875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组合 47"/>
          <p:cNvGrpSpPr/>
          <p:nvPr/>
        </p:nvGrpSpPr>
        <p:grpSpPr>
          <a:xfrm>
            <a:off x="27305" y="855345"/>
            <a:ext cx="5257165" cy="492906"/>
            <a:chOff x="6013" y="1496"/>
            <a:chExt cx="5227" cy="741"/>
          </a:xfrm>
        </p:grpSpPr>
        <p:sp>
          <p:nvSpPr>
            <p:cNvPr id="49" name="对角圆角矩形 4"/>
            <p:cNvSpPr/>
            <p:nvPr/>
          </p:nvSpPr>
          <p:spPr>
            <a:xfrm>
              <a:off x="6423" y="1496"/>
              <a:ext cx="4401" cy="741"/>
            </a:xfrm>
            <a:prstGeom prst="round2Diag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  <a:gs pos="50000">
                  <a:schemeClr val="accent1">
                    <a:lumMod val="10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90500" dist="38100" dir="5400000" rotWithShape="0">
                <a:schemeClr val="accent1">
                  <a:lumMod val="100000"/>
                  <a:alpha val="2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charset="-122"/>
                <a:ea typeface="思源宋体 CN" panose="02020400000000000000" charset="-122"/>
                <a:cs typeface="思源宋体 CN" panose="02020400000000000000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6013" y="1510"/>
              <a:ext cx="5227" cy="6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（二）党员是育人的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“</a:t>
              </a: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领头雁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三极新利简体-粗" panose="00000500000000000000" pitchFamily="2" charset="-122"/>
                  <a:ea typeface="三极新利简体-粗" panose="00000500000000000000" pitchFamily="2" charset="-122"/>
                  <a:cs typeface="+mn-ea"/>
                  <a:sym typeface="+mn-ea"/>
                </a:rPr>
                <a:t>”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三极新利简体-粗" panose="00000500000000000000" pitchFamily="2" charset="-122"/>
                <a:ea typeface="三极新利简体-粗" panose="00000500000000000000" pitchFamily="2" charset="-122"/>
                <a:cs typeface="+mn-ea"/>
                <a:sym typeface="+mn-ea"/>
              </a:endParaRPr>
            </a:p>
          </p:txBody>
        </p:sp>
      </p:grpSp>
      <p:grpSp>
        <p:nvGrpSpPr>
          <p:cNvPr id="1051" name="PA-原创小红书雷点PPT禁止盗用"/>
          <p:cNvGrpSpPr/>
          <p:nvPr>
            <p:custDataLst>
              <p:tags r:id="rId10"/>
            </p:custDataLst>
          </p:nvPr>
        </p:nvGrpSpPr>
        <p:grpSpPr>
          <a:xfrm>
            <a:off x="628560" y="3576868"/>
            <a:ext cx="10993234" cy="1991930"/>
            <a:chOff x="830226" y="4163136"/>
            <a:chExt cx="10460119" cy="1895333"/>
          </a:xfrm>
        </p:grpSpPr>
        <p:grpSp>
          <p:nvGrpSpPr>
            <p:cNvPr id="13" name="组合 12"/>
            <p:cNvGrpSpPr/>
            <p:nvPr/>
          </p:nvGrpSpPr>
          <p:grpSpPr>
            <a:xfrm>
              <a:off x="830226" y="4187648"/>
              <a:ext cx="2451046" cy="1870821"/>
              <a:chOff x="601490" y="3148236"/>
              <a:chExt cx="2451046" cy="1738587"/>
            </a:xfrm>
          </p:grpSpPr>
          <p:sp>
            <p:nvSpPr>
              <p:cNvPr id="2" name="PA-文本框 74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692785" y="3666490"/>
                <a:ext cx="1952625" cy="368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800" b="1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结构健康监测</a:t>
                </a: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53" name="PA-圆角矩形 75"/>
              <p:cNvSpPr/>
              <p:nvPr>
                <p:custDataLst>
                  <p:tags r:id="rId12"/>
                </p:custDataLst>
              </p:nvPr>
            </p:nvSpPr>
            <p:spPr>
              <a:xfrm>
                <a:off x="601490" y="3384413"/>
                <a:ext cx="2451046" cy="1502410"/>
              </a:xfrm>
              <a:prstGeom prst="roundRect">
                <a:avLst>
                  <a:gd name="adj" fmla="val 4508"/>
                </a:avLst>
              </a:prstGeom>
              <a:gradFill flip="none" rotWithShape="1">
                <a:gsLst>
                  <a:gs pos="26000">
                    <a:sysClr val="window" lastClr="FFFFFF"/>
                  </a:gs>
                  <a:gs pos="100000">
                    <a:sysClr val="window" lastClr="FFFFFF"/>
                  </a:gs>
                </a:gsLst>
                <a:lin ang="16200000" scaled="1"/>
                <a:tileRect/>
              </a:gradFill>
              <a:ln w="9525" cap="flat" cmpd="sng" algn="ctr">
                <a:gradFill flip="none" rotWithShape="1">
                  <a:gsLst>
                    <a:gs pos="0">
                      <a:srgbClr val="92BFF6"/>
                    </a:gs>
                    <a:gs pos="100000">
                      <a:srgbClr val="4A95F0"/>
                    </a:gs>
                  </a:gsLst>
                  <a:lin ang="16200000" scaled="1"/>
                  <a:tileRect/>
                </a:gradFill>
                <a:prstDash val="solid"/>
                <a:miter lim="800000"/>
              </a:ln>
              <a:effectLst>
                <a:outerShdw blurRad="152400" sx="102000" sy="102000" algn="ctr" rotWithShape="0">
                  <a:srgbClr val="004ECC">
                    <a:alpha val="40000"/>
                  </a:srgbClr>
                </a:out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0" name="PA-圆角矩形 76"/>
              <p:cNvSpPr/>
              <p:nvPr>
                <p:custDataLst>
                  <p:tags r:id="rId13"/>
                </p:custDataLst>
              </p:nvPr>
            </p:nvSpPr>
            <p:spPr>
              <a:xfrm>
                <a:off x="765131" y="3542580"/>
                <a:ext cx="2154892" cy="1250065"/>
              </a:xfrm>
              <a:prstGeom prst="roundRect">
                <a:avLst>
                  <a:gd name="adj" fmla="val 5093"/>
                </a:avLst>
              </a:prstGeom>
              <a:blipFill rotWithShape="1">
                <a:blip r:embed="rId14" cstate="screen"/>
                <a:stretch>
                  <a:fillRect/>
                </a:stretch>
              </a:blipFill>
              <a:ln w="19050" cap="flat" cmpd="sng" algn="ctr">
                <a:gradFill>
                  <a:gsLst>
                    <a:gs pos="0">
                      <a:srgbClr val="4A95F0"/>
                    </a:gs>
                    <a:gs pos="100000">
                      <a:srgbClr val="205FC6"/>
                    </a:gs>
                  </a:gsLst>
                  <a:lin ang="5400000" scaled="1"/>
                </a:gradFill>
                <a:prstDash val="solid"/>
                <a:miter lim="800000"/>
              </a:ln>
              <a:effectLst>
                <a:outerShdw blurRad="50800" dist="38100" dir="5400000" algn="t" rotWithShape="0">
                  <a:srgbClr val="0040A8">
                    <a:alpha val="19000"/>
                  </a:srgbClr>
                </a:out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cxnSp>
            <p:nvCxnSpPr>
              <p:cNvPr id="62" name="PA-直接连接符 77"/>
              <p:cNvCxnSpPr/>
              <p:nvPr>
                <p:custDataLst>
                  <p:tags r:id="rId15"/>
                </p:custDataLst>
              </p:nvPr>
            </p:nvCxnSpPr>
            <p:spPr>
              <a:xfrm flipH="1" flipV="1">
                <a:off x="1742325" y="3207009"/>
                <a:ext cx="137160" cy="199540"/>
              </a:xfrm>
              <a:prstGeom prst="line">
                <a:avLst/>
              </a:prstGeom>
              <a:noFill/>
              <a:ln w="6350" cap="flat" cmpd="sng" algn="ctr">
                <a:gradFill flip="none" rotWithShape="1">
                  <a:gsLst>
                    <a:gs pos="0">
                      <a:srgbClr val="E7E6E6">
                        <a:lumMod val="90000"/>
                        <a:alpha val="0"/>
                      </a:srgbClr>
                    </a:gs>
                    <a:gs pos="22000">
                      <a:srgbClr val="999595"/>
                    </a:gs>
                    <a:gs pos="64796">
                      <a:srgbClr val="8F8B8B"/>
                    </a:gs>
                    <a:gs pos="48000">
                      <a:srgbClr val="E7E6E6">
                        <a:lumMod val="50000"/>
                      </a:srgbClr>
                    </a:gs>
                    <a:gs pos="86000">
                      <a:srgbClr val="E7E6E6">
                        <a:lumMod val="75000"/>
                        <a:alpha val="0"/>
                      </a:srgbClr>
                    </a:gs>
                  </a:gsLst>
                  <a:lin ang="5400000" scaled="1"/>
                  <a:tileRect/>
                </a:gradFill>
                <a:prstDash val="solid"/>
                <a:miter lim="800000"/>
              </a:ln>
              <a:effectLst/>
            </p:spPr>
          </p:cxnSp>
          <p:cxnSp>
            <p:nvCxnSpPr>
              <p:cNvPr id="65" name="PA-直接连接符 78"/>
              <p:cNvCxnSpPr/>
              <p:nvPr>
                <p:custDataLst>
                  <p:tags r:id="rId16"/>
                </p:custDataLst>
              </p:nvPr>
            </p:nvCxnSpPr>
            <p:spPr>
              <a:xfrm flipV="1">
                <a:off x="1637381" y="3211906"/>
                <a:ext cx="137160" cy="199540"/>
              </a:xfrm>
              <a:prstGeom prst="line">
                <a:avLst/>
              </a:prstGeom>
              <a:noFill/>
              <a:ln w="6350" cap="flat" cmpd="sng" algn="ctr">
                <a:gradFill flip="none" rotWithShape="1">
                  <a:gsLst>
                    <a:gs pos="0">
                      <a:srgbClr val="E7E6E6">
                        <a:lumMod val="90000"/>
                        <a:alpha val="0"/>
                      </a:srgbClr>
                    </a:gs>
                    <a:gs pos="22000">
                      <a:srgbClr val="999595"/>
                    </a:gs>
                    <a:gs pos="64796">
                      <a:srgbClr val="8F8B8B"/>
                    </a:gs>
                    <a:gs pos="48000">
                      <a:srgbClr val="E7E6E6">
                        <a:lumMod val="50000"/>
                      </a:srgbClr>
                    </a:gs>
                    <a:gs pos="86000">
                      <a:srgbClr val="E7E6E6">
                        <a:lumMod val="75000"/>
                        <a:alpha val="0"/>
                      </a:srgbClr>
                    </a:gs>
                  </a:gsLst>
                  <a:lin ang="5400000" scaled="1"/>
                  <a:tileRect/>
                </a:gradFill>
                <a:prstDash val="solid"/>
                <a:miter lim="800000"/>
              </a:ln>
              <a:effectLst/>
            </p:spPr>
          </p:cxnSp>
          <p:sp>
            <p:nvSpPr>
              <p:cNvPr id="67" name="PA-椭圆 81"/>
              <p:cNvSpPr/>
              <p:nvPr>
                <p:custDataLst>
                  <p:tags r:id="rId17"/>
                </p:custDataLst>
              </p:nvPr>
            </p:nvSpPr>
            <p:spPr>
              <a:xfrm>
                <a:off x="1695049" y="3148236"/>
                <a:ext cx="131964" cy="131964"/>
              </a:xfrm>
              <a:prstGeom prst="ellipse">
                <a:avLst/>
              </a:prstGeom>
              <a:gradFill flip="none" rotWithShape="1">
                <a:gsLst>
                  <a:gs pos="0">
                    <a:srgbClr val="0055DE"/>
                  </a:gs>
                  <a:gs pos="55000">
                    <a:srgbClr val="4A95F0"/>
                  </a:gs>
                </a:gsLst>
                <a:lin ang="135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3499917" y="4179477"/>
              <a:ext cx="2451046" cy="1870821"/>
              <a:chOff x="3271181" y="3140643"/>
              <a:chExt cx="2451046" cy="1738587"/>
            </a:xfrm>
          </p:grpSpPr>
          <p:sp>
            <p:nvSpPr>
              <p:cNvPr id="15" name="PA-圆角矩形 3166"/>
              <p:cNvSpPr/>
              <p:nvPr>
                <p:custDataLst>
                  <p:tags r:id="rId18"/>
                </p:custDataLst>
              </p:nvPr>
            </p:nvSpPr>
            <p:spPr>
              <a:xfrm>
                <a:off x="3271181" y="3376820"/>
                <a:ext cx="2451046" cy="1502410"/>
              </a:xfrm>
              <a:prstGeom prst="roundRect">
                <a:avLst>
                  <a:gd name="adj" fmla="val 4508"/>
                </a:avLst>
              </a:prstGeom>
              <a:gradFill flip="none" rotWithShape="1">
                <a:gsLst>
                  <a:gs pos="26000">
                    <a:sysClr val="window" lastClr="FFFFFF"/>
                  </a:gs>
                  <a:gs pos="100000">
                    <a:sysClr val="window" lastClr="FFFFFF"/>
                  </a:gs>
                </a:gsLst>
                <a:lin ang="16200000" scaled="1"/>
                <a:tileRect/>
              </a:gradFill>
              <a:ln w="9525" cap="flat" cmpd="sng" algn="ctr">
                <a:gradFill flip="none" rotWithShape="1">
                  <a:gsLst>
                    <a:gs pos="0">
                      <a:srgbClr val="92BFF6"/>
                    </a:gs>
                    <a:gs pos="100000">
                      <a:srgbClr val="4A95F0"/>
                    </a:gs>
                  </a:gsLst>
                  <a:lin ang="16200000" scaled="1"/>
                  <a:tileRect/>
                </a:gradFill>
                <a:prstDash val="solid"/>
                <a:miter lim="800000"/>
              </a:ln>
              <a:effectLst>
                <a:outerShdw blurRad="152400" sx="102000" sy="102000" algn="ctr" rotWithShape="0">
                  <a:srgbClr val="004ECC">
                    <a:alpha val="40000"/>
                  </a:srgbClr>
                </a:out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7" name="PA-圆角矩形 3168"/>
              <p:cNvSpPr/>
              <p:nvPr>
                <p:custDataLst>
                  <p:tags r:id="rId19"/>
                </p:custDataLst>
              </p:nvPr>
            </p:nvSpPr>
            <p:spPr>
              <a:xfrm>
                <a:off x="3434612" y="3509922"/>
                <a:ext cx="2156400" cy="1249200"/>
              </a:xfrm>
              <a:prstGeom prst="roundRect">
                <a:avLst>
                  <a:gd name="adj" fmla="val 6206"/>
                </a:avLst>
              </a:prstGeom>
              <a:blipFill rotWithShape="1">
                <a:blip r:embed="rId20" cstate="screen"/>
                <a:stretch>
                  <a:fillRect/>
                </a:stretch>
              </a:blipFill>
              <a:ln w="19050" cap="flat" cmpd="sng" algn="ctr">
                <a:gradFill>
                  <a:gsLst>
                    <a:gs pos="0">
                      <a:srgbClr val="4A95F0"/>
                    </a:gs>
                    <a:gs pos="100000">
                      <a:srgbClr val="205FC6"/>
                    </a:gs>
                  </a:gsLst>
                  <a:lin ang="5400000" scaled="1"/>
                </a:gradFill>
                <a:prstDash val="solid"/>
                <a:miter lim="800000"/>
              </a:ln>
              <a:effectLst>
                <a:outerShdw blurRad="50800" dist="38100" dir="5400000" algn="t" rotWithShape="0">
                  <a:srgbClr val="0040A8">
                    <a:alpha val="19000"/>
                  </a:srgbClr>
                </a:out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grpSp>
            <p:nvGrpSpPr>
              <p:cNvPr id="39" name="组合 38"/>
              <p:cNvGrpSpPr/>
              <p:nvPr/>
            </p:nvGrpSpPr>
            <p:grpSpPr>
              <a:xfrm>
                <a:off x="4307072" y="3140643"/>
                <a:ext cx="242104" cy="263210"/>
                <a:chOff x="2120645" y="3461335"/>
                <a:chExt cx="242104" cy="263210"/>
              </a:xfrm>
            </p:grpSpPr>
            <p:grpSp>
              <p:nvGrpSpPr>
                <p:cNvPr id="6" name="组合 5"/>
                <p:cNvGrpSpPr/>
                <p:nvPr/>
              </p:nvGrpSpPr>
              <p:grpSpPr>
                <a:xfrm>
                  <a:off x="2120645" y="3520108"/>
                  <a:ext cx="242104" cy="204437"/>
                  <a:chOff x="2120645" y="3520108"/>
                  <a:chExt cx="242104" cy="204437"/>
                </a:xfrm>
              </p:grpSpPr>
              <p:cxnSp>
                <p:nvCxnSpPr>
                  <p:cNvPr id="7" name="PA-直接连接符 71"/>
                  <p:cNvCxnSpPr/>
                  <p:nvPr>
                    <p:custDataLst>
                      <p:tags r:id="rId21"/>
                    </p:custDataLst>
                  </p:nvPr>
                </p:nvCxnSpPr>
                <p:spPr>
                  <a:xfrm flipH="1" flipV="1">
                    <a:off x="2225589" y="3520108"/>
                    <a:ext cx="137160" cy="199540"/>
                  </a:xfrm>
                  <a:prstGeom prst="line">
                    <a:avLst/>
                  </a:prstGeom>
                  <a:noFill/>
                  <a:ln w="6350" cap="flat" cmpd="sng" algn="ctr">
                    <a:gradFill flip="none" rotWithShape="1">
                      <a:gsLst>
                        <a:gs pos="0">
                          <a:srgbClr val="E7E6E6">
                            <a:lumMod val="90000"/>
                            <a:alpha val="0"/>
                          </a:srgbClr>
                        </a:gs>
                        <a:gs pos="22000">
                          <a:srgbClr val="999595"/>
                        </a:gs>
                        <a:gs pos="64796">
                          <a:srgbClr val="8F8B8B"/>
                        </a:gs>
                        <a:gs pos="48000">
                          <a:srgbClr val="E7E6E6">
                            <a:lumMod val="50000"/>
                          </a:srgbClr>
                        </a:gs>
                        <a:gs pos="86000">
                          <a:srgbClr val="E7E6E6">
                            <a:lumMod val="75000"/>
                            <a:alpha val="0"/>
                          </a:srgbClr>
                        </a:gs>
                      </a:gsLst>
                      <a:lin ang="5400000" scaled="1"/>
                      <a:tileRect/>
                    </a:gra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6" name="PA-直接连接符 73"/>
                  <p:cNvCxnSpPr/>
                  <p:nvPr>
                    <p:custDataLst>
                      <p:tags r:id="rId22"/>
                    </p:custDataLst>
                  </p:nvPr>
                </p:nvCxnSpPr>
                <p:spPr>
                  <a:xfrm flipV="1">
                    <a:off x="2120645" y="3525005"/>
                    <a:ext cx="137160" cy="199540"/>
                  </a:xfrm>
                  <a:prstGeom prst="line">
                    <a:avLst/>
                  </a:prstGeom>
                  <a:noFill/>
                  <a:ln w="6350" cap="flat" cmpd="sng" algn="ctr">
                    <a:gradFill flip="none" rotWithShape="1">
                      <a:gsLst>
                        <a:gs pos="0">
                          <a:srgbClr val="E7E6E6">
                            <a:lumMod val="90000"/>
                            <a:alpha val="0"/>
                          </a:srgbClr>
                        </a:gs>
                        <a:gs pos="22000">
                          <a:srgbClr val="999595"/>
                        </a:gs>
                        <a:gs pos="64796">
                          <a:srgbClr val="8F8B8B"/>
                        </a:gs>
                        <a:gs pos="48000">
                          <a:srgbClr val="E7E6E6">
                            <a:lumMod val="50000"/>
                          </a:srgbClr>
                        </a:gs>
                        <a:gs pos="86000">
                          <a:srgbClr val="E7E6E6">
                            <a:lumMod val="75000"/>
                            <a:alpha val="0"/>
                          </a:srgbClr>
                        </a:gs>
                      </a:gsLst>
                      <a:lin ang="5400000" scaled="1"/>
                      <a:tileRect/>
                    </a:gradFill>
                    <a:prstDash val="solid"/>
                    <a:miter lim="800000"/>
                  </a:ln>
                  <a:effectLst/>
                </p:spPr>
              </p:cxnSp>
            </p:grpSp>
            <p:sp>
              <p:nvSpPr>
                <p:cNvPr id="9" name="PA-椭圆 66"/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2178313" y="3461335"/>
                  <a:ext cx="131964" cy="13196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055DE"/>
                    </a:gs>
                    <a:gs pos="55000">
                      <a:srgbClr val="4A95F0"/>
                    </a:gs>
                  </a:gsLst>
                  <a:lin ang="13500000" scaled="1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</p:grpSp>
        </p:grpSp>
        <p:grpSp>
          <p:nvGrpSpPr>
            <p:cNvPr id="17" name="组合 16"/>
            <p:cNvGrpSpPr/>
            <p:nvPr/>
          </p:nvGrpSpPr>
          <p:grpSpPr>
            <a:xfrm>
              <a:off x="6169608" y="4171307"/>
              <a:ext cx="2451046" cy="1870821"/>
              <a:chOff x="5940872" y="3133050"/>
              <a:chExt cx="2451046" cy="1738587"/>
            </a:xfrm>
          </p:grpSpPr>
          <p:sp>
            <p:nvSpPr>
              <p:cNvPr id="18" name="PA-圆角矩形 3153"/>
              <p:cNvSpPr/>
              <p:nvPr>
                <p:custDataLst>
                  <p:tags r:id="rId24"/>
                </p:custDataLst>
              </p:nvPr>
            </p:nvSpPr>
            <p:spPr>
              <a:xfrm>
                <a:off x="5940872" y="3369227"/>
                <a:ext cx="2451046" cy="1502410"/>
              </a:xfrm>
              <a:prstGeom prst="roundRect">
                <a:avLst>
                  <a:gd name="adj" fmla="val 4508"/>
                </a:avLst>
              </a:prstGeom>
              <a:gradFill flip="none" rotWithShape="1">
                <a:gsLst>
                  <a:gs pos="26000">
                    <a:sysClr val="window" lastClr="FFFFFF"/>
                  </a:gs>
                  <a:gs pos="100000">
                    <a:sysClr val="window" lastClr="FFFFFF"/>
                  </a:gs>
                </a:gsLst>
                <a:lin ang="16200000" scaled="1"/>
                <a:tileRect/>
              </a:gradFill>
              <a:ln w="9525" cap="flat" cmpd="sng" algn="ctr">
                <a:gradFill flip="none" rotWithShape="1">
                  <a:gsLst>
                    <a:gs pos="0">
                      <a:srgbClr val="92BFF6"/>
                    </a:gs>
                    <a:gs pos="100000">
                      <a:srgbClr val="4A95F0"/>
                    </a:gs>
                  </a:gsLst>
                  <a:lin ang="16200000" scaled="1"/>
                  <a:tileRect/>
                </a:gradFill>
                <a:prstDash val="solid"/>
                <a:miter lim="800000"/>
              </a:ln>
              <a:effectLst>
                <a:outerShdw blurRad="152400" sx="102000" sy="102000" algn="ctr" rotWithShape="0">
                  <a:srgbClr val="004ECC">
                    <a:alpha val="40000"/>
                  </a:srgbClr>
                </a:out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" name="PA-圆角矩形 3154"/>
              <p:cNvSpPr/>
              <p:nvPr>
                <p:custDataLst>
                  <p:tags r:id="rId25"/>
                </p:custDataLst>
              </p:nvPr>
            </p:nvSpPr>
            <p:spPr>
              <a:xfrm>
                <a:off x="6100678" y="3509922"/>
                <a:ext cx="2156400" cy="1249200"/>
              </a:xfrm>
              <a:prstGeom prst="roundRect">
                <a:avLst>
                  <a:gd name="adj" fmla="val 3911"/>
                </a:avLst>
              </a:prstGeom>
              <a:blipFill rotWithShape="1">
                <a:blip r:embed="rId26" cstate="screen"/>
                <a:stretch>
                  <a:fillRect/>
                </a:stretch>
              </a:blipFill>
              <a:ln w="19050" cap="flat" cmpd="sng" algn="ctr">
                <a:gradFill>
                  <a:gsLst>
                    <a:gs pos="0">
                      <a:srgbClr val="4A95F0"/>
                    </a:gs>
                    <a:gs pos="100000">
                      <a:srgbClr val="205FC6"/>
                    </a:gs>
                  </a:gsLst>
                  <a:lin ang="5400000" scaled="1"/>
                </a:gradFill>
                <a:prstDash val="solid"/>
                <a:miter lim="800000"/>
              </a:ln>
              <a:effectLst>
                <a:outerShdw blurRad="50800" dist="38100" dir="5400000" algn="t" rotWithShape="0">
                  <a:srgbClr val="0040A8">
                    <a:alpha val="19000"/>
                  </a:srgbClr>
                </a:out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grpSp>
            <p:nvGrpSpPr>
              <p:cNvPr id="31" name="组合 30"/>
              <p:cNvGrpSpPr/>
              <p:nvPr/>
            </p:nvGrpSpPr>
            <p:grpSpPr>
              <a:xfrm>
                <a:off x="6976763" y="3133050"/>
                <a:ext cx="242104" cy="263210"/>
                <a:chOff x="2120645" y="3461335"/>
                <a:chExt cx="242104" cy="263210"/>
              </a:xfrm>
            </p:grpSpPr>
            <p:grpSp>
              <p:nvGrpSpPr>
                <p:cNvPr id="38" name="组合 37"/>
                <p:cNvGrpSpPr/>
                <p:nvPr/>
              </p:nvGrpSpPr>
              <p:grpSpPr>
                <a:xfrm>
                  <a:off x="2120645" y="3520108"/>
                  <a:ext cx="242104" cy="204437"/>
                  <a:chOff x="2120645" y="3520108"/>
                  <a:chExt cx="242104" cy="204437"/>
                </a:xfrm>
              </p:grpSpPr>
              <p:cxnSp>
                <p:nvCxnSpPr>
                  <p:cNvPr id="40" name="PA-直接连接符 3164"/>
                  <p:cNvCxnSpPr/>
                  <p:nvPr>
                    <p:custDataLst>
                      <p:tags r:id="rId27"/>
                    </p:custDataLst>
                  </p:nvPr>
                </p:nvCxnSpPr>
                <p:spPr>
                  <a:xfrm flipH="1" flipV="1">
                    <a:off x="2225589" y="3520108"/>
                    <a:ext cx="137160" cy="199540"/>
                  </a:xfrm>
                  <a:prstGeom prst="line">
                    <a:avLst/>
                  </a:prstGeom>
                  <a:noFill/>
                  <a:ln w="6350" cap="flat" cmpd="sng" algn="ctr">
                    <a:gradFill flip="none" rotWithShape="1">
                      <a:gsLst>
                        <a:gs pos="0">
                          <a:srgbClr val="E7E6E6">
                            <a:lumMod val="90000"/>
                            <a:alpha val="0"/>
                          </a:srgbClr>
                        </a:gs>
                        <a:gs pos="22000">
                          <a:srgbClr val="999595"/>
                        </a:gs>
                        <a:gs pos="64796">
                          <a:srgbClr val="8F8B8B"/>
                        </a:gs>
                        <a:gs pos="48000">
                          <a:srgbClr val="E7E6E6">
                            <a:lumMod val="50000"/>
                          </a:srgbClr>
                        </a:gs>
                        <a:gs pos="86000">
                          <a:srgbClr val="E7E6E6">
                            <a:lumMod val="75000"/>
                            <a:alpha val="0"/>
                          </a:srgbClr>
                        </a:gs>
                      </a:gsLst>
                      <a:lin ang="5400000" scaled="1"/>
                      <a:tileRect/>
                    </a:gra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0" name="PA-直接连接符 3165"/>
                  <p:cNvCxnSpPr/>
                  <p:nvPr>
                    <p:custDataLst>
                      <p:tags r:id="rId28"/>
                    </p:custDataLst>
                  </p:nvPr>
                </p:nvCxnSpPr>
                <p:spPr>
                  <a:xfrm flipV="1">
                    <a:off x="2120645" y="3525005"/>
                    <a:ext cx="137160" cy="199540"/>
                  </a:xfrm>
                  <a:prstGeom prst="line">
                    <a:avLst/>
                  </a:prstGeom>
                  <a:noFill/>
                  <a:ln w="6350" cap="flat" cmpd="sng" algn="ctr">
                    <a:gradFill flip="none" rotWithShape="1">
                      <a:gsLst>
                        <a:gs pos="0">
                          <a:srgbClr val="E7E6E6">
                            <a:lumMod val="90000"/>
                            <a:alpha val="0"/>
                          </a:srgbClr>
                        </a:gs>
                        <a:gs pos="22000">
                          <a:srgbClr val="999595"/>
                        </a:gs>
                        <a:gs pos="64796">
                          <a:srgbClr val="8F8B8B"/>
                        </a:gs>
                        <a:gs pos="48000">
                          <a:srgbClr val="E7E6E6">
                            <a:lumMod val="50000"/>
                          </a:srgbClr>
                        </a:gs>
                        <a:gs pos="86000">
                          <a:srgbClr val="E7E6E6">
                            <a:lumMod val="75000"/>
                            <a:alpha val="0"/>
                          </a:srgbClr>
                        </a:gs>
                      </a:gsLst>
                      <a:lin ang="5400000" scaled="1"/>
                      <a:tileRect/>
                    </a:gradFill>
                    <a:prstDash val="solid"/>
                    <a:miter lim="800000"/>
                  </a:ln>
                  <a:effectLst/>
                </p:spPr>
              </p:cxnSp>
            </p:grpSp>
            <p:sp>
              <p:nvSpPr>
                <p:cNvPr id="12" name="PA-椭圆 3163"/>
                <p:cNvSpPr/>
                <p:nvPr>
                  <p:custDataLst>
                    <p:tags r:id="rId29"/>
                  </p:custDataLst>
                </p:nvPr>
              </p:nvSpPr>
              <p:spPr>
                <a:xfrm>
                  <a:off x="2178313" y="3461335"/>
                  <a:ext cx="131964" cy="13196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055DE"/>
                    </a:gs>
                    <a:gs pos="55000">
                      <a:srgbClr val="4A95F0"/>
                    </a:gs>
                  </a:gsLst>
                  <a:lin ang="13500000" scaled="1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</p:grpSp>
        </p:grpSp>
        <p:grpSp>
          <p:nvGrpSpPr>
            <p:cNvPr id="51" name="组合 50"/>
            <p:cNvGrpSpPr/>
            <p:nvPr/>
          </p:nvGrpSpPr>
          <p:grpSpPr>
            <a:xfrm>
              <a:off x="8839299" y="4163136"/>
              <a:ext cx="2451046" cy="1870821"/>
              <a:chOff x="8610563" y="3125457"/>
              <a:chExt cx="2451046" cy="1738587"/>
            </a:xfrm>
          </p:grpSpPr>
          <p:sp>
            <p:nvSpPr>
              <p:cNvPr id="52" name="PA-圆角矩形 3138"/>
              <p:cNvSpPr/>
              <p:nvPr>
                <p:custDataLst>
                  <p:tags r:id="rId30"/>
                </p:custDataLst>
              </p:nvPr>
            </p:nvSpPr>
            <p:spPr>
              <a:xfrm>
                <a:off x="8610563" y="3361634"/>
                <a:ext cx="2451046" cy="1502410"/>
              </a:xfrm>
              <a:prstGeom prst="roundRect">
                <a:avLst>
                  <a:gd name="adj" fmla="val 4508"/>
                </a:avLst>
              </a:prstGeom>
              <a:gradFill flip="none" rotWithShape="1">
                <a:gsLst>
                  <a:gs pos="26000">
                    <a:sysClr val="window" lastClr="FFFFFF"/>
                  </a:gs>
                  <a:gs pos="100000">
                    <a:sysClr val="window" lastClr="FFFFFF"/>
                  </a:gs>
                </a:gsLst>
                <a:lin ang="16200000" scaled="1"/>
                <a:tileRect/>
              </a:gradFill>
              <a:ln w="9525" cap="flat" cmpd="sng" algn="ctr">
                <a:gradFill flip="none" rotWithShape="1">
                  <a:gsLst>
                    <a:gs pos="0">
                      <a:srgbClr val="92BFF6"/>
                    </a:gs>
                    <a:gs pos="100000">
                      <a:srgbClr val="4A95F0"/>
                    </a:gs>
                  </a:gsLst>
                  <a:lin ang="16200000" scaled="1"/>
                  <a:tileRect/>
                </a:gradFill>
                <a:prstDash val="solid"/>
                <a:miter lim="800000"/>
              </a:ln>
              <a:effectLst>
                <a:outerShdw blurRad="152400" sx="102000" sy="102000" algn="ctr" rotWithShape="0">
                  <a:srgbClr val="004ECC">
                    <a:alpha val="40000"/>
                  </a:srgbClr>
                </a:out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4" name="PA-圆角矩形 3139"/>
              <p:cNvSpPr/>
              <p:nvPr>
                <p:custDataLst>
                  <p:tags r:id="rId31"/>
                </p:custDataLst>
              </p:nvPr>
            </p:nvSpPr>
            <p:spPr>
              <a:xfrm>
                <a:off x="8769316" y="3509922"/>
                <a:ext cx="2156400" cy="1249200"/>
              </a:xfrm>
              <a:prstGeom prst="roundRect">
                <a:avLst>
                  <a:gd name="adj" fmla="val 3598"/>
                </a:avLst>
              </a:prstGeom>
              <a:blipFill rotWithShape="1">
                <a:blip r:embed="rId32" cstate="screen"/>
                <a:stretch>
                  <a:fillRect/>
                </a:stretch>
              </a:blipFill>
              <a:ln w="19050" cap="flat" cmpd="sng" algn="ctr">
                <a:gradFill>
                  <a:gsLst>
                    <a:gs pos="0">
                      <a:srgbClr val="4A95F0"/>
                    </a:gs>
                    <a:gs pos="100000">
                      <a:srgbClr val="205FC6"/>
                    </a:gs>
                  </a:gsLst>
                  <a:lin ang="5400000" scaled="1"/>
                </a:gradFill>
                <a:prstDash val="solid"/>
                <a:miter lim="800000"/>
              </a:ln>
              <a:effectLst>
                <a:outerShdw blurRad="50800" dist="38100" dir="5400000" algn="t" rotWithShape="0">
                  <a:srgbClr val="0040A8">
                    <a:alpha val="19000"/>
                  </a:srgbClr>
                </a:out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cxnSp>
            <p:nvCxnSpPr>
              <p:cNvPr id="55" name="PA-直接连接符 3140"/>
              <p:cNvCxnSpPr/>
              <p:nvPr>
                <p:custDataLst>
                  <p:tags r:id="rId33"/>
                </p:custDataLst>
              </p:nvPr>
            </p:nvCxnSpPr>
            <p:spPr>
              <a:xfrm flipH="1" flipV="1">
                <a:off x="9751398" y="3184230"/>
                <a:ext cx="137160" cy="199540"/>
              </a:xfrm>
              <a:prstGeom prst="line">
                <a:avLst/>
              </a:prstGeom>
              <a:noFill/>
              <a:ln w="6350" cap="flat" cmpd="sng" algn="ctr">
                <a:gradFill flip="none" rotWithShape="1">
                  <a:gsLst>
                    <a:gs pos="0">
                      <a:srgbClr val="E7E6E6">
                        <a:lumMod val="90000"/>
                        <a:alpha val="0"/>
                      </a:srgbClr>
                    </a:gs>
                    <a:gs pos="22000">
                      <a:srgbClr val="999595"/>
                    </a:gs>
                    <a:gs pos="64796">
                      <a:srgbClr val="8F8B8B"/>
                    </a:gs>
                    <a:gs pos="48000">
                      <a:srgbClr val="E7E6E6">
                        <a:lumMod val="50000"/>
                      </a:srgbClr>
                    </a:gs>
                    <a:gs pos="86000">
                      <a:srgbClr val="E7E6E6">
                        <a:lumMod val="75000"/>
                        <a:alpha val="0"/>
                      </a:srgbClr>
                    </a:gs>
                  </a:gsLst>
                  <a:lin ang="5400000" scaled="1"/>
                  <a:tileRect/>
                </a:gradFill>
                <a:prstDash val="solid"/>
                <a:miter lim="800000"/>
              </a:ln>
              <a:effectLst/>
            </p:spPr>
          </p:cxnSp>
          <p:cxnSp>
            <p:nvCxnSpPr>
              <p:cNvPr id="56" name="PA-直接连接符 3141"/>
              <p:cNvCxnSpPr/>
              <p:nvPr>
                <p:custDataLst>
                  <p:tags r:id="rId34"/>
                </p:custDataLst>
              </p:nvPr>
            </p:nvCxnSpPr>
            <p:spPr>
              <a:xfrm flipV="1">
                <a:off x="9646454" y="3189127"/>
                <a:ext cx="137160" cy="199540"/>
              </a:xfrm>
              <a:prstGeom prst="line">
                <a:avLst/>
              </a:prstGeom>
              <a:noFill/>
              <a:ln w="6350" cap="flat" cmpd="sng" algn="ctr">
                <a:gradFill flip="none" rotWithShape="1">
                  <a:gsLst>
                    <a:gs pos="0">
                      <a:srgbClr val="E7E6E6">
                        <a:lumMod val="90000"/>
                        <a:alpha val="0"/>
                      </a:srgbClr>
                    </a:gs>
                    <a:gs pos="22000">
                      <a:srgbClr val="999595"/>
                    </a:gs>
                    <a:gs pos="64796">
                      <a:srgbClr val="8F8B8B"/>
                    </a:gs>
                    <a:gs pos="48000">
                      <a:srgbClr val="E7E6E6">
                        <a:lumMod val="50000"/>
                      </a:srgbClr>
                    </a:gs>
                    <a:gs pos="86000">
                      <a:srgbClr val="E7E6E6">
                        <a:lumMod val="75000"/>
                        <a:alpha val="0"/>
                      </a:srgbClr>
                    </a:gs>
                  </a:gsLst>
                  <a:lin ang="5400000" scaled="1"/>
                  <a:tileRect/>
                </a:gradFill>
                <a:prstDash val="solid"/>
                <a:miter lim="800000"/>
              </a:ln>
              <a:effectLst/>
            </p:spPr>
          </p:cxnSp>
          <p:sp>
            <p:nvSpPr>
              <p:cNvPr id="57" name="PA-椭圆 3144"/>
              <p:cNvSpPr/>
              <p:nvPr>
                <p:custDataLst>
                  <p:tags r:id="rId35"/>
                </p:custDataLst>
              </p:nvPr>
            </p:nvSpPr>
            <p:spPr>
              <a:xfrm>
                <a:off x="9704122" y="3125457"/>
                <a:ext cx="131964" cy="131964"/>
              </a:xfrm>
              <a:prstGeom prst="ellipse">
                <a:avLst/>
              </a:prstGeom>
              <a:gradFill flip="none" rotWithShape="1">
                <a:gsLst>
                  <a:gs pos="0">
                    <a:srgbClr val="0055DE"/>
                  </a:gs>
                  <a:gs pos="55000">
                    <a:srgbClr val="4A95F0"/>
                  </a:gs>
                </a:gsLst>
                <a:lin ang="135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pic>
        <p:nvPicPr>
          <p:cNvPr id="88" name="图片 87"/>
          <p:cNvPicPr>
            <a:picLocks noChangeAspect="1"/>
          </p:cNvPicPr>
          <p:nvPr userDrawn="1"/>
        </p:nvPicPr>
        <p:blipFill>
          <a:blip r:embed="rId3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rightnessContrast bright="-100000" contrast="100000"/>
                    </a14:imgEffect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075" b="2105"/>
          <a:stretch>
            <a:fillRect/>
          </a:stretch>
        </p:blipFill>
        <p:spPr>
          <a:xfrm>
            <a:off x="27476" y="5699051"/>
            <a:ext cx="12192000" cy="1187820"/>
          </a:xfrm>
          <a:prstGeom prst="rect">
            <a:avLst/>
          </a:prstGeom>
        </p:spPr>
      </p:pic>
      <p:grpSp>
        <p:nvGrpSpPr>
          <p:cNvPr id="41" name="组合 40"/>
          <p:cNvGrpSpPr/>
          <p:nvPr/>
        </p:nvGrpSpPr>
        <p:grpSpPr>
          <a:xfrm>
            <a:off x="669925" y="1636395"/>
            <a:ext cx="10829290" cy="1992630"/>
            <a:chOff x="1055" y="2577"/>
            <a:chExt cx="17054" cy="3138"/>
          </a:xfrm>
        </p:grpSpPr>
        <p:grpSp>
          <p:nvGrpSpPr>
            <p:cNvPr id="8" name="组合 7"/>
            <p:cNvGrpSpPr/>
            <p:nvPr/>
          </p:nvGrpSpPr>
          <p:grpSpPr>
            <a:xfrm>
              <a:off x="1055" y="2577"/>
              <a:ext cx="17055" cy="3138"/>
              <a:chOff x="1055" y="3284"/>
              <a:chExt cx="17055" cy="3138"/>
            </a:xfrm>
          </p:grpSpPr>
          <p:sp>
            <p:nvSpPr>
              <p:cNvPr id="11" name="PA-原创小红书雷点PPT禁止盗用"/>
              <p:cNvSpPr/>
              <p:nvPr>
                <p:custDataLst>
                  <p:tags r:id="rId38"/>
                </p:custDataLst>
              </p:nvPr>
            </p:nvSpPr>
            <p:spPr>
              <a:xfrm>
                <a:off x="1055" y="3284"/>
                <a:ext cx="17055" cy="3138"/>
              </a:xfrm>
              <a:prstGeom prst="roundRect">
                <a:avLst/>
              </a:prstGeom>
              <a:gradFill flip="none" rotWithShape="1">
                <a:gsLst>
                  <a:gs pos="42000">
                    <a:schemeClr val="accent1"/>
                  </a:gs>
                  <a:gs pos="75000">
                    <a:schemeClr val="accent1">
                      <a:lumMod val="89000"/>
                      <a:lumOff val="11000"/>
                    </a:schemeClr>
                  </a:gs>
                  <a:gs pos="100000">
                    <a:schemeClr val="accent1"/>
                  </a:gs>
                  <a:gs pos="2000">
                    <a:schemeClr val="accent1">
                      <a:lumMod val="40000"/>
                      <a:lumOff val="60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/>
                <a:lightRig rig="contrasting" dir="t"/>
              </a:scene3d>
            </p:spPr>
            <p:txBody>
              <a:bodyPr rtlCol="0" anchor="ctr">
                <a:noAutofit/>
              </a:bodyPr>
              <a:p>
                <a:pPr lvl="0" algn="ctr">
                  <a:buClrTx/>
                  <a:buSzTx/>
                  <a:buFontTx/>
                </a:pPr>
                <a:endParaRPr lang="zh-CN" altLang="en-US" sz="2000" kern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  <p:sp>
            <p:nvSpPr>
              <p:cNvPr id="68" name="PA-原创小红书雷点PPT禁止盗用"/>
              <p:cNvSpPr/>
              <p:nvPr>
                <p:custDataLst>
                  <p:tags r:id="rId39"/>
                </p:custDataLst>
              </p:nvPr>
            </p:nvSpPr>
            <p:spPr>
              <a:xfrm>
                <a:off x="1308" y="3657"/>
                <a:ext cx="8241" cy="2685"/>
              </a:xfrm>
              <a:prstGeom prst="roundRect">
                <a:avLst>
                  <a:gd name="adj" fmla="val 13280"/>
                </a:avLst>
              </a:prstGeom>
              <a:solidFill>
                <a:srgbClr val="F0F6F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2" name="PA-原创小红书雷点PPT禁止盗用"/>
              <p:cNvSpPr txBox="1"/>
              <p:nvPr>
                <p:custDataLst>
                  <p:tags r:id="rId40"/>
                </p:custDataLst>
              </p:nvPr>
            </p:nvSpPr>
            <p:spPr>
              <a:xfrm>
                <a:off x="1435" y="3677"/>
                <a:ext cx="7882" cy="7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algn="ctr">
                  <a:lnSpc>
                    <a:spcPct val="120000"/>
                  </a:lnSpc>
                  <a:buClrTx/>
                  <a:buSzTx/>
                  <a:buFontTx/>
                  <a:defRPr/>
                </a:pPr>
                <a:r>
                  <a:rPr lang="en-US" altLang="zh-CN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</a:rPr>
                  <a:t>1.设好党员先锋岗</a:t>
                </a:r>
                <a:endParaRPr lang="en-US" altLang="zh-CN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</a:endParaRPr>
              </a:p>
            </p:txBody>
          </p:sp>
          <p:sp>
            <p:nvSpPr>
              <p:cNvPr id="114" name="PA-原创小红书雷点PPT禁止盗用"/>
              <p:cNvSpPr/>
              <p:nvPr>
                <p:custDataLst>
                  <p:tags r:id="rId41"/>
                </p:custDataLst>
              </p:nvPr>
            </p:nvSpPr>
            <p:spPr>
              <a:xfrm>
                <a:off x="9739" y="3677"/>
                <a:ext cx="8215" cy="2598"/>
              </a:xfrm>
              <a:prstGeom prst="roundRect">
                <a:avLst>
                  <a:gd name="adj" fmla="val 19773"/>
                </a:avLst>
              </a:prstGeom>
              <a:solidFill>
                <a:srgbClr val="F0F6F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" name="PA-原创小红书雷点PPT禁止盗用"/>
              <p:cNvSpPr txBox="1"/>
              <p:nvPr>
                <p:custDataLst>
                  <p:tags r:id="rId42"/>
                </p:custDataLst>
              </p:nvPr>
            </p:nvSpPr>
            <p:spPr>
              <a:xfrm>
                <a:off x="9827" y="3677"/>
                <a:ext cx="7882" cy="7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algn="ctr">
                  <a:lnSpc>
                    <a:spcPct val="120000"/>
                  </a:lnSpc>
                  <a:defRPr/>
                </a:pPr>
                <a:r>
                  <a:rPr lang="en-US" altLang="zh-CN" sz="2000" b="1" dirty="0">
                    <a:solidFill>
                      <a:schemeClr val="accent4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方正书宋_GBK" panose="02000000000000000000" charset="-122"/>
                    <a:ea typeface="方正书宋_GBK" panose="02000000000000000000" charset="-122"/>
                    <a:cs typeface="方正书宋_GBK" panose="02000000000000000000" charset="-122"/>
                  </a:rPr>
                  <a:t>2.选树身边典型</a:t>
                </a:r>
                <a:endParaRPr lang="en-US" altLang="zh-CN" sz="2000" b="1" dirty="0">
                  <a:solidFill>
                    <a:schemeClr val="accent4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方正书宋_GBK" panose="02000000000000000000" charset="-122"/>
                  <a:ea typeface="方正书宋_GBK" panose="02000000000000000000" charset="-122"/>
                  <a:cs typeface="方正书宋_GBK" panose="02000000000000000000" charset="-122"/>
                </a:endParaRPr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1406" y="4020"/>
              <a:ext cx="7987" cy="582"/>
              <a:chOff x="1479" y="3695"/>
              <a:chExt cx="7987" cy="582"/>
            </a:xfrm>
          </p:grpSpPr>
          <p:grpSp>
            <p:nvGrpSpPr>
              <p:cNvPr id="27" name="组合 26"/>
              <p:cNvGrpSpPr/>
              <p:nvPr/>
            </p:nvGrpSpPr>
            <p:grpSpPr>
              <a:xfrm>
                <a:off x="1479" y="3695"/>
                <a:ext cx="7986" cy="564"/>
                <a:chOff x="1479" y="3865"/>
                <a:chExt cx="7986" cy="564"/>
              </a:xfrm>
            </p:grpSpPr>
            <p:sp>
              <p:nvSpPr>
                <p:cNvPr id="23" name="燕尾形 22"/>
                <p:cNvSpPr/>
                <p:nvPr/>
              </p:nvSpPr>
              <p:spPr>
                <a:xfrm>
                  <a:off x="1479" y="3867"/>
                  <a:ext cx="2625" cy="562"/>
                </a:xfrm>
                <a:prstGeom prst="chevron">
                  <a:avLst/>
                </a:prstGeom>
                <a:solidFill>
                  <a:srgbClr val="5374B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lvl="0" algn="ctr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defRPr/>
                  </a:pPr>
                  <a:r>
                    <a:rPr lang="zh-CN" altLang="en-US" noProof="0">
                      <a:ln>
                        <a:noFill/>
                      </a:ln>
                      <a:solidFill>
                        <a:schemeClr val="bg1"/>
                      </a:solidFill>
                      <a:effectLst>
                        <a:outerShdw blurRad="495300" dist="38100" dir="2700000" algn="tl">
                          <a:srgbClr val="0066FF">
                            <a:lumMod val="75000"/>
                            <a:alpha val="43000"/>
                          </a:srgbClr>
                        </a:outerShdw>
                      </a:effectLst>
                      <a:uLnTx/>
                      <a:uFillTx/>
                      <a:latin typeface="方正春晚龙马精神体" panose="02010600010101010101" charset="-122"/>
                      <a:ea typeface="方正春晚龙马精神体" panose="02010600010101010101" charset="-122"/>
                      <a:cs typeface="+mn-ea"/>
                      <a:sym typeface="+mn-ea"/>
                    </a:rPr>
                    <a:t>课堂改革</a:t>
                  </a:r>
                  <a:endParaRPr lang="zh-CN" altLang="en-US" noProof="0">
                    <a:ln>
                      <a:noFill/>
                    </a:ln>
                    <a:solidFill>
                      <a:schemeClr val="bg1"/>
                    </a:solidFill>
                    <a:effectLst>
                      <a:outerShdw blurRad="495300" dist="38100" dir="2700000" algn="tl">
                        <a:srgbClr val="0066FF">
                          <a:lumMod val="75000"/>
                          <a:alpha val="43000"/>
                        </a:srgbClr>
                      </a:outerShdw>
                    </a:effectLst>
                    <a:uLnTx/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+mn-ea"/>
                    <a:sym typeface="+mn-ea"/>
                  </a:endParaRPr>
                </a:p>
              </p:txBody>
            </p:sp>
            <p:sp>
              <p:nvSpPr>
                <p:cNvPr id="25" name="燕尾形 24"/>
                <p:cNvSpPr/>
                <p:nvPr/>
              </p:nvSpPr>
              <p:spPr>
                <a:xfrm>
                  <a:off x="4160" y="3866"/>
                  <a:ext cx="2625" cy="562"/>
                </a:xfrm>
                <a:prstGeom prst="chevron">
                  <a:avLst/>
                </a:prstGeom>
                <a:solidFill>
                  <a:srgbClr val="5374B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lvl="0" algn="ctr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defRPr/>
                  </a:pPr>
                  <a:endParaRPr lang="zh-CN" altLang="en-US" sz="1600" noProof="0">
                    <a:ln>
                      <a:noFill/>
                    </a:ln>
                    <a:solidFill>
                      <a:schemeClr val="bg1"/>
                    </a:solidFill>
                    <a:effectLst>
                      <a:outerShdw blurRad="495300" dist="38100" dir="2700000" algn="tl">
                        <a:srgbClr val="0066FF">
                          <a:lumMod val="75000"/>
                          <a:alpha val="43000"/>
                        </a:srgbClr>
                      </a:outerShdw>
                    </a:effectLst>
                    <a:uLnTx/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+mn-ea"/>
                    <a:sym typeface="+mn-ea"/>
                  </a:endParaRPr>
                </a:p>
              </p:txBody>
            </p:sp>
            <p:sp>
              <p:nvSpPr>
                <p:cNvPr id="26" name="燕尾形 25"/>
                <p:cNvSpPr/>
                <p:nvPr/>
              </p:nvSpPr>
              <p:spPr>
                <a:xfrm>
                  <a:off x="6841" y="3865"/>
                  <a:ext cx="2625" cy="562"/>
                </a:xfrm>
                <a:prstGeom prst="chevron">
                  <a:avLst/>
                </a:prstGeom>
                <a:solidFill>
                  <a:srgbClr val="5374B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lvl="0" algn="ctr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defRPr/>
                  </a:pPr>
                  <a:endParaRPr lang="zh-CN" altLang="en-US" sz="1600" noProof="0">
                    <a:ln>
                      <a:noFill/>
                    </a:ln>
                    <a:solidFill>
                      <a:schemeClr val="bg1"/>
                    </a:solidFill>
                    <a:effectLst>
                      <a:outerShdw blurRad="495300" dist="38100" dir="2700000" algn="tl">
                        <a:srgbClr val="0066FF">
                          <a:lumMod val="75000"/>
                          <a:alpha val="43000"/>
                        </a:srgbClr>
                      </a:outerShdw>
                    </a:effectLst>
                    <a:uLnTx/>
                    <a:uFillTx/>
                    <a:latin typeface="方正春晚龙马精神体" panose="02010600010101010101" charset="-122"/>
                    <a:ea typeface="方正春晚龙马精神体" panose="02010600010101010101" charset="-122"/>
                    <a:cs typeface="+mn-ea"/>
                    <a:sym typeface="+mn-ea"/>
                  </a:endParaRPr>
                </a:p>
              </p:txBody>
            </p:sp>
          </p:grpSp>
          <p:sp>
            <p:nvSpPr>
              <p:cNvPr id="28" name="文本框 27"/>
              <p:cNvSpPr txBox="1"/>
              <p:nvPr/>
            </p:nvSpPr>
            <p:spPr>
              <a:xfrm>
                <a:off x="7002" y="3697"/>
                <a:ext cx="2464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>
                    <a:solidFill>
                      <a:schemeClr val="bg1"/>
                    </a:solidFill>
                    <a:latin typeface="方正春晚龙马精神体" panose="02010600010101010101" charset="-122"/>
                    <a:ea typeface="方正春晚龙马精神体" panose="02010600010101010101" charset="-122"/>
                  </a:rPr>
                  <a:t>课后服务提升</a:t>
                </a:r>
                <a:endParaRPr lang="zh-CN" altLang="en-US">
                  <a:solidFill>
                    <a:schemeClr val="bg1"/>
                  </a:solidFill>
                  <a:latin typeface="方正春晚龙马精神体" panose="02010600010101010101" charset="-122"/>
                  <a:ea typeface="方正春晚龙马精神体" panose="02010600010101010101" charset="-122"/>
                </a:endParaRPr>
              </a:p>
            </p:txBody>
          </p:sp>
          <p:sp>
            <p:nvSpPr>
              <p:cNvPr id="29" name="文本框 28"/>
              <p:cNvSpPr txBox="1"/>
              <p:nvPr/>
            </p:nvSpPr>
            <p:spPr>
              <a:xfrm>
                <a:off x="4338" y="3697"/>
                <a:ext cx="2503" cy="58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r>
                  <a:rPr lang="zh-CN" altLang="en-US">
                    <a:solidFill>
                      <a:schemeClr val="bg1"/>
                    </a:solidFill>
                    <a:latin typeface="方正春晚龙马精神体" panose="02010600010101010101" charset="-122"/>
                    <a:ea typeface="方正春晚龙马精神体" panose="02010600010101010101" charset="-122"/>
                    <a:sym typeface="+mn-ea"/>
                  </a:rPr>
                  <a:t>作业设计优化</a:t>
                </a:r>
                <a:endParaRPr lang="zh-CN" altLang="en-US">
                  <a:solidFill>
                    <a:schemeClr val="bg1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sym typeface="+mn-ea"/>
                </a:endParaRPr>
              </a:p>
            </p:txBody>
          </p:sp>
        </p:grpSp>
        <p:sp>
          <p:nvSpPr>
            <p:cNvPr id="32" name="文本框 31"/>
            <p:cNvSpPr txBox="1"/>
            <p:nvPr/>
          </p:nvSpPr>
          <p:spPr>
            <a:xfrm>
              <a:off x="1406" y="4602"/>
              <a:ext cx="7986" cy="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</a:rPr>
                <a:t>让党员的先锋作用在三尺讲台上看得见、摸得着</a:t>
              </a:r>
              <a:endParaRPr lang="zh-CN" altLang="en-US">
                <a:solidFill>
                  <a:srgbClr val="343C91"/>
                </a:solidFill>
                <a:latin typeface="方正春晚龙马精神体" panose="02010600010101010101" charset="-122"/>
                <a:ea typeface="方正春晚龙马精神体" panose="02010600010101010101" charset="-122"/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9931" y="3847"/>
              <a:ext cx="7846" cy="1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457200" fontAlgn="auto">
                <a:lnSpc>
                  <a:spcPct val="150000"/>
                </a:lnSpc>
              </a:pPr>
              <a:r>
                <a:rPr lang="zh-CN" altLang="en-US">
                  <a:solidFill>
                    <a:srgbClr val="343C91"/>
                  </a:solidFill>
                  <a:latin typeface="方正春晚龙马精神体" panose="02010600010101010101" charset="-122"/>
                  <a:ea typeface="方正春晚龙马精神体" panose="02010600010101010101" charset="-122"/>
                </a:rPr>
                <a:t>宣传在教学、管理、服务中表现突出的优秀党员事迹，营造学习先进、争当先锋的浓厚氛围</a:t>
              </a:r>
              <a:endParaRPr lang="zh-CN" altLang="en-US">
                <a:solidFill>
                  <a:srgbClr val="343C91"/>
                </a:solidFill>
                <a:latin typeface="方正春晚龙马精神体" panose="02010600010101010101" charset="-122"/>
                <a:ea typeface="方正春晚龙马精神体" panose="02010600010101010101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10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100.xml><?xml version="1.0" encoding="utf-8"?>
<p:tagLst xmlns:p="http://schemas.openxmlformats.org/presentationml/2006/main">
  <p:tag name="PA" val="v5.2.11"/>
</p:tagLst>
</file>

<file path=ppt/tags/tag101.xml><?xml version="1.0" encoding="utf-8"?>
<p:tagLst xmlns:p="http://schemas.openxmlformats.org/presentationml/2006/main">
  <p:tag name="PA" val="v5.2.11"/>
</p:tagLst>
</file>

<file path=ppt/tags/tag102.xml><?xml version="1.0" encoding="utf-8"?>
<p:tagLst xmlns:p="http://schemas.openxmlformats.org/presentationml/2006/main">
  <p:tag name="PA" val="v5.2.11"/>
</p:tagLst>
</file>

<file path=ppt/tags/tag103.xml><?xml version="1.0" encoding="utf-8"?>
<p:tagLst xmlns:p="http://schemas.openxmlformats.org/presentationml/2006/main">
  <p:tag name="KSO_WM_BEAUTIFY_FLAG" val=""/>
  <p:tag name="PA" val="v5.2.11"/>
</p:tagLst>
</file>

<file path=ppt/tags/tag104.xml><?xml version="1.0" encoding="utf-8"?>
<p:tagLst xmlns:p="http://schemas.openxmlformats.org/presentationml/2006/main">
  <p:tag name="PA" val="v5.2.11"/>
</p:tagLst>
</file>

<file path=ppt/tags/tag105.xml><?xml version="1.0" encoding="utf-8"?>
<p:tagLst xmlns:p="http://schemas.openxmlformats.org/presentationml/2006/main">
  <p:tag name="PA" val="v5.2.11"/>
</p:tagLst>
</file>

<file path=ppt/tags/tag106.xml><?xml version="1.0" encoding="utf-8"?>
<p:tagLst xmlns:p="http://schemas.openxmlformats.org/presentationml/2006/main">
  <p:tag name="PA" val="v5.2.11"/>
</p:tagLst>
</file>

<file path=ppt/tags/tag107.xml><?xml version="1.0" encoding="utf-8"?>
<p:tagLst xmlns:p="http://schemas.openxmlformats.org/presentationml/2006/main">
  <p:tag name="PA" val="v5.2.11"/>
</p:tagLst>
</file>

<file path=ppt/tags/tag108.xml><?xml version="1.0" encoding="utf-8"?>
<p:tagLst xmlns:p="http://schemas.openxmlformats.org/presentationml/2006/main">
  <p:tag name="PA" val="v5.2.11"/>
</p:tagLst>
</file>

<file path=ppt/tags/tag109.xml><?xml version="1.0" encoding="utf-8"?>
<p:tagLst xmlns:p="http://schemas.openxmlformats.org/presentationml/2006/main">
  <p:tag name="PA" val="v5.2.11"/>
</p:tagLst>
</file>

<file path=ppt/tags/tag11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110.xml><?xml version="1.0" encoding="utf-8"?>
<p:tagLst xmlns:p="http://schemas.openxmlformats.org/presentationml/2006/main">
  <p:tag name="PA" val="v5.2.11"/>
</p:tagLst>
</file>

<file path=ppt/tags/tag111.xml><?xml version="1.0" encoding="utf-8"?>
<p:tagLst xmlns:p="http://schemas.openxmlformats.org/presentationml/2006/main">
  <p:tag name="PA" val="v5.2.11"/>
</p:tagLst>
</file>

<file path=ppt/tags/tag112.xml><?xml version="1.0" encoding="utf-8"?>
<p:tagLst xmlns:p="http://schemas.openxmlformats.org/presentationml/2006/main">
  <p:tag name="PA" val="v5.2.11"/>
</p:tagLst>
</file>

<file path=ppt/tags/tag113.xml><?xml version="1.0" encoding="utf-8"?>
<p:tagLst xmlns:p="http://schemas.openxmlformats.org/presentationml/2006/main">
  <p:tag name="PA" val="v5.2.11"/>
</p:tagLst>
</file>

<file path=ppt/tags/tag114.xml><?xml version="1.0" encoding="utf-8"?>
<p:tagLst xmlns:p="http://schemas.openxmlformats.org/presentationml/2006/main">
  <p:tag name="PA" val="v5.2.11"/>
</p:tagLst>
</file>

<file path=ppt/tags/tag115.xml><?xml version="1.0" encoding="utf-8"?>
<p:tagLst xmlns:p="http://schemas.openxmlformats.org/presentationml/2006/main">
  <p:tag name="PA" val="v5.2.11"/>
</p:tagLst>
</file>

<file path=ppt/tags/tag116.xml><?xml version="1.0" encoding="utf-8"?>
<p:tagLst xmlns:p="http://schemas.openxmlformats.org/presentationml/2006/main">
  <p:tag name="PA" val="v5.2.11"/>
</p:tagLst>
</file>

<file path=ppt/tags/tag117.xml><?xml version="1.0" encoding="utf-8"?>
<p:tagLst xmlns:p="http://schemas.openxmlformats.org/presentationml/2006/main">
  <p:tag name="PA" val="v5.2.11"/>
</p:tagLst>
</file>

<file path=ppt/tags/tag118.xml><?xml version="1.0" encoding="utf-8"?>
<p:tagLst xmlns:p="http://schemas.openxmlformats.org/presentationml/2006/main">
  <p:tag name="PA" val="v5.2.11"/>
</p:tagLst>
</file>

<file path=ppt/tags/tag119.xml><?xml version="1.0" encoding="utf-8"?>
<p:tagLst xmlns:p="http://schemas.openxmlformats.org/presentationml/2006/main">
  <p:tag name="PA" val="v5.2.11"/>
</p:tagLst>
</file>

<file path=ppt/tags/tag12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120.xml><?xml version="1.0" encoding="utf-8"?>
<p:tagLst xmlns:p="http://schemas.openxmlformats.org/presentationml/2006/main">
  <p:tag name="PA" val="v5.2.11"/>
</p:tagLst>
</file>

<file path=ppt/tags/tag121.xml><?xml version="1.0" encoding="utf-8"?>
<p:tagLst xmlns:p="http://schemas.openxmlformats.org/presentationml/2006/main">
  <p:tag name="PA" val="v5.2.11"/>
</p:tagLst>
</file>

<file path=ppt/tags/tag122.xml><?xml version="1.0" encoding="utf-8"?>
<p:tagLst xmlns:p="http://schemas.openxmlformats.org/presentationml/2006/main">
  <p:tag name="PA" val="v5.2.11"/>
</p:tagLst>
</file>

<file path=ppt/tags/tag123.xml><?xml version="1.0" encoding="utf-8"?>
<p:tagLst xmlns:p="http://schemas.openxmlformats.org/presentationml/2006/main">
  <p:tag name="PA" val="v5.2.11"/>
</p:tagLst>
</file>

<file path=ppt/tags/tag124.xml><?xml version="1.0" encoding="utf-8"?>
<p:tagLst xmlns:p="http://schemas.openxmlformats.org/presentationml/2006/main">
  <p:tag name="PA" val="v5.2.11"/>
</p:tagLst>
</file>

<file path=ppt/tags/tag125.xml><?xml version="1.0" encoding="utf-8"?>
<p:tagLst xmlns:p="http://schemas.openxmlformats.org/presentationml/2006/main">
  <p:tag name="PA" val="v5.2.11"/>
</p:tagLst>
</file>

<file path=ppt/tags/tag126.xml><?xml version="1.0" encoding="utf-8"?>
<p:tagLst xmlns:p="http://schemas.openxmlformats.org/presentationml/2006/main">
  <p:tag name="PA" val="v5.2.11"/>
</p:tagLst>
</file>

<file path=ppt/tags/tag127.xml><?xml version="1.0" encoding="utf-8"?>
<p:tagLst xmlns:p="http://schemas.openxmlformats.org/presentationml/2006/main">
  <p:tag name="PA" val="v5.2.11"/>
</p:tagLst>
</file>

<file path=ppt/tags/tag128.xml><?xml version="1.0" encoding="utf-8"?>
<p:tagLst xmlns:p="http://schemas.openxmlformats.org/presentationml/2006/main">
  <p:tag name="PA" val="v5.2.11"/>
</p:tagLst>
</file>

<file path=ppt/tags/tag129.xml><?xml version="1.0" encoding="utf-8"?>
<p:tagLst xmlns:p="http://schemas.openxmlformats.org/presentationml/2006/main">
  <p:tag name="KSO_WM_DIAGRAM_VIRTUALLY_FRAME" val="{&quot;height&quot;:459.45,&quot;left&quot;:0,&quot;top&quot;:98.65,&quot;width&quot;:961.5}"/>
</p:tagLst>
</file>

<file path=ppt/tags/tag13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130.xml><?xml version="1.0" encoding="utf-8"?>
<p:tagLst xmlns:p="http://schemas.openxmlformats.org/presentationml/2006/main">
  <p:tag name="KSO_WM_DIAGRAM_VIRTUALLY_FRAME" val="{&quot;height&quot;:459.45,&quot;left&quot;:0,&quot;top&quot;:98.65,&quot;width&quot;:961.5}"/>
</p:tagLst>
</file>

<file path=ppt/tags/tag131.xml><?xml version="1.0" encoding="utf-8"?>
<p:tagLst xmlns:p="http://schemas.openxmlformats.org/presentationml/2006/main">
  <p:tag name="KSO_WM_DIAGRAM_VIRTUALLY_FRAME" val="{&quot;height&quot;:459.45,&quot;left&quot;:0,&quot;top&quot;:98.65,&quot;width&quot;:961.5}"/>
</p:tagLst>
</file>

<file path=ppt/tags/tag132.xml><?xml version="1.0" encoding="utf-8"?>
<p:tagLst xmlns:p="http://schemas.openxmlformats.org/presentationml/2006/main">
  <p:tag name="ADJUSTMENTS" val="1.391673"/>
  <p:tag name="FONTSIZE" val="18"/>
  <p:tag name="HEIGHT" val="146.1475"/>
  <p:tag name="LEFT" val="45.65646"/>
  <p:tag name="LINERULEAFTER" val="0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301.1377"/>
  <p:tag name="WIDTH" val="6.74685"/>
</p:tagLst>
</file>

<file path=ppt/tags/tag133.xml><?xml version="1.0" encoding="utf-8"?>
<p:tagLst xmlns:p="http://schemas.openxmlformats.org/presentationml/2006/main">
  <p:tag name="ADJUSTMENTS" val="2.569759"/>
  <p:tag name="FONTSIZE" val="18"/>
  <p:tag name="HEIGHT" val="146.1475"/>
  <p:tag name="LEFT" val="17.62362"/>
  <p:tag name="LINERULEAFTER" val="0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232.0593"/>
  <p:tag name="WIDTH" val="20.75567"/>
</p:tagLst>
</file>

<file path=ppt/tags/tag134.xml><?xml version="1.0" encoding="utf-8"?>
<p:tagLst xmlns:p="http://schemas.openxmlformats.org/presentationml/2006/main">
  <p:tag name="ADJUSTMENTS" val="1.391673"/>
  <p:tag name="FONTSIZE" val="18"/>
  <p:tag name="HEIGHT" val="146.1475"/>
  <p:tag name="LEFT" val="45.65646"/>
  <p:tag name="LINERULEAFTER" val="0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301.1377"/>
  <p:tag name="WIDTH" val="6.74685"/>
</p:tagLst>
</file>

<file path=ppt/tags/tag135.xml><?xml version="1.0" encoding="utf-8"?>
<p:tagLst xmlns:p="http://schemas.openxmlformats.org/presentationml/2006/main">
  <p:tag name="ADJUSTMENTS" val="1.391673"/>
  <p:tag name="FONTSIZE" val="18"/>
  <p:tag name="HEIGHT" val="146.1475"/>
  <p:tag name="LEFT" val="912.1192"/>
  <p:tag name="LINERULEAFTER" val="0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123.8322"/>
  <p:tag name="WIDTH" val="6.74685"/>
</p:tagLst>
</file>

<file path=ppt/tags/tag136.xml><?xml version="1.0" encoding="utf-8"?>
<p:tagLst xmlns:p="http://schemas.openxmlformats.org/presentationml/2006/main">
  <p:tag name="ADJUSTMENTS" val="2.569759"/>
  <p:tag name="FONTSIZE" val="18"/>
  <p:tag name="HEIGHT" val="146.1475"/>
  <p:tag name="LEFT" val="923.9986"/>
  <p:tag name="LINERULEAFTER" val="0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226.5186"/>
  <p:tag name="WIDTH" val="20.75567"/>
</p:tagLst>
</file>

<file path=ppt/tags/tag137.xml><?xml version="1.0" encoding="utf-8"?>
<p:tagLst xmlns:p="http://schemas.openxmlformats.org/presentationml/2006/main">
  <p:tag name="ADJUSTMENTS" val="2.569759"/>
  <p:tag name="FONTSIZE" val="18"/>
  <p:tag name="HEIGHT" val="146.1475"/>
  <p:tag name="LEFT" val="912.7682"/>
  <p:tag name="LINERULEAFTER" val="0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320.6841"/>
  <p:tag name="WIDTH" val="20.75567"/>
</p:tagLst>
</file>

<file path=ppt/tags/tag138.xml><?xml version="1.0" encoding="utf-8"?>
<p:tagLst xmlns:p="http://schemas.openxmlformats.org/presentationml/2006/main">
  <p:tag name="KSO_WM_DIAGRAM_VIRTUALLY_FRAME" val="{&quot;height&quot;:459.45,&quot;left&quot;:0,&quot;top&quot;:98.65,&quot;width&quot;:961.5}"/>
</p:tagLst>
</file>

<file path=ppt/tags/tag139.xml><?xml version="1.0" encoding="utf-8"?>
<p:tagLst xmlns:p="http://schemas.openxmlformats.org/presentationml/2006/main">
  <p:tag name="KSO_WM_DIAGRAM_VIRTUALLY_FRAME" val="{&quot;height&quot;:459.45,&quot;left&quot;:0,&quot;top&quot;:98.65,&quot;width&quot;:961.5}"/>
</p:tagLst>
</file>

<file path=ppt/tags/tag14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140.xml><?xml version="1.0" encoding="utf-8"?>
<p:tagLst xmlns:p="http://schemas.openxmlformats.org/presentationml/2006/main">
  <p:tag name="KSO_WM_DIAGRAM_VIRTUALLY_FRAME" val="{&quot;height&quot;:459.45,&quot;left&quot;:0,&quot;top&quot;:98.65,&quot;width&quot;:961.5}"/>
</p:tagLst>
</file>

<file path=ppt/tags/tag141.xml><?xml version="1.0" encoding="utf-8"?>
<p:tagLst xmlns:p="http://schemas.openxmlformats.org/presentationml/2006/main">
  <p:tag name="KSO_WM_DIAGRAM_VIRTUALLY_FRAME" val="{&quot;height&quot;:459.45,&quot;left&quot;:0,&quot;top&quot;:98.65,&quot;width&quot;:961.5}"/>
</p:tagLst>
</file>

<file path=ppt/tags/tag142.xml><?xml version="1.0" encoding="utf-8"?>
<p:tagLst xmlns:p="http://schemas.openxmlformats.org/presentationml/2006/main">
  <p:tag name="KSO_WM_DIAGRAM_VIRTUALLY_FRAME" val="{&quot;height&quot;:459.45,&quot;left&quot;:0,&quot;top&quot;:98.65,&quot;width&quot;:961.5}"/>
</p:tagLst>
</file>

<file path=ppt/tags/tag143.xml><?xml version="1.0" encoding="utf-8"?>
<p:tagLst xmlns:p="http://schemas.openxmlformats.org/presentationml/2006/main">
  <p:tag name="KSO_WM_DIAGRAM_VIRTUALLY_FRAME" val="{&quot;height&quot;:459.45,&quot;left&quot;:0,&quot;top&quot;:98.65,&quot;width&quot;:961.5}"/>
</p:tagLst>
</file>

<file path=ppt/tags/tag144.xml><?xml version="1.0" encoding="utf-8"?>
<p:tagLst xmlns:p="http://schemas.openxmlformats.org/presentationml/2006/main">
  <p:tag name="SHADOWSIZE" val="104"/>
  <p:tag name="ADJUSTMENTS" val="3.588549"/>
</p:tagLst>
</file>

<file path=ppt/tags/tag145.xml><?xml version="1.0" encoding="utf-8"?>
<p:tagLst xmlns:p="http://schemas.openxmlformats.org/presentationml/2006/main">
  <p:tag name="SHADOWSIZE" val="104"/>
  <p:tag name="ADJUSTMENTS" val="3.588549"/>
</p:tagLst>
</file>

<file path=ppt/tags/tag146.xml><?xml version="1.0" encoding="utf-8"?>
<p:tagLst xmlns:p="http://schemas.openxmlformats.org/presentationml/2006/main">
  <p:tag name="SHADOWSIZE" val="104"/>
  <p:tag name="ADJUSTMENTS" val="3.588549"/>
</p:tagLst>
</file>

<file path=ppt/tags/tag147.xml><?xml version="1.0" encoding="utf-8"?>
<p:tagLst xmlns:p="http://schemas.openxmlformats.org/presentationml/2006/main">
  <p:tag name="KSO_WM_DIAGRAM_VIRTUALLY_FRAME" val="{&quot;height&quot;:389.9,&quot;left&quot;:18.35,&quot;top&quot;:120.45,&quot;width&quot;:738.15}"/>
</p:tagLst>
</file>

<file path=ppt/tags/tag148.xml><?xml version="1.0" encoding="utf-8"?>
<p:tagLst xmlns:p="http://schemas.openxmlformats.org/presentationml/2006/main">
  <p:tag name="KSO_WM_DIAGRAM_VIRTUALLY_FRAME" val="{&quot;height&quot;:389.9,&quot;left&quot;:18.35,&quot;top&quot;:120.45,&quot;width&quot;:738.15}"/>
</p:tagLst>
</file>

<file path=ppt/tags/tag149.xml><?xml version="1.0" encoding="utf-8"?>
<p:tagLst xmlns:p="http://schemas.openxmlformats.org/presentationml/2006/main">
  <p:tag name="KSO_WM_DIAGRAM_VIRTUALLY_FRAME" val="{&quot;height&quot;:389.9,&quot;left&quot;:18.35,&quot;top&quot;:120.45,&quot;width&quot;:738.15}"/>
</p:tagLst>
</file>

<file path=ppt/tags/tag15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150.xml><?xml version="1.0" encoding="utf-8"?>
<p:tagLst xmlns:p="http://schemas.openxmlformats.org/presentationml/2006/main">
  <p:tag name="KSO_WM_DIAGRAM_VIRTUALLY_FRAME" val="{&quot;height&quot;:389.9,&quot;left&quot;:18.35,&quot;top&quot;:120.45,&quot;width&quot;:738.15}"/>
</p:tagLst>
</file>

<file path=ppt/tags/tag151.xml><?xml version="1.0" encoding="utf-8"?>
<p:tagLst xmlns:p="http://schemas.openxmlformats.org/presentationml/2006/main">
  <p:tag name="KSO_WM_DIAGRAM_VIRTUALLY_FRAME" val="{&quot;height&quot;:389.9,&quot;left&quot;:18.35,&quot;top&quot;:120.45,&quot;width&quot;:738.15}"/>
</p:tagLst>
</file>

<file path=ppt/tags/tag152.xml><?xml version="1.0" encoding="utf-8"?>
<p:tagLst xmlns:p="http://schemas.openxmlformats.org/presentationml/2006/main">
  <p:tag name="KSO_WM_DIAGRAM_VIRTUALLY_FRAME" val="{&quot;height&quot;:389.9,&quot;left&quot;:18.35,&quot;top&quot;:120.45,&quot;width&quot;:738.15}"/>
</p:tagLst>
</file>

<file path=ppt/tags/tag153.xml><?xml version="1.0" encoding="utf-8"?>
<p:tagLst xmlns:p="http://schemas.openxmlformats.org/presentationml/2006/main">
  <p:tag name="KSO_WM_DIAGRAM_VIRTUALLY_FRAME" val="{&quot;height&quot;:389.9,&quot;left&quot;:18.35,&quot;top&quot;:120.45,&quot;width&quot;:738.15}"/>
</p:tagLst>
</file>

<file path=ppt/tags/tag154.xml><?xml version="1.0" encoding="utf-8"?>
<p:tagLst xmlns:p="http://schemas.openxmlformats.org/presentationml/2006/main">
  <p:tag name="KSO_WM_DIAGRAM_VIRTUALLY_FRAME" val="{&quot;height&quot;:389.9,&quot;left&quot;:18.35,&quot;top&quot;:120.45,&quot;width&quot;:738.15}"/>
</p:tagLst>
</file>

<file path=ppt/tags/tag155.xml><?xml version="1.0" encoding="utf-8"?>
<p:tagLst xmlns:p="http://schemas.openxmlformats.org/presentationml/2006/main">
  <p:tag name="KSO_WM_DIAGRAM_VIRTUALLY_FRAME" val="{&quot;height&quot;:389.9,&quot;left&quot;:18.35,&quot;top&quot;:120.45,&quot;width&quot;:738.15}"/>
</p:tagLst>
</file>

<file path=ppt/tags/tag156.xml><?xml version="1.0" encoding="utf-8"?>
<p:tagLst xmlns:p="http://schemas.openxmlformats.org/presentationml/2006/main">
  <p:tag name="KSO_WM_DIAGRAM_VIRTUALLY_FRAME" val="{&quot;height&quot;:389.9,&quot;left&quot;:18.35,&quot;top&quot;:120.45,&quot;width&quot;:738.15}"/>
</p:tagLst>
</file>

<file path=ppt/tags/tag157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58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59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6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160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61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62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63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64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65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66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67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68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69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7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170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71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72.xml><?xml version="1.0" encoding="utf-8"?>
<p:tagLst xmlns:p="http://schemas.openxmlformats.org/presentationml/2006/main">
  <p:tag name="ADJUSTMENTS" val="20.42"/>
  <p:tag name="SHADOWSIZE" val="100"/>
</p:tagLst>
</file>

<file path=ppt/tags/tag173.xml><?xml version="1.0" encoding="utf-8"?>
<p:tagLst xmlns:p="http://schemas.openxmlformats.org/presentationml/2006/main">
  <p:tag name="ADJUSTMENTS" val="20.42"/>
  <p:tag name="SHADOWSIZE" val="100"/>
</p:tagLst>
</file>

<file path=ppt/tags/tag174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75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76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77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78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79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8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180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81.xml><?xml version="1.0" encoding="utf-8"?>
<p:tagLst xmlns:p="http://schemas.openxmlformats.org/presentationml/2006/main">
  <p:tag name="KSO_WM_DIAGRAM_VIRTUALLY_FRAME" val="{&quot;height&quot;:359.9645669291339,&quot;left&quot;:26.480629921259844,&quot;top&quot;:108.48267716535433,&quot;width&quot;:1039.6193700787403}"/>
</p:tagLst>
</file>

<file path=ppt/tags/tag182.xml><?xml version="1.0" encoding="utf-8"?>
<p:tagLst xmlns:p="http://schemas.openxmlformats.org/presentationml/2006/main">
  <p:tag name="PA" val="v5.2.11"/>
</p:tagLst>
</file>

<file path=ppt/tags/tag183.xml><?xml version="1.0" encoding="utf-8"?>
<p:tagLst xmlns:p="http://schemas.openxmlformats.org/presentationml/2006/main">
  <p:tag name="PA" val="v5.2.11"/>
</p:tagLst>
</file>

<file path=ppt/tags/tag184.xml><?xml version="1.0" encoding="utf-8"?>
<p:tagLst xmlns:p="http://schemas.openxmlformats.org/presentationml/2006/main">
  <p:tag name="PA" val="v5.2.11"/>
</p:tagLst>
</file>

<file path=ppt/tags/tag185.xml><?xml version="1.0" encoding="utf-8"?>
<p:tagLst xmlns:p="http://schemas.openxmlformats.org/presentationml/2006/main">
  <p:tag name="PA" val="v5.2.11"/>
</p:tagLst>
</file>

<file path=ppt/tags/tag186.xml><?xml version="1.0" encoding="utf-8"?>
<p:tagLst xmlns:p="http://schemas.openxmlformats.org/presentationml/2006/main">
  <p:tag name="PA" val="v5.2.11"/>
</p:tagLst>
</file>

<file path=ppt/tags/tag187.xml><?xml version="1.0" encoding="utf-8"?>
<p:tagLst xmlns:p="http://schemas.openxmlformats.org/presentationml/2006/main">
  <p:tag name="PA" val="v5.2.11"/>
</p:tagLst>
</file>

<file path=ppt/tags/tag188.xml><?xml version="1.0" encoding="utf-8"?>
<p:tagLst xmlns:p="http://schemas.openxmlformats.org/presentationml/2006/main">
  <p:tag name="PA" val="v5.2.11"/>
</p:tagLst>
</file>

<file path=ppt/tags/tag189.xml><?xml version="1.0" encoding="utf-8"?>
<p:tagLst xmlns:p="http://schemas.openxmlformats.org/presentationml/2006/main">
  <p:tag name="PA" val="v5.2.11"/>
</p:tagLst>
</file>

<file path=ppt/tags/tag19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190.xml><?xml version="1.0" encoding="utf-8"?>
<p:tagLst xmlns:p="http://schemas.openxmlformats.org/presentationml/2006/main">
  <p:tag name="PA" val="v5.2.11"/>
</p:tagLst>
</file>

<file path=ppt/tags/tag191.xml><?xml version="1.0" encoding="utf-8"?>
<p:tagLst xmlns:p="http://schemas.openxmlformats.org/presentationml/2006/main">
  <p:tag name="PA" val="v5.2.11"/>
</p:tagLst>
</file>

<file path=ppt/tags/tag192.xml><?xml version="1.0" encoding="utf-8"?>
<p:tagLst xmlns:p="http://schemas.openxmlformats.org/presentationml/2006/main">
  <p:tag name="PA" val="v5.2.11"/>
</p:tagLst>
</file>

<file path=ppt/tags/tag193.xml><?xml version="1.0" encoding="utf-8"?>
<p:tagLst xmlns:p="http://schemas.openxmlformats.org/presentationml/2006/main">
  <p:tag name="PA" val="v5.2.11"/>
</p:tagLst>
</file>

<file path=ppt/tags/tag194.xml><?xml version="1.0" encoding="utf-8"?>
<p:tagLst xmlns:p="http://schemas.openxmlformats.org/presentationml/2006/main">
  <p:tag name="PA" val="v5.2.11"/>
</p:tagLst>
</file>

<file path=ppt/tags/tag195.xml><?xml version="1.0" encoding="utf-8"?>
<p:tagLst xmlns:p="http://schemas.openxmlformats.org/presentationml/2006/main">
  <p:tag name="KSO_WM_DIAGRAM_VIRTUALLY_FRAME" val="{&quot;height&quot;:377.3,&quot;left&quot;:-0.05,&quot;top&quot;:119.4,&quot;width&quot;:964.6}"/>
</p:tagLst>
</file>

<file path=ppt/tags/tag196.xml><?xml version="1.0" encoding="utf-8"?>
<p:tagLst xmlns:p="http://schemas.openxmlformats.org/presentationml/2006/main">
  <p:tag name="KSO_WM_DIAGRAM_VIRTUALLY_FRAME" val="{&quot;height&quot;:377.3,&quot;left&quot;:-0.05,&quot;top&quot;:119.4,&quot;width&quot;:964.6}"/>
</p:tagLst>
</file>

<file path=ppt/tags/tag197.xml><?xml version="1.0" encoding="utf-8"?>
<p:tagLst xmlns:p="http://schemas.openxmlformats.org/presentationml/2006/main">
  <p:tag name="KSO_WM_DIAGRAM_VIRTUALLY_FRAME" val="{&quot;height&quot;:377.3,&quot;left&quot;:-0.05,&quot;top&quot;:119.4,&quot;width&quot;:964.6}"/>
</p:tagLst>
</file>

<file path=ppt/tags/tag198.xml><?xml version="1.0" encoding="utf-8"?>
<p:tagLst xmlns:p="http://schemas.openxmlformats.org/presentationml/2006/main">
  <p:tag name="KSO_WM_DIAGRAM_VIRTUALLY_FRAME" val="{&quot;height&quot;:377.3,&quot;left&quot;:-0.05,&quot;top&quot;:119.4,&quot;width&quot;:964.6}"/>
</p:tagLst>
</file>

<file path=ppt/tags/tag199.xml><?xml version="1.0" encoding="utf-8"?>
<p:tagLst xmlns:p="http://schemas.openxmlformats.org/presentationml/2006/main">
  <p:tag name="KSO_WM_DIAGRAM_VIRTUALLY_FRAME" val="{&quot;height&quot;:377.3,&quot;left&quot;:-0.05,&quot;top&quot;:119.4,&quot;width&quot;:964.6}"/>
</p:tagLst>
</file>

<file path=ppt/tags/tag2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20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200.xml><?xml version="1.0" encoding="utf-8"?>
<p:tagLst xmlns:p="http://schemas.openxmlformats.org/presentationml/2006/main">
  <p:tag name="KSO_WM_DIAGRAM_VIRTUALLY_FRAME" val="{&quot;height&quot;:377.3,&quot;left&quot;:-0.05,&quot;top&quot;:119.4,&quot;width&quot;:964.6}"/>
</p:tagLst>
</file>

<file path=ppt/tags/tag201.xml><?xml version="1.0" encoding="utf-8"?>
<p:tagLst xmlns:p="http://schemas.openxmlformats.org/presentationml/2006/main">
  <p:tag name="KSO_WM_DIAGRAM_VIRTUALLY_FRAME" val="{&quot;height&quot;:377.3,&quot;left&quot;:-0.05,&quot;top&quot;:119.4,&quot;width&quot;:964.6}"/>
</p:tagLst>
</file>

<file path=ppt/tags/tag202.xml><?xml version="1.0" encoding="utf-8"?>
<p:tagLst xmlns:p="http://schemas.openxmlformats.org/presentationml/2006/main">
  <p:tag name="KSO_WM_DIAGRAM_VIRTUALLY_FRAME" val="{&quot;height&quot;:377.3,&quot;left&quot;:-0.05,&quot;top&quot;:119.4,&quot;width&quot;:964.6}"/>
</p:tagLst>
</file>

<file path=ppt/tags/tag203.xml><?xml version="1.0" encoding="utf-8"?>
<p:tagLst xmlns:p="http://schemas.openxmlformats.org/presentationml/2006/main">
  <p:tag name="KSO_WM_DIAGRAM_VIRTUALLY_FRAME" val="{&quot;height&quot;:377.3,&quot;left&quot;:-0.05,&quot;top&quot;:119.4,&quot;width&quot;:964.6}"/>
</p:tagLst>
</file>

<file path=ppt/tags/tag204.xml><?xml version="1.0" encoding="utf-8"?>
<p:tagLst xmlns:p="http://schemas.openxmlformats.org/presentationml/2006/main">
  <p:tag name="KSO_WM_DIAGRAM_VIRTUALLY_FRAME" val="{&quot;height&quot;:377.3,&quot;left&quot;:-0.05,&quot;top&quot;:119.4,&quot;width&quot;:964.6}"/>
</p:tagLst>
</file>

<file path=ppt/tags/tag205.xml><?xml version="1.0" encoding="utf-8"?>
<p:tagLst xmlns:p="http://schemas.openxmlformats.org/presentationml/2006/main">
  <p:tag name="KSO_WM_DIAGRAM_VIRTUALLY_FRAME" val="{&quot;height&quot;:385.2,&quot;left&quot;:-0.05,&quot;top&quot;:97.3,&quot;width&quot;:964.55}"/>
</p:tagLst>
</file>

<file path=ppt/tags/tag206.xml><?xml version="1.0" encoding="utf-8"?>
<p:tagLst xmlns:p="http://schemas.openxmlformats.org/presentationml/2006/main">
  <p:tag name="SHADOWSIZE" val="104"/>
  <p:tag name="ADJUSTMENTS" val="3.588549"/>
</p:tagLst>
</file>

<file path=ppt/tags/tag207.xml><?xml version="1.0" encoding="utf-8"?>
<p:tagLst xmlns:p="http://schemas.openxmlformats.org/presentationml/2006/main">
  <p:tag name="SHADOWSIZE" val="104"/>
  <p:tag name="ADJUSTMENTS" val="3.588549"/>
</p:tagLst>
</file>

<file path=ppt/tags/tag208.xml><?xml version="1.0" encoding="utf-8"?>
<p:tagLst xmlns:p="http://schemas.openxmlformats.org/presentationml/2006/main">
  <p:tag name="SHADOWSIZE" val="104"/>
  <p:tag name="ADJUSTMENTS" val="3.588549"/>
</p:tagLst>
</file>

<file path=ppt/tags/tag209.xml><?xml version="1.0" encoding="utf-8"?>
<p:tagLst xmlns:p="http://schemas.openxmlformats.org/presentationml/2006/main">
  <p:tag name="SHADOWSIZE" val="104"/>
  <p:tag name="ADJUSTMENTS" val="3.588549"/>
</p:tagLst>
</file>

<file path=ppt/tags/tag21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210.xml><?xml version="1.0" encoding="utf-8"?>
<p:tagLst xmlns:p="http://schemas.openxmlformats.org/presentationml/2006/main">
  <p:tag name="SHADOWSIZE" val="104"/>
  <p:tag name="ADJUSTMENTS" val="3.588549"/>
</p:tagLst>
</file>

<file path=ppt/tags/tag211.xml><?xml version="1.0" encoding="utf-8"?>
<p:tagLst xmlns:p="http://schemas.openxmlformats.org/presentationml/2006/main">
  <p:tag name="SHADOWSIZE" val="104"/>
  <p:tag name="ADJUSTMENTS" val="3.588549"/>
</p:tagLst>
</file>

<file path=ppt/tags/tag212.xml><?xml version="1.0" encoding="utf-8"?>
<p:tagLst xmlns:p="http://schemas.openxmlformats.org/presentationml/2006/main">
  <p:tag name="SHADOWSIZE" val="100"/>
  <p:tag name="ADJUSTMENTS" val="9.391378"/>
</p:tagLst>
</file>

<file path=ppt/tags/tag213.xml><?xml version="1.0" encoding="utf-8"?>
<p:tagLst xmlns:p="http://schemas.openxmlformats.org/presentationml/2006/main">
  <p:tag name="SHADOWSIZE" val="100"/>
  <p:tag name="ADJUSTMENTS" val="9.391378"/>
</p:tagLst>
</file>

<file path=ppt/tags/tag214.xml><?xml version="1.0" encoding="utf-8"?>
<p:tagLst xmlns:p="http://schemas.openxmlformats.org/presentationml/2006/main">
  <p:tag name="SHADOWSIZE" val="100"/>
  <p:tag name="ADJUSTMENTS" val="9.391378"/>
</p:tagLst>
</file>

<file path=ppt/tags/tag215.xml><?xml version="1.0" encoding="utf-8"?>
<p:tagLst xmlns:p="http://schemas.openxmlformats.org/presentationml/2006/main">
  <p:tag name="KSO_WM_DIAGRAM_VIRTUALLY_FRAME" val="{&quot;height&quot;:94.45,&quot;left&quot;:35.7,&quot;top&quot;:378.25,&quot;width&quot;:417.05}"/>
</p:tagLst>
</file>

<file path=ppt/tags/tag216.xml><?xml version="1.0" encoding="utf-8"?>
<p:tagLst xmlns:p="http://schemas.openxmlformats.org/presentationml/2006/main">
  <p:tag name="KSO_WM_DIAGRAM_VIRTUALLY_FRAME" val="{&quot;height&quot;:94.45,&quot;left&quot;:35.7,&quot;top&quot;:378.25,&quot;width&quot;:417.05}"/>
</p:tagLst>
</file>

<file path=ppt/tags/tag217.xml><?xml version="1.0" encoding="utf-8"?>
<p:tagLst xmlns:p="http://schemas.openxmlformats.org/presentationml/2006/main">
  <p:tag name="KSO_WM_DIAGRAM_VIRTUALLY_FRAME" val="{&quot;height&quot;:94.45,&quot;left&quot;:35.7,&quot;top&quot;:378.25,&quot;width&quot;:417.05}"/>
</p:tagLst>
</file>

<file path=ppt/tags/tag218.xml><?xml version="1.0" encoding="utf-8"?>
<p:tagLst xmlns:p="http://schemas.openxmlformats.org/presentationml/2006/main">
  <p:tag name="KSO_WM_DIAGRAM_VIRTUALLY_FRAME" val="{&quot;height&quot;:94.45,&quot;left&quot;:35.7,&quot;top&quot;:378.25,&quot;width&quot;:417.05}"/>
</p:tagLst>
</file>

<file path=ppt/tags/tag219.xml><?xml version="1.0" encoding="utf-8"?>
<p:tagLst xmlns:p="http://schemas.openxmlformats.org/presentationml/2006/main">
  <p:tag name="KSO_WM_DIAGRAM_VIRTUALLY_FRAME" val="{&quot;height&quot;:94.45,&quot;left&quot;:35.7,&quot;top&quot;:378.25,&quot;width&quot;:417.05}"/>
</p:tagLst>
</file>

<file path=ppt/tags/tag22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220.xml><?xml version="1.0" encoding="utf-8"?>
<p:tagLst xmlns:p="http://schemas.openxmlformats.org/presentationml/2006/main">
  <p:tag name="KSO_WM_DIAGRAM_VIRTUALLY_FRAME" val="{&quot;height&quot;:94.45,&quot;left&quot;:35.7,&quot;top&quot;:378.25,&quot;width&quot;:417.05}"/>
</p:tagLst>
</file>

<file path=ppt/tags/tag221.xml><?xml version="1.0" encoding="utf-8"?>
<p:tagLst xmlns:p="http://schemas.openxmlformats.org/presentationml/2006/main">
  <p:tag name="KSO_WM_DIAGRAM_VIRTUALLY_FRAME" val="{&quot;height&quot;:94.45,&quot;left&quot;:35.7,&quot;top&quot;:378.25,&quot;width&quot;:417.05}"/>
</p:tagLst>
</file>

<file path=ppt/tags/tag222.xml><?xml version="1.0" encoding="utf-8"?>
<p:tagLst xmlns:p="http://schemas.openxmlformats.org/presentationml/2006/main">
  <p:tag name="KSO_WM_DIAGRAM_VIRTUALLY_FRAME" val="{&quot;height&quot;:94.45,&quot;left&quot;:35.7,&quot;top&quot;:378.25,&quot;width&quot;:417.05}"/>
</p:tagLst>
</file>

<file path=ppt/tags/tag223.xml><?xml version="1.0" encoding="utf-8"?>
<p:tagLst xmlns:p="http://schemas.openxmlformats.org/presentationml/2006/main">
  <p:tag name="KSO_WM_DIAGRAM_VIRTUALLY_FRAME" val="{&quot;height&quot;:94.45,&quot;left&quot;:35.7,&quot;top&quot;:378.25,&quot;width&quot;:417.05}"/>
</p:tagLst>
</file>

<file path=ppt/tags/tag224.xml><?xml version="1.0" encoding="utf-8"?>
<p:tagLst xmlns:p="http://schemas.openxmlformats.org/presentationml/2006/main">
  <p:tag name="KSO_WM_DIAGRAM_VIRTUALLY_FRAME" val="{&quot;height&quot;:94.45,&quot;left&quot;:35.7,&quot;top&quot;:378.25,&quot;width&quot;:417.05}"/>
</p:tagLst>
</file>

<file path=ppt/tags/tag225.xml><?xml version="1.0" encoding="utf-8"?>
<p:tagLst xmlns:p="http://schemas.openxmlformats.org/presentationml/2006/main">
  <p:tag name="KSO_WM_DIAGRAM_VIRTUALLY_FRAME" val="{&quot;height&quot;:94.45,&quot;left&quot;:35.7,&quot;top&quot;:378.25,&quot;width&quot;:417.05}"/>
</p:tagLst>
</file>

<file path=ppt/tags/tag226.xml><?xml version="1.0" encoding="utf-8"?>
<p:tagLst xmlns:p="http://schemas.openxmlformats.org/presentationml/2006/main">
  <p:tag name="KSO_WM_DIAGRAM_VIRTUALLY_FRAME" val="{&quot;height&quot;:94.45,&quot;left&quot;:35.7,&quot;top&quot;:378.25,&quot;width&quot;:417.05}"/>
</p:tagLst>
</file>

<file path=ppt/tags/tag227.xml><?xml version="1.0" encoding="utf-8"?>
<p:tagLst xmlns:p="http://schemas.openxmlformats.org/presentationml/2006/main">
  <p:tag name="KSO_WM_DIAGRAM_VIRTUALLY_FRAME" val="{&quot;height&quot;:94.45,&quot;left&quot;:35.7,&quot;top&quot;:378.25,&quot;width&quot;:417.05}"/>
</p:tagLst>
</file>

<file path=ppt/tags/tag228.xml><?xml version="1.0" encoding="utf-8"?>
<p:tagLst xmlns:p="http://schemas.openxmlformats.org/presentationml/2006/main">
  <p:tag name="KSO_WM_DIAGRAM_VIRTUALLY_FRAME" val="{&quot;height&quot;:94.45,&quot;left&quot;:35.7,&quot;top&quot;:378.25,&quot;width&quot;:417.05}"/>
</p:tagLst>
</file>

<file path=ppt/tags/tag229.xml><?xml version="1.0" encoding="utf-8"?>
<p:tagLst xmlns:p="http://schemas.openxmlformats.org/presentationml/2006/main">
  <p:tag name="KSO_WM_DIAGRAM_VIRTUALLY_FRAME" val="{&quot;height&quot;:94.45,&quot;left&quot;:35.7,&quot;top&quot;:378.25,&quot;width&quot;:417.05}"/>
</p:tagLst>
</file>

<file path=ppt/tags/tag23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230.xml><?xml version="1.0" encoding="utf-8"?>
<p:tagLst xmlns:p="http://schemas.openxmlformats.org/presentationml/2006/main">
  <p:tag name="PA" val="v5.2.11"/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231.xml><?xml version="1.0" encoding="utf-8"?>
<p:tagLst xmlns:p="http://schemas.openxmlformats.org/presentationml/2006/main">
  <p:tag name="PA" val="v5.2.11"/>
  <p:tag name="KSO_WM_BEAUTIFY_FLAG" val="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.69"/>
  <p:tag name="KSO_WM_UNIT_LINE_FORE_SCHEMECOLOR_INDEX_2_BRIGHTNESS" val="0"/>
  <p:tag name="KSO_WM_UNIT_LINE_FORE_SCHEMECOLOR_INDEX_2" val="5"/>
  <p:tag name="KSO_WM_UNIT_LINE_FORE_SCHEMECOLOR_INDEX_2_POS" val="1"/>
  <p:tag name="KSO_WM_UNIT_LINE_FORE_SCHEMECOLOR_INDEX_2_TRANS" val="1"/>
  <p:tag name="KSO_WM_UNIT_LINE_GRADIENT_TYPE" val="0"/>
  <p:tag name="KSO_WM_UNIT_LINE_GRADIENT_ANGLE" val="45"/>
  <p:tag name="KSO_WM_UNIT_LINE_GRADIENT_DIRECTION" val="0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</p:tagLst>
</file>

<file path=ppt/tags/tag232.xml><?xml version="1.0" encoding="utf-8"?>
<p:tagLst xmlns:p="http://schemas.openxmlformats.org/presentationml/2006/main">
  <p:tag name="KSO_WM_BEAUTIFY_FLAG" val=""/>
  <p:tag name="KSO_WM_UNIT_FILL_FORE_SCHEMECOLOR_INDEX_1_BRIGHTNESS" val="-0.25"/>
  <p:tag name="KSO_WM_UNIT_FILL_FORE_SCHEMECOLOR_INDEX_1" val="15"/>
  <p:tag name="KSO_WM_UNIT_FILL_FORE_SCHEMECOLOR_INDEX_1_POS" val="0"/>
  <p:tag name="KSO_WM_UNIT_FILL_FORE_SCHEMECOLOR_INDEX_1_TRANS" val="0"/>
  <p:tag name="KSO_WM_UNIT_TEXT_FILL_FORE_SCHEMECOLOR_INDEX_BRIGHTNESS" val="0"/>
  <p:tag name="KSO_WM_UNIT_TEXT_FILL_FORE_SCHEMECOLOR_INDEX" val="14"/>
  <p:tag name="KSO_WM_UNIT_TEXT_FILL_TYPE" val="1"/>
  <p:tag name="KSO_WM_UNIT_TEXT_SHADOW_SCHEMECOLOR_INDEX_BRIGHTNESS" val="-0.25"/>
  <p:tag name="KSO_WM_UNIT_TEXT_SHADOW_SCHEMECOLOR_INDEX" val="5"/>
</p:tagLst>
</file>

<file path=ppt/tags/tag233.xml><?xml version="1.0" encoding="utf-8"?>
<p:tagLst xmlns:p="http://schemas.openxmlformats.org/presentationml/2006/main">
  <p:tag name="PA" val="v5.2.11"/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234.xml><?xml version="1.0" encoding="utf-8"?>
<p:tagLst xmlns:p="http://schemas.openxmlformats.org/presentationml/2006/main">
  <p:tag name="PA" val="v5.2.11"/>
  <p:tag name="KSO_WM_BEAUTIFY_FLAG" val="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.69"/>
  <p:tag name="KSO_WM_UNIT_LINE_FORE_SCHEMECOLOR_INDEX_2_BRIGHTNESS" val="0"/>
  <p:tag name="KSO_WM_UNIT_LINE_FORE_SCHEMECOLOR_INDEX_2" val="5"/>
  <p:tag name="KSO_WM_UNIT_LINE_FORE_SCHEMECOLOR_INDEX_2_POS" val="1"/>
  <p:tag name="KSO_WM_UNIT_LINE_FORE_SCHEMECOLOR_INDEX_2_TRANS" val="1"/>
  <p:tag name="KSO_WM_UNIT_LINE_GRADIENT_TYPE" val="0"/>
  <p:tag name="KSO_WM_UNIT_LINE_GRADIENT_ANGLE" val="45"/>
  <p:tag name="KSO_WM_UNIT_LINE_GRADIENT_DIRECTION" val="0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</p:tagLst>
</file>

<file path=ppt/tags/tag235.xml><?xml version="1.0" encoding="utf-8"?>
<p:tagLst xmlns:p="http://schemas.openxmlformats.org/presentationml/2006/main">
  <p:tag name="KSO_WM_BEAUTIFY_FLAG" val=""/>
  <p:tag name="KSO_WM_UNIT_FILL_FORE_SCHEMECOLOR_INDEX_1_BRIGHTNESS" val="-0.25"/>
  <p:tag name="KSO_WM_UNIT_FILL_FORE_SCHEMECOLOR_INDEX_1" val="15"/>
  <p:tag name="KSO_WM_UNIT_FILL_FORE_SCHEMECOLOR_INDEX_1_POS" val="0"/>
  <p:tag name="KSO_WM_UNIT_FILL_FORE_SCHEMECOLOR_INDEX_1_TRANS" val="0"/>
  <p:tag name="KSO_WM_UNIT_TEXT_FILL_FORE_SCHEMECOLOR_INDEX_BRIGHTNESS" val="0"/>
  <p:tag name="KSO_WM_UNIT_TEXT_FILL_FORE_SCHEMECOLOR_INDEX" val="14"/>
  <p:tag name="KSO_WM_UNIT_TEXT_FILL_TYPE" val="1"/>
  <p:tag name="KSO_WM_UNIT_TEXT_SHADOW_SCHEMECOLOR_INDEX_BRIGHTNESS" val="-0.25"/>
  <p:tag name="KSO_WM_UNIT_TEXT_SHADOW_SCHEMECOLOR_INDEX" val="5"/>
</p:tagLst>
</file>

<file path=ppt/tags/tag236.xml><?xml version="1.0" encoding="utf-8"?>
<p:tagLst xmlns:p="http://schemas.openxmlformats.org/presentationml/2006/main">
  <p:tag name="PA" val="v5.2.11"/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237.xml><?xml version="1.0" encoding="utf-8"?>
<p:tagLst xmlns:p="http://schemas.openxmlformats.org/presentationml/2006/main">
  <p:tag name="PA" val="v5.2.11"/>
  <p:tag name="KSO_WM_BEAUTIFY_FLAG" val="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.69"/>
  <p:tag name="KSO_WM_UNIT_LINE_FORE_SCHEMECOLOR_INDEX_2_BRIGHTNESS" val="0"/>
  <p:tag name="KSO_WM_UNIT_LINE_FORE_SCHEMECOLOR_INDEX_2" val="5"/>
  <p:tag name="KSO_WM_UNIT_LINE_FORE_SCHEMECOLOR_INDEX_2_POS" val="1"/>
  <p:tag name="KSO_WM_UNIT_LINE_FORE_SCHEMECOLOR_INDEX_2_TRANS" val="1"/>
  <p:tag name="KSO_WM_UNIT_LINE_GRADIENT_TYPE" val="0"/>
  <p:tag name="KSO_WM_UNIT_LINE_GRADIENT_ANGLE" val="45"/>
  <p:tag name="KSO_WM_UNIT_LINE_GRADIENT_DIRECTION" val="0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</p:tagLst>
</file>

<file path=ppt/tags/tag238.xml><?xml version="1.0" encoding="utf-8"?>
<p:tagLst xmlns:p="http://schemas.openxmlformats.org/presentationml/2006/main">
  <p:tag name="KSO_WM_BEAUTIFY_FLAG" val=""/>
  <p:tag name="KSO_WM_UNIT_FILL_FORE_SCHEMECOLOR_INDEX_1_BRIGHTNESS" val="-0.25"/>
  <p:tag name="KSO_WM_UNIT_FILL_FORE_SCHEMECOLOR_INDEX_1" val="15"/>
  <p:tag name="KSO_WM_UNIT_FILL_FORE_SCHEMECOLOR_INDEX_1_POS" val="0"/>
  <p:tag name="KSO_WM_UNIT_FILL_FORE_SCHEMECOLOR_INDEX_1_TRANS" val="0"/>
  <p:tag name="KSO_WM_UNIT_TEXT_FILL_FORE_SCHEMECOLOR_INDEX_BRIGHTNESS" val="0"/>
  <p:tag name="KSO_WM_UNIT_TEXT_FILL_FORE_SCHEMECOLOR_INDEX" val="14"/>
  <p:tag name="KSO_WM_UNIT_TEXT_FILL_TYPE" val="1"/>
  <p:tag name="KSO_WM_UNIT_TEXT_SHADOW_SCHEMECOLOR_INDEX_BRIGHTNESS" val="-0.25"/>
  <p:tag name="KSO_WM_UNIT_TEXT_SHADOW_SCHEMECOLOR_INDEX" val="5"/>
</p:tagLst>
</file>

<file path=ppt/tags/tag239.xml><?xml version="1.0" encoding="utf-8"?>
<p:tagLst xmlns:p="http://schemas.openxmlformats.org/presentationml/2006/main">
  <p:tag name="PA" val="v5.2.11"/>
  <p:tag name="KSO_WM_BEAUTIFY_FLAG" val=""/>
  <p:tag name="KSO_WM_UNIT_TEXT_FILL_FORE_SCHEMECOLOR_INDEX_BRIGHTNESS" val="0"/>
  <p:tag name="KSO_WM_UNIT_TEXT_FILL_FORE_SCHEMECOLOR_INDEX" val="2"/>
  <p:tag name="KSO_WM_UNIT_TEXT_FILL_TYPE" val="1"/>
</p:tagLst>
</file>

<file path=ppt/tags/tag24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240.xml><?xml version="1.0" encoding="utf-8"?>
<p:tagLst xmlns:p="http://schemas.openxmlformats.org/presentationml/2006/main">
  <p:tag name="PA" val="v5.2.11"/>
  <p:tag name="KSO_WM_BEAUTIFY_FLAG" val="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.69"/>
  <p:tag name="KSO_WM_UNIT_LINE_FORE_SCHEMECOLOR_INDEX_2_BRIGHTNESS" val="0"/>
  <p:tag name="KSO_WM_UNIT_LINE_FORE_SCHEMECOLOR_INDEX_2" val="5"/>
  <p:tag name="KSO_WM_UNIT_LINE_FORE_SCHEMECOLOR_INDEX_2_POS" val="1"/>
  <p:tag name="KSO_WM_UNIT_LINE_FORE_SCHEMECOLOR_INDEX_2_TRANS" val="1"/>
  <p:tag name="KSO_WM_UNIT_LINE_GRADIENT_TYPE" val="0"/>
  <p:tag name="KSO_WM_UNIT_LINE_GRADIENT_ANGLE" val="45"/>
  <p:tag name="KSO_WM_UNIT_LINE_GRADIENT_DIRECTION" val="0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</p:tagLst>
</file>

<file path=ppt/tags/tag241.xml><?xml version="1.0" encoding="utf-8"?>
<p:tagLst xmlns:p="http://schemas.openxmlformats.org/presentationml/2006/main">
  <p:tag name="KSO_WM_BEAUTIFY_FLAG" val=""/>
  <p:tag name="KSO_WM_UNIT_FILL_FORE_SCHEMECOLOR_INDEX_1_BRIGHTNESS" val="-0.25"/>
  <p:tag name="KSO_WM_UNIT_FILL_FORE_SCHEMECOLOR_INDEX_1" val="15"/>
  <p:tag name="KSO_WM_UNIT_FILL_FORE_SCHEMECOLOR_INDEX_1_POS" val="0"/>
  <p:tag name="KSO_WM_UNIT_FILL_FORE_SCHEMECOLOR_INDEX_1_TRANS" val="0"/>
  <p:tag name="KSO_WM_UNIT_TEXT_FILL_FORE_SCHEMECOLOR_INDEX_BRIGHTNESS" val="0"/>
  <p:tag name="KSO_WM_UNIT_TEXT_FILL_FORE_SCHEMECOLOR_INDEX" val="14"/>
  <p:tag name="KSO_WM_UNIT_TEXT_FILL_TYPE" val="1"/>
  <p:tag name="KSO_WM_UNIT_TEXT_SHADOW_SCHEMECOLOR_INDEX_BRIGHTNESS" val="-0.25"/>
  <p:tag name="KSO_WM_UNIT_TEXT_SHADOW_SCHEMECOLOR_INDEX" val="5"/>
</p:tagLst>
</file>

<file path=ppt/tags/tag242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"/>
  <p:tag name="KSO_WM_UNIT_TEXT_FILL_TYPE" val="1"/>
</p:tagLst>
</file>

<file path=ppt/tags/tag243.xml><?xml version="1.0" encoding="utf-8"?>
<p:tagLst xmlns:p="http://schemas.openxmlformats.org/presentationml/2006/main">
  <p:tag name="KSO_WM_BEAUTIFY_FLAG" val="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1"/>
  <p:tag name="KSO_WM_UNIT_LINE_FORE_SCHEMECOLOR_INDEX_2_BRIGHTNESS" val="0"/>
  <p:tag name="KSO_WM_UNIT_LINE_FORE_SCHEMECOLOR_INDEX_2" val="5"/>
  <p:tag name="KSO_WM_UNIT_LINE_FORE_SCHEMECOLOR_INDEX_2_POS" val="1"/>
  <p:tag name="KSO_WM_UNIT_LINE_FORE_SCHEMECOLOR_INDEX_2_TRANS" val="0"/>
  <p:tag name="KSO_WM_UNIT_LINE_GRADIENT_TYPE" val="0"/>
  <p:tag name="KSO_WM_UNIT_LINE_GRADIENT_ANGLE" val="0"/>
  <p:tag name="KSO_WM_UNIT_LINE_GRADIENT_DIRECTION" val="3"/>
  <p:tag name="KSO_WM_UNIT_LINE_FILL_TYPE" val="5"/>
</p:tagLst>
</file>

<file path=ppt/tags/tag244.xml><?xml version="1.0" encoding="utf-8"?>
<p:tagLst xmlns:p="http://schemas.openxmlformats.org/presentationml/2006/main">
  <p:tag name="KSO_WM_BEAUTIFY_FLAG" val="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8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FILL_TYPE" val="3"/>
</p:tagLst>
</file>

<file path=ppt/tags/tag245.xml><?xml version="1.0" encoding="utf-8"?>
<p:tagLst xmlns:p="http://schemas.openxmlformats.org/presentationml/2006/main">
  <p:tag name="KSO_WM_BEAUTIFY_FLAG" val=""/>
  <p:tag name="KSO_WM_UNIT_TEXT_SHADOW_SCHEMECOLOR_INDEX_BRIGHTNESS" val="-0.5"/>
  <p:tag name="KSO_WM_UNIT_TEXT_SHADOW_SCHEMECOLOR_INDEX" val="6"/>
</p:tagLst>
</file>

<file path=ppt/tags/tag246.xml><?xml version="1.0" encoding="utf-8"?>
<p:tagLst xmlns:p="http://schemas.openxmlformats.org/presentationml/2006/main">
  <p:tag name="KSO_WM_BEAUTIFY_FLAG" val=""/>
  <p:tag name="KSO_WM_UNIT_TEXT_SHADOW_SCHEMECOLOR_INDEX_BRIGHTNESS" val="-0.5"/>
  <p:tag name="KSO_WM_UNIT_TEXT_SHADOW_SCHEMECOLOR_INDEX" val="6"/>
</p:tagLst>
</file>

<file path=ppt/tags/tag247.xml><?xml version="1.0" encoding="utf-8"?>
<p:tagLst xmlns:p="http://schemas.openxmlformats.org/presentationml/2006/main">
  <p:tag name="KSO_WM_BEAUTIFY_FLAG" val=""/>
  <p:tag name="KSO_WM_UNIT_TEXT_FILL_FORE_SCHEMECOLOR_INDEX_BRIGHTNESS" val="0"/>
  <p:tag name="KSO_WM_UNIT_TEXT_FILL_FORE_SCHEMECOLOR_INDEX" val="1"/>
  <p:tag name="KSO_WM_UNIT_TEXT_FILL_TYPE" val="1"/>
</p:tagLst>
</file>

<file path=ppt/tags/tag248.xml><?xml version="1.0" encoding="utf-8"?>
<p:tagLst xmlns:p="http://schemas.openxmlformats.org/presentationml/2006/main">
  <p:tag name="KSO_WM_BEAUTIFY_FLAG" val="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1"/>
  <p:tag name="KSO_WM_UNIT_LINE_FORE_SCHEMECOLOR_INDEX_2_BRIGHTNESS" val="0"/>
  <p:tag name="KSO_WM_UNIT_LINE_FORE_SCHEMECOLOR_INDEX_2" val="5"/>
  <p:tag name="KSO_WM_UNIT_LINE_FORE_SCHEMECOLOR_INDEX_2_POS" val="1"/>
  <p:tag name="KSO_WM_UNIT_LINE_FORE_SCHEMECOLOR_INDEX_2_TRANS" val="0"/>
  <p:tag name="KSO_WM_UNIT_LINE_GRADIENT_TYPE" val="0"/>
  <p:tag name="KSO_WM_UNIT_LINE_GRADIENT_ANGLE" val="0"/>
  <p:tag name="KSO_WM_UNIT_LINE_GRADIENT_DIRECTION" val="3"/>
  <p:tag name="KSO_WM_UNIT_LINE_FILL_TYPE" val="5"/>
</p:tagLst>
</file>

<file path=ppt/tags/tag249.xml><?xml version="1.0" encoding="utf-8"?>
<p:tagLst xmlns:p="http://schemas.openxmlformats.org/presentationml/2006/main">
  <p:tag name="KSO_WM_BEAUTIFY_FLAG" val="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8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FILL_TYPE" val="3"/>
</p:tagLst>
</file>

<file path=ppt/tags/tag25.xml><?xml version="1.0" encoding="utf-8"?>
<p:tagLst xmlns:p="http://schemas.openxmlformats.org/presentationml/2006/main">
  <p:tag name="KSO_WM_BEAUTIFY_FLAG" val=""/>
</p:tagLst>
</file>

<file path=ppt/tags/tag250.xml><?xml version="1.0" encoding="utf-8"?>
<p:tagLst xmlns:p="http://schemas.openxmlformats.org/presentationml/2006/main">
  <p:tag name="KSO_WM_BEAUTIFY_FLAG" val=""/>
  <p:tag name="KSO_WM_UNIT_TEXT_SHADOW_SCHEMECOLOR_INDEX_BRIGHTNESS" val="-0.5"/>
  <p:tag name="KSO_WM_UNIT_TEXT_SHADOW_SCHEMECOLOR_INDEX" val="6"/>
</p:tagLst>
</file>

<file path=ppt/tags/tag251.xml><?xml version="1.0" encoding="utf-8"?>
<p:tagLst xmlns:p="http://schemas.openxmlformats.org/presentationml/2006/main">
  <p:tag name="KSO_WM_BEAUTIFY_FLAG" val=""/>
  <p:tag name="KSO_WM_UNIT_TEXT_SHADOW_SCHEMECOLOR_INDEX_BRIGHTNESS" val="-0.5"/>
  <p:tag name="KSO_WM_UNIT_TEXT_SHADOW_SCHEMECOLOR_INDEX" val="6"/>
</p:tagLst>
</file>

<file path=ppt/tags/tag252.xml><?xml version="1.0" encoding="utf-8"?>
<p:tagLst xmlns:p="http://schemas.openxmlformats.org/presentationml/2006/main">
  <p:tag name="PA" val="v5.2.11"/>
</p:tagLst>
</file>

<file path=ppt/tags/tag253.xml><?xml version="1.0" encoding="utf-8"?>
<p:tagLst xmlns:p="http://schemas.openxmlformats.org/presentationml/2006/main">
  <p:tag name="PA" val="v5.2.11"/>
</p:tagLst>
</file>

<file path=ppt/tags/tag254.xml><?xml version="1.0" encoding="utf-8"?>
<p:tagLst xmlns:p="http://schemas.openxmlformats.org/presentationml/2006/main">
  <p:tag name="PA" val="v5.2.11"/>
</p:tagLst>
</file>

<file path=ppt/tags/tag255.xml><?xml version="1.0" encoding="utf-8"?>
<p:tagLst xmlns:p="http://schemas.openxmlformats.org/presentationml/2006/main">
  <p:tag name="PA" val="v5.2.11"/>
</p:tagLst>
</file>

<file path=ppt/tags/tag256.xml><?xml version="1.0" encoding="utf-8"?>
<p:tagLst xmlns:p="http://schemas.openxmlformats.org/presentationml/2006/main">
  <p:tag name="PA" val="v5.2.11"/>
</p:tagLst>
</file>

<file path=ppt/tags/tag257.xml><?xml version="1.0" encoding="utf-8"?>
<p:tagLst xmlns:p="http://schemas.openxmlformats.org/presentationml/2006/main">
  <p:tag name="PA" val="v5.2.11"/>
</p:tagLst>
</file>

<file path=ppt/tags/tag258.xml><?xml version="1.0" encoding="utf-8"?>
<p:tagLst xmlns:p="http://schemas.openxmlformats.org/presentationml/2006/main">
  <p:tag name="PA" val="v5.2.11"/>
</p:tagLst>
</file>

<file path=ppt/tags/tag259.xml><?xml version="1.0" encoding="utf-8"?>
<p:tagLst xmlns:p="http://schemas.openxmlformats.org/presentationml/2006/main">
  <p:tag name="PA" val="v5.2.11"/>
</p:tagLst>
</file>

<file path=ppt/tags/tag26.xml><?xml version="1.0" encoding="utf-8"?>
<p:tagLst xmlns:p="http://schemas.openxmlformats.org/presentationml/2006/main">
  <p:tag name="KSO_WM_BEAUTIFY_FLAG" val=""/>
</p:tagLst>
</file>

<file path=ppt/tags/tag260.xml><?xml version="1.0" encoding="utf-8"?>
<p:tagLst xmlns:p="http://schemas.openxmlformats.org/presentationml/2006/main">
  <p:tag name="PA" val="v5.2.11"/>
</p:tagLst>
</file>

<file path=ppt/tags/tag261.xml><?xml version="1.0" encoding="utf-8"?>
<p:tagLst xmlns:p="http://schemas.openxmlformats.org/presentationml/2006/main">
  <p:tag name="PA" val="v5.2.11"/>
</p:tagLst>
</file>

<file path=ppt/tags/tag262.xml><?xml version="1.0" encoding="utf-8"?>
<p:tagLst xmlns:p="http://schemas.openxmlformats.org/presentationml/2006/main">
  <p:tag name="PA" val="v5.2.11"/>
  <p:tag name="OOFV49UTZTO7NAF8CT2I6W==" val="Gxo9d9GqO8k="/>
  <p:tag name="ICJA5AH5LE1OU3CEJ/NSQG==" val="n89qW5XHiRk7ywB0nX4aNw=="/>
</p:tagLst>
</file>

<file path=ppt/tags/tag263.xml><?xml version="1.0" encoding="utf-8"?>
<p:tagLst xmlns:p="http://schemas.openxmlformats.org/presentationml/2006/main">
  <p:tag name="PA" val="v5.2.11"/>
</p:tagLst>
</file>

<file path=ppt/tags/tag264.xml><?xml version="1.0" encoding="utf-8"?>
<p:tagLst xmlns:p="http://schemas.openxmlformats.org/presentationml/2006/main">
  <p:tag name="SHADOWSIZE" val="100"/>
  <p:tag name="ADJUSTMENTS" val="9.391378"/>
</p:tagLst>
</file>

<file path=ppt/tags/tag265.xml><?xml version="1.0" encoding="utf-8"?>
<p:tagLst xmlns:p="http://schemas.openxmlformats.org/presentationml/2006/main">
  <p:tag name="SHADOWSIZE" val="100"/>
  <p:tag name="ADJUSTMENTS" val="9.391378"/>
</p:tagLst>
</file>

<file path=ppt/tags/tag266.xml><?xml version="1.0" encoding="utf-8"?>
<p:tagLst xmlns:p="http://schemas.openxmlformats.org/presentationml/2006/main">
  <p:tag name="SHADOWSIZE" val="100"/>
  <p:tag name="ADJUSTMENTS" val="9.391378"/>
</p:tagLst>
</file>

<file path=ppt/tags/tag267.xml><?xml version="1.0" encoding="utf-8"?>
<p:tagLst xmlns:p="http://schemas.openxmlformats.org/presentationml/2006/main">
  <p:tag name="PA" val="v5.2.11"/>
  <p:tag name="OOFV49UTZTO7NAF8CT2I6W==" val="Gxo9d9GqO8k="/>
  <p:tag name="ICJA5AH5LE1OU3CEJ/NSQG==" val="n89qW5XHiRk7ywB0nX4aNw=="/>
</p:tagLst>
</file>

<file path=ppt/tags/tag268.xml><?xml version="1.0" encoding="utf-8"?>
<p:tagLst xmlns:p="http://schemas.openxmlformats.org/presentationml/2006/main">
  <p:tag name="PA" val="v5.2.11"/>
</p:tagLst>
</file>

<file path=ppt/tags/tag269.xml><?xml version="1.0" encoding="utf-8"?>
<p:tagLst xmlns:p="http://schemas.openxmlformats.org/presentationml/2006/main">
  <p:tag name="PA" val="v5.2.11"/>
</p:tagLst>
</file>

<file path=ppt/tags/tag27.xml><?xml version="1.0" encoding="utf-8"?>
<p:tagLst xmlns:p="http://schemas.openxmlformats.org/presentationml/2006/main">
  <p:tag name="KSO_WM_BEAUTIFY_FLAG" val=""/>
</p:tagLst>
</file>

<file path=ppt/tags/tag270.xml><?xml version="1.0" encoding="utf-8"?>
<p:tagLst xmlns:p="http://schemas.openxmlformats.org/presentationml/2006/main">
  <p:tag name="PA" val="v5.2.11"/>
</p:tagLst>
</file>

<file path=ppt/tags/tag271.xml><?xml version="1.0" encoding="utf-8"?>
<p:tagLst xmlns:p="http://schemas.openxmlformats.org/presentationml/2006/main">
  <p:tag name="PA" val="v5.2.11"/>
</p:tagLst>
</file>

<file path=ppt/tags/tag272.xml><?xml version="1.0" encoding="utf-8"?>
<p:tagLst xmlns:p="http://schemas.openxmlformats.org/presentationml/2006/main">
  <p:tag name="PA" val="v5.2.11"/>
</p:tagLst>
</file>

<file path=ppt/tags/tag273.xml><?xml version="1.0" encoding="utf-8"?>
<p:tagLst xmlns:p="http://schemas.openxmlformats.org/presentationml/2006/main">
  <p:tag name="PA" val="v5.2.11"/>
</p:tagLst>
</file>

<file path=ppt/tags/tag274.xml><?xml version="1.0" encoding="utf-8"?>
<p:tagLst xmlns:p="http://schemas.openxmlformats.org/presentationml/2006/main">
  <p:tag name="PA" val="v5.2.11"/>
</p:tagLst>
</file>

<file path=ppt/tags/tag275.xml><?xml version="1.0" encoding="utf-8"?>
<p:tagLst xmlns:p="http://schemas.openxmlformats.org/presentationml/2006/main">
  <p:tag name="PA" val="v5.2.11"/>
</p:tagLst>
</file>

<file path=ppt/tags/tag276.xml><?xml version="1.0" encoding="utf-8"?>
<p:tagLst xmlns:p="http://schemas.openxmlformats.org/presentationml/2006/main">
  <p:tag name="PA" val="v5.2.11"/>
</p:tagLst>
</file>

<file path=ppt/tags/tag277.xml><?xml version="1.0" encoding="utf-8"?>
<p:tagLst xmlns:p="http://schemas.openxmlformats.org/presentationml/2006/main">
  <p:tag name="PA" val="v5.2.11"/>
</p:tagLst>
</file>

<file path=ppt/tags/tag278.xml><?xml version="1.0" encoding="utf-8"?>
<p:tagLst xmlns:p="http://schemas.openxmlformats.org/presentationml/2006/main">
  <p:tag name="PA" val="v5.2.11"/>
</p:tagLst>
</file>

<file path=ppt/tags/tag279.xml><?xml version="1.0" encoding="utf-8"?>
<p:tagLst xmlns:p="http://schemas.openxmlformats.org/presentationml/2006/main">
  <p:tag name="PA" val="v5.2.11"/>
</p:tagLst>
</file>

<file path=ppt/tags/tag28.xml><?xml version="1.0" encoding="utf-8"?>
<p:tagLst xmlns:p="http://schemas.openxmlformats.org/presentationml/2006/main">
  <p:tag name="SHADOWSIZE" val="100"/>
</p:tagLst>
</file>

<file path=ppt/tags/tag280.xml><?xml version="1.0" encoding="utf-8"?>
<p:tagLst xmlns:p="http://schemas.openxmlformats.org/presentationml/2006/main">
  <p:tag name="PA" val="v5.2.11"/>
</p:tagLst>
</file>

<file path=ppt/tags/tag281.xml><?xml version="1.0" encoding="utf-8"?>
<p:tagLst xmlns:p="http://schemas.openxmlformats.org/presentationml/2006/main">
  <p:tag name="PA" val="v5.2.11"/>
</p:tagLst>
</file>

<file path=ppt/tags/tag282.xml><?xml version="1.0" encoding="utf-8"?>
<p:tagLst xmlns:p="http://schemas.openxmlformats.org/presentationml/2006/main">
  <p:tag name="PA" val="v5.2.11"/>
</p:tagLst>
</file>

<file path=ppt/tags/tag283.xml><?xml version="1.0" encoding="utf-8"?>
<p:tagLst xmlns:p="http://schemas.openxmlformats.org/presentationml/2006/main">
  <p:tag name="PA" val="v5.2.11"/>
</p:tagLst>
</file>

<file path=ppt/tags/tag284.xml><?xml version="1.0" encoding="utf-8"?>
<p:tagLst xmlns:p="http://schemas.openxmlformats.org/presentationml/2006/main">
  <p:tag name="PA" val="v5.2.11"/>
</p:tagLst>
</file>

<file path=ppt/tags/tag285.xml><?xml version="1.0" encoding="utf-8"?>
<p:tagLst xmlns:p="http://schemas.openxmlformats.org/presentationml/2006/main">
  <p:tag name="PA" val="v5.2.11"/>
</p:tagLst>
</file>

<file path=ppt/tags/tag286.xml><?xml version="1.0" encoding="utf-8"?>
<p:tagLst xmlns:p="http://schemas.openxmlformats.org/presentationml/2006/main">
  <p:tag name="PA" val="v5.2.11"/>
</p:tagLst>
</file>

<file path=ppt/tags/tag287.xml><?xml version="1.0" encoding="utf-8"?>
<p:tagLst xmlns:p="http://schemas.openxmlformats.org/presentationml/2006/main">
  <p:tag name="PA" val="v5.2.11"/>
</p:tagLst>
</file>

<file path=ppt/tags/tag288.xml><?xml version="1.0" encoding="utf-8"?>
<p:tagLst xmlns:p="http://schemas.openxmlformats.org/presentationml/2006/main">
  <p:tag name="PA" val="v5.2.11"/>
</p:tagLst>
</file>

<file path=ppt/tags/tag289.xml><?xml version="1.0" encoding="utf-8"?>
<p:tagLst xmlns:p="http://schemas.openxmlformats.org/presentationml/2006/main">
  <p:tag name="PA" val="v5.2.11"/>
</p:tagLst>
</file>

<file path=ppt/tags/tag29.xml><?xml version="1.0" encoding="utf-8"?>
<p:tagLst xmlns:p="http://schemas.openxmlformats.org/presentationml/2006/main">
  <p:tag name="SHADOWSIZE" val="100"/>
</p:tagLst>
</file>

<file path=ppt/tags/tag290.xml><?xml version="1.0" encoding="utf-8"?>
<p:tagLst xmlns:p="http://schemas.openxmlformats.org/presentationml/2006/main">
  <p:tag name="PA" val="v5.2.11"/>
</p:tagLst>
</file>

<file path=ppt/tags/tag291.xml><?xml version="1.0" encoding="utf-8"?>
<p:tagLst xmlns:p="http://schemas.openxmlformats.org/presentationml/2006/main">
  <p:tag name="PA" val="v5.2.11"/>
</p:tagLst>
</file>

<file path=ppt/tags/tag292.xml><?xml version="1.0" encoding="utf-8"?>
<p:tagLst xmlns:p="http://schemas.openxmlformats.org/presentationml/2006/main">
  <p:tag name="PA" val="v5.2.11"/>
</p:tagLst>
</file>

<file path=ppt/tags/tag293.xml><?xml version="1.0" encoding="utf-8"?>
<p:tagLst xmlns:p="http://schemas.openxmlformats.org/presentationml/2006/main">
  <p:tag name="PA" val="v5.2.11"/>
</p:tagLst>
</file>

<file path=ppt/tags/tag294.xml><?xml version="1.0" encoding="utf-8"?>
<p:tagLst xmlns:p="http://schemas.openxmlformats.org/presentationml/2006/main">
  <p:tag name="PA" val="v5.2.11"/>
</p:tagLst>
</file>

<file path=ppt/tags/tag295.xml><?xml version="1.0" encoding="utf-8"?>
<p:tagLst xmlns:p="http://schemas.openxmlformats.org/presentationml/2006/main">
  <p:tag name="PA" val="v5.2.11"/>
</p:tagLst>
</file>

<file path=ppt/tags/tag296.xml><?xml version="1.0" encoding="utf-8"?>
<p:tagLst xmlns:p="http://schemas.openxmlformats.org/presentationml/2006/main">
  <p:tag name="PA" val="v5.2.11"/>
</p:tagLst>
</file>

<file path=ppt/tags/tag297.xml><?xml version="1.0" encoding="utf-8"?>
<p:tagLst xmlns:p="http://schemas.openxmlformats.org/presentationml/2006/main">
  <p:tag name="PA" val="v5.2.11"/>
</p:tagLst>
</file>

<file path=ppt/tags/tag298.xml><?xml version="1.0" encoding="utf-8"?>
<p:tagLst xmlns:p="http://schemas.openxmlformats.org/presentationml/2006/main">
  <p:tag name="PA" val="v5.2.11"/>
</p:tagLst>
</file>

<file path=ppt/tags/tag299.xml><?xml version="1.0" encoding="utf-8"?>
<p:tagLst xmlns:p="http://schemas.openxmlformats.org/presentationml/2006/main">
  <p:tag name="PA" val="v5.2.11"/>
</p:tagLst>
</file>

<file path=ppt/tags/tag3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30.xml><?xml version="1.0" encoding="utf-8"?>
<p:tagLst xmlns:p="http://schemas.openxmlformats.org/presentationml/2006/main">
  <p:tag name="SHADOWSIZE" val="100"/>
</p:tagLst>
</file>

<file path=ppt/tags/tag300.xml><?xml version="1.0" encoding="utf-8"?>
<p:tagLst xmlns:p="http://schemas.openxmlformats.org/presentationml/2006/main">
  <p:tag name="PA" val="v5.2.11"/>
</p:tagLst>
</file>

<file path=ppt/tags/tag301.xml><?xml version="1.0" encoding="utf-8"?>
<p:tagLst xmlns:p="http://schemas.openxmlformats.org/presentationml/2006/main">
  <p:tag name="PA" val="v5.2.11"/>
</p:tagLst>
</file>

<file path=ppt/tags/tag302.xml><?xml version="1.0" encoding="utf-8"?>
<p:tagLst xmlns:p="http://schemas.openxmlformats.org/presentationml/2006/main">
  <p:tag name="PA" val="v5.2.11"/>
</p:tagLst>
</file>

<file path=ppt/tags/tag303.xml><?xml version="1.0" encoding="utf-8"?>
<p:tagLst xmlns:p="http://schemas.openxmlformats.org/presentationml/2006/main">
  <p:tag name="PA" val="v5.2.11"/>
</p:tagLst>
</file>

<file path=ppt/tags/tag304.xml><?xml version="1.0" encoding="utf-8"?>
<p:tagLst xmlns:p="http://schemas.openxmlformats.org/presentationml/2006/main">
  <p:tag name="PA" val="v5.2.11"/>
</p:tagLst>
</file>

<file path=ppt/tags/tag305.xml><?xml version="1.0" encoding="utf-8"?>
<p:tagLst xmlns:p="http://schemas.openxmlformats.org/presentationml/2006/main">
  <p:tag name="PA" val="v5.2.11"/>
</p:tagLst>
</file>

<file path=ppt/tags/tag306.xml><?xml version="1.0" encoding="utf-8"?>
<p:tagLst xmlns:p="http://schemas.openxmlformats.org/presentationml/2006/main">
  <p:tag name="PA" val="v5.2.11"/>
</p:tagLst>
</file>

<file path=ppt/tags/tag307.xml><?xml version="1.0" encoding="utf-8"?>
<p:tagLst xmlns:p="http://schemas.openxmlformats.org/presentationml/2006/main">
  <p:tag name="PA" val="v5.2.11"/>
</p:tagLst>
</file>

<file path=ppt/tags/tag308.xml><?xml version="1.0" encoding="utf-8"?>
<p:tagLst xmlns:p="http://schemas.openxmlformats.org/presentationml/2006/main">
  <p:tag name="PA" val="v5.2.11"/>
</p:tagLst>
</file>

<file path=ppt/tags/tag309.xml><?xml version="1.0" encoding="utf-8"?>
<p:tagLst xmlns:p="http://schemas.openxmlformats.org/presentationml/2006/main">
  <p:tag name="PA" val="v5.2.11"/>
</p:tagLst>
</file>

<file path=ppt/tags/tag31.xml><?xml version="1.0" encoding="utf-8"?>
<p:tagLst xmlns:p="http://schemas.openxmlformats.org/presentationml/2006/main">
  <p:tag name="SHADOWSIZE" val="100"/>
</p:tagLst>
</file>

<file path=ppt/tags/tag310.xml><?xml version="1.0" encoding="utf-8"?>
<p:tagLst xmlns:p="http://schemas.openxmlformats.org/presentationml/2006/main">
  <p:tag name="PA" val="v5.2.11"/>
</p:tagLst>
</file>

<file path=ppt/tags/tag311.xml><?xml version="1.0" encoding="utf-8"?>
<p:tagLst xmlns:p="http://schemas.openxmlformats.org/presentationml/2006/main">
  <p:tag name="PA" val="v5.2.11"/>
</p:tagLst>
</file>

<file path=ppt/tags/tag312.xml><?xml version="1.0" encoding="utf-8"?>
<p:tagLst xmlns:p="http://schemas.openxmlformats.org/presentationml/2006/main">
  <p:tag name="PA" val="v5.2.11"/>
</p:tagLst>
</file>

<file path=ppt/tags/tag313.xml><?xml version="1.0" encoding="utf-8"?>
<p:tagLst xmlns:p="http://schemas.openxmlformats.org/presentationml/2006/main">
  <p:tag name="PA" val="v5.2.11"/>
</p:tagLst>
</file>

<file path=ppt/tags/tag314.xml><?xml version="1.0" encoding="utf-8"?>
<p:tagLst xmlns:p="http://schemas.openxmlformats.org/presentationml/2006/main">
  <p:tag name="PA" val="v5.2.11"/>
</p:tagLst>
</file>

<file path=ppt/tags/tag315.xml><?xml version="1.0" encoding="utf-8"?>
<p:tagLst xmlns:p="http://schemas.openxmlformats.org/presentationml/2006/main">
  <p:tag name="PA" val="v5.2.11"/>
</p:tagLst>
</file>

<file path=ppt/tags/tag316.xml><?xml version="1.0" encoding="utf-8"?>
<p:tagLst xmlns:p="http://schemas.openxmlformats.org/presentationml/2006/main">
  <p:tag name="PA" val="v5.2.11"/>
</p:tagLst>
</file>

<file path=ppt/tags/tag317.xml><?xml version="1.0" encoding="utf-8"?>
<p:tagLst xmlns:p="http://schemas.openxmlformats.org/presentationml/2006/main">
  <p:tag name="PA" val="v5.2.11"/>
</p:tagLst>
</file>

<file path=ppt/tags/tag318.xml><?xml version="1.0" encoding="utf-8"?>
<p:tagLst xmlns:p="http://schemas.openxmlformats.org/presentationml/2006/main">
  <p:tag name="PA" val="v5.2.11"/>
</p:tagLst>
</file>

<file path=ppt/tags/tag319.xml><?xml version="1.0" encoding="utf-8"?>
<p:tagLst xmlns:p="http://schemas.openxmlformats.org/presentationml/2006/main">
  <p:tag name="PA" val="v5.2.11"/>
</p:tagLst>
</file>

<file path=ppt/tags/tag32.xml><?xml version="1.0" encoding="utf-8"?>
<p:tagLst xmlns:p="http://schemas.openxmlformats.org/presentationml/2006/main">
  <p:tag name="ADJUSTMENTS" val="9.030157"/>
  <p:tag name="SHADOWSIZE" val="100"/>
</p:tagLst>
</file>

<file path=ppt/tags/tag320.xml><?xml version="1.0" encoding="utf-8"?>
<p:tagLst xmlns:p="http://schemas.openxmlformats.org/presentationml/2006/main">
  <p:tag name="PA" val="v5.2.11"/>
</p:tagLst>
</file>

<file path=ppt/tags/tag321.xml><?xml version="1.0" encoding="utf-8"?>
<p:tagLst xmlns:p="http://schemas.openxmlformats.org/presentationml/2006/main">
  <p:tag name="PA" val="v5.2.11"/>
</p:tagLst>
</file>

<file path=ppt/tags/tag322.xml><?xml version="1.0" encoding="utf-8"?>
<p:tagLst xmlns:p="http://schemas.openxmlformats.org/presentationml/2006/main">
  <p:tag name="PA" val="v5.2.11"/>
</p:tagLst>
</file>

<file path=ppt/tags/tag323.xml><?xml version="1.0" encoding="utf-8"?>
<p:tagLst xmlns:p="http://schemas.openxmlformats.org/presentationml/2006/main">
  <p:tag name="PA" val="v5.2.11"/>
</p:tagLst>
</file>

<file path=ppt/tags/tag324.xml><?xml version="1.0" encoding="utf-8"?>
<p:tagLst xmlns:p="http://schemas.openxmlformats.org/presentationml/2006/main">
  <p:tag name="PA" val="v5.2.11"/>
</p:tagLst>
</file>

<file path=ppt/tags/tag325.xml><?xml version="1.0" encoding="utf-8"?>
<p:tagLst xmlns:p="http://schemas.openxmlformats.org/presentationml/2006/main">
  <p:tag name="PA" val="v5.2.11"/>
</p:tagLst>
</file>

<file path=ppt/tags/tag326.xml><?xml version="1.0" encoding="utf-8"?>
<p:tagLst xmlns:p="http://schemas.openxmlformats.org/presentationml/2006/main">
  <p:tag name="PA" val="v5.2.11"/>
</p:tagLst>
</file>

<file path=ppt/tags/tag327.xml><?xml version="1.0" encoding="utf-8"?>
<p:tagLst xmlns:p="http://schemas.openxmlformats.org/presentationml/2006/main">
  <p:tag name="PA" val="v5.2.11"/>
</p:tagLst>
</file>

<file path=ppt/tags/tag328.xml><?xml version="1.0" encoding="utf-8"?>
<p:tagLst xmlns:p="http://schemas.openxmlformats.org/presentationml/2006/main">
  <p:tag name="PA" val="v5.2.11"/>
</p:tagLst>
</file>

<file path=ppt/tags/tag329.xml><?xml version="1.0" encoding="utf-8"?>
<p:tagLst xmlns:p="http://schemas.openxmlformats.org/presentationml/2006/main">
  <p:tag name="PA" val="v5.2.11"/>
</p:tagLst>
</file>

<file path=ppt/tags/tag33.xml><?xml version="1.0" encoding="utf-8"?>
<p:tagLst xmlns:p="http://schemas.openxmlformats.org/presentationml/2006/main">
  <p:tag name="ADJUSTMENTS" val="9.030157"/>
  <p:tag name="SHADOWSIZE" val="100"/>
</p:tagLst>
</file>

<file path=ppt/tags/tag330.xml><?xml version="1.0" encoding="utf-8"?>
<p:tagLst xmlns:p="http://schemas.openxmlformats.org/presentationml/2006/main">
  <p:tag name="PA" val="v5.2.11"/>
</p:tagLst>
</file>

<file path=ppt/tags/tag331.xml><?xml version="1.0" encoding="utf-8"?>
<p:tagLst xmlns:p="http://schemas.openxmlformats.org/presentationml/2006/main">
  <p:tag name="PA" val="v5.2.11"/>
</p:tagLst>
</file>

<file path=ppt/tags/tag332.xml><?xml version="1.0" encoding="utf-8"?>
<p:tagLst xmlns:p="http://schemas.openxmlformats.org/presentationml/2006/main">
  <p:tag name="PA" val="v5.2.11"/>
</p:tagLst>
</file>

<file path=ppt/tags/tag333.xml><?xml version="1.0" encoding="utf-8"?>
<p:tagLst xmlns:p="http://schemas.openxmlformats.org/presentationml/2006/main">
  <p:tag name="PA" val="v5.2.11"/>
</p:tagLst>
</file>

<file path=ppt/tags/tag334.xml><?xml version="1.0" encoding="utf-8"?>
<p:tagLst xmlns:p="http://schemas.openxmlformats.org/presentationml/2006/main">
  <p:tag name="PA" val="v5.2.11"/>
</p:tagLst>
</file>

<file path=ppt/tags/tag335.xml><?xml version="1.0" encoding="utf-8"?>
<p:tagLst xmlns:p="http://schemas.openxmlformats.org/presentationml/2006/main">
  <p:tag name="PA" val="v5.2.11"/>
</p:tagLst>
</file>

<file path=ppt/tags/tag336.xml><?xml version="1.0" encoding="utf-8"?>
<p:tagLst xmlns:p="http://schemas.openxmlformats.org/presentationml/2006/main">
  <p:tag name="PA" val="v5.2.11"/>
</p:tagLst>
</file>

<file path=ppt/tags/tag337.xml><?xml version="1.0" encoding="utf-8"?>
<p:tagLst xmlns:p="http://schemas.openxmlformats.org/presentationml/2006/main">
  <p:tag name="PA" val="v5.2.11"/>
</p:tagLst>
</file>

<file path=ppt/tags/tag338.xml><?xml version="1.0" encoding="utf-8"?>
<p:tagLst xmlns:p="http://schemas.openxmlformats.org/presentationml/2006/main">
  <p:tag name="PA" val="v5.2.11"/>
</p:tagLst>
</file>

<file path=ppt/tags/tag339.xml><?xml version="1.0" encoding="utf-8"?>
<p:tagLst xmlns:p="http://schemas.openxmlformats.org/presentationml/2006/main">
  <p:tag name="PA" val="v5.2.11"/>
</p:tagLst>
</file>

<file path=ppt/tags/tag34.xml><?xml version="1.0" encoding="utf-8"?>
<p:tagLst xmlns:p="http://schemas.openxmlformats.org/presentationml/2006/main">
  <p:tag name="PA" val="v5.2.11"/>
</p:tagLst>
</file>

<file path=ppt/tags/tag340.xml><?xml version="1.0" encoding="utf-8"?>
<p:tagLst xmlns:p="http://schemas.openxmlformats.org/presentationml/2006/main">
  <p:tag name="PA" val="v5.2.11"/>
</p:tagLst>
</file>

<file path=ppt/tags/tag341.xml><?xml version="1.0" encoding="utf-8"?>
<p:tagLst xmlns:p="http://schemas.openxmlformats.org/presentationml/2006/main">
  <p:tag name="PA" val="v5.2.11"/>
</p:tagLst>
</file>

<file path=ppt/tags/tag342.xml><?xml version="1.0" encoding="utf-8"?>
<p:tagLst xmlns:p="http://schemas.openxmlformats.org/presentationml/2006/main">
  <p:tag name="PA" val="v5.2.11"/>
</p:tagLst>
</file>

<file path=ppt/tags/tag343.xml><?xml version="1.0" encoding="utf-8"?>
<p:tagLst xmlns:p="http://schemas.openxmlformats.org/presentationml/2006/main">
  <p:tag name="PA" val="v5.2.11"/>
</p:tagLst>
</file>

<file path=ppt/tags/tag344.xml><?xml version="1.0" encoding="utf-8"?>
<p:tagLst xmlns:p="http://schemas.openxmlformats.org/presentationml/2006/main">
  <p:tag name="PA" val="v5.2.11"/>
</p:tagLst>
</file>

<file path=ppt/tags/tag345.xml><?xml version="1.0" encoding="utf-8"?>
<p:tagLst xmlns:p="http://schemas.openxmlformats.org/presentationml/2006/main">
  <p:tag name="PA" val="v5.2.11"/>
</p:tagLst>
</file>

<file path=ppt/tags/tag346.xml><?xml version="1.0" encoding="utf-8"?>
<p:tagLst xmlns:p="http://schemas.openxmlformats.org/presentationml/2006/main">
  <p:tag name="PA" val="v5.2.11"/>
</p:tagLst>
</file>

<file path=ppt/tags/tag347.xml><?xml version="1.0" encoding="utf-8"?>
<p:tagLst xmlns:p="http://schemas.openxmlformats.org/presentationml/2006/main">
  <p:tag name="PA" val="v5.2.11"/>
</p:tagLst>
</file>

<file path=ppt/tags/tag348.xml><?xml version="1.0" encoding="utf-8"?>
<p:tagLst xmlns:p="http://schemas.openxmlformats.org/presentationml/2006/main">
  <p:tag name="PA" val="v5.2.11"/>
</p:tagLst>
</file>

<file path=ppt/tags/tag349.xml><?xml version="1.0" encoding="utf-8"?>
<p:tagLst xmlns:p="http://schemas.openxmlformats.org/presentationml/2006/main">
  <p:tag name="PA" val="v5.2.11"/>
</p:tagLst>
</file>

<file path=ppt/tags/tag35.xml><?xml version="1.0" encoding="utf-8"?>
<p:tagLst xmlns:p="http://schemas.openxmlformats.org/presentationml/2006/main">
  <p:tag name="PA" val="v5.2.11"/>
</p:tagLst>
</file>

<file path=ppt/tags/tag350.xml><?xml version="1.0" encoding="utf-8"?>
<p:tagLst xmlns:p="http://schemas.openxmlformats.org/presentationml/2006/main">
  <p:tag name="PA" val="v5.2.11"/>
</p:tagLst>
</file>

<file path=ppt/tags/tag351.xml><?xml version="1.0" encoding="utf-8"?>
<p:tagLst xmlns:p="http://schemas.openxmlformats.org/presentationml/2006/main">
  <p:tag name="PA" val="v5.2.11"/>
</p:tagLst>
</file>

<file path=ppt/tags/tag352.xml><?xml version="1.0" encoding="utf-8"?>
<p:tagLst xmlns:p="http://schemas.openxmlformats.org/presentationml/2006/main">
  <p:tag name="PA" val="v5.2.11"/>
</p:tagLst>
</file>

<file path=ppt/tags/tag353.xml><?xml version="1.0" encoding="utf-8"?>
<p:tagLst xmlns:p="http://schemas.openxmlformats.org/presentationml/2006/main">
  <p:tag name="PA" val="v5.2.11"/>
</p:tagLst>
</file>

<file path=ppt/tags/tag354.xml><?xml version="1.0" encoding="utf-8"?>
<p:tagLst xmlns:p="http://schemas.openxmlformats.org/presentationml/2006/main">
  <p:tag name="PA" val="v5.2.11"/>
</p:tagLst>
</file>

<file path=ppt/tags/tag355.xml><?xml version="1.0" encoding="utf-8"?>
<p:tagLst xmlns:p="http://schemas.openxmlformats.org/presentationml/2006/main">
  <p:tag name="PA" val="v5.2.11"/>
</p:tagLst>
</file>

<file path=ppt/tags/tag356.xml><?xml version="1.0" encoding="utf-8"?>
<p:tagLst xmlns:p="http://schemas.openxmlformats.org/presentationml/2006/main">
  <p:tag name="PA" val="v5.2.11"/>
</p:tagLst>
</file>

<file path=ppt/tags/tag357.xml><?xml version="1.0" encoding="utf-8"?>
<p:tagLst xmlns:p="http://schemas.openxmlformats.org/presentationml/2006/main">
  <p:tag name="PA" val="v5.2.11"/>
</p:tagLst>
</file>

<file path=ppt/tags/tag358.xml><?xml version="1.0" encoding="utf-8"?>
<p:tagLst xmlns:p="http://schemas.openxmlformats.org/presentationml/2006/main">
  <p:tag name="PA" val="v5.2.11"/>
</p:tagLst>
</file>

<file path=ppt/tags/tag359.xml><?xml version="1.0" encoding="utf-8"?>
<p:tagLst xmlns:p="http://schemas.openxmlformats.org/presentationml/2006/main">
  <p:tag name="PA" val="v5.2.11"/>
</p:tagLst>
</file>

<file path=ppt/tags/tag36.xml><?xml version="1.0" encoding="utf-8"?>
<p:tagLst xmlns:p="http://schemas.openxmlformats.org/presentationml/2006/main">
  <p:tag name="PA" val="v5.2.11"/>
</p:tagLst>
</file>

<file path=ppt/tags/tag360.xml><?xml version="1.0" encoding="utf-8"?>
<p:tagLst xmlns:p="http://schemas.openxmlformats.org/presentationml/2006/main">
  <p:tag name="PA" val="v5.2.11"/>
</p:tagLst>
</file>

<file path=ppt/tags/tag361.xml><?xml version="1.0" encoding="utf-8"?>
<p:tagLst xmlns:p="http://schemas.openxmlformats.org/presentationml/2006/main">
  <p:tag name="PA" val="v5.2.11"/>
</p:tagLst>
</file>

<file path=ppt/tags/tag362.xml><?xml version="1.0" encoding="utf-8"?>
<p:tagLst xmlns:p="http://schemas.openxmlformats.org/presentationml/2006/main">
  <p:tag name="PA" val="v5.2.11"/>
</p:tagLst>
</file>

<file path=ppt/tags/tag363.xml><?xml version="1.0" encoding="utf-8"?>
<p:tagLst xmlns:p="http://schemas.openxmlformats.org/presentationml/2006/main">
  <p:tag name="PA" val="v5.2.11"/>
</p:tagLst>
</file>

<file path=ppt/tags/tag364.xml><?xml version="1.0" encoding="utf-8"?>
<p:tagLst xmlns:p="http://schemas.openxmlformats.org/presentationml/2006/main">
  <p:tag name="PA" val="v5.2.11"/>
</p:tagLst>
</file>

<file path=ppt/tags/tag365.xml><?xml version="1.0" encoding="utf-8"?>
<p:tagLst xmlns:p="http://schemas.openxmlformats.org/presentationml/2006/main">
  <p:tag name="PA" val="v5.2.11"/>
</p:tagLst>
</file>

<file path=ppt/tags/tag366.xml><?xml version="1.0" encoding="utf-8"?>
<p:tagLst xmlns:p="http://schemas.openxmlformats.org/presentationml/2006/main">
  <p:tag name="PA" val="v5.2.11"/>
</p:tagLst>
</file>

<file path=ppt/tags/tag367.xml><?xml version="1.0" encoding="utf-8"?>
<p:tagLst xmlns:p="http://schemas.openxmlformats.org/presentationml/2006/main">
  <p:tag name="PA" val="v5.2.11"/>
</p:tagLst>
</file>

<file path=ppt/tags/tag368.xml><?xml version="1.0" encoding="utf-8"?>
<p:tagLst xmlns:p="http://schemas.openxmlformats.org/presentationml/2006/main">
  <p:tag name="PA" val="v5.2.11"/>
</p:tagLst>
</file>

<file path=ppt/tags/tag369.xml><?xml version="1.0" encoding="utf-8"?>
<p:tagLst xmlns:p="http://schemas.openxmlformats.org/presentationml/2006/main">
  <p:tag name="PA" val="v5.2.11"/>
</p:tagLst>
</file>

<file path=ppt/tags/tag37.xml><?xml version="1.0" encoding="utf-8"?>
<p:tagLst xmlns:p="http://schemas.openxmlformats.org/presentationml/2006/main">
  <p:tag name="PA" val="v5.2.11"/>
</p:tagLst>
</file>

<file path=ppt/tags/tag370.xml><?xml version="1.0" encoding="utf-8"?>
<p:tagLst xmlns:p="http://schemas.openxmlformats.org/presentationml/2006/main">
  <p:tag name="PA" val="v5.2.11"/>
</p:tagLst>
</file>

<file path=ppt/tags/tag371.xml><?xml version="1.0" encoding="utf-8"?>
<p:tagLst xmlns:p="http://schemas.openxmlformats.org/presentationml/2006/main">
  <p:tag name="PA" val="v5.2.11"/>
</p:tagLst>
</file>

<file path=ppt/tags/tag372.xml><?xml version="1.0" encoding="utf-8"?>
<p:tagLst xmlns:p="http://schemas.openxmlformats.org/presentationml/2006/main">
  <p:tag name="PA" val="v5.2.11"/>
</p:tagLst>
</file>

<file path=ppt/tags/tag373.xml><?xml version="1.0" encoding="utf-8"?>
<p:tagLst xmlns:p="http://schemas.openxmlformats.org/presentationml/2006/main">
  <p:tag name="PA" val="v5.2.11"/>
</p:tagLst>
</file>

<file path=ppt/tags/tag374.xml><?xml version="1.0" encoding="utf-8"?>
<p:tagLst xmlns:p="http://schemas.openxmlformats.org/presentationml/2006/main">
  <p:tag name="PA" val="v5.2.11"/>
</p:tagLst>
</file>

<file path=ppt/tags/tag375.xml><?xml version="1.0" encoding="utf-8"?>
<p:tagLst xmlns:p="http://schemas.openxmlformats.org/presentationml/2006/main">
  <p:tag name="PA" val="v5.2.11"/>
</p:tagLst>
</file>

<file path=ppt/tags/tag376.xml><?xml version="1.0" encoding="utf-8"?>
<p:tagLst xmlns:p="http://schemas.openxmlformats.org/presentationml/2006/main">
  <p:tag name="PA" val="v5.2.11"/>
</p:tagLst>
</file>

<file path=ppt/tags/tag377.xml><?xml version="1.0" encoding="utf-8"?>
<p:tagLst xmlns:p="http://schemas.openxmlformats.org/presentationml/2006/main">
  <p:tag name="PA" val="v5.2.11"/>
</p:tagLst>
</file>

<file path=ppt/tags/tag378.xml><?xml version="1.0" encoding="utf-8"?>
<p:tagLst xmlns:p="http://schemas.openxmlformats.org/presentationml/2006/main">
  <p:tag name="PA" val="v5.2.11"/>
</p:tagLst>
</file>

<file path=ppt/tags/tag379.xml><?xml version="1.0" encoding="utf-8"?>
<p:tagLst xmlns:p="http://schemas.openxmlformats.org/presentationml/2006/main">
  <p:tag name="PA" val="v5.2.11"/>
</p:tagLst>
</file>

<file path=ppt/tags/tag38.xml><?xml version="1.0" encoding="utf-8"?>
<p:tagLst xmlns:p="http://schemas.openxmlformats.org/presentationml/2006/main">
  <p:tag name="PA" val="v5.2.11"/>
</p:tagLst>
</file>

<file path=ppt/tags/tag380.xml><?xml version="1.0" encoding="utf-8"?>
<p:tagLst xmlns:p="http://schemas.openxmlformats.org/presentationml/2006/main">
  <p:tag name="PA" val="v5.2.11"/>
</p:tagLst>
</file>

<file path=ppt/tags/tag381.xml><?xml version="1.0" encoding="utf-8"?>
<p:tagLst xmlns:p="http://schemas.openxmlformats.org/presentationml/2006/main">
  <p:tag name="PA" val="v5.2.11"/>
</p:tagLst>
</file>

<file path=ppt/tags/tag382.xml><?xml version="1.0" encoding="utf-8"?>
<p:tagLst xmlns:p="http://schemas.openxmlformats.org/presentationml/2006/main">
  <p:tag name="PA" val="v5.2.11"/>
</p:tagLst>
</file>

<file path=ppt/tags/tag383.xml><?xml version="1.0" encoding="utf-8"?>
<p:tagLst xmlns:p="http://schemas.openxmlformats.org/presentationml/2006/main">
  <p:tag name="PA" val="v5.2.11"/>
</p:tagLst>
</file>

<file path=ppt/tags/tag384.xml><?xml version="1.0" encoding="utf-8"?>
<p:tagLst xmlns:p="http://schemas.openxmlformats.org/presentationml/2006/main">
  <p:tag name="PA" val="v5.2.11"/>
</p:tagLst>
</file>

<file path=ppt/tags/tag385.xml><?xml version="1.0" encoding="utf-8"?>
<p:tagLst xmlns:p="http://schemas.openxmlformats.org/presentationml/2006/main">
  <p:tag name="PA" val="v5.2.11"/>
</p:tagLst>
</file>

<file path=ppt/tags/tag386.xml><?xml version="1.0" encoding="utf-8"?>
<p:tagLst xmlns:p="http://schemas.openxmlformats.org/presentationml/2006/main">
  <p:tag name="PA" val="v5.2.11"/>
</p:tagLst>
</file>

<file path=ppt/tags/tag387.xml><?xml version="1.0" encoding="utf-8"?>
<p:tagLst xmlns:p="http://schemas.openxmlformats.org/presentationml/2006/main">
  <p:tag name="PA" val="v5.2.11"/>
</p:tagLst>
</file>

<file path=ppt/tags/tag388.xml><?xml version="1.0" encoding="utf-8"?>
<p:tagLst xmlns:p="http://schemas.openxmlformats.org/presentationml/2006/main">
  <p:tag name="PA" val="v5.2.11"/>
</p:tagLst>
</file>

<file path=ppt/tags/tag389.xml><?xml version="1.0" encoding="utf-8"?>
<p:tagLst xmlns:p="http://schemas.openxmlformats.org/presentationml/2006/main">
  <p:tag name="PA" val="v5.2.11"/>
</p:tagLst>
</file>

<file path=ppt/tags/tag39.xml><?xml version="1.0" encoding="utf-8"?>
<p:tagLst xmlns:p="http://schemas.openxmlformats.org/presentationml/2006/main">
  <p:tag name="PA" val="v5.2.11"/>
</p:tagLst>
</file>

<file path=ppt/tags/tag390.xml><?xml version="1.0" encoding="utf-8"?>
<p:tagLst xmlns:p="http://schemas.openxmlformats.org/presentationml/2006/main">
  <p:tag name="PA" val="v5.2.11"/>
</p:tagLst>
</file>

<file path=ppt/tags/tag391.xml><?xml version="1.0" encoding="utf-8"?>
<p:tagLst xmlns:p="http://schemas.openxmlformats.org/presentationml/2006/main">
  <p:tag name="PA" val="v5.2.11"/>
</p:tagLst>
</file>

<file path=ppt/tags/tag392.xml><?xml version="1.0" encoding="utf-8"?>
<p:tagLst xmlns:p="http://schemas.openxmlformats.org/presentationml/2006/main">
  <p:tag name="PA" val="v5.2.11"/>
</p:tagLst>
</file>

<file path=ppt/tags/tag393.xml><?xml version="1.0" encoding="utf-8"?>
<p:tagLst xmlns:p="http://schemas.openxmlformats.org/presentationml/2006/main">
  <p:tag name="PA" val="v5.2.11"/>
</p:tagLst>
</file>

<file path=ppt/tags/tag394.xml><?xml version="1.0" encoding="utf-8"?>
<p:tagLst xmlns:p="http://schemas.openxmlformats.org/presentationml/2006/main">
  <p:tag name="PA" val="v5.2.11"/>
</p:tagLst>
</file>

<file path=ppt/tags/tag395.xml><?xml version="1.0" encoding="utf-8"?>
<p:tagLst xmlns:p="http://schemas.openxmlformats.org/presentationml/2006/main">
  <p:tag name="PA" val="v5.2.11"/>
</p:tagLst>
</file>

<file path=ppt/tags/tag396.xml><?xml version="1.0" encoding="utf-8"?>
<p:tagLst xmlns:p="http://schemas.openxmlformats.org/presentationml/2006/main">
  <p:tag name="PA" val="v5.2.11"/>
</p:tagLst>
</file>

<file path=ppt/tags/tag397.xml><?xml version="1.0" encoding="utf-8"?>
<p:tagLst xmlns:p="http://schemas.openxmlformats.org/presentationml/2006/main">
  <p:tag name="PA" val="v5.2.11"/>
</p:tagLst>
</file>

<file path=ppt/tags/tag398.xml><?xml version="1.0" encoding="utf-8"?>
<p:tagLst xmlns:p="http://schemas.openxmlformats.org/presentationml/2006/main">
  <p:tag name="PA" val="v5.2.11"/>
</p:tagLst>
</file>

<file path=ppt/tags/tag399.xml><?xml version="1.0" encoding="utf-8"?>
<p:tagLst xmlns:p="http://schemas.openxmlformats.org/presentationml/2006/main">
  <p:tag name="PA" val="v5.2.11"/>
</p:tagLst>
</file>

<file path=ppt/tags/tag4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40.xml><?xml version="1.0" encoding="utf-8"?>
<p:tagLst xmlns:p="http://schemas.openxmlformats.org/presentationml/2006/main">
  <p:tag name="PA" val="v5.2.11"/>
</p:tagLst>
</file>

<file path=ppt/tags/tag400.xml><?xml version="1.0" encoding="utf-8"?>
<p:tagLst xmlns:p="http://schemas.openxmlformats.org/presentationml/2006/main">
  <p:tag name="PA" val="v5.2.11"/>
</p:tagLst>
</file>

<file path=ppt/tags/tag401.xml><?xml version="1.0" encoding="utf-8"?>
<p:tagLst xmlns:p="http://schemas.openxmlformats.org/presentationml/2006/main">
  <p:tag name="PA" val="v5.2.11"/>
</p:tagLst>
</file>

<file path=ppt/tags/tag402.xml><?xml version="1.0" encoding="utf-8"?>
<p:tagLst xmlns:p="http://schemas.openxmlformats.org/presentationml/2006/main">
  <p:tag name="PA" val="v5.2.11"/>
</p:tagLst>
</file>

<file path=ppt/tags/tag403.xml><?xml version="1.0" encoding="utf-8"?>
<p:tagLst xmlns:p="http://schemas.openxmlformats.org/presentationml/2006/main">
  <p:tag name="PA" val="v5.2.11"/>
</p:tagLst>
</file>

<file path=ppt/tags/tag404.xml><?xml version="1.0" encoding="utf-8"?>
<p:tagLst xmlns:p="http://schemas.openxmlformats.org/presentationml/2006/main">
  <p:tag name="PA" val="v5.2.11"/>
  <p:tag name="OOFV49UTZTO7NAF8CT2I6W==" val="Gxo9d9GqO8k="/>
  <p:tag name="ICJA5AH5LE1OU3CEJ/NSQG==" val="n89qW5XHiRk7ywB0nX4aNw=="/>
</p:tagLst>
</file>

<file path=ppt/tags/tag405.xml><?xml version="1.0" encoding="utf-8"?>
<p:tagLst xmlns:p="http://schemas.openxmlformats.org/presentationml/2006/main">
  <p:tag name="PA" val="v5.2.11"/>
</p:tagLst>
</file>

<file path=ppt/tags/tag406.xml><?xml version="1.0" encoding="utf-8"?>
<p:tagLst xmlns:p="http://schemas.openxmlformats.org/presentationml/2006/main">
  <p:tag name="PA" val="v5.2.11"/>
</p:tagLst>
</file>

<file path=ppt/tags/tag407.xml><?xml version="1.0" encoding="utf-8"?>
<p:tagLst xmlns:p="http://schemas.openxmlformats.org/presentationml/2006/main">
  <p:tag name="PA" val="v5.2.11"/>
</p:tagLst>
</file>

<file path=ppt/tags/tag408.xml><?xml version="1.0" encoding="utf-8"?>
<p:tagLst xmlns:p="http://schemas.openxmlformats.org/presentationml/2006/main">
  <p:tag name="PA" val="v5.2.11"/>
</p:tagLst>
</file>

<file path=ppt/tags/tag409.xml><?xml version="1.0" encoding="utf-8"?>
<p:tagLst xmlns:p="http://schemas.openxmlformats.org/presentationml/2006/main">
  <p:tag name="PA" val="v5.2.11"/>
</p:tagLst>
</file>

<file path=ppt/tags/tag41.xml><?xml version="1.0" encoding="utf-8"?>
<p:tagLst xmlns:p="http://schemas.openxmlformats.org/presentationml/2006/main">
  <p:tag name="PA" val="v5.2.11"/>
</p:tagLst>
</file>

<file path=ppt/tags/tag410.xml><?xml version="1.0" encoding="utf-8"?>
<p:tagLst xmlns:p="http://schemas.openxmlformats.org/presentationml/2006/main">
  <p:tag name="PA" val="v5.2.11"/>
</p:tagLst>
</file>

<file path=ppt/tags/tag411.xml><?xml version="1.0" encoding="utf-8"?>
<p:tagLst xmlns:p="http://schemas.openxmlformats.org/presentationml/2006/main">
  <p:tag name="PA" val="v5.2.11"/>
</p:tagLst>
</file>

<file path=ppt/tags/tag412.xml><?xml version="1.0" encoding="utf-8"?>
<p:tagLst xmlns:p="http://schemas.openxmlformats.org/presentationml/2006/main">
  <p:tag name="PA" val="v5.2.11"/>
</p:tagLst>
</file>

<file path=ppt/tags/tag413.xml><?xml version="1.0" encoding="utf-8"?>
<p:tagLst xmlns:p="http://schemas.openxmlformats.org/presentationml/2006/main">
  <p:tag name="PA" val="v5.2.11"/>
</p:tagLst>
</file>

<file path=ppt/tags/tag414.xml><?xml version="1.0" encoding="utf-8"?>
<p:tagLst xmlns:p="http://schemas.openxmlformats.org/presentationml/2006/main">
  <p:tag name="KSO_WM_DIAGRAM_VIRTUALLY_FRAME" val="{&quot;height&quot;:184.50007874015756,&quot;left&quot;:54.75,&quot;top&quot;:325.1,&quot;width&quot;:420.4}"/>
</p:tagLst>
</file>

<file path=ppt/tags/tag415.xml><?xml version="1.0" encoding="utf-8"?>
<p:tagLst xmlns:p="http://schemas.openxmlformats.org/presentationml/2006/main">
  <p:tag name="PA" val="v5.2.11"/>
  <p:tag name="KSO_WM_DIAGRAM_VIRTUALLY_FRAME" val="{&quot;height&quot;:184.50007874015756,&quot;left&quot;:54.75,&quot;top&quot;:325.1,&quot;width&quot;:420.4}"/>
</p:tagLst>
</file>

<file path=ppt/tags/tag416.xml><?xml version="1.0" encoding="utf-8"?>
<p:tagLst xmlns:p="http://schemas.openxmlformats.org/presentationml/2006/main">
  <p:tag name="KSO_WM_DIAGRAM_VIRTUALLY_FRAME" val="{&quot;height&quot;:461.67304347826087,&quot;left&quot;:-6.85,&quot;top&quot;:84.15,&quot;width&quot;:966.85}"/>
</p:tagLst>
</file>

<file path=ppt/tags/tag417.xml><?xml version="1.0" encoding="utf-8"?>
<p:tagLst xmlns:p="http://schemas.openxmlformats.org/presentationml/2006/main">
  <p:tag name="KSO_WM_DIAGRAM_VIRTUALLY_FRAME" val="{&quot;height&quot;:461.67304347826087,&quot;left&quot;:-6.85,&quot;top&quot;:84.15,&quot;width&quot;:966.85}"/>
</p:tagLst>
</file>

<file path=ppt/tags/tag418.xml><?xml version="1.0" encoding="utf-8"?>
<p:tagLst xmlns:p="http://schemas.openxmlformats.org/presentationml/2006/main">
  <p:tag name="KSO_WM_DIAGRAM_VIRTUALLY_FRAME" val="{&quot;height&quot;:461.67304347826087,&quot;left&quot;:-6.85,&quot;top&quot;:84.15,&quot;width&quot;:966.85}"/>
</p:tagLst>
</file>

<file path=ppt/tags/tag419.xml><?xml version="1.0" encoding="utf-8"?>
<p:tagLst xmlns:p="http://schemas.openxmlformats.org/presentationml/2006/main">
  <p:tag name="SHADOWSIZE" val="96"/>
  <p:tag name="KSO_WM_DIAGRAM_VIRTUALLY_FRAME" val="{&quot;height&quot;:461.67304347826087,&quot;left&quot;:-6.85,&quot;top&quot;:84.15,&quot;width&quot;:966.85}"/>
</p:tagLst>
</file>

<file path=ppt/tags/tag42.xml><?xml version="1.0" encoding="utf-8"?>
<p:tagLst xmlns:p="http://schemas.openxmlformats.org/presentationml/2006/main">
  <p:tag name="PA" val="v5.2.11"/>
</p:tagLst>
</file>

<file path=ppt/tags/tag420.xml><?xml version="1.0" encoding="utf-8"?>
<p:tagLst xmlns:p="http://schemas.openxmlformats.org/presentationml/2006/main">
  <p:tag name="KSO_WM_DIAGRAM_VIRTUALLY_FRAME" val="{&quot;height&quot;:461.67304347826087,&quot;left&quot;:-6.85,&quot;top&quot;:84.15,&quot;width&quot;:966.85}"/>
</p:tagLst>
</file>

<file path=ppt/tags/tag421.xml><?xml version="1.0" encoding="utf-8"?>
<p:tagLst xmlns:p="http://schemas.openxmlformats.org/presentationml/2006/main">
  <p:tag name="SHADOWSIZE" val="96"/>
  <p:tag name="KSO_WM_DIAGRAM_VIRTUALLY_FRAME" val="{&quot;height&quot;:461.67304347826087,&quot;left&quot;:-6.85,&quot;top&quot;:84.15,&quot;width&quot;:966.85}"/>
</p:tagLst>
</file>

<file path=ppt/tags/tag422.xml><?xml version="1.0" encoding="utf-8"?>
<p:tagLst xmlns:p="http://schemas.openxmlformats.org/presentationml/2006/main">
  <p:tag name="KSO_WM_DIAGRAM_VIRTUALLY_FRAME" val="{&quot;height&quot;:461.67304347826087,&quot;left&quot;:-6.85,&quot;top&quot;:84.15,&quot;width&quot;:966.85}"/>
</p:tagLst>
</file>

<file path=ppt/tags/tag423.xml><?xml version="1.0" encoding="utf-8"?>
<p:tagLst xmlns:p="http://schemas.openxmlformats.org/presentationml/2006/main">
  <p:tag name="SHADOWSIZE" val="96"/>
  <p:tag name="KSO_WM_DIAGRAM_VIRTUALLY_FRAME" val="{&quot;height&quot;:461.67304347826087,&quot;left&quot;:-6.85,&quot;top&quot;:84.15,&quot;width&quot;:966.85}"/>
</p:tagLst>
</file>

<file path=ppt/tags/tag424.xml><?xml version="1.0" encoding="utf-8"?>
<p:tagLst xmlns:p="http://schemas.openxmlformats.org/presentationml/2006/main">
  <p:tag name="KSO_WM_DIAGRAM_VIRTUALLY_FRAME" val="{&quot;height&quot;:461.67304347826087,&quot;left&quot;:-6.85,&quot;top&quot;:84.15,&quot;width&quot;:966.85}"/>
</p:tagLst>
</file>

<file path=ppt/tags/tag425.xml><?xml version="1.0" encoding="utf-8"?>
<p:tagLst xmlns:p="http://schemas.openxmlformats.org/presentationml/2006/main">
  <p:tag name="KSO_WM_DIAGRAM_VIRTUALLY_FRAME" val="{&quot;height&quot;:461.67304347826087,&quot;left&quot;:-6.85,&quot;top&quot;:84.15,&quot;width&quot;:966.85}"/>
</p:tagLst>
</file>

<file path=ppt/tags/tag426.xml><?xml version="1.0" encoding="utf-8"?>
<p:tagLst xmlns:p="http://schemas.openxmlformats.org/presentationml/2006/main">
  <p:tag name="KSO_WM_DIAGRAM_VIRTUALLY_FRAME" val="{&quot;height&quot;:461.67304347826087,&quot;left&quot;:-6.85,&quot;top&quot;:84.15,&quot;width&quot;:966.85}"/>
</p:tagLst>
</file>

<file path=ppt/tags/tag427.xml><?xml version="1.0" encoding="utf-8"?>
<p:tagLst xmlns:p="http://schemas.openxmlformats.org/presentationml/2006/main">
  <p:tag name="KSO_WM_DIAGRAM_VIRTUALLY_FRAME" val="{&quot;height&quot;:461.67304347826087,&quot;left&quot;:-6.85,&quot;top&quot;:84.15,&quot;width&quot;:966.85}"/>
</p:tagLst>
</file>

<file path=ppt/tags/tag428.xml><?xml version="1.0" encoding="utf-8"?>
<p:tagLst xmlns:p="http://schemas.openxmlformats.org/presentationml/2006/main">
  <p:tag name="KSO_WM_DIAGRAM_VIRTUALLY_FRAME" val="{&quot;height&quot;:461.67304347826087,&quot;left&quot;:-6.85,&quot;top&quot;:84.15,&quot;width&quot;:966.85}"/>
</p:tagLst>
</file>

<file path=ppt/tags/tag429.xml><?xml version="1.0" encoding="utf-8"?>
<p:tagLst xmlns:p="http://schemas.openxmlformats.org/presentationml/2006/main">
  <p:tag name="KSO_WM_DIAGRAM_VIRTUALLY_FRAME" val="{&quot;height&quot;:461.67304347826087,&quot;left&quot;:-6.85,&quot;top&quot;:84.15,&quot;width&quot;:966.85}"/>
</p:tagLst>
</file>

<file path=ppt/tags/tag43.xml><?xml version="1.0" encoding="utf-8"?>
<p:tagLst xmlns:p="http://schemas.openxmlformats.org/presentationml/2006/main">
  <p:tag name="PA" val="v5.2.11"/>
</p:tagLst>
</file>

<file path=ppt/tags/tag430.xml><?xml version="1.0" encoding="utf-8"?>
<p:tagLst xmlns:p="http://schemas.openxmlformats.org/presentationml/2006/main">
  <p:tag name="KSO_WM_DIAGRAM_VIRTUALLY_FRAME" val="{&quot;height&quot;:461.67304347826087,&quot;left&quot;:-6.85,&quot;top&quot;:84.15,&quot;width&quot;:966.85}"/>
</p:tagLst>
</file>

<file path=ppt/tags/tag431.xml><?xml version="1.0" encoding="utf-8"?>
<p:tagLst xmlns:p="http://schemas.openxmlformats.org/presentationml/2006/main">
  <p:tag name="KSO_WM_DIAGRAM_VIRTUALLY_FRAME" val="{&quot;height&quot;:461.67304347826087,&quot;left&quot;:-6.85,&quot;top&quot;:84.15,&quot;width&quot;:966.85}"/>
</p:tagLst>
</file>

<file path=ppt/tags/tag432.xml><?xml version="1.0" encoding="utf-8"?>
<p:tagLst xmlns:p="http://schemas.openxmlformats.org/presentationml/2006/main">
  <p:tag name="KSO_WM_DIAGRAM_VIRTUALLY_FRAME" val="{&quot;height&quot;:461.67304347826087,&quot;left&quot;:-6.85,&quot;top&quot;:84.15,&quot;width&quot;:966.85}"/>
</p:tagLst>
</file>

<file path=ppt/tags/tag433.xml><?xml version="1.0" encoding="utf-8"?>
<p:tagLst xmlns:p="http://schemas.openxmlformats.org/presentationml/2006/main">
  <p:tag name="KSO_WM_DIAGRAM_VIRTUALLY_FRAME" val="{&quot;height&quot;:461.67304347826087,&quot;left&quot;:-6.85,&quot;top&quot;:84.15,&quot;width&quot;:966.85}"/>
</p:tagLst>
</file>

<file path=ppt/tags/tag434.xml><?xml version="1.0" encoding="utf-8"?>
<p:tagLst xmlns:p="http://schemas.openxmlformats.org/presentationml/2006/main">
  <p:tag name="KSO_WM_DIAGRAM_VIRTUALLY_FRAME" val="{&quot;height&quot;:461.67304347826087,&quot;left&quot;:-6.85,&quot;top&quot;:84.15,&quot;width&quot;:966.85}"/>
</p:tagLst>
</file>

<file path=ppt/tags/tag435.xml><?xml version="1.0" encoding="utf-8"?>
<p:tagLst xmlns:p="http://schemas.openxmlformats.org/presentationml/2006/main">
  <p:tag name="KSO_WM_DIAGRAM_VIRTUALLY_FRAME" val="{&quot;height&quot;:461.67304347826087,&quot;left&quot;:-6.85,&quot;top&quot;:84.15,&quot;width&quot;:966.85}"/>
</p:tagLst>
</file>

<file path=ppt/tags/tag436.xml><?xml version="1.0" encoding="utf-8"?>
<p:tagLst xmlns:p="http://schemas.openxmlformats.org/presentationml/2006/main">
  <p:tag name="KSO_WM_DIAGRAM_VIRTUALLY_FRAME" val="{&quot;height&quot;:461.67304347826087,&quot;left&quot;:-6.85,&quot;top&quot;:84.15,&quot;width&quot;:966.85}"/>
</p:tagLst>
</file>

<file path=ppt/tags/tag437.xml><?xml version="1.0" encoding="utf-8"?>
<p:tagLst xmlns:p="http://schemas.openxmlformats.org/presentationml/2006/main">
  <p:tag name="KSO_WM_DIAGRAM_VIRTUALLY_FRAME" val="{&quot;height&quot;:461.67304347826087,&quot;left&quot;:-6.85,&quot;top&quot;:84.15,&quot;width&quot;:966.85}"/>
</p:tagLst>
</file>

<file path=ppt/tags/tag438.xml><?xml version="1.0" encoding="utf-8"?>
<p:tagLst xmlns:p="http://schemas.openxmlformats.org/presentationml/2006/main">
  <p:tag name="aiwordart" val="{&quot;id&quot;:&quot;12934973994_1783038512047&quot;,&quot;md5&quot;:&quot;bd9ce435a68b11a157bff303b1aa7e40&quot;}"/>
  <p:tag name="KSO_DOCER_RESOURCE_TRACE_INFO" val="{&quot;id&quot;:&quot;12934973994_1783038512047&quot;,&quot;origin&quot;:0,&quot;type&quot;:&quot;pictures&quot;,&quot;user&quot;:&quot;411511501&quot;}"/>
</p:tagLst>
</file>

<file path=ppt/tags/tag439.xml><?xml version="1.0" encoding="utf-8"?>
<p:tagLst xmlns:p="http://schemas.openxmlformats.org/presentationml/2006/main">
  <p:tag name="resource_record_key" val="{&quot;70&quot;:[3318295,3433832,3321832]}"/>
</p:tagLst>
</file>

<file path=ppt/tags/tag44.xml><?xml version="1.0" encoding="utf-8"?>
<p:tagLst xmlns:p="http://schemas.openxmlformats.org/presentationml/2006/main">
  <p:tag name="PA" val="v5.2.11"/>
</p:tagLst>
</file>

<file path=ppt/tags/tag45.xml><?xml version="1.0" encoding="utf-8"?>
<p:tagLst xmlns:p="http://schemas.openxmlformats.org/presentationml/2006/main">
  <p:tag name="PA" val="v5.2.11"/>
</p:tagLst>
</file>

<file path=ppt/tags/tag46.xml><?xml version="1.0" encoding="utf-8"?>
<p:tagLst xmlns:p="http://schemas.openxmlformats.org/presentationml/2006/main">
  <p:tag name="PA" val="v5.2.11"/>
</p:tagLst>
</file>

<file path=ppt/tags/tag47.xml><?xml version="1.0" encoding="utf-8"?>
<p:tagLst xmlns:p="http://schemas.openxmlformats.org/presentationml/2006/main">
  <p:tag name="KSO_WM_DIAGRAM_VIRTUALLY_FRAME" val="{&quot;height&quot;:537.640157480315,&quot;left&quot;:41.07086614173231,&quot;top&quot;:133.22228346456694,&quot;width&quot;:878.3619685039369}"/>
</p:tagLst>
</file>

<file path=ppt/tags/tag48.xml><?xml version="1.0" encoding="utf-8"?>
<p:tagLst xmlns:p="http://schemas.openxmlformats.org/presentationml/2006/main">
  <p:tag name="KSO_WM_DIAGRAM_VIRTUALLY_FRAME" val="{&quot;height&quot;:537.640157480315,&quot;left&quot;:41.07086614173231,&quot;top&quot;:133.22228346456694,&quot;width&quot;:878.3619685039369}"/>
</p:tagLst>
</file>

<file path=ppt/tags/tag49.xml><?xml version="1.0" encoding="utf-8"?>
<p:tagLst xmlns:p="http://schemas.openxmlformats.org/presentationml/2006/main">
  <p:tag name="ADJUSTMENTS" val="1.391673"/>
  <p:tag name="FONTSIZE" val="18"/>
  <p:tag name="HEIGHT" val="146.1475"/>
  <p:tag name="LEFT" val="912.1192"/>
  <p:tag name="LINERULEAFTER" val="0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123.8322"/>
  <p:tag name="WIDTH" val="6.74685"/>
</p:tagLst>
</file>

<file path=ppt/tags/tag5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50.xml><?xml version="1.0" encoding="utf-8"?>
<p:tagLst xmlns:p="http://schemas.openxmlformats.org/presentationml/2006/main">
  <p:tag name="ADJUSTMENTS" val="2.569759"/>
  <p:tag name="FONTSIZE" val="18"/>
  <p:tag name="HEIGHT" val="146.1475"/>
  <p:tag name="LEFT" val="923.9986"/>
  <p:tag name="LINERULEAFTER" val="0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226.5186"/>
  <p:tag name="WIDTH" val="20.75567"/>
</p:tagLst>
</file>

<file path=ppt/tags/tag51.xml><?xml version="1.0" encoding="utf-8"?>
<p:tagLst xmlns:p="http://schemas.openxmlformats.org/presentationml/2006/main">
  <p:tag name="ADJUSTMENTS" val="2.569759"/>
  <p:tag name="FONTSIZE" val="18"/>
  <p:tag name="HEIGHT" val="146.1475"/>
  <p:tag name="LEFT" val="912.7682"/>
  <p:tag name="LINERULEAFTER" val="0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320.6841"/>
  <p:tag name="WIDTH" val="20.75567"/>
</p:tagLst>
</file>

<file path=ppt/tags/tag52.xml><?xml version="1.0" encoding="utf-8"?>
<p:tagLst xmlns:p="http://schemas.openxmlformats.org/presentationml/2006/main">
  <p:tag name="ADJUSTMENTS" val="1.391673"/>
  <p:tag name="FONTSIZE" val="18"/>
  <p:tag name="HEIGHT" val="146.1475"/>
  <p:tag name="LEFT" val="45.65646"/>
  <p:tag name="LINERULEAFTER" val="0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301.1377"/>
  <p:tag name="WIDTH" val="6.74685"/>
</p:tagLst>
</file>

<file path=ppt/tags/tag53.xml><?xml version="1.0" encoding="utf-8"?>
<p:tagLst xmlns:p="http://schemas.openxmlformats.org/presentationml/2006/main">
  <p:tag name="ADJUSTMENTS" val="2.569759"/>
  <p:tag name="FONTSIZE" val="18"/>
  <p:tag name="HEIGHT" val="146.1475"/>
  <p:tag name="LEFT" val="17.62362"/>
  <p:tag name="LINERULEAFTER" val="0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232.0593"/>
  <p:tag name="WIDTH" val="20.75567"/>
</p:tagLst>
</file>

<file path=ppt/tags/tag54.xml><?xml version="1.0" encoding="utf-8"?>
<p:tagLst xmlns:p="http://schemas.openxmlformats.org/presentationml/2006/main">
  <p:tag name="KSO_WM_UNIT_PLACING_PICTURE_USER_VIEWPORT" val="{&quot;height&quot;:2351.299212598425,&quot;width&quot;:4034.699212598425}"/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UNIT_PLACING_PICTURE_USER_VIEWPORT" val="{&quot;height&quot;:2351.299212598425,&quot;width&quot;:4034.699212598425}"/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FONTSIZE" val="18"/>
  <p:tag name="HEIGHT" val="57.19905"/>
  <p:tag name="LEFT" val="290.3032"/>
  <p:tag name="LINERULEAFTER" val="0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407.2038"/>
  <p:tag name="WIDTH" val="379.3934"/>
</p:tagLst>
</file>

<file path=ppt/tags/tag63.xml><?xml version="1.0" encoding="utf-8"?>
<p:tagLst xmlns:p="http://schemas.openxmlformats.org/presentationml/2006/main">
  <p:tag name="FONTSIZE" val="7"/>
  <p:tag name="HEIGHT" val="33.42819"/>
  <p:tag name="LEFT" val="683.7291"/>
  <p:tag name="LINERULEAFTER" val="0"/>
  <p:tag name="MARGINBOTTOM" val="3.6"/>
  <p:tag name="MARGINLEFT" val="7.2"/>
  <p:tag name="MARGINRIGHT" val="7.2"/>
  <p:tag name="MARGINTOP" val="3.6"/>
  <p:tag name="SHADOWBLUR" val="12"/>
  <p:tag name="SHADOWOFFSETX" val="0"/>
  <p:tag name="SHADOWOFFSETY" val="0"/>
  <p:tag name="SHADOWSIZE" val="100"/>
  <p:tag name="SHAPEGLOW" val="0"/>
  <p:tag name="SHAPEREFLECTION" val="-2.147484E+09"/>
  <p:tag name="SOFTEDGE" val="0"/>
  <p:tag name="TEXTGLOW" val="0"/>
  <p:tag name="TEXTREFLECTION" val="0"/>
  <p:tag name="TOP" val="410.2428"/>
  <p:tag name="WIDTH" val="60.67087"/>
</p:tagLst>
</file>

<file path=ppt/tags/tag64.xml><?xml version="1.0" encoding="utf-8"?>
<p:tagLst xmlns:p="http://schemas.openxmlformats.org/presentationml/2006/main">
  <p:tag name="FONTSIZE" val="7"/>
  <p:tag name="HEIGHT" val="42.83693"/>
  <p:tag name="LEFT" val="215.6"/>
  <p:tag name="LINERULEAFTER" val="0"/>
  <p:tag name="MARGINBOTTOM" val="3.6"/>
  <p:tag name="MARGINLEFT" val="7.2"/>
  <p:tag name="MARGINRIGHT" val="7.2"/>
  <p:tag name="MARGINTOP" val="3.6"/>
  <p:tag name="SHADOWBLUR" val="25"/>
  <p:tag name="SHADOWOFFSETX" val="0"/>
  <p:tag name="SHADOWOFFSETY" val="0"/>
  <p:tag name="SHADOWSIZE" val="100"/>
  <p:tag name="SHAPEGLOW" val="0"/>
  <p:tag name="SHAPEREFLECTION" val="-2.147484E+09"/>
  <p:tag name="SOFTEDGE" val="0"/>
  <p:tag name="TEXTGLOW" val="0"/>
  <p:tag name="TEXTREFLECTION" val="0"/>
  <p:tag name="TOP" val="400.8341"/>
  <p:tag name="WIDTH" val="142.9277"/>
</p:tagLst>
</file>

<file path=ppt/tags/tag65.xml><?xml version="1.0" encoding="utf-8"?>
<p:tagLst xmlns:p="http://schemas.openxmlformats.org/presentationml/2006/main">
  <p:tag name="FONTSIZE" val="18"/>
  <p:tag name="HEIGHT" val="57.19905"/>
  <p:tag name="LEFT" val="290.3032"/>
  <p:tag name="LINERULEAFTER" val="0"/>
  <p:tag name="MARGINBOTTOM" val="3.6"/>
  <p:tag name="MARGINLEFT" val="7.2"/>
  <p:tag name="MARGINRIGHT" val="7.2"/>
  <p:tag name="MARGINTOP" val="3.6"/>
  <p:tag name="SHADOWBLUR" val="19"/>
  <p:tag name="SHADOWOFFSETX" val="0"/>
  <p:tag name="SHADOWOFFSETY" val="0"/>
  <p:tag name="SHADOWSIZE" val="100"/>
  <p:tag name="SHAPEGLOW" val="0"/>
  <p:tag name="SHAPEREFLECTION" val="-2.147484E+09"/>
  <p:tag name="SOFTEDGE" val="0"/>
  <p:tag name="TEXTGLOW" val="0"/>
  <p:tag name="TEXTREFLECTION" val="0"/>
  <p:tag name="TOP" val="405.2777"/>
  <p:tag name="WIDTH" val="379.3934"/>
</p:tagLst>
</file>

<file path=ppt/tags/tag66.xml><?xml version="1.0" encoding="utf-8"?>
<p:tagLst xmlns:p="http://schemas.openxmlformats.org/presentationml/2006/main">
  <p:tag name="FONTSIZE" val="18"/>
  <p:tag name="HEIGHT" val="114.5539"/>
  <p:tag name="LEFT" val="64.79984"/>
  <p:tag name="LINERULEAFTER" val="0"/>
  <p:tag name="LINEWEIGHT" val="1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394.2813"/>
  <p:tag name="WIDTH" val="830.4001"/>
</p:tagLst>
</file>

<file path=ppt/tags/tag67.xml><?xml version="1.0" encoding="utf-8"?>
<p:tagLst xmlns:p="http://schemas.openxmlformats.org/presentationml/2006/main">
  <p:tag name="FONTSIZE" val="18"/>
  <p:tag name="HEIGHT" val="57.19905"/>
  <p:tag name="LEFT" val="290.3032"/>
  <p:tag name="LINERULEAFTER" val="0"/>
  <p:tag name="MARGINBOTTOM" val="3.6"/>
  <p:tag name="MARGINLEFT" val="7.2"/>
  <p:tag name="MARGINRIGHT" val="7.2"/>
  <p:tag name="MARGINTOP" val="3.6"/>
  <p:tag name="SHADOWBLUR" val="19"/>
  <p:tag name="SHADOWOFFSETX" val="0"/>
  <p:tag name="SHADOWOFFSETY" val="0"/>
  <p:tag name="SHADOWSIZE" val="100"/>
  <p:tag name="SHAPEGLOW" val="0"/>
  <p:tag name="SHAPEREFLECTION" val="-2.147484E+09"/>
  <p:tag name="SOFTEDGE" val="0"/>
  <p:tag name="TEXTGLOW" val="0"/>
  <p:tag name="TEXTREFLECTION" val="0"/>
  <p:tag name="TOP" val="405.2777"/>
  <p:tag name="WIDTH" val="379.3934"/>
</p:tagLst>
</file>

<file path=ppt/tags/tag68.xml><?xml version="1.0" encoding="utf-8"?>
<p:tagLst xmlns:p="http://schemas.openxmlformats.org/presentationml/2006/main">
  <p:tag name="FONTSIZE" val="18"/>
  <p:tag name="HEIGHT" val="9.071024"/>
  <p:tag name="LEFT" val="158.8361"/>
  <p:tag name="LINERULEAFTER" val="0"/>
  <p:tag name="LINEWEIGHT" val="1.5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484.0782"/>
  <p:tag name="WIDTH" val="9.071024"/>
</p:tagLst>
</file>

<file path=ppt/tags/tag69.xml><?xml version="1.0" encoding="utf-8"?>
<p:tagLst xmlns:p="http://schemas.openxmlformats.org/presentationml/2006/main">
  <p:tag name="FONTSIZE" val="18"/>
  <p:tag name="HEIGHT" val="9.071024"/>
  <p:tag name="LEFT" val="361.2071"/>
  <p:tag name="LINERULEAFTER" val="0"/>
  <p:tag name="LINEWEIGHT" val="1.5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500.8739"/>
  <p:tag name="WIDTH" val="9.071024"/>
</p:tagLst>
</file>

<file path=ppt/tags/tag7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70.xml><?xml version="1.0" encoding="utf-8"?>
<p:tagLst xmlns:p="http://schemas.openxmlformats.org/presentationml/2006/main">
  <p:tag name="FONTSIZE" val="18"/>
  <p:tag name="HEIGHT" val="9.071024"/>
  <p:tag name="LEFT" val="589.3707"/>
  <p:tag name="LINERULEAFTER" val="0"/>
  <p:tag name="LINEWEIGHT" val="1.5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500.8739"/>
  <p:tag name="WIDTH" val="9.071024"/>
</p:tagLst>
</file>

<file path=ppt/tags/tag71.xml><?xml version="1.0" encoding="utf-8"?>
<p:tagLst xmlns:p="http://schemas.openxmlformats.org/presentationml/2006/main">
  <p:tag name="FONTSIZE" val="18"/>
  <p:tag name="HEIGHT" val="9.071024"/>
  <p:tag name="LEFT" val="792.0928"/>
  <p:tag name="LINERULEAFTER" val="0"/>
  <p:tag name="LINEWEIGHT" val="1.5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484.0782"/>
  <p:tag name="WIDTH" val="9.071024"/>
</p:tagLst>
</file>

<file path=ppt/tags/tag72.xml><?xml version="1.0" encoding="utf-8"?>
<p:tagLst xmlns:p="http://schemas.openxmlformats.org/presentationml/2006/main">
  <p:tag name="FONTSIZE" val="18"/>
  <p:tag name="HEIGHT" val="176.9856"/>
  <p:tag name="LEFT" val="80.74488"/>
  <p:tag name="LINERULEAFTER" val="0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276.1002"/>
  <p:tag name="WIDTH" val="154.6722"/>
</p:tagLst>
</file>

<file path=ppt/tags/tag73.xml><?xml version="1.0" encoding="utf-8"?>
<p:tagLst xmlns:p="http://schemas.openxmlformats.org/presentationml/2006/main">
  <p:tag name="FONTSIZE" val="18"/>
  <p:tag name="HEIGHT" val="144.1317"/>
  <p:tag name="LEFT" val="664.7219"/>
  <p:tag name="LINERULEAFTER" val="0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325.3594"/>
  <p:tag name="WIDTH" val="154.6722"/>
</p:tagLst>
</file>

<file path=ppt/tags/tag74.xml><?xml version="1.0" encoding="utf-8"?>
<p:tagLst xmlns:p="http://schemas.openxmlformats.org/presentationml/2006/main">
  <p:tag name="ADJUSTMENTS" val="2.569759"/>
  <p:tag name="FONTSIZE" val="18"/>
  <p:tag name="HEIGHT" val="146.1475"/>
  <p:tag name="LEFT" val="33.14212"/>
  <p:tag name="LINERULEAFTER" val="0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129.9527"/>
  <p:tag name="WIDTH" val="20.75567"/>
</p:tagLst>
</file>

<file path=ppt/tags/tag75.xml><?xml version="1.0" encoding="utf-8"?>
<p:tagLst xmlns:p="http://schemas.openxmlformats.org/presentationml/2006/main">
  <p:tag name="ADJUSTMENTS" val="2.569759"/>
  <p:tag name="FONTSIZE" val="18"/>
  <p:tag name="HEIGHT" val="146.1475"/>
  <p:tag name="LEFT" val="17.62362"/>
  <p:tag name="LINERULEAFTER" val="0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232.0593"/>
  <p:tag name="WIDTH" val="20.75567"/>
</p:tagLst>
</file>

<file path=ppt/tags/tag76.xml><?xml version="1.0" encoding="utf-8"?>
<p:tagLst xmlns:p="http://schemas.openxmlformats.org/presentationml/2006/main">
  <p:tag name="ADJUSTMENTS" val="1.391673"/>
  <p:tag name="FONTSIZE" val="18"/>
  <p:tag name="HEIGHT" val="146.1475"/>
  <p:tag name="LEFT" val="45.65646"/>
  <p:tag name="LINERULEAFTER" val="0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301.1377"/>
  <p:tag name="WIDTH" val="6.74685"/>
</p:tagLst>
</file>

<file path=ppt/tags/tag77.xml><?xml version="1.0" encoding="utf-8"?>
<p:tagLst xmlns:p="http://schemas.openxmlformats.org/presentationml/2006/main">
  <p:tag name="ADJUSTMENTS" val="2.569759"/>
  <p:tag name="FONTSIZE" val="18"/>
  <p:tag name="HEIGHT" val="146.1475"/>
  <p:tag name="LEFT" val="912.7682"/>
  <p:tag name="LINERULEAFTER" val="0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320.6841"/>
  <p:tag name="WIDTH" val="20.75567"/>
</p:tagLst>
</file>

<file path=ppt/tags/tag78.xml><?xml version="1.0" encoding="utf-8"?>
<p:tagLst xmlns:p="http://schemas.openxmlformats.org/presentationml/2006/main">
  <p:tag name="ADJUSTMENTS" val="2.569759"/>
  <p:tag name="FONTSIZE" val="18"/>
  <p:tag name="HEIGHT" val="146.1475"/>
  <p:tag name="LEFT" val="923.9986"/>
  <p:tag name="LINERULEAFTER" val="0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226.5186"/>
  <p:tag name="WIDTH" val="20.75567"/>
</p:tagLst>
</file>

<file path=ppt/tags/tag79.xml><?xml version="1.0" encoding="utf-8"?>
<p:tagLst xmlns:p="http://schemas.openxmlformats.org/presentationml/2006/main">
  <p:tag name="ADJUSTMENTS" val="1.391673"/>
  <p:tag name="FONTSIZE" val="18"/>
  <p:tag name="HEIGHT" val="146.1475"/>
  <p:tag name="LEFT" val="912.1192"/>
  <p:tag name="LINERULEAFTER" val="0"/>
  <p:tag name="MARGINBOTTOM" val="3.6"/>
  <p:tag name="MARGINLEFT" val="7.2"/>
  <p:tag name="MARGINRIGHT" val="7.2"/>
  <p:tag name="MARGINTOP" val="3.6"/>
  <p:tag name="SHAPEGLOW" val="0"/>
  <p:tag name="SHAPEREFLECTION" val="-2.147484E+09"/>
  <p:tag name="SOFTEDGE" val="0"/>
  <p:tag name="TEXTGLOW" val="0"/>
  <p:tag name="TEXTREFLECTION" val="0"/>
  <p:tag name="TOP" val="123.8322"/>
  <p:tag name="WIDTH" val="6.74685"/>
</p:tagLst>
</file>

<file path=ppt/tags/tag8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80.xml><?xml version="1.0" encoding="utf-8"?>
<p:tagLst xmlns:p="http://schemas.openxmlformats.org/presentationml/2006/main">
  <p:tag name="SHADOWSIZE" val="100"/>
  <p:tag name="ADJUSTMENTS" val="9.391378"/>
</p:tagLst>
</file>

<file path=ppt/tags/tag81.xml><?xml version="1.0" encoding="utf-8"?>
<p:tagLst xmlns:p="http://schemas.openxmlformats.org/presentationml/2006/main">
  <p:tag name="SHADOWSIZE" val="100"/>
  <p:tag name="ADJUSTMENTS" val="9.391378"/>
</p:tagLst>
</file>

<file path=ppt/tags/tag82.xml><?xml version="1.0" encoding="utf-8"?>
<p:tagLst xmlns:p="http://schemas.openxmlformats.org/presentationml/2006/main">
  <p:tag name="SHADOWSIZE" val="100"/>
  <p:tag name="ADJUSTMENTS" val="9.391378"/>
</p:tagLst>
</file>

<file path=ppt/tags/tag83.xml><?xml version="1.0" encoding="utf-8"?>
<p:tagLst xmlns:p="http://schemas.openxmlformats.org/presentationml/2006/main">
  <p:tag name="KSO_WM_DIAGRAM_VIRTUALLY_FRAME" val="{&quot;height&quot;:360.0418897637795,&quot;left&quot;:7.874015748031496e-05,&quot;top&quot;:113.0123622047244,&quot;width&quot;:959.9999212598425}"/>
</p:tagLst>
</file>

<file path=ppt/tags/tag84.xml><?xml version="1.0" encoding="utf-8"?>
<p:tagLst xmlns:p="http://schemas.openxmlformats.org/presentationml/2006/main">
  <p:tag name="KSO_WM_DIAGRAM_VIRTUALLY_FRAME" val="{&quot;height&quot;:360.0418897637795,&quot;left&quot;:7.874015748031496e-05,&quot;top&quot;:113.0123622047244,&quot;width&quot;:959.9999212598425}"/>
</p:tagLst>
</file>

<file path=ppt/tags/tag85.xml><?xml version="1.0" encoding="utf-8"?>
<p:tagLst xmlns:p="http://schemas.openxmlformats.org/presentationml/2006/main">
  <p:tag name="KSO_WM_DIAGRAM_VIRTUALLY_FRAME" val="{&quot;height&quot;:360.0418897637795,&quot;left&quot;:7.874015748031496e-05,&quot;top&quot;:113.0123622047244,&quot;width&quot;:959.9999212598425}"/>
</p:tagLst>
</file>

<file path=ppt/tags/tag86.xml><?xml version="1.0" encoding="utf-8"?>
<p:tagLst xmlns:p="http://schemas.openxmlformats.org/presentationml/2006/main">
  <p:tag name="KSO_WM_DIAGRAM_VIRTUALLY_FRAME" val="{&quot;height&quot;:360.0418897637795,&quot;left&quot;:7.874015748031496e-05,&quot;top&quot;:113.0123622047244,&quot;width&quot;:959.9999212598425}"/>
</p:tagLst>
</file>

<file path=ppt/tags/tag87.xml><?xml version="1.0" encoding="utf-8"?>
<p:tagLst xmlns:p="http://schemas.openxmlformats.org/presentationml/2006/main">
  <p:tag name="KSO_WM_DIAGRAM_VIRTUALLY_FRAME" val="{&quot;height&quot;:360.0418897637795,&quot;left&quot;:7.874015748031496e-05,&quot;top&quot;:113.0123622047244,&quot;width&quot;:959.9999212598425}"/>
</p:tagLst>
</file>

<file path=ppt/tags/tag88.xml><?xml version="1.0" encoding="utf-8"?>
<p:tagLst xmlns:p="http://schemas.openxmlformats.org/presentationml/2006/main">
  <p:tag name="KSO_WM_DIAGRAM_VIRTUALLY_FRAME" val="{&quot;height&quot;:360.0418897637795,&quot;left&quot;:7.874015748031496e-05,&quot;top&quot;:113.0123622047244,&quot;width&quot;:959.9999212598425}"/>
</p:tagLst>
</file>

<file path=ppt/tags/tag89.xml><?xml version="1.0" encoding="utf-8"?>
<p:tagLst xmlns:p="http://schemas.openxmlformats.org/presentationml/2006/main">
  <p:tag name="PA" val="v5.2.9"/>
</p:tagLst>
</file>

<file path=ppt/tags/tag9.xml><?xml version="1.0" encoding="utf-8"?>
<p:tagLst xmlns:p="http://schemas.openxmlformats.org/presentationml/2006/main">
  <p:tag name="KSO_WM_DIAGRAM_VIRTUALLY_FRAME" val="{&quot;height&quot;:554.000003898931,&quot;left&quot;:10,&quot;top&quot;:14.15,&quot;width&quot;:665.4000257748796}"/>
</p:tagLst>
</file>

<file path=ppt/tags/tag90.xml><?xml version="1.0" encoding="utf-8"?>
<p:tagLst xmlns:p="http://schemas.openxmlformats.org/presentationml/2006/main">
  <p:tag name="PA" val="v5.2.9"/>
</p:tagLst>
</file>

<file path=ppt/tags/tag91.xml><?xml version="1.0" encoding="utf-8"?>
<p:tagLst xmlns:p="http://schemas.openxmlformats.org/presentationml/2006/main">
  <p:tag name="PA" val="v5.2.9"/>
</p:tagLst>
</file>

<file path=ppt/tags/tag92.xml><?xml version="1.0" encoding="utf-8"?>
<p:tagLst xmlns:p="http://schemas.openxmlformats.org/presentationml/2006/main">
  <p:tag name="PA" val="v5.2.9"/>
</p:tagLst>
</file>

<file path=ppt/tags/tag93.xml><?xml version="1.0" encoding="utf-8"?>
<p:tagLst xmlns:p="http://schemas.openxmlformats.org/presentationml/2006/main">
  <p:tag name="PA" val="v5.2.11"/>
</p:tagLst>
</file>

<file path=ppt/tags/tag94.xml><?xml version="1.0" encoding="utf-8"?>
<p:tagLst xmlns:p="http://schemas.openxmlformats.org/presentationml/2006/main">
  <p:tag name="PA" val="v5.2.11"/>
</p:tagLst>
</file>

<file path=ppt/tags/tag95.xml><?xml version="1.0" encoding="utf-8"?>
<p:tagLst xmlns:p="http://schemas.openxmlformats.org/presentationml/2006/main">
  <p:tag name="PA" val="v5.2.11"/>
</p:tagLst>
</file>

<file path=ppt/tags/tag96.xml><?xml version="1.0" encoding="utf-8"?>
<p:tagLst xmlns:p="http://schemas.openxmlformats.org/presentationml/2006/main">
  <p:tag name="PA" val="v5.2.11"/>
</p:tagLst>
</file>

<file path=ppt/tags/tag97.xml><?xml version="1.0" encoding="utf-8"?>
<p:tagLst xmlns:p="http://schemas.openxmlformats.org/presentationml/2006/main">
  <p:tag name="PA" val="v5.2.11"/>
</p:tagLst>
</file>

<file path=ppt/tags/tag98.xml><?xml version="1.0" encoding="utf-8"?>
<p:tagLst xmlns:p="http://schemas.openxmlformats.org/presentationml/2006/main">
  <p:tag name="PA" val="v5.2.11"/>
</p:tagLst>
</file>

<file path=ppt/tags/tag99.xml><?xml version="1.0" encoding="utf-8"?>
<p:tagLst xmlns:p="http://schemas.openxmlformats.org/presentationml/2006/main">
  <p:tag name="PA" val="v5.2.1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2905</Words>
  <Application>WPS 演示</Application>
  <PresentationFormat>宽屏</PresentationFormat>
  <Paragraphs>497</Paragraphs>
  <Slides>25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52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78" baseType="lpstr">
      <vt:lpstr>Arial</vt:lpstr>
      <vt:lpstr>宋体</vt:lpstr>
      <vt:lpstr>Wingdings</vt:lpstr>
      <vt:lpstr>等线</vt:lpstr>
      <vt:lpstr>Roboto Bold</vt:lpstr>
      <vt:lpstr>三极新利简体-粗</vt:lpstr>
      <vt:lpstr>柳公权楷书</vt:lpstr>
      <vt:lpstr>汉仪颜楷简</vt:lpstr>
      <vt:lpstr>阿里巴巴普惠体</vt:lpstr>
      <vt:lpstr>汉仪雪君体简</vt:lpstr>
      <vt:lpstr>HarmonyOS Sans SC</vt:lpstr>
      <vt:lpstr>Wingdings</vt:lpstr>
      <vt:lpstr>思源宋体 CN</vt:lpstr>
      <vt:lpstr>方正书宋_GBK</vt:lpstr>
      <vt:lpstr>三极信黑简体</vt:lpstr>
      <vt:lpstr>方正春晚龙马精神体</vt:lpstr>
      <vt:lpstr>Wingdings</vt:lpstr>
      <vt:lpstr>微软雅黑</vt:lpstr>
      <vt:lpstr>Calibri</vt:lpstr>
      <vt:lpstr>思源宋体 CN Heavy</vt:lpstr>
      <vt:lpstr>思源黑体 CN Bold</vt:lpstr>
      <vt:lpstr>黑体</vt:lpstr>
      <vt:lpstr>Roboto Regular</vt:lpstr>
      <vt:lpstr>思源黑体 CN Regular</vt:lpstr>
      <vt:lpstr>Arial Unicode MS</vt:lpstr>
      <vt:lpstr>思源宋体 CN</vt:lpstr>
      <vt:lpstr>Arial Narrow</vt:lpstr>
      <vt:lpstr>微软雅黑 Light</vt:lpstr>
      <vt:lpstr>思源黑体 CN Normal</vt:lpstr>
      <vt:lpstr>公众号：做什么PPT</vt:lpstr>
      <vt:lpstr>方正清刻本悦宋简体</vt:lpstr>
      <vt:lpstr>Arial Narrow</vt:lpstr>
      <vt:lpstr>HarmonyOS Sans SC</vt:lpstr>
      <vt:lpstr>Roboto Bold</vt:lpstr>
      <vt:lpstr>Roboto Regular</vt:lpstr>
      <vt:lpstr>公众号：做什么PPT</vt:lpstr>
      <vt:lpstr>思源宋体 CN Heavy</vt:lpstr>
      <vt:lpstr>思源黑体 CN Bold</vt:lpstr>
      <vt:lpstr>思源黑体 CN Normal</vt:lpstr>
      <vt:lpstr>思源黑体 CN Regular</vt:lpstr>
      <vt:lpstr>阿里巴巴普惠体</vt:lpstr>
      <vt:lpstr>Kata Bold</vt:lpstr>
      <vt:lpstr>阿里巴巴和七个小矮人</vt:lpstr>
      <vt:lpstr>Saturday Sans Regular</vt:lpstr>
      <vt:lpstr>兰米宋体</vt:lpstr>
      <vt:lpstr>方正大黑体_GBK</vt:lpstr>
      <vt:lpstr>Oxford Regular</vt:lpstr>
      <vt:lpstr>兰米黑体</vt:lpstr>
      <vt:lpstr>熬夜做PPT护眼楷体</vt:lpstr>
      <vt:lpstr>KSOFCE3C27C1</vt:lpstr>
      <vt:lpstr>KSOFCE3BB362</vt:lpstr>
      <vt:lpstr>KSOFAEA635EB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郭耀天</cp:lastModifiedBy>
  <cp:revision>68</cp:revision>
  <dcterms:created xsi:type="dcterms:W3CDTF">2026-07-05T10:19:00Z</dcterms:created>
  <dcterms:modified xsi:type="dcterms:W3CDTF">2026-07-23T03:32:55Z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AE0DDBECDE35F923932F4A6A758D8A1C_43</vt:lpwstr>
  </property>
</Properties>
</file>