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handoutMasters/handoutMaster1.xml" ContentType="application/vnd.openxmlformats-officedocument.presentationml.handoutMaster+xml"/>
  <Override PartName="/ppt/media/image12.svg" ContentType="image/svg+xml"/>
  <Override PartName="/ppt/media/image14.svg" ContentType="image/svg+xml"/>
  <Override PartName="/ppt/media/image16.svg" ContentType="image/svg+xml"/>
  <Override PartName="/ppt/media/image21.svg" ContentType="image/svg+xml"/>
  <Override PartName="/ppt/media/image22.svg" ContentType="image/svg+xml"/>
  <Override PartName="/ppt/media/image23.svg" ContentType="image/svg+xml"/>
  <Override PartName="/ppt/media/image24.svg" ContentType="image/svg+xml"/>
  <Override PartName="/ppt/media/image27.svg" ContentType="image/svg+xml"/>
  <Override PartName="/ppt/media/image29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32"/>
  </p:handoutMasterIdLst>
  <p:sldIdLst>
    <p:sldId id="256" r:id="rId3"/>
    <p:sldId id="316" r:id="rId5"/>
    <p:sldId id="299" r:id="rId6"/>
    <p:sldId id="304" r:id="rId7"/>
    <p:sldId id="305" r:id="rId8"/>
    <p:sldId id="321" r:id="rId9"/>
    <p:sldId id="322" r:id="rId10"/>
    <p:sldId id="317" r:id="rId11"/>
    <p:sldId id="302" r:id="rId12"/>
    <p:sldId id="325" r:id="rId13"/>
    <p:sldId id="327" r:id="rId14"/>
    <p:sldId id="328" r:id="rId15"/>
    <p:sldId id="330" r:id="rId16"/>
    <p:sldId id="318" r:id="rId17"/>
    <p:sldId id="309" r:id="rId18"/>
    <p:sldId id="333" r:id="rId19"/>
    <p:sldId id="334" r:id="rId20"/>
    <p:sldId id="319" r:id="rId21"/>
    <p:sldId id="311" r:id="rId22"/>
    <p:sldId id="335" r:id="rId23"/>
    <p:sldId id="336" r:id="rId24"/>
    <p:sldId id="337" r:id="rId25"/>
    <p:sldId id="301" r:id="rId26"/>
    <p:sldId id="339" r:id="rId27"/>
    <p:sldId id="341" r:id="rId28"/>
    <p:sldId id="343" r:id="rId29"/>
    <p:sldId id="257" r:id="rId30"/>
    <p:sldId id="315" r:id="rId31"/>
  </p:sldIdLst>
  <p:sldSz cx="12192000" cy="6858000"/>
  <p:notesSz cx="6858000" cy="9144000"/>
  <p:embeddedFontLst>
    <p:embeddedFont>
      <p:font typeface="汉仪颜楷简" panose="00020600040101010101" charset="-122"/>
      <p:regular r:id="rId36"/>
    </p:embeddedFont>
    <p:embeddedFont>
      <p:font typeface="柳公权楷书" panose="02010600010101010101" charset="-122"/>
      <p:regular r:id="rId37"/>
    </p:embeddedFont>
    <p:embeddedFont>
      <p:font typeface="等线" panose="02010600030101010101" charset="-122"/>
      <p:regular r:id="rId38"/>
      <p:bold r:id="rId39"/>
    </p:embeddedFont>
    <p:embeddedFont>
      <p:font typeface="等线 Light" panose="02010600030101010101" charset="-122"/>
      <p:regular r:id="rId40"/>
    </p:embeddedFont>
  </p:embeddedFontLst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20" userDrawn="1">
          <p15:clr>
            <a:srgbClr val="A4A3A4"/>
          </p15:clr>
        </p15:guide>
        <p15:guide id="4" pos="387" userDrawn="1">
          <p15:clr>
            <a:srgbClr val="A4A3A4"/>
          </p15:clr>
        </p15:guide>
        <p15:guide id="5" orient="horz" pos="482" userDrawn="1">
          <p15:clr>
            <a:srgbClr val="A4A3A4"/>
          </p15:clr>
        </p15:guide>
        <p15:guide id="6" orient="horz" pos="38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FFFFFF"/>
    <a:srgbClr val="FEF9F3"/>
    <a:srgbClr val="EEDFBF"/>
    <a:srgbClr val="F1E5CB"/>
    <a:srgbClr val="F1DAAD"/>
    <a:srgbClr val="FAF2E2"/>
    <a:srgbClr val="DCA330"/>
    <a:srgbClr val="E3B65B"/>
    <a:srgbClr val="F9F2E2"/>
    <a:srgbClr val="812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 autoAdjust="0"/>
  </p:normalViewPr>
  <p:slideViewPr>
    <p:cSldViewPr snapToGrid="0" showGuides="1">
      <p:cViewPr>
        <p:scale>
          <a:sx n="75" d="100"/>
          <a:sy n="75" d="100"/>
        </p:scale>
        <p:origin x="498" y="942"/>
      </p:cViewPr>
      <p:guideLst>
        <p:guide orient="horz" pos="2354"/>
        <p:guide pos="3840"/>
        <p:guide pos="7220"/>
        <p:guide pos="387"/>
        <p:guide orient="horz" pos="482"/>
        <p:guide orient="horz" pos="38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648"/>
    </p:cViewPr>
  </p:sorterViewPr>
  <p:notesViewPr>
    <p:cSldViewPr snapToGrid="0" showGuides="1">
      <p:cViewPr varScale="1">
        <p:scale>
          <a:sx n="50" d="100"/>
          <a:sy n="50" d="100"/>
        </p:scale>
        <p:origin x="2708" y="44"/>
      </p:cViewPr>
      <p:guideLst>
        <p:guide orient="horz" pos="313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tags" Target="tags/tag244.xml"/><Relationship Id="rId4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4.fntdata"/><Relationship Id="rId38" Type="http://schemas.openxmlformats.org/officeDocument/2006/relationships/font" Target="fonts/font3.fntdata"/><Relationship Id="rId37" Type="http://schemas.openxmlformats.org/officeDocument/2006/relationships/font" Target="fonts/font2.fntdata"/><Relationship Id="rId36" Type="http://schemas.openxmlformats.org/officeDocument/2006/relationships/font" Target="fonts/font1.fntdata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7D31B3-3808-4FBA-8FA4-CC8D448A173E}" type="doc">
      <dgm:prSet loTypeId="urn:microsoft.com/office/officeart/2005/8/layout/orgChart1" loCatId="hierarchy" qsTypeId="urn:microsoft.com/office/officeart/2005/8/quickstyle/simple5" qsCatId="simple" csTypeId="urn:microsoft.com/office/officeart/2005/8/colors/accent4_2" csCatId="accent1" phldr="1"/>
      <dgm:spPr/>
      <dgm:t>
        <a:bodyPr/>
        <a:p>
          <a:endParaRPr lang="zh-CN" altLang="en-US"/>
        </a:p>
      </dgm:t>
    </dgm:pt>
    <dgm:pt modelId="{47C757F0-AA23-46BE-9311-EA432CDEEAA1}">
      <dgm:prSet phldrT="[文本]" phldr="0" custT="0"/>
      <dgm:spPr>
        <a:solidFill>
          <a:srgbClr val="DCA330"/>
        </a:solidFill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>反馈情况</a:t>
          </a: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/>
          </a:r>
          <a:endParaRPr lang="zh-CN" altLang="en-US" b="1">
            <a:solidFill>
              <a:schemeClr val="tx1"/>
            </a:solidFill>
            <a:latin typeface="柳公权楷书" panose="02010600010101010101" charset="-122"/>
            <a:ea typeface="柳公权楷书" panose="02010600010101010101" charset="-122"/>
          </a:endParaRPr>
        </a:p>
      </dgm:t>
    </dgm:pt>
    <dgm:pt modelId="{AB39B06D-FE6C-48B2-B5B4-77CD0C8CF7AD}" cxnId="{0717528D-DDA4-4DFA-953B-3F80AFB427CE}" type="parTrans">
      <dgm:prSet/>
      <dgm:spPr/>
      <dgm:t>
        <a:bodyPr/>
        <a:p>
          <a:endParaRPr lang="zh-CN" altLang="en-US"/>
        </a:p>
      </dgm:t>
    </dgm:pt>
    <dgm:pt modelId="{DF0D1C21-B79E-4875-B7FA-EF183CB48B88}" cxnId="{0717528D-DDA4-4DFA-953B-3F80AFB427CE}" type="sibTrans">
      <dgm:prSet/>
      <dgm:spPr/>
      <dgm:t>
        <a:bodyPr/>
        <a:p>
          <a:endParaRPr lang="zh-CN" altLang="en-US"/>
        </a:p>
      </dgm:t>
    </dgm:pt>
    <dgm:pt modelId="{12714FC6-8B41-47E5-91DD-F02D34D23B93}">
      <dgm:prSet phldrT="[文本]" phldr="0" custT="0"/>
      <dgm:spPr>
        <a:solidFill>
          <a:srgbClr val="F1DAAD"/>
        </a:solidFill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>在校学习</a:t>
          </a: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/>
          </a:r>
          <a:endParaRPr lang="zh-CN" altLang="en-US" b="1">
            <a:solidFill>
              <a:schemeClr val="tx1"/>
            </a:solidFill>
            <a:latin typeface="柳公权楷书" panose="02010600010101010101" charset="-122"/>
            <a:ea typeface="柳公权楷书" panose="02010600010101010101" charset="-122"/>
          </a:endParaRPr>
        </a:p>
      </dgm:t>
    </dgm:pt>
    <dgm:pt modelId="{EACD17F5-D793-4A43-B489-D1804D50CFEF}" cxnId="{AE078655-106E-4A28-9E09-B89A0E3F51B8}" type="parTrans">
      <dgm:prSet/>
      <dgm:spPr/>
      <dgm:t>
        <a:bodyPr/>
        <a:p>
          <a:endParaRPr lang="zh-CN" altLang="en-US"/>
        </a:p>
      </dgm:t>
    </dgm:pt>
    <dgm:pt modelId="{FA45D93F-0724-4936-AA45-E6762732A19D}" cxnId="{AE078655-106E-4A28-9E09-B89A0E3F51B8}" type="sibTrans">
      <dgm:prSet/>
      <dgm:spPr/>
      <dgm:t>
        <a:bodyPr/>
        <a:p>
          <a:endParaRPr lang="zh-CN" altLang="en-US"/>
        </a:p>
      </dgm:t>
    </dgm:pt>
    <dgm:pt modelId="{4EC42421-831D-4CD3-8215-2AF4300F9C01}">
      <dgm:prSet phldrT="[文本]" phldr="0" custT="0"/>
      <dgm:spPr>
        <a:solidFill>
          <a:srgbClr val="F1DAAD"/>
        </a:solidFill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>行为习惯</a:t>
          </a: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/>
          </a:r>
          <a:endParaRPr lang="zh-CN" altLang="en-US" b="1">
            <a:solidFill>
              <a:schemeClr val="tx1"/>
            </a:solidFill>
            <a:latin typeface="柳公权楷书" panose="02010600010101010101" charset="-122"/>
            <a:ea typeface="柳公权楷书" panose="02010600010101010101" charset="-122"/>
          </a:endParaRPr>
        </a:p>
      </dgm:t>
    </dgm:pt>
    <dgm:pt modelId="{8D5FB264-0A5C-4C3A-85B7-453D9BD837DF}" cxnId="{2B9A4436-CD2A-4C06-942D-44B0B2E5B9E9}" type="parTrans">
      <dgm:prSet/>
      <dgm:spPr/>
      <dgm:t>
        <a:bodyPr/>
        <a:p>
          <a:endParaRPr lang="zh-CN" altLang="en-US"/>
        </a:p>
      </dgm:t>
    </dgm:pt>
    <dgm:pt modelId="{A1825131-D805-48C8-BFCE-E45C02E6F5CE}" cxnId="{2B9A4436-CD2A-4C06-942D-44B0B2E5B9E9}" type="sibTrans">
      <dgm:prSet/>
      <dgm:spPr/>
      <dgm:t>
        <a:bodyPr/>
        <a:p>
          <a:endParaRPr lang="zh-CN" altLang="en-US"/>
        </a:p>
      </dgm:t>
    </dgm:pt>
    <dgm:pt modelId="{CF717C8A-B40B-4AFF-BF49-65ABB7DF8190}">
      <dgm:prSet phldrT="[文本]" phldr="0" custT="0"/>
      <dgm:spPr>
        <a:solidFill>
          <a:srgbClr val="F1DAAD"/>
        </a:solidFill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>品德发展</a:t>
          </a: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/>
          </a:r>
          <a:endParaRPr lang="zh-CN" altLang="en-US" b="1">
            <a:solidFill>
              <a:schemeClr val="tx1"/>
            </a:solidFill>
            <a:latin typeface="柳公权楷书" panose="02010600010101010101" charset="-122"/>
            <a:ea typeface="柳公权楷书" panose="02010600010101010101" charset="-122"/>
          </a:endParaRPr>
        </a:p>
      </dgm:t>
    </dgm:pt>
    <dgm:pt modelId="{CCF68ADE-40B6-47D0-93C1-88EC13ADC8AC}" cxnId="{13C1DD7D-7263-4E60-B528-53889164F8BC}" type="parTrans">
      <dgm:prSet/>
      <dgm:spPr/>
      <dgm:t>
        <a:bodyPr/>
        <a:p>
          <a:endParaRPr lang="zh-CN" altLang="en-US"/>
        </a:p>
      </dgm:t>
    </dgm:pt>
    <dgm:pt modelId="{630D3E0B-D1D7-4E1A-8193-515AA5E1866F}" cxnId="{13C1DD7D-7263-4E60-B528-53889164F8BC}" type="sibTrans">
      <dgm:prSet/>
      <dgm:spPr/>
      <dgm:t>
        <a:bodyPr/>
        <a:p>
          <a:endParaRPr lang="zh-CN" altLang="en-US"/>
        </a:p>
      </dgm:t>
    </dgm:pt>
    <dgm:pt modelId="{E498DC9C-C5AC-4482-A26F-3B99DC5D79F0}" type="pres">
      <dgm:prSet presAssocID="{A77D31B3-3808-4FBA-8FA4-CC8D448A17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728C3E8-5128-4BB6-90CC-A86769ECE335}" type="pres">
      <dgm:prSet presAssocID="{47C757F0-AA23-46BE-9311-EA432CDEEAA1}" presName="hierRoot1" presStyleCnt="0">
        <dgm:presLayoutVars>
          <dgm:hierBranch val="init"/>
        </dgm:presLayoutVars>
      </dgm:prSet>
      <dgm:spPr/>
    </dgm:pt>
    <dgm:pt modelId="{79147750-B6BF-43FD-83A0-7ACDC9B53EFF}" type="pres">
      <dgm:prSet presAssocID="{47C757F0-AA23-46BE-9311-EA432CDEEAA1}" presName="rootComposite1" presStyleCnt="0"/>
      <dgm:spPr/>
    </dgm:pt>
    <dgm:pt modelId="{AE79172D-D441-42BB-84EA-E3D989670DED}" type="pres">
      <dgm:prSet presAssocID="{47C757F0-AA23-46BE-9311-EA432CDEEAA1}" presName="rootText1" presStyleLbl="node0" presStyleIdx="0" presStyleCnt="1" custLinFactNeighborX="4686" custLinFactNeighborY="-1592">
        <dgm:presLayoutVars>
          <dgm:chPref val="3"/>
        </dgm:presLayoutVars>
      </dgm:prSet>
      <dgm:spPr/>
    </dgm:pt>
    <dgm:pt modelId="{86420519-308D-4A6A-8FEA-6FB2E39BA448}" type="pres">
      <dgm:prSet presAssocID="{47C757F0-AA23-46BE-9311-EA432CDEEAA1}" presName="rootConnector1" presStyleCnt="0"/>
      <dgm:spPr/>
    </dgm:pt>
    <dgm:pt modelId="{9A0FF10C-81C7-47CD-A320-768F2009480B}" type="pres">
      <dgm:prSet presAssocID="{47C757F0-AA23-46BE-9311-EA432CDEEAA1}" presName="hierChild2" presStyleCnt="0"/>
      <dgm:spPr/>
    </dgm:pt>
    <dgm:pt modelId="{6A259130-4455-44E0-969B-948D1249687E}" type="pres">
      <dgm:prSet presAssocID="{EACD17F5-D793-4A43-B489-D1804D50CFEF}" presName="Name37" presStyleLbl="parChTrans1D2" presStyleIdx="0" presStyleCnt="3"/>
      <dgm:spPr/>
    </dgm:pt>
    <dgm:pt modelId="{D6C5C065-A308-417C-8ECC-04FC2BEC646C}" type="pres">
      <dgm:prSet presAssocID="{12714FC6-8B41-47E5-91DD-F02D34D23B93}" presName="hierRoot2" presStyleCnt="0">
        <dgm:presLayoutVars>
          <dgm:hierBranch val="init"/>
        </dgm:presLayoutVars>
      </dgm:prSet>
      <dgm:spPr/>
    </dgm:pt>
    <dgm:pt modelId="{E36491EF-5019-46FD-BC82-1BD579B9EE0E}" type="pres">
      <dgm:prSet presAssocID="{12714FC6-8B41-47E5-91DD-F02D34D23B93}" presName="rootComposite" presStyleCnt="0"/>
      <dgm:spPr/>
    </dgm:pt>
    <dgm:pt modelId="{43B7C837-49D6-40CE-BBAB-953D9E4BA7ED}" type="pres">
      <dgm:prSet presAssocID="{12714FC6-8B41-47E5-91DD-F02D34D23B93}" presName="rootText" presStyleLbl="node2" presStyleIdx="0" presStyleCnt="3">
        <dgm:presLayoutVars>
          <dgm:chPref val="3"/>
        </dgm:presLayoutVars>
      </dgm:prSet>
      <dgm:spPr/>
    </dgm:pt>
    <dgm:pt modelId="{9A037140-9B69-4B9F-A134-F2F2EB0F2E32}" type="pres">
      <dgm:prSet presAssocID="{12714FC6-8B41-47E5-91DD-F02D34D23B93}" presName="rootConnector" presStyleCnt="0"/>
      <dgm:spPr/>
    </dgm:pt>
    <dgm:pt modelId="{FA37AA5D-87C2-47F6-9B72-B753C073E744}" type="pres">
      <dgm:prSet presAssocID="{12714FC6-8B41-47E5-91DD-F02D34D23B93}" presName="hierChild4" presStyleCnt="0"/>
      <dgm:spPr/>
    </dgm:pt>
    <dgm:pt modelId="{A7309641-2A58-41EA-9E42-56812CF298ED}" type="pres">
      <dgm:prSet presAssocID="{12714FC6-8B41-47E5-91DD-F02D34D23B93}" presName="hierChild5" presStyleCnt="0"/>
      <dgm:spPr/>
    </dgm:pt>
    <dgm:pt modelId="{F492B679-3C8C-4E72-95A8-8B81298826E7}" type="pres">
      <dgm:prSet presAssocID="{8D5FB264-0A5C-4C3A-85B7-453D9BD837DF}" presName="Name37" presStyleLbl="parChTrans1D2" presStyleIdx="1" presStyleCnt="3"/>
      <dgm:spPr/>
    </dgm:pt>
    <dgm:pt modelId="{C6F584B9-7EA2-46D8-913B-8F508509ECAB}" type="pres">
      <dgm:prSet presAssocID="{4EC42421-831D-4CD3-8215-2AF4300F9C01}" presName="hierRoot2" presStyleCnt="0">
        <dgm:presLayoutVars>
          <dgm:hierBranch val="init"/>
        </dgm:presLayoutVars>
      </dgm:prSet>
      <dgm:spPr/>
    </dgm:pt>
    <dgm:pt modelId="{6CAD9CE6-86A1-4F7D-98A6-3AF53F55F9E3}" type="pres">
      <dgm:prSet presAssocID="{4EC42421-831D-4CD3-8215-2AF4300F9C01}" presName="rootComposite" presStyleCnt="0"/>
      <dgm:spPr/>
    </dgm:pt>
    <dgm:pt modelId="{08A0D1D2-3A20-4D63-8E35-B7C8B6B16D48}" type="pres">
      <dgm:prSet presAssocID="{4EC42421-831D-4CD3-8215-2AF4300F9C01}" presName="rootText" presStyleLbl="node2" presStyleIdx="1" presStyleCnt="3">
        <dgm:presLayoutVars>
          <dgm:chPref val="3"/>
        </dgm:presLayoutVars>
      </dgm:prSet>
      <dgm:spPr/>
    </dgm:pt>
    <dgm:pt modelId="{6238C53E-A961-488B-8FBD-6EC13507B069}" type="pres">
      <dgm:prSet presAssocID="{4EC42421-831D-4CD3-8215-2AF4300F9C01}" presName="rootConnector" presStyleCnt="0"/>
      <dgm:spPr/>
    </dgm:pt>
    <dgm:pt modelId="{A9C46FD3-3BE9-4E6E-BFF6-B0B42B13F857}" type="pres">
      <dgm:prSet presAssocID="{4EC42421-831D-4CD3-8215-2AF4300F9C01}" presName="hierChild4" presStyleCnt="0"/>
      <dgm:spPr/>
    </dgm:pt>
    <dgm:pt modelId="{A663BBFB-A120-4F5B-82EC-DB644DB9966B}" type="pres">
      <dgm:prSet presAssocID="{4EC42421-831D-4CD3-8215-2AF4300F9C01}" presName="hierChild5" presStyleCnt="0"/>
      <dgm:spPr/>
    </dgm:pt>
    <dgm:pt modelId="{AB3A8128-6C86-49B7-B5CC-0153888815E5}" type="pres">
      <dgm:prSet presAssocID="{CCF68ADE-40B6-47D0-93C1-88EC13ADC8AC}" presName="Name37" presStyleLbl="parChTrans1D2" presStyleIdx="2" presStyleCnt="3"/>
      <dgm:spPr/>
    </dgm:pt>
    <dgm:pt modelId="{1A917F9A-DDE6-4568-B35C-7FABCEF0A586}" type="pres">
      <dgm:prSet presAssocID="{CF717C8A-B40B-4AFF-BF49-65ABB7DF8190}" presName="hierRoot2" presStyleCnt="0">
        <dgm:presLayoutVars>
          <dgm:hierBranch val="init"/>
        </dgm:presLayoutVars>
      </dgm:prSet>
      <dgm:spPr/>
    </dgm:pt>
    <dgm:pt modelId="{FA949B67-3DB7-47FA-97C9-4A653E762F22}" type="pres">
      <dgm:prSet presAssocID="{CF717C8A-B40B-4AFF-BF49-65ABB7DF8190}" presName="rootComposite" presStyleCnt="0"/>
      <dgm:spPr/>
    </dgm:pt>
    <dgm:pt modelId="{7D64F4A3-0E55-47AC-A59B-9D5A9DC25552}" type="pres">
      <dgm:prSet presAssocID="{CF717C8A-B40B-4AFF-BF49-65ABB7DF8190}" presName="rootText" presStyleLbl="node2" presStyleIdx="2" presStyleCnt="3">
        <dgm:presLayoutVars>
          <dgm:chPref val="3"/>
        </dgm:presLayoutVars>
      </dgm:prSet>
      <dgm:spPr/>
    </dgm:pt>
    <dgm:pt modelId="{5667CB49-EC34-46BC-AD2D-72F3BD95D049}" type="pres">
      <dgm:prSet presAssocID="{CF717C8A-B40B-4AFF-BF49-65ABB7DF8190}" presName="rootConnector" presStyleCnt="0"/>
      <dgm:spPr/>
    </dgm:pt>
    <dgm:pt modelId="{EB3A10DA-2FA4-4DAD-8341-8078D7F83716}" type="pres">
      <dgm:prSet presAssocID="{CF717C8A-B40B-4AFF-BF49-65ABB7DF8190}" presName="hierChild4" presStyleCnt="0"/>
      <dgm:spPr/>
    </dgm:pt>
    <dgm:pt modelId="{B05C5608-85C8-433E-A928-1755312B673B}" type="pres">
      <dgm:prSet presAssocID="{CF717C8A-B40B-4AFF-BF49-65ABB7DF8190}" presName="hierChild5" presStyleCnt="0"/>
      <dgm:spPr/>
    </dgm:pt>
    <dgm:pt modelId="{0E819307-1B4E-434E-BA76-D5A4192B0663}" type="pres">
      <dgm:prSet presAssocID="{47C757F0-AA23-46BE-9311-EA432CDEEAA1}" presName="hierChild3" presStyleCnt="0"/>
      <dgm:spPr/>
    </dgm:pt>
  </dgm:ptLst>
  <dgm:cxnLst>
    <dgm:cxn modelId="{0717528D-DDA4-4DFA-953B-3F80AFB427CE}" srcId="{A77D31B3-3808-4FBA-8FA4-CC8D448A173E}" destId="{47C757F0-AA23-46BE-9311-EA432CDEEAA1}" srcOrd="0" destOrd="0" parTransId="{AB39B06D-FE6C-48B2-B5B4-77CD0C8CF7AD}" sibTransId="{DF0D1C21-B79E-4875-B7FA-EF183CB48B88}"/>
    <dgm:cxn modelId="{AE078655-106E-4A28-9E09-B89A0E3F51B8}" srcId="{47C757F0-AA23-46BE-9311-EA432CDEEAA1}" destId="{12714FC6-8B41-47E5-91DD-F02D34D23B93}" srcOrd="0" destOrd="0" parTransId="{EACD17F5-D793-4A43-B489-D1804D50CFEF}" sibTransId="{FA45D93F-0724-4936-AA45-E6762732A19D}"/>
    <dgm:cxn modelId="{2B9A4436-CD2A-4C06-942D-44B0B2E5B9E9}" srcId="{47C757F0-AA23-46BE-9311-EA432CDEEAA1}" destId="{4EC42421-831D-4CD3-8215-2AF4300F9C01}" srcOrd="1" destOrd="0" parTransId="{8D5FB264-0A5C-4C3A-85B7-453D9BD837DF}" sibTransId="{A1825131-D805-48C8-BFCE-E45C02E6F5CE}"/>
    <dgm:cxn modelId="{13C1DD7D-7263-4E60-B528-53889164F8BC}" srcId="{47C757F0-AA23-46BE-9311-EA432CDEEAA1}" destId="{CF717C8A-B40B-4AFF-BF49-65ABB7DF8190}" srcOrd="2" destOrd="0" parTransId="{CCF68ADE-40B6-47D0-93C1-88EC13ADC8AC}" sibTransId="{630D3E0B-D1D7-4E1A-8193-515AA5E1866F}"/>
    <dgm:cxn modelId="{6DF5F2EB-8FA1-456E-A1A9-8F570A5A5FF1}" type="presOf" srcId="{A77D31B3-3808-4FBA-8FA4-CC8D448A173E}" destId="{E498DC9C-C5AC-4482-A26F-3B99DC5D79F0}" srcOrd="0" destOrd="0" presId="urn:microsoft.com/office/officeart/2005/8/layout/orgChart1"/>
    <dgm:cxn modelId="{C27AB97F-0E0A-487D-B9FB-6D031F1508BD}" type="presParOf" srcId="{E498DC9C-C5AC-4482-A26F-3B99DC5D79F0}" destId="{F728C3E8-5128-4BB6-90CC-A86769ECE335}" srcOrd="0" destOrd="0" presId="urn:microsoft.com/office/officeart/2005/8/layout/orgChart1"/>
    <dgm:cxn modelId="{36FA00FD-DBC7-47DA-966B-5EE93C82AAE7}" type="presParOf" srcId="{F728C3E8-5128-4BB6-90CC-A86769ECE335}" destId="{79147750-B6BF-43FD-83A0-7ACDC9B53EFF}" srcOrd="0" destOrd="0" presId="urn:microsoft.com/office/officeart/2005/8/layout/orgChart1"/>
    <dgm:cxn modelId="{4F331BEB-A7AB-4F0D-AF5F-4A5F53468788}" type="presOf" srcId="{47C757F0-AA23-46BE-9311-EA432CDEEAA1}" destId="{79147750-B6BF-43FD-83A0-7ACDC9B53EFF}" srcOrd="0" destOrd="0" presId="urn:microsoft.com/office/officeart/2005/8/layout/orgChart1"/>
    <dgm:cxn modelId="{6079C075-BA02-4A6A-AD1B-F2CFDF8B2EE3}" type="presParOf" srcId="{79147750-B6BF-43FD-83A0-7ACDC9B53EFF}" destId="{AE79172D-D441-42BB-84EA-E3D989670DED}" srcOrd="0" destOrd="0" presId="urn:microsoft.com/office/officeart/2005/8/layout/orgChart1"/>
    <dgm:cxn modelId="{ABD940FD-9C0F-4E72-A393-19BB03448BC9}" type="presOf" srcId="{47C757F0-AA23-46BE-9311-EA432CDEEAA1}" destId="{AE79172D-D441-42BB-84EA-E3D989670DED}" srcOrd="0" destOrd="0" presId="urn:microsoft.com/office/officeart/2005/8/layout/orgChart1"/>
    <dgm:cxn modelId="{6644D059-FA7E-4B3D-96B7-5C4E87A3D980}" type="presParOf" srcId="{79147750-B6BF-43FD-83A0-7ACDC9B53EFF}" destId="{86420519-308D-4A6A-8FEA-6FB2E39BA448}" srcOrd="1" destOrd="0" presId="urn:microsoft.com/office/officeart/2005/8/layout/orgChart1"/>
    <dgm:cxn modelId="{D8B479CA-D529-461B-82A1-48D19BB766DB}" type="presOf" srcId="{47C757F0-AA23-46BE-9311-EA432CDEEAA1}" destId="{86420519-308D-4A6A-8FEA-6FB2E39BA448}" srcOrd="0" destOrd="0" presId="urn:microsoft.com/office/officeart/2005/8/layout/orgChart1"/>
    <dgm:cxn modelId="{F806218C-ACBF-4F76-BDBE-3B3140F418CC}" type="presParOf" srcId="{F728C3E8-5128-4BB6-90CC-A86769ECE335}" destId="{9A0FF10C-81C7-47CD-A320-768F2009480B}" srcOrd="1" destOrd="0" presId="urn:microsoft.com/office/officeart/2005/8/layout/orgChart1"/>
    <dgm:cxn modelId="{AD787077-C3F4-429E-8721-968520EB2477}" type="presParOf" srcId="{9A0FF10C-81C7-47CD-A320-768F2009480B}" destId="{6A259130-4455-44E0-969B-948D1249687E}" srcOrd="0" destOrd="1" presId="urn:microsoft.com/office/officeart/2005/8/layout/orgChart1"/>
    <dgm:cxn modelId="{79133F28-5008-4028-8D7D-F3B3743693E4}" type="presOf" srcId="{EACD17F5-D793-4A43-B489-D1804D50CFEF}" destId="{6A259130-4455-44E0-969B-948D1249687E}" srcOrd="0" destOrd="0" presId="urn:microsoft.com/office/officeart/2005/8/layout/orgChart1"/>
    <dgm:cxn modelId="{C4B32BB9-8FAB-4CB7-8548-E328547B876A}" type="presParOf" srcId="{9A0FF10C-81C7-47CD-A320-768F2009480B}" destId="{D6C5C065-A308-417C-8ECC-04FC2BEC646C}" srcOrd="1" destOrd="1" presId="urn:microsoft.com/office/officeart/2005/8/layout/orgChart1"/>
    <dgm:cxn modelId="{2572D90C-F12E-45D2-9A5A-95924C1649E7}" type="presParOf" srcId="{D6C5C065-A308-417C-8ECC-04FC2BEC646C}" destId="{E36491EF-5019-46FD-BC82-1BD579B9EE0E}" srcOrd="0" destOrd="1" presId="urn:microsoft.com/office/officeart/2005/8/layout/orgChart1"/>
    <dgm:cxn modelId="{8B478B30-6825-424E-9DAB-C795B09F7F55}" type="presOf" srcId="{12714FC6-8B41-47E5-91DD-F02D34D23B93}" destId="{E36491EF-5019-46FD-BC82-1BD579B9EE0E}" srcOrd="0" destOrd="0" presId="urn:microsoft.com/office/officeart/2005/8/layout/orgChart1"/>
    <dgm:cxn modelId="{425D393A-4DD5-4EA6-A3CB-E8ECC02EC558}" type="presParOf" srcId="{E36491EF-5019-46FD-BC82-1BD579B9EE0E}" destId="{43B7C837-49D6-40CE-BBAB-953D9E4BA7ED}" srcOrd="0" destOrd="0" presId="urn:microsoft.com/office/officeart/2005/8/layout/orgChart1"/>
    <dgm:cxn modelId="{7B5EA942-7648-4C15-BE2E-3D4F1D79E4A0}" type="presOf" srcId="{12714FC6-8B41-47E5-91DD-F02D34D23B93}" destId="{43B7C837-49D6-40CE-BBAB-953D9E4BA7ED}" srcOrd="0" destOrd="0" presId="urn:microsoft.com/office/officeart/2005/8/layout/orgChart1"/>
    <dgm:cxn modelId="{7D600161-3CAC-4372-A86F-6C8AD3021957}" type="presParOf" srcId="{E36491EF-5019-46FD-BC82-1BD579B9EE0E}" destId="{9A037140-9B69-4B9F-A134-F2F2EB0F2E32}" srcOrd="1" destOrd="0" presId="urn:microsoft.com/office/officeart/2005/8/layout/orgChart1"/>
    <dgm:cxn modelId="{B69866ED-DD62-4628-B175-3921FB0F4879}" type="presOf" srcId="{12714FC6-8B41-47E5-91DD-F02D34D23B93}" destId="{9A037140-9B69-4B9F-A134-F2F2EB0F2E32}" srcOrd="0" destOrd="0" presId="urn:microsoft.com/office/officeart/2005/8/layout/orgChart1"/>
    <dgm:cxn modelId="{65152DD6-401A-4799-9E34-4BD9E82C593E}" type="presParOf" srcId="{D6C5C065-A308-417C-8ECC-04FC2BEC646C}" destId="{FA37AA5D-87C2-47F6-9B72-B753C073E744}" srcOrd="1" destOrd="1" presId="urn:microsoft.com/office/officeart/2005/8/layout/orgChart1"/>
    <dgm:cxn modelId="{2D63DE50-9811-4990-ADF8-AA628B1F5E7E}" type="presParOf" srcId="{D6C5C065-A308-417C-8ECC-04FC2BEC646C}" destId="{A7309641-2A58-41EA-9E42-56812CF298ED}" srcOrd="2" destOrd="1" presId="urn:microsoft.com/office/officeart/2005/8/layout/orgChart1"/>
    <dgm:cxn modelId="{881764B8-21AE-42E2-91C8-1FD7691456C9}" type="presParOf" srcId="{9A0FF10C-81C7-47CD-A320-768F2009480B}" destId="{F492B679-3C8C-4E72-95A8-8B81298826E7}" srcOrd="2" destOrd="1" presId="urn:microsoft.com/office/officeart/2005/8/layout/orgChart1"/>
    <dgm:cxn modelId="{F656A582-AA41-4E77-8B29-A056236E243C}" type="presOf" srcId="{8D5FB264-0A5C-4C3A-85B7-453D9BD837DF}" destId="{F492B679-3C8C-4E72-95A8-8B81298826E7}" srcOrd="0" destOrd="0" presId="urn:microsoft.com/office/officeart/2005/8/layout/orgChart1"/>
    <dgm:cxn modelId="{C84F1C80-8BAD-4251-8790-E3BB480133A1}" type="presParOf" srcId="{9A0FF10C-81C7-47CD-A320-768F2009480B}" destId="{C6F584B9-7EA2-46D8-913B-8F508509ECAB}" srcOrd="3" destOrd="1" presId="urn:microsoft.com/office/officeart/2005/8/layout/orgChart1"/>
    <dgm:cxn modelId="{4AFC5D25-C052-4F17-A1C6-29CC903337F1}" type="presParOf" srcId="{C6F584B9-7EA2-46D8-913B-8F508509ECAB}" destId="{6CAD9CE6-86A1-4F7D-98A6-3AF53F55F9E3}" srcOrd="0" destOrd="3" presId="urn:microsoft.com/office/officeart/2005/8/layout/orgChart1"/>
    <dgm:cxn modelId="{B332F57D-AACA-4E45-91F0-7176BC427135}" type="presOf" srcId="{4EC42421-831D-4CD3-8215-2AF4300F9C01}" destId="{6CAD9CE6-86A1-4F7D-98A6-3AF53F55F9E3}" srcOrd="0" destOrd="0" presId="urn:microsoft.com/office/officeart/2005/8/layout/orgChart1"/>
    <dgm:cxn modelId="{C4C53F67-EEC0-442B-AA79-18AC429DC787}" type="presParOf" srcId="{6CAD9CE6-86A1-4F7D-98A6-3AF53F55F9E3}" destId="{08A0D1D2-3A20-4D63-8E35-B7C8B6B16D48}" srcOrd="0" destOrd="0" presId="urn:microsoft.com/office/officeart/2005/8/layout/orgChart1"/>
    <dgm:cxn modelId="{3AEE6B0A-46B9-4247-B01C-8B08931A704E}" type="presOf" srcId="{4EC42421-831D-4CD3-8215-2AF4300F9C01}" destId="{08A0D1D2-3A20-4D63-8E35-B7C8B6B16D48}" srcOrd="0" destOrd="0" presId="urn:microsoft.com/office/officeart/2005/8/layout/orgChart1"/>
    <dgm:cxn modelId="{36F420A6-A9B0-412D-BEE8-1EE6F26BE436}" type="presParOf" srcId="{6CAD9CE6-86A1-4F7D-98A6-3AF53F55F9E3}" destId="{6238C53E-A961-488B-8FBD-6EC13507B069}" srcOrd="1" destOrd="0" presId="urn:microsoft.com/office/officeart/2005/8/layout/orgChart1"/>
    <dgm:cxn modelId="{09ED3555-E129-4467-A77C-F49B01A8A898}" type="presOf" srcId="{4EC42421-831D-4CD3-8215-2AF4300F9C01}" destId="{6238C53E-A961-488B-8FBD-6EC13507B069}" srcOrd="0" destOrd="0" presId="urn:microsoft.com/office/officeart/2005/8/layout/orgChart1"/>
    <dgm:cxn modelId="{F8E7DCC5-2C4C-461F-9E72-8076F2010EA0}" type="presParOf" srcId="{C6F584B9-7EA2-46D8-913B-8F508509ECAB}" destId="{A9C46FD3-3BE9-4E6E-BFF6-B0B42B13F857}" srcOrd="1" destOrd="3" presId="urn:microsoft.com/office/officeart/2005/8/layout/orgChart1"/>
    <dgm:cxn modelId="{6B8438FD-6DFA-48EF-8F5B-77DFE6EF18E0}" type="presParOf" srcId="{C6F584B9-7EA2-46D8-913B-8F508509ECAB}" destId="{A663BBFB-A120-4F5B-82EC-DB644DB9966B}" srcOrd="2" destOrd="3" presId="urn:microsoft.com/office/officeart/2005/8/layout/orgChart1"/>
    <dgm:cxn modelId="{659FCA77-BD04-420A-B23D-2CFA60392071}" type="presParOf" srcId="{9A0FF10C-81C7-47CD-A320-768F2009480B}" destId="{AB3A8128-6C86-49B7-B5CC-0153888815E5}" srcOrd="4" destOrd="1" presId="urn:microsoft.com/office/officeart/2005/8/layout/orgChart1"/>
    <dgm:cxn modelId="{156DF825-8A11-4EF8-B003-7D1E74C5AEB8}" type="presOf" srcId="{CCF68ADE-40B6-47D0-93C1-88EC13ADC8AC}" destId="{AB3A8128-6C86-49B7-B5CC-0153888815E5}" srcOrd="0" destOrd="0" presId="urn:microsoft.com/office/officeart/2005/8/layout/orgChart1"/>
    <dgm:cxn modelId="{98E45013-DFF3-40D5-AF42-02F792D8EBFA}" type="presParOf" srcId="{9A0FF10C-81C7-47CD-A320-768F2009480B}" destId="{1A917F9A-DDE6-4568-B35C-7FABCEF0A586}" srcOrd="5" destOrd="1" presId="urn:microsoft.com/office/officeart/2005/8/layout/orgChart1"/>
    <dgm:cxn modelId="{3D483CDF-A3E8-42CC-9B65-C1C3DB492AA9}" type="presParOf" srcId="{1A917F9A-DDE6-4568-B35C-7FABCEF0A586}" destId="{FA949B67-3DB7-47FA-97C9-4A653E762F22}" srcOrd="0" destOrd="5" presId="urn:microsoft.com/office/officeart/2005/8/layout/orgChart1"/>
    <dgm:cxn modelId="{93244F68-6999-46BE-BE20-51EC930B5E39}" type="presOf" srcId="{CF717C8A-B40B-4AFF-BF49-65ABB7DF8190}" destId="{FA949B67-3DB7-47FA-97C9-4A653E762F22}" srcOrd="0" destOrd="0" presId="urn:microsoft.com/office/officeart/2005/8/layout/orgChart1"/>
    <dgm:cxn modelId="{8F89A48F-D997-4E98-AB1E-EFC6968CF8AF}" type="presParOf" srcId="{FA949B67-3DB7-47FA-97C9-4A653E762F22}" destId="{7D64F4A3-0E55-47AC-A59B-9D5A9DC25552}" srcOrd="0" destOrd="0" presId="urn:microsoft.com/office/officeart/2005/8/layout/orgChart1"/>
    <dgm:cxn modelId="{674AE3D8-F5B3-4A0F-8E14-788C46FC87F3}" type="presOf" srcId="{CF717C8A-B40B-4AFF-BF49-65ABB7DF8190}" destId="{7D64F4A3-0E55-47AC-A59B-9D5A9DC25552}" srcOrd="0" destOrd="0" presId="urn:microsoft.com/office/officeart/2005/8/layout/orgChart1"/>
    <dgm:cxn modelId="{986864B3-73B9-41B7-B2E1-C31BE9FD1913}" type="presParOf" srcId="{FA949B67-3DB7-47FA-97C9-4A653E762F22}" destId="{5667CB49-EC34-46BC-AD2D-72F3BD95D049}" srcOrd="1" destOrd="0" presId="urn:microsoft.com/office/officeart/2005/8/layout/orgChart1"/>
    <dgm:cxn modelId="{20BED66B-1904-48C7-9645-EF9553CBF250}" type="presOf" srcId="{CF717C8A-B40B-4AFF-BF49-65ABB7DF8190}" destId="{5667CB49-EC34-46BC-AD2D-72F3BD95D049}" srcOrd="0" destOrd="0" presId="urn:microsoft.com/office/officeart/2005/8/layout/orgChart1"/>
    <dgm:cxn modelId="{792F8FC6-9C19-4B02-9415-3BDDDDB253B1}" type="presParOf" srcId="{1A917F9A-DDE6-4568-B35C-7FABCEF0A586}" destId="{EB3A10DA-2FA4-4DAD-8341-8078D7F83716}" srcOrd="1" destOrd="5" presId="urn:microsoft.com/office/officeart/2005/8/layout/orgChart1"/>
    <dgm:cxn modelId="{65AFD066-53A8-4348-A7B8-C9AF989841BB}" type="presParOf" srcId="{1A917F9A-DDE6-4568-B35C-7FABCEF0A586}" destId="{B05C5608-85C8-433E-A928-1755312B673B}" srcOrd="2" destOrd="5" presId="urn:microsoft.com/office/officeart/2005/8/layout/orgChart1"/>
    <dgm:cxn modelId="{ED38BCF6-70E1-4B32-9954-AD217C03BAE9}" type="presParOf" srcId="{F728C3E8-5128-4BB6-90CC-A86769ECE335}" destId="{0E819307-1B4E-434E-BA76-D5A4192B066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4231005" cy="2654300"/>
        <a:chOff x="0" y="0"/>
        <a:chExt cx="4231005" cy="2654300"/>
      </a:xfrm>
    </dsp:grpSpPr>
    <dsp:sp modelId="{6A259130-4455-44E0-969B-948D1249687E}">
      <dsp:nvSpPr>
        <dsp:cNvPr id="5" name="任意多边形 4"/>
        <dsp:cNvSpPr/>
      </dsp:nvSpPr>
      <dsp:spPr bwMode="white">
        <a:xfrm>
          <a:off x="618568" y="1187403"/>
          <a:ext cx="1554907" cy="269646"/>
        </a:xfrm>
        <a:custGeom>
          <a:avLst/>
          <a:gdLst/>
          <a:ahLst/>
          <a:cxnLst/>
          <a:pathLst>
            <a:path w="2449" h="425">
              <a:moveTo>
                <a:pt x="2449" y="0"/>
              </a:moveTo>
              <a:lnTo>
                <a:pt x="2449" y="220"/>
              </a:lnTo>
              <a:lnTo>
                <a:pt x="0" y="220"/>
              </a:lnTo>
              <a:lnTo>
                <a:pt x="0" y="425"/>
              </a:lnTo>
            </a:path>
          </a:pathLst>
        </a:custGeom>
      </dsp:spPr>
      <dsp:style>
        <a:lnRef idx="2">
          <a:schemeClr val="accent4">
            <a:shade val="60000"/>
          </a:schemeClr>
        </a:lnRef>
        <a:fillRef idx="0">
          <a:schemeClr val="accent4"/>
        </a:fillRef>
        <a:effectRef idx="0">
          <a:scrgbClr r="0" g="0" b="0"/>
        </a:effectRef>
        <a:fontRef idx="minor"/>
      </dsp:style>
      <dsp:txXfrm>
        <a:off x="618568" y="1187403"/>
        <a:ext cx="1554907" cy="269646"/>
      </dsp:txXfrm>
    </dsp:sp>
    <dsp:sp modelId="{F492B679-3C8C-4E72-95A8-8B81298826E7}">
      <dsp:nvSpPr>
        <dsp:cNvPr id="8" name="任意多边形 7"/>
        <dsp:cNvSpPr/>
      </dsp:nvSpPr>
      <dsp:spPr bwMode="white">
        <a:xfrm>
          <a:off x="2115503" y="1187403"/>
          <a:ext cx="57972" cy="269646"/>
        </a:xfrm>
        <a:custGeom>
          <a:avLst/>
          <a:gdLst/>
          <a:ahLst/>
          <a:cxnLst/>
          <a:pathLst>
            <a:path w="91" h="425">
              <a:moveTo>
                <a:pt x="91" y="0"/>
              </a:moveTo>
              <a:lnTo>
                <a:pt x="91" y="220"/>
              </a:lnTo>
              <a:lnTo>
                <a:pt x="0" y="220"/>
              </a:lnTo>
              <a:lnTo>
                <a:pt x="0" y="425"/>
              </a:lnTo>
            </a:path>
          </a:pathLst>
        </a:custGeom>
      </dsp:spPr>
      <dsp:style>
        <a:lnRef idx="2">
          <a:schemeClr val="accent4">
            <a:shade val="60000"/>
          </a:schemeClr>
        </a:lnRef>
        <a:fillRef idx="0">
          <a:schemeClr val="accent4"/>
        </a:fillRef>
        <a:effectRef idx="0">
          <a:scrgbClr r="0" g="0" b="0"/>
        </a:effectRef>
        <a:fontRef idx="minor"/>
      </dsp:style>
      <dsp:txXfrm>
        <a:off x="2115503" y="1187403"/>
        <a:ext cx="57972" cy="269646"/>
      </dsp:txXfrm>
    </dsp:sp>
    <dsp:sp modelId="{AB3A8128-6C86-49B7-B5CC-0153888815E5}">
      <dsp:nvSpPr>
        <dsp:cNvPr id="11" name="任意多边形 10"/>
        <dsp:cNvSpPr/>
      </dsp:nvSpPr>
      <dsp:spPr bwMode="white">
        <a:xfrm>
          <a:off x="2173475" y="1187403"/>
          <a:ext cx="1438962" cy="269646"/>
        </a:xfrm>
        <a:custGeom>
          <a:avLst/>
          <a:gdLst/>
          <a:ahLst/>
          <a:cxnLst/>
          <a:pathLst>
            <a:path w="2266" h="425">
              <a:moveTo>
                <a:pt x="0" y="0"/>
              </a:moveTo>
              <a:lnTo>
                <a:pt x="0" y="220"/>
              </a:lnTo>
              <a:lnTo>
                <a:pt x="2266" y="220"/>
              </a:lnTo>
              <a:lnTo>
                <a:pt x="2266" y="425"/>
              </a:lnTo>
            </a:path>
          </a:pathLst>
        </a:custGeom>
      </dsp:spPr>
      <dsp:style>
        <a:lnRef idx="2">
          <a:schemeClr val="accent4">
            <a:shade val="60000"/>
          </a:schemeClr>
        </a:lnRef>
        <a:fillRef idx="0">
          <a:schemeClr val="accent4"/>
        </a:fillRef>
        <a:effectRef idx="0">
          <a:scrgbClr r="0" g="0" b="0"/>
        </a:effectRef>
        <a:fontRef idx="minor"/>
      </dsp:style>
      <dsp:txXfrm>
        <a:off x="2173475" y="1187403"/>
        <a:ext cx="1438962" cy="269646"/>
      </dsp:txXfrm>
    </dsp:sp>
    <dsp:sp modelId="{AE79172D-D441-42BB-84EA-E3D989670DED}">
      <dsp:nvSpPr>
        <dsp:cNvPr id="3" name="矩形 2"/>
        <dsp:cNvSpPr/>
      </dsp:nvSpPr>
      <dsp:spPr bwMode="white">
        <a:xfrm>
          <a:off x="1554907" y="568835"/>
          <a:ext cx="1237136" cy="618568"/>
        </a:xfrm>
        <a:prstGeom prst="rect">
          <a:avLst/>
        </a:prstGeom>
        <a:solidFill>
          <a:srgbClr val="DCA330"/>
        </a:solidFill>
      </dsp:spPr>
      <dsp:style>
        <a:lnRef idx="0">
          <a:schemeClr val="lt1"/>
        </a:lnRef>
        <a:fillRef idx="3">
          <a:schemeClr val="accent4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4605" tIns="14605" rIns="14605" bIns="14605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>反馈情况</a:t>
          </a:r>
          <a:endParaRPr lang="zh-CN" altLang="en-US" b="1">
            <a:solidFill>
              <a:schemeClr val="tx1"/>
            </a:solidFill>
            <a:latin typeface="柳公权楷书" panose="02010600010101010101" charset="-122"/>
            <a:ea typeface="柳公权楷书" panose="02010600010101010101" charset="-122"/>
          </a:endParaRPr>
        </a:p>
      </dsp:txBody>
      <dsp:txXfrm>
        <a:off x="1554907" y="568835"/>
        <a:ext cx="1237136" cy="618568"/>
      </dsp:txXfrm>
    </dsp:sp>
    <dsp:sp modelId="{43B7C837-49D6-40CE-BBAB-953D9E4BA7ED}">
      <dsp:nvSpPr>
        <dsp:cNvPr id="6" name="矩形 5"/>
        <dsp:cNvSpPr/>
      </dsp:nvSpPr>
      <dsp:spPr bwMode="white">
        <a:xfrm>
          <a:off x="0" y="1457049"/>
          <a:ext cx="1237136" cy="618568"/>
        </a:xfrm>
        <a:prstGeom prst="rect">
          <a:avLst/>
        </a:prstGeom>
        <a:solidFill>
          <a:srgbClr val="F1DAAD"/>
        </a:solidFill>
      </dsp:spPr>
      <dsp:style>
        <a:lnRef idx="0">
          <a:schemeClr val="lt1"/>
        </a:lnRef>
        <a:fillRef idx="3">
          <a:schemeClr val="accent4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4605" tIns="14605" rIns="14605" bIns="14605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>在校学习</a:t>
          </a:r>
          <a:endParaRPr lang="zh-CN" altLang="en-US" b="1">
            <a:solidFill>
              <a:schemeClr val="tx1"/>
            </a:solidFill>
            <a:latin typeface="柳公权楷书" panose="02010600010101010101" charset="-122"/>
            <a:ea typeface="柳公权楷书" panose="02010600010101010101" charset="-122"/>
          </a:endParaRPr>
        </a:p>
      </dsp:txBody>
      <dsp:txXfrm>
        <a:off x="0" y="1457049"/>
        <a:ext cx="1237136" cy="618568"/>
      </dsp:txXfrm>
    </dsp:sp>
    <dsp:sp modelId="{08A0D1D2-3A20-4D63-8E35-B7C8B6B16D48}">
      <dsp:nvSpPr>
        <dsp:cNvPr id="9" name="矩形 8"/>
        <dsp:cNvSpPr/>
      </dsp:nvSpPr>
      <dsp:spPr bwMode="white">
        <a:xfrm>
          <a:off x="1496935" y="1457049"/>
          <a:ext cx="1237136" cy="618568"/>
        </a:xfrm>
        <a:prstGeom prst="rect">
          <a:avLst/>
        </a:prstGeom>
        <a:solidFill>
          <a:srgbClr val="F1DAAD"/>
        </a:solidFill>
      </dsp:spPr>
      <dsp:style>
        <a:lnRef idx="0">
          <a:schemeClr val="lt1"/>
        </a:lnRef>
        <a:fillRef idx="3">
          <a:schemeClr val="accent4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4605" tIns="14605" rIns="14605" bIns="14605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>行为习惯</a:t>
          </a:r>
          <a:endParaRPr lang="zh-CN" altLang="en-US" b="1">
            <a:solidFill>
              <a:schemeClr val="tx1"/>
            </a:solidFill>
            <a:latin typeface="柳公权楷书" panose="02010600010101010101" charset="-122"/>
            <a:ea typeface="柳公权楷书" panose="02010600010101010101" charset="-122"/>
          </a:endParaRPr>
        </a:p>
      </dsp:txBody>
      <dsp:txXfrm>
        <a:off x="1496935" y="1457049"/>
        <a:ext cx="1237136" cy="618568"/>
      </dsp:txXfrm>
    </dsp:sp>
    <dsp:sp modelId="{7D64F4A3-0E55-47AC-A59B-9D5A9DC25552}">
      <dsp:nvSpPr>
        <dsp:cNvPr id="12" name="矩形 11"/>
        <dsp:cNvSpPr/>
      </dsp:nvSpPr>
      <dsp:spPr bwMode="white">
        <a:xfrm>
          <a:off x="2993869" y="1457049"/>
          <a:ext cx="1237136" cy="618568"/>
        </a:xfrm>
        <a:prstGeom prst="rect">
          <a:avLst/>
        </a:prstGeom>
        <a:solidFill>
          <a:srgbClr val="F1DAAD"/>
        </a:solidFill>
      </dsp:spPr>
      <dsp:style>
        <a:lnRef idx="0">
          <a:schemeClr val="lt1"/>
        </a:lnRef>
        <a:fillRef idx="3">
          <a:schemeClr val="accent4"/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4605" tIns="14605" rIns="14605" bIns="14605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rPr>
            <a:t>品德发展</a:t>
          </a:r>
          <a:endParaRPr lang="zh-CN" altLang="en-US" b="1">
            <a:solidFill>
              <a:schemeClr val="tx1"/>
            </a:solidFill>
            <a:latin typeface="柳公权楷书" panose="02010600010101010101" charset="-122"/>
            <a:ea typeface="柳公权楷书" panose="02010600010101010101" charset="-122"/>
          </a:endParaRPr>
        </a:p>
      </dsp:txBody>
      <dsp:txXfrm>
        <a:off x="2993869" y="1457049"/>
        <a:ext cx="1237136" cy="618568"/>
      </dsp:txXfrm>
    </dsp:sp>
    <dsp:sp modelId="{86420519-308D-4A6A-8FEA-6FB2E39BA448}">
      <dsp:nvSpPr>
        <dsp:cNvPr id="4" name="矩形 3" hidden="1"/>
        <dsp:cNvSpPr/>
      </dsp:nvSpPr>
      <dsp:spPr>
        <a:xfrm>
          <a:off x="1554907" y="568835"/>
          <a:ext cx="247427" cy="618568"/>
        </a:xfrm>
        <a:prstGeom prst="rect">
          <a:avLst/>
        </a:prstGeom>
      </dsp:spPr>
      <dsp:txXfrm>
        <a:off x="1554907" y="568835"/>
        <a:ext cx="247427" cy="618568"/>
      </dsp:txXfrm>
    </dsp:sp>
    <dsp:sp modelId="{9A037140-9B69-4B9F-A134-F2F2EB0F2E32}">
      <dsp:nvSpPr>
        <dsp:cNvPr id="7" name="矩形 6" hidden="1"/>
        <dsp:cNvSpPr/>
      </dsp:nvSpPr>
      <dsp:spPr>
        <a:xfrm>
          <a:off x="0" y="1457049"/>
          <a:ext cx="247427" cy="618568"/>
        </a:xfrm>
        <a:prstGeom prst="rect">
          <a:avLst/>
        </a:prstGeom>
      </dsp:spPr>
      <dsp:txXfrm>
        <a:off x="0" y="1457049"/>
        <a:ext cx="247427" cy="618568"/>
      </dsp:txXfrm>
    </dsp:sp>
    <dsp:sp modelId="{6238C53E-A961-488B-8FBD-6EC13507B069}">
      <dsp:nvSpPr>
        <dsp:cNvPr id="10" name="矩形 9" hidden="1"/>
        <dsp:cNvSpPr/>
      </dsp:nvSpPr>
      <dsp:spPr>
        <a:xfrm>
          <a:off x="1496935" y="1457049"/>
          <a:ext cx="247427" cy="618568"/>
        </a:xfrm>
        <a:prstGeom prst="rect">
          <a:avLst/>
        </a:prstGeom>
      </dsp:spPr>
      <dsp:txXfrm>
        <a:off x="1496935" y="1457049"/>
        <a:ext cx="247427" cy="618568"/>
      </dsp:txXfrm>
    </dsp:sp>
    <dsp:sp modelId="{5667CB49-EC34-46BC-AD2D-72F3BD95D049}">
      <dsp:nvSpPr>
        <dsp:cNvPr id="13" name="矩形 12" hidden="1"/>
        <dsp:cNvSpPr/>
      </dsp:nvSpPr>
      <dsp:spPr>
        <a:xfrm>
          <a:off x="2993869" y="1457049"/>
          <a:ext cx="247427" cy="618568"/>
        </a:xfrm>
        <a:prstGeom prst="rect">
          <a:avLst/>
        </a:prstGeom>
      </dsp:spPr>
      <dsp:txXfrm>
        <a:off x="2993869" y="1457049"/>
        <a:ext cx="247427" cy="618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DA3EB-2176-4FF5-8A94-BE8D16CD71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50D5F-6A9B-46D2-95BE-3EB5B4ABDCD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FC686-6746-4B9B-A62D-A6B7AF6E374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A512A-69F9-41A7-9BD3-9E58E349C73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A512A-69F9-41A7-9BD3-9E58E349C7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A512A-69F9-41A7-9BD3-9E58E349C73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D0779-5149-4AF1-970E-7475CBE1C6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8DDAD-6F96-4E8B-A02A-814DF55845C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advClick="0" advTm="1000">
        <p14:reveal/>
      </p:transition>
    </mc:Choice>
    <mc:Fallback>
      <p:transition spd="slow" advClick="0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image" Target="../media/image19.png"/><Relationship Id="rId2" Type="http://schemas.openxmlformats.org/officeDocument/2006/relationships/tags" Target="../tags/tag86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image" Target="../media/image19.png"/><Relationship Id="rId2" Type="http://schemas.openxmlformats.org/officeDocument/2006/relationships/tags" Target="../tags/tag91.xml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3.png"/><Relationship Id="rId17" Type="http://schemas.openxmlformats.org/officeDocument/2006/relationships/image" Target="../media/image37.png"/><Relationship Id="rId16" Type="http://schemas.openxmlformats.org/officeDocument/2006/relationships/tags" Target="../tags/tag103.xml"/><Relationship Id="rId15" Type="http://schemas.openxmlformats.org/officeDocument/2006/relationships/tags" Target="../tags/tag102.xml"/><Relationship Id="rId14" Type="http://schemas.openxmlformats.org/officeDocument/2006/relationships/tags" Target="../tags/tag101.xml"/><Relationship Id="rId13" Type="http://schemas.openxmlformats.org/officeDocument/2006/relationships/tags" Target="../tags/tag100.xml"/><Relationship Id="rId12" Type="http://schemas.openxmlformats.org/officeDocument/2006/relationships/tags" Target="../tags/tag99.xml"/><Relationship Id="rId11" Type="http://schemas.openxmlformats.org/officeDocument/2006/relationships/tags" Target="../tags/tag98.xml"/><Relationship Id="rId10" Type="http://schemas.openxmlformats.org/officeDocument/2006/relationships/image" Target="../media/image36.png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image" Target="../media/image19.png"/><Relationship Id="rId2" Type="http://schemas.openxmlformats.org/officeDocument/2006/relationships/tags" Target="../tags/tag104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39.jpeg"/><Relationship Id="rId13" Type="http://schemas.openxmlformats.org/officeDocument/2006/relationships/tags" Target="../tags/tag113.xml"/><Relationship Id="rId12" Type="http://schemas.openxmlformats.org/officeDocument/2006/relationships/image" Target="../media/image38.png"/><Relationship Id="rId11" Type="http://schemas.openxmlformats.org/officeDocument/2006/relationships/tags" Target="../tags/tag112.xml"/><Relationship Id="rId10" Type="http://schemas.openxmlformats.org/officeDocument/2006/relationships/tags" Target="../tags/tag111.xml"/><Relationship Id="rId1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1.png"/><Relationship Id="rId6" Type="http://schemas.openxmlformats.org/officeDocument/2006/relationships/tags" Target="../tags/tag116.xml"/><Relationship Id="rId5" Type="http://schemas.openxmlformats.org/officeDocument/2006/relationships/image" Target="../media/image40.png"/><Relationship Id="rId4" Type="http://schemas.openxmlformats.org/officeDocument/2006/relationships/tags" Target="../tags/tag115.xml"/><Relationship Id="rId3" Type="http://schemas.openxmlformats.org/officeDocument/2006/relationships/image" Target="../media/image19.png"/><Relationship Id="rId2" Type="http://schemas.openxmlformats.org/officeDocument/2006/relationships/tags" Target="../tags/tag114.xml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tags" Target="../tags/tag122.xml"/><Relationship Id="rId7" Type="http://schemas.openxmlformats.org/officeDocument/2006/relationships/tags" Target="../tags/tag121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image" Target="../media/image19.png"/><Relationship Id="rId28" Type="http://schemas.openxmlformats.org/officeDocument/2006/relationships/slideLayout" Target="../slideLayouts/slideLayout7.xml"/><Relationship Id="rId27" Type="http://schemas.openxmlformats.org/officeDocument/2006/relationships/image" Target="../media/image44.jpeg"/><Relationship Id="rId26" Type="http://schemas.openxmlformats.org/officeDocument/2006/relationships/tags" Target="../tags/tag139.xml"/><Relationship Id="rId25" Type="http://schemas.openxmlformats.org/officeDocument/2006/relationships/image" Target="../media/image43.png"/><Relationship Id="rId24" Type="http://schemas.openxmlformats.org/officeDocument/2006/relationships/tags" Target="../tags/tag138.xml"/><Relationship Id="rId23" Type="http://schemas.openxmlformats.org/officeDocument/2006/relationships/tags" Target="../tags/tag137.xml"/><Relationship Id="rId22" Type="http://schemas.openxmlformats.org/officeDocument/2006/relationships/tags" Target="../tags/tag136.xml"/><Relationship Id="rId21" Type="http://schemas.openxmlformats.org/officeDocument/2006/relationships/tags" Target="../tags/tag135.xml"/><Relationship Id="rId20" Type="http://schemas.openxmlformats.org/officeDocument/2006/relationships/tags" Target="../tags/tag134.xml"/><Relationship Id="rId2" Type="http://schemas.openxmlformats.org/officeDocument/2006/relationships/tags" Target="../tags/tag117.xml"/><Relationship Id="rId19" Type="http://schemas.openxmlformats.org/officeDocument/2006/relationships/tags" Target="../tags/tag133.xml"/><Relationship Id="rId18" Type="http://schemas.openxmlformats.org/officeDocument/2006/relationships/tags" Target="../tags/tag132.xml"/><Relationship Id="rId17" Type="http://schemas.openxmlformats.org/officeDocument/2006/relationships/tags" Target="../tags/tag131.xml"/><Relationship Id="rId16" Type="http://schemas.openxmlformats.org/officeDocument/2006/relationships/tags" Target="../tags/tag130.xml"/><Relationship Id="rId15" Type="http://schemas.openxmlformats.org/officeDocument/2006/relationships/tags" Target="../tags/tag129.xml"/><Relationship Id="rId14" Type="http://schemas.openxmlformats.org/officeDocument/2006/relationships/tags" Target="../tags/tag128.xml"/><Relationship Id="rId13" Type="http://schemas.openxmlformats.org/officeDocument/2006/relationships/tags" Target="../tags/tag127.xml"/><Relationship Id="rId12" Type="http://schemas.openxmlformats.org/officeDocument/2006/relationships/tags" Target="../tags/tag126.xml"/><Relationship Id="rId11" Type="http://schemas.openxmlformats.org/officeDocument/2006/relationships/tags" Target="../tags/tag125.xml"/><Relationship Id="rId10" Type="http://schemas.openxmlformats.org/officeDocument/2006/relationships/tags" Target="../tags/tag124.xml"/><Relationship Id="rId1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image" Target="../media/image45.png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image" Target="../media/image19.png"/><Relationship Id="rId2" Type="http://schemas.openxmlformats.org/officeDocument/2006/relationships/tags" Target="../tags/tag140.xml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152.xml"/><Relationship Id="rId17" Type="http://schemas.openxmlformats.org/officeDocument/2006/relationships/image" Target="../media/image47.png"/><Relationship Id="rId16" Type="http://schemas.openxmlformats.org/officeDocument/2006/relationships/tags" Target="../tags/tag151.xml"/><Relationship Id="rId15" Type="http://schemas.openxmlformats.org/officeDocument/2006/relationships/tags" Target="../tags/tag150.xml"/><Relationship Id="rId14" Type="http://schemas.openxmlformats.org/officeDocument/2006/relationships/tags" Target="../tags/tag149.xml"/><Relationship Id="rId13" Type="http://schemas.openxmlformats.org/officeDocument/2006/relationships/tags" Target="../tags/tag148.xml"/><Relationship Id="rId12" Type="http://schemas.openxmlformats.org/officeDocument/2006/relationships/image" Target="../media/image46.png"/><Relationship Id="rId11" Type="http://schemas.openxmlformats.org/officeDocument/2006/relationships/tags" Target="../tags/tag147.xml"/><Relationship Id="rId10" Type="http://schemas.openxmlformats.org/officeDocument/2006/relationships/tags" Target="../tags/tag146.xml"/><Relationship Id="rId1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image" Target="../media/image48.jpeg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image" Target="../media/image19.png"/><Relationship Id="rId2" Type="http://schemas.openxmlformats.org/officeDocument/2006/relationships/tags" Target="../tags/tag153.xml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50.jpeg"/><Relationship Id="rId14" Type="http://schemas.openxmlformats.org/officeDocument/2006/relationships/tags" Target="../tags/tag162.xml"/><Relationship Id="rId13" Type="http://schemas.openxmlformats.org/officeDocument/2006/relationships/tags" Target="../tags/tag161.xml"/><Relationship Id="rId12" Type="http://schemas.openxmlformats.org/officeDocument/2006/relationships/tags" Target="../tags/tag160.xml"/><Relationship Id="rId11" Type="http://schemas.openxmlformats.org/officeDocument/2006/relationships/image" Target="../media/image49.jpeg"/><Relationship Id="rId10" Type="http://schemas.openxmlformats.org/officeDocument/2006/relationships/tags" Target="../tags/tag159.xml"/><Relationship Id="rId1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microsoft.com/office/2007/relationships/diagramDrawing" Target="../diagrams/drawing1.xml"/><Relationship Id="rId7" Type="http://schemas.openxmlformats.org/officeDocument/2006/relationships/diagramColors" Target="../diagrams/colors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3" Type="http://schemas.openxmlformats.org/officeDocument/2006/relationships/image" Target="../media/image19.png"/><Relationship Id="rId2" Type="http://schemas.openxmlformats.org/officeDocument/2006/relationships/tags" Target="../tags/tag163.xml"/><Relationship Id="rId18" Type="http://schemas.openxmlformats.org/officeDocument/2006/relationships/slideLayout" Target="../slideLayouts/slideLayout7.xml"/><Relationship Id="rId17" Type="http://schemas.openxmlformats.org/officeDocument/2006/relationships/image" Target="../media/image20.png"/><Relationship Id="rId16" Type="http://schemas.openxmlformats.org/officeDocument/2006/relationships/tags" Target="../tags/tag169.xml"/><Relationship Id="rId15" Type="http://schemas.openxmlformats.org/officeDocument/2006/relationships/tags" Target="../tags/tag168.xml"/><Relationship Id="rId14" Type="http://schemas.openxmlformats.org/officeDocument/2006/relationships/image" Target="../media/image52.jpeg"/><Relationship Id="rId13" Type="http://schemas.openxmlformats.org/officeDocument/2006/relationships/tags" Target="../tags/tag167.xml"/><Relationship Id="rId12" Type="http://schemas.openxmlformats.org/officeDocument/2006/relationships/tags" Target="../tags/tag166.xml"/><Relationship Id="rId11" Type="http://schemas.openxmlformats.org/officeDocument/2006/relationships/image" Target="../media/image17.png"/><Relationship Id="rId10" Type="http://schemas.openxmlformats.org/officeDocument/2006/relationships/tags" Target="../tags/tag165.xml"/><Relationship Id="rId1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image" Target="../media/image53.jpeg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image" Target="../media/image19.png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182.xml"/><Relationship Id="rId2" Type="http://schemas.openxmlformats.org/officeDocument/2006/relationships/tags" Target="../tags/tag170.xml"/><Relationship Id="rId19" Type="http://schemas.openxmlformats.org/officeDocument/2006/relationships/tags" Target="../tags/tag181.xml"/><Relationship Id="rId18" Type="http://schemas.openxmlformats.org/officeDocument/2006/relationships/tags" Target="../tags/tag180.xml"/><Relationship Id="rId17" Type="http://schemas.openxmlformats.org/officeDocument/2006/relationships/image" Target="../media/image57.jpeg"/><Relationship Id="rId16" Type="http://schemas.openxmlformats.org/officeDocument/2006/relationships/tags" Target="../tags/tag179.xml"/><Relationship Id="rId15" Type="http://schemas.openxmlformats.org/officeDocument/2006/relationships/tags" Target="../tags/tag178.xml"/><Relationship Id="rId14" Type="http://schemas.openxmlformats.org/officeDocument/2006/relationships/image" Target="../media/image56.png"/><Relationship Id="rId13" Type="http://schemas.openxmlformats.org/officeDocument/2006/relationships/tags" Target="../tags/tag177.xml"/><Relationship Id="rId12" Type="http://schemas.openxmlformats.org/officeDocument/2006/relationships/tags" Target="../tags/tag176.xml"/><Relationship Id="rId11" Type="http://schemas.openxmlformats.org/officeDocument/2006/relationships/image" Target="../media/image55.png"/><Relationship Id="rId10" Type="http://schemas.openxmlformats.org/officeDocument/2006/relationships/tags" Target="../tags/tag175.xml"/><Relationship Id="rId1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jpeg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image" Target="../media/image19.png"/><Relationship Id="rId2" Type="http://schemas.openxmlformats.org/officeDocument/2006/relationships/tags" Target="../tags/tag183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9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98.xml"/><Relationship Id="rId8" Type="http://schemas.openxmlformats.org/officeDocument/2006/relationships/tags" Target="../tags/tag197.xml"/><Relationship Id="rId7" Type="http://schemas.openxmlformats.org/officeDocument/2006/relationships/tags" Target="../tags/tag196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ags" Target="../tags/tag193.xml"/><Relationship Id="rId3" Type="http://schemas.openxmlformats.org/officeDocument/2006/relationships/image" Target="../media/image19.png"/><Relationship Id="rId2" Type="http://schemas.openxmlformats.org/officeDocument/2006/relationships/tags" Target="../tags/tag192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61.png"/><Relationship Id="rId11" Type="http://schemas.openxmlformats.org/officeDocument/2006/relationships/tags" Target="../tags/tag200.xml"/><Relationship Id="rId10" Type="http://schemas.openxmlformats.org/officeDocument/2006/relationships/tags" Target="../tags/tag199.xml"/><Relationship Id="rId1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image" Target="../media/image19.png"/><Relationship Id="rId2" Type="http://schemas.openxmlformats.org/officeDocument/2006/relationships/tags" Target="../tags/tag201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65.svg"/><Relationship Id="rId12" Type="http://schemas.openxmlformats.org/officeDocument/2006/relationships/image" Target="../media/image64.png"/><Relationship Id="rId11" Type="http://schemas.openxmlformats.org/officeDocument/2006/relationships/tags" Target="../tags/tag207.xml"/><Relationship Id="rId10" Type="http://schemas.openxmlformats.org/officeDocument/2006/relationships/image" Target="../media/image63.svg"/><Relationship Id="rId1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212.xml"/><Relationship Id="rId8" Type="http://schemas.openxmlformats.org/officeDocument/2006/relationships/image" Target="../media/image67.svg"/><Relationship Id="rId7" Type="http://schemas.openxmlformats.org/officeDocument/2006/relationships/image" Target="../media/image66.png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4" Type="http://schemas.openxmlformats.org/officeDocument/2006/relationships/tags" Target="../tags/tag209.xml"/><Relationship Id="rId3" Type="http://schemas.openxmlformats.org/officeDocument/2006/relationships/image" Target="../media/image19.png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222.xml"/><Relationship Id="rId22" Type="http://schemas.openxmlformats.org/officeDocument/2006/relationships/image" Target="../media/image71.svg"/><Relationship Id="rId21" Type="http://schemas.openxmlformats.org/officeDocument/2006/relationships/image" Target="../media/image70.png"/><Relationship Id="rId20" Type="http://schemas.openxmlformats.org/officeDocument/2006/relationships/tags" Target="../tags/tag221.xml"/><Relationship Id="rId2" Type="http://schemas.openxmlformats.org/officeDocument/2006/relationships/tags" Target="../tags/tag208.xml"/><Relationship Id="rId19" Type="http://schemas.openxmlformats.org/officeDocument/2006/relationships/image" Target="../media/image69.svg"/><Relationship Id="rId18" Type="http://schemas.openxmlformats.org/officeDocument/2006/relationships/image" Target="../media/image68.png"/><Relationship Id="rId17" Type="http://schemas.openxmlformats.org/officeDocument/2006/relationships/tags" Target="../tags/tag220.xml"/><Relationship Id="rId16" Type="http://schemas.openxmlformats.org/officeDocument/2006/relationships/tags" Target="../tags/tag219.xml"/><Relationship Id="rId15" Type="http://schemas.openxmlformats.org/officeDocument/2006/relationships/tags" Target="../tags/tag218.xml"/><Relationship Id="rId14" Type="http://schemas.openxmlformats.org/officeDocument/2006/relationships/tags" Target="../tags/tag217.xml"/><Relationship Id="rId13" Type="http://schemas.openxmlformats.org/officeDocument/2006/relationships/tags" Target="../tags/tag216.xml"/><Relationship Id="rId12" Type="http://schemas.openxmlformats.org/officeDocument/2006/relationships/tags" Target="../tags/tag215.xml"/><Relationship Id="rId11" Type="http://schemas.openxmlformats.org/officeDocument/2006/relationships/tags" Target="../tags/tag214.xml"/><Relationship Id="rId10" Type="http://schemas.openxmlformats.org/officeDocument/2006/relationships/tags" Target="../tags/tag213.xml"/><Relationship Id="rId1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229.xml"/><Relationship Id="rId8" Type="http://schemas.openxmlformats.org/officeDocument/2006/relationships/tags" Target="../tags/tag228.xml"/><Relationship Id="rId7" Type="http://schemas.openxmlformats.org/officeDocument/2006/relationships/tags" Target="../tags/tag227.xml"/><Relationship Id="rId6" Type="http://schemas.openxmlformats.org/officeDocument/2006/relationships/tags" Target="../tags/tag226.xml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3" Type="http://schemas.openxmlformats.org/officeDocument/2006/relationships/image" Target="../media/image19.png"/><Relationship Id="rId28" Type="http://schemas.openxmlformats.org/officeDocument/2006/relationships/slideLayout" Target="../slideLayouts/slideLayout1.xml"/><Relationship Id="rId27" Type="http://schemas.openxmlformats.org/officeDocument/2006/relationships/image" Target="../media/image76.png"/><Relationship Id="rId26" Type="http://schemas.openxmlformats.org/officeDocument/2006/relationships/image" Target="../media/image75.svg"/><Relationship Id="rId25" Type="http://schemas.openxmlformats.org/officeDocument/2006/relationships/image" Target="../media/image74.png"/><Relationship Id="rId24" Type="http://schemas.openxmlformats.org/officeDocument/2006/relationships/tags" Target="../tags/tag242.xml"/><Relationship Id="rId23" Type="http://schemas.openxmlformats.org/officeDocument/2006/relationships/image" Target="../media/image73.svg"/><Relationship Id="rId22" Type="http://schemas.openxmlformats.org/officeDocument/2006/relationships/image" Target="../media/image72.png"/><Relationship Id="rId21" Type="http://schemas.openxmlformats.org/officeDocument/2006/relationships/tags" Target="../tags/tag241.xml"/><Relationship Id="rId20" Type="http://schemas.openxmlformats.org/officeDocument/2006/relationships/tags" Target="../tags/tag240.xml"/><Relationship Id="rId2" Type="http://schemas.openxmlformats.org/officeDocument/2006/relationships/tags" Target="../tags/tag223.xml"/><Relationship Id="rId19" Type="http://schemas.openxmlformats.org/officeDocument/2006/relationships/tags" Target="../tags/tag239.xml"/><Relationship Id="rId18" Type="http://schemas.openxmlformats.org/officeDocument/2006/relationships/tags" Target="../tags/tag238.xml"/><Relationship Id="rId17" Type="http://schemas.openxmlformats.org/officeDocument/2006/relationships/tags" Target="../tags/tag237.xml"/><Relationship Id="rId16" Type="http://schemas.openxmlformats.org/officeDocument/2006/relationships/tags" Target="../tags/tag236.xml"/><Relationship Id="rId15" Type="http://schemas.openxmlformats.org/officeDocument/2006/relationships/tags" Target="../tags/tag235.xml"/><Relationship Id="rId14" Type="http://schemas.openxmlformats.org/officeDocument/2006/relationships/tags" Target="../tags/tag234.xml"/><Relationship Id="rId13" Type="http://schemas.openxmlformats.org/officeDocument/2006/relationships/tags" Target="../tags/tag233.xml"/><Relationship Id="rId12" Type="http://schemas.openxmlformats.org/officeDocument/2006/relationships/tags" Target="../tags/tag232.xml"/><Relationship Id="rId11" Type="http://schemas.openxmlformats.org/officeDocument/2006/relationships/tags" Target="../tags/tag231.xml"/><Relationship Id="rId10" Type="http://schemas.openxmlformats.org/officeDocument/2006/relationships/tags" Target="../tags/tag230.xml"/><Relationship Id="rId1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tags" Target="../tags/tag243.xml"/><Relationship Id="rId2" Type="http://schemas.openxmlformats.org/officeDocument/2006/relationships/image" Target="../media/image59.pn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image" Target="../media/image5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microsoft.com/office/2007/relationships/hdphoto" Target="../media/image8.wdp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9" Type="http://schemas.openxmlformats.org/officeDocument/2006/relationships/slideLayout" Target="../slideLayouts/slideLayout1.xml"/><Relationship Id="rId38" Type="http://schemas.openxmlformats.org/officeDocument/2006/relationships/tags" Target="../tags/tag35.xml"/><Relationship Id="rId37" Type="http://schemas.openxmlformats.org/officeDocument/2006/relationships/tags" Target="../tags/tag34.xml"/><Relationship Id="rId36" Type="http://schemas.openxmlformats.org/officeDocument/2006/relationships/image" Target="../media/image21.svg"/><Relationship Id="rId35" Type="http://schemas.openxmlformats.org/officeDocument/2006/relationships/image" Target="../media/image20.png"/><Relationship Id="rId34" Type="http://schemas.openxmlformats.org/officeDocument/2006/relationships/tags" Target="../tags/tag33.xml"/><Relationship Id="rId33" Type="http://schemas.openxmlformats.org/officeDocument/2006/relationships/tags" Target="../tags/tag32.xml"/><Relationship Id="rId32" Type="http://schemas.openxmlformats.org/officeDocument/2006/relationships/image" Target="../media/image19.png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11.xml"/><Relationship Id="rId29" Type="http://schemas.openxmlformats.org/officeDocument/2006/relationships/image" Target="../media/image18.jpeg"/><Relationship Id="rId28" Type="http://schemas.openxmlformats.org/officeDocument/2006/relationships/tags" Target="../tags/tag29.xml"/><Relationship Id="rId27" Type="http://schemas.openxmlformats.org/officeDocument/2006/relationships/tags" Target="../tags/tag28.xml"/><Relationship Id="rId26" Type="http://schemas.openxmlformats.org/officeDocument/2006/relationships/image" Target="../media/image17.png"/><Relationship Id="rId25" Type="http://schemas.openxmlformats.org/officeDocument/2006/relationships/tags" Target="../tags/tag27.xml"/><Relationship Id="rId24" Type="http://schemas.openxmlformats.org/officeDocument/2006/relationships/tags" Target="../tags/tag26.xml"/><Relationship Id="rId23" Type="http://schemas.openxmlformats.org/officeDocument/2006/relationships/tags" Target="../tags/tag25.xml"/><Relationship Id="rId22" Type="http://schemas.openxmlformats.org/officeDocument/2006/relationships/tags" Target="../tags/tag24.xml"/><Relationship Id="rId21" Type="http://schemas.openxmlformats.org/officeDocument/2006/relationships/image" Target="../media/image16.svg"/><Relationship Id="rId20" Type="http://schemas.openxmlformats.org/officeDocument/2006/relationships/image" Target="../media/image15.png"/><Relationship Id="rId2" Type="http://schemas.openxmlformats.org/officeDocument/2006/relationships/tags" Target="../tags/tag10.xml"/><Relationship Id="rId19" Type="http://schemas.openxmlformats.org/officeDocument/2006/relationships/tags" Target="../tags/tag23.xml"/><Relationship Id="rId18" Type="http://schemas.openxmlformats.org/officeDocument/2006/relationships/image" Target="../media/image14.svg"/><Relationship Id="rId17" Type="http://schemas.openxmlformats.org/officeDocument/2006/relationships/image" Target="../media/image13.png"/><Relationship Id="rId16" Type="http://schemas.openxmlformats.org/officeDocument/2006/relationships/tags" Target="../tags/tag22.xml"/><Relationship Id="rId15" Type="http://schemas.openxmlformats.org/officeDocument/2006/relationships/image" Target="../media/image12.svg"/><Relationship Id="rId14" Type="http://schemas.openxmlformats.org/officeDocument/2006/relationships/image" Target="../media/image11.png"/><Relationship Id="rId13" Type="http://schemas.openxmlformats.org/officeDocument/2006/relationships/tags" Target="../tags/tag21.xml"/><Relationship Id="rId12" Type="http://schemas.openxmlformats.org/officeDocument/2006/relationships/tags" Target="../tags/tag20.xml"/><Relationship Id="rId11" Type="http://schemas.openxmlformats.org/officeDocument/2006/relationships/tags" Target="../tags/tag19.xml"/><Relationship Id="rId10" Type="http://schemas.openxmlformats.org/officeDocument/2006/relationships/tags" Target="../tags/tag18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6" Type="http://schemas.openxmlformats.org/officeDocument/2006/relationships/slideLayout" Target="../slideLayouts/slideLayout1.xml"/><Relationship Id="rId35" Type="http://schemas.openxmlformats.org/officeDocument/2006/relationships/tags" Target="../tags/tag60.xml"/><Relationship Id="rId34" Type="http://schemas.openxmlformats.org/officeDocument/2006/relationships/tags" Target="../tags/tag59.xml"/><Relationship Id="rId33" Type="http://schemas.openxmlformats.org/officeDocument/2006/relationships/image" Target="../media/image25.png"/><Relationship Id="rId32" Type="http://schemas.openxmlformats.org/officeDocument/2006/relationships/tags" Target="../tags/tag58.xml"/><Relationship Id="rId31" Type="http://schemas.openxmlformats.org/officeDocument/2006/relationships/tags" Target="../tags/tag57.xml"/><Relationship Id="rId30" Type="http://schemas.openxmlformats.org/officeDocument/2006/relationships/image" Target="../media/image17.png"/><Relationship Id="rId3" Type="http://schemas.openxmlformats.org/officeDocument/2006/relationships/tags" Target="../tags/tag37.xml"/><Relationship Id="rId29" Type="http://schemas.openxmlformats.org/officeDocument/2006/relationships/tags" Target="../tags/tag56.xml"/><Relationship Id="rId28" Type="http://schemas.openxmlformats.org/officeDocument/2006/relationships/tags" Target="../tags/tag55.xml"/><Relationship Id="rId27" Type="http://schemas.openxmlformats.org/officeDocument/2006/relationships/tags" Target="../tags/tag54.xml"/><Relationship Id="rId26" Type="http://schemas.openxmlformats.org/officeDocument/2006/relationships/image" Target="../media/image19.png"/><Relationship Id="rId25" Type="http://schemas.openxmlformats.org/officeDocument/2006/relationships/tags" Target="../tags/tag53.xml"/><Relationship Id="rId24" Type="http://schemas.openxmlformats.org/officeDocument/2006/relationships/tags" Target="../tags/tag52.xml"/><Relationship Id="rId23" Type="http://schemas.openxmlformats.org/officeDocument/2006/relationships/tags" Target="../tags/tag51.xml"/><Relationship Id="rId22" Type="http://schemas.openxmlformats.org/officeDocument/2006/relationships/tags" Target="../tags/tag50.xml"/><Relationship Id="rId21" Type="http://schemas.openxmlformats.org/officeDocument/2006/relationships/image" Target="../media/image24.svg"/><Relationship Id="rId20" Type="http://schemas.openxmlformats.org/officeDocument/2006/relationships/image" Target="../media/image15.png"/><Relationship Id="rId2" Type="http://schemas.openxmlformats.org/officeDocument/2006/relationships/tags" Target="../tags/tag36.xml"/><Relationship Id="rId19" Type="http://schemas.openxmlformats.org/officeDocument/2006/relationships/tags" Target="../tags/tag49.xml"/><Relationship Id="rId18" Type="http://schemas.openxmlformats.org/officeDocument/2006/relationships/image" Target="../media/image23.svg"/><Relationship Id="rId17" Type="http://schemas.openxmlformats.org/officeDocument/2006/relationships/image" Target="../media/image13.png"/><Relationship Id="rId16" Type="http://schemas.openxmlformats.org/officeDocument/2006/relationships/tags" Target="../tags/tag48.xml"/><Relationship Id="rId15" Type="http://schemas.openxmlformats.org/officeDocument/2006/relationships/image" Target="../media/image22.svg"/><Relationship Id="rId14" Type="http://schemas.openxmlformats.org/officeDocument/2006/relationships/image" Target="../media/image11.png"/><Relationship Id="rId13" Type="http://schemas.openxmlformats.org/officeDocument/2006/relationships/tags" Target="../tags/tag47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2" Type="http://schemas.openxmlformats.org/officeDocument/2006/relationships/slideLayout" Target="../slideLayouts/slideLayout1.xml"/><Relationship Id="rId31" Type="http://schemas.openxmlformats.org/officeDocument/2006/relationships/tags" Target="../tags/tag82.xml"/><Relationship Id="rId30" Type="http://schemas.openxmlformats.org/officeDocument/2006/relationships/tags" Target="../tags/tag81.xml"/><Relationship Id="rId3" Type="http://schemas.openxmlformats.org/officeDocument/2006/relationships/image" Target="../media/image19.png"/><Relationship Id="rId29" Type="http://schemas.openxmlformats.org/officeDocument/2006/relationships/tags" Target="../tags/tag80.xml"/><Relationship Id="rId28" Type="http://schemas.openxmlformats.org/officeDocument/2006/relationships/tags" Target="../tags/tag79.xml"/><Relationship Id="rId27" Type="http://schemas.openxmlformats.org/officeDocument/2006/relationships/image" Target="../media/image30.png"/><Relationship Id="rId26" Type="http://schemas.openxmlformats.org/officeDocument/2006/relationships/tags" Target="../tags/tag78.xml"/><Relationship Id="rId25" Type="http://schemas.openxmlformats.org/officeDocument/2006/relationships/tags" Target="../tags/tag77.xml"/><Relationship Id="rId24" Type="http://schemas.openxmlformats.org/officeDocument/2006/relationships/tags" Target="../tags/tag76.xml"/><Relationship Id="rId23" Type="http://schemas.openxmlformats.org/officeDocument/2006/relationships/tags" Target="../tags/tag75.xml"/><Relationship Id="rId22" Type="http://schemas.openxmlformats.org/officeDocument/2006/relationships/tags" Target="../tags/tag74.xml"/><Relationship Id="rId21" Type="http://schemas.openxmlformats.org/officeDocument/2006/relationships/image" Target="../media/image21.svg"/><Relationship Id="rId20" Type="http://schemas.openxmlformats.org/officeDocument/2006/relationships/image" Target="../media/image20.png"/><Relationship Id="rId2" Type="http://schemas.openxmlformats.org/officeDocument/2006/relationships/tags" Target="../tags/tag61.xml"/><Relationship Id="rId19" Type="http://schemas.openxmlformats.org/officeDocument/2006/relationships/tags" Target="../tags/tag73.xml"/><Relationship Id="rId18" Type="http://schemas.openxmlformats.org/officeDocument/2006/relationships/image" Target="../media/image29.svg"/><Relationship Id="rId17" Type="http://schemas.openxmlformats.org/officeDocument/2006/relationships/image" Target="../media/image28.png"/><Relationship Id="rId16" Type="http://schemas.openxmlformats.org/officeDocument/2006/relationships/tags" Target="../tags/tag72.xml"/><Relationship Id="rId15" Type="http://schemas.openxmlformats.org/officeDocument/2006/relationships/tags" Target="../tags/tag71.xml"/><Relationship Id="rId14" Type="http://schemas.openxmlformats.org/officeDocument/2006/relationships/image" Target="../media/image27.svg"/><Relationship Id="rId13" Type="http://schemas.openxmlformats.org/officeDocument/2006/relationships/image" Target="../media/image26.png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3.jpeg"/><Relationship Id="rId6" Type="http://schemas.openxmlformats.org/officeDocument/2006/relationships/image" Target="../media/image32.jpeg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image" Target="../media/image19.png"/><Relationship Id="rId2" Type="http://schemas.openxmlformats.org/officeDocument/2006/relationships/tags" Target="../tags/tag83.xml"/><Relationship Id="rId1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0" cy="1219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770" y="752339"/>
            <a:ext cx="2396650" cy="595955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7" y="242262"/>
            <a:ext cx="4100994" cy="6402503"/>
          </a:xfrm>
          <a:prstGeom prst="rect">
            <a:avLst/>
          </a:prstGeom>
        </p:spPr>
      </p:pic>
      <p:pic>
        <p:nvPicPr>
          <p:cNvPr id="16" name="图片 15" descr="371304edd38f302f1ae91af41d1da71dfe7a3f2f326c7-oVSV3X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796342" y="0"/>
            <a:ext cx="8395657" cy="57116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911725" y="3926205"/>
            <a:ext cx="6545580" cy="6076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202</a:t>
            </a:r>
            <a:r>
              <a:rPr lang="en-US" altLang="zh-CN" sz="2800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6</a:t>
            </a:r>
            <a:r>
              <a:rPr lang="zh-CN" altLang="en-US" sz="2800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年春学校德育工作总结</a:t>
            </a:r>
            <a:r>
              <a:rPr lang="en-US" altLang="zh-CN" sz="2800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/</a:t>
            </a:r>
            <a:r>
              <a:rPr lang="zh-CN" altLang="en-US" sz="2800" dirty="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述职报告</a:t>
            </a:r>
            <a:endParaRPr lang="zh-CN" altLang="en-US" sz="2800" dirty="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08500" y="1085850"/>
            <a:ext cx="7218680" cy="255333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8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颜楷简" panose="00020600040101010101" charset="-122"/>
                <a:ea typeface="汉仪颜楷简" panose="00020600040101010101" charset="-122"/>
              </a:rPr>
              <a:t>风振启智润德</a:t>
            </a:r>
            <a:endParaRPr kumimoji="0" lang="zh-CN" altLang="en-US" sz="8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汉仪颜楷简" panose="00020600040101010101" charset="-122"/>
              <a:ea typeface="汉仪颜楷简" panose="00020600040101010101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8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颜楷简" panose="00020600040101010101" charset="-122"/>
                <a:ea typeface="汉仪颜楷简" panose="00020600040101010101" charset="-122"/>
              </a:rPr>
              <a:t>共跃聚力育人</a:t>
            </a:r>
            <a:endParaRPr kumimoji="0" lang="zh-CN" altLang="en-US" sz="8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3" name="任意多边形 16"/>
          <p:cNvSpPr/>
          <p:nvPr/>
        </p:nvSpPr>
        <p:spPr>
          <a:xfrm flipV="1">
            <a:off x="6096635" y="5285105"/>
            <a:ext cx="3967480" cy="3930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530" h="1070">
                <a:moveTo>
                  <a:pt x="766" y="0"/>
                </a:moveTo>
                <a:lnTo>
                  <a:pt x="7764" y="0"/>
                </a:lnTo>
                <a:cubicBezTo>
                  <a:pt x="7921" y="0"/>
                  <a:pt x="8062" y="68"/>
                  <a:pt x="8160" y="175"/>
                </a:cubicBezTo>
                <a:lnTo>
                  <a:pt x="8174" y="192"/>
                </a:lnTo>
                <a:lnTo>
                  <a:pt x="8187" y="192"/>
                </a:lnTo>
                <a:cubicBezTo>
                  <a:pt x="8376" y="192"/>
                  <a:pt x="8530" y="345"/>
                  <a:pt x="8530" y="535"/>
                </a:cubicBezTo>
                <a:cubicBezTo>
                  <a:pt x="8530" y="725"/>
                  <a:pt x="8376" y="879"/>
                  <a:pt x="8187" y="879"/>
                </a:cubicBezTo>
                <a:lnTo>
                  <a:pt x="8174" y="879"/>
                </a:lnTo>
                <a:lnTo>
                  <a:pt x="8160" y="895"/>
                </a:lnTo>
                <a:cubicBezTo>
                  <a:pt x="8062" y="1002"/>
                  <a:pt x="7921" y="1070"/>
                  <a:pt x="7764" y="1070"/>
                </a:cubicBezTo>
                <a:lnTo>
                  <a:pt x="766" y="1070"/>
                </a:lnTo>
                <a:cubicBezTo>
                  <a:pt x="609" y="1070"/>
                  <a:pt x="468" y="1002"/>
                  <a:pt x="370" y="895"/>
                </a:cubicBezTo>
                <a:lnTo>
                  <a:pt x="356" y="879"/>
                </a:lnTo>
                <a:lnTo>
                  <a:pt x="344" y="879"/>
                </a:lnTo>
                <a:cubicBezTo>
                  <a:pt x="154" y="879"/>
                  <a:pt x="0" y="725"/>
                  <a:pt x="0" y="535"/>
                </a:cubicBezTo>
                <a:cubicBezTo>
                  <a:pt x="0" y="345"/>
                  <a:pt x="154" y="192"/>
                  <a:pt x="344" y="192"/>
                </a:cubicBezTo>
                <a:lnTo>
                  <a:pt x="356" y="192"/>
                </a:lnTo>
                <a:lnTo>
                  <a:pt x="370" y="175"/>
                </a:lnTo>
                <a:cubicBezTo>
                  <a:pt x="468" y="68"/>
                  <a:pt x="609" y="0"/>
                  <a:pt x="766" y="0"/>
                </a:cubicBezTo>
                <a:close/>
              </a:path>
            </a:pathLst>
          </a:custGeom>
          <a:noFill/>
          <a:ln>
            <a:solidFill>
              <a:srgbClr val="94755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6234430" y="5309870"/>
            <a:ext cx="3763010" cy="368300"/>
          </a:xfrm>
          <a:prstGeom prst="rect">
            <a:avLst/>
          </a:prstGeom>
          <a:noFill/>
        </p:spPr>
        <p:txBody>
          <a:bodyPr vert="horz" wrap="square" rtlCol="0" anchor="t">
            <a:spAutoFit/>
          </a:bodyPr>
          <a:lstStyle/>
          <a:p>
            <a:pPr algn="ctr"/>
            <a:r>
              <a:rPr lang="zh-CN" altLang="en-US" dirty="0">
                <a:solidFill>
                  <a:srgbClr val="947552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教师：</a:t>
            </a:r>
            <a:r>
              <a:rPr lang="en-US" altLang="zh-CN" dirty="0">
                <a:solidFill>
                  <a:srgbClr val="947552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X</a:t>
            </a:r>
            <a:r>
              <a:rPr lang="zh-CN" altLang="en-US" dirty="0">
                <a:solidFill>
                  <a:srgbClr val="947552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老师</a:t>
            </a:r>
            <a:r>
              <a:rPr lang="en-US" altLang="zh-CN" dirty="0">
                <a:solidFill>
                  <a:srgbClr val="947552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   </a:t>
            </a:r>
            <a:r>
              <a:rPr lang="zh-CN" altLang="en-US" dirty="0">
                <a:solidFill>
                  <a:srgbClr val="947552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时间：</a:t>
            </a:r>
            <a:r>
              <a:rPr lang="en-US" altLang="zh-CN" dirty="0">
                <a:solidFill>
                  <a:srgbClr val="947552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2026.6</a:t>
            </a:r>
            <a:endParaRPr lang="en-US" altLang="zh-CN" dirty="0">
              <a:solidFill>
                <a:srgbClr val="947552"/>
              </a:soli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8" grpId="0"/>
      <p:bldP spid="14" grpId="0"/>
      <p:bldP spid="13" grpId="0" animBg="1"/>
      <p:bldP spid="19" grpId="1"/>
      <p:bldP spid="18" grpId="1"/>
      <p:bldP spid="14" grpId="1"/>
      <p:bldP spid="1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516475" y="0"/>
            <a:ext cx="3842511" cy="2494722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79" y="-1"/>
            <a:ext cx="3737113" cy="3737113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8707755" y="844550"/>
            <a:ext cx="1295400" cy="1250950"/>
          </a:xfrm>
          <a:prstGeom prst="ellipse">
            <a:avLst/>
          </a:pr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7" name="矩形 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215130" y="635635"/>
            <a:ext cx="3914140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二是开展习惯养成评比。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成长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1643489" y="2681834"/>
            <a:ext cx="4275338" cy="3938447"/>
          </a:xfrm>
          <a:prstGeom prst="rect">
            <a:avLst/>
          </a:prstGeom>
          <a:solidFill>
            <a:schemeClr val="tx1">
              <a:lumMod val="40000"/>
              <a:lumOff val="60000"/>
              <a:alpha val="15000"/>
            </a:schemeClr>
          </a:solidFill>
          <a:ln w="9525">
            <a:solidFill>
              <a:schemeClr val="tx1">
                <a:lumMod val="40000"/>
                <a:lumOff val="60000"/>
                <a:alpha val="2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1644650" y="5365115"/>
            <a:ext cx="4274820" cy="9182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ctr" fontAlgn="auto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</a:rPr>
              <a:t>一年级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</a:endParaRPr>
          </a:p>
          <a:p>
            <a:pPr indent="0" algn="l" fontAlgn="auto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</a:rPr>
              <a:t>聚焦课堂纪律、课间行为、卫生习惯、文明礼仪等基础素养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6484789" y="2681834"/>
            <a:ext cx="4274799" cy="393844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/>
            <a:endParaRPr lang="zh-CN" altLang="en-US">
              <a:solidFill>
                <a:schemeClr val="bg1"/>
              </a:solidFill>
              <a:latin typeface="+mn-ea"/>
              <a:sym typeface="MiSans Normal" panose="00000500000000000000" charset="-122"/>
            </a:endParaRPr>
          </a:p>
        </p:txBody>
      </p:sp>
      <p:sp>
        <p:nvSpPr>
          <p:cNvPr id="17" name="矩形 16"/>
          <p:cNvSpPr/>
          <p:nvPr>
            <p:custDataLst>
              <p:tags r:id="rId7"/>
            </p:custDataLst>
          </p:nvPr>
        </p:nvSpPr>
        <p:spPr>
          <a:xfrm>
            <a:off x="6668770" y="5365115"/>
            <a:ext cx="3957320" cy="11277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</a:rPr>
              <a:t>七年级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</a:endParaRPr>
          </a:p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</a:rPr>
              <a:t>侧重学习习惯、自主管理、集体意识等核心能力。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954655" y="1433195"/>
            <a:ext cx="6435725" cy="942975"/>
          </a:xfrm>
          <a:prstGeom prst="rect">
            <a:avLst/>
          </a:prstGeom>
          <a:ln>
            <a:solidFill>
              <a:srgbClr val="F1DAAD"/>
            </a:solidFill>
            <a:prstDash val="sysDash"/>
          </a:ln>
        </p:spPr>
        <p:txBody>
          <a:bodyPr vert="horz" wrap="square" lIns="0" tIns="0" rIns="0" bIns="0" rtlCol="0" anchor="ctr">
            <a:noAutofit/>
          </a:bodyPr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制定差异化的习惯养成评价标准，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  <a:p>
            <a:pPr lvl="0" algn="ctr">
              <a:lnSpc>
                <a:spcPct val="13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重点推进一年级和七年级习惯养成评比活动。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pic>
        <p:nvPicPr>
          <p:cNvPr id="22" name="图片 21"/>
          <p:cNvPicPr/>
          <p:nvPr/>
        </p:nvPicPr>
        <p:blipFill>
          <a:blip r:embed="rId8"/>
          <a:stretch>
            <a:fillRect/>
          </a:stretch>
        </p:blipFill>
        <p:spPr>
          <a:xfrm>
            <a:off x="1644650" y="2673985"/>
            <a:ext cx="4273550" cy="2569210"/>
          </a:xfrm>
          <a:prstGeom prst="rect">
            <a:avLst/>
          </a:prstGeom>
          <a:ln>
            <a:solidFill>
              <a:srgbClr val="F1DAA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/>
          <p:cNvPicPr/>
          <p:nvPr/>
        </p:nvPicPr>
        <p:blipFill>
          <a:blip r:embed="rId9"/>
          <a:stretch>
            <a:fillRect/>
          </a:stretch>
        </p:blipFill>
        <p:spPr>
          <a:xfrm>
            <a:off x="6484620" y="2681605"/>
            <a:ext cx="4275455" cy="2557780"/>
          </a:xfrm>
          <a:prstGeom prst="rect">
            <a:avLst/>
          </a:prstGeom>
          <a:ln>
            <a:solidFill>
              <a:srgbClr val="F1DAA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7" grpId="1" animBg="1"/>
      <p:bldP spid="20" grpId="1" animBg="1"/>
      <p:bldP spid="17" grpId="0"/>
      <p:bldP spid="13" grpId="0" animBg="1"/>
      <p:bldP spid="17" grpId="1"/>
      <p:bldP spid="13" grpId="1" animBg="1"/>
      <p:bldP spid="4" grpId="0" animBg="1"/>
      <p:bldP spid="12" grpId="0"/>
      <p:bldP spid="4" grpId="1" animBg="1"/>
      <p:bldP spid="1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516475" y="0"/>
            <a:ext cx="3842511" cy="2494722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79" y="-1"/>
            <a:ext cx="3737113" cy="3737113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9522460" y="1243965"/>
            <a:ext cx="1295400" cy="1250950"/>
          </a:xfrm>
          <a:prstGeom prst="ellipse">
            <a:avLst/>
          </a:pr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7" name="矩形 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215130" y="766445"/>
            <a:ext cx="3914140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三是强化仪式感教育。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0" name="矩形 9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2487930" y="1697990"/>
            <a:ext cx="7598410" cy="1308735"/>
          </a:xfrm>
          <a:prstGeom prst="rect">
            <a:avLst/>
          </a:prstGeom>
          <a:ln>
            <a:solidFill>
              <a:srgbClr val="F1DAAD"/>
            </a:solidFill>
          </a:ln>
        </p:spPr>
        <p:txBody>
          <a:bodyPr vert="horz" wrap="square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</a:rPr>
              <a:t>     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为增强二年级学生的组织归属感与责任意识，举办规范的入队仪式，通过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</a:rPr>
              <a:t>佩戴红领巾、集体宣誓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等环节，引导学生树立理想信念，培养爱国爱党情感。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成长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grpSp>
        <p:nvGrpSpPr>
          <p:cNvPr id="64" name="组合 63"/>
          <p:cNvGrpSpPr/>
          <p:nvPr>
            <p:custDataLst>
              <p:tags r:id="rId4"/>
            </p:custDataLst>
          </p:nvPr>
        </p:nvGrpSpPr>
        <p:grpSpPr>
          <a:xfrm rot="0">
            <a:off x="1875155" y="3067050"/>
            <a:ext cx="3972560" cy="3259455"/>
            <a:chOff x="2158" y="2152"/>
            <a:chExt cx="14638" cy="14853"/>
          </a:xfrm>
        </p:grpSpPr>
        <p:sp>
          <p:nvSpPr>
            <p:cNvPr id="65" name="矩形 64"/>
            <p:cNvSpPr/>
            <p:nvPr>
              <p:custDataLst>
                <p:tags r:id="rId5"/>
              </p:custDataLst>
            </p:nvPr>
          </p:nvSpPr>
          <p:spPr>
            <a:xfrm>
              <a:off x="2710" y="2694"/>
              <a:ext cx="12381" cy="12709"/>
            </a:xfrm>
            <a:prstGeom prst="rect">
              <a:avLst/>
            </a:prstGeom>
            <a:solidFill>
              <a:srgbClr val="FAF2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任意多边形 19"/>
            <p:cNvSpPr/>
            <p:nvPr>
              <p:custDataLst>
                <p:tags r:id="rId6"/>
              </p:custDataLst>
            </p:nvPr>
          </p:nvSpPr>
          <p:spPr>
            <a:xfrm>
              <a:off x="2158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1DA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7" name="任意多边形 6"/>
            <p:cNvSpPr/>
            <p:nvPr>
              <p:custDataLst>
                <p:tags r:id="rId7"/>
              </p:custDataLst>
            </p:nvPr>
          </p:nvSpPr>
          <p:spPr>
            <a:xfrm>
              <a:off x="3780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1DA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8" name="任意多边形 7"/>
            <p:cNvSpPr/>
            <p:nvPr>
              <p:custDataLst>
                <p:tags r:id="rId8"/>
              </p:custDataLst>
            </p:nvPr>
          </p:nvSpPr>
          <p:spPr>
            <a:xfrm>
              <a:off x="5387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1DA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69" name="图片 68" descr="E:/设计图片素材/7965944_模型工作室演示，蓝色背景讲台。.jpg7965944_模型工作室演示，蓝色背景讲台。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66" t="-3" r="13466" b="-3"/>
            <a:stretch>
              <a:fillRect/>
            </a:stretch>
          </p:blipFill>
          <p:spPr>
            <a:xfrm>
              <a:off x="4416" y="4297"/>
              <a:ext cx="12381" cy="12709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06" h="2880">
                  <a:moveTo>
                    <a:pt x="0" y="0"/>
                  </a:moveTo>
                  <a:lnTo>
                    <a:pt x="2806" y="0"/>
                  </a:lnTo>
                  <a:lnTo>
                    <a:pt x="2806" y="2880"/>
                  </a:lnTo>
                  <a:lnTo>
                    <a:pt x="0" y="288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</p:grpSp>
      <p:grpSp>
        <p:nvGrpSpPr>
          <p:cNvPr id="56" name="组合 55"/>
          <p:cNvGrpSpPr/>
          <p:nvPr>
            <p:custDataLst>
              <p:tags r:id="rId11"/>
            </p:custDataLst>
          </p:nvPr>
        </p:nvGrpSpPr>
        <p:grpSpPr>
          <a:xfrm rot="0">
            <a:off x="6300470" y="3064510"/>
            <a:ext cx="3961249" cy="3338291"/>
            <a:chOff x="2158" y="2152"/>
            <a:chExt cx="14928" cy="14913"/>
          </a:xfrm>
        </p:grpSpPr>
        <p:sp>
          <p:nvSpPr>
            <p:cNvPr id="57" name="矩形 56"/>
            <p:cNvSpPr/>
            <p:nvPr>
              <p:custDataLst>
                <p:tags r:id="rId12"/>
              </p:custDataLst>
            </p:nvPr>
          </p:nvSpPr>
          <p:spPr>
            <a:xfrm>
              <a:off x="2710" y="2694"/>
              <a:ext cx="12381" cy="12709"/>
            </a:xfrm>
            <a:prstGeom prst="rect">
              <a:avLst/>
            </a:prstGeom>
            <a:solidFill>
              <a:srgbClr val="FAF2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任意多边形 19"/>
            <p:cNvSpPr/>
            <p:nvPr>
              <p:custDataLst>
                <p:tags r:id="rId13"/>
              </p:custDataLst>
            </p:nvPr>
          </p:nvSpPr>
          <p:spPr>
            <a:xfrm>
              <a:off x="2158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1DAAD"/>
            </a:solidFill>
            <a:ln>
              <a:solidFill>
                <a:srgbClr val="F1DA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1" name="任意多边形 6"/>
            <p:cNvSpPr/>
            <p:nvPr>
              <p:custDataLst>
                <p:tags r:id="rId14"/>
              </p:custDataLst>
            </p:nvPr>
          </p:nvSpPr>
          <p:spPr>
            <a:xfrm>
              <a:off x="3780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1DAAD"/>
            </a:solidFill>
            <a:ln>
              <a:solidFill>
                <a:srgbClr val="F1DA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2" name="任意多边形 7"/>
            <p:cNvSpPr/>
            <p:nvPr>
              <p:custDataLst>
                <p:tags r:id="rId15"/>
              </p:custDataLst>
            </p:nvPr>
          </p:nvSpPr>
          <p:spPr>
            <a:xfrm>
              <a:off x="5387" y="2152"/>
              <a:ext cx="2459" cy="14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46" h="450">
                  <a:moveTo>
                    <a:pt x="450" y="0"/>
                  </a:moveTo>
                  <a:lnTo>
                    <a:pt x="746" y="0"/>
                  </a:lnTo>
                  <a:lnTo>
                    <a:pt x="746" y="1"/>
                  </a:lnTo>
                  <a:lnTo>
                    <a:pt x="297" y="450"/>
                  </a:lnTo>
                  <a:lnTo>
                    <a:pt x="0" y="450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F1DAAD"/>
            </a:solidFill>
            <a:ln>
              <a:solidFill>
                <a:srgbClr val="F1DA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63" name="图片 62" descr="E:/设计图片素材/7965944_模型工作室演示，蓝色背景讲台。.jpg7965944_模型工作室演示，蓝色背景讲台。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77" t="-3" r="13177" b="-3"/>
            <a:stretch>
              <a:fillRect/>
            </a:stretch>
          </p:blipFill>
          <p:spPr>
            <a:xfrm>
              <a:off x="4087" y="3724"/>
              <a:ext cx="12999" cy="13341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06" h="2880">
                  <a:moveTo>
                    <a:pt x="0" y="0"/>
                  </a:moveTo>
                  <a:lnTo>
                    <a:pt x="2806" y="0"/>
                  </a:lnTo>
                  <a:lnTo>
                    <a:pt x="2806" y="2880"/>
                  </a:lnTo>
                  <a:lnTo>
                    <a:pt x="0" y="288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40000">
            <a:off x="2938780" y="4926330"/>
            <a:ext cx="1532890" cy="23939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30" y="3736975"/>
            <a:ext cx="1678305" cy="2620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94"/>
          <a:stretch>
            <a:fillRect/>
          </a:stretch>
        </p:blipFill>
        <p:spPr>
          <a:xfrm>
            <a:off x="6812280" y="4458970"/>
            <a:ext cx="1678305" cy="23063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94"/>
          <a:stretch>
            <a:fillRect/>
          </a:stretch>
        </p:blipFill>
        <p:spPr>
          <a:xfrm>
            <a:off x="8721725" y="4458970"/>
            <a:ext cx="1678305" cy="23063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40000">
            <a:off x="2796540" y="3735070"/>
            <a:ext cx="1532890" cy="2393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7" grpId="1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516475" y="0"/>
            <a:ext cx="3842511" cy="2494722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79" y="-1"/>
            <a:ext cx="3737113" cy="3737113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7931150" y="445770"/>
            <a:ext cx="1295400" cy="1250950"/>
          </a:xfrm>
          <a:prstGeom prst="ellipse">
            <a:avLst/>
          </a:pr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7" name="矩形 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001135" y="766445"/>
            <a:ext cx="4572635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四是开展成长赋能专题讲座。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成长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11" name="任意多边形: 形状 10"/>
          <p:cNvSpPr/>
          <p:nvPr>
            <p:custDataLst>
              <p:tags r:id="rId4"/>
            </p:custDataLst>
          </p:nvPr>
        </p:nvSpPr>
        <p:spPr>
          <a:xfrm>
            <a:off x="1135380" y="1764665"/>
            <a:ext cx="10422890" cy="415925"/>
          </a:xfrm>
          <a:custGeom>
            <a:avLst/>
            <a:gdLst>
              <a:gd name="connsiteX0" fmla="*/ 12277327 w 12277327"/>
              <a:gd name="connsiteY0" fmla="*/ 84 h 591318"/>
              <a:gd name="connsiteX1" fmla="*/ 12277327 w 12277327"/>
              <a:gd name="connsiteY1" fmla="*/ 188744 h 591318"/>
              <a:gd name="connsiteX2" fmla="*/ 9513019 w 12277327"/>
              <a:gd name="connsiteY2" fmla="*/ 497010 h 591318"/>
              <a:gd name="connsiteX3" fmla="*/ 8323665 w 12277327"/>
              <a:gd name="connsiteY3" fmla="*/ 574516 h 591318"/>
              <a:gd name="connsiteX4" fmla="*/ 7922784 w 12277327"/>
              <a:gd name="connsiteY4" fmla="*/ 591318 h 591318"/>
              <a:gd name="connsiteX5" fmla="*/ 8323665 w 12277327"/>
              <a:gd name="connsiteY5" fmla="*/ 566642 h 591318"/>
              <a:gd name="connsiteX6" fmla="*/ 9513019 w 12277327"/>
              <a:gd name="connsiteY6" fmla="*/ 452814 h 591318"/>
              <a:gd name="connsiteX7" fmla="*/ 12277327 w 12277327"/>
              <a:gd name="connsiteY7" fmla="*/ 84 h 591318"/>
              <a:gd name="connsiteX8" fmla="*/ 0 w 12277327"/>
              <a:gd name="connsiteY8" fmla="*/ 0 h 591318"/>
              <a:gd name="connsiteX9" fmla="*/ 2764313 w 12277327"/>
              <a:gd name="connsiteY9" fmla="*/ 452769 h 591318"/>
              <a:gd name="connsiteX10" fmla="*/ 3953665 w 12277327"/>
              <a:gd name="connsiteY10" fmla="*/ 566613 h 591318"/>
              <a:gd name="connsiteX11" fmla="*/ 4354939 w 12277327"/>
              <a:gd name="connsiteY11" fmla="*/ 591318 h 591318"/>
              <a:gd name="connsiteX12" fmla="*/ 3953665 w 12277327"/>
              <a:gd name="connsiteY12" fmla="*/ 574496 h 591318"/>
              <a:gd name="connsiteX13" fmla="*/ 2764313 w 12277327"/>
              <a:gd name="connsiteY13" fmla="*/ 496979 h 591318"/>
              <a:gd name="connsiteX14" fmla="*/ 0 w 12277327"/>
              <a:gd name="connsiteY14" fmla="*/ 188687 h 59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277327" h="591318">
                <a:moveTo>
                  <a:pt x="12277327" y="84"/>
                </a:moveTo>
                <a:lnTo>
                  <a:pt x="12277327" y="188744"/>
                </a:lnTo>
                <a:cubicBezTo>
                  <a:pt x="11359531" y="320837"/>
                  <a:pt x="10437352" y="423886"/>
                  <a:pt x="9513019" y="497010"/>
                </a:cubicBezTo>
                <a:cubicBezTo>
                  <a:pt x="9116950" y="528343"/>
                  <a:pt x="8720442" y="554192"/>
                  <a:pt x="8323665" y="574516"/>
                </a:cubicBezTo>
                <a:lnTo>
                  <a:pt x="7922784" y="591318"/>
                </a:lnTo>
                <a:lnTo>
                  <a:pt x="8323665" y="566642"/>
                </a:lnTo>
                <a:cubicBezTo>
                  <a:pt x="8720442" y="536794"/>
                  <a:pt x="9116950" y="498831"/>
                  <a:pt x="9513019" y="452814"/>
                </a:cubicBezTo>
                <a:cubicBezTo>
                  <a:pt x="10437352" y="345422"/>
                  <a:pt x="11359531" y="194080"/>
                  <a:pt x="12277327" y="84"/>
                </a:cubicBezTo>
                <a:close/>
                <a:moveTo>
                  <a:pt x="0" y="0"/>
                </a:moveTo>
                <a:cubicBezTo>
                  <a:pt x="917800" y="194010"/>
                  <a:pt x="1839979" y="345363"/>
                  <a:pt x="2764313" y="452769"/>
                </a:cubicBezTo>
                <a:cubicBezTo>
                  <a:pt x="3160381" y="498790"/>
                  <a:pt x="3556888" y="536759"/>
                  <a:pt x="3953665" y="566613"/>
                </a:cubicBezTo>
                <a:lnTo>
                  <a:pt x="4354939" y="591318"/>
                </a:lnTo>
                <a:lnTo>
                  <a:pt x="3953665" y="574496"/>
                </a:lnTo>
                <a:cubicBezTo>
                  <a:pt x="3556888" y="554168"/>
                  <a:pt x="3160381" y="528315"/>
                  <a:pt x="2764313" y="496979"/>
                </a:cubicBezTo>
                <a:cubicBezTo>
                  <a:pt x="1839979" y="423846"/>
                  <a:pt x="917800" y="320789"/>
                  <a:pt x="0" y="188687"/>
                </a:cubicBezTo>
                <a:close/>
              </a:path>
            </a:pathLst>
          </a:custGeom>
          <a:solidFill>
            <a:srgbClr val="F1DA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" name="任意多边形: 形状 11"/>
          <p:cNvSpPr/>
          <p:nvPr>
            <p:custDataLst>
              <p:tags r:id="rId5"/>
            </p:custDataLst>
          </p:nvPr>
        </p:nvSpPr>
        <p:spPr>
          <a:xfrm flipV="1">
            <a:off x="1135380" y="4183380"/>
            <a:ext cx="10422890" cy="415925"/>
          </a:xfrm>
          <a:custGeom>
            <a:avLst/>
            <a:gdLst>
              <a:gd name="connsiteX0" fmla="*/ 12277327 w 12277327"/>
              <a:gd name="connsiteY0" fmla="*/ 84 h 591318"/>
              <a:gd name="connsiteX1" fmla="*/ 12277327 w 12277327"/>
              <a:gd name="connsiteY1" fmla="*/ 188744 h 591318"/>
              <a:gd name="connsiteX2" fmla="*/ 9513019 w 12277327"/>
              <a:gd name="connsiteY2" fmla="*/ 497010 h 591318"/>
              <a:gd name="connsiteX3" fmla="*/ 8323665 w 12277327"/>
              <a:gd name="connsiteY3" fmla="*/ 574516 h 591318"/>
              <a:gd name="connsiteX4" fmla="*/ 7922784 w 12277327"/>
              <a:gd name="connsiteY4" fmla="*/ 591318 h 591318"/>
              <a:gd name="connsiteX5" fmla="*/ 8323665 w 12277327"/>
              <a:gd name="connsiteY5" fmla="*/ 566642 h 591318"/>
              <a:gd name="connsiteX6" fmla="*/ 9513019 w 12277327"/>
              <a:gd name="connsiteY6" fmla="*/ 452814 h 591318"/>
              <a:gd name="connsiteX7" fmla="*/ 12277327 w 12277327"/>
              <a:gd name="connsiteY7" fmla="*/ 84 h 591318"/>
              <a:gd name="connsiteX8" fmla="*/ 0 w 12277327"/>
              <a:gd name="connsiteY8" fmla="*/ 0 h 591318"/>
              <a:gd name="connsiteX9" fmla="*/ 2764313 w 12277327"/>
              <a:gd name="connsiteY9" fmla="*/ 452769 h 591318"/>
              <a:gd name="connsiteX10" fmla="*/ 3953665 w 12277327"/>
              <a:gd name="connsiteY10" fmla="*/ 566613 h 591318"/>
              <a:gd name="connsiteX11" fmla="*/ 4354939 w 12277327"/>
              <a:gd name="connsiteY11" fmla="*/ 591318 h 591318"/>
              <a:gd name="connsiteX12" fmla="*/ 3953665 w 12277327"/>
              <a:gd name="connsiteY12" fmla="*/ 574496 h 591318"/>
              <a:gd name="connsiteX13" fmla="*/ 2764313 w 12277327"/>
              <a:gd name="connsiteY13" fmla="*/ 496979 h 591318"/>
              <a:gd name="connsiteX14" fmla="*/ 0 w 12277327"/>
              <a:gd name="connsiteY14" fmla="*/ 188687 h 59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277327" h="591318">
                <a:moveTo>
                  <a:pt x="12277327" y="84"/>
                </a:moveTo>
                <a:lnTo>
                  <a:pt x="12277327" y="188744"/>
                </a:lnTo>
                <a:cubicBezTo>
                  <a:pt x="11359531" y="320837"/>
                  <a:pt x="10437352" y="423886"/>
                  <a:pt x="9513019" y="497010"/>
                </a:cubicBezTo>
                <a:cubicBezTo>
                  <a:pt x="9116950" y="528343"/>
                  <a:pt x="8720442" y="554192"/>
                  <a:pt x="8323665" y="574516"/>
                </a:cubicBezTo>
                <a:lnTo>
                  <a:pt x="7922784" y="591318"/>
                </a:lnTo>
                <a:lnTo>
                  <a:pt x="8323665" y="566642"/>
                </a:lnTo>
                <a:cubicBezTo>
                  <a:pt x="8720442" y="536794"/>
                  <a:pt x="9116950" y="498831"/>
                  <a:pt x="9513019" y="452814"/>
                </a:cubicBezTo>
                <a:cubicBezTo>
                  <a:pt x="10437352" y="345422"/>
                  <a:pt x="11359531" y="194080"/>
                  <a:pt x="12277327" y="84"/>
                </a:cubicBezTo>
                <a:close/>
                <a:moveTo>
                  <a:pt x="0" y="0"/>
                </a:moveTo>
                <a:cubicBezTo>
                  <a:pt x="917800" y="194010"/>
                  <a:pt x="1839979" y="345363"/>
                  <a:pt x="2764313" y="452769"/>
                </a:cubicBezTo>
                <a:cubicBezTo>
                  <a:pt x="3160381" y="498790"/>
                  <a:pt x="3556888" y="536759"/>
                  <a:pt x="3953665" y="566613"/>
                </a:cubicBezTo>
                <a:lnTo>
                  <a:pt x="4354939" y="591318"/>
                </a:lnTo>
                <a:lnTo>
                  <a:pt x="3953665" y="574496"/>
                </a:lnTo>
                <a:cubicBezTo>
                  <a:pt x="3556888" y="554168"/>
                  <a:pt x="3160381" y="528315"/>
                  <a:pt x="2764313" y="496979"/>
                </a:cubicBezTo>
                <a:cubicBezTo>
                  <a:pt x="1839979" y="423846"/>
                  <a:pt x="917800" y="320789"/>
                  <a:pt x="0" y="188687"/>
                </a:cubicBezTo>
                <a:close/>
              </a:path>
            </a:pathLst>
          </a:custGeom>
          <a:solidFill>
            <a:srgbClr val="F1DA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49" name="直接连接符 48"/>
          <p:cNvCxnSpPr/>
          <p:nvPr>
            <p:custDataLst>
              <p:tags r:id="rId6"/>
            </p:custDataLst>
          </p:nvPr>
        </p:nvCxnSpPr>
        <p:spPr>
          <a:xfrm>
            <a:off x="6150047" y="4235550"/>
            <a:ext cx="0" cy="1843305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2">
                    <a:lumMod val="60000"/>
                    <a:lumOff val="40000"/>
                    <a:alpha val="0"/>
                  </a:schemeClr>
                </a:gs>
                <a:gs pos="50000">
                  <a:schemeClr val="accent2">
                    <a:lumMod val="60000"/>
                    <a:lumOff val="40000"/>
                    <a:alpha val="36000"/>
                  </a:schemeClr>
                </a:gs>
                <a:gs pos="99000">
                  <a:schemeClr val="accent2">
                    <a:lumMod val="60000"/>
                    <a:lumOff val="40000"/>
                    <a:alpha val="0"/>
                  </a:schemeClr>
                </a:gs>
              </a:gsLst>
              <a:lin ang="5280000" scaled="0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文本框 80"/>
          <p:cNvSpPr txBox="1"/>
          <p:nvPr>
            <p:custDataLst>
              <p:tags r:id="rId7"/>
            </p:custDataLst>
          </p:nvPr>
        </p:nvSpPr>
        <p:spPr>
          <a:xfrm>
            <a:off x="1135380" y="4732655"/>
            <a:ext cx="4742180" cy="12236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fontAlgn="auto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     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针对女生青春期生理心理发展特点，邀请专业讲师开展青春期教育（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女生专场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）讲座。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83" name="文本框 82"/>
          <p:cNvSpPr txBox="1"/>
          <p:nvPr>
            <p:custDataLst>
              <p:tags r:id="rId8"/>
            </p:custDataLst>
          </p:nvPr>
        </p:nvSpPr>
        <p:spPr>
          <a:xfrm>
            <a:off x="6422390" y="4674235"/>
            <a:ext cx="5204460" cy="134493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fontAlgn="auto">
              <a:lnSpc>
                <a:spcPct val="12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     引导女生正确认识青春期变化，学会关爱自己、保护自己，帮助女生树立健康的成长观念，平稳度过青春期。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grpSp>
        <p:nvGrpSpPr>
          <p:cNvPr id="114" name="组合 113"/>
          <p:cNvGrpSpPr/>
          <p:nvPr>
            <p:custDataLst>
              <p:tags r:id="rId9"/>
            </p:custDataLst>
          </p:nvPr>
        </p:nvGrpSpPr>
        <p:grpSpPr>
          <a:xfrm rot="0">
            <a:off x="1351915" y="1827530"/>
            <a:ext cx="4356100" cy="2392680"/>
            <a:chOff x="4266" y="4857"/>
            <a:chExt cx="15563" cy="8384"/>
          </a:xfrm>
        </p:grpSpPr>
        <p:sp>
          <p:nvSpPr>
            <p:cNvPr id="116" name="任意多边形: 形状 38"/>
            <p:cNvSpPr/>
            <p:nvPr>
              <p:custDataLst>
                <p:tags r:id="rId10"/>
              </p:custDataLst>
            </p:nvPr>
          </p:nvSpPr>
          <p:spPr>
            <a:xfrm>
              <a:off x="16626" y="8593"/>
              <a:ext cx="88" cy="3861"/>
            </a:xfrm>
            <a:custGeom>
              <a:avLst/>
              <a:gdLst>
                <a:gd name="connsiteX0" fmla="*/ 814 w 19882"/>
                <a:gd name="connsiteY0" fmla="*/ 0 h 874839"/>
                <a:gd name="connsiteX1" fmla="*/ 19882 w 19882"/>
                <a:gd name="connsiteY1" fmla="*/ 19068 h 874839"/>
                <a:gd name="connsiteX2" fmla="*/ 19882 w 19882"/>
                <a:gd name="connsiteY2" fmla="*/ 310681 h 874839"/>
                <a:gd name="connsiteX3" fmla="*/ 19882 w 19882"/>
                <a:gd name="connsiteY3" fmla="*/ 563345 h 874839"/>
                <a:gd name="connsiteX4" fmla="*/ 19882 w 19882"/>
                <a:gd name="connsiteY4" fmla="*/ 854958 h 874839"/>
                <a:gd name="connsiteX5" fmla="*/ 0 w 19882"/>
                <a:gd name="connsiteY5" fmla="*/ 874839 h 874839"/>
                <a:gd name="connsiteX6" fmla="*/ 407 w 19882"/>
                <a:gd name="connsiteY6" fmla="*/ 582819 h 874839"/>
                <a:gd name="connsiteX7" fmla="*/ 0 w 19882"/>
                <a:gd name="connsiteY7" fmla="*/ 583226 h 87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82" h="874839">
                  <a:moveTo>
                    <a:pt x="814" y="0"/>
                  </a:moveTo>
                  <a:lnTo>
                    <a:pt x="19882" y="19068"/>
                  </a:lnTo>
                  <a:lnTo>
                    <a:pt x="19882" y="310681"/>
                  </a:lnTo>
                  <a:lnTo>
                    <a:pt x="19882" y="563345"/>
                  </a:lnTo>
                  <a:lnTo>
                    <a:pt x="19882" y="854958"/>
                  </a:lnTo>
                  <a:lnTo>
                    <a:pt x="0" y="874839"/>
                  </a:lnTo>
                  <a:lnTo>
                    <a:pt x="407" y="582819"/>
                  </a:lnTo>
                  <a:lnTo>
                    <a:pt x="0" y="583226"/>
                  </a:lnTo>
                  <a:close/>
                </a:path>
              </a:pathLst>
            </a:custGeom>
            <a:solidFill>
              <a:schemeClr val="accent1"/>
            </a:solidFill>
            <a:ln w="6502" cap="flat">
              <a:noFill/>
              <a:prstDash val="solid"/>
              <a:miter/>
            </a:ln>
            <a:scene3d>
              <a:camera prst="perspectiveRight"/>
              <a:lightRig rig="threePt" dir="t"/>
            </a:scene3d>
          </p:spPr>
          <p:txBody>
            <a:bodyPr rtlCol="0" anchor="ctr"/>
            <a:lstStyle/>
            <a:p>
              <a:endParaRPr lang="zh-CN" altLang="en-US"/>
            </a:p>
          </p:txBody>
        </p:sp>
        <p:pic>
          <p:nvPicPr>
            <p:cNvPr id="117" name="图片 116" descr="E:/设计图片素材/7900721_.jpg7900721_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 rotWithShape="1">
            <a:blip r:embed="rId12" cstate="email"/>
            <a:srcRect l="10455" r="10455"/>
            <a:stretch>
              <a:fillRect/>
            </a:stretch>
          </p:blipFill>
          <p:spPr>
            <a:xfrm>
              <a:off x="4266" y="4857"/>
              <a:ext cx="15563" cy="8384"/>
            </a:xfrm>
            <a:prstGeom prst="snip1Rect">
              <a:avLst>
                <a:gd name="adj" fmla="val 6720"/>
              </a:avLst>
            </a:prstGeom>
            <a:ln>
              <a:solidFill>
                <a:schemeClr val="accent1"/>
              </a:solidFill>
            </a:ln>
            <a:effectLst>
              <a:outerShdw blurRad="419100" dist="127000" dir="5400000" sx="97000" sy="97000" algn="t" rotWithShape="0">
                <a:schemeClr val="accent1">
                  <a:alpha val="41000"/>
                </a:schemeClr>
              </a:outerShdw>
            </a:effectLst>
            <a:scene3d>
              <a:camera prst="perspectiveRight"/>
              <a:lightRig rig="threePt" dir="t"/>
            </a:scene3d>
          </p:spPr>
        </p:pic>
      </p:grpSp>
      <p:pic>
        <p:nvPicPr>
          <p:cNvPr id="435" name="图片 434" descr="sarah-sheedy-wG26ifbU1ME-unsplash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 cstate="screen"/>
          <a:srcRect l="832" r="832" b="9332"/>
          <a:stretch>
            <a:fillRect/>
          </a:stretch>
        </p:blipFill>
        <p:spPr>
          <a:xfrm>
            <a:off x="6483985" y="1989455"/>
            <a:ext cx="5096510" cy="26098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533" h="5032">
                <a:moveTo>
                  <a:pt x="387" y="0"/>
                </a:moveTo>
                <a:lnTo>
                  <a:pt x="8146" y="0"/>
                </a:lnTo>
                <a:cubicBezTo>
                  <a:pt x="8360" y="0"/>
                  <a:pt x="8533" y="173"/>
                  <a:pt x="8533" y="387"/>
                </a:cubicBezTo>
                <a:lnTo>
                  <a:pt x="8533" y="4645"/>
                </a:lnTo>
                <a:cubicBezTo>
                  <a:pt x="8533" y="4859"/>
                  <a:pt x="8360" y="5032"/>
                  <a:pt x="8146" y="5032"/>
                </a:cubicBezTo>
                <a:lnTo>
                  <a:pt x="387" y="5032"/>
                </a:lnTo>
                <a:cubicBezTo>
                  <a:pt x="173" y="5032"/>
                  <a:pt x="0" y="4859"/>
                  <a:pt x="0" y="4645"/>
                </a:cubicBezTo>
                <a:lnTo>
                  <a:pt x="0" y="387"/>
                </a:lnTo>
                <a:cubicBezTo>
                  <a:pt x="0" y="173"/>
                  <a:pt x="173" y="0"/>
                  <a:pt x="387" y="0"/>
                </a:cubicBezTo>
                <a:close/>
              </a:path>
            </a:pathLst>
          </a:custGeom>
          <a:ln w="60325">
            <a:gradFill>
              <a:gsLst>
                <a:gs pos="0">
                  <a:schemeClr val="accent1">
                    <a:alpha val="3400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5400000" scaled="1"/>
            </a:gradFill>
          </a:ln>
          <a:effectLst/>
          <a:scene3d>
            <a:camera prst="perspectiveLeft"/>
            <a:lightRig rig="threePt" dir="t"/>
          </a:scene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2" grpId="0" animBg="1"/>
      <p:bldP spid="11" grpId="1" animBg="1"/>
      <p:bldP spid="12" grpId="1" animBg="1"/>
      <p:bldP spid="81" grpId="0"/>
      <p:bldP spid="83" grpId="0"/>
      <p:bldP spid="81" grpId="1"/>
      <p:bldP spid="8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516475" y="0"/>
            <a:ext cx="3842511" cy="2494722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79" y="-1"/>
            <a:ext cx="3737113" cy="3737113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9963150" y="1125220"/>
            <a:ext cx="1295400" cy="1250950"/>
          </a:xfrm>
          <a:prstGeom prst="ellipse">
            <a:avLst/>
          </a:pr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7" name="矩形 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215130" y="766445"/>
            <a:ext cx="3914140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五是搭建师生沟通桥梁。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0" name="矩形 9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1137920" y="2473325"/>
            <a:ext cx="4655820" cy="1731010"/>
          </a:xfrm>
          <a:prstGeom prst="rect">
            <a:avLst/>
          </a:prstGeom>
          <a:ln>
            <a:solidFill>
              <a:srgbClr val="F1DAAD"/>
            </a:solidFill>
          </a:ln>
        </p:spPr>
        <p:txBody>
          <a:bodyPr vert="horz" wrap="square">
            <a:no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</a:rPr>
              <a:t>     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定期组织校级领导与学生面对面座谈会，广泛邀请不同学段、不同班级的学生代表参与，搭建起领导与学生直接对话的平台，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成长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4" name="文本框 3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1137920" y="4566920"/>
            <a:ext cx="4655185" cy="829945"/>
          </a:xfrm>
          <a:prstGeom prst="rect">
            <a:avLst/>
          </a:prstGeom>
          <a:solidFill>
            <a:srgbClr val="F1DAAD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有效拉近了师生距离，增强了学生的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主人翁意识与校园归属感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pic>
        <p:nvPicPr>
          <p:cNvPr id="13" name="图片 12" descr="sarah-sheedy-wG26ifbU1ME-unsplash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screen"/>
          <a:srcRect l="-12" t="2585" r="-12" b="2585"/>
          <a:stretch>
            <a:fillRect/>
          </a:stretch>
        </p:blipFill>
        <p:spPr>
          <a:xfrm>
            <a:off x="6277610" y="1546860"/>
            <a:ext cx="4600575" cy="25133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533" h="5032">
                <a:moveTo>
                  <a:pt x="387" y="0"/>
                </a:moveTo>
                <a:lnTo>
                  <a:pt x="8146" y="0"/>
                </a:lnTo>
                <a:cubicBezTo>
                  <a:pt x="8360" y="0"/>
                  <a:pt x="8533" y="173"/>
                  <a:pt x="8533" y="387"/>
                </a:cubicBezTo>
                <a:lnTo>
                  <a:pt x="8533" y="4645"/>
                </a:lnTo>
                <a:cubicBezTo>
                  <a:pt x="8533" y="4859"/>
                  <a:pt x="8360" y="5032"/>
                  <a:pt x="8146" y="5032"/>
                </a:cubicBezTo>
                <a:lnTo>
                  <a:pt x="387" y="5032"/>
                </a:lnTo>
                <a:cubicBezTo>
                  <a:pt x="173" y="5032"/>
                  <a:pt x="0" y="4859"/>
                  <a:pt x="0" y="4645"/>
                </a:cubicBezTo>
                <a:lnTo>
                  <a:pt x="0" y="387"/>
                </a:lnTo>
                <a:cubicBezTo>
                  <a:pt x="0" y="173"/>
                  <a:pt x="173" y="0"/>
                  <a:pt x="387" y="0"/>
                </a:cubicBezTo>
                <a:close/>
              </a:path>
            </a:pathLst>
          </a:custGeom>
          <a:ln w="60325">
            <a:solidFill>
              <a:srgbClr val="F1DAAD"/>
            </a:solidFill>
          </a:ln>
          <a:effectLst/>
          <a:scene3d>
            <a:camera prst="perspectiveLeft"/>
            <a:lightRig rig="threePt" dir="t"/>
          </a:scene3d>
        </p:spPr>
      </p:pic>
      <p:pic>
        <p:nvPicPr>
          <p:cNvPr id="14" name="图片 13" descr="sarah-sheedy-wG26ifbU1ME-unsplash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screen"/>
          <a:srcRect l="850" r="850"/>
          <a:stretch>
            <a:fillRect/>
          </a:stretch>
        </p:blipFill>
        <p:spPr>
          <a:xfrm>
            <a:off x="6277610" y="4225925"/>
            <a:ext cx="4600575" cy="24701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533" h="5032">
                <a:moveTo>
                  <a:pt x="387" y="0"/>
                </a:moveTo>
                <a:lnTo>
                  <a:pt x="8146" y="0"/>
                </a:lnTo>
                <a:cubicBezTo>
                  <a:pt x="8360" y="0"/>
                  <a:pt x="8533" y="173"/>
                  <a:pt x="8533" y="387"/>
                </a:cubicBezTo>
                <a:lnTo>
                  <a:pt x="8533" y="4645"/>
                </a:lnTo>
                <a:cubicBezTo>
                  <a:pt x="8533" y="4859"/>
                  <a:pt x="8360" y="5032"/>
                  <a:pt x="8146" y="5032"/>
                </a:cubicBezTo>
                <a:lnTo>
                  <a:pt x="387" y="5032"/>
                </a:lnTo>
                <a:cubicBezTo>
                  <a:pt x="173" y="5032"/>
                  <a:pt x="0" y="4859"/>
                  <a:pt x="0" y="4645"/>
                </a:cubicBezTo>
                <a:lnTo>
                  <a:pt x="0" y="387"/>
                </a:lnTo>
                <a:cubicBezTo>
                  <a:pt x="0" y="173"/>
                  <a:pt x="173" y="0"/>
                  <a:pt x="387" y="0"/>
                </a:cubicBezTo>
                <a:close/>
              </a:path>
            </a:pathLst>
          </a:custGeom>
          <a:ln w="60325">
            <a:solidFill>
              <a:srgbClr val="F1DAAD"/>
            </a:solidFill>
          </a:ln>
          <a:effectLst/>
          <a:scene3d>
            <a:camera prst="perspectiveLeft"/>
            <a:lightRig rig="threePt" dir="t"/>
          </a:scene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4" grpId="0" animBg="1"/>
      <p:bldP spid="10" grpId="1" animBg="1"/>
      <p:bldP spid="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-855722" y="-515601"/>
            <a:ext cx="4601260" cy="45078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8700" dirty="0"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叁</a:t>
            </a:r>
            <a:endParaRPr lang="zh-CN" altLang="en-US" sz="28700" dirty="0">
              <a:solidFill>
                <a:srgbClr val="C0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pic>
        <p:nvPicPr>
          <p:cNvPr id="22" name="图片 2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772285"/>
            <a:ext cx="12193057" cy="3084843"/>
          </a:xfrm>
          <a:prstGeom prst="rect">
            <a:avLst/>
          </a:prstGeom>
        </p:spPr>
      </p:pic>
      <p:pic>
        <p:nvPicPr>
          <p:cNvPr id="15" name="图片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6" t="23408" b="24653"/>
          <a:stretch>
            <a:fillRect/>
          </a:stretch>
        </p:blipFill>
        <p:spPr>
          <a:xfrm flipH="1">
            <a:off x="9850301" y="1960816"/>
            <a:ext cx="2342756" cy="2845354"/>
          </a:xfrm>
          <a:prstGeom prst="rect">
            <a:avLst/>
          </a:prstGeom>
        </p:spPr>
      </p:pic>
      <p:sp>
        <p:nvSpPr>
          <p:cNvPr id="14" name="文本框 13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2416175" y="2510155"/>
            <a:ext cx="7898765" cy="31381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深耕文化培育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营造浸润式育人氛围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1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-1887"/>
          <a:stretch>
            <a:fillRect/>
          </a:stretch>
        </p:blipFill>
        <p:spPr>
          <a:xfrm>
            <a:off x="1" y="9414"/>
            <a:ext cx="4254366" cy="2414627"/>
          </a:xfrm>
          <a:prstGeom prst="rect">
            <a:avLst/>
          </a:prstGeom>
        </p:spPr>
      </p:pic>
      <p:sp>
        <p:nvSpPr>
          <p:cNvPr id="11" name="矩形 1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106545" y="2399665"/>
            <a:ext cx="3979545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一是推进班级文化建设。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12" name="文本框 1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4093210" y="756285"/>
            <a:ext cx="6055360" cy="1308735"/>
          </a:xfrm>
          <a:prstGeom prst="rect">
            <a:avLst/>
          </a:prstGeom>
          <a:noFill/>
          <a:ln>
            <a:solidFill>
              <a:srgbClr val="DCA330"/>
            </a:solidFill>
          </a:ln>
        </p:spPr>
        <p:txBody>
          <a:bodyPr vert="horz"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政教处以校园文化建设为载体，通过班级文化评比与特色主题活动，打造富有内涵、积极向上的育人环境。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5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育人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133475" y="3020060"/>
            <a:ext cx="6395085" cy="902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期初开展初中部班级文化建设评比活动，围绕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</a:rPr>
              <a:t>“班风学风塑造”“班级特色彰显”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等目标。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156" name="任意多边形: 形状 155"/>
          <p:cNvSpPr/>
          <p:nvPr>
            <p:custDataLst>
              <p:tags r:id="rId4"/>
            </p:custDataLst>
          </p:nvPr>
        </p:nvSpPr>
        <p:spPr>
          <a:xfrm>
            <a:off x="2292461" y="5108001"/>
            <a:ext cx="3061265" cy="1721424"/>
          </a:xfrm>
          <a:custGeom>
            <a:avLst/>
            <a:gdLst>
              <a:gd name="connsiteX0" fmla="*/ 3444164 w 5649772"/>
              <a:gd name="connsiteY0" fmla="*/ 1023182 h 2870346"/>
              <a:gd name="connsiteX1" fmla="*/ 4117010 w 5649772"/>
              <a:gd name="connsiteY1" fmla="*/ 448482 h 2870346"/>
              <a:gd name="connsiteX2" fmla="*/ 4184218 w 5649772"/>
              <a:gd name="connsiteY2" fmla="*/ 407258 h 2870346"/>
              <a:gd name="connsiteX3" fmla="*/ 4459910 w 5649772"/>
              <a:gd name="connsiteY3" fmla="*/ 194888 h 2870346"/>
              <a:gd name="connsiteX4" fmla="*/ 4568343 w 5649772"/>
              <a:gd name="connsiteY4" fmla="*/ 39059 h 2870346"/>
              <a:gd name="connsiteX5" fmla="*/ 4529709 w 5649772"/>
              <a:gd name="connsiteY5" fmla="*/ 5227 h 2870346"/>
              <a:gd name="connsiteX6" fmla="*/ 3623462 w 5649772"/>
              <a:gd name="connsiteY6" fmla="*/ 380435 h 2870346"/>
              <a:gd name="connsiteX7" fmla="*/ 3792398 w 5649772"/>
              <a:gd name="connsiteY7" fmla="*/ 175838 h 2870346"/>
              <a:gd name="connsiteX8" fmla="*/ 3780816 w 5649772"/>
              <a:gd name="connsiteY8" fmla="*/ 133700 h 2870346"/>
              <a:gd name="connsiteX9" fmla="*/ 2824887 w 5649772"/>
              <a:gd name="connsiteY9" fmla="*/ 682644 h 2870346"/>
              <a:gd name="connsiteX10" fmla="*/ 1868957 w 5649772"/>
              <a:gd name="connsiteY10" fmla="*/ 133700 h 2870346"/>
              <a:gd name="connsiteX11" fmla="*/ 1857375 w 5649772"/>
              <a:gd name="connsiteY11" fmla="*/ 175838 h 2870346"/>
              <a:gd name="connsiteX12" fmla="*/ 2026311 w 5649772"/>
              <a:gd name="connsiteY12" fmla="*/ 380435 h 2870346"/>
              <a:gd name="connsiteX13" fmla="*/ 1120064 w 5649772"/>
              <a:gd name="connsiteY13" fmla="*/ 5227 h 2870346"/>
              <a:gd name="connsiteX14" fmla="*/ 1081431 w 5649772"/>
              <a:gd name="connsiteY14" fmla="*/ 39059 h 2870346"/>
              <a:gd name="connsiteX15" fmla="*/ 1189863 w 5649772"/>
              <a:gd name="connsiteY15" fmla="*/ 194888 h 2870346"/>
              <a:gd name="connsiteX16" fmla="*/ 1465555 w 5649772"/>
              <a:gd name="connsiteY16" fmla="*/ 407258 h 2870346"/>
              <a:gd name="connsiteX17" fmla="*/ 1532763 w 5649772"/>
              <a:gd name="connsiteY17" fmla="*/ 448482 h 2870346"/>
              <a:gd name="connsiteX18" fmla="*/ 2205609 w 5649772"/>
              <a:gd name="connsiteY18" fmla="*/ 1023182 h 2870346"/>
              <a:gd name="connsiteX19" fmla="*/ 0 w 5649772"/>
              <a:gd name="connsiteY19" fmla="*/ 2870347 h 2870346"/>
              <a:gd name="connsiteX20" fmla="*/ 2824887 w 5649772"/>
              <a:gd name="connsiteY20" fmla="*/ 2870347 h 2870346"/>
              <a:gd name="connsiteX21" fmla="*/ 5649773 w 5649772"/>
              <a:gd name="connsiteY21" fmla="*/ 2870347 h 2870346"/>
              <a:gd name="connsiteX22" fmla="*/ 3444164 w 5649772"/>
              <a:gd name="connsiteY22" fmla="*/ 1023182 h 28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49772" h="2870346">
                <a:moveTo>
                  <a:pt x="3444164" y="1023182"/>
                </a:moveTo>
                <a:cubicBezTo>
                  <a:pt x="3479826" y="661461"/>
                  <a:pt x="3858158" y="602939"/>
                  <a:pt x="4117010" y="448482"/>
                </a:cubicBezTo>
                <a:cubicBezTo>
                  <a:pt x="4139565" y="434994"/>
                  <a:pt x="4162044" y="421278"/>
                  <a:pt x="4184218" y="407258"/>
                </a:cubicBezTo>
                <a:cubicBezTo>
                  <a:pt x="4281754" y="345536"/>
                  <a:pt x="4380434" y="278632"/>
                  <a:pt x="4459910" y="194888"/>
                </a:cubicBezTo>
                <a:cubicBezTo>
                  <a:pt x="4504335" y="148178"/>
                  <a:pt x="4536948" y="94914"/>
                  <a:pt x="4568343" y="39059"/>
                </a:cubicBezTo>
                <a:cubicBezTo>
                  <a:pt x="4582058" y="14599"/>
                  <a:pt x="4552645" y="-11233"/>
                  <a:pt x="4529709" y="5227"/>
                </a:cubicBezTo>
                <a:cubicBezTo>
                  <a:pt x="4211498" y="234284"/>
                  <a:pt x="3780282" y="457626"/>
                  <a:pt x="3623462" y="380435"/>
                </a:cubicBezTo>
                <a:cubicBezTo>
                  <a:pt x="3509315" y="324276"/>
                  <a:pt x="3669182" y="232302"/>
                  <a:pt x="3792398" y="175838"/>
                </a:cubicBezTo>
                <a:cubicBezTo>
                  <a:pt x="3815258" y="165323"/>
                  <a:pt x="3805885" y="131109"/>
                  <a:pt x="3780816" y="133700"/>
                </a:cubicBezTo>
                <a:cubicBezTo>
                  <a:pt x="3136011" y="199537"/>
                  <a:pt x="2824887" y="682644"/>
                  <a:pt x="2824887" y="682644"/>
                </a:cubicBezTo>
                <a:cubicBezTo>
                  <a:pt x="2824887" y="682644"/>
                  <a:pt x="2513762" y="199537"/>
                  <a:pt x="1868957" y="133700"/>
                </a:cubicBezTo>
                <a:cubicBezTo>
                  <a:pt x="1843888" y="131109"/>
                  <a:pt x="1834515" y="165323"/>
                  <a:pt x="1857375" y="175838"/>
                </a:cubicBezTo>
                <a:cubicBezTo>
                  <a:pt x="1980667" y="232379"/>
                  <a:pt x="2140458" y="324276"/>
                  <a:pt x="2026311" y="380435"/>
                </a:cubicBezTo>
                <a:cubicBezTo>
                  <a:pt x="1869415" y="457702"/>
                  <a:pt x="1438199" y="234284"/>
                  <a:pt x="1120064" y="5227"/>
                </a:cubicBezTo>
                <a:cubicBezTo>
                  <a:pt x="1097128" y="-11309"/>
                  <a:pt x="1067715" y="14523"/>
                  <a:pt x="1081431" y="39059"/>
                </a:cubicBezTo>
                <a:cubicBezTo>
                  <a:pt x="1112825" y="94914"/>
                  <a:pt x="1145438" y="148178"/>
                  <a:pt x="1189863" y="194888"/>
                </a:cubicBezTo>
                <a:cubicBezTo>
                  <a:pt x="1269416" y="278632"/>
                  <a:pt x="1368019" y="345536"/>
                  <a:pt x="1465555" y="407258"/>
                </a:cubicBezTo>
                <a:cubicBezTo>
                  <a:pt x="1487805" y="421278"/>
                  <a:pt x="1510208" y="435071"/>
                  <a:pt x="1532763" y="448482"/>
                </a:cubicBezTo>
                <a:cubicBezTo>
                  <a:pt x="1791615" y="602863"/>
                  <a:pt x="2169947" y="661461"/>
                  <a:pt x="2205609" y="1023182"/>
                </a:cubicBezTo>
                <a:cubicBezTo>
                  <a:pt x="2241804" y="1390466"/>
                  <a:pt x="1955749" y="2244516"/>
                  <a:pt x="0" y="2870347"/>
                </a:cubicBezTo>
                <a:lnTo>
                  <a:pt x="2824887" y="2870347"/>
                </a:lnTo>
                <a:lnTo>
                  <a:pt x="5649773" y="2870347"/>
                </a:lnTo>
                <a:cubicBezTo>
                  <a:pt x="3694024" y="2244516"/>
                  <a:pt x="3407893" y="1390466"/>
                  <a:pt x="3444164" y="1023182"/>
                </a:cubicBezTo>
                <a:close/>
              </a:path>
            </a:pathLst>
          </a:custGeom>
          <a:solidFill>
            <a:srgbClr val="F1DAAD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40" name="任意多边形: 形状 153"/>
          <p:cNvSpPr/>
          <p:nvPr>
            <p:custDataLst>
              <p:tags r:id="rId5"/>
            </p:custDataLst>
          </p:nvPr>
        </p:nvSpPr>
        <p:spPr>
          <a:xfrm>
            <a:off x="2688495" y="5550486"/>
            <a:ext cx="248080" cy="248080"/>
          </a:xfrm>
          <a:custGeom>
            <a:avLst/>
            <a:gdLst>
              <a:gd name="connsiteX0" fmla="*/ 1556156 w 1556156"/>
              <a:gd name="connsiteY0" fmla="*/ 778078 h 1556156"/>
              <a:gd name="connsiteX1" fmla="*/ 778078 w 1556156"/>
              <a:gd name="connsiteY1" fmla="*/ 1556156 h 1556156"/>
              <a:gd name="connsiteX2" fmla="*/ 0 w 1556156"/>
              <a:gd name="connsiteY2" fmla="*/ 778078 h 1556156"/>
              <a:gd name="connsiteX3" fmla="*/ 778078 w 1556156"/>
              <a:gd name="connsiteY3" fmla="*/ 0 h 1556156"/>
              <a:gd name="connsiteX4" fmla="*/ 1556156 w 1556156"/>
              <a:gd name="connsiteY4" fmla="*/ 778078 h 155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156" h="1556156">
                <a:moveTo>
                  <a:pt x="1556156" y="778078"/>
                </a:moveTo>
                <a:cubicBezTo>
                  <a:pt x="1556156" y="1207799"/>
                  <a:pt x="1207799" y="1556156"/>
                  <a:pt x="778078" y="1556156"/>
                </a:cubicBezTo>
                <a:cubicBezTo>
                  <a:pt x="348358" y="1556156"/>
                  <a:pt x="0" y="1207799"/>
                  <a:pt x="0" y="778078"/>
                </a:cubicBezTo>
                <a:cubicBezTo>
                  <a:pt x="0" y="348357"/>
                  <a:pt x="348358" y="0"/>
                  <a:pt x="778078" y="0"/>
                </a:cubicBezTo>
                <a:cubicBezTo>
                  <a:pt x="1207799" y="0"/>
                  <a:pt x="1556156" y="348357"/>
                  <a:pt x="1556156" y="778078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42000"/>
            </a:schemeClr>
          </a:solidFill>
          <a:ln w="762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41" name="任意多边形: 形状 153"/>
          <p:cNvSpPr/>
          <p:nvPr>
            <p:custDataLst>
              <p:tags r:id="rId6"/>
            </p:custDataLst>
          </p:nvPr>
        </p:nvSpPr>
        <p:spPr>
          <a:xfrm>
            <a:off x="4348673" y="5844673"/>
            <a:ext cx="172039" cy="172039"/>
          </a:xfrm>
          <a:custGeom>
            <a:avLst/>
            <a:gdLst>
              <a:gd name="connsiteX0" fmla="*/ 1556156 w 1556156"/>
              <a:gd name="connsiteY0" fmla="*/ 778078 h 1556156"/>
              <a:gd name="connsiteX1" fmla="*/ 778078 w 1556156"/>
              <a:gd name="connsiteY1" fmla="*/ 1556156 h 1556156"/>
              <a:gd name="connsiteX2" fmla="*/ 0 w 1556156"/>
              <a:gd name="connsiteY2" fmla="*/ 778078 h 1556156"/>
              <a:gd name="connsiteX3" fmla="*/ 778078 w 1556156"/>
              <a:gd name="connsiteY3" fmla="*/ 0 h 1556156"/>
              <a:gd name="connsiteX4" fmla="*/ 1556156 w 1556156"/>
              <a:gd name="connsiteY4" fmla="*/ 778078 h 155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156" h="1556156">
                <a:moveTo>
                  <a:pt x="1556156" y="778078"/>
                </a:moveTo>
                <a:cubicBezTo>
                  <a:pt x="1556156" y="1207799"/>
                  <a:pt x="1207799" y="1556156"/>
                  <a:pt x="778078" y="1556156"/>
                </a:cubicBezTo>
                <a:cubicBezTo>
                  <a:pt x="348358" y="1556156"/>
                  <a:pt x="0" y="1207799"/>
                  <a:pt x="0" y="778078"/>
                </a:cubicBezTo>
                <a:cubicBezTo>
                  <a:pt x="0" y="348357"/>
                  <a:pt x="348358" y="0"/>
                  <a:pt x="778078" y="0"/>
                </a:cubicBezTo>
                <a:cubicBezTo>
                  <a:pt x="1207799" y="0"/>
                  <a:pt x="1556156" y="348357"/>
                  <a:pt x="1556156" y="778078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42000"/>
            </a:schemeClr>
          </a:solidFill>
          <a:ln w="762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42" name="任意多边形: 形状 153"/>
          <p:cNvSpPr/>
          <p:nvPr>
            <p:custDataLst>
              <p:tags r:id="rId7"/>
            </p:custDataLst>
          </p:nvPr>
        </p:nvSpPr>
        <p:spPr>
          <a:xfrm>
            <a:off x="4755029" y="5400124"/>
            <a:ext cx="336853" cy="336853"/>
          </a:xfrm>
          <a:custGeom>
            <a:avLst/>
            <a:gdLst>
              <a:gd name="connsiteX0" fmla="*/ 1556156 w 1556156"/>
              <a:gd name="connsiteY0" fmla="*/ 778078 h 1556156"/>
              <a:gd name="connsiteX1" fmla="*/ 778078 w 1556156"/>
              <a:gd name="connsiteY1" fmla="*/ 1556156 h 1556156"/>
              <a:gd name="connsiteX2" fmla="*/ 0 w 1556156"/>
              <a:gd name="connsiteY2" fmla="*/ 778078 h 1556156"/>
              <a:gd name="connsiteX3" fmla="*/ 778078 w 1556156"/>
              <a:gd name="connsiteY3" fmla="*/ 0 h 1556156"/>
              <a:gd name="connsiteX4" fmla="*/ 1556156 w 1556156"/>
              <a:gd name="connsiteY4" fmla="*/ 778078 h 155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156" h="1556156">
                <a:moveTo>
                  <a:pt x="1556156" y="778078"/>
                </a:moveTo>
                <a:cubicBezTo>
                  <a:pt x="1556156" y="1207799"/>
                  <a:pt x="1207799" y="1556156"/>
                  <a:pt x="778078" y="1556156"/>
                </a:cubicBezTo>
                <a:cubicBezTo>
                  <a:pt x="348358" y="1556156"/>
                  <a:pt x="0" y="1207799"/>
                  <a:pt x="0" y="778078"/>
                </a:cubicBezTo>
                <a:cubicBezTo>
                  <a:pt x="0" y="348357"/>
                  <a:pt x="348358" y="0"/>
                  <a:pt x="778078" y="0"/>
                </a:cubicBezTo>
                <a:cubicBezTo>
                  <a:pt x="1207799" y="0"/>
                  <a:pt x="1556156" y="348357"/>
                  <a:pt x="1556156" y="778078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42000"/>
            </a:schemeClr>
          </a:solidFill>
          <a:ln w="762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3" name="任意多边形: 形状 152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2678517" y="4022090"/>
            <a:ext cx="932452" cy="932452"/>
          </a:xfrm>
          <a:custGeom>
            <a:avLst/>
            <a:gdLst>
              <a:gd name="connsiteX0" fmla="*/ 1660093 w 1660093"/>
              <a:gd name="connsiteY0" fmla="*/ 830047 h 1660093"/>
              <a:gd name="connsiteX1" fmla="*/ 830046 w 1660093"/>
              <a:gd name="connsiteY1" fmla="*/ 1660093 h 1660093"/>
              <a:gd name="connsiteX2" fmla="*/ 0 w 1660093"/>
              <a:gd name="connsiteY2" fmla="*/ 830047 h 1660093"/>
              <a:gd name="connsiteX3" fmla="*/ 830046 w 1660093"/>
              <a:gd name="connsiteY3" fmla="*/ 0 h 1660093"/>
              <a:gd name="connsiteX4" fmla="*/ 1660093 w 1660093"/>
              <a:gd name="connsiteY4" fmla="*/ 830047 h 166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0093" h="1660093">
                <a:moveTo>
                  <a:pt x="1660093" y="830047"/>
                </a:moveTo>
                <a:cubicBezTo>
                  <a:pt x="1660093" y="1288469"/>
                  <a:pt x="1288469" y="1660093"/>
                  <a:pt x="830046" y="1660093"/>
                </a:cubicBezTo>
                <a:cubicBezTo>
                  <a:pt x="371624" y="1660093"/>
                  <a:pt x="0" y="1288469"/>
                  <a:pt x="0" y="830047"/>
                </a:cubicBezTo>
                <a:cubicBezTo>
                  <a:pt x="0" y="371625"/>
                  <a:pt x="371624" y="0"/>
                  <a:pt x="830046" y="0"/>
                </a:cubicBezTo>
                <a:cubicBezTo>
                  <a:pt x="1288469" y="0"/>
                  <a:pt x="1660093" y="371625"/>
                  <a:pt x="1660093" y="830047"/>
                </a:cubicBezTo>
                <a:close/>
              </a:path>
            </a:pathLst>
          </a:custGeom>
          <a:solidFill>
            <a:srgbClr val="DCA330"/>
          </a:solidFill>
          <a:ln w="7620" cap="flat">
            <a:noFill/>
            <a:prstDash val="solid"/>
            <a:miter/>
          </a:ln>
          <a:effectLst>
            <a:outerShdw blurRad="177800" dist="127000" dir="5400000" algn="t" rotWithShape="0">
              <a:schemeClr val="accent1">
                <a:alpha val="19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4" name="矩形 43"/>
          <p:cNvSpPr/>
          <p:nvPr>
            <p:custDataLst>
              <p:tags r:id="rId9"/>
            </p:custDataLst>
          </p:nvPr>
        </p:nvSpPr>
        <p:spPr>
          <a:xfrm>
            <a:off x="2688590" y="4137660"/>
            <a:ext cx="922655" cy="630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000" b="1" dirty="0">
                <a:ln>
                  <a:noFill/>
                  <a:prstDash val="sysDot"/>
                </a:ln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作业展示栏</a:t>
            </a:r>
            <a:endParaRPr lang="zh-CN" altLang="en-US" sz="2000" b="1" dirty="0">
              <a:ln>
                <a:noFill/>
                <a:prstDash val="sysDot"/>
              </a:ln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46" name="任意多边形: 形状 151"/>
          <p:cNvSpPr/>
          <p:nvPr>
            <p:custDataLst>
              <p:tags r:id="rId10"/>
            </p:custDataLst>
          </p:nvPr>
        </p:nvSpPr>
        <p:spPr>
          <a:xfrm>
            <a:off x="4036250" y="4022778"/>
            <a:ext cx="931420" cy="931420"/>
          </a:xfrm>
          <a:custGeom>
            <a:avLst/>
            <a:gdLst>
              <a:gd name="connsiteX0" fmla="*/ 1718920 w 1718919"/>
              <a:gd name="connsiteY0" fmla="*/ 859460 h 1718919"/>
              <a:gd name="connsiteX1" fmla="*/ 859460 w 1718919"/>
              <a:gd name="connsiteY1" fmla="*/ 1718920 h 1718919"/>
              <a:gd name="connsiteX2" fmla="*/ 0 w 1718919"/>
              <a:gd name="connsiteY2" fmla="*/ 859460 h 1718919"/>
              <a:gd name="connsiteX3" fmla="*/ 859460 w 1718919"/>
              <a:gd name="connsiteY3" fmla="*/ 0 h 1718919"/>
              <a:gd name="connsiteX4" fmla="*/ 1718920 w 1718919"/>
              <a:gd name="connsiteY4" fmla="*/ 859460 h 1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8919" h="1718919">
                <a:moveTo>
                  <a:pt x="1718920" y="859460"/>
                </a:moveTo>
                <a:cubicBezTo>
                  <a:pt x="1718920" y="1334126"/>
                  <a:pt x="1334126" y="1718920"/>
                  <a:pt x="859460" y="1718920"/>
                </a:cubicBezTo>
                <a:cubicBezTo>
                  <a:pt x="384794" y="1718920"/>
                  <a:pt x="0" y="1334126"/>
                  <a:pt x="0" y="859460"/>
                </a:cubicBezTo>
                <a:cubicBezTo>
                  <a:pt x="0" y="384793"/>
                  <a:pt x="384794" y="0"/>
                  <a:pt x="859460" y="0"/>
                </a:cubicBezTo>
                <a:cubicBezTo>
                  <a:pt x="1334126" y="0"/>
                  <a:pt x="1718920" y="384793"/>
                  <a:pt x="1718920" y="859460"/>
                </a:cubicBezTo>
                <a:close/>
              </a:path>
            </a:pathLst>
          </a:custGeom>
          <a:solidFill>
            <a:schemeClr val="accent2"/>
          </a:solidFill>
          <a:ln w="7620" cap="flat">
            <a:noFill/>
            <a:prstDash val="solid"/>
            <a:miter/>
          </a:ln>
          <a:effectLst>
            <a:outerShdw blurRad="177800" dist="127000" dir="5400000" algn="t" rotWithShape="0">
              <a:schemeClr val="accent2">
                <a:alpha val="19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7" name="矩形 46"/>
          <p:cNvSpPr/>
          <p:nvPr>
            <p:custDataLst>
              <p:tags r:id="rId11"/>
            </p:custDataLst>
          </p:nvPr>
        </p:nvSpPr>
        <p:spPr>
          <a:xfrm>
            <a:off x="4238014" y="4204793"/>
            <a:ext cx="516806" cy="2797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000" b="1" dirty="0">
                <a:ln>
                  <a:noFill/>
                  <a:prstDash val="sysDot"/>
                </a:ln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夸夸墙</a:t>
            </a:r>
            <a:endParaRPr lang="zh-CN" altLang="en-US" sz="2000" b="1" dirty="0">
              <a:ln>
                <a:noFill/>
                <a:prstDash val="sysDot"/>
              </a:ln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49" name="任意多边形: 形状 153"/>
          <p:cNvSpPr/>
          <p:nvPr>
            <p:custDataLst>
              <p:tags r:id="rId12"/>
            </p:custDataLst>
          </p:nvPr>
        </p:nvSpPr>
        <p:spPr>
          <a:xfrm>
            <a:off x="1726108" y="4937682"/>
            <a:ext cx="843336" cy="843336"/>
          </a:xfrm>
          <a:custGeom>
            <a:avLst/>
            <a:gdLst>
              <a:gd name="connsiteX0" fmla="*/ 1556156 w 1556156"/>
              <a:gd name="connsiteY0" fmla="*/ 778078 h 1556156"/>
              <a:gd name="connsiteX1" fmla="*/ 778078 w 1556156"/>
              <a:gd name="connsiteY1" fmla="*/ 1556156 h 1556156"/>
              <a:gd name="connsiteX2" fmla="*/ 0 w 1556156"/>
              <a:gd name="connsiteY2" fmla="*/ 778078 h 1556156"/>
              <a:gd name="connsiteX3" fmla="*/ 778078 w 1556156"/>
              <a:gd name="connsiteY3" fmla="*/ 0 h 1556156"/>
              <a:gd name="connsiteX4" fmla="*/ 1556156 w 1556156"/>
              <a:gd name="connsiteY4" fmla="*/ 778078 h 155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156" h="1556156">
                <a:moveTo>
                  <a:pt x="1556156" y="778078"/>
                </a:moveTo>
                <a:cubicBezTo>
                  <a:pt x="1556156" y="1207799"/>
                  <a:pt x="1207799" y="1556156"/>
                  <a:pt x="778078" y="1556156"/>
                </a:cubicBezTo>
                <a:cubicBezTo>
                  <a:pt x="348358" y="1556156"/>
                  <a:pt x="0" y="1207799"/>
                  <a:pt x="0" y="778078"/>
                </a:cubicBezTo>
                <a:cubicBezTo>
                  <a:pt x="0" y="348357"/>
                  <a:pt x="348358" y="0"/>
                  <a:pt x="778078" y="0"/>
                </a:cubicBezTo>
                <a:cubicBezTo>
                  <a:pt x="1207799" y="0"/>
                  <a:pt x="1556156" y="348357"/>
                  <a:pt x="1556156" y="778078"/>
                </a:cubicBezTo>
                <a:close/>
              </a:path>
            </a:pathLst>
          </a:custGeom>
          <a:solidFill>
            <a:srgbClr val="E3B65B"/>
          </a:solidFill>
          <a:ln w="7620" cap="flat">
            <a:noFill/>
            <a:prstDash val="solid"/>
            <a:miter/>
          </a:ln>
          <a:effectLst>
            <a:outerShdw blurRad="177800" dist="127000" dir="5400000" algn="t" rotWithShape="0">
              <a:schemeClr val="accent2">
                <a:alpha val="19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0" name="矩形 49"/>
          <p:cNvSpPr/>
          <p:nvPr>
            <p:custDataLst>
              <p:tags r:id="rId13"/>
            </p:custDataLst>
          </p:nvPr>
        </p:nvSpPr>
        <p:spPr>
          <a:xfrm>
            <a:off x="1889125" y="5065395"/>
            <a:ext cx="516890" cy="4756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algn="ctr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班级公约</a:t>
            </a:r>
            <a:endParaRPr lang="zh-CN" altLang="en-US" sz="2000" b="1" dirty="0">
              <a:ln>
                <a:noFill/>
                <a:prstDash val="sysDot"/>
              </a:ln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</p:txBody>
      </p:sp>
      <p:sp>
        <p:nvSpPr>
          <p:cNvPr id="52" name="任意多边形: 形状 15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5077775" y="4938026"/>
            <a:ext cx="842648" cy="842648"/>
          </a:xfrm>
          <a:custGeom>
            <a:avLst/>
            <a:gdLst>
              <a:gd name="connsiteX0" fmla="*/ 1755496 w 1755495"/>
              <a:gd name="connsiteY0" fmla="*/ 877748 h 1755495"/>
              <a:gd name="connsiteX1" fmla="*/ 877748 w 1755495"/>
              <a:gd name="connsiteY1" fmla="*/ 1755496 h 1755495"/>
              <a:gd name="connsiteX2" fmla="*/ 1 w 1755495"/>
              <a:gd name="connsiteY2" fmla="*/ 877748 h 1755495"/>
              <a:gd name="connsiteX3" fmla="*/ 877748 w 1755495"/>
              <a:gd name="connsiteY3" fmla="*/ 0 h 1755495"/>
              <a:gd name="connsiteX4" fmla="*/ 1755496 w 1755495"/>
              <a:gd name="connsiteY4" fmla="*/ 877748 h 1755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5495" h="1755495">
                <a:moveTo>
                  <a:pt x="1755496" y="877748"/>
                </a:moveTo>
                <a:cubicBezTo>
                  <a:pt x="1755496" y="1362515"/>
                  <a:pt x="1362515" y="1755496"/>
                  <a:pt x="877748" y="1755496"/>
                </a:cubicBezTo>
                <a:cubicBezTo>
                  <a:pt x="392982" y="1755496"/>
                  <a:pt x="1" y="1362515"/>
                  <a:pt x="1" y="877748"/>
                </a:cubicBezTo>
                <a:cubicBezTo>
                  <a:pt x="1" y="392981"/>
                  <a:pt x="392982" y="0"/>
                  <a:pt x="877748" y="0"/>
                </a:cubicBezTo>
                <a:cubicBezTo>
                  <a:pt x="1362515" y="0"/>
                  <a:pt x="1755496" y="392981"/>
                  <a:pt x="1755496" y="877748"/>
                </a:cubicBezTo>
                <a:close/>
              </a:path>
            </a:pathLst>
          </a:custGeom>
          <a:solidFill>
            <a:schemeClr val="accent1"/>
          </a:solidFill>
          <a:ln w="7620" cap="flat">
            <a:noFill/>
            <a:prstDash val="solid"/>
            <a:miter/>
          </a:ln>
          <a:effectLst>
            <a:outerShdw blurRad="177800" dist="127000" dir="5400000" algn="t" rotWithShape="0">
              <a:schemeClr val="accent1">
                <a:alpha val="19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3" name="矩形 52"/>
          <p:cNvSpPr/>
          <p:nvPr>
            <p:custDataLst>
              <p:tags r:id="rId15"/>
            </p:custDataLst>
          </p:nvPr>
        </p:nvSpPr>
        <p:spPr>
          <a:xfrm>
            <a:off x="5240524" y="5091712"/>
            <a:ext cx="516806" cy="2797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000" b="1" dirty="0">
                <a:ln>
                  <a:noFill/>
                  <a:prstDash val="sysDot"/>
                </a:ln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荣誉墙</a:t>
            </a:r>
            <a:endParaRPr lang="zh-CN" altLang="en-US" sz="2000" b="1" dirty="0">
              <a:ln>
                <a:noFill/>
                <a:prstDash val="sysDot"/>
              </a:ln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55" name="任意多边形: 形状 159"/>
          <p:cNvSpPr/>
          <p:nvPr>
            <p:custDataLst>
              <p:tags r:id="rId16"/>
            </p:custDataLst>
          </p:nvPr>
        </p:nvSpPr>
        <p:spPr>
          <a:xfrm>
            <a:off x="3466800" y="5206408"/>
            <a:ext cx="277671" cy="1170210"/>
          </a:xfrm>
          <a:custGeom>
            <a:avLst/>
            <a:gdLst>
              <a:gd name="connsiteX0" fmla="*/ 159792 w 512711"/>
              <a:gd name="connsiteY0" fmla="*/ 2441143 h 2441143"/>
              <a:gd name="connsiteX1" fmla="*/ 510540 w 512711"/>
              <a:gd name="connsiteY1" fmla="*/ 0 h 2441143"/>
              <a:gd name="connsiteX2" fmla="*/ 498958 w 512711"/>
              <a:gd name="connsiteY2" fmla="*/ 0 h 2441143"/>
              <a:gd name="connsiteX3" fmla="*/ 0 w 512711"/>
              <a:gd name="connsiteY3" fmla="*/ 2441143 h 2441143"/>
              <a:gd name="connsiteX4" fmla="*/ 159792 w 512711"/>
              <a:gd name="connsiteY4" fmla="*/ 2441143 h 244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" h="3401">
                <a:moveTo>
                  <a:pt x="792" y="0"/>
                </a:moveTo>
                <a:lnTo>
                  <a:pt x="805" y="7"/>
                </a:lnTo>
                <a:lnTo>
                  <a:pt x="805" y="8"/>
                </a:lnTo>
                <a:cubicBezTo>
                  <a:pt x="812" y="279"/>
                  <a:pt x="841" y="2252"/>
                  <a:pt x="252" y="3401"/>
                </a:cubicBezTo>
                <a:lnTo>
                  <a:pt x="0" y="3401"/>
                </a:lnTo>
                <a:cubicBezTo>
                  <a:pt x="244" y="3097"/>
                  <a:pt x="682" y="2249"/>
                  <a:pt x="783" y="29"/>
                </a:cubicBezTo>
                <a:lnTo>
                  <a:pt x="784" y="4"/>
                </a:lnTo>
                <a:lnTo>
                  <a:pt x="792" y="0"/>
                </a:lnTo>
                <a:close/>
              </a:path>
            </a:pathLst>
          </a:custGeom>
          <a:gradFill>
            <a:gsLst>
              <a:gs pos="43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60000"/>
                </a:schemeClr>
              </a:gs>
            </a:gsLst>
            <a:lin ang="5400000" scaled="0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56" name="任意多边形: 形状 162"/>
          <p:cNvSpPr/>
          <p:nvPr>
            <p:custDataLst>
              <p:tags r:id="rId17"/>
            </p:custDataLst>
          </p:nvPr>
        </p:nvSpPr>
        <p:spPr>
          <a:xfrm>
            <a:off x="3681849" y="5091141"/>
            <a:ext cx="243952" cy="1285821"/>
          </a:xfrm>
          <a:custGeom>
            <a:avLst/>
            <a:gdLst>
              <a:gd name="connsiteX0" fmla="*/ 709 w 709"/>
              <a:gd name="connsiteY0" fmla="*/ 3859 h 3859"/>
              <a:gd name="connsiteX1" fmla="*/ 407 w 709"/>
              <a:gd name="connsiteY1" fmla="*/ 0 h 3859"/>
              <a:gd name="connsiteX2" fmla="*/ 0 w 709"/>
              <a:gd name="connsiteY2" fmla="*/ 3859 h 3859"/>
              <a:gd name="connsiteX3" fmla="*/ 709 w 709"/>
              <a:gd name="connsiteY3" fmla="*/ 3859 h 3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" h="3737">
                <a:moveTo>
                  <a:pt x="407" y="0"/>
                </a:moveTo>
                <a:lnTo>
                  <a:pt x="413" y="4"/>
                </a:lnTo>
                <a:lnTo>
                  <a:pt x="416" y="46"/>
                </a:lnTo>
                <a:cubicBezTo>
                  <a:pt x="474" y="1210"/>
                  <a:pt x="524" y="2886"/>
                  <a:pt x="709" y="3737"/>
                </a:cubicBezTo>
                <a:lnTo>
                  <a:pt x="0" y="3737"/>
                </a:lnTo>
                <a:cubicBezTo>
                  <a:pt x="151" y="3279"/>
                  <a:pt x="316" y="2381"/>
                  <a:pt x="401" y="49"/>
                </a:cubicBezTo>
                <a:lnTo>
                  <a:pt x="403" y="2"/>
                </a:lnTo>
                <a:lnTo>
                  <a:pt x="407" y="0"/>
                </a:lnTo>
                <a:close/>
              </a:path>
            </a:pathLst>
          </a:custGeom>
          <a:gradFill>
            <a:gsLst>
              <a:gs pos="43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60000"/>
                </a:schemeClr>
              </a:gs>
            </a:gsLst>
            <a:lin ang="5400000" scaled="0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>
              <a:solidFill>
                <a:schemeClr val="tx1"/>
              </a:solidFill>
              <a:sym typeface="+mn-ea"/>
            </a:endParaRPr>
          </a:p>
        </p:txBody>
      </p:sp>
      <p:sp>
        <p:nvSpPr>
          <p:cNvPr id="57" name="任意多边形: 形状 163"/>
          <p:cNvSpPr/>
          <p:nvPr>
            <p:custDataLst>
              <p:tags r:id="rId18"/>
            </p:custDataLst>
          </p:nvPr>
        </p:nvSpPr>
        <p:spPr>
          <a:xfrm>
            <a:off x="3902059" y="5206408"/>
            <a:ext cx="277671" cy="1170210"/>
          </a:xfrm>
          <a:custGeom>
            <a:avLst/>
            <a:gdLst>
              <a:gd name="connsiteX0" fmla="*/ 512712 w 512711"/>
              <a:gd name="connsiteY0" fmla="*/ 2441143 h 2441143"/>
              <a:gd name="connsiteX1" fmla="*/ 13754 w 512711"/>
              <a:gd name="connsiteY1" fmla="*/ 0 h 2441143"/>
              <a:gd name="connsiteX2" fmla="*/ 2172 w 512711"/>
              <a:gd name="connsiteY2" fmla="*/ 0 h 2441143"/>
              <a:gd name="connsiteX3" fmla="*/ 352920 w 512711"/>
              <a:gd name="connsiteY3" fmla="*/ 2441143 h 2441143"/>
              <a:gd name="connsiteX4" fmla="*/ 512712 w 512711"/>
              <a:gd name="connsiteY4" fmla="*/ 2441143 h 244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" h="3401">
                <a:moveTo>
                  <a:pt x="15" y="0"/>
                </a:moveTo>
                <a:lnTo>
                  <a:pt x="23" y="4"/>
                </a:lnTo>
                <a:lnTo>
                  <a:pt x="24" y="29"/>
                </a:lnTo>
                <a:cubicBezTo>
                  <a:pt x="125" y="2249"/>
                  <a:pt x="563" y="3097"/>
                  <a:pt x="807" y="3401"/>
                </a:cubicBezTo>
                <a:lnTo>
                  <a:pt x="555" y="3401"/>
                </a:lnTo>
                <a:cubicBezTo>
                  <a:pt x="-34" y="2252"/>
                  <a:pt x="-5" y="279"/>
                  <a:pt x="2" y="8"/>
                </a:cubicBezTo>
                <a:lnTo>
                  <a:pt x="2" y="7"/>
                </a:lnTo>
                <a:lnTo>
                  <a:pt x="15" y="0"/>
                </a:lnTo>
                <a:close/>
              </a:path>
            </a:pathLst>
          </a:custGeom>
          <a:gradFill>
            <a:gsLst>
              <a:gs pos="43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60000"/>
                </a:schemeClr>
              </a:gs>
            </a:gsLst>
            <a:lin ang="5400000" scaled="0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8" name="任意多边形: 形状 158"/>
          <p:cNvSpPr/>
          <p:nvPr>
            <p:custDataLst>
              <p:tags r:id="rId19"/>
            </p:custDataLst>
          </p:nvPr>
        </p:nvSpPr>
        <p:spPr>
          <a:xfrm>
            <a:off x="3791954" y="5026111"/>
            <a:ext cx="59870" cy="81547"/>
          </a:xfrm>
          <a:custGeom>
            <a:avLst/>
            <a:gdLst>
              <a:gd name="connsiteX0" fmla="*/ 55169 w 110337"/>
              <a:gd name="connsiteY0" fmla="*/ 134798 h 169164"/>
              <a:gd name="connsiteX1" fmla="*/ 1067 w 110337"/>
              <a:gd name="connsiteY1" fmla="*/ 169164 h 169164"/>
              <a:gd name="connsiteX2" fmla="*/ 0 w 110337"/>
              <a:gd name="connsiteY2" fmla="*/ 169164 h 169164"/>
              <a:gd name="connsiteX3" fmla="*/ 55169 w 110337"/>
              <a:gd name="connsiteY3" fmla="*/ 0 h 169164"/>
              <a:gd name="connsiteX4" fmla="*/ 110337 w 110337"/>
              <a:gd name="connsiteY4" fmla="*/ 169164 h 169164"/>
              <a:gd name="connsiteX5" fmla="*/ 109271 w 110337"/>
              <a:gd name="connsiteY5" fmla="*/ 169164 h 169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337" h="169164">
                <a:moveTo>
                  <a:pt x="55169" y="134798"/>
                </a:moveTo>
                <a:lnTo>
                  <a:pt x="1067" y="169164"/>
                </a:lnTo>
                <a:lnTo>
                  <a:pt x="0" y="169164"/>
                </a:lnTo>
                <a:lnTo>
                  <a:pt x="55169" y="0"/>
                </a:lnTo>
                <a:lnTo>
                  <a:pt x="110337" y="169164"/>
                </a:lnTo>
                <a:lnTo>
                  <a:pt x="109271" y="169164"/>
                </a:lnTo>
                <a:close/>
              </a:path>
            </a:pathLst>
          </a:custGeom>
          <a:gradFill>
            <a:gsLst>
              <a:gs pos="43000">
                <a:schemeClr val="accent1">
                  <a:lumMod val="60000"/>
                  <a:lumOff val="40000"/>
                  <a:alpha val="59000"/>
                </a:schemeClr>
              </a:gs>
              <a:gs pos="0">
                <a:schemeClr val="accent1">
                  <a:lumMod val="60000"/>
                  <a:lumOff val="40000"/>
                  <a:alpha val="60000"/>
                </a:schemeClr>
              </a:gs>
            </a:gsLst>
            <a:lin ang="5400000" scaled="0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1" name="任意多边形: 形状 157"/>
          <p:cNvSpPr/>
          <p:nvPr>
            <p:custDataLst>
              <p:tags r:id="rId20"/>
            </p:custDataLst>
          </p:nvPr>
        </p:nvSpPr>
        <p:spPr>
          <a:xfrm>
            <a:off x="3877286" y="5141377"/>
            <a:ext cx="59870" cy="81547"/>
          </a:xfrm>
          <a:custGeom>
            <a:avLst/>
            <a:gdLst>
              <a:gd name="connsiteX0" fmla="*/ 55169 w 110337"/>
              <a:gd name="connsiteY0" fmla="*/ 134798 h 169163"/>
              <a:gd name="connsiteX1" fmla="*/ 1067 w 110337"/>
              <a:gd name="connsiteY1" fmla="*/ 169164 h 169163"/>
              <a:gd name="connsiteX2" fmla="*/ 0 w 110337"/>
              <a:gd name="connsiteY2" fmla="*/ 169164 h 169163"/>
              <a:gd name="connsiteX3" fmla="*/ 55169 w 110337"/>
              <a:gd name="connsiteY3" fmla="*/ 0 h 169163"/>
              <a:gd name="connsiteX4" fmla="*/ 110337 w 110337"/>
              <a:gd name="connsiteY4" fmla="*/ 169164 h 169163"/>
              <a:gd name="connsiteX5" fmla="*/ 109271 w 110337"/>
              <a:gd name="connsiteY5" fmla="*/ 169164 h 16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337" h="169163">
                <a:moveTo>
                  <a:pt x="55169" y="134798"/>
                </a:moveTo>
                <a:lnTo>
                  <a:pt x="1067" y="169164"/>
                </a:lnTo>
                <a:lnTo>
                  <a:pt x="0" y="169164"/>
                </a:lnTo>
                <a:lnTo>
                  <a:pt x="55169" y="0"/>
                </a:lnTo>
                <a:lnTo>
                  <a:pt x="110337" y="169164"/>
                </a:lnTo>
                <a:lnTo>
                  <a:pt x="109271" y="169164"/>
                </a:lnTo>
                <a:close/>
              </a:path>
            </a:pathLst>
          </a:custGeom>
          <a:gradFill>
            <a:gsLst>
              <a:gs pos="43000">
                <a:schemeClr val="accent1">
                  <a:lumMod val="60000"/>
                  <a:lumOff val="40000"/>
                  <a:alpha val="59000"/>
                </a:schemeClr>
              </a:gs>
              <a:gs pos="0">
                <a:schemeClr val="accent1">
                  <a:lumMod val="60000"/>
                  <a:lumOff val="40000"/>
                  <a:alpha val="60000"/>
                </a:schemeClr>
              </a:gs>
            </a:gsLst>
            <a:lin ang="5400000" scaled="0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2" name="任意多边形: 形状 157"/>
          <p:cNvSpPr/>
          <p:nvPr>
            <p:custDataLst>
              <p:tags r:id="rId21"/>
            </p:custDataLst>
          </p:nvPr>
        </p:nvSpPr>
        <p:spPr>
          <a:xfrm>
            <a:off x="3710752" y="5141377"/>
            <a:ext cx="59870" cy="81547"/>
          </a:xfrm>
          <a:custGeom>
            <a:avLst/>
            <a:gdLst>
              <a:gd name="connsiteX0" fmla="*/ 55169 w 110337"/>
              <a:gd name="connsiteY0" fmla="*/ 134798 h 169163"/>
              <a:gd name="connsiteX1" fmla="*/ 1067 w 110337"/>
              <a:gd name="connsiteY1" fmla="*/ 169164 h 169163"/>
              <a:gd name="connsiteX2" fmla="*/ 0 w 110337"/>
              <a:gd name="connsiteY2" fmla="*/ 169164 h 169163"/>
              <a:gd name="connsiteX3" fmla="*/ 55169 w 110337"/>
              <a:gd name="connsiteY3" fmla="*/ 0 h 169163"/>
              <a:gd name="connsiteX4" fmla="*/ 110337 w 110337"/>
              <a:gd name="connsiteY4" fmla="*/ 169164 h 169163"/>
              <a:gd name="connsiteX5" fmla="*/ 109271 w 110337"/>
              <a:gd name="connsiteY5" fmla="*/ 169164 h 169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337" h="169163">
                <a:moveTo>
                  <a:pt x="55169" y="134798"/>
                </a:moveTo>
                <a:lnTo>
                  <a:pt x="1067" y="169164"/>
                </a:lnTo>
                <a:lnTo>
                  <a:pt x="0" y="169164"/>
                </a:lnTo>
                <a:lnTo>
                  <a:pt x="55169" y="0"/>
                </a:lnTo>
                <a:lnTo>
                  <a:pt x="110337" y="169164"/>
                </a:lnTo>
                <a:lnTo>
                  <a:pt x="109271" y="169164"/>
                </a:lnTo>
                <a:close/>
              </a:path>
            </a:pathLst>
          </a:custGeom>
          <a:gradFill>
            <a:gsLst>
              <a:gs pos="43000">
                <a:schemeClr val="accent1">
                  <a:lumMod val="60000"/>
                  <a:lumOff val="40000"/>
                  <a:alpha val="59000"/>
                </a:schemeClr>
              </a:gs>
              <a:gs pos="0">
                <a:schemeClr val="accent1">
                  <a:lumMod val="60000"/>
                  <a:lumOff val="40000"/>
                  <a:alpha val="60000"/>
                </a:schemeClr>
              </a:gs>
            </a:gsLst>
            <a:lin ang="5400000" scaled="0"/>
          </a:gra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3" name="矩形 62"/>
          <p:cNvSpPr/>
          <p:nvPr>
            <p:custDataLst>
              <p:tags r:id="rId22"/>
            </p:custDataLst>
          </p:nvPr>
        </p:nvSpPr>
        <p:spPr>
          <a:xfrm>
            <a:off x="3164205" y="5764530"/>
            <a:ext cx="1330325" cy="376555"/>
          </a:xfrm>
          <a:prstGeom prst="rect">
            <a:avLst/>
          </a:prstGeom>
          <a:noFill/>
          <a:effectLst>
            <a:outerShdw blurRad="25400" dist="38100" dir="5400000" algn="t" rotWithShape="0">
              <a:schemeClr val="accent1">
                <a:lumMod val="50000"/>
                <a:alpha val="40000"/>
              </a:schemeClr>
            </a:outerShdw>
          </a:effectLst>
        </p:spPr>
        <p:txBody>
          <a:bodyPr wrap="square" lIns="0" tIns="0" rIns="0" bIns="0" rtlCol="0" anchor="b" anchorCtr="0">
            <a:noAutofit/>
          </a:bodyPr>
          <a:lstStyle/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n>
                  <a:noFill/>
                  <a:prstDash val="sysDot"/>
                </a:ln>
                <a:solidFill>
                  <a:schemeClr val="tx1"/>
                </a:solidFill>
                <a:latin typeface="汉仪颜楷简" panose="00020600040101010101" charset="-122"/>
                <a:ea typeface="汉仪颜楷简" panose="00020600040101010101" charset="-122"/>
                <a:cs typeface="+mn-ea"/>
              </a:rPr>
              <a:t>精心布置</a:t>
            </a:r>
            <a:endParaRPr lang="zh-CN" altLang="en-US" sz="2400" b="1" dirty="0">
              <a:ln>
                <a:noFill/>
                <a:prstDash val="sysDot"/>
              </a:ln>
              <a:solidFill>
                <a:schemeClr val="tx1"/>
              </a:solidFill>
              <a:latin typeface="汉仪颜楷简" panose="00020600040101010101" charset="-122"/>
              <a:ea typeface="汉仪颜楷简" panose="00020600040101010101" charset="-122"/>
              <a:cs typeface="+mn-ea"/>
            </a:endParaRPr>
          </a:p>
        </p:txBody>
      </p:sp>
      <p:grpSp>
        <p:nvGrpSpPr>
          <p:cNvPr id="143" name="组合 142"/>
          <p:cNvGrpSpPr/>
          <p:nvPr>
            <p:custDataLst>
              <p:tags r:id="rId23"/>
            </p:custDataLst>
          </p:nvPr>
        </p:nvGrpSpPr>
        <p:grpSpPr>
          <a:xfrm rot="0">
            <a:off x="7531012" y="3149606"/>
            <a:ext cx="4118859" cy="3417146"/>
            <a:chOff x="2165" y="3541"/>
            <a:chExt cx="14855" cy="12324"/>
          </a:xfrm>
        </p:grpSpPr>
        <p:pic>
          <p:nvPicPr>
            <p:cNvPr id="144" name="图片 143" descr="x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2165" y="3541"/>
              <a:ext cx="14855" cy="12324"/>
            </a:xfrm>
            <a:prstGeom prst="rect">
              <a:avLst/>
            </a:prstGeom>
          </p:spPr>
        </p:pic>
        <p:pic>
          <p:nvPicPr>
            <p:cNvPr id="145" name="图片 144" descr="E:/设计图片素材/7805730_.jpg7805730_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 cstate="email"/>
            <a:srcRect l="1656" r="1656"/>
            <a:stretch>
              <a:fillRect/>
            </a:stretch>
          </p:blipFill>
          <p:spPr>
            <a:xfrm>
              <a:off x="2896" y="4081"/>
              <a:ext cx="13387" cy="10705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28" h="4980">
                  <a:moveTo>
                    <a:pt x="0" y="0"/>
                  </a:moveTo>
                  <a:lnTo>
                    <a:pt x="6228" y="0"/>
                  </a:lnTo>
                  <a:lnTo>
                    <a:pt x="6228" y="4980"/>
                  </a:lnTo>
                  <a:lnTo>
                    <a:pt x="0" y="498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rgbClr val="CBCBCB"/>
              </a:solidFill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  <p:bldLst>
      <p:bldP spid="12" grpId="1" animBg="1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1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-1887"/>
          <a:stretch>
            <a:fillRect/>
          </a:stretch>
        </p:blipFill>
        <p:spPr>
          <a:xfrm>
            <a:off x="1" y="9414"/>
            <a:ext cx="4254366" cy="2414627"/>
          </a:xfrm>
          <a:prstGeom prst="rect">
            <a:avLst/>
          </a:prstGeom>
        </p:spPr>
      </p:pic>
      <p:sp>
        <p:nvSpPr>
          <p:cNvPr id="11" name="矩形 1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494530" y="734060"/>
            <a:ext cx="3979545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一是推进班级文化建设。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5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育人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2496185" y="1596390"/>
            <a:ext cx="7613650" cy="1308735"/>
          </a:xfrm>
          <a:prstGeom prst="rect">
            <a:avLst/>
          </a:prstGeom>
          <a:noFill/>
          <a:ln>
            <a:solidFill>
              <a:srgbClr val="DCA330"/>
            </a:solidFill>
          </a:ln>
        </p:spPr>
        <p:txBody>
          <a:bodyPr vert="horz" wrap="square" rtlCol="0" anchor="t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 </a:t>
            </a: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    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通过评比，各班级环境面貌焕然一新，班级凝聚力与向心力显著增强，形成了“</a:t>
            </a:r>
            <a:r>
              <a:rPr lang="zh-CN" altLang="en-US" sz="2400" b="1">
                <a:highlight>
                  <a:srgbClr val="FFFF00"/>
                </a:highlight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一班一特色、处处皆育人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”的班级文化格局。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 rot="0">
            <a:off x="1025525" y="3050540"/>
            <a:ext cx="3130550" cy="3527425"/>
            <a:chOff x="3518" y="2255"/>
            <a:chExt cx="12616" cy="14813"/>
          </a:xfrm>
        </p:grpSpPr>
        <p:sp>
          <p:nvSpPr>
            <p:cNvPr id="34" name="任意多边形: 形状 9"/>
            <p:cNvSpPr/>
            <p:nvPr>
              <p:custDataLst>
                <p:tags r:id="rId5"/>
              </p:custDataLst>
            </p:nvPr>
          </p:nvSpPr>
          <p:spPr>
            <a:xfrm>
              <a:off x="4930" y="5914"/>
              <a:ext cx="9790" cy="9790"/>
            </a:xfrm>
            <a:custGeom>
              <a:avLst/>
              <a:gdLst/>
              <a:ahLst/>
              <a:cxnLst/>
              <a:rect l="0" t="0" r="0" b="0"/>
              <a:pathLst>
                <a:path w="3619501" h="3619501">
                  <a:moveTo>
                    <a:pt x="1809750" y="3619500"/>
                  </a:moveTo>
                  <a:lnTo>
                    <a:pt x="3619500" y="1809750"/>
                  </a:lnTo>
                  <a:lnTo>
                    <a:pt x="1809750" y="0"/>
                  </a:lnTo>
                  <a:lnTo>
                    <a:pt x="0" y="1809750"/>
                  </a:lnTo>
                  <a:close/>
                </a:path>
              </a:pathLst>
            </a:custGeom>
            <a:noFill/>
            <a:ln w="1016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5" name="图片 34" descr="E:/设计素材图片2/ryan-klaus-IncXhM8rKSc-unsplash.jpgryan-klaus-IncXhM8rKSc-unsplash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 cstate="email"/>
            <a:srcRect l="11643" t="-3" r="11643" b="-3"/>
            <a:stretch>
              <a:fillRect/>
            </a:stretch>
          </p:blipFill>
          <p:spPr>
            <a:xfrm>
              <a:off x="3518" y="2255"/>
              <a:ext cx="12616" cy="12616"/>
            </a:xfrm>
            <a:custGeom>
              <a:avLst/>
              <a:gdLst>
                <a:gd name="connsiteX0" fmla="*/ 1434600 w 2869199"/>
                <a:gd name="connsiteY0" fmla="*/ 0 h 2869199"/>
                <a:gd name="connsiteX1" fmla="*/ 2869199 w 2869199"/>
                <a:gd name="connsiteY1" fmla="*/ 1434600 h 2869199"/>
                <a:gd name="connsiteX2" fmla="*/ 1434600 w 2869199"/>
                <a:gd name="connsiteY2" fmla="*/ 2869199 h 2869199"/>
                <a:gd name="connsiteX3" fmla="*/ 0 w 2869199"/>
                <a:gd name="connsiteY3" fmla="*/ 1434600 h 2869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9199" h="2869199">
                  <a:moveTo>
                    <a:pt x="1434600" y="0"/>
                  </a:moveTo>
                  <a:lnTo>
                    <a:pt x="2869199" y="1434600"/>
                  </a:lnTo>
                  <a:lnTo>
                    <a:pt x="1434600" y="2869199"/>
                  </a:lnTo>
                  <a:lnTo>
                    <a:pt x="0" y="1434600"/>
                  </a:lnTo>
                  <a:close/>
                </a:path>
              </a:pathLst>
            </a:custGeom>
            <a:ln w="6350"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  <p:sp>
          <p:nvSpPr>
            <p:cNvPr id="36" name="椭圆 35"/>
            <p:cNvSpPr/>
            <p:nvPr>
              <p:custDataLst>
                <p:tags r:id="rId8"/>
              </p:custDataLst>
            </p:nvPr>
          </p:nvSpPr>
          <p:spPr>
            <a:xfrm>
              <a:off x="7431" y="16144"/>
              <a:ext cx="4787" cy="924"/>
            </a:xfrm>
            <a:prstGeom prst="ellipse">
              <a:avLst/>
            </a:prstGeom>
            <a:gradFill>
              <a:gsLst>
                <a:gs pos="0">
                  <a:schemeClr val="accent1">
                    <a:alpha val="28000"/>
                  </a:schemeClr>
                </a:gs>
                <a:gs pos="77000">
                  <a:schemeClr val="accent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>
            <p:custDataLst>
              <p:tags r:id="rId9"/>
            </p:custDataLst>
          </p:nvPr>
        </p:nvGrpSpPr>
        <p:grpSpPr>
          <a:xfrm rot="0">
            <a:off x="4558665" y="3049905"/>
            <a:ext cx="3188335" cy="3642360"/>
            <a:chOff x="3518" y="2255"/>
            <a:chExt cx="12616" cy="14813"/>
          </a:xfrm>
        </p:grpSpPr>
        <p:sp>
          <p:nvSpPr>
            <p:cNvPr id="30" name="任意多边形: 形状 9"/>
            <p:cNvSpPr/>
            <p:nvPr>
              <p:custDataLst>
                <p:tags r:id="rId10"/>
              </p:custDataLst>
            </p:nvPr>
          </p:nvSpPr>
          <p:spPr>
            <a:xfrm>
              <a:off x="4930" y="5914"/>
              <a:ext cx="9790" cy="9790"/>
            </a:xfrm>
            <a:custGeom>
              <a:avLst/>
              <a:gdLst/>
              <a:ahLst/>
              <a:cxnLst/>
              <a:rect l="0" t="0" r="0" b="0"/>
              <a:pathLst>
                <a:path w="3619501" h="3619501">
                  <a:moveTo>
                    <a:pt x="1809750" y="3619500"/>
                  </a:moveTo>
                  <a:lnTo>
                    <a:pt x="3619500" y="1809750"/>
                  </a:lnTo>
                  <a:lnTo>
                    <a:pt x="1809750" y="0"/>
                  </a:lnTo>
                  <a:lnTo>
                    <a:pt x="0" y="1809750"/>
                  </a:lnTo>
                  <a:close/>
                </a:path>
              </a:pathLst>
            </a:custGeom>
            <a:noFill/>
            <a:ln w="1016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1" name="图片 30" descr="E:/设计素材图片2/ryan-klaus-IncXhM8rKSc-unsplash.jpgryan-klaus-IncXhM8rKSc-unsplash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 cstate="email"/>
            <a:srcRect l="12479" t="-3" r="12479" b="-3"/>
            <a:stretch>
              <a:fillRect/>
            </a:stretch>
          </p:blipFill>
          <p:spPr>
            <a:xfrm>
              <a:off x="3518" y="2255"/>
              <a:ext cx="12616" cy="12616"/>
            </a:xfrm>
            <a:custGeom>
              <a:avLst/>
              <a:gdLst>
                <a:gd name="connsiteX0" fmla="*/ 1434600 w 2869199"/>
                <a:gd name="connsiteY0" fmla="*/ 0 h 2869199"/>
                <a:gd name="connsiteX1" fmla="*/ 2869199 w 2869199"/>
                <a:gd name="connsiteY1" fmla="*/ 1434600 h 2869199"/>
                <a:gd name="connsiteX2" fmla="*/ 1434600 w 2869199"/>
                <a:gd name="connsiteY2" fmla="*/ 2869199 h 2869199"/>
                <a:gd name="connsiteX3" fmla="*/ 0 w 2869199"/>
                <a:gd name="connsiteY3" fmla="*/ 1434600 h 2869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9199" h="2869199">
                  <a:moveTo>
                    <a:pt x="1434600" y="0"/>
                  </a:moveTo>
                  <a:lnTo>
                    <a:pt x="2869199" y="1434600"/>
                  </a:lnTo>
                  <a:lnTo>
                    <a:pt x="1434600" y="2869199"/>
                  </a:lnTo>
                  <a:lnTo>
                    <a:pt x="0" y="1434600"/>
                  </a:lnTo>
                  <a:close/>
                </a:path>
              </a:pathLst>
            </a:custGeom>
            <a:ln w="6350"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  <p:sp>
          <p:nvSpPr>
            <p:cNvPr id="32" name="椭圆 31"/>
            <p:cNvSpPr/>
            <p:nvPr>
              <p:custDataLst>
                <p:tags r:id="rId13"/>
              </p:custDataLst>
            </p:nvPr>
          </p:nvSpPr>
          <p:spPr>
            <a:xfrm>
              <a:off x="7431" y="16144"/>
              <a:ext cx="4787" cy="924"/>
            </a:xfrm>
            <a:prstGeom prst="ellipse">
              <a:avLst/>
            </a:prstGeom>
            <a:gradFill>
              <a:gsLst>
                <a:gs pos="0">
                  <a:schemeClr val="accent1">
                    <a:alpha val="28000"/>
                  </a:schemeClr>
                </a:gs>
                <a:gs pos="77000">
                  <a:schemeClr val="accent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>
            <p:custDataLst>
              <p:tags r:id="rId14"/>
            </p:custDataLst>
          </p:nvPr>
        </p:nvGrpSpPr>
        <p:grpSpPr>
          <a:xfrm rot="0">
            <a:off x="8083550" y="3050540"/>
            <a:ext cx="2952750" cy="3463925"/>
            <a:chOff x="3518" y="2255"/>
            <a:chExt cx="12616" cy="14813"/>
          </a:xfrm>
        </p:grpSpPr>
        <p:sp>
          <p:nvSpPr>
            <p:cNvPr id="24" name="任意多边形: 形状 9"/>
            <p:cNvSpPr/>
            <p:nvPr>
              <p:custDataLst>
                <p:tags r:id="rId15"/>
              </p:custDataLst>
            </p:nvPr>
          </p:nvSpPr>
          <p:spPr>
            <a:xfrm>
              <a:off x="4930" y="5914"/>
              <a:ext cx="9790" cy="9790"/>
            </a:xfrm>
            <a:custGeom>
              <a:avLst/>
              <a:gdLst/>
              <a:ahLst/>
              <a:cxnLst/>
              <a:rect l="0" t="0" r="0" b="0"/>
              <a:pathLst>
                <a:path w="3619501" h="3619501">
                  <a:moveTo>
                    <a:pt x="1809750" y="3619500"/>
                  </a:moveTo>
                  <a:lnTo>
                    <a:pt x="3619500" y="1809750"/>
                  </a:lnTo>
                  <a:lnTo>
                    <a:pt x="1809750" y="0"/>
                  </a:lnTo>
                  <a:lnTo>
                    <a:pt x="0" y="1809750"/>
                  </a:lnTo>
                  <a:close/>
                </a:path>
              </a:pathLst>
            </a:custGeom>
            <a:noFill/>
            <a:ln w="1016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5" name="图片 24" descr="E:/设计素材图片2/ryan-klaus-IncXhM8rKSc-unsplash.jpgryan-klaus-IncXhM8rKSc-unsplash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 cstate="email"/>
            <a:srcRect l="11918" t="-3" r="11918" b="-3"/>
            <a:stretch>
              <a:fillRect/>
            </a:stretch>
          </p:blipFill>
          <p:spPr>
            <a:xfrm>
              <a:off x="3518" y="2255"/>
              <a:ext cx="12616" cy="12616"/>
            </a:xfrm>
            <a:custGeom>
              <a:avLst/>
              <a:gdLst>
                <a:gd name="connsiteX0" fmla="*/ 1434600 w 2869199"/>
                <a:gd name="connsiteY0" fmla="*/ 0 h 2869199"/>
                <a:gd name="connsiteX1" fmla="*/ 2869199 w 2869199"/>
                <a:gd name="connsiteY1" fmla="*/ 1434600 h 2869199"/>
                <a:gd name="connsiteX2" fmla="*/ 1434600 w 2869199"/>
                <a:gd name="connsiteY2" fmla="*/ 2869199 h 2869199"/>
                <a:gd name="connsiteX3" fmla="*/ 0 w 2869199"/>
                <a:gd name="connsiteY3" fmla="*/ 1434600 h 2869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9199" h="2869199">
                  <a:moveTo>
                    <a:pt x="1434600" y="0"/>
                  </a:moveTo>
                  <a:lnTo>
                    <a:pt x="2869199" y="1434600"/>
                  </a:lnTo>
                  <a:lnTo>
                    <a:pt x="1434600" y="2869199"/>
                  </a:lnTo>
                  <a:lnTo>
                    <a:pt x="0" y="1434600"/>
                  </a:lnTo>
                  <a:close/>
                </a:path>
              </a:pathLst>
            </a:custGeom>
            <a:ln w="6350"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  <p:sp>
          <p:nvSpPr>
            <p:cNvPr id="26" name="椭圆 25"/>
            <p:cNvSpPr/>
            <p:nvPr>
              <p:custDataLst>
                <p:tags r:id="rId18"/>
              </p:custDataLst>
            </p:nvPr>
          </p:nvSpPr>
          <p:spPr>
            <a:xfrm>
              <a:off x="7431" y="16144"/>
              <a:ext cx="4787" cy="924"/>
            </a:xfrm>
            <a:prstGeom prst="ellipse">
              <a:avLst/>
            </a:prstGeom>
            <a:gradFill>
              <a:gsLst>
                <a:gs pos="0">
                  <a:schemeClr val="accent1">
                    <a:alpha val="28000"/>
                  </a:schemeClr>
                </a:gs>
                <a:gs pos="77000">
                  <a:schemeClr val="accent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1" cstate="print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-1887"/>
          <a:stretch>
            <a:fillRect/>
          </a:stretch>
        </p:blipFill>
        <p:spPr>
          <a:xfrm>
            <a:off x="1" y="9414"/>
            <a:ext cx="4254366" cy="2414627"/>
          </a:xfrm>
          <a:prstGeom prst="rect">
            <a:avLst/>
          </a:prstGeom>
        </p:spPr>
      </p:pic>
      <p:sp>
        <p:nvSpPr>
          <p:cNvPr id="11" name="矩形 1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494530" y="734060"/>
            <a:ext cx="3979545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二是举办特色主题活动。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5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育人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2277110" y="1419860"/>
            <a:ext cx="8732520" cy="1308735"/>
          </a:xfrm>
          <a:prstGeom prst="rect">
            <a:avLst/>
          </a:prstGeom>
          <a:noFill/>
          <a:ln>
            <a:solidFill>
              <a:srgbClr val="DCA330"/>
            </a:solidFill>
          </a:ln>
        </p:spPr>
        <p:txBody>
          <a:bodyPr vert="horz" wrap="square" rtlCol="0" anchor="t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     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成功举办第五届校运会，开展锦鲤放生仪式，以“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敬畏生命、呵护自然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”为核心，引导学生感受生命的可贵，树立生态保护理念，在实践体验中深化道德认知，提升人文素养。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85315" y="2868930"/>
            <a:ext cx="2089150" cy="497205"/>
          </a:xfrm>
          <a:prstGeom prst="rect">
            <a:avLst/>
          </a:prstGeom>
          <a:solidFill>
            <a:srgbClr val="F1E5C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algn="ctr">
              <a:lnSpc>
                <a:spcPct val="11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班级合唱比赛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397885" y="5760085"/>
            <a:ext cx="6173470" cy="829945"/>
          </a:xfrm>
          <a:prstGeom prst="rect">
            <a:avLst/>
          </a:prstGeom>
          <a:solidFill>
            <a:srgbClr val="F1DAAD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为有艺术特长的学生提供了展示平台，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丰富了校园文化生活，助力学生全面发展。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07965" y="2884805"/>
            <a:ext cx="1597025" cy="497205"/>
          </a:xfrm>
          <a:prstGeom prst="rect">
            <a:avLst/>
          </a:prstGeom>
          <a:solidFill>
            <a:srgbClr val="F1E5C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书法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比赛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119110" y="2938780"/>
            <a:ext cx="2453640" cy="460375"/>
          </a:xfrm>
          <a:prstGeom prst="rect">
            <a:avLst/>
          </a:prstGeom>
          <a:solidFill>
            <a:srgbClr val="F1E5C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第一届乐器比赛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grpSp>
        <p:nvGrpSpPr>
          <p:cNvPr id="61" name="组合 60"/>
          <p:cNvGrpSpPr/>
          <p:nvPr>
            <p:custDataLst>
              <p:tags r:id="rId4"/>
            </p:custDataLst>
          </p:nvPr>
        </p:nvGrpSpPr>
        <p:grpSpPr>
          <a:xfrm rot="0">
            <a:off x="1431290" y="3445510"/>
            <a:ext cx="2823210" cy="2119630"/>
            <a:chOff x="2154" y="2154"/>
            <a:chExt cx="14828" cy="14828"/>
          </a:xfrm>
        </p:grpSpPr>
        <p:sp>
          <p:nvSpPr>
            <p:cNvPr id="62" name="任意多边形: 形状 150"/>
            <p:cNvSpPr/>
            <p:nvPr>
              <p:custDataLst>
                <p:tags r:id="rId5"/>
              </p:custDataLst>
            </p:nvPr>
          </p:nvSpPr>
          <p:spPr bwMode="gray">
            <a:xfrm>
              <a:off x="2154" y="2154"/>
              <a:ext cx="14829" cy="14829"/>
            </a:xfrm>
            <a:custGeom>
              <a:avLst/>
              <a:gdLst>
                <a:gd name="connsiteX0" fmla="*/ 1361851 w 1390650"/>
                <a:gd name="connsiteY0" fmla="*/ 1314081 h 1390650"/>
                <a:gd name="connsiteX1" fmla="*/ 1390426 w 1390650"/>
                <a:gd name="connsiteY1" fmla="*/ 1285506 h 1390650"/>
                <a:gd name="connsiteX2" fmla="*/ 1390426 w 1390650"/>
                <a:gd name="connsiteY2" fmla="*/ 1247406 h 1390650"/>
                <a:gd name="connsiteX3" fmla="*/ 1361851 w 1390650"/>
                <a:gd name="connsiteY3" fmla="*/ 1218831 h 1390650"/>
                <a:gd name="connsiteX4" fmla="*/ 1390426 w 1390650"/>
                <a:gd name="connsiteY4" fmla="*/ 1190256 h 1390650"/>
                <a:gd name="connsiteX5" fmla="*/ 1390426 w 1390650"/>
                <a:gd name="connsiteY5" fmla="*/ 1152156 h 1390650"/>
                <a:gd name="connsiteX6" fmla="*/ 1361851 w 1390650"/>
                <a:gd name="connsiteY6" fmla="*/ 1123581 h 1390650"/>
                <a:gd name="connsiteX7" fmla="*/ 1390426 w 1390650"/>
                <a:gd name="connsiteY7" fmla="*/ 1095006 h 1390650"/>
                <a:gd name="connsiteX8" fmla="*/ 1390426 w 1390650"/>
                <a:gd name="connsiteY8" fmla="*/ 1056906 h 1390650"/>
                <a:gd name="connsiteX9" fmla="*/ 1361851 w 1390650"/>
                <a:gd name="connsiteY9" fmla="*/ 1028331 h 1390650"/>
                <a:gd name="connsiteX10" fmla="*/ 1390426 w 1390650"/>
                <a:gd name="connsiteY10" fmla="*/ 999756 h 1390650"/>
                <a:gd name="connsiteX11" fmla="*/ 1390426 w 1390650"/>
                <a:gd name="connsiteY11" fmla="*/ 961656 h 1390650"/>
                <a:gd name="connsiteX12" fmla="*/ 1361851 w 1390650"/>
                <a:gd name="connsiteY12" fmla="*/ 933081 h 1390650"/>
                <a:gd name="connsiteX13" fmla="*/ 1390426 w 1390650"/>
                <a:gd name="connsiteY13" fmla="*/ 904506 h 1390650"/>
                <a:gd name="connsiteX14" fmla="*/ 1390426 w 1390650"/>
                <a:gd name="connsiteY14" fmla="*/ 866406 h 1390650"/>
                <a:gd name="connsiteX15" fmla="*/ 1361851 w 1390650"/>
                <a:gd name="connsiteY15" fmla="*/ 837831 h 1390650"/>
                <a:gd name="connsiteX16" fmla="*/ 1390426 w 1390650"/>
                <a:gd name="connsiteY16" fmla="*/ 809256 h 1390650"/>
                <a:gd name="connsiteX17" fmla="*/ 1390426 w 1390650"/>
                <a:gd name="connsiteY17" fmla="*/ 771156 h 1390650"/>
                <a:gd name="connsiteX18" fmla="*/ 1361851 w 1390650"/>
                <a:gd name="connsiteY18" fmla="*/ 742581 h 1390650"/>
                <a:gd name="connsiteX19" fmla="*/ 1390426 w 1390650"/>
                <a:gd name="connsiteY19" fmla="*/ 714006 h 1390650"/>
                <a:gd name="connsiteX20" fmla="*/ 1390426 w 1390650"/>
                <a:gd name="connsiteY20" fmla="*/ 675906 h 1390650"/>
                <a:gd name="connsiteX21" fmla="*/ 1361851 w 1390650"/>
                <a:gd name="connsiteY21" fmla="*/ 647331 h 1390650"/>
                <a:gd name="connsiteX22" fmla="*/ 1390426 w 1390650"/>
                <a:gd name="connsiteY22" fmla="*/ 618756 h 1390650"/>
                <a:gd name="connsiteX23" fmla="*/ 1390426 w 1390650"/>
                <a:gd name="connsiteY23" fmla="*/ 580656 h 1390650"/>
                <a:gd name="connsiteX24" fmla="*/ 1361851 w 1390650"/>
                <a:gd name="connsiteY24" fmla="*/ 552081 h 1390650"/>
                <a:gd name="connsiteX25" fmla="*/ 1390426 w 1390650"/>
                <a:gd name="connsiteY25" fmla="*/ 523506 h 1390650"/>
                <a:gd name="connsiteX26" fmla="*/ 1390426 w 1390650"/>
                <a:gd name="connsiteY26" fmla="*/ 485406 h 1390650"/>
                <a:gd name="connsiteX27" fmla="*/ 1361851 w 1390650"/>
                <a:gd name="connsiteY27" fmla="*/ 456831 h 1390650"/>
                <a:gd name="connsiteX28" fmla="*/ 1390426 w 1390650"/>
                <a:gd name="connsiteY28" fmla="*/ 428256 h 1390650"/>
                <a:gd name="connsiteX29" fmla="*/ 1390426 w 1390650"/>
                <a:gd name="connsiteY29" fmla="*/ 390156 h 1390650"/>
                <a:gd name="connsiteX30" fmla="*/ 1361851 w 1390650"/>
                <a:gd name="connsiteY30" fmla="*/ 361581 h 1390650"/>
                <a:gd name="connsiteX31" fmla="*/ 1390426 w 1390650"/>
                <a:gd name="connsiteY31" fmla="*/ 333006 h 1390650"/>
                <a:gd name="connsiteX32" fmla="*/ 1390426 w 1390650"/>
                <a:gd name="connsiteY32" fmla="*/ 294906 h 1390650"/>
                <a:gd name="connsiteX33" fmla="*/ 1361851 w 1390650"/>
                <a:gd name="connsiteY33" fmla="*/ 266331 h 1390650"/>
                <a:gd name="connsiteX34" fmla="*/ 1390426 w 1390650"/>
                <a:gd name="connsiteY34" fmla="*/ 237756 h 1390650"/>
                <a:gd name="connsiteX35" fmla="*/ 1390426 w 1390650"/>
                <a:gd name="connsiteY35" fmla="*/ 199656 h 1390650"/>
                <a:gd name="connsiteX36" fmla="*/ 1361851 w 1390650"/>
                <a:gd name="connsiteY36" fmla="*/ 171081 h 1390650"/>
                <a:gd name="connsiteX37" fmla="*/ 1390426 w 1390650"/>
                <a:gd name="connsiteY37" fmla="*/ 142506 h 1390650"/>
                <a:gd name="connsiteX38" fmla="*/ 1390426 w 1390650"/>
                <a:gd name="connsiteY38" fmla="*/ 104406 h 1390650"/>
                <a:gd name="connsiteX39" fmla="*/ 1361851 w 1390650"/>
                <a:gd name="connsiteY39" fmla="*/ 75831 h 1390650"/>
                <a:gd name="connsiteX40" fmla="*/ 1390426 w 1390650"/>
                <a:gd name="connsiteY40" fmla="*/ 47256 h 1390650"/>
                <a:gd name="connsiteX41" fmla="*/ 1390426 w 1390650"/>
                <a:gd name="connsiteY41" fmla="*/ -369 h 1390650"/>
                <a:gd name="connsiteX42" fmla="*/ 1342801 w 1390650"/>
                <a:gd name="connsiteY42" fmla="*/ -369 h 1390650"/>
                <a:gd name="connsiteX43" fmla="*/ 1314226 w 1390650"/>
                <a:gd name="connsiteY43" fmla="*/ 28206 h 1390650"/>
                <a:gd name="connsiteX44" fmla="*/ 1285651 w 1390650"/>
                <a:gd name="connsiteY44" fmla="*/ -369 h 1390650"/>
                <a:gd name="connsiteX45" fmla="*/ 1247551 w 1390650"/>
                <a:gd name="connsiteY45" fmla="*/ -369 h 1390650"/>
                <a:gd name="connsiteX46" fmla="*/ 1218976 w 1390650"/>
                <a:gd name="connsiteY46" fmla="*/ 28206 h 1390650"/>
                <a:gd name="connsiteX47" fmla="*/ 1190401 w 1390650"/>
                <a:gd name="connsiteY47" fmla="*/ -369 h 1390650"/>
                <a:gd name="connsiteX48" fmla="*/ 1152301 w 1390650"/>
                <a:gd name="connsiteY48" fmla="*/ -369 h 1390650"/>
                <a:gd name="connsiteX49" fmla="*/ 1123726 w 1390650"/>
                <a:gd name="connsiteY49" fmla="*/ 28206 h 1390650"/>
                <a:gd name="connsiteX50" fmla="*/ 1095151 w 1390650"/>
                <a:gd name="connsiteY50" fmla="*/ -369 h 1390650"/>
                <a:gd name="connsiteX51" fmla="*/ 1057051 w 1390650"/>
                <a:gd name="connsiteY51" fmla="*/ -369 h 1390650"/>
                <a:gd name="connsiteX52" fmla="*/ 1028476 w 1390650"/>
                <a:gd name="connsiteY52" fmla="*/ 28206 h 1390650"/>
                <a:gd name="connsiteX53" fmla="*/ 999901 w 1390650"/>
                <a:gd name="connsiteY53" fmla="*/ -369 h 1390650"/>
                <a:gd name="connsiteX54" fmla="*/ 961801 w 1390650"/>
                <a:gd name="connsiteY54" fmla="*/ -369 h 1390650"/>
                <a:gd name="connsiteX55" fmla="*/ 933226 w 1390650"/>
                <a:gd name="connsiteY55" fmla="*/ 28206 h 1390650"/>
                <a:gd name="connsiteX56" fmla="*/ 904651 w 1390650"/>
                <a:gd name="connsiteY56" fmla="*/ -369 h 1390650"/>
                <a:gd name="connsiteX57" fmla="*/ 866551 w 1390650"/>
                <a:gd name="connsiteY57" fmla="*/ -369 h 1390650"/>
                <a:gd name="connsiteX58" fmla="*/ 837976 w 1390650"/>
                <a:gd name="connsiteY58" fmla="*/ 28206 h 1390650"/>
                <a:gd name="connsiteX59" fmla="*/ 809401 w 1390650"/>
                <a:gd name="connsiteY59" fmla="*/ -369 h 1390650"/>
                <a:gd name="connsiteX60" fmla="*/ 771301 w 1390650"/>
                <a:gd name="connsiteY60" fmla="*/ -369 h 1390650"/>
                <a:gd name="connsiteX61" fmla="*/ 742726 w 1390650"/>
                <a:gd name="connsiteY61" fmla="*/ 28206 h 1390650"/>
                <a:gd name="connsiteX62" fmla="*/ 714151 w 1390650"/>
                <a:gd name="connsiteY62" fmla="*/ -369 h 1390650"/>
                <a:gd name="connsiteX63" fmla="*/ 676051 w 1390650"/>
                <a:gd name="connsiteY63" fmla="*/ -369 h 1390650"/>
                <a:gd name="connsiteX64" fmla="*/ 647476 w 1390650"/>
                <a:gd name="connsiteY64" fmla="*/ 28206 h 1390650"/>
                <a:gd name="connsiteX65" fmla="*/ 618901 w 1390650"/>
                <a:gd name="connsiteY65" fmla="*/ -369 h 1390650"/>
                <a:gd name="connsiteX66" fmla="*/ 580801 w 1390650"/>
                <a:gd name="connsiteY66" fmla="*/ -369 h 1390650"/>
                <a:gd name="connsiteX67" fmla="*/ 552226 w 1390650"/>
                <a:gd name="connsiteY67" fmla="*/ 28206 h 1390650"/>
                <a:gd name="connsiteX68" fmla="*/ 523651 w 1390650"/>
                <a:gd name="connsiteY68" fmla="*/ -369 h 1390650"/>
                <a:gd name="connsiteX69" fmla="*/ 485551 w 1390650"/>
                <a:gd name="connsiteY69" fmla="*/ -369 h 1390650"/>
                <a:gd name="connsiteX70" fmla="*/ 456976 w 1390650"/>
                <a:gd name="connsiteY70" fmla="*/ 28206 h 1390650"/>
                <a:gd name="connsiteX71" fmla="*/ 428401 w 1390650"/>
                <a:gd name="connsiteY71" fmla="*/ -369 h 1390650"/>
                <a:gd name="connsiteX72" fmla="*/ 390301 w 1390650"/>
                <a:gd name="connsiteY72" fmla="*/ -369 h 1390650"/>
                <a:gd name="connsiteX73" fmla="*/ 361726 w 1390650"/>
                <a:gd name="connsiteY73" fmla="*/ 28206 h 1390650"/>
                <a:gd name="connsiteX74" fmla="*/ 333151 w 1390650"/>
                <a:gd name="connsiteY74" fmla="*/ -369 h 1390650"/>
                <a:gd name="connsiteX75" fmla="*/ 295050 w 1390650"/>
                <a:gd name="connsiteY75" fmla="*/ -369 h 1390650"/>
                <a:gd name="connsiteX76" fmla="*/ 266475 w 1390650"/>
                <a:gd name="connsiteY76" fmla="*/ 28206 h 1390650"/>
                <a:gd name="connsiteX77" fmla="*/ 237900 w 1390650"/>
                <a:gd name="connsiteY77" fmla="*/ -369 h 1390650"/>
                <a:gd name="connsiteX78" fmla="*/ 199800 w 1390650"/>
                <a:gd name="connsiteY78" fmla="*/ -369 h 1390650"/>
                <a:gd name="connsiteX79" fmla="*/ 171225 w 1390650"/>
                <a:gd name="connsiteY79" fmla="*/ 28206 h 1390650"/>
                <a:gd name="connsiteX80" fmla="*/ 142650 w 1390650"/>
                <a:gd name="connsiteY80" fmla="*/ -369 h 1390650"/>
                <a:gd name="connsiteX81" fmla="*/ 104550 w 1390650"/>
                <a:gd name="connsiteY81" fmla="*/ -369 h 1390650"/>
                <a:gd name="connsiteX82" fmla="*/ 75975 w 1390650"/>
                <a:gd name="connsiteY82" fmla="*/ 28206 h 1390650"/>
                <a:gd name="connsiteX83" fmla="*/ 47400 w 1390650"/>
                <a:gd name="connsiteY83" fmla="*/ -369 h 1390650"/>
                <a:gd name="connsiteX84" fmla="*/ -225 w 1390650"/>
                <a:gd name="connsiteY84" fmla="*/ -369 h 1390650"/>
                <a:gd name="connsiteX85" fmla="*/ -225 w 1390650"/>
                <a:gd name="connsiteY85" fmla="*/ 47256 h 1390650"/>
                <a:gd name="connsiteX86" fmla="*/ 28350 w 1390650"/>
                <a:gd name="connsiteY86" fmla="*/ 75831 h 1390650"/>
                <a:gd name="connsiteX87" fmla="*/ -225 w 1390650"/>
                <a:gd name="connsiteY87" fmla="*/ 104406 h 1390650"/>
                <a:gd name="connsiteX88" fmla="*/ -225 w 1390650"/>
                <a:gd name="connsiteY88" fmla="*/ 142506 h 1390650"/>
                <a:gd name="connsiteX89" fmla="*/ 28350 w 1390650"/>
                <a:gd name="connsiteY89" fmla="*/ 171081 h 1390650"/>
                <a:gd name="connsiteX90" fmla="*/ -225 w 1390650"/>
                <a:gd name="connsiteY90" fmla="*/ 199656 h 1390650"/>
                <a:gd name="connsiteX91" fmla="*/ -225 w 1390650"/>
                <a:gd name="connsiteY91" fmla="*/ 237756 h 1390650"/>
                <a:gd name="connsiteX92" fmla="*/ 28350 w 1390650"/>
                <a:gd name="connsiteY92" fmla="*/ 266331 h 1390650"/>
                <a:gd name="connsiteX93" fmla="*/ -225 w 1390650"/>
                <a:gd name="connsiteY93" fmla="*/ 294906 h 1390650"/>
                <a:gd name="connsiteX94" fmla="*/ -225 w 1390650"/>
                <a:gd name="connsiteY94" fmla="*/ 333006 h 1390650"/>
                <a:gd name="connsiteX95" fmla="*/ 28350 w 1390650"/>
                <a:gd name="connsiteY95" fmla="*/ 361581 h 1390650"/>
                <a:gd name="connsiteX96" fmla="*/ -225 w 1390650"/>
                <a:gd name="connsiteY96" fmla="*/ 390156 h 1390650"/>
                <a:gd name="connsiteX97" fmla="*/ -225 w 1390650"/>
                <a:gd name="connsiteY97" fmla="*/ 428256 h 1390650"/>
                <a:gd name="connsiteX98" fmla="*/ 28350 w 1390650"/>
                <a:gd name="connsiteY98" fmla="*/ 456831 h 1390650"/>
                <a:gd name="connsiteX99" fmla="*/ -225 w 1390650"/>
                <a:gd name="connsiteY99" fmla="*/ 485406 h 1390650"/>
                <a:gd name="connsiteX100" fmla="*/ -225 w 1390650"/>
                <a:gd name="connsiteY100" fmla="*/ 523506 h 1390650"/>
                <a:gd name="connsiteX101" fmla="*/ 28350 w 1390650"/>
                <a:gd name="connsiteY101" fmla="*/ 552081 h 1390650"/>
                <a:gd name="connsiteX102" fmla="*/ -225 w 1390650"/>
                <a:gd name="connsiteY102" fmla="*/ 580656 h 1390650"/>
                <a:gd name="connsiteX103" fmla="*/ -225 w 1390650"/>
                <a:gd name="connsiteY103" fmla="*/ 618756 h 1390650"/>
                <a:gd name="connsiteX104" fmla="*/ 28350 w 1390650"/>
                <a:gd name="connsiteY104" fmla="*/ 647331 h 1390650"/>
                <a:gd name="connsiteX105" fmla="*/ -225 w 1390650"/>
                <a:gd name="connsiteY105" fmla="*/ 675906 h 1390650"/>
                <a:gd name="connsiteX106" fmla="*/ -225 w 1390650"/>
                <a:gd name="connsiteY106" fmla="*/ 714006 h 1390650"/>
                <a:gd name="connsiteX107" fmla="*/ 28350 w 1390650"/>
                <a:gd name="connsiteY107" fmla="*/ 742581 h 1390650"/>
                <a:gd name="connsiteX108" fmla="*/ -225 w 1390650"/>
                <a:gd name="connsiteY108" fmla="*/ 771156 h 1390650"/>
                <a:gd name="connsiteX109" fmla="*/ -225 w 1390650"/>
                <a:gd name="connsiteY109" fmla="*/ 809256 h 1390650"/>
                <a:gd name="connsiteX110" fmla="*/ 28350 w 1390650"/>
                <a:gd name="connsiteY110" fmla="*/ 837831 h 1390650"/>
                <a:gd name="connsiteX111" fmla="*/ -225 w 1390650"/>
                <a:gd name="connsiteY111" fmla="*/ 866406 h 1390650"/>
                <a:gd name="connsiteX112" fmla="*/ -225 w 1390650"/>
                <a:gd name="connsiteY112" fmla="*/ 904506 h 1390650"/>
                <a:gd name="connsiteX113" fmla="*/ 28350 w 1390650"/>
                <a:gd name="connsiteY113" fmla="*/ 933081 h 1390650"/>
                <a:gd name="connsiteX114" fmla="*/ -225 w 1390650"/>
                <a:gd name="connsiteY114" fmla="*/ 961656 h 1390650"/>
                <a:gd name="connsiteX115" fmla="*/ -225 w 1390650"/>
                <a:gd name="connsiteY115" fmla="*/ 999756 h 1390650"/>
                <a:gd name="connsiteX116" fmla="*/ 28350 w 1390650"/>
                <a:gd name="connsiteY116" fmla="*/ 1028331 h 1390650"/>
                <a:gd name="connsiteX117" fmla="*/ -225 w 1390650"/>
                <a:gd name="connsiteY117" fmla="*/ 1056906 h 1390650"/>
                <a:gd name="connsiteX118" fmla="*/ -225 w 1390650"/>
                <a:gd name="connsiteY118" fmla="*/ 1095006 h 1390650"/>
                <a:gd name="connsiteX119" fmla="*/ 28350 w 1390650"/>
                <a:gd name="connsiteY119" fmla="*/ 1123581 h 1390650"/>
                <a:gd name="connsiteX120" fmla="*/ -225 w 1390650"/>
                <a:gd name="connsiteY120" fmla="*/ 1152156 h 1390650"/>
                <a:gd name="connsiteX121" fmla="*/ -225 w 1390650"/>
                <a:gd name="connsiteY121" fmla="*/ 1190256 h 1390650"/>
                <a:gd name="connsiteX122" fmla="*/ 28350 w 1390650"/>
                <a:gd name="connsiteY122" fmla="*/ 1218831 h 1390650"/>
                <a:gd name="connsiteX123" fmla="*/ -225 w 1390650"/>
                <a:gd name="connsiteY123" fmla="*/ 1247406 h 1390650"/>
                <a:gd name="connsiteX124" fmla="*/ -225 w 1390650"/>
                <a:gd name="connsiteY124" fmla="*/ 1285506 h 1390650"/>
                <a:gd name="connsiteX125" fmla="*/ 28350 w 1390650"/>
                <a:gd name="connsiteY125" fmla="*/ 1314081 h 1390650"/>
                <a:gd name="connsiteX126" fmla="*/ -225 w 1390650"/>
                <a:gd name="connsiteY126" fmla="*/ 1342656 h 1390650"/>
                <a:gd name="connsiteX127" fmla="*/ -225 w 1390650"/>
                <a:gd name="connsiteY127" fmla="*/ 1390281 h 1390650"/>
                <a:gd name="connsiteX128" fmla="*/ 47400 w 1390650"/>
                <a:gd name="connsiteY128" fmla="*/ 1390281 h 1390650"/>
                <a:gd name="connsiteX129" fmla="*/ 75975 w 1390650"/>
                <a:gd name="connsiteY129" fmla="*/ 1361706 h 1390650"/>
                <a:gd name="connsiteX130" fmla="*/ 104550 w 1390650"/>
                <a:gd name="connsiteY130" fmla="*/ 1390281 h 1390650"/>
                <a:gd name="connsiteX131" fmla="*/ 142650 w 1390650"/>
                <a:gd name="connsiteY131" fmla="*/ 1390281 h 1390650"/>
                <a:gd name="connsiteX132" fmla="*/ 171225 w 1390650"/>
                <a:gd name="connsiteY132" fmla="*/ 1361706 h 1390650"/>
                <a:gd name="connsiteX133" fmla="*/ 199800 w 1390650"/>
                <a:gd name="connsiteY133" fmla="*/ 1390281 h 1390650"/>
                <a:gd name="connsiteX134" fmla="*/ 237900 w 1390650"/>
                <a:gd name="connsiteY134" fmla="*/ 1390281 h 1390650"/>
                <a:gd name="connsiteX135" fmla="*/ 266475 w 1390650"/>
                <a:gd name="connsiteY135" fmla="*/ 1361706 h 1390650"/>
                <a:gd name="connsiteX136" fmla="*/ 295050 w 1390650"/>
                <a:gd name="connsiteY136" fmla="*/ 1390281 h 1390650"/>
                <a:gd name="connsiteX137" fmla="*/ 333151 w 1390650"/>
                <a:gd name="connsiteY137" fmla="*/ 1390281 h 1390650"/>
                <a:gd name="connsiteX138" fmla="*/ 361726 w 1390650"/>
                <a:gd name="connsiteY138" fmla="*/ 1361706 h 1390650"/>
                <a:gd name="connsiteX139" fmla="*/ 390301 w 1390650"/>
                <a:gd name="connsiteY139" fmla="*/ 1390281 h 1390650"/>
                <a:gd name="connsiteX140" fmla="*/ 428401 w 1390650"/>
                <a:gd name="connsiteY140" fmla="*/ 1390281 h 1390650"/>
                <a:gd name="connsiteX141" fmla="*/ 456976 w 1390650"/>
                <a:gd name="connsiteY141" fmla="*/ 1361706 h 1390650"/>
                <a:gd name="connsiteX142" fmla="*/ 485551 w 1390650"/>
                <a:gd name="connsiteY142" fmla="*/ 1390281 h 1390650"/>
                <a:gd name="connsiteX143" fmla="*/ 523651 w 1390650"/>
                <a:gd name="connsiteY143" fmla="*/ 1390281 h 1390650"/>
                <a:gd name="connsiteX144" fmla="*/ 552226 w 1390650"/>
                <a:gd name="connsiteY144" fmla="*/ 1361706 h 1390650"/>
                <a:gd name="connsiteX145" fmla="*/ 580801 w 1390650"/>
                <a:gd name="connsiteY145" fmla="*/ 1390281 h 1390650"/>
                <a:gd name="connsiteX146" fmla="*/ 618901 w 1390650"/>
                <a:gd name="connsiteY146" fmla="*/ 1390281 h 1390650"/>
                <a:gd name="connsiteX147" fmla="*/ 647476 w 1390650"/>
                <a:gd name="connsiteY147" fmla="*/ 1361706 h 1390650"/>
                <a:gd name="connsiteX148" fmla="*/ 676051 w 1390650"/>
                <a:gd name="connsiteY148" fmla="*/ 1390281 h 1390650"/>
                <a:gd name="connsiteX149" fmla="*/ 714151 w 1390650"/>
                <a:gd name="connsiteY149" fmla="*/ 1390281 h 1390650"/>
                <a:gd name="connsiteX150" fmla="*/ 742726 w 1390650"/>
                <a:gd name="connsiteY150" fmla="*/ 1361706 h 1390650"/>
                <a:gd name="connsiteX151" fmla="*/ 771301 w 1390650"/>
                <a:gd name="connsiteY151" fmla="*/ 1390281 h 1390650"/>
                <a:gd name="connsiteX152" fmla="*/ 809401 w 1390650"/>
                <a:gd name="connsiteY152" fmla="*/ 1390281 h 1390650"/>
                <a:gd name="connsiteX153" fmla="*/ 837976 w 1390650"/>
                <a:gd name="connsiteY153" fmla="*/ 1361706 h 1390650"/>
                <a:gd name="connsiteX154" fmla="*/ 866551 w 1390650"/>
                <a:gd name="connsiteY154" fmla="*/ 1390281 h 1390650"/>
                <a:gd name="connsiteX155" fmla="*/ 904651 w 1390650"/>
                <a:gd name="connsiteY155" fmla="*/ 1390281 h 1390650"/>
                <a:gd name="connsiteX156" fmla="*/ 933226 w 1390650"/>
                <a:gd name="connsiteY156" fmla="*/ 1361706 h 1390650"/>
                <a:gd name="connsiteX157" fmla="*/ 961801 w 1390650"/>
                <a:gd name="connsiteY157" fmla="*/ 1390281 h 1390650"/>
                <a:gd name="connsiteX158" fmla="*/ 999901 w 1390650"/>
                <a:gd name="connsiteY158" fmla="*/ 1390281 h 1390650"/>
                <a:gd name="connsiteX159" fmla="*/ 1028476 w 1390650"/>
                <a:gd name="connsiteY159" fmla="*/ 1361706 h 1390650"/>
                <a:gd name="connsiteX160" fmla="*/ 1057051 w 1390650"/>
                <a:gd name="connsiteY160" fmla="*/ 1390281 h 1390650"/>
                <a:gd name="connsiteX161" fmla="*/ 1095151 w 1390650"/>
                <a:gd name="connsiteY161" fmla="*/ 1390281 h 1390650"/>
                <a:gd name="connsiteX162" fmla="*/ 1123726 w 1390650"/>
                <a:gd name="connsiteY162" fmla="*/ 1361706 h 1390650"/>
                <a:gd name="connsiteX163" fmla="*/ 1152301 w 1390650"/>
                <a:gd name="connsiteY163" fmla="*/ 1390281 h 1390650"/>
                <a:gd name="connsiteX164" fmla="*/ 1190401 w 1390650"/>
                <a:gd name="connsiteY164" fmla="*/ 1390281 h 1390650"/>
                <a:gd name="connsiteX165" fmla="*/ 1218976 w 1390650"/>
                <a:gd name="connsiteY165" fmla="*/ 1361706 h 1390650"/>
                <a:gd name="connsiteX166" fmla="*/ 1247551 w 1390650"/>
                <a:gd name="connsiteY166" fmla="*/ 1390281 h 1390650"/>
                <a:gd name="connsiteX167" fmla="*/ 1285651 w 1390650"/>
                <a:gd name="connsiteY167" fmla="*/ 1390281 h 1390650"/>
                <a:gd name="connsiteX168" fmla="*/ 1314226 w 1390650"/>
                <a:gd name="connsiteY168" fmla="*/ 1361706 h 1390650"/>
                <a:gd name="connsiteX169" fmla="*/ 1342801 w 1390650"/>
                <a:gd name="connsiteY169" fmla="*/ 1390281 h 1390650"/>
                <a:gd name="connsiteX170" fmla="*/ 1390426 w 1390650"/>
                <a:gd name="connsiteY170" fmla="*/ 1390281 h 1390650"/>
                <a:gd name="connsiteX171" fmla="*/ 1390426 w 1390650"/>
                <a:gd name="connsiteY171" fmla="*/ 1342656 h 1390650"/>
                <a:gd name="connsiteX172" fmla="*/ 1361851 w 1390650"/>
                <a:gd name="connsiteY172" fmla="*/ 1314081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1390650" h="1390650">
                  <a:moveTo>
                    <a:pt x="1361851" y="1314081"/>
                  </a:moveTo>
                  <a:cubicBezTo>
                    <a:pt x="1361851" y="1298298"/>
                    <a:pt x="1374643" y="1285506"/>
                    <a:pt x="1390426" y="1285506"/>
                  </a:cubicBezTo>
                  <a:lnTo>
                    <a:pt x="1390426" y="1247406"/>
                  </a:lnTo>
                  <a:cubicBezTo>
                    <a:pt x="1374643" y="1247406"/>
                    <a:pt x="1361851" y="1234614"/>
                    <a:pt x="1361851" y="1218831"/>
                  </a:cubicBezTo>
                  <a:cubicBezTo>
                    <a:pt x="1361851" y="1203048"/>
                    <a:pt x="1374643" y="1190256"/>
                    <a:pt x="1390426" y="1190256"/>
                  </a:cubicBezTo>
                  <a:lnTo>
                    <a:pt x="1390426" y="1152156"/>
                  </a:lnTo>
                  <a:cubicBezTo>
                    <a:pt x="1374643" y="1152156"/>
                    <a:pt x="1361851" y="1139364"/>
                    <a:pt x="1361851" y="1123581"/>
                  </a:cubicBezTo>
                  <a:cubicBezTo>
                    <a:pt x="1361851" y="1107798"/>
                    <a:pt x="1374643" y="1095006"/>
                    <a:pt x="1390426" y="1095006"/>
                  </a:cubicBezTo>
                  <a:lnTo>
                    <a:pt x="1390426" y="1056906"/>
                  </a:lnTo>
                  <a:cubicBezTo>
                    <a:pt x="1374643" y="1056906"/>
                    <a:pt x="1361851" y="1044114"/>
                    <a:pt x="1361851" y="1028331"/>
                  </a:cubicBezTo>
                  <a:cubicBezTo>
                    <a:pt x="1361851" y="1012548"/>
                    <a:pt x="1374643" y="999756"/>
                    <a:pt x="1390426" y="999756"/>
                  </a:cubicBezTo>
                  <a:lnTo>
                    <a:pt x="1390426" y="961656"/>
                  </a:lnTo>
                  <a:cubicBezTo>
                    <a:pt x="1374643" y="961656"/>
                    <a:pt x="1361851" y="948864"/>
                    <a:pt x="1361851" y="933081"/>
                  </a:cubicBezTo>
                  <a:cubicBezTo>
                    <a:pt x="1361851" y="917298"/>
                    <a:pt x="1374643" y="904506"/>
                    <a:pt x="1390426" y="904506"/>
                  </a:cubicBezTo>
                  <a:lnTo>
                    <a:pt x="1390426" y="866406"/>
                  </a:lnTo>
                  <a:cubicBezTo>
                    <a:pt x="1374643" y="866406"/>
                    <a:pt x="1361851" y="853614"/>
                    <a:pt x="1361851" y="837831"/>
                  </a:cubicBezTo>
                  <a:cubicBezTo>
                    <a:pt x="1361851" y="822048"/>
                    <a:pt x="1374643" y="809256"/>
                    <a:pt x="1390426" y="809256"/>
                  </a:cubicBezTo>
                  <a:lnTo>
                    <a:pt x="1390426" y="771156"/>
                  </a:lnTo>
                  <a:cubicBezTo>
                    <a:pt x="1374643" y="771156"/>
                    <a:pt x="1361851" y="758364"/>
                    <a:pt x="1361851" y="742581"/>
                  </a:cubicBezTo>
                  <a:cubicBezTo>
                    <a:pt x="1361851" y="726798"/>
                    <a:pt x="1374643" y="714006"/>
                    <a:pt x="1390426" y="714006"/>
                  </a:cubicBezTo>
                  <a:lnTo>
                    <a:pt x="1390426" y="675906"/>
                  </a:lnTo>
                  <a:cubicBezTo>
                    <a:pt x="1374643" y="675906"/>
                    <a:pt x="1361851" y="663114"/>
                    <a:pt x="1361851" y="647331"/>
                  </a:cubicBezTo>
                  <a:cubicBezTo>
                    <a:pt x="1361851" y="631548"/>
                    <a:pt x="1374643" y="618756"/>
                    <a:pt x="1390426" y="618756"/>
                  </a:cubicBezTo>
                  <a:lnTo>
                    <a:pt x="1390426" y="580656"/>
                  </a:lnTo>
                  <a:cubicBezTo>
                    <a:pt x="1374643" y="580656"/>
                    <a:pt x="1361851" y="567864"/>
                    <a:pt x="1361851" y="552081"/>
                  </a:cubicBezTo>
                  <a:cubicBezTo>
                    <a:pt x="1361851" y="536298"/>
                    <a:pt x="1374643" y="523506"/>
                    <a:pt x="1390426" y="523506"/>
                  </a:cubicBezTo>
                  <a:lnTo>
                    <a:pt x="1390426" y="485406"/>
                  </a:lnTo>
                  <a:cubicBezTo>
                    <a:pt x="1374643" y="485406"/>
                    <a:pt x="1361851" y="472614"/>
                    <a:pt x="1361851" y="456831"/>
                  </a:cubicBezTo>
                  <a:cubicBezTo>
                    <a:pt x="1361851" y="441048"/>
                    <a:pt x="1374643" y="428256"/>
                    <a:pt x="1390426" y="428256"/>
                  </a:cubicBezTo>
                  <a:lnTo>
                    <a:pt x="1390426" y="390156"/>
                  </a:lnTo>
                  <a:cubicBezTo>
                    <a:pt x="1374643" y="390156"/>
                    <a:pt x="1361851" y="377364"/>
                    <a:pt x="1361851" y="361581"/>
                  </a:cubicBezTo>
                  <a:cubicBezTo>
                    <a:pt x="1361851" y="345798"/>
                    <a:pt x="1374643" y="333006"/>
                    <a:pt x="1390426" y="333006"/>
                  </a:cubicBezTo>
                  <a:lnTo>
                    <a:pt x="1390426" y="294906"/>
                  </a:lnTo>
                  <a:cubicBezTo>
                    <a:pt x="1374643" y="294906"/>
                    <a:pt x="1361851" y="282114"/>
                    <a:pt x="1361851" y="266331"/>
                  </a:cubicBezTo>
                  <a:cubicBezTo>
                    <a:pt x="1361851" y="250548"/>
                    <a:pt x="1374643" y="237756"/>
                    <a:pt x="1390426" y="237756"/>
                  </a:cubicBezTo>
                  <a:lnTo>
                    <a:pt x="1390426" y="199656"/>
                  </a:lnTo>
                  <a:cubicBezTo>
                    <a:pt x="1374643" y="199656"/>
                    <a:pt x="1361851" y="186864"/>
                    <a:pt x="1361851" y="171081"/>
                  </a:cubicBezTo>
                  <a:cubicBezTo>
                    <a:pt x="1361851" y="155298"/>
                    <a:pt x="1374643" y="142506"/>
                    <a:pt x="1390426" y="142506"/>
                  </a:cubicBezTo>
                  <a:lnTo>
                    <a:pt x="1390426" y="104406"/>
                  </a:lnTo>
                  <a:cubicBezTo>
                    <a:pt x="1374643" y="104406"/>
                    <a:pt x="1361851" y="91614"/>
                    <a:pt x="1361851" y="75831"/>
                  </a:cubicBezTo>
                  <a:cubicBezTo>
                    <a:pt x="1361851" y="60048"/>
                    <a:pt x="1374643" y="47256"/>
                    <a:pt x="1390426" y="47256"/>
                  </a:cubicBezTo>
                  <a:lnTo>
                    <a:pt x="1390426" y="-369"/>
                  </a:lnTo>
                  <a:lnTo>
                    <a:pt x="1342801" y="-369"/>
                  </a:lnTo>
                  <a:cubicBezTo>
                    <a:pt x="1342801" y="15414"/>
                    <a:pt x="1330008" y="28206"/>
                    <a:pt x="1314226" y="28206"/>
                  </a:cubicBezTo>
                  <a:cubicBezTo>
                    <a:pt x="1298443" y="28206"/>
                    <a:pt x="1285651" y="15414"/>
                    <a:pt x="1285651" y="-369"/>
                  </a:cubicBezTo>
                  <a:lnTo>
                    <a:pt x="1247551" y="-369"/>
                  </a:lnTo>
                  <a:cubicBezTo>
                    <a:pt x="1247551" y="15414"/>
                    <a:pt x="1234758" y="28206"/>
                    <a:pt x="1218976" y="28206"/>
                  </a:cubicBezTo>
                  <a:cubicBezTo>
                    <a:pt x="1203193" y="28206"/>
                    <a:pt x="1190401" y="15414"/>
                    <a:pt x="1190401" y="-369"/>
                  </a:cubicBezTo>
                  <a:lnTo>
                    <a:pt x="1152301" y="-369"/>
                  </a:lnTo>
                  <a:cubicBezTo>
                    <a:pt x="1152301" y="15414"/>
                    <a:pt x="1139508" y="28206"/>
                    <a:pt x="1123726" y="28206"/>
                  </a:cubicBezTo>
                  <a:cubicBezTo>
                    <a:pt x="1107943" y="28206"/>
                    <a:pt x="1095151" y="15414"/>
                    <a:pt x="1095151" y="-369"/>
                  </a:cubicBezTo>
                  <a:lnTo>
                    <a:pt x="1057051" y="-369"/>
                  </a:lnTo>
                  <a:cubicBezTo>
                    <a:pt x="1057051" y="15414"/>
                    <a:pt x="1044258" y="28206"/>
                    <a:pt x="1028476" y="28206"/>
                  </a:cubicBezTo>
                  <a:cubicBezTo>
                    <a:pt x="1012692" y="28206"/>
                    <a:pt x="999901" y="15414"/>
                    <a:pt x="999901" y="-369"/>
                  </a:cubicBezTo>
                  <a:lnTo>
                    <a:pt x="961801" y="-369"/>
                  </a:lnTo>
                  <a:cubicBezTo>
                    <a:pt x="961801" y="15414"/>
                    <a:pt x="949008" y="28206"/>
                    <a:pt x="933226" y="28206"/>
                  </a:cubicBezTo>
                  <a:cubicBezTo>
                    <a:pt x="917442" y="28206"/>
                    <a:pt x="904651" y="15414"/>
                    <a:pt x="904651" y="-369"/>
                  </a:cubicBezTo>
                  <a:lnTo>
                    <a:pt x="866551" y="-369"/>
                  </a:lnTo>
                  <a:cubicBezTo>
                    <a:pt x="866551" y="15414"/>
                    <a:pt x="853758" y="28206"/>
                    <a:pt x="837976" y="28206"/>
                  </a:cubicBezTo>
                  <a:cubicBezTo>
                    <a:pt x="822192" y="28206"/>
                    <a:pt x="809401" y="15414"/>
                    <a:pt x="809401" y="-369"/>
                  </a:cubicBezTo>
                  <a:lnTo>
                    <a:pt x="771301" y="-369"/>
                  </a:lnTo>
                  <a:cubicBezTo>
                    <a:pt x="771301" y="15414"/>
                    <a:pt x="758508" y="28206"/>
                    <a:pt x="742726" y="28206"/>
                  </a:cubicBezTo>
                  <a:cubicBezTo>
                    <a:pt x="726942" y="28206"/>
                    <a:pt x="714151" y="15414"/>
                    <a:pt x="714151" y="-369"/>
                  </a:cubicBezTo>
                  <a:lnTo>
                    <a:pt x="676051" y="-369"/>
                  </a:lnTo>
                  <a:cubicBezTo>
                    <a:pt x="676051" y="15414"/>
                    <a:pt x="663258" y="28206"/>
                    <a:pt x="647476" y="28206"/>
                  </a:cubicBezTo>
                  <a:cubicBezTo>
                    <a:pt x="631692" y="28206"/>
                    <a:pt x="618901" y="15414"/>
                    <a:pt x="618901" y="-369"/>
                  </a:cubicBezTo>
                  <a:lnTo>
                    <a:pt x="580801" y="-369"/>
                  </a:lnTo>
                  <a:cubicBezTo>
                    <a:pt x="580801" y="15414"/>
                    <a:pt x="568008" y="28206"/>
                    <a:pt x="552226" y="28206"/>
                  </a:cubicBezTo>
                  <a:cubicBezTo>
                    <a:pt x="536442" y="28206"/>
                    <a:pt x="523651" y="15414"/>
                    <a:pt x="523651" y="-369"/>
                  </a:cubicBezTo>
                  <a:lnTo>
                    <a:pt x="485551" y="-369"/>
                  </a:lnTo>
                  <a:cubicBezTo>
                    <a:pt x="485551" y="15414"/>
                    <a:pt x="472758" y="28206"/>
                    <a:pt x="456976" y="28206"/>
                  </a:cubicBezTo>
                  <a:cubicBezTo>
                    <a:pt x="441192" y="28206"/>
                    <a:pt x="428401" y="15414"/>
                    <a:pt x="428401" y="-369"/>
                  </a:cubicBezTo>
                  <a:lnTo>
                    <a:pt x="390301" y="-369"/>
                  </a:lnTo>
                  <a:cubicBezTo>
                    <a:pt x="390301" y="15414"/>
                    <a:pt x="377508" y="28206"/>
                    <a:pt x="361726" y="28206"/>
                  </a:cubicBezTo>
                  <a:cubicBezTo>
                    <a:pt x="345942" y="28206"/>
                    <a:pt x="333151" y="15414"/>
                    <a:pt x="333151" y="-369"/>
                  </a:cubicBezTo>
                  <a:lnTo>
                    <a:pt x="295050" y="-369"/>
                  </a:lnTo>
                  <a:cubicBezTo>
                    <a:pt x="295050" y="15414"/>
                    <a:pt x="282258" y="28206"/>
                    <a:pt x="266475" y="28206"/>
                  </a:cubicBezTo>
                  <a:cubicBezTo>
                    <a:pt x="250692" y="28206"/>
                    <a:pt x="237900" y="15414"/>
                    <a:pt x="237900" y="-369"/>
                  </a:cubicBezTo>
                  <a:lnTo>
                    <a:pt x="199800" y="-369"/>
                  </a:lnTo>
                  <a:cubicBezTo>
                    <a:pt x="199800" y="15414"/>
                    <a:pt x="187008" y="28206"/>
                    <a:pt x="171225" y="28206"/>
                  </a:cubicBezTo>
                  <a:cubicBezTo>
                    <a:pt x="155442" y="28206"/>
                    <a:pt x="142650" y="15414"/>
                    <a:pt x="142650" y="-369"/>
                  </a:cubicBezTo>
                  <a:lnTo>
                    <a:pt x="104550" y="-369"/>
                  </a:lnTo>
                  <a:cubicBezTo>
                    <a:pt x="104550" y="15414"/>
                    <a:pt x="91758" y="28206"/>
                    <a:pt x="75975" y="28206"/>
                  </a:cubicBezTo>
                  <a:cubicBezTo>
                    <a:pt x="60192" y="28206"/>
                    <a:pt x="47400" y="15414"/>
                    <a:pt x="47400" y="-369"/>
                  </a:cubicBezTo>
                  <a:lnTo>
                    <a:pt x="-225" y="-369"/>
                  </a:lnTo>
                  <a:lnTo>
                    <a:pt x="-225" y="47256"/>
                  </a:lnTo>
                  <a:cubicBezTo>
                    <a:pt x="15558" y="47256"/>
                    <a:pt x="28350" y="60048"/>
                    <a:pt x="28350" y="75831"/>
                  </a:cubicBezTo>
                  <a:cubicBezTo>
                    <a:pt x="28350" y="91614"/>
                    <a:pt x="15558" y="104406"/>
                    <a:pt x="-225" y="104406"/>
                  </a:cubicBezTo>
                  <a:lnTo>
                    <a:pt x="-225" y="142506"/>
                  </a:lnTo>
                  <a:cubicBezTo>
                    <a:pt x="15558" y="142506"/>
                    <a:pt x="28350" y="155298"/>
                    <a:pt x="28350" y="171081"/>
                  </a:cubicBezTo>
                  <a:cubicBezTo>
                    <a:pt x="28350" y="186864"/>
                    <a:pt x="15558" y="199656"/>
                    <a:pt x="-225" y="199656"/>
                  </a:cubicBezTo>
                  <a:lnTo>
                    <a:pt x="-225" y="237756"/>
                  </a:lnTo>
                  <a:cubicBezTo>
                    <a:pt x="15558" y="237756"/>
                    <a:pt x="28350" y="250548"/>
                    <a:pt x="28350" y="266331"/>
                  </a:cubicBezTo>
                  <a:cubicBezTo>
                    <a:pt x="28350" y="282114"/>
                    <a:pt x="15558" y="294906"/>
                    <a:pt x="-225" y="294906"/>
                  </a:cubicBezTo>
                  <a:lnTo>
                    <a:pt x="-225" y="333006"/>
                  </a:lnTo>
                  <a:cubicBezTo>
                    <a:pt x="15558" y="333006"/>
                    <a:pt x="28350" y="345798"/>
                    <a:pt x="28350" y="361581"/>
                  </a:cubicBezTo>
                  <a:cubicBezTo>
                    <a:pt x="28350" y="377364"/>
                    <a:pt x="15558" y="390156"/>
                    <a:pt x="-225" y="390156"/>
                  </a:cubicBezTo>
                  <a:lnTo>
                    <a:pt x="-225" y="428256"/>
                  </a:lnTo>
                  <a:cubicBezTo>
                    <a:pt x="15558" y="428256"/>
                    <a:pt x="28350" y="441048"/>
                    <a:pt x="28350" y="456831"/>
                  </a:cubicBezTo>
                  <a:cubicBezTo>
                    <a:pt x="28350" y="472614"/>
                    <a:pt x="15558" y="485406"/>
                    <a:pt x="-225" y="485406"/>
                  </a:cubicBezTo>
                  <a:lnTo>
                    <a:pt x="-225" y="523506"/>
                  </a:lnTo>
                  <a:cubicBezTo>
                    <a:pt x="15558" y="523506"/>
                    <a:pt x="28350" y="536298"/>
                    <a:pt x="28350" y="552081"/>
                  </a:cubicBezTo>
                  <a:cubicBezTo>
                    <a:pt x="28350" y="567864"/>
                    <a:pt x="15558" y="580656"/>
                    <a:pt x="-225" y="580656"/>
                  </a:cubicBezTo>
                  <a:lnTo>
                    <a:pt x="-225" y="618756"/>
                  </a:lnTo>
                  <a:cubicBezTo>
                    <a:pt x="15558" y="618756"/>
                    <a:pt x="28350" y="631548"/>
                    <a:pt x="28350" y="647331"/>
                  </a:cubicBezTo>
                  <a:cubicBezTo>
                    <a:pt x="28350" y="663114"/>
                    <a:pt x="15558" y="675906"/>
                    <a:pt x="-225" y="675906"/>
                  </a:cubicBezTo>
                  <a:lnTo>
                    <a:pt x="-225" y="714006"/>
                  </a:lnTo>
                  <a:cubicBezTo>
                    <a:pt x="15558" y="714006"/>
                    <a:pt x="28350" y="726798"/>
                    <a:pt x="28350" y="742581"/>
                  </a:cubicBezTo>
                  <a:cubicBezTo>
                    <a:pt x="28350" y="758364"/>
                    <a:pt x="15558" y="771156"/>
                    <a:pt x="-225" y="771156"/>
                  </a:cubicBezTo>
                  <a:lnTo>
                    <a:pt x="-225" y="809256"/>
                  </a:lnTo>
                  <a:cubicBezTo>
                    <a:pt x="15558" y="809256"/>
                    <a:pt x="28350" y="822048"/>
                    <a:pt x="28350" y="837831"/>
                  </a:cubicBezTo>
                  <a:cubicBezTo>
                    <a:pt x="28350" y="853614"/>
                    <a:pt x="15558" y="866406"/>
                    <a:pt x="-225" y="866406"/>
                  </a:cubicBezTo>
                  <a:lnTo>
                    <a:pt x="-225" y="904506"/>
                  </a:lnTo>
                  <a:cubicBezTo>
                    <a:pt x="15558" y="904506"/>
                    <a:pt x="28350" y="917298"/>
                    <a:pt x="28350" y="933081"/>
                  </a:cubicBezTo>
                  <a:cubicBezTo>
                    <a:pt x="28350" y="948864"/>
                    <a:pt x="15558" y="961656"/>
                    <a:pt x="-225" y="961656"/>
                  </a:cubicBezTo>
                  <a:lnTo>
                    <a:pt x="-225" y="999756"/>
                  </a:lnTo>
                  <a:cubicBezTo>
                    <a:pt x="15558" y="999756"/>
                    <a:pt x="28350" y="1012548"/>
                    <a:pt x="28350" y="1028331"/>
                  </a:cubicBezTo>
                  <a:cubicBezTo>
                    <a:pt x="28350" y="1044114"/>
                    <a:pt x="15558" y="1056906"/>
                    <a:pt x="-225" y="1056906"/>
                  </a:cubicBezTo>
                  <a:lnTo>
                    <a:pt x="-225" y="1095006"/>
                  </a:lnTo>
                  <a:cubicBezTo>
                    <a:pt x="15558" y="1095006"/>
                    <a:pt x="28350" y="1107798"/>
                    <a:pt x="28350" y="1123581"/>
                  </a:cubicBezTo>
                  <a:cubicBezTo>
                    <a:pt x="28350" y="1139364"/>
                    <a:pt x="15558" y="1152156"/>
                    <a:pt x="-225" y="1152156"/>
                  </a:cubicBezTo>
                  <a:lnTo>
                    <a:pt x="-225" y="1190256"/>
                  </a:lnTo>
                  <a:cubicBezTo>
                    <a:pt x="15558" y="1190256"/>
                    <a:pt x="28350" y="1203048"/>
                    <a:pt x="28350" y="1218831"/>
                  </a:cubicBezTo>
                  <a:cubicBezTo>
                    <a:pt x="28350" y="1234614"/>
                    <a:pt x="15558" y="1247406"/>
                    <a:pt x="-225" y="1247406"/>
                  </a:cubicBezTo>
                  <a:lnTo>
                    <a:pt x="-225" y="1285506"/>
                  </a:lnTo>
                  <a:cubicBezTo>
                    <a:pt x="15558" y="1285506"/>
                    <a:pt x="28350" y="1298298"/>
                    <a:pt x="28350" y="1314081"/>
                  </a:cubicBezTo>
                  <a:cubicBezTo>
                    <a:pt x="28350" y="1329864"/>
                    <a:pt x="15558" y="1342656"/>
                    <a:pt x="-225" y="1342656"/>
                  </a:cubicBezTo>
                  <a:lnTo>
                    <a:pt x="-225" y="1390281"/>
                  </a:lnTo>
                  <a:lnTo>
                    <a:pt x="47400" y="1390281"/>
                  </a:lnTo>
                  <a:cubicBezTo>
                    <a:pt x="47400" y="1374498"/>
                    <a:pt x="60192" y="1361706"/>
                    <a:pt x="75975" y="1361706"/>
                  </a:cubicBezTo>
                  <a:cubicBezTo>
                    <a:pt x="91758" y="1361706"/>
                    <a:pt x="104550" y="1374498"/>
                    <a:pt x="104550" y="1390281"/>
                  </a:cubicBezTo>
                  <a:lnTo>
                    <a:pt x="142650" y="1390281"/>
                  </a:lnTo>
                  <a:cubicBezTo>
                    <a:pt x="142650" y="1374498"/>
                    <a:pt x="155442" y="1361706"/>
                    <a:pt x="171225" y="1361706"/>
                  </a:cubicBezTo>
                  <a:cubicBezTo>
                    <a:pt x="187008" y="1361706"/>
                    <a:pt x="199800" y="1374498"/>
                    <a:pt x="199800" y="1390281"/>
                  </a:cubicBezTo>
                  <a:lnTo>
                    <a:pt x="237900" y="1390281"/>
                  </a:lnTo>
                  <a:cubicBezTo>
                    <a:pt x="237900" y="1374498"/>
                    <a:pt x="250692" y="1361706"/>
                    <a:pt x="266475" y="1361706"/>
                  </a:cubicBezTo>
                  <a:cubicBezTo>
                    <a:pt x="282258" y="1361706"/>
                    <a:pt x="295050" y="1374498"/>
                    <a:pt x="295050" y="1390281"/>
                  </a:cubicBezTo>
                  <a:lnTo>
                    <a:pt x="333151" y="1390281"/>
                  </a:lnTo>
                  <a:cubicBezTo>
                    <a:pt x="333151" y="1374498"/>
                    <a:pt x="345942" y="1361706"/>
                    <a:pt x="361726" y="1361706"/>
                  </a:cubicBezTo>
                  <a:cubicBezTo>
                    <a:pt x="377508" y="1361706"/>
                    <a:pt x="390301" y="1374498"/>
                    <a:pt x="390301" y="1390281"/>
                  </a:cubicBezTo>
                  <a:lnTo>
                    <a:pt x="428401" y="1390281"/>
                  </a:lnTo>
                  <a:cubicBezTo>
                    <a:pt x="428401" y="1374498"/>
                    <a:pt x="441192" y="1361706"/>
                    <a:pt x="456976" y="1361706"/>
                  </a:cubicBezTo>
                  <a:cubicBezTo>
                    <a:pt x="472758" y="1361706"/>
                    <a:pt x="485551" y="1374498"/>
                    <a:pt x="485551" y="1390281"/>
                  </a:cubicBezTo>
                  <a:lnTo>
                    <a:pt x="523651" y="1390281"/>
                  </a:lnTo>
                  <a:cubicBezTo>
                    <a:pt x="523651" y="1374498"/>
                    <a:pt x="536442" y="1361706"/>
                    <a:pt x="552226" y="1361706"/>
                  </a:cubicBezTo>
                  <a:cubicBezTo>
                    <a:pt x="568008" y="1361706"/>
                    <a:pt x="580801" y="1374498"/>
                    <a:pt x="580801" y="1390281"/>
                  </a:cubicBezTo>
                  <a:lnTo>
                    <a:pt x="618901" y="1390281"/>
                  </a:lnTo>
                  <a:cubicBezTo>
                    <a:pt x="618901" y="1374498"/>
                    <a:pt x="631692" y="1361706"/>
                    <a:pt x="647476" y="1361706"/>
                  </a:cubicBezTo>
                  <a:cubicBezTo>
                    <a:pt x="663258" y="1361706"/>
                    <a:pt x="676051" y="1374498"/>
                    <a:pt x="676051" y="1390281"/>
                  </a:cubicBezTo>
                  <a:lnTo>
                    <a:pt x="714151" y="1390281"/>
                  </a:lnTo>
                  <a:cubicBezTo>
                    <a:pt x="714151" y="1374498"/>
                    <a:pt x="726942" y="1361706"/>
                    <a:pt x="742726" y="1361706"/>
                  </a:cubicBezTo>
                  <a:cubicBezTo>
                    <a:pt x="758508" y="1361706"/>
                    <a:pt x="771301" y="1374498"/>
                    <a:pt x="771301" y="1390281"/>
                  </a:cubicBezTo>
                  <a:lnTo>
                    <a:pt x="809401" y="1390281"/>
                  </a:lnTo>
                  <a:cubicBezTo>
                    <a:pt x="809401" y="1374498"/>
                    <a:pt x="822192" y="1361706"/>
                    <a:pt x="837976" y="1361706"/>
                  </a:cubicBezTo>
                  <a:cubicBezTo>
                    <a:pt x="853758" y="1361706"/>
                    <a:pt x="866551" y="1374498"/>
                    <a:pt x="866551" y="1390281"/>
                  </a:cubicBezTo>
                  <a:lnTo>
                    <a:pt x="904651" y="1390281"/>
                  </a:lnTo>
                  <a:cubicBezTo>
                    <a:pt x="904651" y="1374498"/>
                    <a:pt x="917442" y="1361706"/>
                    <a:pt x="933226" y="1361706"/>
                  </a:cubicBezTo>
                  <a:cubicBezTo>
                    <a:pt x="949008" y="1361706"/>
                    <a:pt x="961801" y="1374498"/>
                    <a:pt x="961801" y="1390281"/>
                  </a:cubicBezTo>
                  <a:lnTo>
                    <a:pt x="999901" y="1390281"/>
                  </a:lnTo>
                  <a:cubicBezTo>
                    <a:pt x="999901" y="1374498"/>
                    <a:pt x="1012692" y="1361706"/>
                    <a:pt x="1028476" y="1361706"/>
                  </a:cubicBezTo>
                  <a:cubicBezTo>
                    <a:pt x="1044258" y="1361706"/>
                    <a:pt x="1057051" y="1374498"/>
                    <a:pt x="1057051" y="1390281"/>
                  </a:cubicBezTo>
                  <a:lnTo>
                    <a:pt x="1095151" y="1390281"/>
                  </a:lnTo>
                  <a:cubicBezTo>
                    <a:pt x="1095151" y="1374498"/>
                    <a:pt x="1107943" y="1361706"/>
                    <a:pt x="1123726" y="1361706"/>
                  </a:cubicBezTo>
                  <a:cubicBezTo>
                    <a:pt x="1139508" y="1361706"/>
                    <a:pt x="1152301" y="1374498"/>
                    <a:pt x="1152301" y="1390281"/>
                  </a:cubicBezTo>
                  <a:lnTo>
                    <a:pt x="1190401" y="1390281"/>
                  </a:lnTo>
                  <a:cubicBezTo>
                    <a:pt x="1190401" y="1374498"/>
                    <a:pt x="1203193" y="1361706"/>
                    <a:pt x="1218976" y="1361706"/>
                  </a:cubicBezTo>
                  <a:cubicBezTo>
                    <a:pt x="1234758" y="1361706"/>
                    <a:pt x="1247551" y="1374498"/>
                    <a:pt x="1247551" y="1390281"/>
                  </a:cubicBezTo>
                  <a:lnTo>
                    <a:pt x="1285651" y="1390281"/>
                  </a:lnTo>
                  <a:cubicBezTo>
                    <a:pt x="1285651" y="1374498"/>
                    <a:pt x="1298443" y="1361706"/>
                    <a:pt x="1314226" y="1361706"/>
                  </a:cubicBezTo>
                  <a:cubicBezTo>
                    <a:pt x="1330008" y="1361706"/>
                    <a:pt x="1342801" y="1374498"/>
                    <a:pt x="1342801" y="1390281"/>
                  </a:cubicBezTo>
                  <a:lnTo>
                    <a:pt x="1390426" y="1390281"/>
                  </a:lnTo>
                  <a:lnTo>
                    <a:pt x="1390426" y="1342656"/>
                  </a:lnTo>
                  <a:cubicBezTo>
                    <a:pt x="1374643" y="1342656"/>
                    <a:pt x="1361851" y="1329864"/>
                    <a:pt x="1361851" y="1314081"/>
                  </a:cubicBez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EAEAEA"/>
              </a:solidFill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txBody>
            <a:bodyPr rot="0" spcFirstLastPara="0" vert="horz" wrap="square" lIns="108000" tIns="108000" rIns="144000" bIns="72000" numCol="1" spcCol="0" rtlCol="0" fromWordArt="0" anchor="t" anchorCtr="0" forceAA="0" compatLnSpc="0">
              <a:noAutofit/>
            </a:bodyPr>
            <a:lstStyle>
              <a:lvl1pPr marL="190500" indent="-1905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lvl="0" algn="l" eaLnBrk="1" hangingPunct="1">
                <a:spcBef>
                  <a:spcPct val="40000"/>
                </a:spcBef>
                <a:buClr>
                  <a:schemeClr val="accent1"/>
                </a:buClr>
                <a:buSzTx/>
                <a:buFont typeface="Wingdings" panose="05000000000000000000" pitchFamily="2" charset="2"/>
                <a:buChar char="§"/>
              </a:pPr>
              <a:endParaRPr lang="en-US" altLang="en-US">
                <a:sym typeface="+mn-ea"/>
              </a:endParaRPr>
            </a:p>
          </p:txBody>
        </p:sp>
        <p:pic>
          <p:nvPicPr>
            <p:cNvPr id="63" name="图片 62" descr="7805730_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 cstate="email"/>
            <a:srcRect l="17394" r="17394"/>
            <a:stretch>
              <a:fillRect/>
            </a:stretch>
          </p:blipFill>
          <p:spPr>
            <a:xfrm>
              <a:off x="3372" y="3372"/>
              <a:ext cx="12394" cy="12394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63" h="3863">
                  <a:moveTo>
                    <a:pt x="0" y="0"/>
                  </a:moveTo>
                  <a:lnTo>
                    <a:pt x="3863" y="0"/>
                  </a:lnTo>
                  <a:lnTo>
                    <a:pt x="3863" y="3863"/>
                  </a:lnTo>
                  <a:lnTo>
                    <a:pt x="0" y="3863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50" name="组合 49"/>
          <p:cNvGrpSpPr/>
          <p:nvPr>
            <p:custDataLst>
              <p:tags r:id="rId8"/>
            </p:custDataLst>
          </p:nvPr>
        </p:nvGrpSpPr>
        <p:grpSpPr>
          <a:xfrm rot="0">
            <a:off x="4740910" y="3422015"/>
            <a:ext cx="2741295" cy="2178050"/>
            <a:chOff x="2154" y="2154"/>
            <a:chExt cx="14828" cy="14828"/>
          </a:xfrm>
        </p:grpSpPr>
        <p:sp>
          <p:nvSpPr>
            <p:cNvPr id="51" name="任意多边形: 形状 150"/>
            <p:cNvSpPr/>
            <p:nvPr>
              <p:custDataLst>
                <p:tags r:id="rId9"/>
              </p:custDataLst>
            </p:nvPr>
          </p:nvSpPr>
          <p:spPr bwMode="gray">
            <a:xfrm>
              <a:off x="2154" y="2154"/>
              <a:ext cx="14829" cy="14829"/>
            </a:xfrm>
            <a:custGeom>
              <a:avLst/>
              <a:gdLst>
                <a:gd name="connsiteX0" fmla="*/ 1361851 w 1390650"/>
                <a:gd name="connsiteY0" fmla="*/ 1314081 h 1390650"/>
                <a:gd name="connsiteX1" fmla="*/ 1390426 w 1390650"/>
                <a:gd name="connsiteY1" fmla="*/ 1285506 h 1390650"/>
                <a:gd name="connsiteX2" fmla="*/ 1390426 w 1390650"/>
                <a:gd name="connsiteY2" fmla="*/ 1247406 h 1390650"/>
                <a:gd name="connsiteX3" fmla="*/ 1361851 w 1390650"/>
                <a:gd name="connsiteY3" fmla="*/ 1218831 h 1390650"/>
                <a:gd name="connsiteX4" fmla="*/ 1390426 w 1390650"/>
                <a:gd name="connsiteY4" fmla="*/ 1190256 h 1390650"/>
                <a:gd name="connsiteX5" fmla="*/ 1390426 w 1390650"/>
                <a:gd name="connsiteY5" fmla="*/ 1152156 h 1390650"/>
                <a:gd name="connsiteX6" fmla="*/ 1361851 w 1390650"/>
                <a:gd name="connsiteY6" fmla="*/ 1123581 h 1390650"/>
                <a:gd name="connsiteX7" fmla="*/ 1390426 w 1390650"/>
                <a:gd name="connsiteY7" fmla="*/ 1095006 h 1390650"/>
                <a:gd name="connsiteX8" fmla="*/ 1390426 w 1390650"/>
                <a:gd name="connsiteY8" fmla="*/ 1056906 h 1390650"/>
                <a:gd name="connsiteX9" fmla="*/ 1361851 w 1390650"/>
                <a:gd name="connsiteY9" fmla="*/ 1028331 h 1390650"/>
                <a:gd name="connsiteX10" fmla="*/ 1390426 w 1390650"/>
                <a:gd name="connsiteY10" fmla="*/ 999756 h 1390650"/>
                <a:gd name="connsiteX11" fmla="*/ 1390426 w 1390650"/>
                <a:gd name="connsiteY11" fmla="*/ 961656 h 1390650"/>
                <a:gd name="connsiteX12" fmla="*/ 1361851 w 1390650"/>
                <a:gd name="connsiteY12" fmla="*/ 933081 h 1390650"/>
                <a:gd name="connsiteX13" fmla="*/ 1390426 w 1390650"/>
                <a:gd name="connsiteY13" fmla="*/ 904506 h 1390650"/>
                <a:gd name="connsiteX14" fmla="*/ 1390426 w 1390650"/>
                <a:gd name="connsiteY14" fmla="*/ 866406 h 1390650"/>
                <a:gd name="connsiteX15" fmla="*/ 1361851 w 1390650"/>
                <a:gd name="connsiteY15" fmla="*/ 837831 h 1390650"/>
                <a:gd name="connsiteX16" fmla="*/ 1390426 w 1390650"/>
                <a:gd name="connsiteY16" fmla="*/ 809256 h 1390650"/>
                <a:gd name="connsiteX17" fmla="*/ 1390426 w 1390650"/>
                <a:gd name="connsiteY17" fmla="*/ 771156 h 1390650"/>
                <a:gd name="connsiteX18" fmla="*/ 1361851 w 1390650"/>
                <a:gd name="connsiteY18" fmla="*/ 742581 h 1390650"/>
                <a:gd name="connsiteX19" fmla="*/ 1390426 w 1390650"/>
                <a:gd name="connsiteY19" fmla="*/ 714006 h 1390650"/>
                <a:gd name="connsiteX20" fmla="*/ 1390426 w 1390650"/>
                <a:gd name="connsiteY20" fmla="*/ 675906 h 1390650"/>
                <a:gd name="connsiteX21" fmla="*/ 1361851 w 1390650"/>
                <a:gd name="connsiteY21" fmla="*/ 647331 h 1390650"/>
                <a:gd name="connsiteX22" fmla="*/ 1390426 w 1390650"/>
                <a:gd name="connsiteY22" fmla="*/ 618756 h 1390650"/>
                <a:gd name="connsiteX23" fmla="*/ 1390426 w 1390650"/>
                <a:gd name="connsiteY23" fmla="*/ 580656 h 1390650"/>
                <a:gd name="connsiteX24" fmla="*/ 1361851 w 1390650"/>
                <a:gd name="connsiteY24" fmla="*/ 552081 h 1390650"/>
                <a:gd name="connsiteX25" fmla="*/ 1390426 w 1390650"/>
                <a:gd name="connsiteY25" fmla="*/ 523506 h 1390650"/>
                <a:gd name="connsiteX26" fmla="*/ 1390426 w 1390650"/>
                <a:gd name="connsiteY26" fmla="*/ 485406 h 1390650"/>
                <a:gd name="connsiteX27" fmla="*/ 1361851 w 1390650"/>
                <a:gd name="connsiteY27" fmla="*/ 456831 h 1390650"/>
                <a:gd name="connsiteX28" fmla="*/ 1390426 w 1390650"/>
                <a:gd name="connsiteY28" fmla="*/ 428256 h 1390650"/>
                <a:gd name="connsiteX29" fmla="*/ 1390426 w 1390650"/>
                <a:gd name="connsiteY29" fmla="*/ 390156 h 1390650"/>
                <a:gd name="connsiteX30" fmla="*/ 1361851 w 1390650"/>
                <a:gd name="connsiteY30" fmla="*/ 361581 h 1390650"/>
                <a:gd name="connsiteX31" fmla="*/ 1390426 w 1390650"/>
                <a:gd name="connsiteY31" fmla="*/ 333006 h 1390650"/>
                <a:gd name="connsiteX32" fmla="*/ 1390426 w 1390650"/>
                <a:gd name="connsiteY32" fmla="*/ 294906 h 1390650"/>
                <a:gd name="connsiteX33" fmla="*/ 1361851 w 1390650"/>
                <a:gd name="connsiteY33" fmla="*/ 266331 h 1390650"/>
                <a:gd name="connsiteX34" fmla="*/ 1390426 w 1390650"/>
                <a:gd name="connsiteY34" fmla="*/ 237756 h 1390650"/>
                <a:gd name="connsiteX35" fmla="*/ 1390426 w 1390650"/>
                <a:gd name="connsiteY35" fmla="*/ 199656 h 1390650"/>
                <a:gd name="connsiteX36" fmla="*/ 1361851 w 1390650"/>
                <a:gd name="connsiteY36" fmla="*/ 171081 h 1390650"/>
                <a:gd name="connsiteX37" fmla="*/ 1390426 w 1390650"/>
                <a:gd name="connsiteY37" fmla="*/ 142506 h 1390650"/>
                <a:gd name="connsiteX38" fmla="*/ 1390426 w 1390650"/>
                <a:gd name="connsiteY38" fmla="*/ 104406 h 1390650"/>
                <a:gd name="connsiteX39" fmla="*/ 1361851 w 1390650"/>
                <a:gd name="connsiteY39" fmla="*/ 75831 h 1390650"/>
                <a:gd name="connsiteX40" fmla="*/ 1390426 w 1390650"/>
                <a:gd name="connsiteY40" fmla="*/ 47256 h 1390650"/>
                <a:gd name="connsiteX41" fmla="*/ 1390426 w 1390650"/>
                <a:gd name="connsiteY41" fmla="*/ -369 h 1390650"/>
                <a:gd name="connsiteX42" fmla="*/ 1342801 w 1390650"/>
                <a:gd name="connsiteY42" fmla="*/ -369 h 1390650"/>
                <a:gd name="connsiteX43" fmla="*/ 1314226 w 1390650"/>
                <a:gd name="connsiteY43" fmla="*/ 28206 h 1390650"/>
                <a:gd name="connsiteX44" fmla="*/ 1285651 w 1390650"/>
                <a:gd name="connsiteY44" fmla="*/ -369 h 1390650"/>
                <a:gd name="connsiteX45" fmla="*/ 1247551 w 1390650"/>
                <a:gd name="connsiteY45" fmla="*/ -369 h 1390650"/>
                <a:gd name="connsiteX46" fmla="*/ 1218976 w 1390650"/>
                <a:gd name="connsiteY46" fmla="*/ 28206 h 1390650"/>
                <a:gd name="connsiteX47" fmla="*/ 1190401 w 1390650"/>
                <a:gd name="connsiteY47" fmla="*/ -369 h 1390650"/>
                <a:gd name="connsiteX48" fmla="*/ 1152301 w 1390650"/>
                <a:gd name="connsiteY48" fmla="*/ -369 h 1390650"/>
                <a:gd name="connsiteX49" fmla="*/ 1123726 w 1390650"/>
                <a:gd name="connsiteY49" fmla="*/ 28206 h 1390650"/>
                <a:gd name="connsiteX50" fmla="*/ 1095151 w 1390650"/>
                <a:gd name="connsiteY50" fmla="*/ -369 h 1390650"/>
                <a:gd name="connsiteX51" fmla="*/ 1057051 w 1390650"/>
                <a:gd name="connsiteY51" fmla="*/ -369 h 1390650"/>
                <a:gd name="connsiteX52" fmla="*/ 1028476 w 1390650"/>
                <a:gd name="connsiteY52" fmla="*/ 28206 h 1390650"/>
                <a:gd name="connsiteX53" fmla="*/ 999901 w 1390650"/>
                <a:gd name="connsiteY53" fmla="*/ -369 h 1390650"/>
                <a:gd name="connsiteX54" fmla="*/ 961801 w 1390650"/>
                <a:gd name="connsiteY54" fmla="*/ -369 h 1390650"/>
                <a:gd name="connsiteX55" fmla="*/ 933226 w 1390650"/>
                <a:gd name="connsiteY55" fmla="*/ 28206 h 1390650"/>
                <a:gd name="connsiteX56" fmla="*/ 904651 w 1390650"/>
                <a:gd name="connsiteY56" fmla="*/ -369 h 1390650"/>
                <a:gd name="connsiteX57" fmla="*/ 866551 w 1390650"/>
                <a:gd name="connsiteY57" fmla="*/ -369 h 1390650"/>
                <a:gd name="connsiteX58" fmla="*/ 837976 w 1390650"/>
                <a:gd name="connsiteY58" fmla="*/ 28206 h 1390650"/>
                <a:gd name="connsiteX59" fmla="*/ 809401 w 1390650"/>
                <a:gd name="connsiteY59" fmla="*/ -369 h 1390650"/>
                <a:gd name="connsiteX60" fmla="*/ 771301 w 1390650"/>
                <a:gd name="connsiteY60" fmla="*/ -369 h 1390650"/>
                <a:gd name="connsiteX61" fmla="*/ 742726 w 1390650"/>
                <a:gd name="connsiteY61" fmla="*/ 28206 h 1390650"/>
                <a:gd name="connsiteX62" fmla="*/ 714151 w 1390650"/>
                <a:gd name="connsiteY62" fmla="*/ -369 h 1390650"/>
                <a:gd name="connsiteX63" fmla="*/ 676051 w 1390650"/>
                <a:gd name="connsiteY63" fmla="*/ -369 h 1390650"/>
                <a:gd name="connsiteX64" fmla="*/ 647476 w 1390650"/>
                <a:gd name="connsiteY64" fmla="*/ 28206 h 1390650"/>
                <a:gd name="connsiteX65" fmla="*/ 618901 w 1390650"/>
                <a:gd name="connsiteY65" fmla="*/ -369 h 1390650"/>
                <a:gd name="connsiteX66" fmla="*/ 580801 w 1390650"/>
                <a:gd name="connsiteY66" fmla="*/ -369 h 1390650"/>
                <a:gd name="connsiteX67" fmla="*/ 552226 w 1390650"/>
                <a:gd name="connsiteY67" fmla="*/ 28206 h 1390650"/>
                <a:gd name="connsiteX68" fmla="*/ 523651 w 1390650"/>
                <a:gd name="connsiteY68" fmla="*/ -369 h 1390650"/>
                <a:gd name="connsiteX69" fmla="*/ 485551 w 1390650"/>
                <a:gd name="connsiteY69" fmla="*/ -369 h 1390650"/>
                <a:gd name="connsiteX70" fmla="*/ 456976 w 1390650"/>
                <a:gd name="connsiteY70" fmla="*/ 28206 h 1390650"/>
                <a:gd name="connsiteX71" fmla="*/ 428401 w 1390650"/>
                <a:gd name="connsiteY71" fmla="*/ -369 h 1390650"/>
                <a:gd name="connsiteX72" fmla="*/ 390301 w 1390650"/>
                <a:gd name="connsiteY72" fmla="*/ -369 h 1390650"/>
                <a:gd name="connsiteX73" fmla="*/ 361726 w 1390650"/>
                <a:gd name="connsiteY73" fmla="*/ 28206 h 1390650"/>
                <a:gd name="connsiteX74" fmla="*/ 333151 w 1390650"/>
                <a:gd name="connsiteY74" fmla="*/ -369 h 1390650"/>
                <a:gd name="connsiteX75" fmla="*/ 295050 w 1390650"/>
                <a:gd name="connsiteY75" fmla="*/ -369 h 1390650"/>
                <a:gd name="connsiteX76" fmla="*/ 266475 w 1390650"/>
                <a:gd name="connsiteY76" fmla="*/ 28206 h 1390650"/>
                <a:gd name="connsiteX77" fmla="*/ 237900 w 1390650"/>
                <a:gd name="connsiteY77" fmla="*/ -369 h 1390650"/>
                <a:gd name="connsiteX78" fmla="*/ 199800 w 1390650"/>
                <a:gd name="connsiteY78" fmla="*/ -369 h 1390650"/>
                <a:gd name="connsiteX79" fmla="*/ 171225 w 1390650"/>
                <a:gd name="connsiteY79" fmla="*/ 28206 h 1390650"/>
                <a:gd name="connsiteX80" fmla="*/ 142650 w 1390650"/>
                <a:gd name="connsiteY80" fmla="*/ -369 h 1390650"/>
                <a:gd name="connsiteX81" fmla="*/ 104550 w 1390650"/>
                <a:gd name="connsiteY81" fmla="*/ -369 h 1390650"/>
                <a:gd name="connsiteX82" fmla="*/ 75975 w 1390650"/>
                <a:gd name="connsiteY82" fmla="*/ 28206 h 1390650"/>
                <a:gd name="connsiteX83" fmla="*/ 47400 w 1390650"/>
                <a:gd name="connsiteY83" fmla="*/ -369 h 1390650"/>
                <a:gd name="connsiteX84" fmla="*/ -225 w 1390650"/>
                <a:gd name="connsiteY84" fmla="*/ -369 h 1390650"/>
                <a:gd name="connsiteX85" fmla="*/ -225 w 1390650"/>
                <a:gd name="connsiteY85" fmla="*/ 47256 h 1390650"/>
                <a:gd name="connsiteX86" fmla="*/ 28350 w 1390650"/>
                <a:gd name="connsiteY86" fmla="*/ 75831 h 1390650"/>
                <a:gd name="connsiteX87" fmla="*/ -225 w 1390650"/>
                <a:gd name="connsiteY87" fmla="*/ 104406 h 1390650"/>
                <a:gd name="connsiteX88" fmla="*/ -225 w 1390650"/>
                <a:gd name="connsiteY88" fmla="*/ 142506 h 1390650"/>
                <a:gd name="connsiteX89" fmla="*/ 28350 w 1390650"/>
                <a:gd name="connsiteY89" fmla="*/ 171081 h 1390650"/>
                <a:gd name="connsiteX90" fmla="*/ -225 w 1390650"/>
                <a:gd name="connsiteY90" fmla="*/ 199656 h 1390650"/>
                <a:gd name="connsiteX91" fmla="*/ -225 w 1390650"/>
                <a:gd name="connsiteY91" fmla="*/ 237756 h 1390650"/>
                <a:gd name="connsiteX92" fmla="*/ 28350 w 1390650"/>
                <a:gd name="connsiteY92" fmla="*/ 266331 h 1390650"/>
                <a:gd name="connsiteX93" fmla="*/ -225 w 1390650"/>
                <a:gd name="connsiteY93" fmla="*/ 294906 h 1390650"/>
                <a:gd name="connsiteX94" fmla="*/ -225 w 1390650"/>
                <a:gd name="connsiteY94" fmla="*/ 333006 h 1390650"/>
                <a:gd name="connsiteX95" fmla="*/ 28350 w 1390650"/>
                <a:gd name="connsiteY95" fmla="*/ 361581 h 1390650"/>
                <a:gd name="connsiteX96" fmla="*/ -225 w 1390650"/>
                <a:gd name="connsiteY96" fmla="*/ 390156 h 1390650"/>
                <a:gd name="connsiteX97" fmla="*/ -225 w 1390650"/>
                <a:gd name="connsiteY97" fmla="*/ 428256 h 1390650"/>
                <a:gd name="connsiteX98" fmla="*/ 28350 w 1390650"/>
                <a:gd name="connsiteY98" fmla="*/ 456831 h 1390650"/>
                <a:gd name="connsiteX99" fmla="*/ -225 w 1390650"/>
                <a:gd name="connsiteY99" fmla="*/ 485406 h 1390650"/>
                <a:gd name="connsiteX100" fmla="*/ -225 w 1390650"/>
                <a:gd name="connsiteY100" fmla="*/ 523506 h 1390650"/>
                <a:gd name="connsiteX101" fmla="*/ 28350 w 1390650"/>
                <a:gd name="connsiteY101" fmla="*/ 552081 h 1390650"/>
                <a:gd name="connsiteX102" fmla="*/ -225 w 1390650"/>
                <a:gd name="connsiteY102" fmla="*/ 580656 h 1390650"/>
                <a:gd name="connsiteX103" fmla="*/ -225 w 1390650"/>
                <a:gd name="connsiteY103" fmla="*/ 618756 h 1390650"/>
                <a:gd name="connsiteX104" fmla="*/ 28350 w 1390650"/>
                <a:gd name="connsiteY104" fmla="*/ 647331 h 1390650"/>
                <a:gd name="connsiteX105" fmla="*/ -225 w 1390650"/>
                <a:gd name="connsiteY105" fmla="*/ 675906 h 1390650"/>
                <a:gd name="connsiteX106" fmla="*/ -225 w 1390650"/>
                <a:gd name="connsiteY106" fmla="*/ 714006 h 1390650"/>
                <a:gd name="connsiteX107" fmla="*/ 28350 w 1390650"/>
                <a:gd name="connsiteY107" fmla="*/ 742581 h 1390650"/>
                <a:gd name="connsiteX108" fmla="*/ -225 w 1390650"/>
                <a:gd name="connsiteY108" fmla="*/ 771156 h 1390650"/>
                <a:gd name="connsiteX109" fmla="*/ -225 w 1390650"/>
                <a:gd name="connsiteY109" fmla="*/ 809256 h 1390650"/>
                <a:gd name="connsiteX110" fmla="*/ 28350 w 1390650"/>
                <a:gd name="connsiteY110" fmla="*/ 837831 h 1390650"/>
                <a:gd name="connsiteX111" fmla="*/ -225 w 1390650"/>
                <a:gd name="connsiteY111" fmla="*/ 866406 h 1390650"/>
                <a:gd name="connsiteX112" fmla="*/ -225 w 1390650"/>
                <a:gd name="connsiteY112" fmla="*/ 904506 h 1390650"/>
                <a:gd name="connsiteX113" fmla="*/ 28350 w 1390650"/>
                <a:gd name="connsiteY113" fmla="*/ 933081 h 1390650"/>
                <a:gd name="connsiteX114" fmla="*/ -225 w 1390650"/>
                <a:gd name="connsiteY114" fmla="*/ 961656 h 1390650"/>
                <a:gd name="connsiteX115" fmla="*/ -225 w 1390650"/>
                <a:gd name="connsiteY115" fmla="*/ 999756 h 1390650"/>
                <a:gd name="connsiteX116" fmla="*/ 28350 w 1390650"/>
                <a:gd name="connsiteY116" fmla="*/ 1028331 h 1390650"/>
                <a:gd name="connsiteX117" fmla="*/ -225 w 1390650"/>
                <a:gd name="connsiteY117" fmla="*/ 1056906 h 1390650"/>
                <a:gd name="connsiteX118" fmla="*/ -225 w 1390650"/>
                <a:gd name="connsiteY118" fmla="*/ 1095006 h 1390650"/>
                <a:gd name="connsiteX119" fmla="*/ 28350 w 1390650"/>
                <a:gd name="connsiteY119" fmla="*/ 1123581 h 1390650"/>
                <a:gd name="connsiteX120" fmla="*/ -225 w 1390650"/>
                <a:gd name="connsiteY120" fmla="*/ 1152156 h 1390650"/>
                <a:gd name="connsiteX121" fmla="*/ -225 w 1390650"/>
                <a:gd name="connsiteY121" fmla="*/ 1190256 h 1390650"/>
                <a:gd name="connsiteX122" fmla="*/ 28350 w 1390650"/>
                <a:gd name="connsiteY122" fmla="*/ 1218831 h 1390650"/>
                <a:gd name="connsiteX123" fmla="*/ -225 w 1390650"/>
                <a:gd name="connsiteY123" fmla="*/ 1247406 h 1390650"/>
                <a:gd name="connsiteX124" fmla="*/ -225 w 1390650"/>
                <a:gd name="connsiteY124" fmla="*/ 1285506 h 1390650"/>
                <a:gd name="connsiteX125" fmla="*/ 28350 w 1390650"/>
                <a:gd name="connsiteY125" fmla="*/ 1314081 h 1390650"/>
                <a:gd name="connsiteX126" fmla="*/ -225 w 1390650"/>
                <a:gd name="connsiteY126" fmla="*/ 1342656 h 1390650"/>
                <a:gd name="connsiteX127" fmla="*/ -225 w 1390650"/>
                <a:gd name="connsiteY127" fmla="*/ 1390281 h 1390650"/>
                <a:gd name="connsiteX128" fmla="*/ 47400 w 1390650"/>
                <a:gd name="connsiteY128" fmla="*/ 1390281 h 1390650"/>
                <a:gd name="connsiteX129" fmla="*/ 75975 w 1390650"/>
                <a:gd name="connsiteY129" fmla="*/ 1361706 h 1390650"/>
                <a:gd name="connsiteX130" fmla="*/ 104550 w 1390650"/>
                <a:gd name="connsiteY130" fmla="*/ 1390281 h 1390650"/>
                <a:gd name="connsiteX131" fmla="*/ 142650 w 1390650"/>
                <a:gd name="connsiteY131" fmla="*/ 1390281 h 1390650"/>
                <a:gd name="connsiteX132" fmla="*/ 171225 w 1390650"/>
                <a:gd name="connsiteY132" fmla="*/ 1361706 h 1390650"/>
                <a:gd name="connsiteX133" fmla="*/ 199800 w 1390650"/>
                <a:gd name="connsiteY133" fmla="*/ 1390281 h 1390650"/>
                <a:gd name="connsiteX134" fmla="*/ 237900 w 1390650"/>
                <a:gd name="connsiteY134" fmla="*/ 1390281 h 1390650"/>
                <a:gd name="connsiteX135" fmla="*/ 266475 w 1390650"/>
                <a:gd name="connsiteY135" fmla="*/ 1361706 h 1390650"/>
                <a:gd name="connsiteX136" fmla="*/ 295050 w 1390650"/>
                <a:gd name="connsiteY136" fmla="*/ 1390281 h 1390650"/>
                <a:gd name="connsiteX137" fmla="*/ 333151 w 1390650"/>
                <a:gd name="connsiteY137" fmla="*/ 1390281 h 1390650"/>
                <a:gd name="connsiteX138" fmla="*/ 361726 w 1390650"/>
                <a:gd name="connsiteY138" fmla="*/ 1361706 h 1390650"/>
                <a:gd name="connsiteX139" fmla="*/ 390301 w 1390650"/>
                <a:gd name="connsiteY139" fmla="*/ 1390281 h 1390650"/>
                <a:gd name="connsiteX140" fmla="*/ 428401 w 1390650"/>
                <a:gd name="connsiteY140" fmla="*/ 1390281 h 1390650"/>
                <a:gd name="connsiteX141" fmla="*/ 456976 w 1390650"/>
                <a:gd name="connsiteY141" fmla="*/ 1361706 h 1390650"/>
                <a:gd name="connsiteX142" fmla="*/ 485551 w 1390650"/>
                <a:gd name="connsiteY142" fmla="*/ 1390281 h 1390650"/>
                <a:gd name="connsiteX143" fmla="*/ 523651 w 1390650"/>
                <a:gd name="connsiteY143" fmla="*/ 1390281 h 1390650"/>
                <a:gd name="connsiteX144" fmla="*/ 552226 w 1390650"/>
                <a:gd name="connsiteY144" fmla="*/ 1361706 h 1390650"/>
                <a:gd name="connsiteX145" fmla="*/ 580801 w 1390650"/>
                <a:gd name="connsiteY145" fmla="*/ 1390281 h 1390650"/>
                <a:gd name="connsiteX146" fmla="*/ 618901 w 1390650"/>
                <a:gd name="connsiteY146" fmla="*/ 1390281 h 1390650"/>
                <a:gd name="connsiteX147" fmla="*/ 647476 w 1390650"/>
                <a:gd name="connsiteY147" fmla="*/ 1361706 h 1390650"/>
                <a:gd name="connsiteX148" fmla="*/ 676051 w 1390650"/>
                <a:gd name="connsiteY148" fmla="*/ 1390281 h 1390650"/>
                <a:gd name="connsiteX149" fmla="*/ 714151 w 1390650"/>
                <a:gd name="connsiteY149" fmla="*/ 1390281 h 1390650"/>
                <a:gd name="connsiteX150" fmla="*/ 742726 w 1390650"/>
                <a:gd name="connsiteY150" fmla="*/ 1361706 h 1390650"/>
                <a:gd name="connsiteX151" fmla="*/ 771301 w 1390650"/>
                <a:gd name="connsiteY151" fmla="*/ 1390281 h 1390650"/>
                <a:gd name="connsiteX152" fmla="*/ 809401 w 1390650"/>
                <a:gd name="connsiteY152" fmla="*/ 1390281 h 1390650"/>
                <a:gd name="connsiteX153" fmla="*/ 837976 w 1390650"/>
                <a:gd name="connsiteY153" fmla="*/ 1361706 h 1390650"/>
                <a:gd name="connsiteX154" fmla="*/ 866551 w 1390650"/>
                <a:gd name="connsiteY154" fmla="*/ 1390281 h 1390650"/>
                <a:gd name="connsiteX155" fmla="*/ 904651 w 1390650"/>
                <a:gd name="connsiteY155" fmla="*/ 1390281 h 1390650"/>
                <a:gd name="connsiteX156" fmla="*/ 933226 w 1390650"/>
                <a:gd name="connsiteY156" fmla="*/ 1361706 h 1390650"/>
                <a:gd name="connsiteX157" fmla="*/ 961801 w 1390650"/>
                <a:gd name="connsiteY157" fmla="*/ 1390281 h 1390650"/>
                <a:gd name="connsiteX158" fmla="*/ 999901 w 1390650"/>
                <a:gd name="connsiteY158" fmla="*/ 1390281 h 1390650"/>
                <a:gd name="connsiteX159" fmla="*/ 1028476 w 1390650"/>
                <a:gd name="connsiteY159" fmla="*/ 1361706 h 1390650"/>
                <a:gd name="connsiteX160" fmla="*/ 1057051 w 1390650"/>
                <a:gd name="connsiteY160" fmla="*/ 1390281 h 1390650"/>
                <a:gd name="connsiteX161" fmla="*/ 1095151 w 1390650"/>
                <a:gd name="connsiteY161" fmla="*/ 1390281 h 1390650"/>
                <a:gd name="connsiteX162" fmla="*/ 1123726 w 1390650"/>
                <a:gd name="connsiteY162" fmla="*/ 1361706 h 1390650"/>
                <a:gd name="connsiteX163" fmla="*/ 1152301 w 1390650"/>
                <a:gd name="connsiteY163" fmla="*/ 1390281 h 1390650"/>
                <a:gd name="connsiteX164" fmla="*/ 1190401 w 1390650"/>
                <a:gd name="connsiteY164" fmla="*/ 1390281 h 1390650"/>
                <a:gd name="connsiteX165" fmla="*/ 1218976 w 1390650"/>
                <a:gd name="connsiteY165" fmla="*/ 1361706 h 1390650"/>
                <a:gd name="connsiteX166" fmla="*/ 1247551 w 1390650"/>
                <a:gd name="connsiteY166" fmla="*/ 1390281 h 1390650"/>
                <a:gd name="connsiteX167" fmla="*/ 1285651 w 1390650"/>
                <a:gd name="connsiteY167" fmla="*/ 1390281 h 1390650"/>
                <a:gd name="connsiteX168" fmla="*/ 1314226 w 1390650"/>
                <a:gd name="connsiteY168" fmla="*/ 1361706 h 1390650"/>
                <a:gd name="connsiteX169" fmla="*/ 1342801 w 1390650"/>
                <a:gd name="connsiteY169" fmla="*/ 1390281 h 1390650"/>
                <a:gd name="connsiteX170" fmla="*/ 1390426 w 1390650"/>
                <a:gd name="connsiteY170" fmla="*/ 1390281 h 1390650"/>
                <a:gd name="connsiteX171" fmla="*/ 1390426 w 1390650"/>
                <a:gd name="connsiteY171" fmla="*/ 1342656 h 1390650"/>
                <a:gd name="connsiteX172" fmla="*/ 1361851 w 1390650"/>
                <a:gd name="connsiteY172" fmla="*/ 1314081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1390650" h="1390650">
                  <a:moveTo>
                    <a:pt x="1361851" y="1314081"/>
                  </a:moveTo>
                  <a:cubicBezTo>
                    <a:pt x="1361851" y="1298298"/>
                    <a:pt x="1374643" y="1285506"/>
                    <a:pt x="1390426" y="1285506"/>
                  </a:cubicBezTo>
                  <a:lnTo>
                    <a:pt x="1390426" y="1247406"/>
                  </a:lnTo>
                  <a:cubicBezTo>
                    <a:pt x="1374643" y="1247406"/>
                    <a:pt x="1361851" y="1234614"/>
                    <a:pt x="1361851" y="1218831"/>
                  </a:cubicBezTo>
                  <a:cubicBezTo>
                    <a:pt x="1361851" y="1203048"/>
                    <a:pt x="1374643" y="1190256"/>
                    <a:pt x="1390426" y="1190256"/>
                  </a:cubicBezTo>
                  <a:lnTo>
                    <a:pt x="1390426" y="1152156"/>
                  </a:lnTo>
                  <a:cubicBezTo>
                    <a:pt x="1374643" y="1152156"/>
                    <a:pt x="1361851" y="1139364"/>
                    <a:pt x="1361851" y="1123581"/>
                  </a:cubicBezTo>
                  <a:cubicBezTo>
                    <a:pt x="1361851" y="1107798"/>
                    <a:pt x="1374643" y="1095006"/>
                    <a:pt x="1390426" y="1095006"/>
                  </a:cubicBezTo>
                  <a:lnTo>
                    <a:pt x="1390426" y="1056906"/>
                  </a:lnTo>
                  <a:cubicBezTo>
                    <a:pt x="1374643" y="1056906"/>
                    <a:pt x="1361851" y="1044114"/>
                    <a:pt x="1361851" y="1028331"/>
                  </a:cubicBezTo>
                  <a:cubicBezTo>
                    <a:pt x="1361851" y="1012548"/>
                    <a:pt x="1374643" y="999756"/>
                    <a:pt x="1390426" y="999756"/>
                  </a:cubicBezTo>
                  <a:lnTo>
                    <a:pt x="1390426" y="961656"/>
                  </a:lnTo>
                  <a:cubicBezTo>
                    <a:pt x="1374643" y="961656"/>
                    <a:pt x="1361851" y="948864"/>
                    <a:pt x="1361851" y="933081"/>
                  </a:cubicBezTo>
                  <a:cubicBezTo>
                    <a:pt x="1361851" y="917298"/>
                    <a:pt x="1374643" y="904506"/>
                    <a:pt x="1390426" y="904506"/>
                  </a:cubicBezTo>
                  <a:lnTo>
                    <a:pt x="1390426" y="866406"/>
                  </a:lnTo>
                  <a:cubicBezTo>
                    <a:pt x="1374643" y="866406"/>
                    <a:pt x="1361851" y="853614"/>
                    <a:pt x="1361851" y="837831"/>
                  </a:cubicBezTo>
                  <a:cubicBezTo>
                    <a:pt x="1361851" y="822048"/>
                    <a:pt x="1374643" y="809256"/>
                    <a:pt x="1390426" y="809256"/>
                  </a:cubicBezTo>
                  <a:lnTo>
                    <a:pt x="1390426" y="771156"/>
                  </a:lnTo>
                  <a:cubicBezTo>
                    <a:pt x="1374643" y="771156"/>
                    <a:pt x="1361851" y="758364"/>
                    <a:pt x="1361851" y="742581"/>
                  </a:cubicBezTo>
                  <a:cubicBezTo>
                    <a:pt x="1361851" y="726798"/>
                    <a:pt x="1374643" y="714006"/>
                    <a:pt x="1390426" y="714006"/>
                  </a:cubicBezTo>
                  <a:lnTo>
                    <a:pt x="1390426" y="675906"/>
                  </a:lnTo>
                  <a:cubicBezTo>
                    <a:pt x="1374643" y="675906"/>
                    <a:pt x="1361851" y="663114"/>
                    <a:pt x="1361851" y="647331"/>
                  </a:cubicBezTo>
                  <a:cubicBezTo>
                    <a:pt x="1361851" y="631548"/>
                    <a:pt x="1374643" y="618756"/>
                    <a:pt x="1390426" y="618756"/>
                  </a:cubicBezTo>
                  <a:lnTo>
                    <a:pt x="1390426" y="580656"/>
                  </a:lnTo>
                  <a:cubicBezTo>
                    <a:pt x="1374643" y="580656"/>
                    <a:pt x="1361851" y="567864"/>
                    <a:pt x="1361851" y="552081"/>
                  </a:cubicBezTo>
                  <a:cubicBezTo>
                    <a:pt x="1361851" y="536298"/>
                    <a:pt x="1374643" y="523506"/>
                    <a:pt x="1390426" y="523506"/>
                  </a:cubicBezTo>
                  <a:lnTo>
                    <a:pt x="1390426" y="485406"/>
                  </a:lnTo>
                  <a:cubicBezTo>
                    <a:pt x="1374643" y="485406"/>
                    <a:pt x="1361851" y="472614"/>
                    <a:pt x="1361851" y="456831"/>
                  </a:cubicBezTo>
                  <a:cubicBezTo>
                    <a:pt x="1361851" y="441048"/>
                    <a:pt x="1374643" y="428256"/>
                    <a:pt x="1390426" y="428256"/>
                  </a:cubicBezTo>
                  <a:lnTo>
                    <a:pt x="1390426" y="390156"/>
                  </a:lnTo>
                  <a:cubicBezTo>
                    <a:pt x="1374643" y="390156"/>
                    <a:pt x="1361851" y="377364"/>
                    <a:pt x="1361851" y="361581"/>
                  </a:cubicBezTo>
                  <a:cubicBezTo>
                    <a:pt x="1361851" y="345798"/>
                    <a:pt x="1374643" y="333006"/>
                    <a:pt x="1390426" y="333006"/>
                  </a:cubicBezTo>
                  <a:lnTo>
                    <a:pt x="1390426" y="294906"/>
                  </a:lnTo>
                  <a:cubicBezTo>
                    <a:pt x="1374643" y="294906"/>
                    <a:pt x="1361851" y="282114"/>
                    <a:pt x="1361851" y="266331"/>
                  </a:cubicBezTo>
                  <a:cubicBezTo>
                    <a:pt x="1361851" y="250548"/>
                    <a:pt x="1374643" y="237756"/>
                    <a:pt x="1390426" y="237756"/>
                  </a:cubicBezTo>
                  <a:lnTo>
                    <a:pt x="1390426" y="199656"/>
                  </a:lnTo>
                  <a:cubicBezTo>
                    <a:pt x="1374643" y="199656"/>
                    <a:pt x="1361851" y="186864"/>
                    <a:pt x="1361851" y="171081"/>
                  </a:cubicBezTo>
                  <a:cubicBezTo>
                    <a:pt x="1361851" y="155298"/>
                    <a:pt x="1374643" y="142506"/>
                    <a:pt x="1390426" y="142506"/>
                  </a:cubicBezTo>
                  <a:lnTo>
                    <a:pt x="1390426" y="104406"/>
                  </a:lnTo>
                  <a:cubicBezTo>
                    <a:pt x="1374643" y="104406"/>
                    <a:pt x="1361851" y="91614"/>
                    <a:pt x="1361851" y="75831"/>
                  </a:cubicBezTo>
                  <a:cubicBezTo>
                    <a:pt x="1361851" y="60048"/>
                    <a:pt x="1374643" y="47256"/>
                    <a:pt x="1390426" y="47256"/>
                  </a:cubicBezTo>
                  <a:lnTo>
                    <a:pt x="1390426" y="-369"/>
                  </a:lnTo>
                  <a:lnTo>
                    <a:pt x="1342801" y="-369"/>
                  </a:lnTo>
                  <a:cubicBezTo>
                    <a:pt x="1342801" y="15414"/>
                    <a:pt x="1330008" y="28206"/>
                    <a:pt x="1314226" y="28206"/>
                  </a:cubicBezTo>
                  <a:cubicBezTo>
                    <a:pt x="1298443" y="28206"/>
                    <a:pt x="1285651" y="15414"/>
                    <a:pt x="1285651" y="-369"/>
                  </a:cubicBezTo>
                  <a:lnTo>
                    <a:pt x="1247551" y="-369"/>
                  </a:lnTo>
                  <a:cubicBezTo>
                    <a:pt x="1247551" y="15414"/>
                    <a:pt x="1234758" y="28206"/>
                    <a:pt x="1218976" y="28206"/>
                  </a:cubicBezTo>
                  <a:cubicBezTo>
                    <a:pt x="1203193" y="28206"/>
                    <a:pt x="1190401" y="15414"/>
                    <a:pt x="1190401" y="-369"/>
                  </a:cubicBezTo>
                  <a:lnTo>
                    <a:pt x="1152301" y="-369"/>
                  </a:lnTo>
                  <a:cubicBezTo>
                    <a:pt x="1152301" y="15414"/>
                    <a:pt x="1139508" y="28206"/>
                    <a:pt x="1123726" y="28206"/>
                  </a:cubicBezTo>
                  <a:cubicBezTo>
                    <a:pt x="1107943" y="28206"/>
                    <a:pt x="1095151" y="15414"/>
                    <a:pt x="1095151" y="-369"/>
                  </a:cubicBezTo>
                  <a:lnTo>
                    <a:pt x="1057051" y="-369"/>
                  </a:lnTo>
                  <a:cubicBezTo>
                    <a:pt x="1057051" y="15414"/>
                    <a:pt x="1044258" y="28206"/>
                    <a:pt x="1028476" y="28206"/>
                  </a:cubicBezTo>
                  <a:cubicBezTo>
                    <a:pt x="1012692" y="28206"/>
                    <a:pt x="999901" y="15414"/>
                    <a:pt x="999901" y="-369"/>
                  </a:cubicBezTo>
                  <a:lnTo>
                    <a:pt x="961801" y="-369"/>
                  </a:lnTo>
                  <a:cubicBezTo>
                    <a:pt x="961801" y="15414"/>
                    <a:pt x="949008" y="28206"/>
                    <a:pt x="933226" y="28206"/>
                  </a:cubicBezTo>
                  <a:cubicBezTo>
                    <a:pt x="917442" y="28206"/>
                    <a:pt x="904651" y="15414"/>
                    <a:pt x="904651" y="-369"/>
                  </a:cubicBezTo>
                  <a:lnTo>
                    <a:pt x="866551" y="-369"/>
                  </a:lnTo>
                  <a:cubicBezTo>
                    <a:pt x="866551" y="15414"/>
                    <a:pt x="853758" y="28206"/>
                    <a:pt x="837976" y="28206"/>
                  </a:cubicBezTo>
                  <a:cubicBezTo>
                    <a:pt x="822192" y="28206"/>
                    <a:pt x="809401" y="15414"/>
                    <a:pt x="809401" y="-369"/>
                  </a:cubicBezTo>
                  <a:lnTo>
                    <a:pt x="771301" y="-369"/>
                  </a:lnTo>
                  <a:cubicBezTo>
                    <a:pt x="771301" y="15414"/>
                    <a:pt x="758508" y="28206"/>
                    <a:pt x="742726" y="28206"/>
                  </a:cubicBezTo>
                  <a:cubicBezTo>
                    <a:pt x="726942" y="28206"/>
                    <a:pt x="714151" y="15414"/>
                    <a:pt x="714151" y="-369"/>
                  </a:cubicBezTo>
                  <a:lnTo>
                    <a:pt x="676051" y="-369"/>
                  </a:lnTo>
                  <a:cubicBezTo>
                    <a:pt x="676051" y="15414"/>
                    <a:pt x="663258" y="28206"/>
                    <a:pt x="647476" y="28206"/>
                  </a:cubicBezTo>
                  <a:cubicBezTo>
                    <a:pt x="631692" y="28206"/>
                    <a:pt x="618901" y="15414"/>
                    <a:pt x="618901" y="-369"/>
                  </a:cubicBezTo>
                  <a:lnTo>
                    <a:pt x="580801" y="-369"/>
                  </a:lnTo>
                  <a:cubicBezTo>
                    <a:pt x="580801" y="15414"/>
                    <a:pt x="568008" y="28206"/>
                    <a:pt x="552226" y="28206"/>
                  </a:cubicBezTo>
                  <a:cubicBezTo>
                    <a:pt x="536442" y="28206"/>
                    <a:pt x="523651" y="15414"/>
                    <a:pt x="523651" y="-369"/>
                  </a:cubicBezTo>
                  <a:lnTo>
                    <a:pt x="485551" y="-369"/>
                  </a:lnTo>
                  <a:cubicBezTo>
                    <a:pt x="485551" y="15414"/>
                    <a:pt x="472758" y="28206"/>
                    <a:pt x="456976" y="28206"/>
                  </a:cubicBezTo>
                  <a:cubicBezTo>
                    <a:pt x="441192" y="28206"/>
                    <a:pt x="428401" y="15414"/>
                    <a:pt x="428401" y="-369"/>
                  </a:cubicBezTo>
                  <a:lnTo>
                    <a:pt x="390301" y="-369"/>
                  </a:lnTo>
                  <a:cubicBezTo>
                    <a:pt x="390301" y="15414"/>
                    <a:pt x="377508" y="28206"/>
                    <a:pt x="361726" y="28206"/>
                  </a:cubicBezTo>
                  <a:cubicBezTo>
                    <a:pt x="345942" y="28206"/>
                    <a:pt x="333151" y="15414"/>
                    <a:pt x="333151" y="-369"/>
                  </a:cubicBezTo>
                  <a:lnTo>
                    <a:pt x="295050" y="-369"/>
                  </a:lnTo>
                  <a:cubicBezTo>
                    <a:pt x="295050" y="15414"/>
                    <a:pt x="282258" y="28206"/>
                    <a:pt x="266475" y="28206"/>
                  </a:cubicBezTo>
                  <a:cubicBezTo>
                    <a:pt x="250692" y="28206"/>
                    <a:pt x="237900" y="15414"/>
                    <a:pt x="237900" y="-369"/>
                  </a:cubicBezTo>
                  <a:lnTo>
                    <a:pt x="199800" y="-369"/>
                  </a:lnTo>
                  <a:cubicBezTo>
                    <a:pt x="199800" y="15414"/>
                    <a:pt x="187008" y="28206"/>
                    <a:pt x="171225" y="28206"/>
                  </a:cubicBezTo>
                  <a:cubicBezTo>
                    <a:pt x="155442" y="28206"/>
                    <a:pt x="142650" y="15414"/>
                    <a:pt x="142650" y="-369"/>
                  </a:cubicBezTo>
                  <a:lnTo>
                    <a:pt x="104550" y="-369"/>
                  </a:lnTo>
                  <a:cubicBezTo>
                    <a:pt x="104550" y="15414"/>
                    <a:pt x="91758" y="28206"/>
                    <a:pt x="75975" y="28206"/>
                  </a:cubicBezTo>
                  <a:cubicBezTo>
                    <a:pt x="60192" y="28206"/>
                    <a:pt x="47400" y="15414"/>
                    <a:pt x="47400" y="-369"/>
                  </a:cubicBezTo>
                  <a:lnTo>
                    <a:pt x="-225" y="-369"/>
                  </a:lnTo>
                  <a:lnTo>
                    <a:pt x="-225" y="47256"/>
                  </a:lnTo>
                  <a:cubicBezTo>
                    <a:pt x="15558" y="47256"/>
                    <a:pt x="28350" y="60048"/>
                    <a:pt x="28350" y="75831"/>
                  </a:cubicBezTo>
                  <a:cubicBezTo>
                    <a:pt x="28350" y="91614"/>
                    <a:pt x="15558" y="104406"/>
                    <a:pt x="-225" y="104406"/>
                  </a:cubicBezTo>
                  <a:lnTo>
                    <a:pt x="-225" y="142506"/>
                  </a:lnTo>
                  <a:cubicBezTo>
                    <a:pt x="15558" y="142506"/>
                    <a:pt x="28350" y="155298"/>
                    <a:pt x="28350" y="171081"/>
                  </a:cubicBezTo>
                  <a:cubicBezTo>
                    <a:pt x="28350" y="186864"/>
                    <a:pt x="15558" y="199656"/>
                    <a:pt x="-225" y="199656"/>
                  </a:cubicBezTo>
                  <a:lnTo>
                    <a:pt x="-225" y="237756"/>
                  </a:lnTo>
                  <a:cubicBezTo>
                    <a:pt x="15558" y="237756"/>
                    <a:pt x="28350" y="250548"/>
                    <a:pt x="28350" y="266331"/>
                  </a:cubicBezTo>
                  <a:cubicBezTo>
                    <a:pt x="28350" y="282114"/>
                    <a:pt x="15558" y="294906"/>
                    <a:pt x="-225" y="294906"/>
                  </a:cubicBezTo>
                  <a:lnTo>
                    <a:pt x="-225" y="333006"/>
                  </a:lnTo>
                  <a:cubicBezTo>
                    <a:pt x="15558" y="333006"/>
                    <a:pt x="28350" y="345798"/>
                    <a:pt x="28350" y="361581"/>
                  </a:cubicBezTo>
                  <a:cubicBezTo>
                    <a:pt x="28350" y="377364"/>
                    <a:pt x="15558" y="390156"/>
                    <a:pt x="-225" y="390156"/>
                  </a:cubicBezTo>
                  <a:lnTo>
                    <a:pt x="-225" y="428256"/>
                  </a:lnTo>
                  <a:cubicBezTo>
                    <a:pt x="15558" y="428256"/>
                    <a:pt x="28350" y="441048"/>
                    <a:pt x="28350" y="456831"/>
                  </a:cubicBezTo>
                  <a:cubicBezTo>
                    <a:pt x="28350" y="472614"/>
                    <a:pt x="15558" y="485406"/>
                    <a:pt x="-225" y="485406"/>
                  </a:cubicBezTo>
                  <a:lnTo>
                    <a:pt x="-225" y="523506"/>
                  </a:lnTo>
                  <a:cubicBezTo>
                    <a:pt x="15558" y="523506"/>
                    <a:pt x="28350" y="536298"/>
                    <a:pt x="28350" y="552081"/>
                  </a:cubicBezTo>
                  <a:cubicBezTo>
                    <a:pt x="28350" y="567864"/>
                    <a:pt x="15558" y="580656"/>
                    <a:pt x="-225" y="580656"/>
                  </a:cubicBezTo>
                  <a:lnTo>
                    <a:pt x="-225" y="618756"/>
                  </a:lnTo>
                  <a:cubicBezTo>
                    <a:pt x="15558" y="618756"/>
                    <a:pt x="28350" y="631548"/>
                    <a:pt x="28350" y="647331"/>
                  </a:cubicBezTo>
                  <a:cubicBezTo>
                    <a:pt x="28350" y="663114"/>
                    <a:pt x="15558" y="675906"/>
                    <a:pt x="-225" y="675906"/>
                  </a:cubicBezTo>
                  <a:lnTo>
                    <a:pt x="-225" y="714006"/>
                  </a:lnTo>
                  <a:cubicBezTo>
                    <a:pt x="15558" y="714006"/>
                    <a:pt x="28350" y="726798"/>
                    <a:pt x="28350" y="742581"/>
                  </a:cubicBezTo>
                  <a:cubicBezTo>
                    <a:pt x="28350" y="758364"/>
                    <a:pt x="15558" y="771156"/>
                    <a:pt x="-225" y="771156"/>
                  </a:cubicBezTo>
                  <a:lnTo>
                    <a:pt x="-225" y="809256"/>
                  </a:lnTo>
                  <a:cubicBezTo>
                    <a:pt x="15558" y="809256"/>
                    <a:pt x="28350" y="822048"/>
                    <a:pt x="28350" y="837831"/>
                  </a:cubicBezTo>
                  <a:cubicBezTo>
                    <a:pt x="28350" y="853614"/>
                    <a:pt x="15558" y="866406"/>
                    <a:pt x="-225" y="866406"/>
                  </a:cubicBezTo>
                  <a:lnTo>
                    <a:pt x="-225" y="904506"/>
                  </a:lnTo>
                  <a:cubicBezTo>
                    <a:pt x="15558" y="904506"/>
                    <a:pt x="28350" y="917298"/>
                    <a:pt x="28350" y="933081"/>
                  </a:cubicBezTo>
                  <a:cubicBezTo>
                    <a:pt x="28350" y="948864"/>
                    <a:pt x="15558" y="961656"/>
                    <a:pt x="-225" y="961656"/>
                  </a:cubicBezTo>
                  <a:lnTo>
                    <a:pt x="-225" y="999756"/>
                  </a:lnTo>
                  <a:cubicBezTo>
                    <a:pt x="15558" y="999756"/>
                    <a:pt x="28350" y="1012548"/>
                    <a:pt x="28350" y="1028331"/>
                  </a:cubicBezTo>
                  <a:cubicBezTo>
                    <a:pt x="28350" y="1044114"/>
                    <a:pt x="15558" y="1056906"/>
                    <a:pt x="-225" y="1056906"/>
                  </a:cubicBezTo>
                  <a:lnTo>
                    <a:pt x="-225" y="1095006"/>
                  </a:lnTo>
                  <a:cubicBezTo>
                    <a:pt x="15558" y="1095006"/>
                    <a:pt x="28350" y="1107798"/>
                    <a:pt x="28350" y="1123581"/>
                  </a:cubicBezTo>
                  <a:cubicBezTo>
                    <a:pt x="28350" y="1139364"/>
                    <a:pt x="15558" y="1152156"/>
                    <a:pt x="-225" y="1152156"/>
                  </a:cubicBezTo>
                  <a:lnTo>
                    <a:pt x="-225" y="1190256"/>
                  </a:lnTo>
                  <a:cubicBezTo>
                    <a:pt x="15558" y="1190256"/>
                    <a:pt x="28350" y="1203048"/>
                    <a:pt x="28350" y="1218831"/>
                  </a:cubicBezTo>
                  <a:cubicBezTo>
                    <a:pt x="28350" y="1234614"/>
                    <a:pt x="15558" y="1247406"/>
                    <a:pt x="-225" y="1247406"/>
                  </a:cubicBezTo>
                  <a:lnTo>
                    <a:pt x="-225" y="1285506"/>
                  </a:lnTo>
                  <a:cubicBezTo>
                    <a:pt x="15558" y="1285506"/>
                    <a:pt x="28350" y="1298298"/>
                    <a:pt x="28350" y="1314081"/>
                  </a:cubicBezTo>
                  <a:cubicBezTo>
                    <a:pt x="28350" y="1329864"/>
                    <a:pt x="15558" y="1342656"/>
                    <a:pt x="-225" y="1342656"/>
                  </a:cubicBezTo>
                  <a:lnTo>
                    <a:pt x="-225" y="1390281"/>
                  </a:lnTo>
                  <a:lnTo>
                    <a:pt x="47400" y="1390281"/>
                  </a:lnTo>
                  <a:cubicBezTo>
                    <a:pt x="47400" y="1374498"/>
                    <a:pt x="60192" y="1361706"/>
                    <a:pt x="75975" y="1361706"/>
                  </a:cubicBezTo>
                  <a:cubicBezTo>
                    <a:pt x="91758" y="1361706"/>
                    <a:pt x="104550" y="1374498"/>
                    <a:pt x="104550" y="1390281"/>
                  </a:cubicBezTo>
                  <a:lnTo>
                    <a:pt x="142650" y="1390281"/>
                  </a:lnTo>
                  <a:cubicBezTo>
                    <a:pt x="142650" y="1374498"/>
                    <a:pt x="155442" y="1361706"/>
                    <a:pt x="171225" y="1361706"/>
                  </a:cubicBezTo>
                  <a:cubicBezTo>
                    <a:pt x="187008" y="1361706"/>
                    <a:pt x="199800" y="1374498"/>
                    <a:pt x="199800" y="1390281"/>
                  </a:cubicBezTo>
                  <a:lnTo>
                    <a:pt x="237900" y="1390281"/>
                  </a:lnTo>
                  <a:cubicBezTo>
                    <a:pt x="237900" y="1374498"/>
                    <a:pt x="250692" y="1361706"/>
                    <a:pt x="266475" y="1361706"/>
                  </a:cubicBezTo>
                  <a:cubicBezTo>
                    <a:pt x="282258" y="1361706"/>
                    <a:pt x="295050" y="1374498"/>
                    <a:pt x="295050" y="1390281"/>
                  </a:cubicBezTo>
                  <a:lnTo>
                    <a:pt x="333151" y="1390281"/>
                  </a:lnTo>
                  <a:cubicBezTo>
                    <a:pt x="333151" y="1374498"/>
                    <a:pt x="345942" y="1361706"/>
                    <a:pt x="361726" y="1361706"/>
                  </a:cubicBezTo>
                  <a:cubicBezTo>
                    <a:pt x="377508" y="1361706"/>
                    <a:pt x="390301" y="1374498"/>
                    <a:pt x="390301" y="1390281"/>
                  </a:cubicBezTo>
                  <a:lnTo>
                    <a:pt x="428401" y="1390281"/>
                  </a:lnTo>
                  <a:cubicBezTo>
                    <a:pt x="428401" y="1374498"/>
                    <a:pt x="441192" y="1361706"/>
                    <a:pt x="456976" y="1361706"/>
                  </a:cubicBezTo>
                  <a:cubicBezTo>
                    <a:pt x="472758" y="1361706"/>
                    <a:pt x="485551" y="1374498"/>
                    <a:pt x="485551" y="1390281"/>
                  </a:cubicBezTo>
                  <a:lnTo>
                    <a:pt x="523651" y="1390281"/>
                  </a:lnTo>
                  <a:cubicBezTo>
                    <a:pt x="523651" y="1374498"/>
                    <a:pt x="536442" y="1361706"/>
                    <a:pt x="552226" y="1361706"/>
                  </a:cubicBezTo>
                  <a:cubicBezTo>
                    <a:pt x="568008" y="1361706"/>
                    <a:pt x="580801" y="1374498"/>
                    <a:pt x="580801" y="1390281"/>
                  </a:cubicBezTo>
                  <a:lnTo>
                    <a:pt x="618901" y="1390281"/>
                  </a:lnTo>
                  <a:cubicBezTo>
                    <a:pt x="618901" y="1374498"/>
                    <a:pt x="631692" y="1361706"/>
                    <a:pt x="647476" y="1361706"/>
                  </a:cubicBezTo>
                  <a:cubicBezTo>
                    <a:pt x="663258" y="1361706"/>
                    <a:pt x="676051" y="1374498"/>
                    <a:pt x="676051" y="1390281"/>
                  </a:cubicBezTo>
                  <a:lnTo>
                    <a:pt x="714151" y="1390281"/>
                  </a:lnTo>
                  <a:cubicBezTo>
                    <a:pt x="714151" y="1374498"/>
                    <a:pt x="726942" y="1361706"/>
                    <a:pt x="742726" y="1361706"/>
                  </a:cubicBezTo>
                  <a:cubicBezTo>
                    <a:pt x="758508" y="1361706"/>
                    <a:pt x="771301" y="1374498"/>
                    <a:pt x="771301" y="1390281"/>
                  </a:cubicBezTo>
                  <a:lnTo>
                    <a:pt x="809401" y="1390281"/>
                  </a:lnTo>
                  <a:cubicBezTo>
                    <a:pt x="809401" y="1374498"/>
                    <a:pt x="822192" y="1361706"/>
                    <a:pt x="837976" y="1361706"/>
                  </a:cubicBezTo>
                  <a:cubicBezTo>
                    <a:pt x="853758" y="1361706"/>
                    <a:pt x="866551" y="1374498"/>
                    <a:pt x="866551" y="1390281"/>
                  </a:cubicBezTo>
                  <a:lnTo>
                    <a:pt x="904651" y="1390281"/>
                  </a:lnTo>
                  <a:cubicBezTo>
                    <a:pt x="904651" y="1374498"/>
                    <a:pt x="917442" y="1361706"/>
                    <a:pt x="933226" y="1361706"/>
                  </a:cubicBezTo>
                  <a:cubicBezTo>
                    <a:pt x="949008" y="1361706"/>
                    <a:pt x="961801" y="1374498"/>
                    <a:pt x="961801" y="1390281"/>
                  </a:cubicBezTo>
                  <a:lnTo>
                    <a:pt x="999901" y="1390281"/>
                  </a:lnTo>
                  <a:cubicBezTo>
                    <a:pt x="999901" y="1374498"/>
                    <a:pt x="1012692" y="1361706"/>
                    <a:pt x="1028476" y="1361706"/>
                  </a:cubicBezTo>
                  <a:cubicBezTo>
                    <a:pt x="1044258" y="1361706"/>
                    <a:pt x="1057051" y="1374498"/>
                    <a:pt x="1057051" y="1390281"/>
                  </a:cubicBezTo>
                  <a:lnTo>
                    <a:pt x="1095151" y="1390281"/>
                  </a:lnTo>
                  <a:cubicBezTo>
                    <a:pt x="1095151" y="1374498"/>
                    <a:pt x="1107943" y="1361706"/>
                    <a:pt x="1123726" y="1361706"/>
                  </a:cubicBezTo>
                  <a:cubicBezTo>
                    <a:pt x="1139508" y="1361706"/>
                    <a:pt x="1152301" y="1374498"/>
                    <a:pt x="1152301" y="1390281"/>
                  </a:cubicBezTo>
                  <a:lnTo>
                    <a:pt x="1190401" y="1390281"/>
                  </a:lnTo>
                  <a:cubicBezTo>
                    <a:pt x="1190401" y="1374498"/>
                    <a:pt x="1203193" y="1361706"/>
                    <a:pt x="1218976" y="1361706"/>
                  </a:cubicBezTo>
                  <a:cubicBezTo>
                    <a:pt x="1234758" y="1361706"/>
                    <a:pt x="1247551" y="1374498"/>
                    <a:pt x="1247551" y="1390281"/>
                  </a:cubicBezTo>
                  <a:lnTo>
                    <a:pt x="1285651" y="1390281"/>
                  </a:lnTo>
                  <a:cubicBezTo>
                    <a:pt x="1285651" y="1374498"/>
                    <a:pt x="1298443" y="1361706"/>
                    <a:pt x="1314226" y="1361706"/>
                  </a:cubicBezTo>
                  <a:cubicBezTo>
                    <a:pt x="1330008" y="1361706"/>
                    <a:pt x="1342801" y="1374498"/>
                    <a:pt x="1342801" y="1390281"/>
                  </a:cubicBezTo>
                  <a:lnTo>
                    <a:pt x="1390426" y="1390281"/>
                  </a:lnTo>
                  <a:lnTo>
                    <a:pt x="1390426" y="1342656"/>
                  </a:lnTo>
                  <a:cubicBezTo>
                    <a:pt x="1374643" y="1342656"/>
                    <a:pt x="1361851" y="1329864"/>
                    <a:pt x="1361851" y="1314081"/>
                  </a:cubicBez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EAEAEA"/>
              </a:solidFill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txBody>
            <a:bodyPr rot="0" spcFirstLastPara="0" vert="horz" wrap="square" lIns="108000" tIns="108000" rIns="144000" bIns="72000" numCol="1" spcCol="0" rtlCol="0" fromWordArt="0" anchor="t" anchorCtr="0" forceAA="0" compatLnSpc="0">
              <a:noAutofit/>
            </a:bodyPr>
            <a:lstStyle>
              <a:lvl1pPr marL="190500" indent="-1905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lvl="0" algn="l" eaLnBrk="1" hangingPunct="1">
                <a:spcBef>
                  <a:spcPct val="40000"/>
                </a:spcBef>
                <a:buClr>
                  <a:schemeClr val="accent1"/>
                </a:buClr>
                <a:buSzTx/>
                <a:buFont typeface="Wingdings" panose="05000000000000000000" pitchFamily="2" charset="2"/>
                <a:buChar char="§"/>
              </a:pPr>
              <a:endParaRPr lang="en-US" altLang="en-US">
                <a:sym typeface="+mn-ea"/>
              </a:endParaRPr>
            </a:p>
          </p:txBody>
        </p:sp>
        <p:pic>
          <p:nvPicPr>
            <p:cNvPr id="52" name="图片 51" descr="7805730_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 cstate="email"/>
            <a:srcRect l="18013" t="1554" r="18013" b="1554"/>
            <a:stretch>
              <a:fillRect/>
            </a:stretch>
          </p:blipFill>
          <p:spPr>
            <a:xfrm>
              <a:off x="3372" y="3372"/>
              <a:ext cx="12394" cy="12394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63" h="3863">
                  <a:moveTo>
                    <a:pt x="0" y="0"/>
                  </a:moveTo>
                  <a:lnTo>
                    <a:pt x="3863" y="0"/>
                  </a:lnTo>
                  <a:lnTo>
                    <a:pt x="3863" y="3863"/>
                  </a:lnTo>
                  <a:lnTo>
                    <a:pt x="0" y="3863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grpSp>
        <p:nvGrpSpPr>
          <p:cNvPr id="65" name="组合 64"/>
          <p:cNvGrpSpPr/>
          <p:nvPr>
            <p:custDataLst>
              <p:tags r:id="rId12"/>
            </p:custDataLst>
          </p:nvPr>
        </p:nvGrpSpPr>
        <p:grpSpPr>
          <a:xfrm rot="0">
            <a:off x="7896225" y="3448685"/>
            <a:ext cx="2810064" cy="2151525"/>
            <a:chOff x="2154" y="2154"/>
            <a:chExt cx="14829" cy="14829"/>
          </a:xfrm>
        </p:grpSpPr>
        <p:sp>
          <p:nvSpPr>
            <p:cNvPr id="66" name="任意多边形: 形状 150"/>
            <p:cNvSpPr/>
            <p:nvPr>
              <p:custDataLst>
                <p:tags r:id="rId13"/>
              </p:custDataLst>
            </p:nvPr>
          </p:nvSpPr>
          <p:spPr bwMode="gray">
            <a:xfrm>
              <a:off x="2154" y="2154"/>
              <a:ext cx="14829" cy="14829"/>
            </a:xfrm>
            <a:custGeom>
              <a:avLst/>
              <a:gdLst>
                <a:gd name="connsiteX0" fmla="*/ 1361851 w 1390650"/>
                <a:gd name="connsiteY0" fmla="*/ 1314081 h 1390650"/>
                <a:gd name="connsiteX1" fmla="*/ 1390426 w 1390650"/>
                <a:gd name="connsiteY1" fmla="*/ 1285506 h 1390650"/>
                <a:gd name="connsiteX2" fmla="*/ 1390426 w 1390650"/>
                <a:gd name="connsiteY2" fmla="*/ 1247406 h 1390650"/>
                <a:gd name="connsiteX3" fmla="*/ 1361851 w 1390650"/>
                <a:gd name="connsiteY3" fmla="*/ 1218831 h 1390650"/>
                <a:gd name="connsiteX4" fmla="*/ 1390426 w 1390650"/>
                <a:gd name="connsiteY4" fmla="*/ 1190256 h 1390650"/>
                <a:gd name="connsiteX5" fmla="*/ 1390426 w 1390650"/>
                <a:gd name="connsiteY5" fmla="*/ 1152156 h 1390650"/>
                <a:gd name="connsiteX6" fmla="*/ 1361851 w 1390650"/>
                <a:gd name="connsiteY6" fmla="*/ 1123581 h 1390650"/>
                <a:gd name="connsiteX7" fmla="*/ 1390426 w 1390650"/>
                <a:gd name="connsiteY7" fmla="*/ 1095006 h 1390650"/>
                <a:gd name="connsiteX8" fmla="*/ 1390426 w 1390650"/>
                <a:gd name="connsiteY8" fmla="*/ 1056906 h 1390650"/>
                <a:gd name="connsiteX9" fmla="*/ 1361851 w 1390650"/>
                <a:gd name="connsiteY9" fmla="*/ 1028331 h 1390650"/>
                <a:gd name="connsiteX10" fmla="*/ 1390426 w 1390650"/>
                <a:gd name="connsiteY10" fmla="*/ 999756 h 1390650"/>
                <a:gd name="connsiteX11" fmla="*/ 1390426 w 1390650"/>
                <a:gd name="connsiteY11" fmla="*/ 961656 h 1390650"/>
                <a:gd name="connsiteX12" fmla="*/ 1361851 w 1390650"/>
                <a:gd name="connsiteY12" fmla="*/ 933081 h 1390650"/>
                <a:gd name="connsiteX13" fmla="*/ 1390426 w 1390650"/>
                <a:gd name="connsiteY13" fmla="*/ 904506 h 1390650"/>
                <a:gd name="connsiteX14" fmla="*/ 1390426 w 1390650"/>
                <a:gd name="connsiteY14" fmla="*/ 866406 h 1390650"/>
                <a:gd name="connsiteX15" fmla="*/ 1361851 w 1390650"/>
                <a:gd name="connsiteY15" fmla="*/ 837831 h 1390650"/>
                <a:gd name="connsiteX16" fmla="*/ 1390426 w 1390650"/>
                <a:gd name="connsiteY16" fmla="*/ 809256 h 1390650"/>
                <a:gd name="connsiteX17" fmla="*/ 1390426 w 1390650"/>
                <a:gd name="connsiteY17" fmla="*/ 771156 h 1390650"/>
                <a:gd name="connsiteX18" fmla="*/ 1361851 w 1390650"/>
                <a:gd name="connsiteY18" fmla="*/ 742581 h 1390650"/>
                <a:gd name="connsiteX19" fmla="*/ 1390426 w 1390650"/>
                <a:gd name="connsiteY19" fmla="*/ 714006 h 1390650"/>
                <a:gd name="connsiteX20" fmla="*/ 1390426 w 1390650"/>
                <a:gd name="connsiteY20" fmla="*/ 675906 h 1390650"/>
                <a:gd name="connsiteX21" fmla="*/ 1361851 w 1390650"/>
                <a:gd name="connsiteY21" fmla="*/ 647331 h 1390650"/>
                <a:gd name="connsiteX22" fmla="*/ 1390426 w 1390650"/>
                <a:gd name="connsiteY22" fmla="*/ 618756 h 1390650"/>
                <a:gd name="connsiteX23" fmla="*/ 1390426 w 1390650"/>
                <a:gd name="connsiteY23" fmla="*/ 580656 h 1390650"/>
                <a:gd name="connsiteX24" fmla="*/ 1361851 w 1390650"/>
                <a:gd name="connsiteY24" fmla="*/ 552081 h 1390650"/>
                <a:gd name="connsiteX25" fmla="*/ 1390426 w 1390650"/>
                <a:gd name="connsiteY25" fmla="*/ 523506 h 1390650"/>
                <a:gd name="connsiteX26" fmla="*/ 1390426 w 1390650"/>
                <a:gd name="connsiteY26" fmla="*/ 485406 h 1390650"/>
                <a:gd name="connsiteX27" fmla="*/ 1361851 w 1390650"/>
                <a:gd name="connsiteY27" fmla="*/ 456831 h 1390650"/>
                <a:gd name="connsiteX28" fmla="*/ 1390426 w 1390650"/>
                <a:gd name="connsiteY28" fmla="*/ 428256 h 1390650"/>
                <a:gd name="connsiteX29" fmla="*/ 1390426 w 1390650"/>
                <a:gd name="connsiteY29" fmla="*/ 390156 h 1390650"/>
                <a:gd name="connsiteX30" fmla="*/ 1361851 w 1390650"/>
                <a:gd name="connsiteY30" fmla="*/ 361581 h 1390650"/>
                <a:gd name="connsiteX31" fmla="*/ 1390426 w 1390650"/>
                <a:gd name="connsiteY31" fmla="*/ 333006 h 1390650"/>
                <a:gd name="connsiteX32" fmla="*/ 1390426 w 1390650"/>
                <a:gd name="connsiteY32" fmla="*/ 294906 h 1390650"/>
                <a:gd name="connsiteX33" fmla="*/ 1361851 w 1390650"/>
                <a:gd name="connsiteY33" fmla="*/ 266331 h 1390650"/>
                <a:gd name="connsiteX34" fmla="*/ 1390426 w 1390650"/>
                <a:gd name="connsiteY34" fmla="*/ 237756 h 1390650"/>
                <a:gd name="connsiteX35" fmla="*/ 1390426 w 1390650"/>
                <a:gd name="connsiteY35" fmla="*/ 199656 h 1390650"/>
                <a:gd name="connsiteX36" fmla="*/ 1361851 w 1390650"/>
                <a:gd name="connsiteY36" fmla="*/ 171081 h 1390650"/>
                <a:gd name="connsiteX37" fmla="*/ 1390426 w 1390650"/>
                <a:gd name="connsiteY37" fmla="*/ 142506 h 1390650"/>
                <a:gd name="connsiteX38" fmla="*/ 1390426 w 1390650"/>
                <a:gd name="connsiteY38" fmla="*/ 104406 h 1390650"/>
                <a:gd name="connsiteX39" fmla="*/ 1361851 w 1390650"/>
                <a:gd name="connsiteY39" fmla="*/ 75831 h 1390650"/>
                <a:gd name="connsiteX40" fmla="*/ 1390426 w 1390650"/>
                <a:gd name="connsiteY40" fmla="*/ 47256 h 1390650"/>
                <a:gd name="connsiteX41" fmla="*/ 1390426 w 1390650"/>
                <a:gd name="connsiteY41" fmla="*/ -369 h 1390650"/>
                <a:gd name="connsiteX42" fmla="*/ 1342801 w 1390650"/>
                <a:gd name="connsiteY42" fmla="*/ -369 h 1390650"/>
                <a:gd name="connsiteX43" fmla="*/ 1314226 w 1390650"/>
                <a:gd name="connsiteY43" fmla="*/ 28206 h 1390650"/>
                <a:gd name="connsiteX44" fmla="*/ 1285651 w 1390650"/>
                <a:gd name="connsiteY44" fmla="*/ -369 h 1390650"/>
                <a:gd name="connsiteX45" fmla="*/ 1247551 w 1390650"/>
                <a:gd name="connsiteY45" fmla="*/ -369 h 1390650"/>
                <a:gd name="connsiteX46" fmla="*/ 1218976 w 1390650"/>
                <a:gd name="connsiteY46" fmla="*/ 28206 h 1390650"/>
                <a:gd name="connsiteX47" fmla="*/ 1190401 w 1390650"/>
                <a:gd name="connsiteY47" fmla="*/ -369 h 1390650"/>
                <a:gd name="connsiteX48" fmla="*/ 1152301 w 1390650"/>
                <a:gd name="connsiteY48" fmla="*/ -369 h 1390650"/>
                <a:gd name="connsiteX49" fmla="*/ 1123726 w 1390650"/>
                <a:gd name="connsiteY49" fmla="*/ 28206 h 1390650"/>
                <a:gd name="connsiteX50" fmla="*/ 1095151 w 1390650"/>
                <a:gd name="connsiteY50" fmla="*/ -369 h 1390650"/>
                <a:gd name="connsiteX51" fmla="*/ 1057051 w 1390650"/>
                <a:gd name="connsiteY51" fmla="*/ -369 h 1390650"/>
                <a:gd name="connsiteX52" fmla="*/ 1028476 w 1390650"/>
                <a:gd name="connsiteY52" fmla="*/ 28206 h 1390650"/>
                <a:gd name="connsiteX53" fmla="*/ 999901 w 1390650"/>
                <a:gd name="connsiteY53" fmla="*/ -369 h 1390650"/>
                <a:gd name="connsiteX54" fmla="*/ 961801 w 1390650"/>
                <a:gd name="connsiteY54" fmla="*/ -369 h 1390650"/>
                <a:gd name="connsiteX55" fmla="*/ 933226 w 1390650"/>
                <a:gd name="connsiteY55" fmla="*/ 28206 h 1390650"/>
                <a:gd name="connsiteX56" fmla="*/ 904651 w 1390650"/>
                <a:gd name="connsiteY56" fmla="*/ -369 h 1390650"/>
                <a:gd name="connsiteX57" fmla="*/ 866551 w 1390650"/>
                <a:gd name="connsiteY57" fmla="*/ -369 h 1390650"/>
                <a:gd name="connsiteX58" fmla="*/ 837976 w 1390650"/>
                <a:gd name="connsiteY58" fmla="*/ 28206 h 1390650"/>
                <a:gd name="connsiteX59" fmla="*/ 809401 w 1390650"/>
                <a:gd name="connsiteY59" fmla="*/ -369 h 1390650"/>
                <a:gd name="connsiteX60" fmla="*/ 771301 w 1390650"/>
                <a:gd name="connsiteY60" fmla="*/ -369 h 1390650"/>
                <a:gd name="connsiteX61" fmla="*/ 742726 w 1390650"/>
                <a:gd name="connsiteY61" fmla="*/ 28206 h 1390650"/>
                <a:gd name="connsiteX62" fmla="*/ 714151 w 1390650"/>
                <a:gd name="connsiteY62" fmla="*/ -369 h 1390650"/>
                <a:gd name="connsiteX63" fmla="*/ 676051 w 1390650"/>
                <a:gd name="connsiteY63" fmla="*/ -369 h 1390650"/>
                <a:gd name="connsiteX64" fmla="*/ 647476 w 1390650"/>
                <a:gd name="connsiteY64" fmla="*/ 28206 h 1390650"/>
                <a:gd name="connsiteX65" fmla="*/ 618901 w 1390650"/>
                <a:gd name="connsiteY65" fmla="*/ -369 h 1390650"/>
                <a:gd name="connsiteX66" fmla="*/ 580801 w 1390650"/>
                <a:gd name="connsiteY66" fmla="*/ -369 h 1390650"/>
                <a:gd name="connsiteX67" fmla="*/ 552226 w 1390650"/>
                <a:gd name="connsiteY67" fmla="*/ 28206 h 1390650"/>
                <a:gd name="connsiteX68" fmla="*/ 523651 w 1390650"/>
                <a:gd name="connsiteY68" fmla="*/ -369 h 1390650"/>
                <a:gd name="connsiteX69" fmla="*/ 485551 w 1390650"/>
                <a:gd name="connsiteY69" fmla="*/ -369 h 1390650"/>
                <a:gd name="connsiteX70" fmla="*/ 456976 w 1390650"/>
                <a:gd name="connsiteY70" fmla="*/ 28206 h 1390650"/>
                <a:gd name="connsiteX71" fmla="*/ 428401 w 1390650"/>
                <a:gd name="connsiteY71" fmla="*/ -369 h 1390650"/>
                <a:gd name="connsiteX72" fmla="*/ 390301 w 1390650"/>
                <a:gd name="connsiteY72" fmla="*/ -369 h 1390650"/>
                <a:gd name="connsiteX73" fmla="*/ 361726 w 1390650"/>
                <a:gd name="connsiteY73" fmla="*/ 28206 h 1390650"/>
                <a:gd name="connsiteX74" fmla="*/ 333151 w 1390650"/>
                <a:gd name="connsiteY74" fmla="*/ -369 h 1390650"/>
                <a:gd name="connsiteX75" fmla="*/ 295050 w 1390650"/>
                <a:gd name="connsiteY75" fmla="*/ -369 h 1390650"/>
                <a:gd name="connsiteX76" fmla="*/ 266475 w 1390650"/>
                <a:gd name="connsiteY76" fmla="*/ 28206 h 1390650"/>
                <a:gd name="connsiteX77" fmla="*/ 237900 w 1390650"/>
                <a:gd name="connsiteY77" fmla="*/ -369 h 1390650"/>
                <a:gd name="connsiteX78" fmla="*/ 199800 w 1390650"/>
                <a:gd name="connsiteY78" fmla="*/ -369 h 1390650"/>
                <a:gd name="connsiteX79" fmla="*/ 171225 w 1390650"/>
                <a:gd name="connsiteY79" fmla="*/ 28206 h 1390650"/>
                <a:gd name="connsiteX80" fmla="*/ 142650 w 1390650"/>
                <a:gd name="connsiteY80" fmla="*/ -369 h 1390650"/>
                <a:gd name="connsiteX81" fmla="*/ 104550 w 1390650"/>
                <a:gd name="connsiteY81" fmla="*/ -369 h 1390650"/>
                <a:gd name="connsiteX82" fmla="*/ 75975 w 1390650"/>
                <a:gd name="connsiteY82" fmla="*/ 28206 h 1390650"/>
                <a:gd name="connsiteX83" fmla="*/ 47400 w 1390650"/>
                <a:gd name="connsiteY83" fmla="*/ -369 h 1390650"/>
                <a:gd name="connsiteX84" fmla="*/ -225 w 1390650"/>
                <a:gd name="connsiteY84" fmla="*/ -369 h 1390650"/>
                <a:gd name="connsiteX85" fmla="*/ -225 w 1390650"/>
                <a:gd name="connsiteY85" fmla="*/ 47256 h 1390650"/>
                <a:gd name="connsiteX86" fmla="*/ 28350 w 1390650"/>
                <a:gd name="connsiteY86" fmla="*/ 75831 h 1390650"/>
                <a:gd name="connsiteX87" fmla="*/ -225 w 1390650"/>
                <a:gd name="connsiteY87" fmla="*/ 104406 h 1390650"/>
                <a:gd name="connsiteX88" fmla="*/ -225 w 1390650"/>
                <a:gd name="connsiteY88" fmla="*/ 142506 h 1390650"/>
                <a:gd name="connsiteX89" fmla="*/ 28350 w 1390650"/>
                <a:gd name="connsiteY89" fmla="*/ 171081 h 1390650"/>
                <a:gd name="connsiteX90" fmla="*/ -225 w 1390650"/>
                <a:gd name="connsiteY90" fmla="*/ 199656 h 1390650"/>
                <a:gd name="connsiteX91" fmla="*/ -225 w 1390650"/>
                <a:gd name="connsiteY91" fmla="*/ 237756 h 1390650"/>
                <a:gd name="connsiteX92" fmla="*/ 28350 w 1390650"/>
                <a:gd name="connsiteY92" fmla="*/ 266331 h 1390650"/>
                <a:gd name="connsiteX93" fmla="*/ -225 w 1390650"/>
                <a:gd name="connsiteY93" fmla="*/ 294906 h 1390650"/>
                <a:gd name="connsiteX94" fmla="*/ -225 w 1390650"/>
                <a:gd name="connsiteY94" fmla="*/ 333006 h 1390650"/>
                <a:gd name="connsiteX95" fmla="*/ 28350 w 1390650"/>
                <a:gd name="connsiteY95" fmla="*/ 361581 h 1390650"/>
                <a:gd name="connsiteX96" fmla="*/ -225 w 1390650"/>
                <a:gd name="connsiteY96" fmla="*/ 390156 h 1390650"/>
                <a:gd name="connsiteX97" fmla="*/ -225 w 1390650"/>
                <a:gd name="connsiteY97" fmla="*/ 428256 h 1390650"/>
                <a:gd name="connsiteX98" fmla="*/ 28350 w 1390650"/>
                <a:gd name="connsiteY98" fmla="*/ 456831 h 1390650"/>
                <a:gd name="connsiteX99" fmla="*/ -225 w 1390650"/>
                <a:gd name="connsiteY99" fmla="*/ 485406 h 1390650"/>
                <a:gd name="connsiteX100" fmla="*/ -225 w 1390650"/>
                <a:gd name="connsiteY100" fmla="*/ 523506 h 1390650"/>
                <a:gd name="connsiteX101" fmla="*/ 28350 w 1390650"/>
                <a:gd name="connsiteY101" fmla="*/ 552081 h 1390650"/>
                <a:gd name="connsiteX102" fmla="*/ -225 w 1390650"/>
                <a:gd name="connsiteY102" fmla="*/ 580656 h 1390650"/>
                <a:gd name="connsiteX103" fmla="*/ -225 w 1390650"/>
                <a:gd name="connsiteY103" fmla="*/ 618756 h 1390650"/>
                <a:gd name="connsiteX104" fmla="*/ 28350 w 1390650"/>
                <a:gd name="connsiteY104" fmla="*/ 647331 h 1390650"/>
                <a:gd name="connsiteX105" fmla="*/ -225 w 1390650"/>
                <a:gd name="connsiteY105" fmla="*/ 675906 h 1390650"/>
                <a:gd name="connsiteX106" fmla="*/ -225 w 1390650"/>
                <a:gd name="connsiteY106" fmla="*/ 714006 h 1390650"/>
                <a:gd name="connsiteX107" fmla="*/ 28350 w 1390650"/>
                <a:gd name="connsiteY107" fmla="*/ 742581 h 1390650"/>
                <a:gd name="connsiteX108" fmla="*/ -225 w 1390650"/>
                <a:gd name="connsiteY108" fmla="*/ 771156 h 1390650"/>
                <a:gd name="connsiteX109" fmla="*/ -225 w 1390650"/>
                <a:gd name="connsiteY109" fmla="*/ 809256 h 1390650"/>
                <a:gd name="connsiteX110" fmla="*/ 28350 w 1390650"/>
                <a:gd name="connsiteY110" fmla="*/ 837831 h 1390650"/>
                <a:gd name="connsiteX111" fmla="*/ -225 w 1390650"/>
                <a:gd name="connsiteY111" fmla="*/ 866406 h 1390650"/>
                <a:gd name="connsiteX112" fmla="*/ -225 w 1390650"/>
                <a:gd name="connsiteY112" fmla="*/ 904506 h 1390650"/>
                <a:gd name="connsiteX113" fmla="*/ 28350 w 1390650"/>
                <a:gd name="connsiteY113" fmla="*/ 933081 h 1390650"/>
                <a:gd name="connsiteX114" fmla="*/ -225 w 1390650"/>
                <a:gd name="connsiteY114" fmla="*/ 961656 h 1390650"/>
                <a:gd name="connsiteX115" fmla="*/ -225 w 1390650"/>
                <a:gd name="connsiteY115" fmla="*/ 999756 h 1390650"/>
                <a:gd name="connsiteX116" fmla="*/ 28350 w 1390650"/>
                <a:gd name="connsiteY116" fmla="*/ 1028331 h 1390650"/>
                <a:gd name="connsiteX117" fmla="*/ -225 w 1390650"/>
                <a:gd name="connsiteY117" fmla="*/ 1056906 h 1390650"/>
                <a:gd name="connsiteX118" fmla="*/ -225 w 1390650"/>
                <a:gd name="connsiteY118" fmla="*/ 1095006 h 1390650"/>
                <a:gd name="connsiteX119" fmla="*/ 28350 w 1390650"/>
                <a:gd name="connsiteY119" fmla="*/ 1123581 h 1390650"/>
                <a:gd name="connsiteX120" fmla="*/ -225 w 1390650"/>
                <a:gd name="connsiteY120" fmla="*/ 1152156 h 1390650"/>
                <a:gd name="connsiteX121" fmla="*/ -225 w 1390650"/>
                <a:gd name="connsiteY121" fmla="*/ 1190256 h 1390650"/>
                <a:gd name="connsiteX122" fmla="*/ 28350 w 1390650"/>
                <a:gd name="connsiteY122" fmla="*/ 1218831 h 1390650"/>
                <a:gd name="connsiteX123" fmla="*/ -225 w 1390650"/>
                <a:gd name="connsiteY123" fmla="*/ 1247406 h 1390650"/>
                <a:gd name="connsiteX124" fmla="*/ -225 w 1390650"/>
                <a:gd name="connsiteY124" fmla="*/ 1285506 h 1390650"/>
                <a:gd name="connsiteX125" fmla="*/ 28350 w 1390650"/>
                <a:gd name="connsiteY125" fmla="*/ 1314081 h 1390650"/>
                <a:gd name="connsiteX126" fmla="*/ -225 w 1390650"/>
                <a:gd name="connsiteY126" fmla="*/ 1342656 h 1390650"/>
                <a:gd name="connsiteX127" fmla="*/ -225 w 1390650"/>
                <a:gd name="connsiteY127" fmla="*/ 1390281 h 1390650"/>
                <a:gd name="connsiteX128" fmla="*/ 47400 w 1390650"/>
                <a:gd name="connsiteY128" fmla="*/ 1390281 h 1390650"/>
                <a:gd name="connsiteX129" fmla="*/ 75975 w 1390650"/>
                <a:gd name="connsiteY129" fmla="*/ 1361706 h 1390650"/>
                <a:gd name="connsiteX130" fmla="*/ 104550 w 1390650"/>
                <a:gd name="connsiteY130" fmla="*/ 1390281 h 1390650"/>
                <a:gd name="connsiteX131" fmla="*/ 142650 w 1390650"/>
                <a:gd name="connsiteY131" fmla="*/ 1390281 h 1390650"/>
                <a:gd name="connsiteX132" fmla="*/ 171225 w 1390650"/>
                <a:gd name="connsiteY132" fmla="*/ 1361706 h 1390650"/>
                <a:gd name="connsiteX133" fmla="*/ 199800 w 1390650"/>
                <a:gd name="connsiteY133" fmla="*/ 1390281 h 1390650"/>
                <a:gd name="connsiteX134" fmla="*/ 237900 w 1390650"/>
                <a:gd name="connsiteY134" fmla="*/ 1390281 h 1390650"/>
                <a:gd name="connsiteX135" fmla="*/ 266475 w 1390650"/>
                <a:gd name="connsiteY135" fmla="*/ 1361706 h 1390650"/>
                <a:gd name="connsiteX136" fmla="*/ 295050 w 1390650"/>
                <a:gd name="connsiteY136" fmla="*/ 1390281 h 1390650"/>
                <a:gd name="connsiteX137" fmla="*/ 333151 w 1390650"/>
                <a:gd name="connsiteY137" fmla="*/ 1390281 h 1390650"/>
                <a:gd name="connsiteX138" fmla="*/ 361726 w 1390650"/>
                <a:gd name="connsiteY138" fmla="*/ 1361706 h 1390650"/>
                <a:gd name="connsiteX139" fmla="*/ 390301 w 1390650"/>
                <a:gd name="connsiteY139" fmla="*/ 1390281 h 1390650"/>
                <a:gd name="connsiteX140" fmla="*/ 428401 w 1390650"/>
                <a:gd name="connsiteY140" fmla="*/ 1390281 h 1390650"/>
                <a:gd name="connsiteX141" fmla="*/ 456976 w 1390650"/>
                <a:gd name="connsiteY141" fmla="*/ 1361706 h 1390650"/>
                <a:gd name="connsiteX142" fmla="*/ 485551 w 1390650"/>
                <a:gd name="connsiteY142" fmla="*/ 1390281 h 1390650"/>
                <a:gd name="connsiteX143" fmla="*/ 523651 w 1390650"/>
                <a:gd name="connsiteY143" fmla="*/ 1390281 h 1390650"/>
                <a:gd name="connsiteX144" fmla="*/ 552226 w 1390650"/>
                <a:gd name="connsiteY144" fmla="*/ 1361706 h 1390650"/>
                <a:gd name="connsiteX145" fmla="*/ 580801 w 1390650"/>
                <a:gd name="connsiteY145" fmla="*/ 1390281 h 1390650"/>
                <a:gd name="connsiteX146" fmla="*/ 618901 w 1390650"/>
                <a:gd name="connsiteY146" fmla="*/ 1390281 h 1390650"/>
                <a:gd name="connsiteX147" fmla="*/ 647476 w 1390650"/>
                <a:gd name="connsiteY147" fmla="*/ 1361706 h 1390650"/>
                <a:gd name="connsiteX148" fmla="*/ 676051 w 1390650"/>
                <a:gd name="connsiteY148" fmla="*/ 1390281 h 1390650"/>
                <a:gd name="connsiteX149" fmla="*/ 714151 w 1390650"/>
                <a:gd name="connsiteY149" fmla="*/ 1390281 h 1390650"/>
                <a:gd name="connsiteX150" fmla="*/ 742726 w 1390650"/>
                <a:gd name="connsiteY150" fmla="*/ 1361706 h 1390650"/>
                <a:gd name="connsiteX151" fmla="*/ 771301 w 1390650"/>
                <a:gd name="connsiteY151" fmla="*/ 1390281 h 1390650"/>
                <a:gd name="connsiteX152" fmla="*/ 809401 w 1390650"/>
                <a:gd name="connsiteY152" fmla="*/ 1390281 h 1390650"/>
                <a:gd name="connsiteX153" fmla="*/ 837976 w 1390650"/>
                <a:gd name="connsiteY153" fmla="*/ 1361706 h 1390650"/>
                <a:gd name="connsiteX154" fmla="*/ 866551 w 1390650"/>
                <a:gd name="connsiteY154" fmla="*/ 1390281 h 1390650"/>
                <a:gd name="connsiteX155" fmla="*/ 904651 w 1390650"/>
                <a:gd name="connsiteY155" fmla="*/ 1390281 h 1390650"/>
                <a:gd name="connsiteX156" fmla="*/ 933226 w 1390650"/>
                <a:gd name="connsiteY156" fmla="*/ 1361706 h 1390650"/>
                <a:gd name="connsiteX157" fmla="*/ 961801 w 1390650"/>
                <a:gd name="connsiteY157" fmla="*/ 1390281 h 1390650"/>
                <a:gd name="connsiteX158" fmla="*/ 999901 w 1390650"/>
                <a:gd name="connsiteY158" fmla="*/ 1390281 h 1390650"/>
                <a:gd name="connsiteX159" fmla="*/ 1028476 w 1390650"/>
                <a:gd name="connsiteY159" fmla="*/ 1361706 h 1390650"/>
                <a:gd name="connsiteX160" fmla="*/ 1057051 w 1390650"/>
                <a:gd name="connsiteY160" fmla="*/ 1390281 h 1390650"/>
                <a:gd name="connsiteX161" fmla="*/ 1095151 w 1390650"/>
                <a:gd name="connsiteY161" fmla="*/ 1390281 h 1390650"/>
                <a:gd name="connsiteX162" fmla="*/ 1123726 w 1390650"/>
                <a:gd name="connsiteY162" fmla="*/ 1361706 h 1390650"/>
                <a:gd name="connsiteX163" fmla="*/ 1152301 w 1390650"/>
                <a:gd name="connsiteY163" fmla="*/ 1390281 h 1390650"/>
                <a:gd name="connsiteX164" fmla="*/ 1190401 w 1390650"/>
                <a:gd name="connsiteY164" fmla="*/ 1390281 h 1390650"/>
                <a:gd name="connsiteX165" fmla="*/ 1218976 w 1390650"/>
                <a:gd name="connsiteY165" fmla="*/ 1361706 h 1390650"/>
                <a:gd name="connsiteX166" fmla="*/ 1247551 w 1390650"/>
                <a:gd name="connsiteY166" fmla="*/ 1390281 h 1390650"/>
                <a:gd name="connsiteX167" fmla="*/ 1285651 w 1390650"/>
                <a:gd name="connsiteY167" fmla="*/ 1390281 h 1390650"/>
                <a:gd name="connsiteX168" fmla="*/ 1314226 w 1390650"/>
                <a:gd name="connsiteY168" fmla="*/ 1361706 h 1390650"/>
                <a:gd name="connsiteX169" fmla="*/ 1342801 w 1390650"/>
                <a:gd name="connsiteY169" fmla="*/ 1390281 h 1390650"/>
                <a:gd name="connsiteX170" fmla="*/ 1390426 w 1390650"/>
                <a:gd name="connsiteY170" fmla="*/ 1390281 h 1390650"/>
                <a:gd name="connsiteX171" fmla="*/ 1390426 w 1390650"/>
                <a:gd name="connsiteY171" fmla="*/ 1342656 h 1390650"/>
                <a:gd name="connsiteX172" fmla="*/ 1361851 w 1390650"/>
                <a:gd name="connsiteY172" fmla="*/ 1314081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</a:cxnLst>
              <a:rect l="l" t="t" r="r" b="b"/>
              <a:pathLst>
                <a:path w="1390650" h="1390650">
                  <a:moveTo>
                    <a:pt x="1361851" y="1314081"/>
                  </a:moveTo>
                  <a:cubicBezTo>
                    <a:pt x="1361851" y="1298298"/>
                    <a:pt x="1374643" y="1285506"/>
                    <a:pt x="1390426" y="1285506"/>
                  </a:cubicBezTo>
                  <a:lnTo>
                    <a:pt x="1390426" y="1247406"/>
                  </a:lnTo>
                  <a:cubicBezTo>
                    <a:pt x="1374643" y="1247406"/>
                    <a:pt x="1361851" y="1234614"/>
                    <a:pt x="1361851" y="1218831"/>
                  </a:cubicBezTo>
                  <a:cubicBezTo>
                    <a:pt x="1361851" y="1203048"/>
                    <a:pt x="1374643" y="1190256"/>
                    <a:pt x="1390426" y="1190256"/>
                  </a:cubicBezTo>
                  <a:lnTo>
                    <a:pt x="1390426" y="1152156"/>
                  </a:lnTo>
                  <a:cubicBezTo>
                    <a:pt x="1374643" y="1152156"/>
                    <a:pt x="1361851" y="1139364"/>
                    <a:pt x="1361851" y="1123581"/>
                  </a:cubicBezTo>
                  <a:cubicBezTo>
                    <a:pt x="1361851" y="1107798"/>
                    <a:pt x="1374643" y="1095006"/>
                    <a:pt x="1390426" y="1095006"/>
                  </a:cubicBezTo>
                  <a:lnTo>
                    <a:pt x="1390426" y="1056906"/>
                  </a:lnTo>
                  <a:cubicBezTo>
                    <a:pt x="1374643" y="1056906"/>
                    <a:pt x="1361851" y="1044114"/>
                    <a:pt x="1361851" y="1028331"/>
                  </a:cubicBezTo>
                  <a:cubicBezTo>
                    <a:pt x="1361851" y="1012548"/>
                    <a:pt x="1374643" y="999756"/>
                    <a:pt x="1390426" y="999756"/>
                  </a:cubicBezTo>
                  <a:lnTo>
                    <a:pt x="1390426" y="961656"/>
                  </a:lnTo>
                  <a:cubicBezTo>
                    <a:pt x="1374643" y="961656"/>
                    <a:pt x="1361851" y="948864"/>
                    <a:pt x="1361851" y="933081"/>
                  </a:cubicBezTo>
                  <a:cubicBezTo>
                    <a:pt x="1361851" y="917298"/>
                    <a:pt x="1374643" y="904506"/>
                    <a:pt x="1390426" y="904506"/>
                  </a:cubicBezTo>
                  <a:lnTo>
                    <a:pt x="1390426" y="866406"/>
                  </a:lnTo>
                  <a:cubicBezTo>
                    <a:pt x="1374643" y="866406"/>
                    <a:pt x="1361851" y="853614"/>
                    <a:pt x="1361851" y="837831"/>
                  </a:cubicBezTo>
                  <a:cubicBezTo>
                    <a:pt x="1361851" y="822048"/>
                    <a:pt x="1374643" y="809256"/>
                    <a:pt x="1390426" y="809256"/>
                  </a:cubicBezTo>
                  <a:lnTo>
                    <a:pt x="1390426" y="771156"/>
                  </a:lnTo>
                  <a:cubicBezTo>
                    <a:pt x="1374643" y="771156"/>
                    <a:pt x="1361851" y="758364"/>
                    <a:pt x="1361851" y="742581"/>
                  </a:cubicBezTo>
                  <a:cubicBezTo>
                    <a:pt x="1361851" y="726798"/>
                    <a:pt x="1374643" y="714006"/>
                    <a:pt x="1390426" y="714006"/>
                  </a:cubicBezTo>
                  <a:lnTo>
                    <a:pt x="1390426" y="675906"/>
                  </a:lnTo>
                  <a:cubicBezTo>
                    <a:pt x="1374643" y="675906"/>
                    <a:pt x="1361851" y="663114"/>
                    <a:pt x="1361851" y="647331"/>
                  </a:cubicBezTo>
                  <a:cubicBezTo>
                    <a:pt x="1361851" y="631548"/>
                    <a:pt x="1374643" y="618756"/>
                    <a:pt x="1390426" y="618756"/>
                  </a:cubicBezTo>
                  <a:lnTo>
                    <a:pt x="1390426" y="580656"/>
                  </a:lnTo>
                  <a:cubicBezTo>
                    <a:pt x="1374643" y="580656"/>
                    <a:pt x="1361851" y="567864"/>
                    <a:pt x="1361851" y="552081"/>
                  </a:cubicBezTo>
                  <a:cubicBezTo>
                    <a:pt x="1361851" y="536298"/>
                    <a:pt x="1374643" y="523506"/>
                    <a:pt x="1390426" y="523506"/>
                  </a:cubicBezTo>
                  <a:lnTo>
                    <a:pt x="1390426" y="485406"/>
                  </a:lnTo>
                  <a:cubicBezTo>
                    <a:pt x="1374643" y="485406"/>
                    <a:pt x="1361851" y="472614"/>
                    <a:pt x="1361851" y="456831"/>
                  </a:cubicBezTo>
                  <a:cubicBezTo>
                    <a:pt x="1361851" y="441048"/>
                    <a:pt x="1374643" y="428256"/>
                    <a:pt x="1390426" y="428256"/>
                  </a:cubicBezTo>
                  <a:lnTo>
                    <a:pt x="1390426" y="390156"/>
                  </a:lnTo>
                  <a:cubicBezTo>
                    <a:pt x="1374643" y="390156"/>
                    <a:pt x="1361851" y="377364"/>
                    <a:pt x="1361851" y="361581"/>
                  </a:cubicBezTo>
                  <a:cubicBezTo>
                    <a:pt x="1361851" y="345798"/>
                    <a:pt x="1374643" y="333006"/>
                    <a:pt x="1390426" y="333006"/>
                  </a:cubicBezTo>
                  <a:lnTo>
                    <a:pt x="1390426" y="294906"/>
                  </a:lnTo>
                  <a:cubicBezTo>
                    <a:pt x="1374643" y="294906"/>
                    <a:pt x="1361851" y="282114"/>
                    <a:pt x="1361851" y="266331"/>
                  </a:cubicBezTo>
                  <a:cubicBezTo>
                    <a:pt x="1361851" y="250548"/>
                    <a:pt x="1374643" y="237756"/>
                    <a:pt x="1390426" y="237756"/>
                  </a:cubicBezTo>
                  <a:lnTo>
                    <a:pt x="1390426" y="199656"/>
                  </a:lnTo>
                  <a:cubicBezTo>
                    <a:pt x="1374643" y="199656"/>
                    <a:pt x="1361851" y="186864"/>
                    <a:pt x="1361851" y="171081"/>
                  </a:cubicBezTo>
                  <a:cubicBezTo>
                    <a:pt x="1361851" y="155298"/>
                    <a:pt x="1374643" y="142506"/>
                    <a:pt x="1390426" y="142506"/>
                  </a:cubicBezTo>
                  <a:lnTo>
                    <a:pt x="1390426" y="104406"/>
                  </a:lnTo>
                  <a:cubicBezTo>
                    <a:pt x="1374643" y="104406"/>
                    <a:pt x="1361851" y="91614"/>
                    <a:pt x="1361851" y="75831"/>
                  </a:cubicBezTo>
                  <a:cubicBezTo>
                    <a:pt x="1361851" y="60048"/>
                    <a:pt x="1374643" y="47256"/>
                    <a:pt x="1390426" y="47256"/>
                  </a:cubicBezTo>
                  <a:lnTo>
                    <a:pt x="1390426" y="-369"/>
                  </a:lnTo>
                  <a:lnTo>
                    <a:pt x="1342801" y="-369"/>
                  </a:lnTo>
                  <a:cubicBezTo>
                    <a:pt x="1342801" y="15414"/>
                    <a:pt x="1330008" y="28206"/>
                    <a:pt x="1314226" y="28206"/>
                  </a:cubicBezTo>
                  <a:cubicBezTo>
                    <a:pt x="1298443" y="28206"/>
                    <a:pt x="1285651" y="15414"/>
                    <a:pt x="1285651" y="-369"/>
                  </a:cubicBezTo>
                  <a:lnTo>
                    <a:pt x="1247551" y="-369"/>
                  </a:lnTo>
                  <a:cubicBezTo>
                    <a:pt x="1247551" y="15414"/>
                    <a:pt x="1234758" y="28206"/>
                    <a:pt x="1218976" y="28206"/>
                  </a:cubicBezTo>
                  <a:cubicBezTo>
                    <a:pt x="1203193" y="28206"/>
                    <a:pt x="1190401" y="15414"/>
                    <a:pt x="1190401" y="-369"/>
                  </a:cubicBezTo>
                  <a:lnTo>
                    <a:pt x="1152301" y="-369"/>
                  </a:lnTo>
                  <a:cubicBezTo>
                    <a:pt x="1152301" y="15414"/>
                    <a:pt x="1139508" y="28206"/>
                    <a:pt x="1123726" y="28206"/>
                  </a:cubicBezTo>
                  <a:cubicBezTo>
                    <a:pt x="1107943" y="28206"/>
                    <a:pt x="1095151" y="15414"/>
                    <a:pt x="1095151" y="-369"/>
                  </a:cubicBezTo>
                  <a:lnTo>
                    <a:pt x="1057051" y="-369"/>
                  </a:lnTo>
                  <a:cubicBezTo>
                    <a:pt x="1057051" y="15414"/>
                    <a:pt x="1044258" y="28206"/>
                    <a:pt x="1028476" y="28206"/>
                  </a:cubicBezTo>
                  <a:cubicBezTo>
                    <a:pt x="1012692" y="28206"/>
                    <a:pt x="999901" y="15414"/>
                    <a:pt x="999901" y="-369"/>
                  </a:cubicBezTo>
                  <a:lnTo>
                    <a:pt x="961801" y="-369"/>
                  </a:lnTo>
                  <a:cubicBezTo>
                    <a:pt x="961801" y="15414"/>
                    <a:pt x="949008" y="28206"/>
                    <a:pt x="933226" y="28206"/>
                  </a:cubicBezTo>
                  <a:cubicBezTo>
                    <a:pt x="917442" y="28206"/>
                    <a:pt x="904651" y="15414"/>
                    <a:pt x="904651" y="-369"/>
                  </a:cubicBezTo>
                  <a:lnTo>
                    <a:pt x="866551" y="-369"/>
                  </a:lnTo>
                  <a:cubicBezTo>
                    <a:pt x="866551" y="15414"/>
                    <a:pt x="853758" y="28206"/>
                    <a:pt x="837976" y="28206"/>
                  </a:cubicBezTo>
                  <a:cubicBezTo>
                    <a:pt x="822192" y="28206"/>
                    <a:pt x="809401" y="15414"/>
                    <a:pt x="809401" y="-369"/>
                  </a:cubicBezTo>
                  <a:lnTo>
                    <a:pt x="771301" y="-369"/>
                  </a:lnTo>
                  <a:cubicBezTo>
                    <a:pt x="771301" y="15414"/>
                    <a:pt x="758508" y="28206"/>
                    <a:pt x="742726" y="28206"/>
                  </a:cubicBezTo>
                  <a:cubicBezTo>
                    <a:pt x="726942" y="28206"/>
                    <a:pt x="714151" y="15414"/>
                    <a:pt x="714151" y="-369"/>
                  </a:cubicBezTo>
                  <a:lnTo>
                    <a:pt x="676051" y="-369"/>
                  </a:lnTo>
                  <a:cubicBezTo>
                    <a:pt x="676051" y="15414"/>
                    <a:pt x="663258" y="28206"/>
                    <a:pt x="647476" y="28206"/>
                  </a:cubicBezTo>
                  <a:cubicBezTo>
                    <a:pt x="631692" y="28206"/>
                    <a:pt x="618901" y="15414"/>
                    <a:pt x="618901" y="-369"/>
                  </a:cubicBezTo>
                  <a:lnTo>
                    <a:pt x="580801" y="-369"/>
                  </a:lnTo>
                  <a:cubicBezTo>
                    <a:pt x="580801" y="15414"/>
                    <a:pt x="568008" y="28206"/>
                    <a:pt x="552226" y="28206"/>
                  </a:cubicBezTo>
                  <a:cubicBezTo>
                    <a:pt x="536442" y="28206"/>
                    <a:pt x="523651" y="15414"/>
                    <a:pt x="523651" y="-369"/>
                  </a:cubicBezTo>
                  <a:lnTo>
                    <a:pt x="485551" y="-369"/>
                  </a:lnTo>
                  <a:cubicBezTo>
                    <a:pt x="485551" y="15414"/>
                    <a:pt x="472758" y="28206"/>
                    <a:pt x="456976" y="28206"/>
                  </a:cubicBezTo>
                  <a:cubicBezTo>
                    <a:pt x="441192" y="28206"/>
                    <a:pt x="428401" y="15414"/>
                    <a:pt x="428401" y="-369"/>
                  </a:cubicBezTo>
                  <a:lnTo>
                    <a:pt x="390301" y="-369"/>
                  </a:lnTo>
                  <a:cubicBezTo>
                    <a:pt x="390301" y="15414"/>
                    <a:pt x="377508" y="28206"/>
                    <a:pt x="361726" y="28206"/>
                  </a:cubicBezTo>
                  <a:cubicBezTo>
                    <a:pt x="345942" y="28206"/>
                    <a:pt x="333151" y="15414"/>
                    <a:pt x="333151" y="-369"/>
                  </a:cubicBezTo>
                  <a:lnTo>
                    <a:pt x="295050" y="-369"/>
                  </a:lnTo>
                  <a:cubicBezTo>
                    <a:pt x="295050" y="15414"/>
                    <a:pt x="282258" y="28206"/>
                    <a:pt x="266475" y="28206"/>
                  </a:cubicBezTo>
                  <a:cubicBezTo>
                    <a:pt x="250692" y="28206"/>
                    <a:pt x="237900" y="15414"/>
                    <a:pt x="237900" y="-369"/>
                  </a:cubicBezTo>
                  <a:lnTo>
                    <a:pt x="199800" y="-369"/>
                  </a:lnTo>
                  <a:cubicBezTo>
                    <a:pt x="199800" y="15414"/>
                    <a:pt x="187008" y="28206"/>
                    <a:pt x="171225" y="28206"/>
                  </a:cubicBezTo>
                  <a:cubicBezTo>
                    <a:pt x="155442" y="28206"/>
                    <a:pt x="142650" y="15414"/>
                    <a:pt x="142650" y="-369"/>
                  </a:cubicBezTo>
                  <a:lnTo>
                    <a:pt x="104550" y="-369"/>
                  </a:lnTo>
                  <a:cubicBezTo>
                    <a:pt x="104550" y="15414"/>
                    <a:pt x="91758" y="28206"/>
                    <a:pt x="75975" y="28206"/>
                  </a:cubicBezTo>
                  <a:cubicBezTo>
                    <a:pt x="60192" y="28206"/>
                    <a:pt x="47400" y="15414"/>
                    <a:pt x="47400" y="-369"/>
                  </a:cubicBezTo>
                  <a:lnTo>
                    <a:pt x="-225" y="-369"/>
                  </a:lnTo>
                  <a:lnTo>
                    <a:pt x="-225" y="47256"/>
                  </a:lnTo>
                  <a:cubicBezTo>
                    <a:pt x="15558" y="47256"/>
                    <a:pt x="28350" y="60048"/>
                    <a:pt x="28350" y="75831"/>
                  </a:cubicBezTo>
                  <a:cubicBezTo>
                    <a:pt x="28350" y="91614"/>
                    <a:pt x="15558" y="104406"/>
                    <a:pt x="-225" y="104406"/>
                  </a:cubicBezTo>
                  <a:lnTo>
                    <a:pt x="-225" y="142506"/>
                  </a:lnTo>
                  <a:cubicBezTo>
                    <a:pt x="15558" y="142506"/>
                    <a:pt x="28350" y="155298"/>
                    <a:pt x="28350" y="171081"/>
                  </a:cubicBezTo>
                  <a:cubicBezTo>
                    <a:pt x="28350" y="186864"/>
                    <a:pt x="15558" y="199656"/>
                    <a:pt x="-225" y="199656"/>
                  </a:cubicBezTo>
                  <a:lnTo>
                    <a:pt x="-225" y="237756"/>
                  </a:lnTo>
                  <a:cubicBezTo>
                    <a:pt x="15558" y="237756"/>
                    <a:pt x="28350" y="250548"/>
                    <a:pt x="28350" y="266331"/>
                  </a:cubicBezTo>
                  <a:cubicBezTo>
                    <a:pt x="28350" y="282114"/>
                    <a:pt x="15558" y="294906"/>
                    <a:pt x="-225" y="294906"/>
                  </a:cubicBezTo>
                  <a:lnTo>
                    <a:pt x="-225" y="333006"/>
                  </a:lnTo>
                  <a:cubicBezTo>
                    <a:pt x="15558" y="333006"/>
                    <a:pt x="28350" y="345798"/>
                    <a:pt x="28350" y="361581"/>
                  </a:cubicBezTo>
                  <a:cubicBezTo>
                    <a:pt x="28350" y="377364"/>
                    <a:pt x="15558" y="390156"/>
                    <a:pt x="-225" y="390156"/>
                  </a:cubicBezTo>
                  <a:lnTo>
                    <a:pt x="-225" y="428256"/>
                  </a:lnTo>
                  <a:cubicBezTo>
                    <a:pt x="15558" y="428256"/>
                    <a:pt x="28350" y="441048"/>
                    <a:pt x="28350" y="456831"/>
                  </a:cubicBezTo>
                  <a:cubicBezTo>
                    <a:pt x="28350" y="472614"/>
                    <a:pt x="15558" y="485406"/>
                    <a:pt x="-225" y="485406"/>
                  </a:cubicBezTo>
                  <a:lnTo>
                    <a:pt x="-225" y="523506"/>
                  </a:lnTo>
                  <a:cubicBezTo>
                    <a:pt x="15558" y="523506"/>
                    <a:pt x="28350" y="536298"/>
                    <a:pt x="28350" y="552081"/>
                  </a:cubicBezTo>
                  <a:cubicBezTo>
                    <a:pt x="28350" y="567864"/>
                    <a:pt x="15558" y="580656"/>
                    <a:pt x="-225" y="580656"/>
                  </a:cubicBezTo>
                  <a:lnTo>
                    <a:pt x="-225" y="618756"/>
                  </a:lnTo>
                  <a:cubicBezTo>
                    <a:pt x="15558" y="618756"/>
                    <a:pt x="28350" y="631548"/>
                    <a:pt x="28350" y="647331"/>
                  </a:cubicBezTo>
                  <a:cubicBezTo>
                    <a:pt x="28350" y="663114"/>
                    <a:pt x="15558" y="675906"/>
                    <a:pt x="-225" y="675906"/>
                  </a:cubicBezTo>
                  <a:lnTo>
                    <a:pt x="-225" y="714006"/>
                  </a:lnTo>
                  <a:cubicBezTo>
                    <a:pt x="15558" y="714006"/>
                    <a:pt x="28350" y="726798"/>
                    <a:pt x="28350" y="742581"/>
                  </a:cubicBezTo>
                  <a:cubicBezTo>
                    <a:pt x="28350" y="758364"/>
                    <a:pt x="15558" y="771156"/>
                    <a:pt x="-225" y="771156"/>
                  </a:cubicBezTo>
                  <a:lnTo>
                    <a:pt x="-225" y="809256"/>
                  </a:lnTo>
                  <a:cubicBezTo>
                    <a:pt x="15558" y="809256"/>
                    <a:pt x="28350" y="822048"/>
                    <a:pt x="28350" y="837831"/>
                  </a:cubicBezTo>
                  <a:cubicBezTo>
                    <a:pt x="28350" y="853614"/>
                    <a:pt x="15558" y="866406"/>
                    <a:pt x="-225" y="866406"/>
                  </a:cubicBezTo>
                  <a:lnTo>
                    <a:pt x="-225" y="904506"/>
                  </a:lnTo>
                  <a:cubicBezTo>
                    <a:pt x="15558" y="904506"/>
                    <a:pt x="28350" y="917298"/>
                    <a:pt x="28350" y="933081"/>
                  </a:cubicBezTo>
                  <a:cubicBezTo>
                    <a:pt x="28350" y="948864"/>
                    <a:pt x="15558" y="961656"/>
                    <a:pt x="-225" y="961656"/>
                  </a:cubicBezTo>
                  <a:lnTo>
                    <a:pt x="-225" y="999756"/>
                  </a:lnTo>
                  <a:cubicBezTo>
                    <a:pt x="15558" y="999756"/>
                    <a:pt x="28350" y="1012548"/>
                    <a:pt x="28350" y="1028331"/>
                  </a:cubicBezTo>
                  <a:cubicBezTo>
                    <a:pt x="28350" y="1044114"/>
                    <a:pt x="15558" y="1056906"/>
                    <a:pt x="-225" y="1056906"/>
                  </a:cubicBezTo>
                  <a:lnTo>
                    <a:pt x="-225" y="1095006"/>
                  </a:lnTo>
                  <a:cubicBezTo>
                    <a:pt x="15558" y="1095006"/>
                    <a:pt x="28350" y="1107798"/>
                    <a:pt x="28350" y="1123581"/>
                  </a:cubicBezTo>
                  <a:cubicBezTo>
                    <a:pt x="28350" y="1139364"/>
                    <a:pt x="15558" y="1152156"/>
                    <a:pt x="-225" y="1152156"/>
                  </a:cubicBezTo>
                  <a:lnTo>
                    <a:pt x="-225" y="1190256"/>
                  </a:lnTo>
                  <a:cubicBezTo>
                    <a:pt x="15558" y="1190256"/>
                    <a:pt x="28350" y="1203048"/>
                    <a:pt x="28350" y="1218831"/>
                  </a:cubicBezTo>
                  <a:cubicBezTo>
                    <a:pt x="28350" y="1234614"/>
                    <a:pt x="15558" y="1247406"/>
                    <a:pt x="-225" y="1247406"/>
                  </a:cubicBezTo>
                  <a:lnTo>
                    <a:pt x="-225" y="1285506"/>
                  </a:lnTo>
                  <a:cubicBezTo>
                    <a:pt x="15558" y="1285506"/>
                    <a:pt x="28350" y="1298298"/>
                    <a:pt x="28350" y="1314081"/>
                  </a:cubicBezTo>
                  <a:cubicBezTo>
                    <a:pt x="28350" y="1329864"/>
                    <a:pt x="15558" y="1342656"/>
                    <a:pt x="-225" y="1342656"/>
                  </a:cubicBezTo>
                  <a:lnTo>
                    <a:pt x="-225" y="1390281"/>
                  </a:lnTo>
                  <a:lnTo>
                    <a:pt x="47400" y="1390281"/>
                  </a:lnTo>
                  <a:cubicBezTo>
                    <a:pt x="47400" y="1374498"/>
                    <a:pt x="60192" y="1361706"/>
                    <a:pt x="75975" y="1361706"/>
                  </a:cubicBezTo>
                  <a:cubicBezTo>
                    <a:pt x="91758" y="1361706"/>
                    <a:pt x="104550" y="1374498"/>
                    <a:pt x="104550" y="1390281"/>
                  </a:cubicBezTo>
                  <a:lnTo>
                    <a:pt x="142650" y="1390281"/>
                  </a:lnTo>
                  <a:cubicBezTo>
                    <a:pt x="142650" y="1374498"/>
                    <a:pt x="155442" y="1361706"/>
                    <a:pt x="171225" y="1361706"/>
                  </a:cubicBezTo>
                  <a:cubicBezTo>
                    <a:pt x="187008" y="1361706"/>
                    <a:pt x="199800" y="1374498"/>
                    <a:pt x="199800" y="1390281"/>
                  </a:cubicBezTo>
                  <a:lnTo>
                    <a:pt x="237900" y="1390281"/>
                  </a:lnTo>
                  <a:cubicBezTo>
                    <a:pt x="237900" y="1374498"/>
                    <a:pt x="250692" y="1361706"/>
                    <a:pt x="266475" y="1361706"/>
                  </a:cubicBezTo>
                  <a:cubicBezTo>
                    <a:pt x="282258" y="1361706"/>
                    <a:pt x="295050" y="1374498"/>
                    <a:pt x="295050" y="1390281"/>
                  </a:cubicBezTo>
                  <a:lnTo>
                    <a:pt x="333151" y="1390281"/>
                  </a:lnTo>
                  <a:cubicBezTo>
                    <a:pt x="333151" y="1374498"/>
                    <a:pt x="345942" y="1361706"/>
                    <a:pt x="361726" y="1361706"/>
                  </a:cubicBezTo>
                  <a:cubicBezTo>
                    <a:pt x="377508" y="1361706"/>
                    <a:pt x="390301" y="1374498"/>
                    <a:pt x="390301" y="1390281"/>
                  </a:cubicBezTo>
                  <a:lnTo>
                    <a:pt x="428401" y="1390281"/>
                  </a:lnTo>
                  <a:cubicBezTo>
                    <a:pt x="428401" y="1374498"/>
                    <a:pt x="441192" y="1361706"/>
                    <a:pt x="456976" y="1361706"/>
                  </a:cubicBezTo>
                  <a:cubicBezTo>
                    <a:pt x="472758" y="1361706"/>
                    <a:pt x="485551" y="1374498"/>
                    <a:pt x="485551" y="1390281"/>
                  </a:cubicBezTo>
                  <a:lnTo>
                    <a:pt x="523651" y="1390281"/>
                  </a:lnTo>
                  <a:cubicBezTo>
                    <a:pt x="523651" y="1374498"/>
                    <a:pt x="536442" y="1361706"/>
                    <a:pt x="552226" y="1361706"/>
                  </a:cubicBezTo>
                  <a:cubicBezTo>
                    <a:pt x="568008" y="1361706"/>
                    <a:pt x="580801" y="1374498"/>
                    <a:pt x="580801" y="1390281"/>
                  </a:cubicBezTo>
                  <a:lnTo>
                    <a:pt x="618901" y="1390281"/>
                  </a:lnTo>
                  <a:cubicBezTo>
                    <a:pt x="618901" y="1374498"/>
                    <a:pt x="631692" y="1361706"/>
                    <a:pt x="647476" y="1361706"/>
                  </a:cubicBezTo>
                  <a:cubicBezTo>
                    <a:pt x="663258" y="1361706"/>
                    <a:pt x="676051" y="1374498"/>
                    <a:pt x="676051" y="1390281"/>
                  </a:cubicBezTo>
                  <a:lnTo>
                    <a:pt x="714151" y="1390281"/>
                  </a:lnTo>
                  <a:cubicBezTo>
                    <a:pt x="714151" y="1374498"/>
                    <a:pt x="726942" y="1361706"/>
                    <a:pt x="742726" y="1361706"/>
                  </a:cubicBezTo>
                  <a:cubicBezTo>
                    <a:pt x="758508" y="1361706"/>
                    <a:pt x="771301" y="1374498"/>
                    <a:pt x="771301" y="1390281"/>
                  </a:cubicBezTo>
                  <a:lnTo>
                    <a:pt x="809401" y="1390281"/>
                  </a:lnTo>
                  <a:cubicBezTo>
                    <a:pt x="809401" y="1374498"/>
                    <a:pt x="822192" y="1361706"/>
                    <a:pt x="837976" y="1361706"/>
                  </a:cubicBezTo>
                  <a:cubicBezTo>
                    <a:pt x="853758" y="1361706"/>
                    <a:pt x="866551" y="1374498"/>
                    <a:pt x="866551" y="1390281"/>
                  </a:cubicBezTo>
                  <a:lnTo>
                    <a:pt x="904651" y="1390281"/>
                  </a:lnTo>
                  <a:cubicBezTo>
                    <a:pt x="904651" y="1374498"/>
                    <a:pt x="917442" y="1361706"/>
                    <a:pt x="933226" y="1361706"/>
                  </a:cubicBezTo>
                  <a:cubicBezTo>
                    <a:pt x="949008" y="1361706"/>
                    <a:pt x="961801" y="1374498"/>
                    <a:pt x="961801" y="1390281"/>
                  </a:cubicBezTo>
                  <a:lnTo>
                    <a:pt x="999901" y="1390281"/>
                  </a:lnTo>
                  <a:cubicBezTo>
                    <a:pt x="999901" y="1374498"/>
                    <a:pt x="1012692" y="1361706"/>
                    <a:pt x="1028476" y="1361706"/>
                  </a:cubicBezTo>
                  <a:cubicBezTo>
                    <a:pt x="1044258" y="1361706"/>
                    <a:pt x="1057051" y="1374498"/>
                    <a:pt x="1057051" y="1390281"/>
                  </a:cubicBezTo>
                  <a:lnTo>
                    <a:pt x="1095151" y="1390281"/>
                  </a:lnTo>
                  <a:cubicBezTo>
                    <a:pt x="1095151" y="1374498"/>
                    <a:pt x="1107943" y="1361706"/>
                    <a:pt x="1123726" y="1361706"/>
                  </a:cubicBezTo>
                  <a:cubicBezTo>
                    <a:pt x="1139508" y="1361706"/>
                    <a:pt x="1152301" y="1374498"/>
                    <a:pt x="1152301" y="1390281"/>
                  </a:cubicBezTo>
                  <a:lnTo>
                    <a:pt x="1190401" y="1390281"/>
                  </a:lnTo>
                  <a:cubicBezTo>
                    <a:pt x="1190401" y="1374498"/>
                    <a:pt x="1203193" y="1361706"/>
                    <a:pt x="1218976" y="1361706"/>
                  </a:cubicBezTo>
                  <a:cubicBezTo>
                    <a:pt x="1234758" y="1361706"/>
                    <a:pt x="1247551" y="1374498"/>
                    <a:pt x="1247551" y="1390281"/>
                  </a:cubicBezTo>
                  <a:lnTo>
                    <a:pt x="1285651" y="1390281"/>
                  </a:lnTo>
                  <a:cubicBezTo>
                    <a:pt x="1285651" y="1374498"/>
                    <a:pt x="1298443" y="1361706"/>
                    <a:pt x="1314226" y="1361706"/>
                  </a:cubicBezTo>
                  <a:cubicBezTo>
                    <a:pt x="1330008" y="1361706"/>
                    <a:pt x="1342801" y="1374498"/>
                    <a:pt x="1342801" y="1390281"/>
                  </a:cubicBezTo>
                  <a:lnTo>
                    <a:pt x="1390426" y="1390281"/>
                  </a:lnTo>
                  <a:lnTo>
                    <a:pt x="1390426" y="1342656"/>
                  </a:lnTo>
                  <a:cubicBezTo>
                    <a:pt x="1374643" y="1342656"/>
                    <a:pt x="1361851" y="1329864"/>
                    <a:pt x="1361851" y="1314081"/>
                  </a:cubicBezTo>
                  <a:close/>
                </a:path>
              </a:pathLst>
            </a:custGeom>
            <a:solidFill>
              <a:srgbClr val="FFFFFF"/>
            </a:solidFill>
            <a:ln w="6350">
              <a:solidFill>
                <a:srgbClr val="EAEAEA"/>
              </a:solidFill>
              <a:miter lim="800000"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txBody>
            <a:bodyPr rot="0" spcFirstLastPara="0" vert="horz" wrap="square" lIns="108000" tIns="108000" rIns="144000" bIns="72000" numCol="1" spcCol="0" rtlCol="0" fromWordArt="0" anchor="t" anchorCtr="0" forceAA="0" compatLnSpc="0">
              <a:noAutofit/>
            </a:bodyPr>
            <a:lstStyle>
              <a:lvl1pPr marL="190500" indent="-1905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lvl="0" algn="l" eaLnBrk="1" hangingPunct="1">
                <a:spcBef>
                  <a:spcPct val="40000"/>
                </a:spcBef>
                <a:buClr>
                  <a:schemeClr val="accent1"/>
                </a:buClr>
                <a:buSzTx/>
                <a:buFont typeface="Wingdings" panose="05000000000000000000" pitchFamily="2" charset="2"/>
                <a:buChar char="§"/>
              </a:pPr>
              <a:endParaRPr lang="en-US" altLang="en-US">
                <a:sym typeface="+mn-ea"/>
              </a:endParaRPr>
            </a:p>
          </p:txBody>
        </p:sp>
        <p:pic>
          <p:nvPicPr>
            <p:cNvPr id="67" name="图片 66" descr="7805730_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 cstate="email"/>
            <a:srcRect l="18013" t="1554" r="18013" b="8978"/>
            <a:stretch>
              <a:fillRect/>
            </a:stretch>
          </p:blipFill>
          <p:spPr>
            <a:xfrm>
              <a:off x="3370" y="3371"/>
              <a:ext cx="12395" cy="12355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63" h="3863">
                  <a:moveTo>
                    <a:pt x="0" y="0"/>
                  </a:moveTo>
                  <a:lnTo>
                    <a:pt x="3863" y="0"/>
                  </a:lnTo>
                  <a:lnTo>
                    <a:pt x="3863" y="3863"/>
                  </a:lnTo>
                  <a:lnTo>
                    <a:pt x="0" y="3863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-855722" y="-515601"/>
            <a:ext cx="4601260" cy="45078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8700" dirty="0"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肆</a:t>
            </a:r>
            <a:endParaRPr lang="zh-CN" altLang="en-US" sz="28700" dirty="0">
              <a:solidFill>
                <a:srgbClr val="FAF2E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pic>
        <p:nvPicPr>
          <p:cNvPr id="22" name="图片 2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772285"/>
            <a:ext cx="12193057" cy="3084843"/>
          </a:xfrm>
          <a:prstGeom prst="rect">
            <a:avLst/>
          </a:prstGeom>
        </p:spPr>
      </p:pic>
      <p:pic>
        <p:nvPicPr>
          <p:cNvPr id="15" name="图片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6" t="23408" b="24653"/>
          <a:stretch>
            <a:fillRect/>
          </a:stretch>
        </p:blipFill>
        <p:spPr>
          <a:xfrm flipH="1">
            <a:off x="9850301" y="1960816"/>
            <a:ext cx="2342756" cy="2845354"/>
          </a:xfrm>
          <a:prstGeom prst="rect">
            <a:avLst/>
          </a:prstGeom>
        </p:spPr>
      </p:pic>
      <p:sp>
        <p:nvSpPr>
          <p:cNvPr id="14" name="文本框 13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2416175" y="2510155"/>
            <a:ext cx="7898765" cy="31381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深化家校协同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构建全域育人共同体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 rot="16200000">
            <a:off x="-673895" y="3513221"/>
            <a:ext cx="3842511" cy="2494722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105910" y="1788795"/>
            <a:ext cx="4238625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一是开展精准化家校沟通。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8" name="文本框 7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1430020" y="644525"/>
            <a:ext cx="9249410" cy="902970"/>
          </a:xfrm>
          <a:prstGeom prst="rect">
            <a:avLst/>
          </a:prstGeom>
          <a:noFill/>
          <a:ln>
            <a:solidFill>
              <a:srgbClr val="DCA330"/>
            </a:solidFill>
          </a:ln>
        </p:spPr>
        <p:txBody>
          <a:bodyPr vert="horz" wrap="square" rtlCol="0" anchor="t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     </a:t>
            </a: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政教处积极搭建家校沟通桥梁，通过多元家校活动，凝聚家校育人共识，形成</a:t>
            </a:r>
            <a:r>
              <a:rPr lang="en-US" altLang="zh-CN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家校协同育人合力</a:t>
            </a: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，为学生成长保驾护航。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pic>
        <p:nvPicPr>
          <p:cNvPr id="25" name="图片 2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" y="3187478"/>
            <a:ext cx="2237426" cy="3188484"/>
          </a:xfrm>
          <a:prstGeom prst="rect">
            <a:avLst/>
          </a:prstGeom>
        </p:spPr>
      </p:pic>
      <p:sp>
        <p:nvSpPr>
          <p:cNvPr id="6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协同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2915920" y="2839085"/>
            <a:ext cx="4362450" cy="1308735"/>
          </a:xfrm>
          <a:prstGeom prst="rect">
            <a:avLst/>
          </a:prstGeom>
          <a:noFill/>
          <a:ln>
            <a:solidFill>
              <a:srgbClr val="DCA330"/>
            </a:solidFill>
          </a:ln>
        </p:spPr>
        <p:txBody>
          <a:bodyPr vert="horz" wrap="square" rtlCol="0" anchor="t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     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组织召开期中家长会，针对学段特点分享家庭教育方法与策略，引导家长科学育儿。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graphicFrame>
        <p:nvGraphicFramePr>
          <p:cNvPr id="23" name="图示 22"/>
          <p:cNvGraphicFramePr/>
          <p:nvPr/>
        </p:nvGraphicFramePr>
        <p:xfrm>
          <a:off x="3048000" y="3884930"/>
          <a:ext cx="4231005" cy="265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39" name="组合 138"/>
          <p:cNvGrpSpPr/>
          <p:nvPr>
            <p:custDataLst>
              <p:tags r:id="rId9"/>
            </p:custDataLst>
          </p:nvPr>
        </p:nvGrpSpPr>
        <p:grpSpPr>
          <a:xfrm rot="0">
            <a:off x="7606665" y="2726690"/>
            <a:ext cx="4558323" cy="3902375"/>
            <a:chOff x="2196" y="3866"/>
            <a:chExt cx="15579" cy="13020"/>
          </a:xfrm>
        </p:grpSpPr>
        <p:pic>
          <p:nvPicPr>
            <p:cNvPr id="140" name="图片 139" descr="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141" name="矩形 140"/>
            <p:cNvSpPr/>
            <p:nvPr>
              <p:custDataLst>
                <p:tags r:id="rId12"/>
              </p:custDataLst>
            </p:nvPr>
          </p:nvSpPr>
          <p:spPr>
            <a:xfrm>
              <a:off x="2196" y="3866"/>
              <a:ext cx="14820" cy="11535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2" name="图片 141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 cstate="email"/>
            <a:srcRect l="792" r="792" b="7909"/>
            <a:stretch>
              <a:fillRect/>
            </a:stretch>
          </p:blipFill>
          <p:spPr>
            <a:xfrm>
              <a:off x="2752" y="4406"/>
              <a:ext cx="13707" cy="1038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sp>
        <p:nvSpPr>
          <p:cNvPr id="2" name="圆: 空心 26"/>
          <p:cNvSpPr/>
          <p:nvPr>
            <p:custDataLst>
              <p:tags r:id="rId15"/>
            </p:custDataLst>
          </p:nvPr>
        </p:nvSpPr>
        <p:spPr>
          <a:xfrm>
            <a:off x="10395423" y="3484502"/>
            <a:ext cx="602865" cy="620695"/>
          </a:xfrm>
          <a:prstGeom prst="donut">
            <a:avLst>
              <a:gd name="adj" fmla="val 88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31" name="图片 23" descr="343439383331313b343532303034303bcffacadbb9dcc0ed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0606581" y="3704775"/>
            <a:ext cx="180144" cy="1801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0" cy="12192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0919460" y="0"/>
            <a:ext cx="1013460" cy="16256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前言</a:t>
            </a:r>
            <a:endParaRPr lang="zh-CN" altLang="en-US" sz="5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14" name="组合 13"/>
          <p:cNvGrpSpPr/>
          <p:nvPr/>
        </p:nvGrpSpPr>
        <p:grpSpPr>
          <a:xfrm>
            <a:off x="6985000" y="1241425"/>
            <a:ext cx="4148455" cy="4486910"/>
            <a:chOff x="9475" y="1866"/>
            <a:chExt cx="6533" cy="706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2" name="图片 1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1"/>
            <a:stretch>
              <a:fillRect/>
            </a:stretch>
          </p:blipFill>
          <p:spPr>
            <a:xfrm>
              <a:off x="9475" y="1866"/>
              <a:ext cx="6031" cy="706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/>
            <a:srcRect l="4512" t="4628" r="4264" b="4926"/>
            <a:stretch>
              <a:fillRect/>
            </a:stretch>
          </p:blipFill>
          <p:spPr>
            <a:xfrm>
              <a:off x="10490" y="2050"/>
              <a:ext cx="5519" cy="5472"/>
            </a:xfrm>
            <a:prstGeom prst="ellipse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 rot="0">
            <a:off x="1247775" y="963295"/>
            <a:ext cx="5676265" cy="4849495"/>
            <a:chOff x="5518" y="3376"/>
            <a:chExt cx="8344" cy="3979"/>
          </a:xfrm>
        </p:grpSpPr>
        <p:sp>
          <p:nvSpPr>
            <p:cNvPr id="29" name="矩形 28"/>
            <p:cNvSpPr/>
            <p:nvPr/>
          </p:nvSpPr>
          <p:spPr>
            <a:xfrm>
              <a:off x="5518" y="3376"/>
              <a:ext cx="8344" cy="3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EF9F3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0" name="矩形 29"/>
            <p:cNvSpPr/>
            <p:nvPr/>
          </p:nvSpPr>
          <p:spPr>
            <a:xfrm flipH="1">
              <a:off x="5518" y="7197"/>
              <a:ext cx="8344" cy="158"/>
            </a:xfrm>
            <a:prstGeom prst="rect">
              <a:avLst/>
            </a:prstGeom>
            <a:gradFill>
              <a:gsLst>
                <a:gs pos="43000">
                  <a:schemeClr val="tx1">
                    <a:lumMod val="75000"/>
                    <a:lumOff val="25000"/>
                  </a:schemeClr>
                </a:gs>
                <a:gs pos="16000">
                  <a:srgbClr val="FBFEFF"/>
                </a:gs>
                <a:gs pos="100000">
                  <a:schemeClr val="tx1"/>
                </a:gs>
              </a:gsLst>
              <a:lin ang="156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1" name="文本框 30"/>
          <p:cNvSpPr txBox="1"/>
          <p:nvPr>
            <p:custDataLst>
              <p:tags r:id="rId4"/>
            </p:custDataLst>
          </p:nvPr>
        </p:nvSpPr>
        <p:spPr>
          <a:xfrm>
            <a:off x="1427357" y="1230372"/>
            <a:ext cx="5038161" cy="4184045"/>
          </a:xfrm>
          <a:prstGeom prst="rect">
            <a:avLst/>
          </a:prstGeom>
          <a:noFill/>
          <a:effectLst/>
        </p:spPr>
        <p:txBody>
          <a:bodyPr wrap="square" rtlCol="0" anchor="ctr" anchorCtr="0">
            <a:noAutofit/>
          </a:bodyPr>
          <a:p>
            <a:pPr indent="0" algn="just" font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dirty="0">
                <a:solidFill>
                  <a:srgbClr val="0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     2026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年秋季我校德育处紧扣“</a:t>
            </a:r>
            <a:r>
              <a:rPr lang="zh-CN" altLang="en-US" sz="2800" b="1" u="sng" dirty="0"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立德树人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”根本任务，深入贯彻教育强国建设要求及市未成年人思想道德建设工作部署 ，以“五育并举”为核心，构建“</a:t>
            </a:r>
            <a:r>
              <a:rPr lang="zh-CN" altLang="en-US" sz="2800" b="1" u="sng" dirty="0"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全员、全程、全方位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  <a:sym typeface="+mn-ea"/>
              </a:rPr>
              <a:t>”大德育格局，推动德育工作与常规管理深度融合，助力学生全面发展。现将本学期工作总结如下：</a:t>
            </a:r>
            <a:endParaRPr lang="zh-CN" altLang="en-US" sz="2800" b="1" dirty="0">
              <a:solidFill>
                <a:srgbClr val="00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3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 rot="16200000">
            <a:off x="-673895" y="3513221"/>
            <a:ext cx="3842511" cy="2494722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105910" y="688340"/>
            <a:ext cx="4238625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一是开展精准化家校沟通。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pic>
        <p:nvPicPr>
          <p:cNvPr id="25" name="图片 2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" y="3187478"/>
            <a:ext cx="2237426" cy="3188484"/>
          </a:xfrm>
          <a:prstGeom prst="rect">
            <a:avLst/>
          </a:prstGeom>
        </p:spPr>
      </p:pic>
      <p:sp>
        <p:nvSpPr>
          <p:cNvPr id="6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协同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4"/>
            </p:custDataLst>
          </p:nvPr>
        </p:nvGrpSpPr>
        <p:grpSpPr>
          <a:xfrm rot="0">
            <a:off x="6404610" y="3619500"/>
            <a:ext cx="5048885" cy="3008954"/>
            <a:chOff x="2329" y="4963"/>
            <a:chExt cx="15016" cy="9276"/>
          </a:xfrm>
        </p:grpSpPr>
        <p:pic>
          <p:nvPicPr>
            <p:cNvPr id="30" name="图片 29" descr="F:/设计图片中国风/VCG211356056177.jpgVCG211356056177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 cstate="email"/>
            <a:srcRect l="-14" t="402" r="-14" b="7910"/>
            <a:stretch>
              <a:fillRect/>
            </a:stretch>
          </p:blipFill>
          <p:spPr>
            <a:xfrm>
              <a:off x="2403" y="6337"/>
              <a:ext cx="14094" cy="7705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021" h="7667">
                  <a:moveTo>
                    <a:pt x="527" y="0"/>
                  </a:moveTo>
                  <a:lnTo>
                    <a:pt x="13494" y="0"/>
                  </a:lnTo>
                  <a:lnTo>
                    <a:pt x="13494" y="182"/>
                  </a:lnTo>
                  <a:lnTo>
                    <a:pt x="13670" y="182"/>
                  </a:lnTo>
                  <a:lnTo>
                    <a:pt x="13670" y="355"/>
                  </a:lnTo>
                  <a:lnTo>
                    <a:pt x="13839" y="355"/>
                  </a:lnTo>
                  <a:lnTo>
                    <a:pt x="13839" y="533"/>
                  </a:lnTo>
                  <a:lnTo>
                    <a:pt x="14021" y="533"/>
                  </a:lnTo>
                  <a:lnTo>
                    <a:pt x="14021" y="2388"/>
                  </a:lnTo>
                  <a:lnTo>
                    <a:pt x="14021" y="2741"/>
                  </a:lnTo>
                  <a:lnTo>
                    <a:pt x="14021" y="4600"/>
                  </a:lnTo>
                  <a:lnTo>
                    <a:pt x="14021" y="4744"/>
                  </a:lnTo>
                  <a:lnTo>
                    <a:pt x="14021" y="7134"/>
                  </a:lnTo>
                  <a:lnTo>
                    <a:pt x="13840" y="7134"/>
                  </a:lnTo>
                  <a:lnTo>
                    <a:pt x="13840" y="7312"/>
                  </a:lnTo>
                  <a:lnTo>
                    <a:pt x="13671" y="7312"/>
                  </a:lnTo>
                  <a:lnTo>
                    <a:pt x="13671" y="7485"/>
                  </a:lnTo>
                  <a:lnTo>
                    <a:pt x="13494" y="7485"/>
                  </a:lnTo>
                  <a:lnTo>
                    <a:pt x="13494" y="7667"/>
                  </a:lnTo>
                  <a:lnTo>
                    <a:pt x="528" y="7667"/>
                  </a:lnTo>
                  <a:lnTo>
                    <a:pt x="528" y="7485"/>
                  </a:lnTo>
                  <a:lnTo>
                    <a:pt x="351" y="7485"/>
                  </a:lnTo>
                  <a:lnTo>
                    <a:pt x="351" y="7312"/>
                  </a:lnTo>
                  <a:lnTo>
                    <a:pt x="182" y="7312"/>
                  </a:lnTo>
                  <a:lnTo>
                    <a:pt x="182" y="7134"/>
                  </a:lnTo>
                  <a:lnTo>
                    <a:pt x="0" y="7134"/>
                  </a:lnTo>
                  <a:lnTo>
                    <a:pt x="0" y="4744"/>
                  </a:lnTo>
                  <a:lnTo>
                    <a:pt x="0" y="4600"/>
                  </a:lnTo>
                  <a:lnTo>
                    <a:pt x="0" y="2756"/>
                  </a:lnTo>
                  <a:lnTo>
                    <a:pt x="0" y="2388"/>
                  </a:lnTo>
                  <a:lnTo>
                    <a:pt x="0" y="533"/>
                  </a:lnTo>
                  <a:lnTo>
                    <a:pt x="182" y="533"/>
                  </a:lnTo>
                  <a:lnTo>
                    <a:pt x="182" y="355"/>
                  </a:lnTo>
                  <a:lnTo>
                    <a:pt x="351" y="355"/>
                  </a:lnTo>
                  <a:lnTo>
                    <a:pt x="351" y="182"/>
                  </a:lnTo>
                  <a:lnTo>
                    <a:pt x="527" y="182"/>
                  </a:lnTo>
                  <a:lnTo>
                    <a:pt x="527" y="0"/>
                  </a:lnTo>
                  <a:close/>
                </a:path>
              </a:pathLst>
            </a:custGeom>
          </p:spPr>
        </p:pic>
        <p:sp>
          <p:nvSpPr>
            <p:cNvPr id="31" name="任意多边形: 形状 79"/>
            <p:cNvSpPr/>
            <p:nvPr>
              <p:custDataLst>
                <p:tags r:id="rId7"/>
              </p:custDataLst>
            </p:nvPr>
          </p:nvSpPr>
          <p:spPr>
            <a:xfrm>
              <a:off x="2329" y="6265"/>
              <a:ext cx="14244" cy="7863"/>
            </a:xfrm>
            <a:custGeom>
              <a:avLst/>
              <a:gdLst>
                <a:gd name="connsiteX0" fmla="*/ 11592625 w 11740554"/>
                <a:gd name="connsiteY0" fmla="*/ 358455 h 2372069"/>
                <a:gd name="connsiteX1" fmla="*/ 11592625 w 11740554"/>
                <a:gd name="connsiteY1" fmla="*/ 360835 h 2372069"/>
                <a:gd name="connsiteX2" fmla="*/ 11589985 w 11740554"/>
                <a:gd name="connsiteY2" fmla="*/ 360835 h 2372069"/>
                <a:gd name="connsiteX3" fmla="*/ 11589985 w 11740554"/>
                <a:gd name="connsiteY3" fmla="*/ 441137 h 2372069"/>
                <a:gd name="connsiteX4" fmla="*/ 11672667 w 11740554"/>
                <a:gd name="connsiteY4" fmla="*/ 441137 h 2372069"/>
                <a:gd name="connsiteX5" fmla="*/ 11672667 w 11740554"/>
                <a:gd name="connsiteY5" fmla="*/ 358455 h 2372069"/>
                <a:gd name="connsiteX6" fmla="*/ 11592625 w 11740554"/>
                <a:gd name="connsiteY6" fmla="*/ 358455 h 2372069"/>
                <a:gd name="connsiteX7" fmla="*/ 67623 w 11740554"/>
                <a:gd name="connsiteY7" fmla="*/ 358455 h 2372069"/>
                <a:gd name="connsiteX8" fmla="*/ 67623 w 11740554"/>
                <a:gd name="connsiteY8" fmla="*/ 441137 h 2372069"/>
                <a:gd name="connsiteX9" fmla="*/ 150303 w 11740554"/>
                <a:gd name="connsiteY9" fmla="*/ 441137 h 2372069"/>
                <a:gd name="connsiteX10" fmla="*/ 150303 w 11740554"/>
                <a:gd name="connsiteY10" fmla="*/ 360835 h 2372069"/>
                <a:gd name="connsiteX11" fmla="*/ 147663 w 11740554"/>
                <a:gd name="connsiteY11" fmla="*/ 360835 h 2372069"/>
                <a:gd name="connsiteX12" fmla="*/ 147663 w 11740554"/>
                <a:gd name="connsiteY12" fmla="*/ 358455 h 2372069"/>
                <a:gd name="connsiteX13" fmla="*/ 67623 w 11740554"/>
                <a:gd name="connsiteY13" fmla="*/ 358455 h 2372069"/>
                <a:gd name="connsiteX14" fmla="*/ 11450249 w 11740554"/>
                <a:gd name="connsiteY14" fmla="*/ 218456 h 2372069"/>
                <a:gd name="connsiteX15" fmla="*/ 11450249 w 11740554"/>
                <a:gd name="connsiteY15" fmla="*/ 293212 h 2372069"/>
                <a:gd name="connsiteX16" fmla="*/ 11522362 w 11740554"/>
                <a:gd name="connsiteY16" fmla="*/ 293212 h 2372069"/>
                <a:gd name="connsiteX17" fmla="*/ 11522362 w 11740554"/>
                <a:gd name="connsiteY17" fmla="*/ 290832 h 2372069"/>
                <a:gd name="connsiteX18" fmla="*/ 11525005 w 11740554"/>
                <a:gd name="connsiteY18" fmla="*/ 290832 h 2372069"/>
                <a:gd name="connsiteX19" fmla="*/ 11525005 w 11740554"/>
                <a:gd name="connsiteY19" fmla="*/ 218456 h 2372069"/>
                <a:gd name="connsiteX20" fmla="*/ 11450249 w 11740554"/>
                <a:gd name="connsiteY20" fmla="*/ 218456 h 2372069"/>
                <a:gd name="connsiteX21" fmla="*/ 215549 w 11740554"/>
                <a:gd name="connsiteY21" fmla="*/ 218456 h 2372069"/>
                <a:gd name="connsiteX22" fmla="*/ 215549 w 11740554"/>
                <a:gd name="connsiteY22" fmla="*/ 290832 h 2372069"/>
                <a:gd name="connsiteX23" fmla="*/ 218192 w 11740554"/>
                <a:gd name="connsiteY23" fmla="*/ 290832 h 2372069"/>
                <a:gd name="connsiteX24" fmla="*/ 218192 w 11740554"/>
                <a:gd name="connsiteY24" fmla="*/ 293212 h 2372069"/>
                <a:gd name="connsiteX25" fmla="*/ 290305 w 11740554"/>
                <a:gd name="connsiteY25" fmla="*/ 293212 h 2372069"/>
                <a:gd name="connsiteX26" fmla="*/ 290305 w 11740554"/>
                <a:gd name="connsiteY26" fmla="*/ 218456 h 2372069"/>
                <a:gd name="connsiteX27" fmla="*/ 215549 w 11740554"/>
                <a:gd name="connsiteY27" fmla="*/ 218456 h 2372069"/>
                <a:gd name="connsiteX28" fmla="*/ 11589985 w 11740554"/>
                <a:gd name="connsiteY28" fmla="*/ 67623 h 2372069"/>
                <a:gd name="connsiteX29" fmla="*/ 11589985 w 11740554"/>
                <a:gd name="connsiteY29" fmla="*/ 150303 h 2372069"/>
                <a:gd name="connsiteX30" fmla="*/ 11672667 w 11740554"/>
                <a:gd name="connsiteY30" fmla="*/ 150303 h 2372069"/>
                <a:gd name="connsiteX31" fmla="*/ 11672667 w 11740554"/>
                <a:gd name="connsiteY31" fmla="*/ 67623 h 2372069"/>
                <a:gd name="connsiteX32" fmla="*/ 11589985 w 11740554"/>
                <a:gd name="connsiteY32" fmla="*/ 67623 h 2372069"/>
                <a:gd name="connsiteX33" fmla="*/ 11303906 w 11740554"/>
                <a:gd name="connsiteY33" fmla="*/ 67623 h 2372069"/>
                <a:gd name="connsiteX34" fmla="*/ 11303906 w 11740554"/>
                <a:gd name="connsiteY34" fmla="*/ 150303 h 2372069"/>
                <a:gd name="connsiteX35" fmla="*/ 11386589 w 11740554"/>
                <a:gd name="connsiteY35" fmla="*/ 150303 h 2372069"/>
                <a:gd name="connsiteX36" fmla="*/ 11386589 w 11740554"/>
                <a:gd name="connsiteY36" fmla="*/ 67623 h 2372069"/>
                <a:gd name="connsiteX37" fmla="*/ 11303906 w 11740554"/>
                <a:gd name="connsiteY37" fmla="*/ 67623 h 2372069"/>
                <a:gd name="connsiteX38" fmla="*/ 353965 w 11740554"/>
                <a:gd name="connsiteY38" fmla="*/ 67623 h 2372069"/>
                <a:gd name="connsiteX39" fmla="*/ 353965 w 11740554"/>
                <a:gd name="connsiteY39" fmla="*/ 150303 h 2372069"/>
                <a:gd name="connsiteX40" fmla="*/ 436645 w 11740554"/>
                <a:gd name="connsiteY40" fmla="*/ 150303 h 2372069"/>
                <a:gd name="connsiteX41" fmla="*/ 436645 w 11740554"/>
                <a:gd name="connsiteY41" fmla="*/ 67623 h 2372069"/>
                <a:gd name="connsiteX42" fmla="*/ 353965 w 11740554"/>
                <a:gd name="connsiteY42" fmla="*/ 67623 h 2372069"/>
                <a:gd name="connsiteX43" fmla="*/ 67623 w 11740554"/>
                <a:gd name="connsiteY43" fmla="*/ 67623 h 2372069"/>
                <a:gd name="connsiteX44" fmla="*/ 67623 w 11740554"/>
                <a:gd name="connsiteY44" fmla="*/ 150303 h 2372069"/>
                <a:gd name="connsiteX45" fmla="*/ 150303 w 11740554"/>
                <a:gd name="connsiteY45" fmla="*/ 150303 h 2372069"/>
                <a:gd name="connsiteX46" fmla="*/ 150303 w 11740554"/>
                <a:gd name="connsiteY46" fmla="*/ 67623 h 2372069"/>
                <a:gd name="connsiteX47" fmla="*/ 67623 w 11740554"/>
                <a:gd name="connsiteY47" fmla="*/ 67623 h 2372069"/>
                <a:gd name="connsiteX48" fmla="*/ 0 w 11740554"/>
                <a:gd name="connsiteY48" fmla="*/ 0 h 2372069"/>
                <a:gd name="connsiteX49" fmla="*/ 217926 w 11740554"/>
                <a:gd name="connsiteY49" fmla="*/ 0 h 2372069"/>
                <a:gd name="connsiteX50" fmla="*/ 217926 w 11740554"/>
                <a:gd name="connsiteY50" fmla="*/ 150832 h 2372069"/>
                <a:gd name="connsiteX51" fmla="*/ 286079 w 11740554"/>
                <a:gd name="connsiteY51" fmla="*/ 150832 h 2372069"/>
                <a:gd name="connsiteX52" fmla="*/ 286079 w 11740554"/>
                <a:gd name="connsiteY52" fmla="*/ 0 h 2372069"/>
                <a:gd name="connsiteX53" fmla="*/ 11454212 w 11740554"/>
                <a:gd name="connsiteY53" fmla="*/ 0 h 2372069"/>
                <a:gd name="connsiteX54" fmla="*/ 11454212 w 11740554"/>
                <a:gd name="connsiteY54" fmla="*/ 150832 h 2372069"/>
                <a:gd name="connsiteX55" fmla="*/ 11522362 w 11740554"/>
                <a:gd name="connsiteY55" fmla="*/ 150832 h 2372069"/>
                <a:gd name="connsiteX56" fmla="*/ 11522362 w 11740554"/>
                <a:gd name="connsiteY56" fmla="*/ 0 h 2372069"/>
                <a:gd name="connsiteX57" fmla="*/ 11740554 w 11740554"/>
                <a:gd name="connsiteY57" fmla="*/ 0 h 2372069"/>
                <a:gd name="connsiteX58" fmla="*/ 11740554 w 11740554"/>
                <a:gd name="connsiteY58" fmla="*/ 217926 h 2372069"/>
                <a:gd name="connsiteX59" fmla="*/ 11592891 w 11740554"/>
                <a:gd name="connsiteY59" fmla="*/ 217926 h 2372069"/>
                <a:gd name="connsiteX60" fmla="*/ 11592891 w 11740554"/>
                <a:gd name="connsiteY60" fmla="*/ 290832 h 2372069"/>
                <a:gd name="connsiteX61" fmla="*/ 11740554 w 11740554"/>
                <a:gd name="connsiteY61" fmla="*/ 290832 h 2372069"/>
                <a:gd name="connsiteX62" fmla="*/ 11740554 w 11740554"/>
                <a:gd name="connsiteY62" fmla="*/ 2350374 h 2372069"/>
                <a:gd name="connsiteX63" fmla="*/ 11702141 w 11740554"/>
                <a:gd name="connsiteY63" fmla="*/ 2338450 h 2372069"/>
                <a:gd name="connsiteX64" fmla="*/ 11672667 w 11740554"/>
                <a:gd name="connsiteY64" fmla="*/ 2335479 h 2372069"/>
                <a:gd name="connsiteX65" fmla="*/ 11672667 w 11740554"/>
                <a:gd name="connsiteY65" fmla="*/ 508761 h 2372069"/>
                <a:gd name="connsiteX66" fmla="*/ 11522098 w 11740554"/>
                <a:gd name="connsiteY66" fmla="*/ 508761 h 2372069"/>
                <a:gd name="connsiteX67" fmla="*/ 11522098 w 11740554"/>
                <a:gd name="connsiteY67" fmla="*/ 360835 h 2372069"/>
                <a:gd name="connsiteX68" fmla="*/ 11382362 w 11740554"/>
                <a:gd name="connsiteY68" fmla="*/ 360835 h 2372069"/>
                <a:gd name="connsiteX69" fmla="*/ 11382362 w 11740554"/>
                <a:gd name="connsiteY69" fmla="*/ 217926 h 2372069"/>
                <a:gd name="connsiteX70" fmla="*/ 11236020 w 11740554"/>
                <a:gd name="connsiteY70" fmla="*/ 217926 h 2372069"/>
                <a:gd name="connsiteX71" fmla="*/ 11236020 w 11740554"/>
                <a:gd name="connsiteY71" fmla="*/ 67623 h 2372069"/>
                <a:gd name="connsiteX72" fmla="*/ 504004 w 11740554"/>
                <a:gd name="connsiteY72" fmla="*/ 67623 h 2372069"/>
                <a:gd name="connsiteX73" fmla="*/ 504004 w 11740554"/>
                <a:gd name="connsiteY73" fmla="*/ 217926 h 2372069"/>
                <a:gd name="connsiteX74" fmla="*/ 357665 w 11740554"/>
                <a:gd name="connsiteY74" fmla="*/ 217926 h 2372069"/>
                <a:gd name="connsiteX75" fmla="*/ 357665 w 11740554"/>
                <a:gd name="connsiteY75" fmla="*/ 360835 h 2372069"/>
                <a:gd name="connsiteX76" fmla="*/ 217926 w 11740554"/>
                <a:gd name="connsiteY76" fmla="*/ 360835 h 2372069"/>
                <a:gd name="connsiteX77" fmla="*/ 217926 w 11740554"/>
                <a:gd name="connsiteY77" fmla="*/ 508761 h 2372069"/>
                <a:gd name="connsiteX78" fmla="*/ 67623 w 11740554"/>
                <a:gd name="connsiteY78" fmla="*/ 508761 h 2372069"/>
                <a:gd name="connsiteX79" fmla="*/ 67623 w 11740554"/>
                <a:gd name="connsiteY79" fmla="*/ 2348126 h 2372069"/>
                <a:gd name="connsiteX80" fmla="*/ 12702 w 11740554"/>
                <a:gd name="connsiteY80" fmla="*/ 2365175 h 2372069"/>
                <a:gd name="connsiteX81" fmla="*/ 0 w 11740554"/>
                <a:gd name="connsiteY81" fmla="*/ 2372069 h 2372069"/>
                <a:gd name="connsiteX82" fmla="*/ 0 w 11740554"/>
                <a:gd name="connsiteY82" fmla="*/ 290569 h 2372069"/>
                <a:gd name="connsiteX83" fmla="*/ 147663 w 11740554"/>
                <a:gd name="connsiteY83" fmla="*/ 290569 h 2372069"/>
                <a:gd name="connsiteX84" fmla="*/ 147663 w 11740554"/>
                <a:gd name="connsiteY84" fmla="*/ 217926 h 2372069"/>
                <a:gd name="connsiteX85" fmla="*/ 0 w 11740554"/>
                <a:gd name="connsiteY85" fmla="*/ 217926 h 237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4964" h="8260">
                  <a:moveTo>
                    <a:pt x="14772" y="8069"/>
                  </a:moveTo>
                  <a:cubicBezTo>
                    <a:pt x="14772" y="8105"/>
                    <a:pt x="14772" y="8137"/>
                    <a:pt x="14772" y="8174"/>
                  </a:cubicBezTo>
                  <a:cubicBezTo>
                    <a:pt x="14809" y="8174"/>
                    <a:pt x="14841" y="8174"/>
                    <a:pt x="14877" y="8174"/>
                  </a:cubicBezTo>
                  <a:cubicBezTo>
                    <a:pt x="14877" y="8137"/>
                    <a:pt x="14877" y="8105"/>
                    <a:pt x="14877" y="8069"/>
                  </a:cubicBezTo>
                  <a:cubicBezTo>
                    <a:pt x="14841" y="8069"/>
                    <a:pt x="14809" y="8069"/>
                    <a:pt x="14772" y="8069"/>
                  </a:cubicBezTo>
                  <a:close/>
                  <a:moveTo>
                    <a:pt x="14407" y="8069"/>
                  </a:moveTo>
                  <a:cubicBezTo>
                    <a:pt x="14407" y="8105"/>
                    <a:pt x="14407" y="8137"/>
                    <a:pt x="14407" y="8174"/>
                  </a:cubicBezTo>
                  <a:cubicBezTo>
                    <a:pt x="14444" y="8174"/>
                    <a:pt x="14476" y="8174"/>
                    <a:pt x="14513" y="8174"/>
                  </a:cubicBezTo>
                  <a:cubicBezTo>
                    <a:pt x="14513" y="8137"/>
                    <a:pt x="14513" y="8105"/>
                    <a:pt x="14513" y="8069"/>
                  </a:cubicBezTo>
                  <a:cubicBezTo>
                    <a:pt x="14476" y="8069"/>
                    <a:pt x="14444" y="8069"/>
                    <a:pt x="14407" y="8069"/>
                  </a:cubicBezTo>
                  <a:close/>
                  <a:moveTo>
                    <a:pt x="451" y="8069"/>
                  </a:moveTo>
                  <a:cubicBezTo>
                    <a:pt x="451" y="8105"/>
                    <a:pt x="451" y="8137"/>
                    <a:pt x="451" y="8174"/>
                  </a:cubicBezTo>
                  <a:cubicBezTo>
                    <a:pt x="488" y="8174"/>
                    <a:pt x="520" y="8174"/>
                    <a:pt x="557" y="8174"/>
                  </a:cubicBezTo>
                  <a:cubicBezTo>
                    <a:pt x="557" y="8137"/>
                    <a:pt x="557" y="8105"/>
                    <a:pt x="557" y="8069"/>
                  </a:cubicBezTo>
                  <a:cubicBezTo>
                    <a:pt x="520" y="8069"/>
                    <a:pt x="488" y="8069"/>
                    <a:pt x="451" y="8069"/>
                  </a:cubicBezTo>
                  <a:close/>
                  <a:moveTo>
                    <a:pt x="86" y="8069"/>
                  </a:moveTo>
                  <a:cubicBezTo>
                    <a:pt x="86" y="8105"/>
                    <a:pt x="86" y="8137"/>
                    <a:pt x="86" y="8174"/>
                  </a:cubicBezTo>
                  <a:cubicBezTo>
                    <a:pt x="123" y="8174"/>
                    <a:pt x="155" y="8174"/>
                    <a:pt x="192" y="8174"/>
                  </a:cubicBezTo>
                  <a:cubicBezTo>
                    <a:pt x="192" y="8137"/>
                    <a:pt x="192" y="8105"/>
                    <a:pt x="192" y="8069"/>
                  </a:cubicBezTo>
                  <a:cubicBezTo>
                    <a:pt x="155" y="8069"/>
                    <a:pt x="123" y="8069"/>
                    <a:pt x="86" y="8069"/>
                  </a:cubicBezTo>
                  <a:close/>
                  <a:moveTo>
                    <a:pt x="278" y="7887"/>
                  </a:moveTo>
                  <a:lnTo>
                    <a:pt x="278" y="7890"/>
                  </a:lnTo>
                  <a:lnTo>
                    <a:pt x="274" y="7890"/>
                  </a:lnTo>
                  <a:cubicBezTo>
                    <a:pt x="274" y="7923"/>
                    <a:pt x="274" y="7949"/>
                    <a:pt x="274" y="7982"/>
                  </a:cubicBezTo>
                  <a:cubicBezTo>
                    <a:pt x="309" y="7982"/>
                    <a:pt x="335" y="7982"/>
                    <a:pt x="370" y="7982"/>
                  </a:cubicBezTo>
                  <a:cubicBezTo>
                    <a:pt x="370" y="7948"/>
                    <a:pt x="370" y="7921"/>
                    <a:pt x="370" y="7887"/>
                  </a:cubicBezTo>
                  <a:cubicBezTo>
                    <a:pt x="336" y="7887"/>
                    <a:pt x="311" y="7887"/>
                    <a:pt x="278" y="7887"/>
                  </a:cubicBezTo>
                  <a:close/>
                  <a:moveTo>
                    <a:pt x="14594" y="7887"/>
                  </a:moveTo>
                  <a:cubicBezTo>
                    <a:pt x="14594" y="7921"/>
                    <a:pt x="14594" y="7947"/>
                    <a:pt x="14594" y="7982"/>
                  </a:cubicBezTo>
                  <a:cubicBezTo>
                    <a:pt x="14629" y="7982"/>
                    <a:pt x="14655" y="7982"/>
                    <a:pt x="14689" y="7982"/>
                  </a:cubicBezTo>
                  <a:cubicBezTo>
                    <a:pt x="14689" y="7949"/>
                    <a:pt x="14689" y="7923"/>
                    <a:pt x="14689" y="7890"/>
                  </a:cubicBezTo>
                  <a:lnTo>
                    <a:pt x="14686" y="7890"/>
                  </a:lnTo>
                  <a:lnTo>
                    <a:pt x="14686" y="7887"/>
                  </a:lnTo>
                  <a:cubicBezTo>
                    <a:pt x="14653" y="7887"/>
                    <a:pt x="14627" y="7887"/>
                    <a:pt x="14594" y="7887"/>
                  </a:cubicBezTo>
                  <a:close/>
                  <a:moveTo>
                    <a:pt x="14772" y="7698"/>
                  </a:moveTo>
                  <a:cubicBezTo>
                    <a:pt x="14772" y="7734"/>
                    <a:pt x="14772" y="7765"/>
                    <a:pt x="14772" y="7800"/>
                  </a:cubicBezTo>
                  <a:lnTo>
                    <a:pt x="14775" y="7800"/>
                  </a:lnTo>
                  <a:lnTo>
                    <a:pt x="14775" y="7803"/>
                  </a:lnTo>
                  <a:cubicBezTo>
                    <a:pt x="14811" y="7803"/>
                    <a:pt x="14842" y="7803"/>
                    <a:pt x="14877" y="7803"/>
                  </a:cubicBezTo>
                  <a:cubicBezTo>
                    <a:pt x="14877" y="7767"/>
                    <a:pt x="14877" y="7735"/>
                    <a:pt x="14877" y="7698"/>
                  </a:cubicBezTo>
                  <a:cubicBezTo>
                    <a:pt x="14841" y="7698"/>
                    <a:pt x="14809" y="7698"/>
                    <a:pt x="14772" y="7698"/>
                  </a:cubicBezTo>
                  <a:close/>
                  <a:moveTo>
                    <a:pt x="86" y="7698"/>
                  </a:moveTo>
                  <a:cubicBezTo>
                    <a:pt x="86" y="7735"/>
                    <a:pt x="86" y="7767"/>
                    <a:pt x="86" y="7803"/>
                  </a:cubicBezTo>
                  <a:cubicBezTo>
                    <a:pt x="122" y="7803"/>
                    <a:pt x="153" y="7803"/>
                    <a:pt x="188" y="7803"/>
                  </a:cubicBezTo>
                  <a:lnTo>
                    <a:pt x="188" y="7800"/>
                  </a:lnTo>
                  <a:lnTo>
                    <a:pt x="192" y="7800"/>
                  </a:lnTo>
                  <a:cubicBezTo>
                    <a:pt x="192" y="7765"/>
                    <a:pt x="192" y="7734"/>
                    <a:pt x="192" y="7698"/>
                  </a:cubicBezTo>
                  <a:cubicBezTo>
                    <a:pt x="155" y="7698"/>
                    <a:pt x="123" y="7698"/>
                    <a:pt x="86" y="7698"/>
                  </a:cubicBezTo>
                  <a:close/>
                  <a:moveTo>
                    <a:pt x="14775" y="457"/>
                  </a:moveTo>
                  <a:lnTo>
                    <a:pt x="14775" y="460"/>
                  </a:lnTo>
                  <a:lnTo>
                    <a:pt x="14772" y="460"/>
                  </a:lnTo>
                  <a:cubicBezTo>
                    <a:pt x="14772" y="496"/>
                    <a:pt x="14772" y="527"/>
                    <a:pt x="14772" y="562"/>
                  </a:cubicBezTo>
                  <a:cubicBezTo>
                    <a:pt x="14809" y="562"/>
                    <a:pt x="14841" y="562"/>
                    <a:pt x="14877" y="562"/>
                  </a:cubicBezTo>
                  <a:cubicBezTo>
                    <a:pt x="14877" y="526"/>
                    <a:pt x="14877" y="494"/>
                    <a:pt x="14877" y="457"/>
                  </a:cubicBezTo>
                  <a:cubicBezTo>
                    <a:pt x="14842" y="457"/>
                    <a:pt x="14811" y="457"/>
                    <a:pt x="14775" y="457"/>
                  </a:cubicBezTo>
                  <a:close/>
                  <a:moveTo>
                    <a:pt x="86" y="457"/>
                  </a:moveTo>
                  <a:cubicBezTo>
                    <a:pt x="86" y="494"/>
                    <a:pt x="86" y="526"/>
                    <a:pt x="86" y="562"/>
                  </a:cubicBezTo>
                  <a:cubicBezTo>
                    <a:pt x="123" y="562"/>
                    <a:pt x="155" y="562"/>
                    <a:pt x="192" y="562"/>
                  </a:cubicBezTo>
                  <a:cubicBezTo>
                    <a:pt x="192" y="527"/>
                    <a:pt x="192" y="496"/>
                    <a:pt x="192" y="460"/>
                  </a:cubicBezTo>
                  <a:lnTo>
                    <a:pt x="188" y="460"/>
                  </a:lnTo>
                  <a:lnTo>
                    <a:pt x="188" y="457"/>
                  </a:lnTo>
                  <a:cubicBezTo>
                    <a:pt x="153" y="457"/>
                    <a:pt x="122" y="457"/>
                    <a:pt x="86" y="457"/>
                  </a:cubicBezTo>
                  <a:close/>
                  <a:moveTo>
                    <a:pt x="14594" y="278"/>
                  </a:moveTo>
                  <a:cubicBezTo>
                    <a:pt x="14594" y="313"/>
                    <a:pt x="14594" y="339"/>
                    <a:pt x="14594" y="374"/>
                  </a:cubicBezTo>
                  <a:cubicBezTo>
                    <a:pt x="14627" y="374"/>
                    <a:pt x="14653" y="374"/>
                    <a:pt x="14686" y="374"/>
                  </a:cubicBezTo>
                  <a:lnTo>
                    <a:pt x="14686" y="371"/>
                  </a:lnTo>
                  <a:lnTo>
                    <a:pt x="14689" y="371"/>
                  </a:lnTo>
                  <a:cubicBezTo>
                    <a:pt x="14689" y="338"/>
                    <a:pt x="14689" y="312"/>
                    <a:pt x="14689" y="278"/>
                  </a:cubicBezTo>
                  <a:cubicBezTo>
                    <a:pt x="14655" y="278"/>
                    <a:pt x="14628" y="278"/>
                    <a:pt x="14594" y="278"/>
                  </a:cubicBezTo>
                  <a:close/>
                  <a:moveTo>
                    <a:pt x="275" y="278"/>
                  </a:moveTo>
                  <a:cubicBezTo>
                    <a:pt x="275" y="312"/>
                    <a:pt x="275" y="338"/>
                    <a:pt x="275" y="371"/>
                  </a:cubicBezTo>
                  <a:lnTo>
                    <a:pt x="278" y="371"/>
                  </a:lnTo>
                  <a:lnTo>
                    <a:pt x="278" y="374"/>
                  </a:lnTo>
                  <a:cubicBezTo>
                    <a:pt x="311" y="374"/>
                    <a:pt x="337" y="374"/>
                    <a:pt x="370" y="374"/>
                  </a:cubicBezTo>
                  <a:cubicBezTo>
                    <a:pt x="370" y="339"/>
                    <a:pt x="370" y="313"/>
                    <a:pt x="370" y="278"/>
                  </a:cubicBezTo>
                  <a:cubicBezTo>
                    <a:pt x="335" y="278"/>
                    <a:pt x="309" y="278"/>
                    <a:pt x="275" y="278"/>
                  </a:cubicBezTo>
                  <a:close/>
                  <a:moveTo>
                    <a:pt x="14772" y="86"/>
                  </a:moveTo>
                  <a:cubicBezTo>
                    <a:pt x="14772" y="123"/>
                    <a:pt x="14772" y="155"/>
                    <a:pt x="14772" y="192"/>
                  </a:cubicBezTo>
                  <a:cubicBezTo>
                    <a:pt x="14809" y="192"/>
                    <a:pt x="14841" y="192"/>
                    <a:pt x="14877" y="192"/>
                  </a:cubicBezTo>
                  <a:cubicBezTo>
                    <a:pt x="14877" y="155"/>
                    <a:pt x="14877" y="123"/>
                    <a:pt x="14877" y="86"/>
                  </a:cubicBezTo>
                  <a:cubicBezTo>
                    <a:pt x="14841" y="86"/>
                    <a:pt x="14809" y="86"/>
                    <a:pt x="14772" y="86"/>
                  </a:cubicBezTo>
                  <a:close/>
                  <a:moveTo>
                    <a:pt x="14407" y="86"/>
                  </a:moveTo>
                  <a:cubicBezTo>
                    <a:pt x="14407" y="123"/>
                    <a:pt x="14407" y="155"/>
                    <a:pt x="14407" y="192"/>
                  </a:cubicBezTo>
                  <a:cubicBezTo>
                    <a:pt x="14444" y="192"/>
                    <a:pt x="14476" y="192"/>
                    <a:pt x="14513" y="192"/>
                  </a:cubicBezTo>
                  <a:cubicBezTo>
                    <a:pt x="14513" y="155"/>
                    <a:pt x="14513" y="123"/>
                    <a:pt x="14513" y="86"/>
                  </a:cubicBezTo>
                  <a:cubicBezTo>
                    <a:pt x="14476" y="86"/>
                    <a:pt x="14444" y="86"/>
                    <a:pt x="14407" y="86"/>
                  </a:cubicBezTo>
                  <a:close/>
                  <a:moveTo>
                    <a:pt x="642" y="86"/>
                  </a:moveTo>
                  <a:lnTo>
                    <a:pt x="642" y="278"/>
                  </a:lnTo>
                  <a:lnTo>
                    <a:pt x="456" y="278"/>
                  </a:lnTo>
                  <a:lnTo>
                    <a:pt x="456" y="460"/>
                  </a:lnTo>
                  <a:lnTo>
                    <a:pt x="278" y="460"/>
                  </a:lnTo>
                  <a:lnTo>
                    <a:pt x="278" y="649"/>
                  </a:lnTo>
                  <a:lnTo>
                    <a:pt x="86" y="649"/>
                  </a:lnTo>
                  <a:lnTo>
                    <a:pt x="86" y="2605"/>
                  </a:lnTo>
                  <a:lnTo>
                    <a:pt x="86" y="2993"/>
                  </a:lnTo>
                  <a:lnTo>
                    <a:pt x="86" y="4939"/>
                  </a:lnTo>
                  <a:lnTo>
                    <a:pt x="86" y="5090"/>
                  </a:lnTo>
                  <a:lnTo>
                    <a:pt x="86" y="7612"/>
                  </a:lnTo>
                  <a:lnTo>
                    <a:pt x="278" y="7612"/>
                  </a:lnTo>
                  <a:lnTo>
                    <a:pt x="278" y="7800"/>
                  </a:lnTo>
                  <a:lnTo>
                    <a:pt x="456" y="7800"/>
                  </a:lnTo>
                  <a:lnTo>
                    <a:pt x="456" y="7983"/>
                  </a:lnTo>
                  <a:lnTo>
                    <a:pt x="643" y="7983"/>
                  </a:lnTo>
                  <a:lnTo>
                    <a:pt x="643" y="8174"/>
                  </a:lnTo>
                  <a:lnTo>
                    <a:pt x="14321" y="8174"/>
                  </a:lnTo>
                  <a:lnTo>
                    <a:pt x="14321" y="7983"/>
                  </a:lnTo>
                  <a:lnTo>
                    <a:pt x="14508" y="7983"/>
                  </a:lnTo>
                  <a:lnTo>
                    <a:pt x="14508" y="7800"/>
                  </a:lnTo>
                  <a:lnTo>
                    <a:pt x="14686" y="7800"/>
                  </a:lnTo>
                  <a:lnTo>
                    <a:pt x="14686" y="7612"/>
                  </a:lnTo>
                  <a:lnTo>
                    <a:pt x="14877" y="7612"/>
                  </a:lnTo>
                  <a:lnTo>
                    <a:pt x="14877" y="5090"/>
                  </a:lnTo>
                  <a:lnTo>
                    <a:pt x="14877" y="4939"/>
                  </a:lnTo>
                  <a:lnTo>
                    <a:pt x="14877" y="2977"/>
                  </a:lnTo>
                  <a:lnTo>
                    <a:pt x="14877" y="2605"/>
                  </a:lnTo>
                  <a:lnTo>
                    <a:pt x="14877" y="649"/>
                  </a:lnTo>
                  <a:lnTo>
                    <a:pt x="14686" y="649"/>
                  </a:lnTo>
                  <a:lnTo>
                    <a:pt x="14686" y="460"/>
                  </a:lnTo>
                  <a:lnTo>
                    <a:pt x="14507" y="460"/>
                  </a:lnTo>
                  <a:lnTo>
                    <a:pt x="14507" y="278"/>
                  </a:lnTo>
                  <a:lnTo>
                    <a:pt x="14321" y="278"/>
                  </a:lnTo>
                  <a:lnTo>
                    <a:pt x="14321" y="86"/>
                  </a:lnTo>
                  <a:lnTo>
                    <a:pt x="642" y="86"/>
                  </a:lnTo>
                  <a:close/>
                  <a:moveTo>
                    <a:pt x="451" y="86"/>
                  </a:moveTo>
                  <a:cubicBezTo>
                    <a:pt x="451" y="123"/>
                    <a:pt x="451" y="155"/>
                    <a:pt x="451" y="192"/>
                  </a:cubicBezTo>
                  <a:cubicBezTo>
                    <a:pt x="488" y="192"/>
                    <a:pt x="520" y="192"/>
                    <a:pt x="557" y="192"/>
                  </a:cubicBezTo>
                  <a:cubicBezTo>
                    <a:pt x="557" y="155"/>
                    <a:pt x="557" y="123"/>
                    <a:pt x="557" y="86"/>
                  </a:cubicBezTo>
                  <a:cubicBezTo>
                    <a:pt x="520" y="86"/>
                    <a:pt x="488" y="86"/>
                    <a:pt x="451" y="86"/>
                  </a:cubicBezTo>
                  <a:close/>
                  <a:moveTo>
                    <a:pt x="86" y="86"/>
                  </a:moveTo>
                  <a:cubicBezTo>
                    <a:pt x="86" y="123"/>
                    <a:pt x="86" y="155"/>
                    <a:pt x="86" y="192"/>
                  </a:cubicBezTo>
                  <a:cubicBezTo>
                    <a:pt x="123" y="192"/>
                    <a:pt x="155" y="192"/>
                    <a:pt x="192" y="192"/>
                  </a:cubicBezTo>
                  <a:cubicBezTo>
                    <a:pt x="192" y="155"/>
                    <a:pt x="192" y="123"/>
                    <a:pt x="192" y="86"/>
                  </a:cubicBezTo>
                  <a:cubicBezTo>
                    <a:pt x="155" y="86"/>
                    <a:pt x="123" y="86"/>
                    <a:pt x="86" y="86"/>
                  </a:cubicBezTo>
                  <a:close/>
                  <a:moveTo>
                    <a:pt x="0" y="0"/>
                  </a:moveTo>
                  <a:lnTo>
                    <a:pt x="278" y="0"/>
                  </a:lnTo>
                  <a:lnTo>
                    <a:pt x="278" y="192"/>
                  </a:lnTo>
                  <a:lnTo>
                    <a:pt x="365" y="192"/>
                  </a:lnTo>
                  <a:lnTo>
                    <a:pt x="365" y="0"/>
                  </a:lnTo>
                  <a:lnTo>
                    <a:pt x="14599" y="0"/>
                  </a:lnTo>
                  <a:lnTo>
                    <a:pt x="14599" y="192"/>
                  </a:lnTo>
                  <a:lnTo>
                    <a:pt x="14686" y="192"/>
                  </a:lnTo>
                  <a:lnTo>
                    <a:pt x="14686" y="0"/>
                  </a:lnTo>
                  <a:lnTo>
                    <a:pt x="14964" y="0"/>
                  </a:lnTo>
                  <a:lnTo>
                    <a:pt x="14964" y="278"/>
                  </a:lnTo>
                  <a:lnTo>
                    <a:pt x="14776" y="278"/>
                  </a:lnTo>
                  <a:lnTo>
                    <a:pt x="14776" y="371"/>
                  </a:lnTo>
                  <a:lnTo>
                    <a:pt x="14964" y="371"/>
                  </a:lnTo>
                  <a:lnTo>
                    <a:pt x="14964" y="2605"/>
                  </a:lnTo>
                  <a:lnTo>
                    <a:pt x="14964" y="2996"/>
                  </a:lnTo>
                  <a:lnTo>
                    <a:pt x="14964" y="4939"/>
                  </a:lnTo>
                  <a:lnTo>
                    <a:pt x="14964" y="5090"/>
                  </a:lnTo>
                  <a:lnTo>
                    <a:pt x="14964" y="7890"/>
                  </a:lnTo>
                  <a:lnTo>
                    <a:pt x="14776" y="7890"/>
                  </a:lnTo>
                  <a:lnTo>
                    <a:pt x="14776" y="7982"/>
                  </a:lnTo>
                  <a:lnTo>
                    <a:pt x="14964" y="7982"/>
                  </a:lnTo>
                  <a:lnTo>
                    <a:pt x="14964" y="8260"/>
                  </a:lnTo>
                  <a:lnTo>
                    <a:pt x="14686" y="8260"/>
                  </a:lnTo>
                  <a:lnTo>
                    <a:pt x="14686" y="8068"/>
                  </a:lnTo>
                  <a:lnTo>
                    <a:pt x="14599" y="8068"/>
                  </a:lnTo>
                  <a:lnTo>
                    <a:pt x="14599" y="8260"/>
                  </a:lnTo>
                  <a:lnTo>
                    <a:pt x="365" y="8260"/>
                  </a:lnTo>
                  <a:lnTo>
                    <a:pt x="365" y="8068"/>
                  </a:lnTo>
                  <a:lnTo>
                    <a:pt x="278" y="8068"/>
                  </a:lnTo>
                  <a:lnTo>
                    <a:pt x="278" y="8260"/>
                  </a:lnTo>
                  <a:lnTo>
                    <a:pt x="0" y="8260"/>
                  </a:lnTo>
                  <a:lnTo>
                    <a:pt x="0" y="7982"/>
                  </a:lnTo>
                  <a:lnTo>
                    <a:pt x="188" y="7982"/>
                  </a:lnTo>
                  <a:lnTo>
                    <a:pt x="188" y="7890"/>
                  </a:lnTo>
                  <a:lnTo>
                    <a:pt x="0" y="7890"/>
                  </a:lnTo>
                  <a:lnTo>
                    <a:pt x="0" y="5090"/>
                  </a:lnTo>
                  <a:lnTo>
                    <a:pt x="0" y="4939"/>
                  </a:lnTo>
                  <a:lnTo>
                    <a:pt x="0" y="3024"/>
                  </a:lnTo>
                  <a:lnTo>
                    <a:pt x="0" y="2605"/>
                  </a:lnTo>
                  <a:lnTo>
                    <a:pt x="0" y="370"/>
                  </a:lnTo>
                  <a:lnTo>
                    <a:pt x="188" y="370"/>
                  </a:lnTo>
                  <a:lnTo>
                    <a:pt x="188" y="278"/>
                  </a:lnTo>
                  <a:lnTo>
                    <a:pt x="0" y="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573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  <p:pic>
          <p:nvPicPr>
            <p:cNvPr id="32" name="图片 31" descr="51miz-E846444-D696D92D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 cstate="screen"/>
            <a:stretch>
              <a:fillRect/>
            </a:stretch>
          </p:blipFill>
          <p:spPr>
            <a:xfrm>
              <a:off x="13489" y="11446"/>
              <a:ext cx="3856" cy="2793"/>
            </a:xfrm>
            <a:prstGeom prst="rect">
              <a:avLst/>
            </a:prstGeom>
          </p:spPr>
        </p:pic>
        <p:pic>
          <p:nvPicPr>
            <p:cNvPr id="33" name="图片10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 rotWithShape="1">
            <a:blip r:embed="rId11" cstate="email"/>
            <a:srcRect/>
            <a:stretch>
              <a:fillRect/>
            </a:stretch>
          </p:blipFill>
          <p:spPr>
            <a:xfrm>
              <a:off x="2329" y="4963"/>
              <a:ext cx="3647" cy="2141"/>
            </a:xfrm>
            <a:prstGeom prst="rect">
              <a:avLst/>
            </a:prstGeom>
          </p:spPr>
        </p:pic>
      </p:grpSp>
      <p:grpSp>
        <p:nvGrpSpPr>
          <p:cNvPr id="3" name="组合 2" descr="7b0a202020202274657874626f78223a20227b5c2269645c223a32303334383635372c5c227469645c223a5c225c227d220a7d0a"/>
          <p:cNvGrpSpPr/>
          <p:nvPr>
            <p:custDataLst>
              <p:tags r:id="rId12"/>
            </p:custDataLst>
          </p:nvPr>
        </p:nvGrpSpPr>
        <p:grpSpPr>
          <a:xfrm>
            <a:off x="2115820" y="1758950"/>
            <a:ext cx="4071620" cy="4487545"/>
            <a:chOff x="5307" y="3249"/>
            <a:chExt cx="9186" cy="4302"/>
          </a:xfrm>
        </p:grpSpPr>
        <p:pic>
          <p:nvPicPr>
            <p:cNvPr id="4" name="图片 3" descr="7b0a202020202266696c746572223a202234220a7d0a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>
              <a:alphaModFix amt="90000"/>
            </a:blip>
            <a:stretch>
              <a:fillRect/>
            </a:stretch>
          </p:blipFill>
          <p:spPr>
            <a:xfrm>
              <a:off x="5307" y="3249"/>
              <a:ext cx="9186" cy="4302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5904" y="3583"/>
              <a:ext cx="8292" cy="3635"/>
            </a:xfrm>
            <a:prstGeom prst="rect">
              <a:avLst/>
            </a:prstGeom>
            <a:noFill/>
          </p:spPr>
          <p:txBody>
            <a:bodyPr wrap="square" rtlCol="0" anchor="ctr" anchorCtr="0"/>
            <a:lstStyle/>
            <a:p>
              <a:pPr indent="0" algn="l" fontAlgn="auto">
                <a:lnSpc>
                  <a:spcPct val="130000"/>
                </a:lnSpc>
                <a:buClrTx/>
                <a:buSzTx/>
                <a:buFontTx/>
              </a:pPr>
              <a:r>
                <a:rPr lang="en-US" altLang="zh-CN" sz="2400" b="1">
                  <a:latin typeface="柳公权楷书" panose="02010600010101010101" charset="-122"/>
                  <a:ea typeface="柳公权楷书" panose="02010600010101010101" charset="-122"/>
                </a:rPr>
                <a:t>     </a:t>
              </a:r>
              <a:r>
                <a:rPr lang="zh-CN" altLang="en-US" sz="2400" b="1">
                  <a:latin typeface="柳公权楷书" panose="02010600010101010101" charset="-122"/>
                  <a:ea typeface="柳公权楷书" panose="02010600010101010101" charset="-122"/>
                </a:rPr>
                <a:t>举办校级领导与家长面对面座谈会，聚焦学校德育工作开展、学生成长共性问题等内容，与家长深入交流，倾听家长意见建议，共同探讨育人思路，有效拉近了家校距离，提升了家校沟通的针对 性与实效性。</a:t>
              </a:r>
              <a:endParaRPr lang="zh-CN" altLang="en-US" sz="2400" b="1"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5"/>
            </p:custDataLst>
          </p:nvPr>
        </p:nvGrpSpPr>
        <p:grpSpPr>
          <a:xfrm rot="0">
            <a:off x="6432550" y="1033780"/>
            <a:ext cx="5029835" cy="3008954"/>
            <a:chOff x="2329" y="4963"/>
            <a:chExt cx="15016" cy="9276"/>
          </a:xfrm>
        </p:grpSpPr>
        <p:pic>
          <p:nvPicPr>
            <p:cNvPr id="20" name="图片 19" descr="F:/设计图片中国风/VCG211356056177.jpgVCG211356056177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 cstate="email"/>
            <a:srcRect l="-14" t="355" r="-14" b="7492"/>
            <a:stretch>
              <a:fillRect/>
            </a:stretch>
          </p:blipFill>
          <p:spPr>
            <a:xfrm>
              <a:off x="2403" y="6337"/>
              <a:ext cx="14095" cy="770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021" h="7667">
                  <a:moveTo>
                    <a:pt x="527" y="0"/>
                  </a:moveTo>
                  <a:lnTo>
                    <a:pt x="13494" y="0"/>
                  </a:lnTo>
                  <a:lnTo>
                    <a:pt x="13494" y="182"/>
                  </a:lnTo>
                  <a:lnTo>
                    <a:pt x="13670" y="182"/>
                  </a:lnTo>
                  <a:lnTo>
                    <a:pt x="13670" y="355"/>
                  </a:lnTo>
                  <a:lnTo>
                    <a:pt x="13839" y="355"/>
                  </a:lnTo>
                  <a:lnTo>
                    <a:pt x="13839" y="533"/>
                  </a:lnTo>
                  <a:lnTo>
                    <a:pt x="14021" y="533"/>
                  </a:lnTo>
                  <a:lnTo>
                    <a:pt x="14021" y="2388"/>
                  </a:lnTo>
                  <a:lnTo>
                    <a:pt x="14021" y="2741"/>
                  </a:lnTo>
                  <a:lnTo>
                    <a:pt x="14021" y="4600"/>
                  </a:lnTo>
                  <a:lnTo>
                    <a:pt x="14021" y="4744"/>
                  </a:lnTo>
                  <a:lnTo>
                    <a:pt x="14021" y="7134"/>
                  </a:lnTo>
                  <a:lnTo>
                    <a:pt x="13840" y="7134"/>
                  </a:lnTo>
                  <a:lnTo>
                    <a:pt x="13840" y="7312"/>
                  </a:lnTo>
                  <a:lnTo>
                    <a:pt x="13671" y="7312"/>
                  </a:lnTo>
                  <a:lnTo>
                    <a:pt x="13671" y="7485"/>
                  </a:lnTo>
                  <a:lnTo>
                    <a:pt x="13494" y="7485"/>
                  </a:lnTo>
                  <a:lnTo>
                    <a:pt x="13494" y="7667"/>
                  </a:lnTo>
                  <a:lnTo>
                    <a:pt x="528" y="7667"/>
                  </a:lnTo>
                  <a:lnTo>
                    <a:pt x="528" y="7485"/>
                  </a:lnTo>
                  <a:lnTo>
                    <a:pt x="351" y="7485"/>
                  </a:lnTo>
                  <a:lnTo>
                    <a:pt x="351" y="7312"/>
                  </a:lnTo>
                  <a:lnTo>
                    <a:pt x="182" y="7312"/>
                  </a:lnTo>
                  <a:lnTo>
                    <a:pt x="182" y="7134"/>
                  </a:lnTo>
                  <a:lnTo>
                    <a:pt x="0" y="7134"/>
                  </a:lnTo>
                  <a:lnTo>
                    <a:pt x="0" y="4744"/>
                  </a:lnTo>
                  <a:lnTo>
                    <a:pt x="0" y="4600"/>
                  </a:lnTo>
                  <a:lnTo>
                    <a:pt x="0" y="2756"/>
                  </a:lnTo>
                  <a:lnTo>
                    <a:pt x="0" y="2388"/>
                  </a:lnTo>
                  <a:lnTo>
                    <a:pt x="0" y="533"/>
                  </a:lnTo>
                  <a:lnTo>
                    <a:pt x="182" y="533"/>
                  </a:lnTo>
                  <a:lnTo>
                    <a:pt x="182" y="355"/>
                  </a:lnTo>
                  <a:lnTo>
                    <a:pt x="351" y="355"/>
                  </a:lnTo>
                  <a:lnTo>
                    <a:pt x="351" y="182"/>
                  </a:lnTo>
                  <a:lnTo>
                    <a:pt x="527" y="182"/>
                  </a:lnTo>
                  <a:lnTo>
                    <a:pt x="527" y="0"/>
                  </a:lnTo>
                  <a:close/>
                </a:path>
              </a:pathLst>
            </a:custGeom>
          </p:spPr>
        </p:pic>
        <p:sp>
          <p:nvSpPr>
            <p:cNvPr id="24" name="任意多边形: 形状 79"/>
            <p:cNvSpPr/>
            <p:nvPr>
              <p:custDataLst>
                <p:tags r:id="rId18"/>
              </p:custDataLst>
            </p:nvPr>
          </p:nvSpPr>
          <p:spPr>
            <a:xfrm>
              <a:off x="2329" y="6265"/>
              <a:ext cx="14244" cy="7863"/>
            </a:xfrm>
            <a:custGeom>
              <a:avLst/>
              <a:gdLst>
                <a:gd name="connsiteX0" fmla="*/ 11592625 w 11740554"/>
                <a:gd name="connsiteY0" fmla="*/ 358455 h 2372069"/>
                <a:gd name="connsiteX1" fmla="*/ 11592625 w 11740554"/>
                <a:gd name="connsiteY1" fmla="*/ 360835 h 2372069"/>
                <a:gd name="connsiteX2" fmla="*/ 11589985 w 11740554"/>
                <a:gd name="connsiteY2" fmla="*/ 360835 h 2372069"/>
                <a:gd name="connsiteX3" fmla="*/ 11589985 w 11740554"/>
                <a:gd name="connsiteY3" fmla="*/ 441137 h 2372069"/>
                <a:gd name="connsiteX4" fmla="*/ 11672667 w 11740554"/>
                <a:gd name="connsiteY4" fmla="*/ 441137 h 2372069"/>
                <a:gd name="connsiteX5" fmla="*/ 11672667 w 11740554"/>
                <a:gd name="connsiteY5" fmla="*/ 358455 h 2372069"/>
                <a:gd name="connsiteX6" fmla="*/ 11592625 w 11740554"/>
                <a:gd name="connsiteY6" fmla="*/ 358455 h 2372069"/>
                <a:gd name="connsiteX7" fmla="*/ 67623 w 11740554"/>
                <a:gd name="connsiteY7" fmla="*/ 358455 h 2372069"/>
                <a:gd name="connsiteX8" fmla="*/ 67623 w 11740554"/>
                <a:gd name="connsiteY8" fmla="*/ 441137 h 2372069"/>
                <a:gd name="connsiteX9" fmla="*/ 150303 w 11740554"/>
                <a:gd name="connsiteY9" fmla="*/ 441137 h 2372069"/>
                <a:gd name="connsiteX10" fmla="*/ 150303 w 11740554"/>
                <a:gd name="connsiteY10" fmla="*/ 360835 h 2372069"/>
                <a:gd name="connsiteX11" fmla="*/ 147663 w 11740554"/>
                <a:gd name="connsiteY11" fmla="*/ 360835 h 2372069"/>
                <a:gd name="connsiteX12" fmla="*/ 147663 w 11740554"/>
                <a:gd name="connsiteY12" fmla="*/ 358455 h 2372069"/>
                <a:gd name="connsiteX13" fmla="*/ 67623 w 11740554"/>
                <a:gd name="connsiteY13" fmla="*/ 358455 h 2372069"/>
                <a:gd name="connsiteX14" fmla="*/ 11450249 w 11740554"/>
                <a:gd name="connsiteY14" fmla="*/ 218456 h 2372069"/>
                <a:gd name="connsiteX15" fmla="*/ 11450249 w 11740554"/>
                <a:gd name="connsiteY15" fmla="*/ 293212 h 2372069"/>
                <a:gd name="connsiteX16" fmla="*/ 11522362 w 11740554"/>
                <a:gd name="connsiteY16" fmla="*/ 293212 h 2372069"/>
                <a:gd name="connsiteX17" fmla="*/ 11522362 w 11740554"/>
                <a:gd name="connsiteY17" fmla="*/ 290832 h 2372069"/>
                <a:gd name="connsiteX18" fmla="*/ 11525005 w 11740554"/>
                <a:gd name="connsiteY18" fmla="*/ 290832 h 2372069"/>
                <a:gd name="connsiteX19" fmla="*/ 11525005 w 11740554"/>
                <a:gd name="connsiteY19" fmla="*/ 218456 h 2372069"/>
                <a:gd name="connsiteX20" fmla="*/ 11450249 w 11740554"/>
                <a:gd name="connsiteY20" fmla="*/ 218456 h 2372069"/>
                <a:gd name="connsiteX21" fmla="*/ 215549 w 11740554"/>
                <a:gd name="connsiteY21" fmla="*/ 218456 h 2372069"/>
                <a:gd name="connsiteX22" fmla="*/ 215549 w 11740554"/>
                <a:gd name="connsiteY22" fmla="*/ 290832 h 2372069"/>
                <a:gd name="connsiteX23" fmla="*/ 218192 w 11740554"/>
                <a:gd name="connsiteY23" fmla="*/ 290832 h 2372069"/>
                <a:gd name="connsiteX24" fmla="*/ 218192 w 11740554"/>
                <a:gd name="connsiteY24" fmla="*/ 293212 h 2372069"/>
                <a:gd name="connsiteX25" fmla="*/ 290305 w 11740554"/>
                <a:gd name="connsiteY25" fmla="*/ 293212 h 2372069"/>
                <a:gd name="connsiteX26" fmla="*/ 290305 w 11740554"/>
                <a:gd name="connsiteY26" fmla="*/ 218456 h 2372069"/>
                <a:gd name="connsiteX27" fmla="*/ 215549 w 11740554"/>
                <a:gd name="connsiteY27" fmla="*/ 218456 h 2372069"/>
                <a:gd name="connsiteX28" fmla="*/ 11589985 w 11740554"/>
                <a:gd name="connsiteY28" fmla="*/ 67623 h 2372069"/>
                <a:gd name="connsiteX29" fmla="*/ 11589985 w 11740554"/>
                <a:gd name="connsiteY29" fmla="*/ 150303 h 2372069"/>
                <a:gd name="connsiteX30" fmla="*/ 11672667 w 11740554"/>
                <a:gd name="connsiteY30" fmla="*/ 150303 h 2372069"/>
                <a:gd name="connsiteX31" fmla="*/ 11672667 w 11740554"/>
                <a:gd name="connsiteY31" fmla="*/ 67623 h 2372069"/>
                <a:gd name="connsiteX32" fmla="*/ 11589985 w 11740554"/>
                <a:gd name="connsiteY32" fmla="*/ 67623 h 2372069"/>
                <a:gd name="connsiteX33" fmla="*/ 11303906 w 11740554"/>
                <a:gd name="connsiteY33" fmla="*/ 67623 h 2372069"/>
                <a:gd name="connsiteX34" fmla="*/ 11303906 w 11740554"/>
                <a:gd name="connsiteY34" fmla="*/ 150303 h 2372069"/>
                <a:gd name="connsiteX35" fmla="*/ 11386589 w 11740554"/>
                <a:gd name="connsiteY35" fmla="*/ 150303 h 2372069"/>
                <a:gd name="connsiteX36" fmla="*/ 11386589 w 11740554"/>
                <a:gd name="connsiteY36" fmla="*/ 67623 h 2372069"/>
                <a:gd name="connsiteX37" fmla="*/ 11303906 w 11740554"/>
                <a:gd name="connsiteY37" fmla="*/ 67623 h 2372069"/>
                <a:gd name="connsiteX38" fmla="*/ 353965 w 11740554"/>
                <a:gd name="connsiteY38" fmla="*/ 67623 h 2372069"/>
                <a:gd name="connsiteX39" fmla="*/ 353965 w 11740554"/>
                <a:gd name="connsiteY39" fmla="*/ 150303 h 2372069"/>
                <a:gd name="connsiteX40" fmla="*/ 436645 w 11740554"/>
                <a:gd name="connsiteY40" fmla="*/ 150303 h 2372069"/>
                <a:gd name="connsiteX41" fmla="*/ 436645 w 11740554"/>
                <a:gd name="connsiteY41" fmla="*/ 67623 h 2372069"/>
                <a:gd name="connsiteX42" fmla="*/ 353965 w 11740554"/>
                <a:gd name="connsiteY42" fmla="*/ 67623 h 2372069"/>
                <a:gd name="connsiteX43" fmla="*/ 67623 w 11740554"/>
                <a:gd name="connsiteY43" fmla="*/ 67623 h 2372069"/>
                <a:gd name="connsiteX44" fmla="*/ 67623 w 11740554"/>
                <a:gd name="connsiteY44" fmla="*/ 150303 h 2372069"/>
                <a:gd name="connsiteX45" fmla="*/ 150303 w 11740554"/>
                <a:gd name="connsiteY45" fmla="*/ 150303 h 2372069"/>
                <a:gd name="connsiteX46" fmla="*/ 150303 w 11740554"/>
                <a:gd name="connsiteY46" fmla="*/ 67623 h 2372069"/>
                <a:gd name="connsiteX47" fmla="*/ 67623 w 11740554"/>
                <a:gd name="connsiteY47" fmla="*/ 67623 h 2372069"/>
                <a:gd name="connsiteX48" fmla="*/ 0 w 11740554"/>
                <a:gd name="connsiteY48" fmla="*/ 0 h 2372069"/>
                <a:gd name="connsiteX49" fmla="*/ 217926 w 11740554"/>
                <a:gd name="connsiteY49" fmla="*/ 0 h 2372069"/>
                <a:gd name="connsiteX50" fmla="*/ 217926 w 11740554"/>
                <a:gd name="connsiteY50" fmla="*/ 150832 h 2372069"/>
                <a:gd name="connsiteX51" fmla="*/ 286079 w 11740554"/>
                <a:gd name="connsiteY51" fmla="*/ 150832 h 2372069"/>
                <a:gd name="connsiteX52" fmla="*/ 286079 w 11740554"/>
                <a:gd name="connsiteY52" fmla="*/ 0 h 2372069"/>
                <a:gd name="connsiteX53" fmla="*/ 11454212 w 11740554"/>
                <a:gd name="connsiteY53" fmla="*/ 0 h 2372069"/>
                <a:gd name="connsiteX54" fmla="*/ 11454212 w 11740554"/>
                <a:gd name="connsiteY54" fmla="*/ 150832 h 2372069"/>
                <a:gd name="connsiteX55" fmla="*/ 11522362 w 11740554"/>
                <a:gd name="connsiteY55" fmla="*/ 150832 h 2372069"/>
                <a:gd name="connsiteX56" fmla="*/ 11522362 w 11740554"/>
                <a:gd name="connsiteY56" fmla="*/ 0 h 2372069"/>
                <a:gd name="connsiteX57" fmla="*/ 11740554 w 11740554"/>
                <a:gd name="connsiteY57" fmla="*/ 0 h 2372069"/>
                <a:gd name="connsiteX58" fmla="*/ 11740554 w 11740554"/>
                <a:gd name="connsiteY58" fmla="*/ 217926 h 2372069"/>
                <a:gd name="connsiteX59" fmla="*/ 11592891 w 11740554"/>
                <a:gd name="connsiteY59" fmla="*/ 217926 h 2372069"/>
                <a:gd name="connsiteX60" fmla="*/ 11592891 w 11740554"/>
                <a:gd name="connsiteY60" fmla="*/ 290832 h 2372069"/>
                <a:gd name="connsiteX61" fmla="*/ 11740554 w 11740554"/>
                <a:gd name="connsiteY61" fmla="*/ 290832 h 2372069"/>
                <a:gd name="connsiteX62" fmla="*/ 11740554 w 11740554"/>
                <a:gd name="connsiteY62" fmla="*/ 2350374 h 2372069"/>
                <a:gd name="connsiteX63" fmla="*/ 11702141 w 11740554"/>
                <a:gd name="connsiteY63" fmla="*/ 2338450 h 2372069"/>
                <a:gd name="connsiteX64" fmla="*/ 11672667 w 11740554"/>
                <a:gd name="connsiteY64" fmla="*/ 2335479 h 2372069"/>
                <a:gd name="connsiteX65" fmla="*/ 11672667 w 11740554"/>
                <a:gd name="connsiteY65" fmla="*/ 508761 h 2372069"/>
                <a:gd name="connsiteX66" fmla="*/ 11522098 w 11740554"/>
                <a:gd name="connsiteY66" fmla="*/ 508761 h 2372069"/>
                <a:gd name="connsiteX67" fmla="*/ 11522098 w 11740554"/>
                <a:gd name="connsiteY67" fmla="*/ 360835 h 2372069"/>
                <a:gd name="connsiteX68" fmla="*/ 11382362 w 11740554"/>
                <a:gd name="connsiteY68" fmla="*/ 360835 h 2372069"/>
                <a:gd name="connsiteX69" fmla="*/ 11382362 w 11740554"/>
                <a:gd name="connsiteY69" fmla="*/ 217926 h 2372069"/>
                <a:gd name="connsiteX70" fmla="*/ 11236020 w 11740554"/>
                <a:gd name="connsiteY70" fmla="*/ 217926 h 2372069"/>
                <a:gd name="connsiteX71" fmla="*/ 11236020 w 11740554"/>
                <a:gd name="connsiteY71" fmla="*/ 67623 h 2372069"/>
                <a:gd name="connsiteX72" fmla="*/ 504004 w 11740554"/>
                <a:gd name="connsiteY72" fmla="*/ 67623 h 2372069"/>
                <a:gd name="connsiteX73" fmla="*/ 504004 w 11740554"/>
                <a:gd name="connsiteY73" fmla="*/ 217926 h 2372069"/>
                <a:gd name="connsiteX74" fmla="*/ 357665 w 11740554"/>
                <a:gd name="connsiteY74" fmla="*/ 217926 h 2372069"/>
                <a:gd name="connsiteX75" fmla="*/ 357665 w 11740554"/>
                <a:gd name="connsiteY75" fmla="*/ 360835 h 2372069"/>
                <a:gd name="connsiteX76" fmla="*/ 217926 w 11740554"/>
                <a:gd name="connsiteY76" fmla="*/ 360835 h 2372069"/>
                <a:gd name="connsiteX77" fmla="*/ 217926 w 11740554"/>
                <a:gd name="connsiteY77" fmla="*/ 508761 h 2372069"/>
                <a:gd name="connsiteX78" fmla="*/ 67623 w 11740554"/>
                <a:gd name="connsiteY78" fmla="*/ 508761 h 2372069"/>
                <a:gd name="connsiteX79" fmla="*/ 67623 w 11740554"/>
                <a:gd name="connsiteY79" fmla="*/ 2348126 h 2372069"/>
                <a:gd name="connsiteX80" fmla="*/ 12702 w 11740554"/>
                <a:gd name="connsiteY80" fmla="*/ 2365175 h 2372069"/>
                <a:gd name="connsiteX81" fmla="*/ 0 w 11740554"/>
                <a:gd name="connsiteY81" fmla="*/ 2372069 h 2372069"/>
                <a:gd name="connsiteX82" fmla="*/ 0 w 11740554"/>
                <a:gd name="connsiteY82" fmla="*/ 290569 h 2372069"/>
                <a:gd name="connsiteX83" fmla="*/ 147663 w 11740554"/>
                <a:gd name="connsiteY83" fmla="*/ 290569 h 2372069"/>
                <a:gd name="connsiteX84" fmla="*/ 147663 w 11740554"/>
                <a:gd name="connsiteY84" fmla="*/ 217926 h 2372069"/>
                <a:gd name="connsiteX85" fmla="*/ 0 w 11740554"/>
                <a:gd name="connsiteY85" fmla="*/ 217926 h 237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4964" h="8260">
                  <a:moveTo>
                    <a:pt x="14772" y="8069"/>
                  </a:moveTo>
                  <a:cubicBezTo>
                    <a:pt x="14772" y="8105"/>
                    <a:pt x="14772" y="8137"/>
                    <a:pt x="14772" y="8174"/>
                  </a:cubicBezTo>
                  <a:cubicBezTo>
                    <a:pt x="14809" y="8174"/>
                    <a:pt x="14841" y="8174"/>
                    <a:pt x="14877" y="8174"/>
                  </a:cubicBezTo>
                  <a:cubicBezTo>
                    <a:pt x="14877" y="8137"/>
                    <a:pt x="14877" y="8105"/>
                    <a:pt x="14877" y="8069"/>
                  </a:cubicBezTo>
                  <a:cubicBezTo>
                    <a:pt x="14841" y="8069"/>
                    <a:pt x="14809" y="8069"/>
                    <a:pt x="14772" y="8069"/>
                  </a:cubicBezTo>
                  <a:close/>
                  <a:moveTo>
                    <a:pt x="14407" y="8069"/>
                  </a:moveTo>
                  <a:cubicBezTo>
                    <a:pt x="14407" y="8105"/>
                    <a:pt x="14407" y="8137"/>
                    <a:pt x="14407" y="8174"/>
                  </a:cubicBezTo>
                  <a:cubicBezTo>
                    <a:pt x="14444" y="8174"/>
                    <a:pt x="14476" y="8174"/>
                    <a:pt x="14513" y="8174"/>
                  </a:cubicBezTo>
                  <a:cubicBezTo>
                    <a:pt x="14513" y="8137"/>
                    <a:pt x="14513" y="8105"/>
                    <a:pt x="14513" y="8069"/>
                  </a:cubicBezTo>
                  <a:cubicBezTo>
                    <a:pt x="14476" y="8069"/>
                    <a:pt x="14444" y="8069"/>
                    <a:pt x="14407" y="8069"/>
                  </a:cubicBezTo>
                  <a:close/>
                  <a:moveTo>
                    <a:pt x="451" y="8069"/>
                  </a:moveTo>
                  <a:cubicBezTo>
                    <a:pt x="451" y="8105"/>
                    <a:pt x="451" y="8137"/>
                    <a:pt x="451" y="8174"/>
                  </a:cubicBezTo>
                  <a:cubicBezTo>
                    <a:pt x="488" y="8174"/>
                    <a:pt x="520" y="8174"/>
                    <a:pt x="557" y="8174"/>
                  </a:cubicBezTo>
                  <a:cubicBezTo>
                    <a:pt x="557" y="8137"/>
                    <a:pt x="557" y="8105"/>
                    <a:pt x="557" y="8069"/>
                  </a:cubicBezTo>
                  <a:cubicBezTo>
                    <a:pt x="520" y="8069"/>
                    <a:pt x="488" y="8069"/>
                    <a:pt x="451" y="8069"/>
                  </a:cubicBezTo>
                  <a:close/>
                  <a:moveTo>
                    <a:pt x="86" y="8069"/>
                  </a:moveTo>
                  <a:cubicBezTo>
                    <a:pt x="86" y="8105"/>
                    <a:pt x="86" y="8137"/>
                    <a:pt x="86" y="8174"/>
                  </a:cubicBezTo>
                  <a:cubicBezTo>
                    <a:pt x="123" y="8174"/>
                    <a:pt x="155" y="8174"/>
                    <a:pt x="192" y="8174"/>
                  </a:cubicBezTo>
                  <a:cubicBezTo>
                    <a:pt x="192" y="8137"/>
                    <a:pt x="192" y="8105"/>
                    <a:pt x="192" y="8069"/>
                  </a:cubicBezTo>
                  <a:cubicBezTo>
                    <a:pt x="155" y="8069"/>
                    <a:pt x="123" y="8069"/>
                    <a:pt x="86" y="8069"/>
                  </a:cubicBezTo>
                  <a:close/>
                  <a:moveTo>
                    <a:pt x="278" y="7887"/>
                  </a:moveTo>
                  <a:lnTo>
                    <a:pt x="278" y="7890"/>
                  </a:lnTo>
                  <a:lnTo>
                    <a:pt x="274" y="7890"/>
                  </a:lnTo>
                  <a:cubicBezTo>
                    <a:pt x="274" y="7923"/>
                    <a:pt x="274" y="7949"/>
                    <a:pt x="274" y="7982"/>
                  </a:cubicBezTo>
                  <a:cubicBezTo>
                    <a:pt x="309" y="7982"/>
                    <a:pt x="335" y="7982"/>
                    <a:pt x="370" y="7982"/>
                  </a:cubicBezTo>
                  <a:cubicBezTo>
                    <a:pt x="370" y="7948"/>
                    <a:pt x="370" y="7921"/>
                    <a:pt x="370" y="7887"/>
                  </a:cubicBezTo>
                  <a:cubicBezTo>
                    <a:pt x="336" y="7887"/>
                    <a:pt x="311" y="7887"/>
                    <a:pt x="278" y="7887"/>
                  </a:cubicBezTo>
                  <a:close/>
                  <a:moveTo>
                    <a:pt x="14594" y="7887"/>
                  </a:moveTo>
                  <a:cubicBezTo>
                    <a:pt x="14594" y="7921"/>
                    <a:pt x="14594" y="7947"/>
                    <a:pt x="14594" y="7982"/>
                  </a:cubicBezTo>
                  <a:cubicBezTo>
                    <a:pt x="14629" y="7982"/>
                    <a:pt x="14655" y="7982"/>
                    <a:pt x="14689" y="7982"/>
                  </a:cubicBezTo>
                  <a:cubicBezTo>
                    <a:pt x="14689" y="7949"/>
                    <a:pt x="14689" y="7923"/>
                    <a:pt x="14689" y="7890"/>
                  </a:cubicBezTo>
                  <a:lnTo>
                    <a:pt x="14686" y="7890"/>
                  </a:lnTo>
                  <a:lnTo>
                    <a:pt x="14686" y="7887"/>
                  </a:lnTo>
                  <a:cubicBezTo>
                    <a:pt x="14653" y="7887"/>
                    <a:pt x="14627" y="7887"/>
                    <a:pt x="14594" y="7887"/>
                  </a:cubicBezTo>
                  <a:close/>
                  <a:moveTo>
                    <a:pt x="14772" y="7698"/>
                  </a:moveTo>
                  <a:cubicBezTo>
                    <a:pt x="14772" y="7734"/>
                    <a:pt x="14772" y="7765"/>
                    <a:pt x="14772" y="7800"/>
                  </a:cubicBezTo>
                  <a:lnTo>
                    <a:pt x="14775" y="7800"/>
                  </a:lnTo>
                  <a:lnTo>
                    <a:pt x="14775" y="7803"/>
                  </a:lnTo>
                  <a:cubicBezTo>
                    <a:pt x="14811" y="7803"/>
                    <a:pt x="14842" y="7803"/>
                    <a:pt x="14877" y="7803"/>
                  </a:cubicBezTo>
                  <a:cubicBezTo>
                    <a:pt x="14877" y="7767"/>
                    <a:pt x="14877" y="7735"/>
                    <a:pt x="14877" y="7698"/>
                  </a:cubicBezTo>
                  <a:cubicBezTo>
                    <a:pt x="14841" y="7698"/>
                    <a:pt x="14809" y="7698"/>
                    <a:pt x="14772" y="7698"/>
                  </a:cubicBezTo>
                  <a:close/>
                  <a:moveTo>
                    <a:pt x="86" y="7698"/>
                  </a:moveTo>
                  <a:cubicBezTo>
                    <a:pt x="86" y="7735"/>
                    <a:pt x="86" y="7767"/>
                    <a:pt x="86" y="7803"/>
                  </a:cubicBezTo>
                  <a:cubicBezTo>
                    <a:pt x="122" y="7803"/>
                    <a:pt x="153" y="7803"/>
                    <a:pt x="188" y="7803"/>
                  </a:cubicBezTo>
                  <a:lnTo>
                    <a:pt x="188" y="7800"/>
                  </a:lnTo>
                  <a:lnTo>
                    <a:pt x="192" y="7800"/>
                  </a:lnTo>
                  <a:cubicBezTo>
                    <a:pt x="192" y="7765"/>
                    <a:pt x="192" y="7734"/>
                    <a:pt x="192" y="7698"/>
                  </a:cubicBezTo>
                  <a:cubicBezTo>
                    <a:pt x="155" y="7698"/>
                    <a:pt x="123" y="7698"/>
                    <a:pt x="86" y="7698"/>
                  </a:cubicBezTo>
                  <a:close/>
                  <a:moveTo>
                    <a:pt x="14775" y="457"/>
                  </a:moveTo>
                  <a:lnTo>
                    <a:pt x="14775" y="460"/>
                  </a:lnTo>
                  <a:lnTo>
                    <a:pt x="14772" y="460"/>
                  </a:lnTo>
                  <a:cubicBezTo>
                    <a:pt x="14772" y="496"/>
                    <a:pt x="14772" y="527"/>
                    <a:pt x="14772" y="562"/>
                  </a:cubicBezTo>
                  <a:cubicBezTo>
                    <a:pt x="14809" y="562"/>
                    <a:pt x="14841" y="562"/>
                    <a:pt x="14877" y="562"/>
                  </a:cubicBezTo>
                  <a:cubicBezTo>
                    <a:pt x="14877" y="526"/>
                    <a:pt x="14877" y="494"/>
                    <a:pt x="14877" y="457"/>
                  </a:cubicBezTo>
                  <a:cubicBezTo>
                    <a:pt x="14842" y="457"/>
                    <a:pt x="14811" y="457"/>
                    <a:pt x="14775" y="457"/>
                  </a:cubicBezTo>
                  <a:close/>
                  <a:moveTo>
                    <a:pt x="86" y="457"/>
                  </a:moveTo>
                  <a:cubicBezTo>
                    <a:pt x="86" y="494"/>
                    <a:pt x="86" y="526"/>
                    <a:pt x="86" y="562"/>
                  </a:cubicBezTo>
                  <a:cubicBezTo>
                    <a:pt x="123" y="562"/>
                    <a:pt x="155" y="562"/>
                    <a:pt x="192" y="562"/>
                  </a:cubicBezTo>
                  <a:cubicBezTo>
                    <a:pt x="192" y="527"/>
                    <a:pt x="192" y="496"/>
                    <a:pt x="192" y="460"/>
                  </a:cubicBezTo>
                  <a:lnTo>
                    <a:pt x="188" y="460"/>
                  </a:lnTo>
                  <a:lnTo>
                    <a:pt x="188" y="457"/>
                  </a:lnTo>
                  <a:cubicBezTo>
                    <a:pt x="153" y="457"/>
                    <a:pt x="122" y="457"/>
                    <a:pt x="86" y="457"/>
                  </a:cubicBezTo>
                  <a:close/>
                  <a:moveTo>
                    <a:pt x="14594" y="278"/>
                  </a:moveTo>
                  <a:cubicBezTo>
                    <a:pt x="14594" y="313"/>
                    <a:pt x="14594" y="339"/>
                    <a:pt x="14594" y="374"/>
                  </a:cubicBezTo>
                  <a:cubicBezTo>
                    <a:pt x="14627" y="374"/>
                    <a:pt x="14653" y="374"/>
                    <a:pt x="14686" y="374"/>
                  </a:cubicBezTo>
                  <a:lnTo>
                    <a:pt x="14686" y="371"/>
                  </a:lnTo>
                  <a:lnTo>
                    <a:pt x="14689" y="371"/>
                  </a:lnTo>
                  <a:cubicBezTo>
                    <a:pt x="14689" y="338"/>
                    <a:pt x="14689" y="312"/>
                    <a:pt x="14689" y="278"/>
                  </a:cubicBezTo>
                  <a:cubicBezTo>
                    <a:pt x="14655" y="278"/>
                    <a:pt x="14628" y="278"/>
                    <a:pt x="14594" y="278"/>
                  </a:cubicBezTo>
                  <a:close/>
                  <a:moveTo>
                    <a:pt x="275" y="278"/>
                  </a:moveTo>
                  <a:cubicBezTo>
                    <a:pt x="275" y="312"/>
                    <a:pt x="275" y="338"/>
                    <a:pt x="275" y="371"/>
                  </a:cubicBezTo>
                  <a:lnTo>
                    <a:pt x="278" y="371"/>
                  </a:lnTo>
                  <a:lnTo>
                    <a:pt x="278" y="374"/>
                  </a:lnTo>
                  <a:cubicBezTo>
                    <a:pt x="311" y="374"/>
                    <a:pt x="337" y="374"/>
                    <a:pt x="370" y="374"/>
                  </a:cubicBezTo>
                  <a:cubicBezTo>
                    <a:pt x="370" y="339"/>
                    <a:pt x="370" y="313"/>
                    <a:pt x="370" y="278"/>
                  </a:cubicBezTo>
                  <a:cubicBezTo>
                    <a:pt x="335" y="278"/>
                    <a:pt x="309" y="278"/>
                    <a:pt x="275" y="278"/>
                  </a:cubicBezTo>
                  <a:close/>
                  <a:moveTo>
                    <a:pt x="14772" y="86"/>
                  </a:moveTo>
                  <a:cubicBezTo>
                    <a:pt x="14772" y="123"/>
                    <a:pt x="14772" y="155"/>
                    <a:pt x="14772" y="192"/>
                  </a:cubicBezTo>
                  <a:cubicBezTo>
                    <a:pt x="14809" y="192"/>
                    <a:pt x="14841" y="192"/>
                    <a:pt x="14877" y="192"/>
                  </a:cubicBezTo>
                  <a:cubicBezTo>
                    <a:pt x="14877" y="155"/>
                    <a:pt x="14877" y="123"/>
                    <a:pt x="14877" y="86"/>
                  </a:cubicBezTo>
                  <a:cubicBezTo>
                    <a:pt x="14841" y="86"/>
                    <a:pt x="14809" y="86"/>
                    <a:pt x="14772" y="86"/>
                  </a:cubicBezTo>
                  <a:close/>
                  <a:moveTo>
                    <a:pt x="14407" y="86"/>
                  </a:moveTo>
                  <a:cubicBezTo>
                    <a:pt x="14407" y="123"/>
                    <a:pt x="14407" y="155"/>
                    <a:pt x="14407" y="192"/>
                  </a:cubicBezTo>
                  <a:cubicBezTo>
                    <a:pt x="14444" y="192"/>
                    <a:pt x="14476" y="192"/>
                    <a:pt x="14513" y="192"/>
                  </a:cubicBezTo>
                  <a:cubicBezTo>
                    <a:pt x="14513" y="155"/>
                    <a:pt x="14513" y="123"/>
                    <a:pt x="14513" y="86"/>
                  </a:cubicBezTo>
                  <a:cubicBezTo>
                    <a:pt x="14476" y="86"/>
                    <a:pt x="14444" y="86"/>
                    <a:pt x="14407" y="86"/>
                  </a:cubicBezTo>
                  <a:close/>
                  <a:moveTo>
                    <a:pt x="642" y="86"/>
                  </a:moveTo>
                  <a:lnTo>
                    <a:pt x="642" y="278"/>
                  </a:lnTo>
                  <a:lnTo>
                    <a:pt x="456" y="278"/>
                  </a:lnTo>
                  <a:lnTo>
                    <a:pt x="456" y="460"/>
                  </a:lnTo>
                  <a:lnTo>
                    <a:pt x="278" y="460"/>
                  </a:lnTo>
                  <a:lnTo>
                    <a:pt x="278" y="649"/>
                  </a:lnTo>
                  <a:lnTo>
                    <a:pt x="86" y="649"/>
                  </a:lnTo>
                  <a:lnTo>
                    <a:pt x="86" y="2605"/>
                  </a:lnTo>
                  <a:lnTo>
                    <a:pt x="86" y="2993"/>
                  </a:lnTo>
                  <a:lnTo>
                    <a:pt x="86" y="4939"/>
                  </a:lnTo>
                  <a:lnTo>
                    <a:pt x="86" y="5090"/>
                  </a:lnTo>
                  <a:lnTo>
                    <a:pt x="86" y="7612"/>
                  </a:lnTo>
                  <a:lnTo>
                    <a:pt x="278" y="7612"/>
                  </a:lnTo>
                  <a:lnTo>
                    <a:pt x="278" y="7800"/>
                  </a:lnTo>
                  <a:lnTo>
                    <a:pt x="456" y="7800"/>
                  </a:lnTo>
                  <a:lnTo>
                    <a:pt x="456" y="7983"/>
                  </a:lnTo>
                  <a:lnTo>
                    <a:pt x="643" y="7983"/>
                  </a:lnTo>
                  <a:lnTo>
                    <a:pt x="643" y="8174"/>
                  </a:lnTo>
                  <a:lnTo>
                    <a:pt x="14321" y="8174"/>
                  </a:lnTo>
                  <a:lnTo>
                    <a:pt x="14321" y="7983"/>
                  </a:lnTo>
                  <a:lnTo>
                    <a:pt x="14508" y="7983"/>
                  </a:lnTo>
                  <a:lnTo>
                    <a:pt x="14508" y="7800"/>
                  </a:lnTo>
                  <a:lnTo>
                    <a:pt x="14686" y="7800"/>
                  </a:lnTo>
                  <a:lnTo>
                    <a:pt x="14686" y="7612"/>
                  </a:lnTo>
                  <a:lnTo>
                    <a:pt x="14877" y="7612"/>
                  </a:lnTo>
                  <a:lnTo>
                    <a:pt x="14877" y="5090"/>
                  </a:lnTo>
                  <a:lnTo>
                    <a:pt x="14877" y="4939"/>
                  </a:lnTo>
                  <a:lnTo>
                    <a:pt x="14877" y="2977"/>
                  </a:lnTo>
                  <a:lnTo>
                    <a:pt x="14877" y="2605"/>
                  </a:lnTo>
                  <a:lnTo>
                    <a:pt x="14877" y="649"/>
                  </a:lnTo>
                  <a:lnTo>
                    <a:pt x="14686" y="649"/>
                  </a:lnTo>
                  <a:lnTo>
                    <a:pt x="14686" y="460"/>
                  </a:lnTo>
                  <a:lnTo>
                    <a:pt x="14507" y="460"/>
                  </a:lnTo>
                  <a:lnTo>
                    <a:pt x="14507" y="278"/>
                  </a:lnTo>
                  <a:lnTo>
                    <a:pt x="14321" y="278"/>
                  </a:lnTo>
                  <a:lnTo>
                    <a:pt x="14321" y="86"/>
                  </a:lnTo>
                  <a:lnTo>
                    <a:pt x="642" y="86"/>
                  </a:lnTo>
                  <a:close/>
                  <a:moveTo>
                    <a:pt x="451" y="86"/>
                  </a:moveTo>
                  <a:cubicBezTo>
                    <a:pt x="451" y="123"/>
                    <a:pt x="451" y="155"/>
                    <a:pt x="451" y="192"/>
                  </a:cubicBezTo>
                  <a:cubicBezTo>
                    <a:pt x="488" y="192"/>
                    <a:pt x="520" y="192"/>
                    <a:pt x="557" y="192"/>
                  </a:cubicBezTo>
                  <a:cubicBezTo>
                    <a:pt x="557" y="155"/>
                    <a:pt x="557" y="123"/>
                    <a:pt x="557" y="86"/>
                  </a:cubicBezTo>
                  <a:cubicBezTo>
                    <a:pt x="520" y="86"/>
                    <a:pt x="488" y="86"/>
                    <a:pt x="451" y="86"/>
                  </a:cubicBezTo>
                  <a:close/>
                  <a:moveTo>
                    <a:pt x="86" y="86"/>
                  </a:moveTo>
                  <a:cubicBezTo>
                    <a:pt x="86" y="123"/>
                    <a:pt x="86" y="155"/>
                    <a:pt x="86" y="192"/>
                  </a:cubicBezTo>
                  <a:cubicBezTo>
                    <a:pt x="123" y="192"/>
                    <a:pt x="155" y="192"/>
                    <a:pt x="192" y="192"/>
                  </a:cubicBezTo>
                  <a:cubicBezTo>
                    <a:pt x="192" y="155"/>
                    <a:pt x="192" y="123"/>
                    <a:pt x="192" y="86"/>
                  </a:cubicBezTo>
                  <a:cubicBezTo>
                    <a:pt x="155" y="86"/>
                    <a:pt x="123" y="86"/>
                    <a:pt x="86" y="86"/>
                  </a:cubicBezTo>
                  <a:close/>
                  <a:moveTo>
                    <a:pt x="0" y="0"/>
                  </a:moveTo>
                  <a:lnTo>
                    <a:pt x="278" y="0"/>
                  </a:lnTo>
                  <a:lnTo>
                    <a:pt x="278" y="192"/>
                  </a:lnTo>
                  <a:lnTo>
                    <a:pt x="365" y="192"/>
                  </a:lnTo>
                  <a:lnTo>
                    <a:pt x="365" y="0"/>
                  </a:lnTo>
                  <a:lnTo>
                    <a:pt x="14599" y="0"/>
                  </a:lnTo>
                  <a:lnTo>
                    <a:pt x="14599" y="192"/>
                  </a:lnTo>
                  <a:lnTo>
                    <a:pt x="14686" y="192"/>
                  </a:lnTo>
                  <a:lnTo>
                    <a:pt x="14686" y="0"/>
                  </a:lnTo>
                  <a:lnTo>
                    <a:pt x="14964" y="0"/>
                  </a:lnTo>
                  <a:lnTo>
                    <a:pt x="14964" y="278"/>
                  </a:lnTo>
                  <a:lnTo>
                    <a:pt x="14776" y="278"/>
                  </a:lnTo>
                  <a:lnTo>
                    <a:pt x="14776" y="371"/>
                  </a:lnTo>
                  <a:lnTo>
                    <a:pt x="14964" y="371"/>
                  </a:lnTo>
                  <a:lnTo>
                    <a:pt x="14964" y="2605"/>
                  </a:lnTo>
                  <a:lnTo>
                    <a:pt x="14964" y="2996"/>
                  </a:lnTo>
                  <a:lnTo>
                    <a:pt x="14964" y="4939"/>
                  </a:lnTo>
                  <a:lnTo>
                    <a:pt x="14964" y="5090"/>
                  </a:lnTo>
                  <a:lnTo>
                    <a:pt x="14964" y="7890"/>
                  </a:lnTo>
                  <a:lnTo>
                    <a:pt x="14776" y="7890"/>
                  </a:lnTo>
                  <a:lnTo>
                    <a:pt x="14776" y="7982"/>
                  </a:lnTo>
                  <a:lnTo>
                    <a:pt x="14964" y="7982"/>
                  </a:lnTo>
                  <a:lnTo>
                    <a:pt x="14964" y="8260"/>
                  </a:lnTo>
                  <a:lnTo>
                    <a:pt x="14686" y="8260"/>
                  </a:lnTo>
                  <a:lnTo>
                    <a:pt x="14686" y="8068"/>
                  </a:lnTo>
                  <a:lnTo>
                    <a:pt x="14599" y="8068"/>
                  </a:lnTo>
                  <a:lnTo>
                    <a:pt x="14599" y="8260"/>
                  </a:lnTo>
                  <a:lnTo>
                    <a:pt x="365" y="8260"/>
                  </a:lnTo>
                  <a:lnTo>
                    <a:pt x="365" y="8068"/>
                  </a:lnTo>
                  <a:lnTo>
                    <a:pt x="278" y="8068"/>
                  </a:lnTo>
                  <a:lnTo>
                    <a:pt x="278" y="8260"/>
                  </a:lnTo>
                  <a:lnTo>
                    <a:pt x="0" y="8260"/>
                  </a:lnTo>
                  <a:lnTo>
                    <a:pt x="0" y="7982"/>
                  </a:lnTo>
                  <a:lnTo>
                    <a:pt x="188" y="7982"/>
                  </a:lnTo>
                  <a:lnTo>
                    <a:pt x="188" y="7890"/>
                  </a:lnTo>
                  <a:lnTo>
                    <a:pt x="0" y="7890"/>
                  </a:lnTo>
                  <a:lnTo>
                    <a:pt x="0" y="5090"/>
                  </a:lnTo>
                  <a:lnTo>
                    <a:pt x="0" y="4939"/>
                  </a:lnTo>
                  <a:lnTo>
                    <a:pt x="0" y="3024"/>
                  </a:lnTo>
                  <a:lnTo>
                    <a:pt x="0" y="2605"/>
                  </a:lnTo>
                  <a:lnTo>
                    <a:pt x="0" y="370"/>
                  </a:lnTo>
                  <a:lnTo>
                    <a:pt x="188" y="370"/>
                  </a:lnTo>
                  <a:lnTo>
                    <a:pt x="188" y="278"/>
                  </a:lnTo>
                  <a:lnTo>
                    <a:pt x="0" y="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573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  <p:pic>
          <p:nvPicPr>
            <p:cNvPr id="26" name="图片 25" descr="51miz-E846444-D696D92D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9" cstate="screen"/>
            <a:stretch>
              <a:fillRect/>
            </a:stretch>
          </p:blipFill>
          <p:spPr>
            <a:xfrm>
              <a:off x="13489" y="11446"/>
              <a:ext cx="3856" cy="2793"/>
            </a:xfrm>
            <a:prstGeom prst="rect">
              <a:avLst/>
            </a:prstGeom>
          </p:spPr>
        </p:pic>
        <p:pic>
          <p:nvPicPr>
            <p:cNvPr id="27" name="图片10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 rotWithShape="1">
            <a:blip r:embed="rId11" cstate="email"/>
            <a:srcRect/>
            <a:stretch>
              <a:fillRect/>
            </a:stretch>
          </p:blipFill>
          <p:spPr>
            <a:xfrm>
              <a:off x="2329" y="4963"/>
              <a:ext cx="3647" cy="214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 rot="16200000">
            <a:off x="-673895" y="3513221"/>
            <a:ext cx="3842511" cy="2494722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3868420" y="688340"/>
            <a:ext cx="4820285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二是提供专业化家庭教育指导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pic>
        <p:nvPicPr>
          <p:cNvPr id="25" name="图片 2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" y="3187478"/>
            <a:ext cx="2237426" cy="3188484"/>
          </a:xfrm>
          <a:prstGeom prst="rect">
            <a:avLst/>
          </a:prstGeom>
        </p:spPr>
      </p:pic>
      <p:sp>
        <p:nvSpPr>
          <p:cNvPr id="6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协同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949575" y="1753870"/>
            <a:ext cx="8039100" cy="1308735"/>
          </a:xfrm>
          <a:prstGeom prst="rect">
            <a:avLst/>
          </a:prstGeom>
          <a:noFill/>
          <a:ln>
            <a:solidFill>
              <a:srgbClr val="DCA330"/>
            </a:solidFill>
          </a:ln>
        </p:spPr>
        <p:txBody>
          <a:bodyPr vert="horz" wrap="square" rtlCol="0" anchor="t">
            <a:sp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     </a:t>
            </a: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举办家庭教育公益讲座，邀请教育专家围绕家长关心的话题，帮助家长提升家庭教育能力，助力形成家校协同育人的良好局面。</a:t>
            </a:r>
            <a:endParaRPr lang="en-US" altLang="zh-CN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grpSp>
        <p:nvGrpSpPr>
          <p:cNvPr id="55" name="组合 54"/>
          <p:cNvGrpSpPr/>
          <p:nvPr>
            <p:custDataLst>
              <p:tags r:id="rId4"/>
            </p:custDataLst>
          </p:nvPr>
        </p:nvGrpSpPr>
        <p:grpSpPr>
          <a:xfrm rot="0">
            <a:off x="7112000" y="3178175"/>
            <a:ext cx="3769360" cy="3788410"/>
            <a:chOff x="2199" y="2263"/>
            <a:chExt cx="14788" cy="15639"/>
          </a:xfrm>
        </p:grpSpPr>
        <p:sp>
          <p:nvSpPr>
            <p:cNvPr id="56" name="任意多边形: 形状 16"/>
            <p:cNvSpPr/>
            <p:nvPr>
              <p:custDataLst>
                <p:tags r:id="rId5"/>
              </p:custDataLst>
            </p:nvPr>
          </p:nvSpPr>
          <p:spPr>
            <a:xfrm rot="7697511">
              <a:off x="5624" y="8364"/>
              <a:ext cx="12677" cy="6401"/>
            </a:xfrm>
            <a:custGeom>
              <a:avLst/>
              <a:gdLst>
                <a:gd name="connsiteX0" fmla="*/ 58 w 2249936"/>
                <a:gd name="connsiteY0" fmla="*/ 1136076 h 1136076"/>
                <a:gd name="connsiteX1" fmla="*/ 1113913 w 2249936"/>
                <a:gd name="connsiteY1" fmla="*/ 53 h 1136076"/>
                <a:gd name="connsiteX2" fmla="*/ 2249937 w 2249936"/>
                <a:gd name="connsiteY2" fmla="*/ 1113909 h 113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49936" h="1136076">
                  <a:moveTo>
                    <a:pt x="58" y="1136076"/>
                  </a:moveTo>
                  <a:cubicBezTo>
                    <a:pt x="-6169" y="514639"/>
                    <a:pt x="492725" y="6031"/>
                    <a:pt x="1113913" y="53"/>
                  </a:cubicBezTo>
                  <a:cubicBezTo>
                    <a:pt x="1735102" y="-5925"/>
                    <a:pt x="2243959" y="492720"/>
                    <a:pt x="2249937" y="1113909"/>
                  </a:cubicBezTo>
                </a:path>
              </a:pathLst>
            </a:custGeom>
            <a:noFill/>
            <a:ln w="9525" cap="flat">
              <a:solidFill>
                <a:srgbClr val="E3B65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椭圆 56"/>
            <p:cNvSpPr/>
            <p:nvPr>
              <p:custDataLst>
                <p:tags r:id="rId6"/>
              </p:custDataLst>
            </p:nvPr>
          </p:nvSpPr>
          <p:spPr>
            <a:xfrm rot="20405484">
              <a:off x="5187" y="14267"/>
              <a:ext cx="672" cy="672"/>
            </a:xfrm>
            <a:prstGeom prst="ellipse">
              <a:avLst/>
            </a:prstGeom>
            <a:solidFill>
              <a:srgbClr val="F1DA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>
              <p:custDataLst>
                <p:tags r:id="rId7"/>
              </p:custDataLst>
            </p:nvPr>
          </p:nvSpPr>
          <p:spPr>
            <a:xfrm rot="20405484">
              <a:off x="13185" y="4403"/>
              <a:ext cx="467" cy="467"/>
            </a:xfrm>
            <a:prstGeom prst="ellipse">
              <a:avLst/>
            </a:prstGeom>
            <a:solidFill>
              <a:srgbClr val="FAF2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1" name="图片 60" descr="E:/设计素材图片2/yang-0TQyMgloraY-unsplash.jpgyang-0TQyMgloraY-unsplash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 rotWithShape="1">
            <a:blip r:embed="rId9" cstate="email"/>
            <a:srcRect l="10092" t="-3" r="15459" b="6908"/>
            <a:stretch>
              <a:fillRect/>
            </a:stretch>
          </p:blipFill>
          <p:spPr>
            <a:xfrm>
              <a:off x="3853" y="3918"/>
              <a:ext cx="11483" cy="11482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263" h="5263">
                  <a:moveTo>
                    <a:pt x="2631" y="0"/>
                  </a:moveTo>
                  <a:cubicBezTo>
                    <a:pt x="4085" y="0"/>
                    <a:pt x="5263" y="1178"/>
                    <a:pt x="5263" y="2631"/>
                  </a:cubicBezTo>
                  <a:cubicBezTo>
                    <a:pt x="5263" y="4085"/>
                    <a:pt x="4085" y="5263"/>
                    <a:pt x="2631" y="5263"/>
                  </a:cubicBezTo>
                  <a:cubicBezTo>
                    <a:pt x="1178" y="5263"/>
                    <a:pt x="0" y="4085"/>
                    <a:pt x="0" y="2631"/>
                  </a:cubicBezTo>
                  <a:cubicBezTo>
                    <a:pt x="0" y="1178"/>
                    <a:pt x="1178" y="0"/>
                    <a:pt x="2631" y="0"/>
                  </a:cubicBezTo>
                  <a:close/>
                </a:path>
              </a:pathLst>
            </a:custGeom>
            <a:ln w="6350">
              <a:solidFill>
                <a:schemeClr val="tx1">
                  <a:lumMod val="40000"/>
                  <a:lumOff val="60000"/>
                  <a:alpha val="20000"/>
                </a:schemeClr>
              </a:solidFill>
            </a:ln>
          </p:spPr>
        </p:pic>
        <p:sp>
          <p:nvSpPr>
            <p:cNvPr id="62" name="椭圆 61"/>
            <p:cNvSpPr/>
            <p:nvPr>
              <p:custDataLst>
                <p:tags r:id="rId10"/>
              </p:custDataLst>
            </p:nvPr>
          </p:nvSpPr>
          <p:spPr>
            <a:xfrm>
              <a:off x="3174" y="4201"/>
              <a:ext cx="1554" cy="1554"/>
            </a:xfrm>
            <a:prstGeom prst="ellipse">
              <a:avLst/>
            </a:prstGeom>
            <a:solidFill>
              <a:srgbClr val="FAF2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>
              <p:custDataLst>
                <p:tags r:id="rId11"/>
              </p:custDataLst>
            </p:nvPr>
          </p:nvSpPr>
          <p:spPr>
            <a:xfrm>
              <a:off x="2199" y="2263"/>
              <a:ext cx="14788" cy="14787"/>
            </a:xfrm>
            <a:prstGeom prst="ellipse">
              <a:avLst/>
            </a:prstGeom>
            <a:noFill/>
            <a:ln w="9525">
              <a:solidFill>
                <a:srgbClr val="E3B6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椭圆 63"/>
            <p:cNvSpPr/>
            <p:nvPr>
              <p:custDataLst>
                <p:tags r:id="rId12"/>
              </p:custDataLst>
            </p:nvPr>
          </p:nvSpPr>
          <p:spPr>
            <a:xfrm>
              <a:off x="14605" y="14709"/>
              <a:ext cx="467" cy="467"/>
            </a:xfrm>
            <a:prstGeom prst="ellipse">
              <a:avLst/>
            </a:prstGeom>
            <a:solidFill>
              <a:srgbClr val="F1DA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4" name="五边形 43"/>
          <p:cNvSpPr/>
          <p:nvPr/>
        </p:nvSpPr>
        <p:spPr>
          <a:xfrm>
            <a:off x="3119120" y="3429000"/>
            <a:ext cx="3710305" cy="670560"/>
          </a:xfrm>
          <a:prstGeom prst="homePlate">
            <a:avLst/>
          </a:prstGeom>
          <a:solidFill>
            <a:srgbClr val="FAF2E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“青春期孩子沟通技巧”</a:t>
            </a:r>
            <a:endParaRPr lang="zh-CN" altLang="en-US" sz="24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45" name="五边形 44"/>
          <p:cNvSpPr/>
          <p:nvPr/>
        </p:nvSpPr>
        <p:spPr>
          <a:xfrm>
            <a:off x="3119120" y="4425315"/>
            <a:ext cx="3710305" cy="670560"/>
          </a:xfrm>
          <a:prstGeom prst="homePlate">
            <a:avLst/>
          </a:prstGeom>
          <a:solidFill>
            <a:srgbClr val="FAF2E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“习惯养成的家校协同”</a:t>
            </a:r>
            <a:endParaRPr lang="zh-CN" altLang="en-US" sz="24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sp>
        <p:nvSpPr>
          <p:cNvPr id="46" name="五边形 45"/>
          <p:cNvSpPr/>
          <p:nvPr/>
        </p:nvSpPr>
        <p:spPr>
          <a:xfrm>
            <a:off x="3119120" y="5421630"/>
            <a:ext cx="3710305" cy="670560"/>
          </a:xfrm>
          <a:prstGeom prst="homePlate">
            <a:avLst/>
          </a:prstGeom>
          <a:solidFill>
            <a:srgbClr val="FAF2E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“亲子关系构建”</a:t>
            </a:r>
            <a:endParaRPr lang="zh-CN" altLang="en-US" sz="24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772285"/>
            <a:ext cx="12193057" cy="3084843"/>
          </a:xfrm>
          <a:prstGeom prst="rect">
            <a:avLst/>
          </a:prstGeom>
        </p:spPr>
      </p:pic>
      <p:pic>
        <p:nvPicPr>
          <p:cNvPr id="15" name="图片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6" t="23408" b="24653"/>
          <a:stretch>
            <a:fillRect/>
          </a:stretch>
        </p:blipFill>
        <p:spPr>
          <a:xfrm flipH="1">
            <a:off x="9850301" y="1960816"/>
            <a:ext cx="2342756" cy="2845354"/>
          </a:xfrm>
          <a:prstGeom prst="rect">
            <a:avLst/>
          </a:prstGeom>
        </p:spPr>
      </p:pic>
      <p:sp>
        <p:nvSpPr>
          <p:cNvPr id="14" name="文本框 13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1703070" y="2665730"/>
            <a:ext cx="8787765" cy="110680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存在的问题与改进方向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6" name="图片 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" t="24734" r="29650" b="17417"/>
          <a:stretch>
            <a:fillRect/>
          </a:stretch>
        </p:blipFill>
        <p:spPr>
          <a:xfrm>
            <a:off x="0" y="339725"/>
            <a:ext cx="3096895" cy="2679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2" r="12816"/>
          <a:stretch>
            <a:fillRect/>
          </a:stretch>
        </p:blipFill>
        <p:spPr>
          <a:xfrm>
            <a:off x="6945998" y="6117"/>
            <a:ext cx="5245768" cy="6858000"/>
          </a:xfrm>
          <a:prstGeom prst="rect">
            <a:avLst/>
          </a:prstGeom>
        </p:spPr>
      </p:pic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3" name="图片 2" descr="卡通人物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17630" y="414655"/>
            <a:ext cx="381635" cy="319405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4140836" y="4471988"/>
            <a:ext cx="6208395" cy="9531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德育评价体系不够完善，过程性评价与激励机制需进一步优化。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5"/>
            </p:custDataLst>
          </p:nvPr>
        </p:nvSpPr>
        <p:spPr>
          <a:xfrm>
            <a:off x="4140835" y="1459230"/>
            <a:ext cx="7082790" cy="9531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德育活动的针对性与实效性有待进一步提升，部分活动对不同层次学生的关注不够均衡；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</p:txBody>
      </p:sp>
      <p:sp>
        <p:nvSpPr>
          <p:cNvPr id="16" name="矩形 15"/>
          <p:cNvSpPr/>
          <p:nvPr>
            <p:custDataLst>
              <p:tags r:id="rId6"/>
            </p:custDataLst>
          </p:nvPr>
        </p:nvSpPr>
        <p:spPr>
          <a:xfrm>
            <a:off x="4578351" y="2916873"/>
            <a:ext cx="6208395" cy="9531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家校协同育人的深度与广度不足，家长参与学校德育工作的主动性有待激发；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27" name="任意多边形: 形状 26"/>
          <p:cNvSpPr/>
          <p:nvPr>
            <p:custDataLst>
              <p:tags r:id="rId7"/>
            </p:custDataLst>
          </p:nvPr>
        </p:nvSpPr>
        <p:spPr>
          <a:xfrm>
            <a:off x="968375" y="1305243"/>
            <a:ext cx="3172579" cy="4176000"/>
          </a:xfrm>
          <a:custGeom>
            <a:avLst/>
            <a:gdLst>
              <a:gd name="connsiteX0" fmla="*/ 1084579 w 3172579"/>
              <a:gd name="connsiteY0" fmla="*/ 0 h 4176000"/>
              <a:gd name="connsiteX1" fmla="*/ 3172579 w 3172579"/>
              <a:gd name="connsiteY1" fmla="*/ 2088000 h 4176000"/>
              <a:gd name="connsiteX2" fmla="*/ 1084579 w 3172579"/>
              <a:gd name="connsiteY2" fmla="*/ 4176000 h 4176000"/>
              <a:gd name="connsiteX3" fmla="*/ 89315 w 3172579"/>
              <a:gd name="connsiteY3" fmla="*/ 3923990 h 4176000"/>
              <a:gd name="connsiteX4" fmla="*/ 0 w 3172579"/>
              <a:gd name="connsiteY4" fmla="*/ 3869730 h 4176000"/>
              <a:gd name="connsiteX5" fmla="*/ 0 w 3172579"/>
              <a:gd name="connsiteY5" fmla="*/ 306270 h 4176000"/>
              <a:gd name="connsiteX6" fmla="*/ 89315 w 3172579"/>
              <a:gd name="connsiteY6" fmla="*/ 252010 h 4176000"/>
              <a:gd name="connsiteX7" fmla="*/ 1084579 w 3172579"/>
              <a:gd name="connsiteY7" fmla="*/ 0 h 41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2579" h="4176000">
                <a:moveTo>
                  <a:pt x="1084579" y="0"/>
                </a:moveTo>
                <a:cubicBezTo>
                  <a:pt x="2237750" y="0"/>
                  <a:pt x="3172579" y="934829"/>
                  <a:pt x="3172579" y="2088000"/>
                </a:cubicBezTo>
                <a:cubicBezTo>
                  <a:pt x="3172579" y="3241171"/>
                  <a:pt x="2237750" y="4176000"/>
                  <a:pt x="1084579" y="4176000"/>
                </a:cubicBezTo>
                <a:cubicBezTo>
                  <a:pt x="724213" y="4176000"/>
                  <a:pt x="385170" y="4084708"/>
                  <a:pt x="89315" y="3923990"/>
                </a:cubicBezTo>
                <a:lnTo>
                  <a:pt x="0" y="3869730"/>
                </a:lnTo>
                <a:lnTo>
                  <a:pt x="0" y="306270"/>
                </a:lnTo>
                <a:lnTo>
                  <a:pt x="89315" y="252010"/>
                </a:lnTo>
                <a:cubicBezTo>
                  <a:pt x="385170" y="91292"/>
                  <a:pt x="724213" y="0"/>
                  <a:pt x="1084579" y="0"/>
                </a:cubicBezTo>
                <a:close/>
              </a:path>
            </a:pathLst>
          </a:custGeom>
          <a:noFill/>
          <a:ln>
            <a:gradFill>
              <a:gsLst>
                <a:gs pos="100000">
                  <a:schemeClr val="tx1">
                    <a:lumMod val="50000"/>
                    <a:lumOff val="50000"/>
                    <a:alpha val="30000"/>
                  </a:schemeClr>
                </a:gs>
                <a:gs pos="15000">
                  <a:srgbClr val="FFFFFF">
                    <a:lumMod val="20000"/>
                    <a:lumOff val="80000"/>
                    <a:alpha val="0"/>
                  </a:srgbClr>
                </a:gs>
              </a:gsLst>
              <a:lin ang="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18" name="椭圆 17"/>
          <p:cNvSpPr/>
          <p:nvPr>
            <p:custDataLst>
              <p:tags r:id="rId8"/>
            </p:custDataLst>
          </p:nvPr>
        </p:nvSpPr>
        <p:spPr>
          <a:xfrm>
            <a:off x="3815716" y="3086418"/>
            <a:ext cx="607695" cy="607695"/>
          </a:xfrm>
          <a:prstGeom prst="ellipse">
            <a:avLst/>
          </a:prstGeom>
          <a:solidFill>
            <a:srgbClr val="EEDFBF"/>
          </a:solidFill>
          <a:ln>
            <a:gradFill>
              <a:gsLst>
                <a:gs pos="37000">
                  <a:srgbClr val="FFFFFF"/>
                </a:gs>
                <a:gs pos="0">
                  <a:schemeClr val="accent2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2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2000" b="1">
                <a:solidFill>
                  <a:srgbClr val="FFFFFF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02</a:t>
            </a:r>
            <a:endParaRPr lang="en-US" altLang="zh-CN" sz="2000" b="1">
              <a:solidFill>
                <a:srgbClr val="FFFFFF"/>
              </a:solidFill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9"/>
            </p:custDataLst>
          </p:nvPr>
        </p:nvSpPr>
        <p:spPr>
          <a:xfrm>
            <a:off x="3253741" y="1631633"/>
            <a:ext cx="607695" cy="607695"/>
          </a:xfrm>
          <a:prstGeom prst="ellipse">
            <a:avLst/>
          </a:prstGeom>
          <a:solidFill>
            <a:srgbClr val="F1DAAD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578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tIns="45720" bIns="45720" numCol="1" spcCol="0" rtlCol="0" fromWordArt="0" anchor="ctr" anchorCtr="0" forceAA="0" compatLnSpc="1">
            <a:noAutofit/>
          </a:bodyPr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000" b="1">
                <a:solidFill>
                  <a:srgbClr val="FFFFFF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01</a:t>
            </a:r>
            <a:endParaRPr lang="en-US" altLang="zh-CN" sz="2000" b="1" dirty="0">
              <a:solidFill>
                <a:srgbClr val="FFFFFF"/>
              </a:solidFill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24" name="椭圆 23"/>
          <p:cNvSpPr/>
          <p:nvPr>
            <p:custDataLst>
              <p:tags r:id="rId10"/>
            </p:custDataLst>
          </p:nvPr>
        </p:nvSpPr>
        <p:spPr>
          <a:xfrm>
            <a:off x="3253741" y="4540568"/>
            <a:ext cx="607695" cy="607695"/>
          </a:xfrm>
          <a:prstGeom prst="ellipse">
            <a:avLst/>
          </a:prstGeom>
          <a:solidFill>
            <a:srgbClr val="F1E5CB"/>
          </a:soli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20000"/>
                    <a:lumOff val="80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16200000" scaled="0"/>
            </a:gra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2000" b="1">
                <a:solidFill>
                  <a:srgbClr val="FFFFFF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03</a:t>
            </a:r>
            <a:endParaRPr lang="en-US" altLang="zh-CN" sz="2000" b="1">
              <a:solidFill>
                <a:srgbClr val="FFFFFF"/>
              </a:solidFill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19" name="椭圆 18"/>
          <p:cNvSpPr/>
          <p:nvPr>
            <p:custDataLst>
              <p:tags r:id="rId11"/>
            </p:custDataLst>
          </p:nvPr>
        </p:nvSpPr>
        <p:spPr>
          <a:xfrm>
            <a:off x="968375" y="2302828"/>
            <a:ext cx="2169160" cy="2169160"/>
          </a:xfrm>
          <a:prstGeom prst="ellipse">
            <a:avLst/>
          </a:prstGeom>
          <a:solidFill>
            <a:srgbClr val="E3B65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 spc="150" dirty="0"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不足</a:t>
            </a:r>
            <a:endParaRPr lang="zh-CN" altLang="en-US" sz="4400" b="1" spc="150" dirty="0"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27851" b="27785"/>
          <a:stretch>
            <a:fillRect/>
          </a:stretch>
        </p:blipFill>
        <p:spPr>
          <a:xfrm>
            <a:off x="8774430" y="5160010"/>
            <a:ext cx="3841750" cy="17043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2" r="12816"/>
          <a:stretch>
            <a:fillRect/>
          </a:stretch>
        </p:blipFill>
        <p:spPr>
          <a:xfrm>
            <a:off x="6945998" y="6117"/>
            <a:ext cx="5245768" cy="6858000"/>
          </a:xfrm>
          <a:prstGeom prst="rect">
            <a:avLst/>
          </a:prstGeom>
        </p:spPr>
      </p:pic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3" name="图片 2" descr="卡通人物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17630" y="414655"/>
            <a:ext cx="381635" cy="319405"/>
          </a:xfrm>
          <a:prstGeom prst="rect">
            <a:avLst/>
          </a:prstGeom>
        </p:spPr>
      </p:pic>
      <p:sp>
        <p:nvSpPr>
          <p:cNvPr id="21" name="Union_#color_$accent1_$accent2-804&amp;11218"/>
          <p:cNvSpPr/>
          <p:nvPr>
            <p:custDataLst>
              <p:tags r:id="rId4"/>
            </p:custDataLst>
          </p:nvPr>
        </p:nvSpPr>
        <p:spPr>
          <a:xfrm>
            <a:off x="1596390" y="1739900"/>
            <a:ext cx="4517390" cy="2809240"/>
          </a:xfrm>
          <a:custGeom>
            <a:avLst/>
            <a:gdLst/>
            <a:ahLst/>
            <a:cxnLst/>
            <a:rect l="l" t="t" r="r" b="b"/>
            <a:pathLst>
              <a:path w="4572000" h="2532888">
                <a:moveTo>
                  <a:pt x="256032" y="0"/>
                </a:moveTo>
                <a:cubicBezTo>
                  <a:pt x="109728" y="0"/>
                  <a:pt x="0" y="109728"/>
                  <a:pt x="0" y="256032"/>
                </a:cubicBezTo>
                <a:lnTo>
                  <a:pt x="0" y="2057400"/>
                </a:lnTo>
                <a:cubicBezTo>
                  <a:pt x="0" y="2194560"/>
                  <a:pt x="109728" y="2313432"/>
                  <a:pt x="256032" y="2313432"/>
                </a:cubicBezTo>
                <a:lnTo>
                  <a:pt x="649224" y="2313432"/>
                </a:lnTo>
                <a:lnTo>
                  <a:pt x="832104" y="2496312"/>
                </a:lnTo>
                <a:cubicBezTo>
                  <a:pt x="886968" y="2551176"/>
                  <a:pt x="960120" y="2551176"/>
                  <a:pt x="1014984" y="2496312"/>
                </a:cubicBezTo>
                <a:lnTo>
                  <a:pt x="1197864" y="2313432"/>
                </a:lnTo>
                <a:lnTo>
                  <a:pt x="4315968" y="2313432"/>
                </a:lnTo>
                <a:cubicBezTo>
                  <a:pt x="4462272" y="2313432"/>
                  <a:pt x="4572000" y="2194560"/>
                  <a:pt x="4572000" y="2057400"/>
                </a:cubicBezTo>
                <a:lnTo>
                  <a:pt x="4572000" y="256032"/>
                </a:lnTo>
                <a:cubicBezTo>
                  <a:pt x="4572000" y="109728"/>
                  <a:pt x="4462272" y="0"/>
                  <a:pt x="4315968" y="0"/>
                </a:cubicBezTo>
                <a:lnTo>
                  <a:pt x="256032" y="0"/>
                </a:lnTo>
              </a:path>
            </a:pathLst>
          </a:custGeom>
          <a:solidFill>
            <a:srgbClr val="EEDFBF"/>
          </a:soli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439200" tIns="396000" rIns="439200" bIns="0">
            <a:noAutofit/>
          </a:bodyPr>
          <a:p>
            <a:pPr indent="0" algn="just" fontAlgn="auto">
              <a:lnSpc>
                <a:spcPct val="10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     </a:t>
            </a:r>
            <a:r>
              <a:rPr lang="zh-CN" altLang="en-US" sz="24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提前调研学生分层需求，设计梯度化德育任务；建立活动课后回访机制，动态调整活动内容适配各层次学生。</a:t>
            </a:r>
            <a:endParaRPr lang="zh-CN" altLang="en-US" sz="2400" b="1" dirty="0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4" name="“_#color-824&amp;2665"/>
          <p:cNvSpPr/>
          <p:nvPr>
            <p:custDataLst>
              <p:tags r:id="rId5"/>
            </p:custDataLst>
          </p:nvPr>
        </p:nvSpPr>
        <p:spPr>
          <a:xfrm>
            <a:off x="5218855" y="3736214"/>
            <a:ext cx="442699" cy="379456"/>
          </a:xfrm>
          <a:custGeom>
            <a:avLst/>
            <a:gdLst/>
            <a:ahLst/>
            <a:cxnLst/>
            <a:rect l="l" t="t" r="r" b="b"/>
            <a:pathLst>
              <a:path w="448056" h="384048">
                <a:moveTo>
                  <a:pt x="448056" y="192024"/>
                </a:moveTo>
                <a:cubicBezTo>
                  <a:pt x="448056" y="228600"/>
                  <a:pt x="438912" y="256032"/>
                  <a:pt x="420624" y="283464"/>
                </a:cubicBezTo>
                <a:cubicBezTo>
                  <a:pt x="411480" y="310896"/>
                  <a:pt x="384048" y="338328"/>
                  <a:pt x="356616" y="356616"/>
                </a:cubicBezTo>
                <a:cubicBezTo>
                  <a:pt x="329184" y="365760"/>
                  <a:pt x="301752" y="374904"/>
                  <a:pt x="265176" y="384048"/>
                </a:cubicBezTo>
                <a:cubicBezTo>
                  <a:pt x="265176" y="384048"/>
                  <a:pt x="256032" y="374904"/>
                  <a:pt x="256032" y="365760"/>
                </a:cubicBezTo>
                <a:lnTo>
                  <a:pt x="256032" y="310896"/>
                </a:lnTo>
                <a:cubicBezTo>
                  <a:pt x="256032" y="301752"/>
                  <a:pt x="265176" y="301752"/>
                  <a:pt x="265176" y="292608"/>
                </a:cubicBezTo>
                <a:cubicBezTo>
                  <a:pt x="292608" y="292608"/>
                  <a:pt x="320040" y="283464"/>
                  <a:pt x="329184" y="265176"/>
                </a:cubicBezTo>
                <a:cubicBezTo>
                  <a:pt x="347472" y="246888"/>
                  <a:pt x="356616" y="219456"/>
                  <a:pt x="356616" y="192024"/>
                </a:cubicBezTo>
                <a:lnTo>
                  <a:pt x="356616" y="182880"/>
                </a:lnTo>
                <a:cubicBezTo>
                  <a:pt x="356616" y="173736"/>
                  <a:pt x="347472" y="173736"/>
                  <a:pt x="338328" y="173736"/>
                </a:cubicBezTo>
                <a:lnTo>
                  <a:pt x="274320" y="173736"/>
                </a:lnTo>
                <a:cubicBezTo>
                  <a:pt x="265176" y="173736"/>
                  <a:pt x="265176" y="164592"/>
                  <a:pt x="265176" y="155448"/>
                </a:cubicBezTo>
                <a:lnTo>
                  <a:pt x="265176" y="9144"/>
                </a:lnTo>
                <a:cubicBezTo>
                  <a:pt x="265176" y="9144"/>
                  <a:pt x="265176" y="0"/>
                  <a:pt x="274320" y="0"/>
                </a:cubicBezTo>
                <a:lnTo>
                  <a:pt x="429768" y="0"/>
                </a:lnTo>
                <a:cubicBezTo>
                  <a:pt x="438912" y="0"/>
                  <a:pt x="448056" y="9144"/>
                  <a:pt x="448056" y="9144"/>
                </a:cubicBezTo>
                <a:lnTo>
                  <a:pt x="448056" y="192024"/>
                </a:lnTo>
                <a:moveTo>
                  <a:pt x="0" y="310896"/>
                </a:moveTo>
                <a:cubicBezTo>
                  <a:pt x="0" y="301752"/>
                  <a:pt x="9144" y="301752"/>
                  <a:pt x="9144" y="292608"/>
                </a:cubicBezTo>
                <a:cubicBezTo>
                  <a:pt x="36576" y="292608"/>
                  <a:pt x="64008" y="283464"/>
                  <a:pt x="73152" y="265176"/>
                </a:cubicBezTo>
                <a:cubicBezTo>
                  <a:pt x="91440" y="246888"/>
                  <a:pt x="100584" y="219456"/>
                  <a:pt x="100584" y="192024"/>
                </a:cubicBezTo>
                <a:lnTo>
                  <a:pt x="100584" y="182880"/>
                </a:lnTo>
                <a:cubicBezTo>
                  <a:pt x="100584" y="173736"/>
                  <a:pt x="91440" y="173736"/>
                  <a:pt x="82296" y="173736"/>
                </a:cubicBezTo>
                <a:lnTo>
                  <a:pt x="18288" y="173736"/>
                </a:lnTo>
                <a:cubicBezTo>
                  <a:pt x="9144" y="173736"/>
                  <a:pt x="9144" y="164592"/>
                  <a:pt x="9144" y="155448"/>
                </a:cubicBezTo>
                <a:lnTo>
                  <a:pt x="9144" y="9144"/>
                </a:lnTo>
                <a:cubicBezTo>
                  <a:pt x="9144" y="9144"/>
                  <a:pt x="9144" y="0"/>
                  <a:pt x="18288" y="0"/>
                </a:cubicBezTo>
                <a:lnTo>
                  <a:pt x="173736" y="0"/>
                </a:lnTo>
                <a:cubicBezTo>
                  <a:pt x="182880" y="0"/>
                  <a:pt x="192024" y="9144"/>
                  <a:pt x="192024" y="9144"/>
                </a:cubicBezTo>
                <a:lnTo>
                  <a:pt x="192024" y="192024"/>
                </a:lnTo>
                <a:cubicBezTo>
                  <a:pt x="192024" y="228600"/>
                  <a:pt x="182880" y="256032"/>
                  <a:pt x="164592" y="283464"/>
                </a:cubicBezTo>
                <a:cubicBezTo>
                  <a:pt x="155448" y="310896"/>
                  <a:pt x="128016" y="338328"/>
                  <a:pt x="100584" y="356616"/>
                </a:cubicBezTo>
                <a:cubicBezTo>
                  <a:pt x="73152" y="365760"/>
                  <a:pt x="45720" y="374904"/>
                  <a:pt x="9144" y="384048"/>
                </a:cubicBezTo>
                <a:cubicBezTo>
                  <a:pt x="9144" y="384048"/>
                  <a:pt x="0" y="374904"/>
                  <a:pt x="0" y="365760"/>
                </a:cubicBezTo>
                <a:lnTo>
                  <a:pt x="0" y="310896"/>
                </a:lnTo>
              </a:path>
            </a:pathLst>
          </a:custGeom>
          <a:solidFill>
            <a:srgbClr val="DCA33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  <a:scene3d>
              <a:camera prst="orthographicFront"/>
              <a:lightRig rig="threePt" dir="t"/>
            </a:scene3d>
          </a:bodyPr>
          <a:p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Union_#color_$accent1_$accent2-824&amp;2655"/>
          <p:cNvSpPr/>
          <p:nvPr>
            <p:custDataLst>
              <p:tags r:id="rId6"/>
            </p:custDataLst>
          </p:nvPr>
        </p:nvSpPr>
        <p:spPr>
          <a:xfrm>
            <a:off x="6701790" y="1739900"/>
            <a:ext cx="4517390" cy="2809240"/>
          </a:xfrm>
          <a:custGeom>
            <a:avLst/>
            <a:gdLst/>
            <a:ahLst/>
            <a:cxnLst/>
            <a:rect l="l" t="t" r="r" b="b"/>
            <a:pathLst>
              <a:path w="4572000" h="2532888">
                <a:moveTo>
                  <a:pt x="256032" y="0"/>
                </a:moveTo>
                <a:cubicBezTo>
                  <a:pt x="109728" y="0"/>
                  <a:pt x="0" y="109728"/>
                  <a:pt x="0" y="256032"/>
                </a:cubicBezTo>
                <a:lnTo>
                  <a:pt x="0" y="2057400"/>
                </a:lnTo>
                <a:cubicBezTo>
                  <a:pt x="0" y="2194560"/>
                  <a:pt x="109728" y="2313432"/>
                  <a:pt x="256032" y="2313432"/>
                </a:cubicBezTo>
                <a:lnTo>
                  <a:pt x="649224" y="2313432"/>
                </a:lnTo>
                <a:lnTo>
                  <a:pt x="832104" y="2496312"/>
                </a:lnTo>
                <a:cubicBezTo>
                  <a:pt x="886968" y="2551176"/>
                  <a:pt x="960120" y="2551176"/>
                  <a:pt x="1014984" y="2496312"/>
                </a:cubicBezTo>
                <a:lnTo>
                  <a:pt x="1197864" y="2313432"/>
                </a:lnTo>
                <a:lnTo>
                  <a:pt x="4315968" y="2313432"/>
                </a:lnTo>
                <a:cubicBezTo>
                  <a:pt x="4462272" y="2313432"/>
                  <a:pt x="4572000" y="2194560"/>
                  <a:pt x="4572000" y="2057400"/>
                </a:cubicBezTo>
                <a:lnTo>
                  <a:pt x="4572000" y="256032"/>
                </a:lnTo>
                <a:cubicBezTo>
                  <a:pt x="4572000" y="109728"/>
                  <a:pt x="4462272" y="0"/>
                  <a:pt x="4315968" y="0"/>
                </a:cubicBezTo>
                <a:lnTo>
                  <a:pt x="256032" y="0"/>
                </a:lnTo>
              </a:path>
            </a:pathLst>
          </a:custGeom>
          <a:solidFill>
            <a:srgbClr val="F1DAAD"/>
          </a:soli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439200" tIns="396000" rIns="439200" bIns="0">
            <a:noAutofit/>
          </a:bodyPr>
          <a:p>
            <a:pPr algn="just">
              <a:lnSpc>
                <a:spcPct val="100000"/>
              </a:lnSpc>
              <a:buClrTx/>
              <a:buSzTx/>
              <a:buFontTx/>
            </a:pPr>
            <a:r>
              <a:rPr lang="en-US" altLang="zh-CN" sz="24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     </a:t>
            </a:r>
            <a:r>
              <a:rPr lang="zh-CN" altLang="en-US" sz="24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按学业、性格划分学生小组，定制差异化实践活动；安排教师定点跟进，均衡关注学困生、优等生成长状态。</a:t>
            </a:r>
            <a:endParaRPr lang="zh-CN" altLang="en-US" sz="2400" b="1" dirty="0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7" name="“_#color-824&amp;2668"/>
          <p:cNvSpPr/>
          <p:nvPr>
            <p:custDataLst>
              <p:tags r:id="rId7"/>
            </p:custDataLst>
          </p:nvPr>
        </p:nvSpPr>
        <p:spPr>
          <a:xfrm>
            <a:off x="10325324" y="3736214"/>
            <a:ext cx="442699" cy="379456"/>
          </a:xfrm>
          <a:custGeom>
            <a:avLst/>
            <a:gdLst/>
            <a:ahLst/>
            <a:cxnLst/>
            <a:rect l="l" t="t" r="r" b="b"/>
            <a:pathLst>
              <a:path w="448056" h="384048">
                <a:moveTo>
                  <a:pt x="448056" y="192024"/>
                </a:moveTo>
                <a:cubicBezTo>
                  <a:pt x="448056" y="228600"/>
                  <a:pt x="438912" y="256032"/>
                  <a:pt x="420624" y="283464"/>
                </a:cubicBezTo>
                <a:cubicBezTo>
                  <a:pt x="411480" y="310896"/>
                  <a:pt x="384048" y="338328"/>
                  <a:pt x="356616" y="356616"/>
                </a:cubicBezTo>
                <a:cubicBezTo>
                  <a:pt x="329184" y="365760"/>
                  <a:pt x="301752" y="374904"/>
                  <a:pt x="265176" y="384048"/>
                </a:cubicBezTo>
                <a:cubicBezTo>
                  <a:pt x="265176" y="384048"/>
                  <a:pt x="256032" y="374904"/>
                  <a:pt x="256032" y="365760"/>
                </a:cubicBezTo>
                <a:lnTo>
                  <a:pt x="256032" y="310896"/>
                </a:lnTo>
                <a:cubicBezTo>
                  <a:pt x="256032" y="301752"/>
                  <a:pt x="265176" y="301752"/>
                  <a:pt x="265176" y="292608"/>
                </a:cubicBezTo>
                <a:cubicBezTo>
                  <a:pt x="292608" y="292608"/>
                  <a:pt x="320040" y="283464"/>
                  <a:pt x="329184" y="265176"/>
                </a:cubicBezTo>
                <a:cubicBezTo>
                  <a:pt x="347472" y="246888"/>
                  <a:pt x="356616" y="219456"/>
                  <a:pt x="356616" y="192024"/>
                </a:cubicBezTo>
                <a:lnTo>
                  <a:pt x="356616" y="182880"/>
                </a:lnTo>
                <a:cubicBezTo>
                  <a:pt x="356616" y="173736"/>
                  <a:pt x="347472" y="173736"/>
                  <a:pt x="338328" y="173736"/>
                </a:cubicBezTo>
                <a:lnTo>
                  <a:pt x="274320" y="173736"/>
                </a:lnTo>
                <a:cubicBezTo>
                  <a:pt x="265176" y="173736"/>
                  <a:pt x="265176" y="164592"/>
                  <a:pt x="265176" y="155448"/>
                </a:cubicBezTo>
                <a:lnTo>
                  <a:pt x="265176" y="9144"/>
                </a:lnTo>
                <a:cubicBezTo>
                  <a:pt x="265176" y="9144"/>
                  <a:pt x="265176" y="0"/>
                  <a:pt x="274320" y="0"/>
                </a:cubicBezTo>
                <a:lnTo>
                  <a:pt x="429768" y="0"/>
                </a:lnTo>
                <a:cubicBezTo>
                  <a:pt x="438912" y="0"/>
                  <a:pt x="448056" y="9144"/>
                  <a:pt x="448056" y="9144"/>
                </a:cubicBezTo>
                <a:lnTo>
                  <a:pt x="448056" y="192024"/>
                </a:lnTo>
                <a:moveTo>
                  <a:pt x="0" y="310896"/>
                </a:moveTo>
                <a:cubicBezTo>
                  <a:pt x="0" y="301752"/>
                  <a:pt x="9144" y="301752"/>
                  <a:pt x="9144" y="292608"/>
                </a:cubicBezTo>
                <a:cubicBezTo>
                  <a:pt x="36576" y="292608"/>
                  <a:pt x="64008" y="283464"/>
                  <a:pt x="73152" y="265176"/>
                </a:cubicBezTo>
                <a:cubicBezTo>
                  <a:pt x="91440" y="246888"/>
                  <a:pt x="100584" y="219456"/>
                  <a:pt x="100584" y="192024"/>
                </a:cubicBezTo>
                <a:lnTo>
                  <a:pt x="100584" y="182880"/>
                </a:lnTo>
                <a:cubicBezTo>
                  <a:pt x="100584" y="173736"/>
                  <a:pt x="91440" y="173736"/>
                  <a:pt x="82296" y="173736"/>
                </a:cubicBezTo>
                <a:lnTo>
                  <a:pt x="18288" y="173736"/>
                </a:lnTo>
                <a:cubicBezTo>
                  <a:pt x="9144" y="173736"/>
                  <a:pt x="9144" y="164592"/>
                  <a:pt x="9144" y="155448"/>
                </a:cubicBezTo>
                <a:lnTo>
                  <a:pt x="9144" y="9144"/>
                </a:lnTo>
                <a:cubicBezTo>
                  <a:pt x="9144" y="9144"/>
                  <a:pt x="9144" y="0"/>
                  <a:pt x="18288" y="0"/>
                </a:cubicBezTo>
                <a:lnTo>
                  <a:pt x="173736" y="0"/>
                </a:lnTo>
                <a:cubicBezTo>
                  <a:pt x="182880" y="0"/>
                  <a:pt x="192024" y="9144"/>
                  <a:pt x="192024" y="9144"/>
                </a:cubicBezTo>
                <a:lnTo>
                  <a:pt x="192024" y="192024"/>
                </a:lnTo>
                <a:cubicBezTo>
                  <a:pt x="192024" y="228600"/>
                  <a:pt x="182880" y="256032"/>
                  <a:pt x="164592" y="283464"/>
                </a:cubicBezTo>
                <a:cubicBezTo>
                  <a:pt x="155448" y="310896"/>
                  <a:pt x="128016" y="338328"/>
                  <a:pt x="100584" y="356616"/>
                </a:cubicBezTo>
                <a:cubicBezTo>
                  <a:pt x="73152" y="365760"/>
                  <a:pt x="45720" y="374904"/>
                  <a:pt x="9144" y="384048"/>
                </a:cubicBezTo>
                <a:cubicBezTo>
                  <a:pt x="9144" y="384048"/>
                  <a:pt x="0" y="374904"/>
                  <a:pt x="0" y="365760"/>
                </a:cubicBezTo>
                <a:lnTo>
                  <a:pt x="0" y="310896"/>
                </a:lnTo>
              </a:path>
            </a:pathLst>
          </a:custGeom>
          <a:solidFill>
            <a:srgbClr val="DCA33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  <a:scene3d>
              <a:camera prst="orthographicFront"/>
              <a:lightRig rig="threePt" dir="t"/>
            </a:scene3d>
          </a:bodyPr>
          <a:p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矩形 8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937260" y="734060"/>
            <a:ext cx="2093595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改进方向</a:t>
            </a: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一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pic>
        <p:nvPicPr>
          <p:cNvPr id="10" name="图片 9" descr="学校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16455" y="4770120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 descr="灵感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75500" y="4770120"/>
            <a:ext cx="914400" cy="91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2" r="12816"/>
          <a:stretch>
            <a:fillRect/>
          </a:stretch>
        </p:blipFill>
        <p:spPr>
          <a:xfrm>
            <a:off x="6945998" y="6117"/>
            <a:ext cx="5245768" cy="6858000"/>
          </a:xfrm>
          <a:prstGeom prst="rect">
            <a:avLst/>
          </a:prstGeom>
        </p:spPr>
      </p:pic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3" name="图片 2" descr="卡通人物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17630" y="414655"/>
            <a:ext cx="381635" cy="319405"/>
          </a:xfrm>
          <a:prstGeom prst="rect">
            <a:avLst/>
          </a:prstGeom>
        </p:spPr>
      </p:pic>
      <p:sp>
        <p:nvSpPr>
          <p:cNvPr id="9" name="矩形 8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937260" y="734060"/>
            <a:ext cx="1998980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改进方向</a:t>
            </a: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二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cxnSp>
        <p:nvCxnSpPr>
          <p:cNvPr id="6" name="直接连接符 5"/>
          <p:cNvCxnSpPr/>
          <p:nvPr>
            <p:custDataLst>
              <p:tags r:id="rId4"/>
            </p:custDataLst>
          </p:nvPr>
        </p:nvCxnSpPr>
        <p:spPr>
          <a:xfrm>
            <a:off x="3813585" y="2606663"/>
            <a:ext cx="1589344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1610360" y="3715385"/>
            <a:ext cx="2814320" cy="16268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ctr"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每月开设主题家长德育课堂，线上线下同步开展；布置亲子德育实践作业，引导家长主动参与校内德育工作。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</p:txBody>
      </p:sp>
      <p:pic>
        <p:nvPicPr>
          <p:cNvPr id="13" name="图片 5" descr="32313538333630393b32313538333731303bbdbbd7f7d2b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98533" y="2399844"/>
            <a:ext cx="437819" cy="43781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4" name="弧形 13"/>
          <p:cNvSpPr/>
          <p:nvPr>
            <p:custDataLst>
              <p:tags r:id="rId9"/>
            </p:custDataLst>
          </p:nvPr>
        </p:nvSpPr>
        <p:spPr>
          <a:xfrm>
            <a:off x="2218805" y="1808480"/>
            <a:ext cx="1596366" cy="1596366"/>
          </a:xfrm>
          <a:prstGeom prst="arc">
            <a:avLst>
              <a:gd name="adj1" fmla="val 6375916"/>
              <a:gd name="adj2" fmla="val 4453969"/>
            </a:avLst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5" name="椭圆 14"/>
          <p:cNvSpPr/>
          <p:nvPr>
            <p:custDataLst>
              <p:tags r:id="rId10"/>
            </p:custDataLst>
          </p:nvPr>
        </p:nvSpPr>
        <p:spPr>
          <a:xfrm>
            <a:off x="2793772" y="3156241"/>
            <a:ext cx="446961" cy="446961"/>
          </a:xfrm>
          <a:prstGeom prst="ellips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汉仪颜楷简" panose="00020600040101010101" charset="-122"/>
                <a:ea typeface="汉仪颜楷简" panose="00020600040101010101" charset="-122"/>
                <a:cs typeface="+mn-ea"/>
                <a:sym typeface="+mn-ea"/>
              </a:rPr>
              <a:t>1</a:t>
            </a:r>
            <a:endParaRPr lang="en-US" altLang="zh-CN" sz="200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+mn-ea"/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4948094" y="3715210"/>
            <a:ext cx="2617766" cy="16270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搭建常态化家校沟通平台，定期推送家庭德育指导方法；邀请家长进校园担任德育讲师，提升家长参与主动性。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</p:txBody>
      </p:sp>
      <p:sp>
        <p:nvSpPr>
          <p:cNvPr id="19" name="弧形 18"/>
          <p:cNvSpPr/>
          <p:nvPr>
            <p:custDataLst>
              <p:tags r:id="rId12"/>
            </p:custDataLst>
          </p:nvPr>
        </p:nvSpPr>
        <p:spPr>
          <a:xfrm>
            <a:off x="5408364" y="1808480"/>
            <a:ext cx="1596366" cy="1596366"/>
          </a:xfrm>
          <a:prstGeom prst="arc">
            <a:avLst>
              <a:gd name="adj1" fmla="val 6375851"/>
              <a:gd name="adj2" fmla="val 4457771"/>
            </a:avLst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" name="椭圆 19"/>
          <p:cNvSpPr/>
          <p:nvPr>
            <p:custDataLst>
              <p:tags r:id="rId13"/>
            </p:custDataLst>
          </p:nvPr>
        </p:nvSpPr>
        <p:spPr>
          <a:xfrm>
            <a:off x="5983331" y="3156241"/>
            <a:ext cx="446961" cy="446961"/>
          </a:xfrm>
          <a:prstGeom prst="ellips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 lnSpcReduction="10000"/>
          </a:bodyPr>
          <a:p>
            <a:pPr algn="ctr">
              <a:buClrTx/>
              <a:buSzTx/>
              <a:buFontTx/>
            </a:pP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汉仪颜楷简" panose="00020600040101010101" charset="-122"/>
                <a:ea typeface="汉仪颜楷简" panose="00020600040101010101" charset="-122"/>
                <a:cs typeface="+mn-ea"/>
                <a:sym typeface="+mn-ea"/>
              </a:rPr>
              <a:t>2</a:t>
            </a:r>
            <a:endParaRPr lang="en-US" altLang="zh-CN" sz="200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+mn-ea"/>
              <a:sym typeface="+mn-ea"/>
            </a:endParaRPr>
          </a:p>
        </p:txBody>
      </p:sp>
      <p:sp>
        <p:nvSpPr>
          <p:cNvPr id="17" name="矩形 16"/>
          <p:cNvSpPr/>
          <p:nvPr>
            <p:custDataLst>
              <p:tags r:id="rId14"/>
            </p:custDataLst>
          </p:nvPr>
        </p:nvSpPr>
        <p:spPr>
          <a:xfrm>
            <a:off x="8089181" y="3715210"/>
            <a:ext cx="2617766" cy="162704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建立家校共育联席会，共同制定家庭德育清单；开展家校联合实践活动，拓宽协同育人覆盖范围与深度。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25" name="弧形 24"/>
          <p:cNvSpPr/>
          <p:nvPr>
            <p:custDataLst>
              <p:tags r:id="rId15"/>
            </p:custDataLst>
          </p:nvPr>
        </p:nvSpPr>
        <p:spPr>
          <a:xfrm>
            <a:off x="8598981" y="1808480"/>
            <a:ext cx="1596366" cy="1596366"/>
          </a:xfrm>
          <a:prstGeom prst="arc">
            <a:avLst>
              <a:gd name="adj1" fmla="val 6392578"/>
              <a:gd name="adj2" fmla="val 4437989"/>
            </a:avLst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6" name="椭圆 25"/>
          <p:cNvSpPr/>
          <p:nvPr>
            <p:custDataLst>
              <p:tags r:id="rId16"/>
            </p:custDataLst>
          </p:nvPr>
        </p:nvSpPr>
        <p:spPr>
          <a:xfrm>
            <a:off x="9173948" y="3156241"/>
            <a:ext cx="446961" cy="446961"/>
          </a:xfrm>
          <a:prstGeom prst="ellips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 lnSpcReduction="10000"/>
          </a:bodyPr>
          <a:p>
            <a:pPr algn="ctr">
              <a:buClrTx/>
              <a:buSzTx/>
              <a:buFontTx/>
            </a:pPr>
            <a:r>
              <a:rPr lang="en-US" altLang="zh-CN" sz="2000">
                <a:solidFill>
                  <a:schemeClr val="tx1">
                    <a:lumMod val="85000"/>
                    <a:lumOff val="15000"/>
                  </a:schemeClr>
                </a:solidFill>
                <a:latin typeface="汉仪颜楷简" panose="00020600040101010101" charset="-122"/>
                <a:ea typeface="汉仪颜楷简" panose="00020600040101010101" charset="-122"/>
                <a:cs typeface="+mn-ea"/>
                <a:sym typeface="+mn-ea"/>
              </a:rPr>
              <a:t>3</a:t>
            </a:r>
            <a:endParaRPr lang="en-US" altLang="zh-CN" sz="2000">
              <a:solidFill>
                <a:schemeClr val="tx1">
                  <a:lumMod val="85000"/>
                  <a:lumOff val="15000"/>
                </a:schemeClr>
              </a:solidFill>
              <a:latin typeface="汉仪颜楷简" panose="00020600040101010101" charset="-122"/>
              <a:ea typeface="汉仪颜楷简" panose="00020600040101010101" charset="-122"/>
              <a:cs typeface="+mn-ea"/>
              <a:sym typeface="+mn-ea"/>
            </a:endParaRPr>
          </a:p>
        </p:txBody>
      </p:sp>
      <p:pic>
        <p:nvPicPr>
          <p:cNvPr id="27" name="图片 13" descr="32313538333630393b32313538333732303bcad5b2d8bfceb3cc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155964" y="2396671"/>
            <a:ext cx="482801" cy="4828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图片 14" descr="32313538333630393b32313538333732313bb6fac2f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965347" y="2365992"/>
            <a:ext cx="482801" cy="4828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29" name="直接连接符 28"/>
          <p:cNvCxnSpPr/>
          <p:nvPr>
            <p:custDataLst>
              <p:tags r:id="rId23"/>
            </p:custDataLst>
          </p:nvPr>
        </p:nvCxnSpPr>
        <p:spPr>
          <a:xfrm>
            <a:off x="7010020" y="2606663"/>
            <a:ext cx="1589344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2" r="12816"/>
          <a:stretch>
            <a:fillRect/>
          </a:stretch>
        </p:blipFill>
        <p:spPr>
          <a:xfrm>
            <a:off x="6945998" y="6117"/>
            <a:ext cx="5245768" cy="6858000"/>
          </a:xfrm>
          <a:prstGeom prst="rect">
            <a:avLst/>
          </a:prstGeom>
        </p:spPr>
      </p:pic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3" name="图片 2" descr="卡通人物&#10;&#10;中度可信度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17630" y="414655"/>
            <a:ext cx="381635" cy="319405"/>
          </a:xfrm>
          <a:prstGeom prst="rect">
            <a:avLst/>
          </a:prstGeom>
        </p:spPr>
      </p:pic>
      <p:sp>
        <p:nvSpPr>
          <p:cNvPr id="9" name="矩形 8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937260" y="734060"/>
            <a:ext cx="1998980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改进方向</a:t>
            </a: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三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4"/>
            </p:custDataLst>
          </p:nvPr>
        </p:nvSpPr>
        <p:spPr>
          <a:xfrm>
            <a:off x="5292209" y="4696422"/>
            <a:ext cx="1940628" cy="414351"/>
          </a:xfrm>
          <a:prstGeom prst="ellipse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+mn-ea"/>
            </a:endParaRPr>
          </a:p>
        </p:txBody>
      </p:sp>
      <p:sp>
        <p:nvSpPr>
          <p:cNvPr id="4" name="任意多边形: 形状 13"/>
          <p:cNvSpPr/>
          <p:nvPr>
            <p:custDataLst>
              <p:tags r:id="rId5"/>
            </p:custDataLst>
          </p:nvPr>
        </p:nvSpPr>
        <p:spPr>
          <a:xfrm rot="301212">
            <a:off x="7144637" y="3094750"/>
            <a:ext cx="809890" cy="845180"/>
          </a:xfrm>
          <a:custGeom>
            <a:avLst/>
            <a:gdLst>
              <a:gd name="connsiteX0" fmla="*/ 302609 w 1879948"/>
              <a:gd name="connsiteY0" fmla="*/ 832485 h 1961864"/>
              <a:gd name="connsiteX1" fmla="*/ 512826 w 1879948"/>
              <a:gd name="connsiteY1" fmla="*/ 47720 h 1961864"/>
              <a:gd name="connsiteX2" fmla="*/ 1879949 w 1879948"/>
              <a:gd name="connsiteY2" fmla="*/ 0 h 1961864"/>
              <a:gd name="connsiteX3" fmla="*/ 1400270 w 1879948"/>
              <a:gd name="connsiteY3" fmla="*/ 1789938 h 1961864"/>
              <a:gd name="connsiteX4" fmla="*/ 0 w 1879948"/>
              <a:gd name="connsiteY4" fmla="*/ 1961864 h 1961864"/>
              <a:gd name="connsiteX5" fmla="*/ 214884 w 1879948"/>
              <a:gd name="connsiteY5" fmla="*/ 1159669 h 1961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9948" h="1961864">
                <a:moveTo>
                  <a:pt x="302609" y="832485"/>
                </a:moveTo>
                <a:lnTo>
                  <a:pt x="512826" y="47720"/>
                </a:lnTo>
                <a:lnTo>
                  <a:pt x="1879949" y="0"/>
                </a:lnTo>
                <a:lnTo>
                  <a:pt x="1400270" y="1789938"/>
                </a:lnTo>
                <a:lnTo>
                  <a:pt x="0" y="1961864"/>
                </a:lnTo>
                <a:lnTo>
                  <a:pt x="214884" y="1159669"/>
                </a:lnTo>
              </a:path>
            </a:pathLst>
          </a:custGeom>
          <a:solidFill>
            <a:schemeClr val="accent1">
              <a:lumMod val="55000"/>
              <a:lumOff val="45000"/>
            </a:schemeClr>
          </a:solidFill>
          <a:ln w="9525" cap="flat">
            <a:solidFill>
              <a:schemeClr val="bg2"/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任意多边形: 形状 14"/>
          <p:cNvSpPr/>
          <p:nvPr>
            <p:custDataLst>
              <p:tags r:id="rId6"/>
            </p:custDataLst>
          </p:nvPr>
        </p:nvSpPr>
        <p:spPr>
          <a:xfrm rot="301212">
            <a:off x="6375392" y="3061184"/>
            <a:ext cx="1107206" cy="918795"/>
          </a:xfrm>
          <a:custGeom>
            <a:avLst/>
            <a:gdLst>
              <a:gd name="connsiteX0" fmla="*/ 555212 w 2570089"/>
              <a:gd name="connsiteY0" fmla="*/ 60674 h 2132742"/>
              <a:gd name="connsiteX1" fmla="*/ 0 w 2570089"/>
              <a:gd name="connsiteY1" fmla="*/ 2132743 h 2132742"/>
              <a:gd name="connsiteX2" fmla="*/ 1779841 w 2570089"/>
              <a:gd name="connsiteY2" fmla="*/ 1914239 h 2132742"/>
              <a:gd name="connsiteX3" fmla="*/ 1994821 w 2570089"/>
              <a:gd name="connsiteY3" fmla="*/ 1112044 h 2132742"/>
              <a:gd name="connsiteX4" fmla="*/ 2569845 w 2570089"/>
              <a:gd name="connsiteY4" fmla="*/ 858107 h 2132742"/>
              <a:gd name="connsiteX5" fmla="*/ 2082546 w 2570089"/>
              <a:gd name="connsiteY5" fmla="*/ 784765 h 2132742"/>
              <a:gd name="connsiteX6" fmla="*/ 2292858 w 2570089"/>
              <a:gd name="connsiteY6" fmla="*/ 0 h 2132742"/>
              <a:gd name="connsiteX7" fmla="*/ 555212 w 2570089"/>
              <a:gd name="connsiteY7" fmla="*/ 60674 h 2132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70089" h="2132742">
                <a:moveTo>
                  <a:pt x="555212" y="60674"/>
                </a:moveTo>
                <a:lnTo>
                  <a:pt x="0" y="2132743"/>
                </a:lnTo>
                <a:lnTo>
                  <a:pt x="1779841" y="1914239"/>
                </a:lnTo>
                <a:lnTo>
                  <a:pt x="1994821" y="1112044"/>
                </a:lnTo>
                <a:cubicBezTo>
                  <a:pt x="1994821" y="1112044"/>
                  <a:pt x="2564987" y="1264444"/>
                  <a:pt x="2569845" y="858107"/>
                </a:cubicBezTo>
                <a:cubicBezTo>
                  <a:pt x="2569845" y="858107"/>
                  <a:pt x="2596896" y="571024"/>
                  <a:pt x="2082546" y="784765"/>
                </a:cubicBezTo>
                <a:lnTo>
                  <a:pt x="2292858" y="0"/>
                </a:lnTo>
                <a:lnTo>
                  <a:pt x="555212" y="60674"/>
                </a:lnTo>
                <a:close/>
              </a:path>
            </a:pathLst>
          </a:custGeom>
          <a:solidFill>
            <a:srgbClr val="EAEAEA"/>
          </a:solidFill>
          <a:ln w="9525" cap="flat">
            <a:solidFill>
              <a:schemeClr val="bg2">
                <a:alpha val="50000"/>
              </a:schemeClr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任意多边形: 形状 15"/>
          <p:cNvSpPr/>
          <p:nvPr>
            <p:custDataLst>
              <p:tags r:id="rId7"/>
            </p:custDataLst>
          </p:nvPr>
        </p:nvSpPr>
        <p:spPr>
          <a:xfrm rot="301212">
            <a:off x="6059085" y="3628641"/>
            <a:ext cx="1017030" cy="1256286"/>
          </a:xfrm>
          <a:custGeom>
            <a:avLst/>
            <a:gdLst>
              <a:gd name="connsiteX0" fmla="*/ 2051018 w 2360771"/>
              <a:gd name="connsiteY0" fmla="*/ 1685510 h 2916140"/>
              <a:gd name="connsiteX1" fmla="*/ 1864519 w 2360771"/>
              <a:gd name="connsiteY1" fmla="*/ 2381502 h 2916140"/>
              <a:gd name="connsiteX2" fmla="*/ 0 w 2360771"/>
              <a:gd name="connsiteY2" fmla="*/ 2916141 h 2916140"/>
              <a:gd name="connsiteX3" fmla="*/ 580930 w 2360771"/>
              <a:gd name="connsiteY3" fmla="*/ 748155 h 2916140"/>
              <a:gd name="connsiteX4" fmla="*/ 1483900 w 2360771"/>
              <a:gd name="connsiteY4" fmla="*/ 637284 h 2916140"/>
              <a:gd name="connsiteX5" fmla="*/ 1764125 w 2360771"/>
              <a:gd name="connsiteY5" fmla="*/ 1491 h 2916140"/>
              <a:gd name="connsiteX6" fmla="*/ 1777460 w 2360771"/>
              <a:gd name="connsiteY6" fmla="*/ 601280 h 2916140"/>
              <a:gd name="connsiteX7" fmla="*/ 2360771 w 2360771"/>
              <a:gd name="connsiteY7" fmla="*/ 529652 h 2916140"/>
              <a:gd name="connsiteX8" fmla="*/ 2147983 w 2360771"/>
              <a:gd name="connsiteY8" fmla="*/ 1317179 h 2916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60771" h="2916140">
                <a:moveTo>
                  <a:pt x="2051018" y="1685510"/>
                </a:moveTo>
                <a:lnTo>
                  <a:pt x="1864519" y="2381502"/>
                </a:lnTo>
                <a:lnTo>
                  <a:pt x="0" y="2916141"/>
                </a:lnTo>
                <a:lnTo>
                  <a:pt x="580930" y="748155"/>
                </a:lnTo>
                <a:lnTo>
                  <a:pt x="1483900" y="637284"/>
                </a:lnTo>
                <a:cubicBezTo>
                  <a:pt x="1483900" y="637284"/>
                  <a:pt x="1320641" y="-35752"/>
                  <a:pt x="1764125" y="1491"/>
                </a:cubicBezTo>
                <a:cubicBezTo>
                  <a:pt x="1764125" y="1491"/>
                  <a:pt x="2139029" y="-2605"/>
                  <a:pt x="1777460" y="601280"/>
                </a:cubicBezTo>
                <a:lnTo>
                  <a:pt x="2360771" y="529652"/>
                </a:lnTo>
                <a:lnTo>
                  <a:pt x="2147983" y="1317179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2"/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任意多边形: 形状 16"/>
          <p:cNvSpPr/>
          <p:nvPr>
            <p:custDataLst>
              <p:tags r:id="rId8"/>
            </p:custDataLst>
          </p:nvPr>
        </p:nvSpPr>
        <p:spPr>
          <a:xfrm rot="301212">
            <a:off x="6757645" y="3839907"/>
            <a:ext cx="922684" cy="871852"/>
          </a:xfrm>
          <a:custGeom>
            <a:avLst/>
            <a:gdLst>
              <a:gd name="connsiteX0" fmla="*/ 2141771 w 2141771"/>
              <a:gd name="connsiteY0" fmla="*/ 0 h 2023776"/>
              <a:gd name="connsiteX1" fmla="*/ 741501 w 2141771"/>
              <a:gd name="connsiteY1" fmla="*/ 171926 h 2023776"/>
              <a:gd name="connsiteX2" fmla="*/ 528713 w 2141771"/>
              <a:gd name="connsiteY2" fmla="*/ 959453 h 2023776"/>
              <a:gd name="connsiteX3" fmla="*/ 2742 w 2141771"/>
              <a:gd name="connsiteY3" fmla="*/ 1249013 h 2023776"/>
              <a:gd name="connsiteX4" fmla="*/ 431748 w 2141771"/>
              <a:gd name="connsiteY4" fmla="*/ 1327785 h 2023776"/>
              <a:gd name="connsiteX5" fmla="*/ 245249 w 2141771"/>
              <a:gd name="connsiteY5" fmla="*/ 2023777 h 2023776"/>
              <a:gd name="connsiteX6" fmla="*/ 1712194 w 2141771"/>
              <a:gd name="connsiteY6" fmla="*/ 1603153 h 2023776"/>
              <a:gd name="connsiteX7" fmla="*/ 2141771 w 2141771"/>
              <a:gd name="connsiteY7" fmla="*/ 0 h 202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1771" h="2023776">
                <a:moveTo>
                  <a:pt x="2141771" y="0"/>
                </a:moveTo>
                <a:lnTo>
                  <a:pt x="741501" y="171926"/>
                </a:lnTo>
                <a:lnTo>
                  <a:pt x="528713" y="959453"/>
                </a:lnTo>
                <a:cubicBezTo>
                  <a:pt x="528713" y="959453"/>
                  <a:pt x="43318" y="897446"/>
                  <a:pt x="2742" y="1249013"/>
                </a:cubicBezTo>
                <a:cubicBezTo>
                  <a:pt x="-37835" y="1600581"/>
                  <a:pt x="384599" y="1482376"/>
                  <a:pt x="431748" y="1327785"/>
                </a:cubicBezTo>
                <a:lnTo>
                  <a:pt x="245249" y="2023777"/>
                </a:lnTo>
                <a:lnTo>
                  <a:pt x="1712194" y="1603153"/>
                </a:lnTo>
                <a:lnTo>
                  <a:pt x="2141771" y="0"/>
                </a:lnTo>
                <a:close/>
              </a:path>
            </a:pathLst>
          </a:custGeom>
          <a:solidFill>
            <a:schemeClr val="accent1">
              <a:lumMod val="55000"/>
              <a:lumOff val="45000"/>
            </a:schemeClr>
          </a:solidFill>
          <a:ln w="9525" cap="flat">
            <a:solidFill>
              <a:schemeClr val="bg2"/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" name="任意多边形: 形状 17"/>
          <p:cNvSpPr/>
          <p:nvPr>
            <p:custDataLst>
              <p:tags r:id="rId9"/>
            </p:custDataLst>
          </p:nvPr>
        </p:nvSpPr>
        <p:spPr>
          <a:xfrm rot="301212">
            <a:off x="5128331" y="2990499"/>
            <a:ext cx="664548" cy="1229916"/>
          </a:xfrm>
          <a:custGeom>
            <a:avLst/>
            <a:gdLst>
              <a:gd name="connsiteX0" fmla="*/ 483108 w 1542573"/>
              <a:gd name="connsiteY0" fmla="*/ 0 h 2854928"/>
              <a:gd name="connsiteX1" fmla="*/ 0 w 1542573"/>
              <a:gd name="connsiteY1" fmla="*/ 1802987 h 2854928"/>
              <a:gd name="connsiteX2" fmla="*/ 1015841 w 1542573"/>
              <a:gd name="connsiteY2" fmla="*/ 2854928 h 2854928"/>
              <a:gd name="connsiteX3" fmla="*/ 1542574 w 1542573"/>
              <a:gd name="connsiteY3" fmla="*/ 889063 h 28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2573" h="2854928">
                <a:moveTo>
                  <a:pt x="483108" y="0"/>
                </a:moveTo>
                <a:lnTo>
                  <a:pt x="0" y="1802987"/>
                </a:lnTo>
                <a:lnTo>
                  <a:pt x="1015841" y="2854928"/>
                </a:lnTo>
                <a:lnTo>
                  <a:pt x="1542574" y="889063"/>
                </a:lnTo>
                <a:close/>
              </a:path>
            </a:pathLst>
          </a:custGeom>
          <a:solidFill>
            <a:schemeClr val="accent1">
              <a:lumMod val="55000"/>
              <a:lumOff val="45000"/>
            </a:schemeClr>
          </a:solidFill>
          <a:ln w="9525" cap="flat">
            <a:solidFill>
              <a:schemeClr val="bg2"/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21" name="任意多边形: 形状 18"/>
          <p:cNvSpPr/>
          <p:nvPr>
            <p:custDataLst>
              <p:tags r:id="rId10"/>
            </p:custDataLst>
          </p:nvPr>
        </p:nvSpPr>
        <p:spPr>
          <a:xfrm rot="301212">
            <a:off x="5454904" y="3412636"/>
            <a:ext cx="864170" cy="1412230"/>
          </a:xfrm>
          <a:custGeom>
            <a:avLst/>
            <a:gdLst>
              <a:gd name="connsiteX0" fmla="*/ 1425111 w 2005945"/>
              <a:gd name="connsiteY0" fmla="*/ 3278124 h 3278124"/>
              <a:gd name="connsiteX1" fmla="*/ 157904 w 2005945"/>
              <a:gd name="connsiteY1" fmla="*/ 1965960 h 3278124"/>
              <a:gd name="connsiteX2" fmla="*/ 376789 w 2005945"/>
              <a:gd name="connsiteY2" fmla="*/ 1149001 h 3278124"/>
              <a:gd name="connsiteX3" fmla="*/ 50939 w 2005945"/>
              <a:gd name="connsiteY3" fmla="*/ 609409 h 3278124"/>
              <a:gd name="connsiteX4" fmla="*/ 462038 w 2005945"/>
              <a:gd name="connsiteY4" fmla="*/ 830866 h 3278124"/>
              <a:gd name="connsiteX5" fmla="*/ 684637 w 2005945"/>
              <a:gd name="connsiteY5" fmla="*/ 0 h 3278124"/>
              <a:gd name="connsiteX6" fmla="*/ 2005945 w 2005945"/>
              <a:gd name="connsiteY6" fmla="*/ 1110044 h 3278124"/>
              <a:gd name="connsiteX7" fmla="*/ 1425111 w 2005945"/>
              <a:gd name="connsiteY7" fmla="*/ 3278124 h 327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5945" h="3278124">
                <a:moveTo>
                  <a:pt x="1425111" y="3278124"/>
                </a:moveTo>
                <a:lnTo>
                  <a:pt x="157904" y="1965960"/>
                </a:lnTo>
                <a:lnTo>
                  <a:pt x="376789" y="1149001"/>
                </a:lnTo>
                <a:cubicBezTo>
                  <a:pt x="376789" y="1149001"/>
                  <a:pt x="-165279" y="996982"/>
                  <a:pt x="50939" y="609409"/>
                </a:cubicBezTo>
                <a:cubicBezTo>
                  <a:pt x="50939" y="609409"/>
                  <a:pt x="221436" y="325183"/>
                  <a:pt x="462038" y="830866"/>
                </a:cubicBezTo>
                <a:lnTo>
                  <a:pt x="684637" y="0"/>
                </a:lnTo>
                <a:lnTo>
                  <a:pt x="2005945" y="1110044"/>
                </a:lnTo>
                <a:lnTo>
                  <a:pt x="1425111" y="3278124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2"/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22" name="任意多边形: 形状 19"/>
          <p:cNvSpPr/>
          <p:nvPr>
            <p:custDataLst>
              <p:tags r:id="rId11"/>
            </p:custDataLst>
          </p:nvPr>
        </p:nvSpPr>
        <p:spPr>
          <a:xfrm rot="301212">
            <a:off x="5822546" y="2650894"/>
            <a:ext cx="808372" cy="1306836"/>
          </a:xfrm>
          <a:custGeom>
            <a:avLst/>
            <a:gdLst>
              <a:gd name="connsiteX0" fmla="*/ 1876425 w 1876424"/>
              <a:gd name="connsiteY0" fmla="*/ 868489 h 3033480"/>
              <a:gd name="connsiteX1" fmla="*/ 1321213 w 1876424"/>
              <a:gd name="connsiteY1" fmla="*/ 2940558 h 3033480"/>
              <a:gd name="connsiteX2" fmla="*/ 790480 w 1876424"/>
              <a:gd name="connsiteY2" fmla="*/ 2493836 h 3033480"/>
              <a:gd name="connsiteX3" fmla="*/ 645509 w 1876424"/>
              <a:gd name="connsiteY3" fmla="*/ 3023521 h 3033480"/>
              <a:gd name="connsiteX4" fmla="*/ 317849 w 1876424"/>
              <a:gd name="connsiteY4" fmla="*/ 2643664 h 3033480"/>
              <a:gd name="connsiteX5" fmla="*/ 541496 w 1876424"/>
              <a:gd name="connsiteY5" fmla="*/ 2284953 h 3033480"/>
              <a:gd name="connsiteX6" fmla="*/ 0 w 1876424"/>
              <a:gd name="connsiteY6" fmla="*/ 1830610 h 3033480"/>
              <a:gd name="connsiteX7" fmla="*/ 490442 w 1876424"/>
              <a:gd name="connsiteY7" fmla="*/ 0 h 3033480"/>
              <a:gd name="connsiteX8" fmla="*/ 1876425 w 1876424"/>
              <a:gd name="connsiteY8" fmla="*/ 868489 h 303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6424" h="3033480">
                <a:moveTo>
                  <a:pt x="1876425" y="868489"/>
                </a:moveTo>
                <a:lnTo>
                  <a:pt x="1321213" y="2940558"/>
                </a:lnTo>
                <a:lnTo>
                  <a:pt x="790480" y="2493836"/>
                </a:lnTo>
                <a:cubicBezTo>
                  <a:pt x="790480" y="2493836"/>
                  <a:pt x="789242" y="2971038"/>
                  <a:pt x="645509" y="3023521"/>
                </a:cubicBezTo>
                <a:cubicBezTo>
                  <a:pt x="501777" y="3076004"/>
                  <a:pt x="248317" y="2916936"/>
                  <a:pt x="317849" y="2643664"/>
                </a:cubicBezTo>
                <a:cubicBezTo>
                  <a:pt x="317849" y="2643664"/>
                  <a:pt x="357568" y="2487740"/>
                  <a:pt x="541496" y="2284953"/>
                </a:cubicBezTo>
                <a:lnTo>
                  <a:pt x="0" y="1830610"/>
                </a:lnTo>
                <a:lnTo>
                  <a:pt x="490442" y="0"/>
                </a:lnTo>
                <a:lnTo>
                  <a:pt x="1876425" y="868489"/>
                </a:lnTo>
                <a:close/>
              </a:path>
            </a:pathLst>
          </a:custGeom>
          <a:solidFill>
            <a:srgbClr val="F2F2F2"/>
          </a:solidFill>
          <a:ln w="9525" cap="flat">
            <a:solidFill>
              <a:schemeClr val="bg2">
                <a:alpha val="50000"/>
              </a:schemeClr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" name="任意多边形: 形状 20"/>
          <p:cNvSpPr/>
          <p:nvPr>
            <p:custDataLst>
              <p:tags r:id="rId12"/>
            </p:custDataLst>
          </p:nvPr>
        </p:nvSpPr>
        <p:spPr>
          <a:xfrm rot="301212">
            <a:off x="5403569" y="2310499"/>
            <a:ext cx="749866" cy="1087856"/>
          </a:xfrm>
          <a:custGeom>
            <a:avLst/>
            <a:gdLst>
              <a:gd name="connsiteX0" fmla="*/ 438436 w 1740619"/>
              <a:gd name="connsiteY0" fmla="*/ 0 h 2525172"/>
              <a:gd name="connsiteX1" fmla="*/ 1550003 w 1740619"/>
              <a:gd name="connsiteY1" fmla="*/ 694563 h 2525172"/>
              <a:gd name="connsiteX2" fmla="*/ 1341406 w 1740619"/>
              <a:gd name="connsiteY2" fmla="*/ 1473041 h 2525172"/>
              <a:gd name="connsiteX3" fmla="*/ 1690497 w 1740619"/>
              <a:gd name="connsiteY3" fmla="*/ 1912049 h 2525172"/>
              <a:gd name="connsiteX4" fmla="*/ 1251299 w 1740619"/>
              <a:gd name="connsiteY4" fmla="*/ 1809464 h 2525172"/>
              <a:gd name="connsiteX5" fmla="*/ 1059561 w 1740619"/>
              <a:gd name="connsiteY5" fmla="*/ 2525173 h 2525172"/>
              <a:gd name="connsiteX6" fmla="*/ 0 w 1740619"/>
              <a:gd name="connsiteY6" fmla="*/ 1636109 h 2525172"/>
              <a:gd name="connsiteX7" fmla="*/ 438436 w 1740619"/>
              <a:gd name="connsiteY7" fmla="*/ 0 h 252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619" h="2525172">
                <a:moveTo>
                  <a:pt x="438436" y="0"/>
                </a:moveTo>
                <a:lnTo>
                  <a:pt x="1550003" y="694563"/>
                </a:lnTo>
                <a:lnTo>
                  <a:pt x="1341406" y="1473041"/>
                </a:lnTo>
                <a:cubicBezTo>
                  <a:pt x="1341406" y="1473041"/>
                  <a:pt x="1909191" y="1489615"/>
                  <a:pt x="1690497" y="1912049"/>
                </a:cubicBezTo>
                <a:cubicBezTo>
                  <a:pt x="1690497" y="1912049"/>
                  <a:pt x="1492853" y="2164080"/>
                  <a:pt x="1251299" y="1809464"/>
                </a:cubicBezTo>
                <a:lnTo>
                  <a:pt x="1059561" y="2525173"/>
                </a:lnTo>
                <a:lnTo>
                  <a:pt x="0" y="1636109"/>
                </a:lnTo>
                <a:lnTo>
                  <a:pt x="438436" y="0"/>
                </a:lnTo>
                <a:close/>
              </a:path>
            </a:pathLst>
          </a:custGeom>
          <a:solidFill>
            <a:schemeClr val="accent1">
              <a:lumMod val="55000"/>
              <a:lumOff val="45000"/>
            </a:schemeClr>
          </a:solidFill>
          <a:ln w="9525" cap="flat">
            <a:solidFill>
              <a:schemeClr val="bg2"/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24" name="任意多边形: 形状 21"/>
          <p:cNvSpPr/>
          <p:nvPr>
            <p:custDataLst>
              <p:tags r:id="rId13"/>
            </p:custDataLst>
          </p:nvPr>
        </p:nvSpPr>
        <p:spPr>
          <a:xfrm rot="301212">
            <a:off x="6836623" y="2767387"/>
            <a:ext cx="1168528" cy="334264"/>
          </a:xfrm>
          <a:custGeom>
            <a:avLst/>
            <a:gdLst>
              <a:gd name="connsiteX0" fmla="*/ 2712434 w 2712433"/>
              <a:gd name="connsiteY0" fmla="*/ 728186 h 775906"/>
              <a:gd name="connsiteX1" fmla="*/ 1345311 w 2712433"/>
              <a:gd name="connsiteY1" fmla="*/ 775907 h 775906"/>
              <a:gd name="connsiteX2" fmla="*/ 0 w 2712433"/>
              <a:gd name="connsiteY2" fmla="*/ 0 h 775906"/>
              <a:gd name="connsiteX3" fmla="*/ 1197673 w 2712433"/>
              <a:gd name="connsiteY3" fmla="*/ 20860 h 77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433" h="775906">
                <a:moveTo>
                  <a:pt x="2712434" y="728186"/>
                </a:moveTo>
                <a:lnTo>
                  <a:pt x="1345311" y="775907"/>
                </a:lnTo>
                <a:lnTo>
                  <a:pt x="0" y="0"/>
                </a:lnTo>
                <a:lnTo>
                  <a:pt x="1197673" y="20860"/>
                </a:lnTo>
                <a:close/>
              </a:path>
            </a:pathLst>
          </a:custGeom>
          <a:solidFill>
            <a:schemeClr val="accent1">
              <a:lumMod val="55000"/>
              <a:lumOff val="45000"/>
            </a:schemeClr>
          </a:solidFill>
          <a:ln w="952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" name="任意多边形: 形状 22"/>
          <p:cNvSpPr/>
          <p:nvPr>
            <p:custDataLst>
              <p:tags r:id="rId14"/>
            </p:custDataLst>
          </p:nvPr>
        </p:nvSpPr>
        <p:spPr>
          <a:xfrm rot="301212">
            <a:off x="6442128" y="2481092"/>
            <a:ext cx="932541" cy="359110"/>
          </a:xfrm>
          <a:custGeom>
            <a:avLst/>
            <a:gdLst>
              <a:gd name="connsiteX0" fmla="*/ 0 w 2164651"/>
              <a:gd name="connsiteY0" fmla="*/ 0 h 833579"/>
              <a:gd name="connsiteX1" fmla="*/ 1135666 w 2164651"/>
              <a:gd name="connsiteY1" fmla="*/ 99346 h 833579"/>
              <a:gd name="connsiteX2" fmla="*/ 2164652 w 2164651"/>
              <a:gd name="connsiteY2" fmla="*/ 579215 h 833579"/>
              <a:gd name="connsiteX3" fmla="*/ 1895951 w 2164651"/>
              <a:gd name="connsiteY3" fmla="*/ 574548 h 833579"/>
              <a:gd name="connsiteX4" fmla="*/ 2130362 w 2164651"/>
              <a:gd name="connsiteY4" fmla="*/ 778478 h 833579"/>
              <a:gd name="connsiteX5" fmla="*/ 1557242 w 2164651"/>
              <a:gd name="connsiteY5" fmla="*/ 568643 h 833579"/>
              <a:gd name="connsiteX6" fmla="*/ 966883 w 2164651"/>
              <a:gd name="connsiteY6" fmla="*/ 558356 h 833579"/>
              <a:gd name="connsiteX7" fmla="*/ 0 w 2164651"/>
              <a:gd name="connsiteY7" fmla="*/ 0 h 83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4651" h="833579">
                <a:moveTo>
                  <a:pt x="0" y="0"/>
                </a:moveTo>
                <a:lnTo>
                  <a:pt x="1135666" y="99346"/>
                </a:lnTo>
                <a:lnTo>
                  <a:pt x="2164652" y="579215"/>
                </a:lnTo>
                <a:lnTo>
                  <a:pt x="1895951" y="574548"/>
                </a:lnTo>
                <a:cubicBezTo>
                  <a:pt x="1895951" y="574548"/>
                  <a:pt x="2171033" y="718852"/>
                  <a:pt x="2130362" y="778478"/>
                </a:cubicBezTo>
                <a:cubicBezTo>
                  <a:pt x="2089690" y="838105"/>
                  <a:pt x="1829372" y="926306"/>
                  <a:pt x="1557242" y="568643"/>
                </a:cubicBezTo>
                <a:lnTo>
                  <a:pt x="966883" y="5583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5000"/>
              <a:lumOff val="45000"/>
            </a:schemeClr>
          </a:solidFill>
          <a:ln w="9525" cap="flat">
            <a:solidFill>
              <a:schemeClr val="bg2"/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31" name="任意多边形: 形状 23"/>
          <p:cNvSpPr/>
          <p:nvPr>
            <p:custDataLst>
              <p:tags r:id="rId15"/>
            </p:custDataLst>
          </p:nvPr>
        </p:nvSpPr>
        <p:spPr>
          <a:xfrm rot="301212">
            <a:off x="5624707" y="2350383"/>
            <a:ext cx="1244934" cy="313008"/>
          </a:xfrm>
          <a:custGeom>
            <a:avLst/>
            <a:gdLst>
              <a:gd name="connsiteX0" fmla="*/ 0 w 2889789"/>
              <a:gd name="connsiteY0" fmla="*/ 0 h 726566"/>
              <a:gd name="connsiteX1" fmla="*/ 1111568 w 2889789"/>
              <a:gd name="connsiteY1" fmla="*/ 694563 h 726566"/>
              <a:gd name="connsiteX2" fmla="*/ 2889790 w 2889789"/>
              <a:gd name="connsiteY2" fmla="*/ 726567 h 726566"/>
              <a:gd name="connsiteX3" fmla="*/ 2375345 w 2889789"/>
              <a:gd name="connsiteY3" fmla="*/ 429578 h 726566"/>
              <a:gd name="connsiteX4" fmla="*/ 2628519 w 2889789"/>
              <a:gd name="connsiteY4" fmla="*/ 363284 h 726566"/>
              <a:gd name="connsiteX5" fmla="*/ 2145506 w 2889789"/>
              <a:gd name="connsiteY5" fmla="*/ 296894 h 726566"/>
              <a:gd name="connsiteX6" fmla="*/ 1922716 w 2889789"/>
              <a:gd name="connsiteY6" fmla="*/ 168212 h 726566"/>
              <a:gd name="connsiteX7" fmla="*/ 0 w 2889789"/>
              <a:gd name="connsiteY7" fmla="*/ 0 h 726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9789" h="726566">
                <a:moveTo>
                  <a:pt x="0" y="0"/>
                </a:moveTo>
                <a:lnTo>
                  <a:pt x="1111568" y="694563"/>
                </a:lnTo>
                <a:lnTo>
                  <a:pt x="2889790" y="726567"/>
                </a:lnTo>
                <a:lnTo>
                  <a:pt x="2375345" y="429578"/>
                </a:lnTo>
                <a:cubicBezTo>
                  <a:pt x="2375345" y="429578"/>
                  <a:pt x="2648426" y="429673"/>
                  <a:pt x="2628519" y="363284"/>
                </a:cubicBezTo>
                <a:cubicBezTo>
                  <a:pt x="2608612" y="296894"/>
                  <a:pt x="2145506" y="296894"/>
                  <a:pt x="2145506" y="296894"/>
                </a:cubicBezTo>
                <a:lnTo>
                  <a:pt x="1922716" y="16821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5000"/>
              <a:lumOff val="45000"/>
            </a:schemeClr>
          </a:solidFill>
          <a:ln w="9525" cap="flat">
            <a:solidFill>
              <a:schemeClr val="bg2"/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32" name="任意多边形: 形状 24"/>
          <p:cNvSpPr/>
          <p:nvPr>
            <p:custDataLst>
              <p:tags r:id="rId16"/>
            </p:custDataLst>
          </p:nvPr>
        </p:nvSpPr>
        <p:spPr>
          <a:xfrm rot="301212">
            <a:off x="6076856" y="2600743"/>
            <a:ext cx="1345632" cy="468271"/>
          </a:xfrm>
          <a:custGeom>
            <a:avLst/>
            <a:gdLst>
              <a:gd name="connsiteX0" fmla="*/ 1778222 w 3123533"/>
              <a:gd name="connsiteY0" fmla="*/ 249721 h 1086968"/>
              <a:gd name="connsiteX1" fmla="*/ 3123533 w 3123533"/>
              <a:gd name="connsiteY1" fmla="*/ 1025628 h 1086968"/>
              <a:gd name="connsiteX2" fmla="*/ 1385983 w 3123533"/>
              <a:gd name="connsiteY2" fmla="*/ 1086969 h 1086968"/>
              <a:gd name="connsiteX3" fmla="*/ 0 w 3123533"/>
              <a:gd name="connsiteY3" fmla="*/ 217717 h 1086968"/>
              <a:gd name="connsiteX4" fmla="*/ 754190 w 3123533"/>
              <a:gd name="connsiteY4" fmla="*/ 231815 h 1086968"/>
              <a:gd name="connsiteX5" fmla="*/ 679704 w 3123533"/>
              <a:gd name="connsiteY5" fmla="*/ 167 h 1086968"/>
              <a:gd name="connsiteX6" fmla="*/ 1019080 w 3123533"/>
              <a:gd name="connsiteY6" fmla="*/ 236386 h 1086968"/>
              <a:gd name="connsiteX7" fmla="*/ 1778222 w 3123533"/>
              <a:gd name="connsiteY7" fmla="*/ 249721 h 108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23533" h="1086968">
                <a:moveTo>
                  <a:pt x="1778222" y="249721"/>
                </a:moveTo>
                <a:lnTo>
                  <a:pt x="3123533" y="1025628"/>
                </a:lnTo>
                <a:lnTo>
                  <a:pt x="1385983" y="1086969"/>
                </a:lnTo>
                <a:lnTo>
                  <a:pt x="0" y="217717"/>
                </a:lnTo>
                <a:lnTo>
                  <a:pt x="754190" y="231815"/>
                </a:lnTo>
                <a:cubicBezTo>
                  <a:pt x="754190" y="231815"/>
                  <a:pt x="243650" y="7596"/>
                  <a:pt x="679704" y="167"/>
                </a:cubicBezTo>
                <a:cubicBezTo>
                  <a:pt x="1115759" y="-7263"/>
                  <a:pt x="1019080" y="236386"/>
                  <a:pt x="1019080" y="236386"/>
                </a:cubicBezTo>
                <a:lnTo>
                  <a:pt x="1778222" y="249721"/>
                </a:ln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bg2">
                <a:alpha val="50000"/>
              </a:schemeClr>
            </a:solidFill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p>
            <a:endParaRPr lang="zh-CN" altLang="en-US">
              <a:solidFill>
                <a:schemeClr val="tx1"/>
              </a:solidFill>
              <a:latin typeface="+mn-ea"/>
            </a:endParaRPr>
          </a:p>
        </p:txBody>
      </p:sp>
      <p:sp>
        <p:nvSpPr>
          <p:cNvPr id="34" name="矩形 33"/>
          <p:cNvSpPr/>
          <p:nvPr>
            <p:custDataLst>
              <p:tags r:id="rId17"/>
            </p:custDataLst>
          </p:nvPr>
        </p:nvSpPr>
        <p:spPr>
          <a:xfrm>
            <a:off x="1692275" y="2963545"/>
            <a:ext cx="3223260" cy="2549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p>
            <a:pPr indent="0" fontAlgn="auto">
              <a:lnSpc>
                <a:spcPct val="130000"/>
              </a:lnSpc>
            </a:pPr>
            <a:r>
              <a:rPr lang="zh-CN" altLang="en-US" sz="2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优化德育激励机制，实行积分兑换荣誉制度；定期复盘评价标准，动态完善评价体系，贴合学生发展实际。</a:t>
            </a:r>
            <a:endParaRPr lang="zh-CN" altLang="en-US" sz="2400" b="1" kern="0" dirty="0"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36" name="矩形 35"/>
          <p:cNvSpPr/>
          <p:nvPr>
            <p:custDataLst>
              <p:tags r:id="rId18"/>
            </p:custDataLst>
          </p:nvPr>
        </p:nvSpPr>
        <p:spPr>
          <a:xfrm>
            <a:off x="8524240" y="1672590"/>
            <a:ext cx="2528570" cy="28886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t" anchorCtr="0" forceAA="0" compatLnSpc="1">
            <a:noAutofit/>
          </a:bodyPr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细化日常课堂、活动、生活过程评分细则；搭建德育成长电子档案，全程记录学生日常德育表现。</a:t>
            </a:r>
            <a:endParaRPr lang="zh-CN" altLang="en-US" sz="2400" b="1" kern="0" dirty="0">
              <a:solidFill>
                <a:schemeClr val="tx1">
                  <a:lumMod val="85000"/>
                  <a:lumOff val="15000"/>
                </a:schemeClr>
              </a:solidFill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cxnSp>
        <p:nvCxnSpPr>
          <p:cNvPr id="37" name="直接连接符 36"/>
          <p:cNvCxnSpPr/>
          <p:nvPr>
            <p:custDataLst>
              <p:tags r:id="rId19"/>
            </p:custDataLst>
          </p:nvPr>
        </p:nvCxnSpPr>
        <p:spPr>
          <a:xfrm flipH="1">
            <a:off x="3226711" y="2514204"/>
            <a:ext cx="2217491" cy="0"/>
          </a:xfrm>
          <a:prstGeom prst="line">
            <a:avLst/>
          </a:prstGeom>
          <a:ln w="12700" cmpd="sng">
            <a:solidFill>
              <a:schemeClr val="accent1">
                <a:alpha val="46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>
            <p:custDataLst>
              <p:tags r:id="rId20"/>
            </p:custDataLst>
          </p:nvPr>
        </p:nvCxnSpPr>
        <p:spPr>
          <a:xfrm flipH="1" flipV="1">
            <a:off x="6535739" y="4812520"/>
            <a:ext cx="2369185" cy="6985"/>
          </a:xfrm>
          <a:prstGeom prst="line">
            <a:avLst/>
          </a:prstGeom>
          <a:ln w="12700" cmpd="sng">
            <a:solidFill>
              <a:schemeClr val="accent2">
                <a:alpha val="46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图片 12" descr="343439383331313b343532303032383bbfcdbba7b9dcc0ed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303145" y="2108200"/>
            <a:ext cx="772160" cy="7721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" name="图片 21" descr="343439383331313b343532303033363bd3aad2b5ccfcc5e4d6c3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202420" y="4561205"/>
            <a:ext cx="732790" cy="7327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97440" y="5040630"/>
            <a:ext cx="1817370" cy="181737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0" cy="12192000"/>
          </a:xfrm>
          <a:prstGeom prst="rect">
            <a:avLst/>
          </a:prstGeom>
        </p:spPr>
      </p:pic>
      <p:sp>
        <p:nvSpPr>
          <p:cNvPr id="12" name="文本框 1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2513330" y="1756410"/>
            <a:ext cx="7416800" cy="378460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     </a:t>
            </a:r>
            <a:r>
              <a: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柳公权楷书" panose="02010600010101010101" charset="-122"/>
                <a:ea typeface="柳公权楷书" panose="02010600010101010101" charset="-122"/>
                <a:cs typeface="柳公权楷书" panose="02010600010101010101" charset="-122"/>
              </a:rPr>
              <a:t>我们将继续坚守“立德树人”初心，不断创新德育工作方法，丰富德育活动载体，推动我校德育工作再上新台阶，为培养德智体美劳全面发展的时代新人贡献力量。</a:t>
            </a:r>
            <a:endParaRPr lang="zh-CN" altLang="en-US" sz="4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柳公权楷书" panose="02010600010101010101" charset="-122"/>
              <a:ea typeface="柳公权楷书" panose="02010600010101010101" charset="-122"/>
              <a:cs typeface="柳公权楷书" panose="02010600010101010101" charset="-122"/>
            </a:endParaRPr>
          </a:p>
        </p:txBody>
      </p:sp>
      <p:pic>
        <p:nvPicPr>
          <p:cNvPr id="6" name="图片 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" t="24734" r="29650" b="17417"/>
          <a:stretch>
            <a:fillRect/>
          </a:stretch>
        </p:blipFill>
        <p:spPr>
          <a:xfrm>
            <a:off x="0" y="351299"/>
            <a:ext cx="2329314" cy="2015363"/>
          </a:xfrm>
          <a:prstGeom prst="rect">
            <a:avLst/>
          </a:prstGeom>
        </p:spPr>
      </p:pic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7" name="图片 6" descr="卡通人物&#10;&#10;中度可信度描述已自动生成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17630" y="414655"/>
            <a:ext cx="381635" cy="319405"/>
          </a:xfrm>
          <a:prstGeom prst="rect">
            <a:avLst/>
          </a:prstGeom>
        </p:spPr>
      </p:pic>
      <p:sp>
        <p:nvSpPr>
          <p:cNvPr id="27" name="任意多边形 2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 rot="5400000">
            <a:off x="9052840" y="3335262"/>
            <a:ext cx="3806790" cy="2471530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0" cy="1219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770" y="752339"/>
            <a:ext cx="2396650" cy="595955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97" y="242262"/>
            <a:ext cx="4100994" cy="6402503"/>
          </a:xfrm>
          <a:prstGeom prst="rect">
            <a:avLst/>
          </a:prstGeom>
        </p:spPr>
      </p:pic>
      <p:pic>
        <p:nvPicPr>
          <p:cNvPr id="16" name="图片 15" descr="371304edd38f302f1ae91af41d1da71dfe7a3f2f326c7-oVSV3X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796342" y="0"/>
            <a:ext cx="8395657" cy="5711644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415810" y="2338666"/>
            <a:ext cx="1795062" cy="22148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3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</a:rPr>
              <a:t>谢</a:t>
            </a:r>
            <a:endParaRPr kumimoji="0" lang="zh-CN" altLang="en-US" sz="13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210569" y="2338666"/>
            <a:ext cx="2212649" cy="22148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38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谢</a:t>
            </a:r>
            <a:endParaRPr lang="zh-CN" altLang="en-US" sz="138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014972" y="2338666"/>
            <a:ext cx="2212649" cy="22148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38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观</a:t>
            </a:r>
            <a:endParaRPr lang="zh-CN" altLang="en-US" sz="138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489663" y="2338666"/>
            <a:ext cx="2212649" cy="221488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38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看</a:t>
            </a:r>
            <a:endParaRPr lang="zh-CN" altLang="en-US" sz="138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0" name="矩形 29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10394583" y="4056324"/>
            <a:ext cx="862750" cy="89844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2012950" y="2575560"/>
            <a:ext cx="7950200" cy="6858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贰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 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聚焦习惯养成，筑牢学生成长基石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2012950" y="3633470"/>
            <a:ext cx="7774940" cy="5835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叁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 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深耕文化培育，营造浸润式育人氛围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2011045" y="4692015"/>
            <a:ext cx="8009255" cy="5835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肆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 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深化家校协同，构建全域育人共同体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2012950" y="1428750"/>
            <a:ext cx="7172325" cy="5835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壹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  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强化队伍建设，夯实德育工作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根基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28" name="文本框 27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9537117" y="2676141"/>
            <a:ext cx="1659890" cy="264605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目</a:t>
            </a:r>
            <a:r>
              <a:rPr lang="zh-CN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录</a:t>
            </a:r>
            <a:endParaRPr lang="zh-CN" altLang="en-US" sz="96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pic>
        <p:nvPicPr>
          <p:cNvPr id="3" name="图片 2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1"/>
          <a:stretch>
            <a:fillRect/>
          </a:stretch>
        </p:blipFill>
        <p:spPr>
          <a:xfrm>
            <a:off x="1755140" y="1242060"/>
            <a:ext cx="881380" cy="10331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1"/>
          <a:stretch>
            <a:fillRect/>
          </a:stretch>
        </p:blipFill>
        <p:spPr>
          <a:xfrm>
            <a:off x="1765935" y="2385060"/>
            <a:ext cx="881380" cy="10331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1"/>
          <a:stretch>
            <a:fillRect/>
          </a:stretch>
        </p:blipFill>
        <p:spPr>
          <a:xfrm>
            <a:off x="1736090" y="3460115"/>
            <a:ext cx="881380" cy="10331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1"/>
          <a:stretch>
            <a:fillRect/>
          </a:stretch>
        </p:blipFill>
        <p:spPr>
          <a:xfrm>
            <a:off x="1717040" y="4513580"/>
            <a:ext cx="881380" cy="10331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5" grpId="0"/>
      <p:bldP spid="22" grpId="0"/>
      <p:bldP spid="14" grpId="1"/>
      <p:bldP spid="19" grpId="1"/>
      <p:bldP spid="25" grpId="1"/>
      <p:bldP spid="22" grpId="1"/>
      <p:bldP spid="28" grpId="0"/>
      <p:bldP spid="2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-970022" y="-515601"/>
            <a:ext cx="4601260" cy="45078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8700" dirty="0"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壹</a:t>
            </a:r>
            <a:endParaRPr lang="zh-CN" altLang="en-US" sz="28700" dirty="0">
              <a:solidFill>
                <a:srgbClr val="C0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pic>
        <p:nvPicPr>
          <p:cNvPr id="22" name="图片 2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772285"/>
            <a:ext cx="12193057" cy="3084843"/>
          </a:xfrm>
          <a:prstGeom prst="rect">
            <a:avLst/>
          </a:prstGeom>
        </p:spPr>
      </p:pic>
      <p:pic>
        <p:nvPicPr>
          <p:cNvPr id="15" name="图片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6" t="23408" b="24653"/>
          <a:stretch>
            <a:fillRect/>
          </a:stretch>
        </p:blipFill>
        <p:spPr>
          <a:xfrm flipH="1">
            <a:off x="9850301" y="1960816"/>
            <a:ext cx="2342756" cy="2845354"/>
          </a:xfrm>
          <a:prstGeom prst="rect">
            <a:avLst/>
          </a:prstGeom>
        </p:spPr>
      </p:pic>
      <p:sp>
        <p:nvSpPr>
          <p:cNvPr id="14" name="文本框 13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2416175" y="2510155"/>
            <a:ext cx="7495540" cy="31381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强化队伍建设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夯实德育工作根基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0" cy="12192000"/>
          </a:xfrm>
          <a:prstGeom prst="rect">
            <a:avLst/>
          </a:prstGeom>
        </p:spPr>
      </p:pic>
      <p:sp>
        <p:nvSpPr>
          <p:cNvPr id="28" name="矩形 27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372745" y="4935855"/>
            <a:ext cx="525462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通过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</a:rPr>
              <a:t>案例分享、问题研判、经验互通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，及时解决班级管理中的实际难题。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sp>
        <p:nvSpPr>
          <p:cNvPr id="3" name="文本框 2"/>
          <p:cNvSpPr txBox="1"/>
          <p:nvPr/>
        </p:nvSpPr>
        <p:spPr>
          <a:xfrm>
            <a:off x="2018665" y="588645"/>
            <a:ext cx="86398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德育处始终将德育队伍专业化成长作为核心工作，通过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</a:rPr>
              <a:t>常态化会议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</a:rPr>
              <a:t>专题论坛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与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</a:rPr>
              <a:t>结对帮扶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，提升班主任管理能力与育人水平。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11140" y="237617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严格落实每周段长会议与班主任会议制度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07460" y="1544320"/>
            <a:ext cx="4745990" cy="521970"/>
          </a:xfrm>
          <a:prstGeom prst="rect">
            <a:avLst/>
          </a:prstGeom>
          <a:solidFill>
            <a:srgbClr val="F1E5C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algn="ctr"/>
            <a:r>
              <a:rPr lang="zh-CN" altLang="en-US" sz="2800">
                <a:latin typeface="汉仪颜楷简" panose="00020600040101010101" charset="-122"/>
                <a:ea typeface="汉仪颜楷简" panose="00020600040101010101" charset="-122"/>
              </a:rPr>
              <a:t>一是坚持常态化议事机制。</a:t>
            </a:r>
            <a:endParaRPr lang="zh-CN" altLang="en-US" sz="28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1" name="椭圆 10"/>
          <p:cNvSpPr/>
          <p:nvPr>
            <p:custDataLst>
              <p:tags r:id="rId2"/>
            </p:custDataLst>
          </p:nvPr>
        </p:nvSpPr>
        <p:spPr>
          <a:xfrm>
            <a:off x="7285450" y="2919888"/>
            <a:ext cx="2371300" cy="2371300"/>
          </a:xfrm>
          <a:prstGeom prst="ellipse">
            <a:avLst/>
          </a:prstGeom>
          <a:solidFill>
            <a:srgbClr val="FEF9F3">
              <a:alpha val="38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2" name="椭圆 11"/>
          <p:cNvSpPr/>
          <p:nvPr>
            <p:custDataLst>
              <p:tags r:id="rId3"/>
            </p:custDataLst>
          </p:nvPr>
        </p:nvSpPr>
        <p:spPr>
          <a:xfrm>
            <a:off x="7855133" y="3489571"/>
            <a:ext cx="1231934" cy="1231934"/>
          </a:xfrm>
          <a:prstGeom prst="ellipse">
            <a:avLst/>
          </a:prstGeom>
          <a:solidFill>
            <a:srgbClr val="FEF9F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4"/>
            </p:custDataLst>
          </p:nvPr>
        </p:nvSpPr>
        <p:spPr>
          <a:xfrm>
            <a:off x="7943177" y="3573092"/>
            <a:ext cx="1065386" cy="1065386"/>
          </a:xfrm>
          <a:prstGeom prst="ellipse">
            <a:avLst/>
          </a:prstGeom>
          <a:solidFill>
            <a:srgbClr val="FEF9F3"/>
          </a:solidFill>
          <a:ln>
            <a:noFill/>
          </a:ln>
          <a:effectLst>
            <a:outerShdw blurRad="215900" dist="381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sz="2000" b="1">
              <a:solidFill>
                <a:srgbClr val="FFFFFF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24" name="椭圆 23"/>
          <p:cNvSpPr/>
          <p:nvPr>
            <p:custDataLst>
              <p:tags r:id="rId5"/>
            </p:custDataLst>
          </p:nvPr>
        </p:nvSpPr>
        <p:spPr>
          <a:xfrm>
            <a:off x="7529401" y="3163839"/>
            <a:ext cx="1883398" cy="1883746"/>
          </a:xfrm>
          <a:prstGeom prst="ellipse">
            <a:avLst/>
          </a:prstGeom>
          <a:noFill/>
          <a:ln>
            <a:solidFill>
              <a:srgbClr val="DCA330"/>
            </a:solidFill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微软雅黑" panose="020B0503020204020204" charset="-122"/>
            </a:endParaRPr>
          </a:p>
        </p:txBody>
      </p:sp>
      <p:sp>
        <p:nvSpPr>
          <p:cNvPr id="27" name="矩形 26"/>
          <p:cNvSpPr/>
          <p:nvPr>
            <p:custDataLst>
              <p:tags r:id="rId6"/>
            </p:custDataLst>
          </p:nvPr>
        </p:nvSpPr>
        <p:spPr>
          <a:xfrm>
            <a:off x="5713730" y="3163570"/>
            <a:ext cx="1937385" cy="4133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学生常规</a:t>
            </a:r>
            <a:r>
              <a:rPr lang="zh-CN" altLang="en-US" sz="24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管理</a:t>
            </a:r>
            <a:endParaRPr lang="zh-CN" altLang="en-US" sz="2400" b="1" dirty="0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</p:txBody>
      </p:sp>
      <p:sp>
        <p:nvSpPr>
          <p:cNvPr id="32" name="矩形 31"/>
          <p:cNvSpPr/>
          <p:nvPr>
            <p:custDataLst>
              <p:tags r:id="rId7"/>
            </p:custDataLst>
          </p:nvPr>
        </p:nvSpPr>
        <p:spPr>
          <a:xfrm>
            <a:off x="9615170" y="3906520"/>
            <a:ext cx="1922780" cy="4133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400" b="1" dirty="0"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特殊学生</a:t>
            </a:r>
            <a:r>
              <a:rPr lang="zh-CN" altLang="en-US" sz="2400" b="1" dirty="0"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帮扶</a:t>
            </a:r>
            <a:endParaRPr lang="zh-CN" altLang="en-US" sz="2400" b="1" dirty="0"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33" name="弧形 32"/>
          <p:cNvSpPr/>
          <p:nvPr>
            <p:custDataLst>
              <p:tags r:id="rId8"/>
            </p:custDataLst>
          </p:nvPr>
        </p:nvSpPr>
        <p:spPr>
          <a:xfrm rot="13140000">
            <a:off x="7693659" y="3337841"/>
            <a:ext cx="1539150" cy="1539150"/>
          </a:xfrm>
          <a:prstGeom prst="arc">
            <a:avLst>
              <a:gd name="adj1" fmla="val 16909494"/>
              <a:gd name="adj2" fmla="val 103454"/>
            </a:avLst>
          </a:prstGeom>
          <a:ln w="6350">
            <a:solidFill>
              <a:srgbClr val="DCA330"/>
            </a:solidFill>
            <a:prstDash val="dash"/>
            <a:tailEnd type="triangle"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34" name="矩形 33"/>
          <p:cNvSpPr/>
          <p:nvPr>
            <p:custDataLst>
              <p:tags r:id="rId9"/>
            </p:custDataLst>
          </p:nvPr>
        </p:nvSpPr>
        <p:spPr>
          <a:xfrm>
            <a:off x="8036479" y="3778292"/>
            <a:ext cx="862354" cy="32294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核心</a:t>
            </a:r>
            <a:endParaRPr lang="zh-CN" altLang="en-US" sz="28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议题</a:t>
            </a:r>
            <a:endParaRPr lang="zh-CN" altLang="en-US" sz="28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</p:txBody>
      </p:sp>
      <p:sp>
        <p:nvSpPr>
          <p:cNvPr id="36" name="椭圆 35"/>
          <p:cNvSpPr/>
          <p:nvPr>
            <p:custDataLst>
              <p:tags r:id="rId10"/>
            </p:custDataLst>
          </p:nvPr>
        </p:nvSpPr>
        <p:spPr>
          <a:xfrm>
            <a:off x="9238101" y="3916572"/>
            <a:ext cx="320164" cy="320164"/>
          </a:xfrm>
          <a:prstGeom prst="ellipse">
            <a:avLst/>
          </a:prstGeom>
          <a:gradFill>
            <a:gsLst>
              <a:gs pos="50000">
                <a:schemeClr val="accent2">
                  <a:lumMod val="80000"/>
                  <a:lumOff val="2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2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37" name="椭圆 36"/>
          <p:cNvSpPr/>
          <p:nvPr>
            <p:custDataLst>
              <p:tags r:id="rId11"/>
            </p:custDataLst>
          </p:nvPr>
        </p:nvSpPr>
        <p:spPr>
          <a:xfrm>
            <a:off x="7857917" y="4778926"/>
            <a:ext cx="320164" cy="320164"/>
          </a:xfrm>
          <a:prstGeom prst="ellipse">
            <a:avLst/>
          </a:prstGeom>
          <a:gradFill>
            <a:gsLst>
              <a:gs pos="50000">
                <a:schemeClr val="accent1">
                  <a:lumMod val="80000"/>
                  <a:lumOff val="2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38" name="椭圆 37"/>
          <p:cNvSpPr/>
          <p:nvPr>
            <p:custDataLst>
              <p:tags r:id="rId12"/>
            </p:custDataLst>
          </p:nvPr>
        </p:nvSpPr>
        <p:spPr>
          <a:xfrm>
            <a:off x="7801192" y="3152355"/>
            <a:ext cx="320164" cy="320164"/>
          </a:xfrm>
          <a:prstGeom prst="ellipse">
            <a:avLst/>
          </a:prstGeom>
          <a:gradFill>
            <a:gsLst>
              <a:gs pos="50000">
                <a:schemeClr val="accent1">
                  <a:lumMod val="80000"/>
                  <a:lumOff val="2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pic>
        <p:nvPicPr>
          <p:cNvPr id="39" name="图片 4" descr="343439383331313b343532303032303bb8f6c8cbd0c5cfa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300665" y="3989676"/>
            <a:ext cx="195712" cy="195712"/>
          </a:xfrm>
          <a:prstGeom prst="rect">
            <a:avLst/>
          </a:prstGeom>
        </p:spPr>
      </p:pic>
      <p:pic>
        <p:nvPicPr>
          <p:cNvPr id="40" name="图片 3" descr="343439383331313b343532303031393bd2b5bca8b9dcc0ed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39349" y="4873931"/>
            <a:ext cx="157835" cy="157835"/>
          </a:xfrm>
          <a:prstGeom prst="rect">
            <a:avLst/>
          </a:prstGeom>
        </p:spPr>
      </p:pic>
      <p:pic>
        <p:nvPicPr>
          <p:cNvPr id="41" name="图片 16" descr="343439383331313b343532303033323bd3a6d3c3b9dcc0ed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878797" y="3233440"/>
            <a:ext cx="157835" cy="157835"/>
          </a:xfrm>
          <a:prstGeom prst="rect">
            <a:avLst/>
          </a:prstGeom>
        </p:spPr>
      </p:pic>
      <p:sp>
        <p:nvSpPr>
          <p:cNvPr id="42" name="弧形 41"/>
          <p:cNvSpPr/>
          <p:nvPr>
            <p:custDataLst>
              <p:tags r:id="rId22"/>
            </p:custDataLst>
          </p:nvPr>
        </p:nvSpPr>
        <p:spPr>
          <a:xfrm rot="20393373">
            <a:off x="7692615" y="3337841"/>
            <a:ext cx="1539150" cy="1539150"/>
          </a:xfrm>
          <a:prstGeom prst="arc">
            <a:avLst>
              <a:gd name="adj1" fmla="val 16909494"/>
              <a:gd name="adj2" fmla="val 103454"/>
            </a:avLst>
          </a:prstGeom>
          <a:ln w="6350">
            <a:solidFill>
              <a:srgbClr val="DCA330"/>
            </a:solidFill>
            <a:prstDash val="dash"/>
            <a:tailEnd type="triangle"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43" name="弧形 42"/>
          <p:cNvSpPr/>
          <p:nvPr>
            <p:custDataLst>
              <p:tags r:id="rId23"/>
            </p:custDataLst>
          </p:nvPr>
        </p:nvSpPr>
        <p:spPr>
          <a:xfrm rot="6016544">
            <a:off x="7692615" y="3337493"/>
            <a:ext cx="1539150" cy="1539150"/>
          </a:xfrm>
          <a:prstGeom prst="arc">
            <a:avLst>
              <a:gd name="adj1" fmla="val 16909494"/>
              <a:gd name="adj2" fmla="val 103454"/>
            </a:avLst>
          </a:prstGeom>
          <a:ln w="6350">
            <a:gradFill>
              <a:gsLst>
                <a:gs pos="0">
                  <a:schemeClr val="accent2">
                    <a:alpha val="0"/>
                  </a:schemeClr>
                </a:gs>
                <a:gs pos="35000">
                  <a:schemeClr val="accent2">
                    <a:alpha val="100000"/>
                  </a:schemeClr>
                </a:gs>
              </a:gsLst>
              <a:lin ang="5400000" scaled="1"/>
            </a:gradFill>
            <a:prstDash val="dash"/>
            <a:tailEnd type="triangle"/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284730" y="5776595"/>
            <a:ext cx="8107045" cy="829945"/>
          </a:xfrm>
          <a:prstGeom prst="rect">
            <a:avLst/>
          </a:prstGeom>
          <a:solidFill>
            <a:srgbClr val="F1DAAD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形成“</a:t>
            </a:r>
            <a:r>
              <a:rPr lang="zh-CN" altLang="en-US" sz="2400" b="1">
                <a:highlight>
                  <a:srgbClr val="FFFF00"/>
                </a:highlight>
                <a:latin typeface="柳公权楷书" panose="02010600010101010101" charset="-122"/>
                <a:ea typeface="柳公权楷书" panose="02010600010101010101" charset="-122"/>
              </a:rPr>
              <a:t>发现问题—分析问题—解决问题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”的闭环管理模式，确保德育工作精准推进。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grpSp>
        <p:nvGrpSpPr>
          <p:cNvPr id="55" name="组合 54"/>
          <p:cNvGrpSpPr/>
          <p:nvPr>
            <p:custDataLst>
              <p:tags r:id="rId24"/>
            </p:custDataLst>
          </p:nvPr>
        </p:nvGrpSpPr>
        <p:grpSpPr>
          <a:xfrm rot="0">
            <a:off x="1252220" y="2322195"/>
            <a:ext cx="3579495" cy="2859405"/>
            <a:chOff x="2196" y="3866"/>
            <a:chExt cx="15578" cy="13019"/>
          </a:xfrm>
        </p:grpSpPr>
        <p:pic>
          <p:nvPicPr>
            <p:cNvPr id="56" name="图片 55" descr="1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57" name="矩形 56"/>
            <p:cNvSpPr/>
            <p:nvPr>
              <p:custDataLst>
                <p:tags r:id="rId27"/>
              </p:custDataLst>
            </p:nvPr>
          </p:nvSpPr>
          <p:spPr>
            <a:xfrm>
              <a:off x="2196" y="3866"/>
              <a:ext cx="14820" cy="11535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8" name="图片 57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9" cstate="email"/>
            <a:srcRect l="-11" t="609" r="-11" b="609"/>
            <a:stretch>
              <a:fillRect/>
            </a:stretch>
          </p:blipFill>
          <p:spPr>
            <a:xfrm>
              <a:off x="2753" y="4408"/>
              <a:ext cx="13707" cy="10448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sp>
        <p:nvSpPr>
          <p:cNvPr id="30" name="矩形 29"/>
          <p:cNvSpPr/>
          <p:nvPr>
            <p:custDataLst>
              <p:tags r:id="rId30"/>
            </p:custDataLst>
          </p:nvPr>
        </p:nvSpPr>
        <p:spPr>
          <a:xfrm>
            <a:off x="5731510" y="4638675"/>
            <a:ext cx="1842135" cy="4133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400" b="1" dirty="0"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活动组织</a:t>
            </a:r>
            <a:r>
              <a:rPr lang="zh-CN" altLang="en-US" sz="2400" b="1" dirty="0"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实施</a:t>
            </a:r>
            <a:endParaRPr lang="zh-CN" altLang="en-US" sz="2400" b="1" dirty="0"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德育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22" name="圆: 空心 26"/>
          <p:cNvSpPr/>
          <p:nvPr>
            <p:custDataLst>
              <p:tags r:id="rId33"/>
            </p:custDataLst>
          </p:nvPr>
        </p:nvSpPr>
        <p:spPr>
          <a:xfrm>
            <a:off x="2911313" y="2220852"/>
            <a:ext cx="602865" cy="620695"/>
          </a:xfrm>
          <a:prstGeom prst="donut">
            <a:avLst>
              <a:gd name="adj" fmla="val 88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31" name="图片 23" descr="343439383331313b343532303034303bcffacadbb9dcc0ed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122471" y="2441125"/>
            <a:ext cx="180144" cy="180144"/>
          </a:xfrm>
          <a:prstGeom prst="rect">
            <a:avLst/>
          </a:prstGeom>
        </p:spPr>
      </p:pic>
      <p:sp>
        <p:nvSpPr>
          <p:cNvPr id="9" name="圆: 空心 26"/>
          <p:cNvSpPr/>
          <p:nvPr>
            <p:custDataLst>
              <p:tags r:id="rId37"/>
            </p:custDataLst>
          </p:nvPr>
        </p:nvSpPr>
        <p:spPr>
          <a:xfrm>
            <a:off x="1169508" y="2771397"/>
            <a:ext cx="602865" cy="620695"/>
          </a:xfrm>
          <a:prstGeom prst="donut">
            <a:avLst>
              <a:gd name="adj" fmla="val 88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23" descr="343439383331313b343532303034303bcffacadbb9dcc0ed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380666" y="2991670"/>
            <a:ext cx="180144" cy="1801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" grpId="0"/>
      <p:bldP spid="4" grpId="0"/>
      <p:bldP spid="5" grpId="0" animBg="1"/>
      <p:bldP spid="11" grpId="0" animBg="1"/>
      <p:bldP spid="12" grpId="0" animBg="1"/>
      <p:bldP spid="15" grpId="0" animBg="1"/>
      <p:bldP spid="24" grpId="0" animBg="1"/>
      <p:bldP spid="27" grpId="0"/>
      <p:bldP spid="32" grpId="0"/>
      <p:bldP spid="33" grpId="0" animBg="1"/>
      <p:bldP spid="34" grpId="0"/>
      <p:bldP spid="36" grpId="0" animBg="1"/>
      <p:bldP spid="37" grpId="0" animBg="1"/>
      <p:bldP spid="38" grpId="0" animBg="1"/>
      <p:bldP spid="42" grpId="0" animBg="1"/>
      <p:bldP spid="43" grpId="0" animBg="1"/>
      <p:bldP spid="45" grpId="0" animBg="1"/>
      <p:bldP spid="30" grpId="0"/>
      <p:bldP spid="28" grpId="1"/>
      <p:bldP spid="3" grpId="1"/>
      <p:bldP spid="4" grpId="1"/>
      <p:bldP spid="5" grpId="1" animBg="1"/>
      <p:bldP spid="11" grpId="1" animBg="1"/>
      <p:bldP spid="12" grpId="1" animBg="1"/>
      <p:bldP spid="15" grpId="1" animBg="1"/>
      <p:bldP spid="24" grpId="1" animBg="1"/>
      <p:bldP spid="27" grpId="1"/>
      <p:bldP spid="32" grpId="1"/>
      <p:bldP spid="33" grpId="1" animBg="1"/>
      <p:bldP spid="34" grpId="1"/>
      <p:bldP spid="36" grpId="1" animBg="1"/>
      <p:bldP spid="37" grpId="1" animBg="1"/>
      <p:bldP spid="38" grpId="1" animBg="1"/>
      <p:bldP spid="42" grpId="1" animBg="1"/>
      <p:bldP spid="43" grpId="1" animBg="1"/>
      <p:bldP spid="45" grpId="1" animBg="1"/>
      <p:bldP spid="30" grpId="1"/>
      <p:bldP spid="22" grpId="0" bldLvl="0" animBg="1"/>
      <p:bldP spid="22" grpId="1" animBg="1"/>
      <p:bldP spid="9" grpId="0" bldLvl="0" animBg="1"/>
      <p:bldP spid="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5728"/>
            <a:ext cx="6858000" cy="12192000"/>
          </a:xfrm>
          <a:prstGeom prst="rect">
            <a:avLst/>
          </a:prstGeom>
        </p:spPr>
      </p:pic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sp>
        <p:nvSpPr>
          <p:cNvPr id="4" name="文本框 3"/>
          <p:cNvSpPr txBox="1"/>
          <p:nvPr/>
        </p:nvSpPr>
        <p:spPr>
          <a:xfrm>
            <a:off x="1758950" y="1616710"/>
            <a:ext cx="92367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每月定期举办班主任微论坛，组织班主任分享育人经验与管理智慧。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07460" y="784225"/>
            <a:ext cx="4745990" cy="521970"/>
          </a:xfrm>
          <a:prstGeom prst="rect">
            <a:avLst/>
          </a:prstGeom>
          <a:solidFill>
            <a:srgbClr val="F1E5C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algn="ctr"/>
            <a:r>
              <a:rPr lang="zh-CN" altLang="en-US" sz="2800">
                <a:latin typeface="汉仪颜楷简" panose="00020600040101010101" charset="-122"/>
                <a:ea typeface="汉仪颜楷简" panose="00020600040101010101" charset="-122"/>
              </a:rPr>
              <a:t>二是搭建专业成长平台。</a:t>
            </a:r>
            <a:endParaRPr lang="zh-CN" altLang="en-US" sz="28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1" name="椭圆 10"/>
          <p:cNvSpPr/>
          <p:nvPr>
            <p:custDataLst>
              <p:tags r:id="rId2"/>
            </p:custDataLst>
          </p:nvPr>
        </p:nvSpPr>
        <p:spPr>
          <a:xfrm>
            <a:off x="2738215" y="2472848"/>
            <a:ext cx="2371300" cy="2371300"/>
          </a:xfrm>
          <a:prstGeom prst="ellipse">
            <a:avLst/>
          </a:prstGeom>
          <a:solidFill>
            <a:srgbClr val="FEF9F3">
              <a:alpha val="38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2" name="椭圆 11"/>
          <p:cNvSpPr/>
          <p:nvPr>
            <p:custDataLst>
              <p:tags r:id="rId3"/>
            </p:custDataLst>
          </p:nvPr>
        </p:nvSpPr>
        <p:spPr>
          <a:xfrm>
            <a:off x="3307898" y="3042531"/>
            <a:ext cx="1231934" cy="1231934"/>
          </a:xfrm>
          <a:prstGeom prst="ellipse">
            <a:avLst/>
          </a:prstGeom>
          <a:solidFill>
            <a:srgbClr val="FEF9F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4"/>
            </p:custDataLst>
          </p:nvPr>
        </p:nvSpPr>
        <p:spPr>
          <a:xfrm>
            <a:off x="3395942" y="3126052"/>
            <a:ext cx="1065386" cy="1065386"/>
          </a:xfrm>
          <a:prstGeom prst="ellipse">
            <a:avLst/>
          </a:prstGeom>
          <a:solidFill>
            <a:srgbClr val="FEF9F3"/>
          </a:solidFill>
          <a:ln>
            <a:noFill/>
          </a:ln>
          <a:effectLst>
            <a:outerShdw blurRad="215900" dist="381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sz="2000" b="1">
              <a:solidFill>
                <a:srgbClr val="FFFFFF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24" name="椭圆 23"/>
          <p:cNvSpPr/>
          <p:nvPr>
            <p:custDataLst>
              <p:tags r:id="rId5"/>
            </p:custDataLst>
          </p:nvPr>
        </p:nvSpPr>
        <p:spPr>
          <a:xfrm>
            <a:off x="2982166" y="2716799"/>
            <a:ext cx="1883398" cy="1883746"/>
          </a:xfrm>
          <a:prstGeom prst="ellipse">
            <a:avLst/>
          </a:prstGeom>
          <a:noFill/>
          <a:ln>
            <a:solidFill>
              <a:srgbClr val="DCA330"/>
            </a:solidFill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微软雅黑" panose="020B0503020204020204" charset="-122"/>
            </a:endParaRPr>
          </a:p>
        </p:txBody>
      </p:sp>
      <p:sp>
        <p:nvSpPr>
          <p:cNvPr id="27" name="矩形 26"/>
          <p:cNvSpPr/>
          <p:nvPr>
            <p:custDataLst>
              <p:tags r:id="rId6"/>
            </p:custDataLst>
          </p:nvPr>
        </p:nvSpPr>
        <p:spPr>
          <a:xfrm>
            <a:off x="1028065" y="2716530"/>
            <a:ext cx="2199640" cy="4133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“新生适应引导”</a:t>
            </a:r>
            <a:endParaRPr lang="zh-CN" altLang="en-US" sz="2400" b="1" dirty="0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</p:txBody>
      </p:sp>
      <p:sp>
        <p:nvSpPr>
          <p:cNvPr id="32" name="矩形 31"/>
          <p:cNvSpPr/>
          <p:nvPr>
            <p:custDataLst>
              <p:tags r:id="rId7"/>
            </p:custDataLst>
          </p:nvPr>
        </p:nvSpPr>
        <p:spPr>
          <a:xfrm>
            <a:off x="5067935" y="3459480"/>
            <a:ext cx="2190750" cy="4133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400" b="1" dirty="0"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“家校有效沟通”</a:t>
            </a:r>
            <a:endParaRPr lang="zh-CN" altLang="en-US" sz="2400" b="1" dirty="0"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33" name="弧形 32"/>
          <p:cNvSpPr/>
          <p:nvPr>
            <p:custDataLst>
              <p:tags r:id="rId8"/>
            </p:custDataLst>
          </p:nvPr>
        </p:nvSpPr>
        <p:spPr>
          <a:xfrm rot="13140000">
            <a:off x="3146424" y="2890801"/>
            <a:ext cx="1539150" cy="1539150"/>
          </a:xfrm>
          <a:prstGeom prst="arc">
            <a:avLst>
              <a:gd name="adj1" fmla="val 16909494"/>
              <a:gd name="adj2" fmla="val 103454"/>
            </a:avLst>
          </a:prstGeom>
          <a:ln w="6350">
            <a:solidFill>
              <a:srgbClr val="DCA330"/>
            </a:solidFill>
            <a:prstDash val="dash"/>
            <a:tailEnd type="triangle"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34" name="矩形 33"/>
          <p:cNvSpPr/>
          <p:nvPr>
            <p:custDataLst>
              <p:tags r:id="rId9"/>
            </p:custDataLst>
          </p:nvPr>
        </p:nvSpPr>
        <p:spPr>
          <a:xfrm>
            <a:off x="3489244" y="3331252"/>
            <a:ext cx="862354" cy="32294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关键</a:t>
            </a:r>
            <a:r>
              <a:rPr lang="zh-CN" altLang="en-US" sz="28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+mn-ea"/>
              </a:rPr>
              <a:t>主题</a:t>
            </a:r>
            <a:endParaRPr lang="zh-CN" altLang="en-US" sz="28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+mn-ea"/>
            </a:endParaRPr>
          </a:p>
        </p:txBody>
      </p:sp>
      <p:sp>
        <p:nvSpPr>
          <p:cNvPr id="36" name="椭圆 35"/>
          <p:cNvSpPr/>
          <p:nvPr>
            <p:custDataLst>
              <p:tags r:id="rId10"/>
            </p:custDataLst>
          </p:nvPr>
        </p:nvSpPr>
        <p:spPr>
          <a:xfrm>
            <a:off x="4690866" y="3469532"/>
            <a:ext cx="320164" cy="320164"/>
          </a:xfrm>
          <a:prstGeom prst="ellipse">
            <a:avLst/>
          </a:prstGeom>
          <a:gradFill>
            <a:gsLst>
              <a:gs pos="50000">
                <a:schemeClr val="accent2">
                  <a:lumMod val="80000"/>
                  <a:lumOff val="2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2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37" name="椭圆 36"/>
          <p:cNvSpPr/>
          <p:nvPr>
            <p:custDataLst>
              <p:tags r:id="rId11"/>
            </p:custDataLst>
          </p:nvPr>
        </p:nvSpPr>
        <p:spPr>
          <a:xfrm>
            <a:off x="3310682" y="4331886"/>
            <a:ext cx="320164" cy="320164"/>
          </a:xfrm>
          <a:prstGeom prst="ellipse">
            <a:avLst/>
          </a:prstGeom>
          <a:gradFill>
            <a:gsLst>
              <a:gs pos="50000">
                <a:schemeClr val="accent1">
                  <a:lumMod val="80000"/>
                  <a:lumOff val="2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38" name="椭圆 37"/>
          <p:cNvSpPr/>
          <p:nvPr>
            <p:custDataLst>
              <p:tags r:id="rId12"/>
            </p:custDataLst>
          </p:nvPr>
        </p:nvSpPr>
        <p:spPr>
          <a:xfrm>
            <a:off x="3253957" y="2705315"/>
            <a:ext cx="320164" cy="320164"/>
          </a:xfrm>
          <a:prstGeom prst="ellipse">
            <a:avLst/>
          </a:prstGeom>
          <a:gradFill>
            <a:gsLst>
              <a:gs pos="50000">
                <a:schemeClr val="accent1">
                  <a:lumMod val="80000"/>
                  <a:lumOff val="2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pic>
        <p:nvPicPr>
          <p:cNvPr id="39" name="图片 4" descr="343439383331313b343532303032303bb8f6c8cbd0c5cfa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3430" y="3542636"/>
            <a:ext cx="195712" cy="195712"/>
          </a:xfrm>
          <a:prstGeom prst="rect">
            <a:avLst/>
          </a:prstGeom>
        </p:spPr>
      </p:pic>
      <p:pic>
        <p:nvPicPr>
          <p:cNvPr id="40" name="图片 3" descr="343439383331313b343532303031393bd2b5bca8b9dcc0ed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392114" y="4426891"/>
            <a:ext cx="157835" cy="157835"/>
          </a:xfrm>
          <a:prstGeom prst="rect">
            <a:avLst/>
          </a:prstGeom>
        </p:spPr>
      </p:pic>
      <p:pic>
        <p:nvPicPr>
          <p:cNvPr id="41" name="图片 16" descr="343439383331313b343532303033323bd3a6d3c3b9dcc0ed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331562" y="2786400"/>
            <a:ext cx="157835" cy="157835"/>
          </a:xfrm>
          <a:prstGeom prst="rect">
            <a:avLst/>
          </a:prstGeom>
        </p:spPr>
      </p:pic>
      <p:sp>
        <p:nvSpPr>
          <p:cNvPr id="42" name="弧形 41"/>
          <p:cNvSpPr/>
          <p:nvPr>
            <p:custDataLst>
              <p:tags r:id="rId22"/>
            </p:custDataLst>
          </p:nvPr>
        </p:nvSpPr>
        <p:spPr>
          <a:xfrm rot="20393373">
            <a:off x="3145380" y="2890801"/>
            <a:ext cx="1539150" cy="1539150"/>
          </a:xfrm>
          <a:prstGeom prst="arc">
            <a:avLst>
              <a:gd name="adj1" fmla="val 16909494"/>
              <a:gd name="adj2" fmla="val 103454"/>
            </a:avLst>
          </a:prstGeom>
          <a:ln w="6350">
            <a:solidFill>
              <a:srgbClr val="DCA330"/>
            </a:solidFill>
            <a:prstDash val="dash"/>
            <a:tailEnd type="triangle"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43" name="弧形 42"/>
          <p:cNvSpPr/>
          <p:nvPr>
            <p:custDataLst>
              <p:tags r:id="rId23"/>
            </p:custDataLst>
          </p:nvPr>
        </p:nvSpPr>
        <p:spPr>
          <a:xfrm rot="6016544">
            <a:off x="3145380" y="2890453"/>
            <a:ext cx="1539150" cy="1539150"/>
          </a:xfrm>
          <a:prstGeom prst="arc">
            <a:avLst>
              <a:gd name="adj1" fmla="val 16909494"/>
              <a:gd name="adj2" fmla="val 103454"/>
            </a:avLst>
          </a:prstGeom>
          <a:ln w="6350">
            <a:gradFill>
              <a:gsLst>
                <a:gs pos="0">
                  <a:schemeClr val="accent2">
                    <a:alpha val="0"/>
                  </a:schemeClr>
                </a:gs>
                <a:gs pos="35000">
                  <a:schemeClr val="accent2">
                    <a:alpha val="100000"/>
                  </a:schemeClr>
                </a:gs>
              </a:gsLst>
              <a:lin ang="5400000" scaled="1"/>
            </a:gradFill>
            <a:prstDash val="dash"/>
            <a:tailEnd type="triangle"/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30" name="矩形 29"/>
          <p:cNvSpPr/>
          <p:nvPr>
            <p:custDataLst>
              <p:tags r:id="rId24"/>
            </p:custDataLst>
          </p:nvPr>
        </p:nvSpPr>
        <p:spPr>
          <a:xfrm>
            <a:off x="941070" y="4305935"/>
            <a:ext cx="2275840" cy="4133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400" b="1" dirty="0"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“习惯养成策略”</a:t>
            </a:r>
            <a:endParaRPr lang="zh-CN" altLang="en-US" sz="2400" b="1" dirty="0"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德育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grpSp>
        <p:nvGrpSpPr>
          <p:cNvPr id="6" name="组合 5" descr="7b0a202020202274657874626f78223a20227b5c2269645c223a32303334323939322c5c227469645c223a5c225c227d220a7d0a"/>
          <p:cNvGrpSpPr/>
          <p:nvPr>
            <p:custDataLst>
              <p:tags r:id="rId27"/>
            </p:custDataLst>
          </p:nvPr>
        </p:nvGrpSpPr>
        <p:grpSpPr>
          <a:xfrm>
            <a:off x="2200910" y="5076190"/>
            <a:ext cx="8604250" cy="1459328"/>
            <a:chOff x="5822" y="4011"/>
            <a:chExt cx="7562" cy="3510"/>
          </a:xfrm>
        </p:grpSpPr>
        <p:grpSp>
          <p:nvGrpSpPr>
            <p:cNvPr id="575" name="图形 573"/>
            <p:cNvGrpSpPr/>
            <p:nvPr/>
          </p:nvGrpSpPr>
          <p:grpSpPr>
            <a:xfrm>
              <a:off x="5984" y="4307"/>
              <a:ext cx="7400" cy="3171"/>
              <a:chOff x="3799710" y="2734804"/>
              <a:chExt cx="4699215" cy="2013433"/>
            </a:xfrm>
          </p:grpSpPr>
          <p:sp>
            <p:nvSpPr>
              <p:cNvPr id="576" name="任意多边形: 形状 575"/>
              <p:cNvSpPr/>
              <p:nvPr/>
            </p:nvSpPr>
            <p:spPr>
              <a:xfrm>
                <a:off x="3799710" y="2734804"/>
                <a:ext cx="4699215" cy="2013433"/>
              </a:xfrm>
              <a:custGeom>
                <a:avLst/>
                <a:gdLst>
                  <a:gd name="connsiteX0" fmla="*/ 0 w 4699215"/>
                  <a:gd name="connsiteY0" fmla="*/ 0 h 2013433"/>
                  <a:gd name="connsiteX1" fmla="*/ 4699216 w 4699215"/>
                  <a:gd name="connsiteY1" fmla="*/ 0 h 2013433"/>
                  <a:gd name="connsiteX2" fmla="*/ 4699216 w 4699215"/>
                  <a:gd name="connsiteY2" fmla="*/ 2013433 h 2013433"/>
                  <a:gd name="connsiteX3" fmla="*/ 0 w 4699215"/>
                  <a:gd name="connsiteY3" fmla="*/ 2013433 h 2013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99215" h="2013433">
                    <a:moveTo>
                      <a:pt x="0" y="0"/>
                    </a:moveTo>
                    <a:lnTo>
                      <a:pt x="4699216" y="0"/>
                    </a:lnTo>
                    <a:lnTo>
                      <a:pt x="4699216" y="2013433"/>
                    </a:lnTo>
                    <a:lnTo>
                      <a:pt x="0" y="2013433"/>
                    </a:lnTo>
                    <a:close/>
                  </a:path>
                </a:pathLst>
              </a:custGeom>
              <a:solidFill>
                <a:srgbClr val="FDD06B"/>
              </a:solidFill>
              <a:ln w="18049" cap="flat">
                <a:solidFill>
                  <a:srgbClr val="23181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77" name="任意多边形: 形状 576"/>
              <p:cNvSpPr/>
              <p:nvPr/>
            </p:nvSpPr>
            <p:spPr>
              <a:xfrm>
                <a:off x="7837420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78" name="任意多边形: 形状 577"/>
              <p:cNvSpPr/>
              <p:nvPr/>
            </p:nvSpPr>
            <p:spPr>
              <a:xfrm>
                <a:off x="7837420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79" name="任意多边形: 形状 578"/>
              <p:cNvSpPr/>
              <p:nvPr/>
            </p:nvSpPr>
            <p:spPr>
              <a:xfrm>
                <a:off x="7837420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0" name="任意多边形: 形状 579"/>
              <p:cNvSpPr/>
              <p:nvPr/>
            </p:nvSpPr>
            <p:spPr>
              <a:xfrm>
                <a:off x="7837420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1" name="任意多边形: 形状 580"/>
              <p:cNvSpPr/>
              <p:nvPr/>
            </p:nvSpPr>
            <p:spPr>
              <a:xfrm>
                <a:off x="7837420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2" name="任意多边形: 形状 581"/>
              <p:cNvSpPr/>
              <p:nvPr/>
            </p:nvSpPr>
            <p:spPr>
              <a:xfrm>
                <a:off x="7837420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3" name="任意多边形: 形状 582"/>
              <p:cNvSpPr/>
              <p:nvPr/>
            </p:nvSpPr>
            <p:spPr>
              <a:xfrm>
                <a:off x="7837420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4" name="任意多边形: 形状 583"/>
              <p:cNvSpPr/>
              <p:nvPr/>
            </p:nvSpPr>
            <p:spPr>
              <a:xfrm>
                <a:off x="7837420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5" name="任意多边形: 形状 584"/>
              <p:cNvSpPr/>
              <p:nvPr/>
            </p:nvSpPr>
            <p:spPr>
              <a:xfrm>
                <a:off x="7837420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6" name="任意多边形: 形状 585"/>
              <p:cNvSpPr/>
              <p:nvPr/>
            </p:nvSpPr>
            <p:spPr>
              <a:xfrm>
                <a:off x="7837420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7" name="任意多边形: 形状 586"/>
              <p:cNvSpPr/>
              <p:nvPr/>
            </p:nvSpPr>
            <p:spPr>
              <a:xfrm>
                <a:off x="7837420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8" name="任意多边形: 形状 587"/>
              <p:cNvSpPr/>
              <p:nvPr/>
            </p:nvSpPr>
            <p:spPr>
              <a:xfrm>
                <a:off x="7837420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9" name="任意多边形: 形状 588"/>
              <p:cNvSpPr/>
              <p:nvPr/>
            </p:nvSpPr>
            <p:spPr>
              <a:xfrm>
                <a:off x="7837420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0" name="任意多边形: 形状 589"/>
              <p:cNvSpPr/>
              <p:nvPr/>
            </p:nvSpPr>
            <p:spPr>
              <a:xfrm>
                <a:off x="7837420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1" name="任意多边形: 形状 590"/>
              <p:cNvSpPr/>
              <p:nvPr/>
            </p:nvSpPr>
            <p:spPr>
              <a:xfrm>
                <a:off x="7837420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2" name="任意多边形: 形状 591"/>
              <p:cNvSpPr/>
              <p:nvPr/>
            </p:nvSpPr>
            <p:spPr>
              <a:xfrm>
                <a:off x="7837420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3" name="任意多边形: 形状 592"/>
              <p:cNvSpPr/>
              <p:nvPr/>
            </p:nvSpPr>
            <p:spPr>
              <a:xfrm>
                <a:off x="7837420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4" name="任意多边形: 形状 593"/>
              <p:cNvSpPr/>
              <p:nvPr/>
            </p:nvSpPr>
            <p:spPr>
              <a:xfrm>
                <a:off x="7837420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5" name="任意多边形: 形状 594"/>
              <p:cNvSpPr/>
              <p:nvPr/>
            </p:nvSpPr>
            <p:spPr>
              <a:xfrm>
                <a:off x="7837420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6" name="任意多边形: 形状 595"/>
              <p:cNvSpPr/>
              <p:nvPr/>
            </p:nvSpPr>
            <p:spPr>
              <a:xfrm>
                <a:off x="7837420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7" name="任意多边形: 形状 596"/>
              <p:cNvSpPr/>
              <p:nvPr/>
            </p:nvSpPr>
            <p:spPr>
              <a:xfrm>
                <a:off x="7837420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8" name="任意多边形: 形状 597"/>
              <p:cNvSpPr/>
              <p:nvPr/>
            </p:nvSpPr>
            <p:spPr>
              <a:xfrm>
                <a:off x="7837420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9" name="任意多边形: 形状 598"/>
              <p:cNvSpPr/>
              <p:nvPr/>
            </p:nvSpPr>
            <p:spPr>
              <a:xfrm>
                <a:off x="7837420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0" name="任意多边形: 形状 599"/>
              <p:cNvSpPr/>
              <p:nvPr/>
            </p:nvSpPr>
            <p:spPr>
              <a:xfrm>
                <a:off x="7752473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1" name="任意多边形: 形状 600"/>
              <p:cNvSpPr/>
              <p:nvPr/>
            </p:nvSpPr>
            <p:spPr>
              <a:xfrm>
                <a:off x="7752473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2" name="任意多边形: 形状 601"/>
              <p:cNvSpPr/>
              <p:nvPr/>
            </p:nvSpPr>
            <p:spPr>
              <a:xfrm>
                <a:off x="7752473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3" name="任意多边形: 形状 602"/>
              <p:cNvSpPr/>
              <p:nvPr/>
            </p:nvSpPr>
            <p:spPr>
              <a:xfrm>
                <a:off x="7752473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4" name="任意多边形: 形状 603"/>
              <p:cNvSpPr/>
              <p:nvPr/>
            </p:nvSpPr>
            <p:spPr>
              <a:xfrm>
                <a:off x="7752473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5" name="任意多边形: 形状 604"/>
              <p:cNvSpPr/>
              <p:nvPr/>
            </p:nvSpPr>
            <p:spPr>
              <a:xfrm>
                <a:off x="7752473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6" name="任意多边形: 形状 605"/>
              <p:cNvSpPr/>
              <p:nvPr/>
            </p:nvSpPr>
            <p:spPr>
              <a:xfrm>
                <a:off x="7752473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7" name="任意多边形: 形状 606"/>
              <p:cNvSpPr/>
              <p:nvPr/>
            </p:nvSpPr>
            <p:spPr>
              <a:xfrm>
                <a:off x="7752473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8" name="任意多边形: 形状 607"/>
              <p:cNvSpPr/>
              <p:nvPr/>
            </p:nvSpPr>
            <p:spPr>
              <a:xfrm>
                <a:off x="7752473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9" name="任意多边形: 形状 608"/>
              <p:cNvSpPr/>
              <p:nvPr/>
            </p:nvSpPr>
            <p:spPr>
              <a:xfrm>
                <a:off x="7752473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0" name="任意多边形: 形状 609"/>
              <p:cNvSpPr/>
              <p:nvPr/>
            </p:nvSpPr>
            <p:spPr>
              <a:xfrm>
                <a:off x="7752473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1" name="任意多边形: 形状 610"/>
              <p:cNvSpPr/>
              <p:nvPr/>
            </p:nvSpPr>
            <p:spPr>
              <a:xfrm>
                <a:off x="7752473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2" name="任意多边形: 形状 611"/>
              <p:cNvSpPr/>
              <p:nvPr/>
            </p:nvSpPr>
            <p:spPr>
              <a:xfrm>
                <a:off x="7752473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3" name="任意多边形: 形状 612"/>
              <p:cNvSpPr/>
              <p:nvPr/>
            </p:nvSpPr>
            <p:spPr>
              <a:xfrm>
                <a:off x="7752473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4" name="任意多边形: 形状 613"/>
              <p:cNvSpPr/>
              <p:nvPr/>
            </p:nvSpPr>
            <p:spPr>
              <a:xfrm>
                <a:off x="7752473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5" name="任意多边形: 形状 614"/>
              <p:cNvSpPr/>
              <p:nvPr/>
            </p:nvSpPr>
            <p:spPr>
              <a:xfrm>
                <a:off x="7752473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6" name="任意多边形: 形状 615"/>
              <p:cNvSpPr/>
              <p:nvPr/>
            </p:nvSpPr>
            <p:spPr>
              <a:xfrm>
                <a:off x="7752473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7" name="任意多边形: 形状 616"/>
              <p:cNvSpPr/>
              <p:nvPr/>
            </p:nvSpPr>
            <p:spPr>
              <a:xfrm>
                <a:off x="7752473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8" name="任意多边形: 形状 617"/>
              <p:cNvSpPr/>
              <p:nvPr/>
            </p:nvSpPr>
            <p:spPr>
              <a:xfrm>
                <a:off x="7752473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19" name="任意多边形: 形状 618"/>
              <p:cNvSpPr/>
              <p:nvPr/>
            </p:nvSpPr>
            <p:spPr>
              <a:xfrm>
                <a:off x="7752473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0" name="任意多边形: 形状 619"/>
              <p:cNvSpPr/>
              <p:nvPr/>
            </p:nvSpPr>
            <p:spPr>
              <a:xfrm>
                <a:off x="7752473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1" name="任意多边形: 形状 620"/>
              <p:cNvSpPr/>
              <p:nvPr/>
            </p:nvSpPr>
            <p:spPr>
              <a:xfrm>
                <a:off x="7752473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2" name="任意多边形: 形状 621"/>
              <p:cNvSpPr/>
              <p:nvPr/>
            </p:nvSpPr>
            <p:spPr>
              <a:xfrm>
                <a:off x="7752473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3" name="任意多边形: 形状 622"/>
              <p:cNvSpPr/>
              <p:nvPr/>
            </p:nvSpPr>
            <p:spPr>
              <a:xfrm>
                <a:off x="7668429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4" name="任意多边形: 形状 623"/>
              <p:cNvSpPr/>
              <p:nvPr/>
            </p:nvSpPr>
            <p:spPr>
              <a:xfrm>
                <a:off x="7668429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5" name="任意多边形: 形状 624"/>
              <p:cNvSpPr/>
              <p:nvPr/>
            </p:nvSpPr>
            <p:spPr>
              <a:xfrm>
                <a:off x="7668429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6" name="任意多边形: 形状 625"/>
              <p:cNvSpPr/>
              <p:nvPr/>
            </p:nvSpPr>
            <p:spPr>
              <a:xfrm>
                <a:off x="7668429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7" name="任意多边形: 形状 626"/>
              <p:cNvSpPr/>
              <p:nvPr/>
            </p:nvSpPr>
            <p:spPr>
              <a:xfrm>
                <a:off x="7668429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8" name="任意多边形: 形状 627"/>
              <p:cNvSpPr/>
              <p:nvPr/>
            </p:nvSpPr>
            <p:spPr>
              <a:xfrm>
                <a:off x="7668429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9" name="任意多边形: 形状 628"/>
              <p:cNvSpPr/>
              <p:nvPr/>
            </p:nvSpPr>
            <p:spPr>
              <a:xfrm>
                <a:off x="7668429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0" name="任意多边形: 形状 629"/>
              <p:cNvSpPr/>
              <p:nvPr/>
            </p:nvSpPr>
            <p:spPr>
              <a:xfrm>
                <a:off x="7668429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1" name="任意多边形: 形状 630"/>
              <p:cNvSpPr/>
              <p:nvPr/>
            </p:nvSpPr>
            <p:spPr>
              <a:xfrm>
                <a:off x="7668429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2" name="任意多边形: 形状 631"/>
              <p:cNvSpPr/>
              <p:nvPr/>
            </p:nvSpPr>
            <p:spPr>
              <a:xfrm>
                <a:off x="7668429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3" name="任意多边形: 形状 632"/>
              <p:cNvSpPr/>
              <p:nvPr/>
            </p:nvSpPr>
            <p:spPr>
              <a:xfrm>
                <a:off x="7668429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4" name="任意多边形: 形状 633"/>
              <p:cNvSpPr/>
              <p:nvPr/>
            </p:nvSpPr>
            <p:spPr>
              <a:xfrm>
                <a:off x="7668429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5" name="任意多边形: 形状 634"/>
              <p:cNvSpPr/>
              <p:nvPr/>
            </p:nvSpPr>
            <p:spPr>
              <a:xfrm>
                <a:off x="7668429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6" name="任意多边形: 形状 635"/>
              <p:cNvSpPr/>
              <p:nvPr/>
            </p:nvSpPr>
            <p:spPr>
              <a:xfrm>
                <a:off x="7668429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7" name="任意多边形: 形状 636"/>
              <p:cNvSpPr/>
              <p:nvPr/>
            </p:nvSpPr>
            <p:spPr>
              <a:xfrm>
                <a:off x="7668429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8" name="任意多边形: 形状 637"/>
              <p:cNvSpPr/>
              <p:nvPr/>
            </p:nvSpPr>
            <p:spPr>
              <a:xfrm>
                <a:off x="7668429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9" name="任意多边形: 形状 638"/>
              <p:cNvSpPr/>
              <p:nvPr/>
            </p:nvSpPr>
            <p:spPr>
              <a:xfrm>
                <a:off x="7668429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0" name="任意多边形: 形状 639"/>
              <p:cNvSpPr/>
              <p:nvPr/>
            </p:nvSpPr>
            <p:spPr>
              <a:xfrm>
                <a:off x="7668429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1" name="任意多边形: 形状 640"/>
              <p:cNvSpPr/>
              <p:nvPr/>
            </p:nvSpPr>
            <p:spPr>
              <a:xfrm>
                <a:off x="7668429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2" name="任意多边形: 形状 641"/>
              <p:cNvSpPr/>
              <p:nvPr/>
            </p:nvSpPr>
            <p:spPr>
              <a:xfrm>
                <a:off x="7668429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3" name="任意多边形: 形状 642"/>
              <p:cNvSpPr/>
              <p:nvPr/>
            </p:nvSpPr>
            <p:spPr>
              <a:xfrm>
                <a:off x="7668429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4" name="任意多边形: 形状 643"/>
              <p:cNvSpPr/>
              <p:nvPr/>
            </p:nvSpPr>
            <p:spPr>
              <a:xfrm>
                <a:off x="7668429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5" name="任意多边形: 形状 644"/>
              <p:cNvSpPr/>
              <p:nvPr/>
            </p:nvSpPr>
            <p:spPr>
              <a:xfrm>
                <a:off x="7668429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6" name="任意多边形: 形状 645"/>
              <p:cNvSpPr/>
              <p:nvPr/>
            </p:nvSpPr>
            <p:spPr>
              <a:xfrm>
                <a:off x="7584386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7" name="任意多边形: 形状 646"/>
              <p:cNvSpPr/>
              <p:nvPr/>
            </p:nvSpPr>
            <p:spPr>
              <a:xfrm>
                <a:off x="7584386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8" name="任意多边形: 形状 647"/>
              <p:cNvSpPr/>
              <p:nvPr/>
            </p:nvSpPr>
            <p:spPr>
              <a:xfrm>
                <a:off x="7584386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9" name="任意多边形: 形状 648"/>
              <p:cNvSpPr/>
              <p:nvPr/>
            </p:nvSpPr>
            <p:spPr>
              <a:xfrm>
                <a:off x="7584386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0" name="任意多边形: 形状 649"/>
              <p:cNvSpPr/>
              <p:nvPr/>
            </p:nvSpPr>
            <p:spPr>
              <a:xfrm>
                <a:off x="7584386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1" name="任意多边形: 形状 650"/>
              <p:cNvSpPr/>
              <p:nvPr/>
            </p:nvSpPr>
            <p:spPr>
              <a:xfrm>
                <a:off x="7584386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2" name="任意多边形: 形状 651"/>
              <p:cNvSpPr/>
              <p:nvPr/>
            </p:nvSpPr>
            <p:spPr>
              <a:xfrm>
                <a:off x="7584386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3" name="任意多边形: 形状 652"/>
              <p:cNvSpPr/>
              <p:nvPr/>
            </p:nvSpPr>
            <p:spPr>
              <a:xfrm>
                <a:off x="7584386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4" name="任意多边形: 形状 653"/>
              <p:cNvSpPr/>
              <p:nvPr/>
            </p:nvSpPr>
            <p:spPr>
              <a:xfrm>
                <a:off x="7584386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5" name="任意多边形: 形状 654"/>
              <p:cNvSpPr/>
              <p:nvPr/>
            </p:nvSpPr>
            <p:spPr>
              <a:xfrm>
                <a:off x="7584386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6" name="任意多边形: 形状 655"/>
              <p:cNvSpPr/>
              <p:nvPr/>
            </p:nvSpPr>
            <p:spPr>
              <a:xfrm>
                <a:off x="7584386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7" name="任意多边形: 形状 656"/>
              <p:cNvSpPr/>
              <p:nvPr/>
            </p:nvSpPr>
            <p:spPr>
              <a:xfrm>
                <a:off x="7584386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8" name="任意多边形: 形状 657"/>
              <p:cNvSpPr/>
              <p:nvPr/>
            </p:nvSpPr>
            <p:spPr>
              <a:xfrm>
                <a:off x="7584386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9" name="任意多边形: 形状 658"/>
              <p:cNvSpPr/>
              <p:nvPr/>
            </p:nvSpPr>
            <p:spPr>
              <a:xfrm>
                <a:off x="7584386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0" name="任意多边形: 形状 659"/>
              <p:cNvSpPr/>
              <p:nvPr/>
            </p:nvSpPr>
            <p:spPr>
              <a:xfrm>
                <a:off x="7584386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1" name="任意多边形: 形状 660"/>
              <p:cNvSpPr/>
              <p:nvPr/>
            </p:nvSpPr>
            <p:spPr>
              <a:xfrm>
                <a:off x="7584386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2" name="任意多边形: 形状 661"/>
              <p:cNvSpPr/>
              <p:nvPr/>
            </p:nvSpPr>
            <p:spPr>
              <a:xfrm>
                <a:off x="7584386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3" name="任意多边形: 形状 662"/>
              <p:cNvSpPr/>
              <p:nvPr/>
            </p:nvSpPr>
            <p:spPr>
              <a:xfrm>
                <a:off x="7584386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4" name="任意多边形: 形状 663"/>
              <p:cNvSpPr/>
              <p:nvPr/>
            </p:nvSpPr>
            <p:spPr>
              <a:xfrm>
                <a:off x="7584386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5" name="任意多边形: 形状 664"/>
              <p:cNvSpPr/>
              <p:nvPr/>
            </p:nvSpPr>
            <p:spPr>
              <a:xfrm>
                <a:off x="7584386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6" name="任意多边形: 形状 665"/>
              <p:cNvSpPr/>
              <p:nvPr/>
            </p:nvSpPr>
            <p:spPr>
              <a:xfrm>
                <a:off x="7584386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7" name="任意多边形: 形状 666"/>
              <p:cNvSpPr/>
              <p:nvPr/>
            </p:nvSpPr>
            <p:spPr>
              <a:xfrm>
                <a:off x="7584386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8" name="任意多边形: 形状 667"/>
              <p:cNvSpPr/>
              <p:nvPr/>
            </p:nvSpPr>
            <p:spPr>
              <a:xfrm>
                <a:off x="7584386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9" name="任意多边形: 形状 668"/>
              <p:cNvSpPr/>
              <p:nvPr/>
            </p:nvSpPr>
            <p:spPr>
              <a:xfrm>
                <a:off x="7499438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0" name="任意多边形: 形状 669"/>
              <p:cNvSpPr/>
              <p:nvPr/>
            </p:nvSpPr>
            <p:spPr>
              <a:xfrm>
                <a:off x="7499438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1" name="任意多边形: 形状 670"/>
              <p:cNvSpPr/>
              <p:nvPr/>
            </p:nvSpPr>
            <p:spPr>
              <a:xfrm>
                <a:off x="7499438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2" name="任意多边形: 形状 671"/>
              <p:cNvSpPr/>
              <p:nvPr/>
            </p:nvSpPr>
            <p:spPr>
              <a:xfrm>
                <a:off x="7499438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3" name="任意多边形: 形状 672"/>
              <p:cNvSpPr/>
              <p:nvPr/>
            </p:nvSpPr>
            <p:spPr>
              <a:xfrm>
                <a:off x="7499438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4" name="任意多边形: 形状 673"/>
              <p:cNvSpPr/>
              <p:nvPr/>
            </p:nvSpPr>
            <p:spPr>
              <a:xfrm>
                <a:off x="7499438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5" name="任意多边形: 形状 674"/>
              <p:cNvSpPr/>
              <p:nvPr/>
            </p:nvSpPr>
            <p:spPr>
              <a:xfrm>
                <a:off x="7499438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6" name="任意多边形: 形状 675"/>
              <p:cNvSpPr/>
              <p:nvPr/>
            </p:nvSpPr>
            <p:spPr>
              <a:xfrm>
                <a:off x="7499438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7" name="任意多边形: 形状 676"/>
              <p:cNvSpPr/>
              <p:nvPr/>
            </p:nvSpPr>
            <p:spPr>
              <a:xfrm>
                <a:off x="7499438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8" name="任意多边形: 形状 677"/>
              <p:cNvSpPr/>
              <p:nvPr/>
            </p:nvSpPr>
            <p:spPr>
              <a:xfrm>
                <a:off x="7499438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9" name="任意多边形: 形状 678"/>
              <p:cNvSpPr/>
              <p:nvPr/>
            </p:nvSpPr>
            <p:spPr>
              <a:xfrm>
                <a:off x="7499438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0" name="任意多边形: 形状 679"/>
              <p:cNvSpPr/>
              <p:nvPr/>
            </p:nvSpPr>
            <p:spPr>
              <a:xfrm>
                <a:off x="7499438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1" name="任意多边形: 形状 680"/>
              <p:cNvSpPr/>
              <p:nvPr/>
            </p:nvSpPr>
            <p:spPr>
              <a:xfrm>
                <a:off x="7499438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2" name="任意多边形: 形状 681"/>
              <p:cNvSpPr/>
              <p:nvPr/>
            </p:nvSpPr>
            <p:spPr>
              <a:xfrm>
                <a:off x="7499438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3" name="任意多边形: 形状 682"/>
              <p:cNvSpPr/>
              <p:nvPr/>
            </p:nvSpPr>
            <p:spPr>
              <a:xfrm>
                <a:off x="7499438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4" name="任意多边形: 形状 683"/>
              <p:cNvSpPr/>
              <p:nvPr/>
            </p:nvSpPr>
            <p:spPr>
              <a:xfrm>
                <a:off x="7499438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5" name="任意多边形: 形状 684"/>
              <p:cNvSpPr/>
              <p:nvPr/>
            </p:nvSpPr>
            <p:spPr>
              <a:xfrm>
                <a:off x="7499438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6" name="任意多边形: 形状 685"/>
              <p:cNvSpPr/>
              <p:nvPr/>
            </p:nvSpPr>
            <p:spPr>
              <a:xfrm>
                <a:off x="7499438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7" name="任意多边形: 形状 686"/>
              <p:cNvSpPr/>
              <p:nvPr/>
            </p:nvSpPr>
            <p:spPr>
              <a:xfrm>
                <a:off x="7499438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8" name="任意多边形: 形状 687"/>
              <p:cNvSpPr/>
              <p:nvPr/>
            </p:nvSpPr>
            <p:spPr>
              <a:xfrm>
                <a:off x="7499438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9" name="任意多边形: 形状 688"/>
              <p:cNvSpPr/>
              <p:nvPr/>
            </p:nvSpPr>
            <p:spPr>
              <a:xfrm>
                <a:off x="7499438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0" name="任意多边形: 形状 689"/>
              <p:cNvSpPr/>
              <p:nvPr/>
            </p:nvSpPr>
            <p:spPr>
              <a:xfrm>
                <a:off x="7499438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1" name="任意多边形: 形状 690"/>
              <p:cNvSpPr/>
              <p:nvPr/>
            </p:nvSpPr>
            <p:spPr>
              <a:xfrm>
                <a:off x="7499438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2" name="任意多边形: 形状 691"/>
              <p:cNvSpPr/>
              <p:nvPr/>
            </p:nvSpPr>
            <p:spPr>
              <a:xfrm>
                <a:off x="7415395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3" name="任意多边形: 形状 692"/>
              <p:cNvSpPr/>
              <p:nvPr/>
            </p:nvSpPr>
            <p:spPr>
              <a:xfrm>
                <a:off x="7415395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4" name="任意多边形: 形状 693"/>
              <p:cNvSpPr/>
              <p:nvPr/>
            </p:nvSpPr>
            <p:spPr>
              <a:xfrm>
                <a:off x="7415395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5" name="任意多边形: 形状 694"/>
              <p:cNvSpPr/>
              <p:nvPr/>
            </p:nvSpPr>
            <p:spPr>
              <a:xfrm>
                <a:off x="7415395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6" name="任意多边形: 形状 695"/>
              <p:cNvSpPr/>
              <p:nvPr/>
            </p:nvSpPr>
            <p:spPr>
              <a:xfrm>
                <a:off x="7415395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7" name="任意多边形: 形状 696"/>
              <p:cNvSpPr/>
              <p:nvPr/>
            </p:nvSpPr>
            <p:spPr>
              <a:xfrm>
                <a:off x="7415395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8" name="任意多边形: 形状 697"/>
              <p:cNvSpPr/>
              <p:nvPr/>
            </p:nvSpPr>
            <p:spPr>
              <a:xfrm>
                <a:off x="7415395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9" name="任意多边形: 形状 698"/>
              <p:cNvSpPr/>
              <p:nvPr/>
            </p:nvSpPr>
            <p:spPr>
              <a:xfrm>
                <a:off x="7415395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0" name="任意多边形: 形状 699"/>
              <p:cNvSpPr/>
              <p:nvPr/>
            </p:nvSpPr>
            <p:spPr>
              <a:xfrm>
                <a:off x="7415395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1" name="任意多边形: 形状 700"/>
              <p:cNvSpPr/>
              <p:nvPr/>
            </p:nvSpPr>
            <p:spPr>
              <a:xfrm>
                <a:off x="7415395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2" name="任意多边形: 形状 701"/>
              <p:cNvSpPr/>
              <p:nvPr/>
            </p:nvSpPr>
            <p:spPr>
              <a:xfrm>
                <a:off x="7415395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3" name="任意多边形: 形状 702"/>
              <p:cNvSpPr/>
              <p:nvPr/>
            </p:nvSpPr>
            <p:spPr>
              <a:xfrm>
                <a:off x="7415395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4" name="任意多边形: 形状 703"/>
              <p:cNvSpPr/>
              <p:nvPr/>
            </p:nvSpPr>
            <p:spPr>
              <a:xfrm>
                <a:off x="7415395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5" name="任意多边形: 形状 704"/>
              <p:cNvSpPr/>
              <p:nvPr/>
            </p:nvSpPr>
            <p:spPr>
              <a:xfrm>
                <a:off x="7415395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6" name="任意多边形: 形状 705"/>
              <p:cNvSpPr/>
              <p:nvPr/>
            </p:nvSpPr>
            <p:spPr>
              <a:xfrm>
                <a:off x="7415395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7" name="任意多边形: 形状 706"/>
              <p:cNvSpPr/>
              <p:nvPr/>
            </p:nvSpPr>
            <p:spPr>
              <a:xfrm>
                <a:off x="7415395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8" name="任意多边形: 形状 707"/>
              <p:cNvSpPr/>
              <p:nvPr/>
            </p:nvSpPr>
            <p:spPr>
              <a:xfrm>
                <a:off x="7415395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09" name="任意多边形: 形状 708"/>
              <p:cNvSpPr/>
              <p:nvPr/>
            </p:nvSpPr>
            <p:spPr>
              <a:xfrm>
                <a:off x="7415395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0" name="任意多边形: 形状 709"/>
              <p:cNvSpPr/>
              <p:nvPr/>
            </p:nvSpPr>
            <p:spPr>
              <a:xfrm>
                <a:off x="7415395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1" name="任意多边形: 形状 710"/>
              <p:cNvSpPr/>
              <p:nvPr/>
            </p:nvSpPr>
            <p:spPr>
              <a:xfrm>
                <a:off x="7415395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2" name="任意多边形: 形状 711"/>
              <p:cNvSpPr/>
              <p:nvPr/>
            </p:nvSpPr>
            <p:spPr>
              <a:xfrm>
                <a:off x="7415395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3" name="任意多边形: 形状 712"/>
              <p:cNvSpPr/>
              <p:nvPr/>
            </p:nvSpPr>
            <p:spPr>
              <a:xfrm>
                <a:off x="7415395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4" name="任意多边形: 形状 713"/>
              <p:cNvSpPr/>
              <p:nvPr/>
            </p:nvSpPr>
            <p:spPr>
              <a:xfrm>
                <a:off x="7415395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5" name="任意多边形: 形状 714"/>
              <p:cNvSpPr/>
              <p:nvPr/>
            </p:nvSpPr>
            <p:spPr>
              <a:xfrm>
                <a:off x="7331351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6" name="任意多边形: 形状 715"/>
              <p:cNvSpPr/>
              <p:nvPr/>
            </p:nvSpPr>
            <p:spPr>
              <a:xfrm>
                <a:off x="7331351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7" name="任意多边形: 形状 716"/>
              <p:cNvSpPr/>
              <p:nvPr/>
            </p:nvSpPr>
            <p:spPr>
              <a:xfrm>
                <a:off x="7331351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8" name="任意多边形: 形状 717"/>
              <p:cNvSpPr/>
              <p:nvPr/>
            </p:nvSpPr>
            <p:spPr>
              <a:xfrm>
                <a:off x="7331351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19" name="任意多边形: 形状 718"/>
              <p:cNvSpPr/>
              <p:nvPr/>
            </p:nvSpPr>
            <p:spPr>
              <a:xfrm>
                <a:off x="7331351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0" name="任意多边形: 形状 719"/>
              <p:cNvSpPr/>
              <p:nvPr/>
            </p:nvSpPr>
            <p:spPr>
              <a:xfrm>
                <a:off x="7331351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1" name="任意多边形: 形状 720"/>
              <p:cNvSpPr/>
              <p:nvPr/>
            </p:nvSpPr>
            <p:spPr>
              <a:xfrm>
                <a:off x="7331351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2" name="任意多边形: 形状 721"/>
              <p:cNvSpPr/>
              <p:nvPr/>
            </p:nvSpPr>
            <p:spPr>
              <a:xfrm>
                <a:off x="7331351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3" name="任意多边形: 形状 722"/>
              <p:cNvSpPr/>
              <p:nvPr/>
            </p:nvSpPr>
            <p:spPr>
              <a:xfrm>
                <a:off x="7331351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4" name="任意多边形: 形状 723"/>
              <p:cNvSpPr/>
              <p:nvPr/>
            </p:nvSpPr>
            <p:spPr>
              <a:xfrm>
                <a:off x="7331351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5" name="任意多边形: 形状 724"/>
              <p:cNvSpPr/>
              <p:nvPr/>
            </p:nvSpPr>
            <p:spPr>
              <a:xfrm>
                <a:off x="7331351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6" name="任意多边形: 形状 725"/>
              <p:cNvSpPr/>
              <p:nvPr/>
            </p:nvSpPr>
            <p:spPr>
              <a:xfrm>
                <a:off x="7331351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7" name="任意多边形: 形状 726"/>
              <p:cNvSpPr/>
              <p:nvPr/>
            </p:nvSpPr>
            <p:spPr>
              <a:xfrm>
                <a:off x="7331351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8" name="任意多边形: 形状 727"/>
              <p:cNvSpPr/>
              <p:nvPr/>
            </p:nvSpPr>
            <p:spPr>
              <a:xfrm>
                <a:off x="7331351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29" name="任意多边形: 形状 728"/>
              <p:cNvSpPr/>
              <p:nvPr/>
            </p:nvSpPr>
            <p:spPr>
              <a:xfrm>
                <a:off x="7331351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0" name="任意多边形: 形状 729"/>
              <p:cNvSpPr/>
              <p:nvPr/>
            </p:nvSpPr>
            <p:spPr>
              <a:xfrm>
                <a:off x="7331351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1" name="任意多边形: 形状 730"/>
              <p:cNvSpPr/>
              <p:nvPr/>
            </p:nvSpPr>
            <p:spPr>
              <a:xfrm>
                <a:off x="7331351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2" name="任意多边形: 形状 731"/>
              <p:cNvSpPr/>
              <p:nvPr/>
            </p:nvSpPr>
            <p:spPr>
              <a:xfrm>
                <a:off x="7331351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3" name="任意多边形: 形状 732"/>
              <p:cNvSpPr/>
              <p:nvPr/>
            </p:nvSpPr>
            <p:spPr>
              <a:xfrm>
                <a:off x="7331351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4" name="任意多边形: 形状 733"/>
              <p:cNvSpPr/>
              <p:nvPr/>
            </p:nvSpPr>
            <p:spPr>
              <a:xfrm>
                <a:off x="7331351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5" name="任意多边形: 形状 734"/>
              <p:cNvSpPr/>
              <p:nvPr/>
            </p:nvSpPr>
            <p:spPr>
              <a:xfrm>
                <a:off x="7331351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6" name="任意多边形: 形状 735"/>
              <p:cNvSpPr/>
              <p:nvPr/>
            </p:nvSpPr>
            <p:spPr>
              <a:xfrm>
                <a:off x="7331351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7" name="任意多边形: 形状 736"/>
              <p:cNvSpPr/>
              <p:nvPr/>
            </p:nvSpPr>
            <p:spPr>
              <a:xfrm>
                <a:off x="7331351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8" name="任意多边形: 形状 737"/>
              <p:cNvSpPr/>
              <p:nvPr/>
            </p:nvSpPr>
            <p:spPr>
              <a:xfrm>
                <a:off x="7246404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39" name="任意多边形: 形状 738"/>
              <p:cNvSpPr/>
              <p:nvPr/>
            </p:nvSpPr>
            <p:spPr>
              <a:xfrm>
                <a:off x="7246404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0" name="任意多边形: 形状 739"/>
              <p:cNvSpPr/>
              <p:nvPr/>
            </p:nvSpPr>
            <p:spPr>
              <a:xfrm>
                <a:off x="7246404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1" name="任意多边形: 形状 740"/>
              <p:cNvSpPr/>
              <p:nvPr/>
            </p:nvSpPr>
            <p:spPr>
              <a:xfrm>
                <a:off x="7246404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2" name="任意多边形: 形状 741"/>
              <p:cNvSpPr/>
              <p:nvPr/>
            </p:nvSpPr>
            <p:spPr>
              <a:xfrm>
                <a:off x="7246404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3" name="任意多边形: 形状 742"/>
              <p:cNvSpPr/>
              <p:nvPr/>
            </p:nvSpPr>
            <p:spPr>
              <a:xfrm>
                <a:off x="7246404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4" name="任意多边形: 形状 743"/>
              <p:cNvSpPr/>
              <p:nvPr/>
            </p:nvSpPr>
            <p:spPr>
              <a:xfrm>
                <a:off x="7246404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5" name="任意多边形: 形状 744"/>
              <p:cNvSpPr/>
              <p:nvPr/>
            </p:nvSpPr>
            <p:spPr>
              <a:xfrm>
                <a:off x="7246404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6" name="任意多边形: 形状 745"/>
              <p:cNvSpPr/>
              <p:nvPr/>
            </p:nvSpPr>
            <p:spPr>
              <a:xfrm>
                <a:off x="7246404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7" name="任意多边形: 形状 746"/>
              <p:cNvSpPr/>
              <p:nvPr/>
            </p:nvSpPr>
            <p:spPr>
              <a:xfrm>
                <a:off x="7246404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8" name="任意多边形: 形状 747"/>
              <p:cNvSpPr/>
              <p:nvPr/>
            </p:nvSpPr>
            <p:spPr>
              <a:xfrm>
                <a:off x="7246404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49" name="任意多边形: 形状 748"/>
              <p:cNvSpPr/>
              <p:nvPr/>
            </p:nvSpPr>
            <p:spPr>
              <a:xfrm>
                <a:off x="7246404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0" name="任意多边形: 形状 749"/>
              <p:cNvSpPr/>
              <p:nvPr/>
            </p:nvSpPr>
            <p:spPr>
              <a:xfrm>
                <a:off x="7246404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1" name="任意多边形: 形状 750"/>
              <p:cNvSpPr/>
              <p:nvPr/>
            </p:nvSpPr>
            <p:spPr>
              <a:xfrm>
                <a:off x="7246404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2" name="任意多边形: 形状 751"/>
              <p:cNvSpPr/>
              <p:nvPr/>
            </p:nvSpPr>
            <p:spPr>
              <a:xfrm>
                <a:off x="7246404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3" name="任意多边形: 形状 752"/>
              <p:cNvSpPr/>
              <p:nvPr/>
            </p:nvSpPr>
            <p:spPr>
              <a:xfrm>
                <a:off x="7246404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4" name="任意多边形: 形状 753"/>
              <p:cNvSpPr/>
              <p:nvPr/>
            </p:nvSpPr>
            <p:spPr>
              <a:xfrm>
                <a:off x="7246404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5" name="任意多边形: 形状 754"/>
              <p:cNvSpPr/>
              <p:nvPr/>
            </p:nvSpPr>
            <p:spPr>
              <a:xfrm>
                <a:off x="7246404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6" name="任意多边形: 形状 755"/>
              <p:cNvSpPr/>
              <p:nvPr/>
            </p:nvSpPr>
            <p:spPr>
              <a:xfrm>
                <a:off x="7246404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7" name="任意多边形: 形状 756"/>
              <p:cNvSpPr/>
              <p:nvPr/>
            </p:nvSpPr>
            <p:spPr>
              <a:xfrm>
                <a:off x="7246404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8" name="任意多边形: 形状 757"/>
              <p:cNvSpPr/>
              <p:nvPr/>
            </p:nvSpPr>
            <p:spPr>
              <a:xfrm>
                <a:off x="7246404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59" name="任意多边形: 形状 758"/>
              <p:cNvSpPr/>
              <p:nvPr/>
            </p:nvSpPr>
            <p:spPr>
              <a:xfrm>
                <a:off x="7246404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0" name="任意多边形: 形状 759"/>
              <p:cNvSpPr/>
              <p:nvPr/>
            </p:nvSpPr>
            <p:spPr>
              <a:xfrm>
                <a:off x="7246404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1" name="任意多边形: 形状 760"/>
              <p:cNvSpPr/>
              <p:nvPr/>
            </p:nvSpPr>
            <p:spPr>
              <a:xfrm>
                <a:off x="7162360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2" name="任意多边形: 形状 761"/>
              <p:cNvSpPr/>
              <p:nvPr/>
            </p:nvSpPr>
            <p:spPr>
              <a:xfrm>
                <a:off x="7162360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3" name="任意多边形: 形状 762"/>
              <p:cNvSpPr/>
              <p:nvPr/>
            </p:nvSpPr>
            <p:spPr>
              <a:xfrm>
                <a:off x="7162360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4" name="任意多边形: 形状 763"/>
              <p:cNvSpPr/>
              <p:nvPr/>
            </p:nvSpPr>
            <p:spPr>
              <a:xfrm>
                <a:off x="7162360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5" name="任意多边形: 形状 764"/>
              <p:cNvSpPr/>
              <p:nvPr/>
            </p:nvSpPr>
            <p:spPr>
              <a:xfrm>
                <a:off x="7162360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6" name="任意多边形: 形状 765"/>
              <p:cNvSpPr/>
              <p:nvPr/>
            </p:nvSpPr>
            <p:spPr>
              <a:xfrm>
                <a:off x="7162360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7" name="任意多边形: 形状 766"/>
              <p:cNvSpPr/>
              <p:nvPr/>
            </p:nvSpPr>
            <p:spPr>
              <a:xfrm>
                <a:off x="7162360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8" name="任意多边形: 形状 767"/>
              <p:cNvSpPr/>
              <p:nvPr/>
            </p:nvSpPr>
            <p:spPr>
              <a:xfrm>
                <a:off x="7162360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69" name="任意多边形: 形状 768"/>
              <p:cNvSpPr/>
              <p:nvPr/>
            </p:nvSpPr>
            <p:spPr>
              <a:xfrm>
                <a:off x="7162360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0" name="任意多边形: 形状 769"/>
              <p:cNvSpPr/>
              <p:nvPr/>
            </p:nvSpPr>
            <p:spPr>
              <a:xfrm>
                <a:off x="7162360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1" name="任意多边形: 形状 770"/>
              <p:cNvSpPr/>
              <p:nvPr/>
            </p:nvSpPr>
            <p:spPr>
              <a:xfrm>
                <a:off x="7162360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2" name="任意多边形: 形状 771"/>
              <p:cNvSpPr/>
              <p:nvPr/>
            </p:nvSpPr>
            <p:spPr>
              <a:xfrm>
                <a:off x="7162360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3" name="任意多边形: 形状 772"/>
              <p:cNvSpPr/>
              <p:nvPr/>
            </p:nvSpPr>
            <p:spPr>
              <a:xfrm>
                <a:off x="7162360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4" name="任意多边形: 形状 773"/>
              <p:cNvSpPr/>
              <p:nvPr/>
            </p:nvSpPr>
            <p:spPr>
              <a:xfrm>
                <a:off x="7162360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5" name="任意多边形: 形状 774"/>
              <p:cNvSpPr/>
              <p:nvPr/>
            </p:nvSpPr>
            <p:spPr>
              <a:xfrm>
                <a:off x="7162360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6" name="任意多边形: 形状 775"/>
              <p:cNvSpPr/>
              <p:nvPr/>
            </p:nvSpPr>
            <p:spPr>
              <a:xfrm>
                <a:off x="7162360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7" name="任意多边形: 形状 776"/>
              <p:cNvSpPr/>
              <p:nvPr/>
            </p:nvSpPr>
            <p:spPr>
              <a:xfrm>
                <a:off x="7162360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8" name="任意多边形: 形状 777"/>
              <p:cNvSpPr/>
              <p:nvPr/>
            </p:nvSpPr>
            <p:spPr>
              <a:xfrm>
                <a:off x="7162360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79" name="任意多边形: 形状 778"/>
              <p:cNvSpPr/>
              <p:nvPr/>
            </p:nvSpPr>
            <p:spPr>
              <a:xfrm>
                <a:off x="7162360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0" name="任意多边形: 形状 779"/>
              <p:cNvSpPr/>
              <p:nvPr/>
            </p:nvSpPr>
            <p:spPr>
              <a:xfrm>
                <a:off x="7162360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1" name="任意多边形: 形状 780"/>
              <p:cNvSpPr/>
              <p:nvPr/>
            </p:nvSpPr>
            <p:spPr>
              <a:xfrm>
                <a:off x="7162360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2" name="任意多边形: 形状 781"/>
              <p:cNvSpPr/>
              <p:nvPr/>
            </p:nvSpPr>
            <p:spPr>
              <a:xfrm>
                <a:off x="7162360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3" name="任意多边形: 形状 782"/>
              <p:cNvSpPr/>
              <p:nvPr/>
            </p:nvSpPr>
            <p:spPr>
              <a:xfrm>
                <a:off x="7162360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4" name="任意多边形: 形状 783"/>
              <p:cNvSpPr/>
              <p:nvPr/>
            </p:nvSpPr>
            <p:spPr>
              <a:xfrm>
                <a:off x="7077413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5" name="任意多边形: 形状 784"/>
              <p:cNvSpPr/>
              <p:nvPr/>
            </p:nvSpPr>
            <p:spPr>
              <a:xfrm>
                <a:off x="7077413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6" name="任意多边形: 形状 785"/>
              <p:cNvSpPr/>
              <p:nvPr/>
            </p:nvSpPr>
            <p:spPr>
              <a:xfrm>
                <a:off x="7077413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7" name="任意多边形: 形状 786"/>
              <p:cNvSpPr/>
              <p:nvPr/>
            </p:nvSpPr>
            <p:spPr>
              <a:xfrm>
                <a:off x="7077413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8" name="任意多边形: 形状 787"/>
              <p:cNvSpPr/>
              <p:nvPr/>
            </p:nvSpPr>
            <p:spPr>
              <a:xfrm>
                <a:off x="7077413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89" name="任意多边形: 形状 788"/>
              <p:cNvSpPr/>
              <p:nvPr/>
            </p:nvSpPr>
            <p:spPr>
              <a:xfrm>
                <a:off x="7077413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0" name="任意多边形: 形状 789"/>
              <p:cNvSpPr/>
              <p:nvPr/>
            </p:nvSpPr>
            <p:spPr>
              <a:xfrm>
                <a:off x="7077413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1" name="任意多边形: 形状 790"/>
              <p:cNvSpPr/>
              <p:nvPr/>
            </p:nvSpPr>
            <p:spPr>
              <a:xfrm>
                <a:off x="7077413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2" name="任意多边形: 形状 791"/>
              <p:cNvSpPr/>
              <p:nvPr/>
            </p:nvSpPr>
            <p:spPr>
              <a:xfrm>
                <a:off x="7077413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3" name="任意多边形: 形状 792"/>
              <p:cNvSpPr/>
              <p:nvPr/>
            </p:nvSpPr>
            <p:spPr>
              <a:xfrm>
                <a:off x="7077413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4" name="任意多边形: 形状 793"/>
              <p:cNvSpPr/>
              <p:nvPr/>
            </p:nvSpPr>
            <p:spPr>
              <a:xfrm>
                <a:off x="7077413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5" name="任意多边形: 形状 794"/>
              <p:cNvSpPr/>
              <p:nvPr/>
            </p:nvSpPr>
            <p:spPr>
              <a:xfrm>
                <a:off x="7077413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6" name="任意多边形: 形状 795"/>
              <p:cNvSpPr/>
              <p:nvPr/>
            </p:nvSpPr>
            <p:spPr>
              <a:xfrm>
                <a:off x="7077413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7" name="任意多边形: 形状 796"/>
              <p:cNvSpPr/>
              <p:nvPr/>
            </p:nvSpPr>
            <p:spPr>
              <a:xfrm>
                <a:off x="7077413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8" name="任意多边形: 形状 797"/>
              <p:cNvSpPr/>
              <p:nvPr/>
            </p:nvSpPr>
            <p:spPr>
              <a:xfrm>
                <a:off x="7077413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799" name="任意多边形: 形状 798"/>
              <p:cNvSpPr/>
              <p:nvPr/>
            </p:nvSpPr>
            <p:spPr>
              <a:xfrm>
                <a:off x="7077413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0" name="任意多边形: 形状 799"/>
              <p:cNvSpPr/>
              <p:nvPr/>
            </p:nvSpPr>
            <p:spPr>
              <a:xfrm>
                <a:off x="7077413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1" name="任意多边形: 形状 800"/>
              <p:cNvSpPr/>
              <p:nvPr/>
            </p:nvSpPr>
            <p:spPr>
              <a:xfrm>
                <a:off x="7077413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2" name="任意多边形: 形状 801"/>
              <p:cNvSpPr/>
              <p:nvPr/>
            </p:nvSpPr>
            <p:spPr>
              <a:xfrm>
                <a:off x="7077413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3" name="任意多边形: 形状 802"/>
              <p:cNvSpPr/>
              <p:nvPr/>
            </p:nvSpPr>
            <p:spPr>
              <a:xfrm>
                <a:off x="7077413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4" name="任意多边形: 形状 803"/>
              <p:cNvSpPr/>
              <p:nvPr/>
            </p:nvSpPr>
            <p:spPr>
              <a:xfrm>
                <a:off x="7077413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5" name="任意多边形: 形状 804"/>
              <p:cNvSpPr/>
              <p:nvPr/>
            </p:nvSpPr>
            <p:spPr>
              <a:xfrm>
                <a:off x="7077413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6" name="任意多边形: 形状 805"/>
              <p:cNvSpPr/>
              <p:nvPr/>
            </p:nvSpPr>
            <p:spPr>
              <a:xfrm>
                <a:off x="7077413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7" name="任意多边形: 形状 806"/>
              <p:cNvSpPr/>
              <p:nvPr/>
            </p:nvSpPr>
            <p:spPr>
              <a:xfrm>
                <a:off x="6993369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8" name="任意多边形: 形状 807"/>
              <p:cNvSpPr/>
              <p:nvPr/>
            </p:nvSpPr>
            <p:spPr>
              <a:xfrm>
                <a:off x="6993369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09" name="任意多边形: 形状 808"/>
              <p:cNvSpPr/>
              <p:nvPr/>
            </p:nvSpPr>
            <p:spPr>
              <a:xfrm>
                <a:off x="6993369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0" name="任意多边形: 形状 809"/>
              <p:cNvSpPr/>
              <p:nvPr/>
            </p:nvSpPr>
            <p:spPr>
              <a:xfrm>
                <a:off x="6993369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1" name="任意多边形: 形状 810"/>
              <p:cNvSpPr/>
              <p:nvPr/>
            </p:nvSpPr>
            <p:spPr>
              <a:xfrm>
                <a:off x="6993369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2" name="任意多边形: 形状 811"/>
              <p:cNvSpPr/>
              <p:nvPr/>
            </p:nvSpPr>
            <p:spPr>
              <a:xfrm>
                <a:off x="6993369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3" name="任意多边形: 形状 812"/>
              <p:cNvSpPr/>
              <p:nvPr/>
            </p:nvSpPr>
            <p:spPr>
              <a:xfrm>
                <a:off x="6993369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4" name="任意多边形: 形状 813"/>
              <p:cNvSpPr/>
              <p:nvPr/>
            </p:nvSpPr>
            <p:spPr>
              <a:xfrm>
                <a:off x="6993369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5" name="任意多边形: 形状 814"/>
              <p:cNvSpPr/>
              <p:nvPr/>
            </p:nvSpPr>
            <p:spPr>
              <a:xfrm>
                <a:off x="6993369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6" name="任意多边形: 形状 815"/>
              <p:cNvSpPr/>
              <p:nvPr/>
            </p:nvSpPr>
            <p:spPr>
              <a:xfrm>
                <a:off x="6993369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7" name="任意多边形: 形状 816"/>
              <p:cNvSpPr/>
              <p:nvPr/>
            </p:nvSpPr>
            <p:spPr>
              <a:xfrm>
                <a:off x="6993369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8" name="任意多边形: 形状 817"/>
              <p:cNvSpPr/>
              <p:nvPr/>
            </p:nvSpPr>
            <p:spPr>
              <a:xfrm>
                <a:off x="6993369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19" name="任意多边形: 形状 818"/>
              <p:cNvSpPr/>
              <p:nvPr/>
            </p:nvSpPr>
            <p:spPr>
              <a:xfrm>
                <a:off x="6993369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0" name="任意多边形: 形状 819"/>
              <p:cNvSpPr/>
              <p:nvPr/>
            </p:nvSpPr>
            <p:spPr>
              <a:xfrm>
                <a:off x="6993369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1" name="任意多边形: 形状 820"/>
              <p:cNvSpPr/>
              <p:nvPr/>
            </p:nvSpPr>
            <p:spPr>
              <a:xfrm>
                <a:off x="6993369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2" name="任意多边形: 形状 821"/>
              <p:cNvSpPr/>
              <p:nvPr/>
            </p:nvSpPr>
            <p:spPr>
              <a:xfrm>
                <a:off x="6993369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3" name="任意多边形: 形状 822"/>
              <p:cNvSpPr/>
              <p:nvPr/>
            </p:nvSpPr>
            <p:spPr>
              <a:xfrm>
                <a:off x="6993369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4" name="任意多边形: 形状 823"/>
              <p:cNvSpPr/>
              <p:nvPr/>
            </p:nvSpPr>
            <p:spPr>
              <a:xfrm>
                <a:off x="6993369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5" name="任意多边形: 形状 824"/>
              <p:cNvSpPr/>
              <p:nvPr/>
            </p:nvSpPr>
            <p:spPr>
              <a:xfrm>
                <a:off x="6993369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6" name="任意多边形: 形状 825"/>
              <p:cNvSpPr/>
              <p:nvPr/>
            </p:nvSpPr>
            <p:spPr>
              <a:xfrm>
                <a:off x="6993369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7" name="任意多边形: 形状 826"/>
              <p:cNvSpPr/>
              <p:nvPr/>
            </p:nvSpPr>
            <p:spPr>
              <a:xfrm>
                <a:off x="6993369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8" name="任意多边形: 形状 827"/>
              <p:cNvSpPr/>
              <p:nvPr/>
            </p:nvSpPr>
            <p:spPr>
              <a:xfrm>
                <a:off x="6993369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29" name="任意多边形: 形状 828"/>
              <p:cNvSpPr/>
              <p:nvPr/>
            </p:nvSpPr>
            <p:spPr>
              <a:xfrm>
                <a:off x="6993369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0" name="任意多边形: 形状 829"/>
              <p:cNvSpPr/>
              <p:nvPr/>
            </p:nvSpPr>
            <p:spPr>
              <a:xfrm>
                <a:off x="6908422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1" name="任意多边形: 形状 830"/>
              <p:cNvSpPr/>
              <p:nvPr/>
            </p:nvSpPr>
            <p:spPr>
              <a:xfrm>
                <a:off x="6908422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2" name="任意多边形: 形状 831"/>
              <p:cNvSpPr/>
              <p:nvPr/>
            </p:nvSpPr>
            <p:spPr>
              <a:xfrm>
                <a:off x="6908422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3" name="任意多边形: 形状 832"/>
              <p:cNvSpPr/>
              <p:nvPr/>
            </p:nvSpPr>
            <p:spPr>
              <a:xfrm>
                <a:off x="6908422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4" name="任意多边形: 形状 833"/>
              <p:cNvSpPr/>
              <p:nvPr/>
            </p:nvSpPr>
            <p:spPr>
              <a:xfrm>
                <a:off x="6908422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5" name="任意多边形: 形状 834"/>
              <p:cNvSpPr/>
              <p:nvPr/>
            </p:nvSpPr>
            <p:spPr>
              <a:xfrm>
                <a:off x="6908422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6" name="任意多边形: 形状 835"/>
              <p:cNvSpPr/>
              <p:nvPr/>
            </p:nvSpPr>
            <p:spPr>
              <a:xfrm>
                <a:off x="6908422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7" name="任意多边形: 形状 836"/>
              <p:cNvSpPr/>
              <p:nvPr/>
            </p:nvSpPr>
            <p:spPr>
              <a:xfrm>
                <a:off x="6908422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8" name="任意多边形: 形状 837"/>
              <p:cNvSpPr/>
              <p:nvPr/>
            </p:nvSpPr>
            <p:spPr>
              <a:xfrm>
                <a:off x="6908422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39" name="任意多边形: 形状 838"/>
              <p:cNvSpPr/>
              <p:nvPr/>
            </p:nvSpPr>
            <p:spPr>
              <a:xfrm>
                <a:off x="6908422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0" name="任意多边形: 形状 839"/>
              <p:cNvSpPr/>
              <p:nvPr/>
            </p:nvSpPr>
            <p:spPr>
              <a:xfrm>
                <a:off x="6908422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1" name="任意多边形: 形状 840"/>
              <p:cNvSpPr/>
              <p:nvPr/>
            </p:nvSpPr>
            <p:spPr>
              <a:xfrm>
                <a:off x="6908422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2" name="任意多边形: 形状 841"/>
              <p:cNvSpPr/>
              <p:nvPr/>
            </p:nvSpPr>
            <p:spPr>
              <a:xfrm>
                <a:off x="6908422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3" name="任意多边形: 形状 842"/>
              <p:cNvSpPr/>
              <p:nvPr/>
            </p:nvSpPr>
            <p:spPr>
              <a:xfrm>
                <a:off x="6908422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4" name="任意多边形: 形状 843"/>
              <p:cNvSpPr/>
              <p:nvPr/>
            </p:nvSpPr>
            <p:spPr>
              <a:xfrm>
                <a:off x="6908422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5" name="任意多边形: 形状 844"/>
              <p:cNvSpPr/>
              <p:nvPr/>
            </p:nvSpPr>
            <p:spPr>
              <a:xfrm>
                <a:off x="6908422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6" name="任意多边形: 形状 845"/>
              <p:cNvSpPr/>
              <p:nvPr/>
            </p:nvSpPr>
            <p:spPr>
              <a:xfrm>
                <a:off x="6908422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7" name="任意多边形: 形状 846"/>
              <p:cNvSpPr/>
              <p:nvPr/>
            </p:nvSpPr>
            <p:spPr>
              <a:xfrm>
                <a:off x="6908422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8" name="任意多边形: 形状 847"/>
              <p:cNvSpPr/>
              <p:nvPr/>
            </p:nvSpPr>
            <p:spPr>
              <a:xfrm>
                <a:off x="6908422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49" name="任意多边形: 形状 848"/>
              <p:cNvSpPr/>
              <p:nvPr/>
            </p:nvSpPr>
            <p:spPr>
              <a:xfrm>
                <a:off x="6908422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0" name="任意多边形: 形状 849"/>
              <p:cNvSpPr/>
              <p:nvPr/>
            </p:nvSpPr>
            <p:spPr>
              <a:xfrm>
                <a:off x="6908422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1" name="任意多边形: 形状 850"/>
              <p:cNvSpPr/>
              <p:nvPr/>
            </p:nvSpPr>
            <p:spPr>
              <a:xfrm>
                <a:off x="6908422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2" name="任意多边形: 形状 851"/>
              <p:cNvSpPr/>
              <p:nvPr/>
            </p:nvSpPr>
            <p:spPr>
              <a:xfrm>
                <a:off x="6908422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3" name="任意多边形: 形状 852"/>
              <p:cNvSpPr/>
              <p:nvPr/>
            </p:nvSpPr>
            <p:spPr>
              <a:xfrm>
                <a:off x="6824378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4" name="任意多边形: 形状 853"/>
              <p:cNvSpPr/>
              <p:nvPr/>
            </p:nvSpPr>
            <p:spPr>
              <a:xfrm>
                <a:off x="6824378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5" name="任意多边形: 形状 854"/>
              <p:cNvSpPr/>
              <p:nvPr/>
            </p:nvSpPr>
            <p:spPr>
              <a:xfrm>
                <a:off x="6824378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6" name="任意多边形: 形状 855"/>
              <p:cNvSpPr/>
              <p:nvPr/>
            </p:nvSpPr>
            <p:spPr>
              <a:xfrm>
                <a:off x="6824378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7" name="任意多边形: 形状 856"/>
              <p:cNvSpPr/>
              <p:nvPr/>
            </p:nvSpPr>
            <p:spPr>
              <a:xfrm>
                <a:off x="6824378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8" name="任意多边形: 形状 857"/>
              <p:cNvSpPr/>
              <p:nvPr/>
            </p:nvSpPr>
            <p:spPr>
              <a:xfrm>
                <a:off x="6824378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59" name="任意多边形: 形状 858"/>
              <p:cNvSpPr/>
              <p:nvPr/>
            </p:nvSpPr>
            <p:spPr>
              <a:xfrm>
                <a:off x="6824378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0" name="任意多边形: 形状 859"/>
              <p:cNvSpPr/>
              <p:nvPr/>
            </p:nvSpPr>
            <p:spPr>
              <a:xfrm>
                <a:off x="6824378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1" name="任意多边形: 形状 860"/>
              <p:cNvSpPr/>
              <p:nvPr/>
            </p:nvSpPr>
            <p:spPr>
              <a:xfrm>
                <a:off x="6824378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2" name="任意多边形: 形状 861"/>
              <p:cNvSpPr/>
              <p:nvPr/>
            </p:nvSpPr>
            <p:spPr>
              <a:xfrm>
                <a:off x="6824378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3" name="任意多边形: 形状 862"/>
              <p:cNvSpPr/>
              <p:nvPr/>
            </p:nvSpPr>
            <p:spPr>
              <a:xfrm>
                <a:off x="6824378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4" name="任意多边形: 形状 863"/>
              <p:cNvSpPr/>
              <p:nvPr/>
            </p:nvSpPr>
            <p:spPr>
              <a:xfrm>
                <a:off x="6824378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5" name="任意多边形: 形状 864"/>
              <p:cNvSpPr/>
              <p:nvPr/>
            </p:nvSpPr>
            <p:spPr>
              <a:xfrm>
                <a:off x="6824378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6" name="任意多边形: 形状 865"/>
              <p:cNvSpPr/>
              <p:nvPr/>
            </p:nvSpPr>
            <p:spPr>
              <a:xfrm>
                <a:off x="6824378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7" name="任意多边形: 形状 866"/>
              <p:cNvSpPr/>
              <p:nvPr/>
            </p:nvSpPr>
            <p:spPr>
              <a:xfrm>
                <a:off x="6824378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8" name="任意多边形: 形状 867"/>
              <p:cNvSpPr/>
              <p:nvPr/>
            </p:nvSpPr>
            <p:spPr>
              <a:xfrm>
                <a:off x="6824378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69" name="任意多边形: 形状 868"/>
              <p:cNvSpPr/>
              <p:nvPr/>
            </p:nvSpPr>
            <p:spPr>
              <a:xfrm>
                <a:off x="6824378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0" name="任意多边形: 形状 869"/>
              <p:cNvSpPr/>
              <p:nvPr/>
            </p:nvSpPr>
            <p:spPr>
              <a:xfrm>
                <a:off x="6824378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1" name="任意多边形: 形状 870"/>
              <p:cNvSpPr/>
              <p:nvPr/>
            </p:nvSpPr>
            <p:spPr>
              <a:xfrm>
                <a:off x="6824378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2" name="任意多边形: 形状 871"/>
              <p:cNvSpPr/>
              <p:nvPr/>
            </p:nvSpPr>
            <p:spPr>
              <a:xfrm>
                <a:off x="6824378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3" name="任意多边形: 形状 872"/>
              <p:cNvSpPr/>
              <p:nvPr/>
            </p:nvSpPr>
            <p:spPr>
              <a:xfrm>
                <a:off x="6824378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4" name="任意多边形: 形状 873"/>
              <p:cNvSpPr/>
              <p:nvPr/>
            </p:nvSpPr>
            <p:spPr>
              <a:xfrm>
                <a:off x="6824378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5" name="任意多边形: 形状 874"/>
              <p:cNvSpPr/>
              <p:nvPr/>
            </p:nvSpPr>
            <p:spPr>
              <a:xfrm>
                <a:off x="6824378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6" name="任意多边形: 形状 875"/>
              <p:cNvSpPr/>
              <p:nvPr/>
            </p:nvSpPr>
            <p:spPr>
              <a:xfrm>
                <a:off x="6740334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7" name="任意多边形: 形状 876"/>
              <p:cNvSpPr/>
              <p:nvPr/>
            </p:nvSpPr>
            <p:spPr>
              <a:xfrm>
                <a:off x="6740334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8" name="任意多边形: 形状 877"/>
              <p:cNvSpPr/>
              <p:nvPr/>
            </p:nvSpPr>
            <p:spPr>
              <a:xfrm>
                <a:off x="6740334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79" name="任意多边形: 形状 878"/>
              <p:cNvSpPr/>
              <p:nvPr/>
            </p:nvSpPr>
            <p:spPr>
              <a:xfrm>
                <a:off x="6740334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0" name="任意多边形: 形状 879"/>
              <p:cNvSpPr/>
              <p:nvPr/>
            </p:nvSpPr>
            <p:spPr>
              <a:xfrm>
                <a:off x="6740334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1" name="任意多边形: 形状 880"/>
              <p:cNvSpPr/>
              <p:nvPr/>
            </p:nvSpPr>
            <p:spPr>
              <a:xfrm>
                <a:off x="6740334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2" name="任意多边形: 形状 881"/>
              <p:cNvSpPr/>
              <p:nvPr/>
            </p:nvSpPr>
            <p:spPr>
              <a:xfrm>
                <a:off x="6740334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3" name="任意多边形: 形状 882"/>
              <p:cNvSpPr/>
              <p:nvPr/>
            </p:nvSpPr>
            <p:spPr>
              <a:xfrm>
                <a:off x="6740334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4" name="任意多边形: 形状 883"/>
              <p:cNvSpPr/>
              <p:nvPr/>
            </p:nvSpPr>
            <p:spPr>
              <a:xfrm>
                <a:off x="6740334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5" name="任意多边形: 形状 884"/>
              <p:cNvSpPr/>
              <p:nvPr/>
            </p:nvSpPr>
            <p:spPr>
              <a:xfrm>
                <a:off x="6740334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6" name="任意多边形: 形状 885"/>
              <p:cNvSpPr/>
              <p:nvPr/>
            </p:nvSpPr>
            <p:spPr>
              <a:xfrm>
                <a:off x="6740334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7" name="任意多边形: 形状 886"/>
              <p:cNvSpPr/>
              <p:nvPr/>
            </p:nvSpPr>
            <p:spPr>
              <a:xfrm>
                <a:off x="6740334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8" name="任意多边形: 形状 887"/>
              <p:cNvSpPr/>
              <p:nvPr/>
            </p:nvSpPr>
            <p:spPr>
              <a:xfrm>
                <a:off x="6740334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89" name="任意多边形: 形状 888"/>
              <p:cNvSpPr/>
              <p:nvPr/>
            </p:nvSpPr>
            <p:spPr>
              <a:xfrm>
                <a:off x="6740334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0" name="任意多边形: 形状 889"/>
              <p:cNvSpPr/>
              <p:nvPr/>
            </p:nvSpPr>
            <p:spPr>
              <a:xfrm>
                <a:off x="6740334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1" name="任意多边形: 形状 890"/>
              <p:cNvSpPr/>
              <p:nvPr/>
            </p:nvSpPr>
            <p:spPr>
              <a:xfrm>
                <a:off x="6740334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2" name="任意多边形: 形状 891"/>
              <p:cNvSpPr/>
              <p:nvPr/>
            </p:nvSpPr>
            <p:spPr>
              <a:xfrm>
                <a:off x="6740334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3" name="任意多边形: 形状 892"/>
              <p:cNvSpPr/>
              <p:nvPr/>
            </p:nvSpPr>
            <p:spPr>
              <a:xfrm>
                <a:off x="6740334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4" name="任意多边形: 形状 893"/>
              <p:cNvSpPr/>
              <p:nvPr/>
            </p:nvSpPr>
            <p:spPr>
              <a:xfrm>
                <a:off x="6740334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5" name="任意多边形: 形状 894"/>
              <p:cNvSpPr/>
              <p:nvPr/>
            </p:nvSpPr>
            <p:spPr>
              <a:xfrm>
                <a:off x="6740334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6" name="任意多边形: 形状 895"/>
              <p:cNvSpPr/>
              <p:nvPr/>
            </p:nvSpPr>
            <p:spPr>
              <a:xfrm>
                <a:off x="6740334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7" name="任意多边形: 形状 896"/>
              <p:cNvSpPr/>
              <p:nvPr/>
            </p:nvSpPr>
            <p:spPr>
              <a:xfrm>
                <a:off x="6740334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8" name="任意多边形: 形状 897"/>
              <p:cNvSpPr/>
              <p:nvPr/>
            </p:nvSpPr>
            <p:spPr>
              <a:xfrm>
                <a:off x="6740334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899" name="任意多边形: 形状 898"/>
              <p:cNvSpPr/>
              <p:nvPr/>
            </p:nvSpPr>
            <p:spPr>
              <a:xfrm>
                <a:off x="6655387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0" name="任意多边形: 形状 899"/>
              <p:cNvSpPr/>
              <p:nvPr/>
            </p:nvSpPr>
            <p:spPr>
              <a:xfrm>
                <a:off x="6655387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1" name="任意多边形: 形状 900"/>
              <p:cNvSpPr/>
              <p:nvPr/>
            </p:nvSpPr>
            <p:spPr>
              <a:xfrm>
                <a:off x="6655387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2" name="任意多边形: 形状 901"/>
              <p:cNvSpPr/>
              <p:nvPr/>
            </p:nvSpPr>
            <p:spPr>
              <a:xfrm>
                <a:off x="6655387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3" name="任意多边形: 形状 902"/>
              <p:cNvSpPr/>
              <p:nvPr/>
            </p:nvSpPr>
            <p:spPr>
              <a:xfrm>
                <a:off x="6655387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4" name="任意多边形: 形状 903"/>
              <p:cNvSpPr/>
              <p:nvPr/>
            </p:nvSpPr>
            <p:spPr>
              <a:xfrm>
                <a:off x="6655387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5" name="任意多边形: 形状 904"/>
              <p:cNvSpPr/>
              <p:nvPr/>
            </p:nvSpPr>
            <p:spPr>
              <a:xfrm>
                <a:off x="6655387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6" name="任意多边形: 形状 905"/>
              <p:cNvSpPr/>
              <p:nvPr/>
            </p:nvSpPr>
            <p:spPr>
              <a:xfrm>
                <a:off x="6655387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7" name="任意多边形: 形状 906"/>
              <p:cNvSpPr/>
              <p:nvPr/>
            </p:nvSpPr>
            <p:spPr>
              <a:xfrm>
                <a:off x="6655387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8" name="任意多边形: 形状 907"/>
              <p:cNvSpPr/>
              <p:nvPr/>
            </p:nvSpPr>
            <p:spPr>
              <a:xfrm>
                <a:off x="6655387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09" name="任意多边形: 形状 908"/>
              <p:cNvSpPr/>
              <p:nvPr/>
            </p:nvSpPr>
            <p:spPr>
              <a:xfrm>
                <a:off x="6655387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0" name="任意多边形: 形状 909"/>
              <p:cNvSpPr/>
              <p:nvPr/>
            </p:nvSpPr>
            <p:spPr>
              <a:xfrm>
                <a:off x="6655387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1" name="任意多边形: 形状 910"/>
              <p:cNvSpPr/>
              <p:nvPr/>
            </p:nvSpPr>
            <p:spPr>
              <a:xfrm>
                <a:off x="6655387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2" name="任意多边形: 形状 911"/>
              <p:cNvSpPr/>
              <p:nvPr/>
            </p:nvSpPr>
            <p:spPr>
              <a:xfrm>
                <a:off x="6655387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3" name="任意多边形: 形状 912"/>
              <p:cNvSpPr/>
              <p:nvPr/>
            </p:nvSpPr>
            <p:spPr>
              <a:xfrm>
                <a:off x="6655387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4" name="任意多边形: 形状 913"/>
              <p:cNvSpPr/>
              <p:nvPr/>
            </p:nvSpPr>
            <p:spPr>
              <a:xfrm>
                <a:off x="6655387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5" name="任意多边形: 形状 914"/>
              <p:cNvSpPr/>
              <p:nvPr/>
            </p:nvSpPr>
            <p:spPr>
              <a:xfrm>
                <a:off x="6655387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6" name="任意多边形: 形状 915"/>
              <p:cNvSpPr/>
              <p:nvPr/>
            </p:nvSpPr>
            <p:spPr>
              <a:xfrm>
                <a:off x="6655387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7" name="任意多边形: 形状 916"/>
              <p:cNvSpPr/>
              <p:nvPr/>
            </p:nvSpPr>
            <p:spPr>
              <a:xfrm>
                <a:off x="6655387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8" name="任意多边形: 形状 917"/>
              <p:cNvSpPr/>
              <p:nvPr/>
            </p:nvSpPr>
            <p:spPr>
              <a:xfrm>
                <a:off x="6655387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19" name="任意多边形: 形状 918"/>
              <p:cNvSpPr/>
              <p:nvPr/>
            </p:nvSpPr>
            <p:spPr>
              <a:xfrm>
                <a:off x="6655387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0" name="任意多边形: 形状 919"/>
              <p:cNvSpPr/>
              <p:nvPr/>
            </p:nvSpPr>
            <p:spPr>
              <a:xfrm>
                <a:off x="6655387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1" name="任意多边形: 形状 920"/>
              <p:cNvSpPr/>
              <p:nvPr/>
            </p:nvSpPr>
            <p:spPr>
              <a:xfrm>
                <a:off x="6655387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2" name="任意多边形: 形状 921"/>
              <p:cNvSpPr/>
              <p:nvPr/>
            </p:nvSpPr>
            <p:spPr>
              <a:xfrm>
                <a:off x="6571343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3" name="任意多边形: 形状 922"/>
              <p:cNvSpPr/>
              <p:nvPr/>
            </p:nvSpPr>
            <p:spPr>
              <a:xfrm>
                <a:off x="6571343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4" name="任意多边形: 形状 923"/>
              <p:cNvSpPr/>
              <p:nvPr/>
            </p:nvSpPr>
            <p:spPr>
              <a:xfrm>
                <a:off x="6571343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5" name="任意多边形: 形状 924"/>
              <p:cNvSpPr/>
              <p:nvPr/>
            </p:nvSpPr>
            <p:spPr>
              <a:xfrm>
                <a:off x="6571343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6" name="任意多边形: 形状 925"/>
              <p:cNvSpPr/>
              <p:nvPr/>
            </p:nvSpPr>
            <p:spPr>
              <a:xfrm>
                <a:off x="6571343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7" name="任意多边形: 形状 926"/>
              <p:cNvSpPr/>
              <p:nvPr/>
            </p:nvSpPr>
            <p:spPr>
              <a:xfrm>
                <a:off x="6571343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8" name="任意多边形: 形状 927"/>
              <p:cNvSpPr/>
              <p:nvPr/>
            </p:nvSpPr>
            <p:spPr>
              <a:xfrm>
                <a:off x="6571343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29" name="任意多边形: 形状 928"/>
              <p:cNvSpPr/>
              <p:nvPr/>
            </p:nvSpPr>
            <p:spPr>
              <a:xfrm>
                <a:off x="6571343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0" name="任意多边形: 形状 929"/>
              <p:cNvSpPr/>
              <p:nvPr/>
            </p:nvSpPr>
            <p:spPr>
              <a:xfrm>
                <a:off x="6571343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1" name="任意多边形: 形状 930"/>
              <p:cNvSpPr/>
              <p:nvPr/>
            </p:nvSpPr>
            <p:spPr>
              <a:xfrm>
                <a:off x="6571343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2" name="任意多边形: 形状 931"/>
              <p:cNvSpPr/>
              <p:nvPr/>
            </p:nvSpPr>
            <p:spPr>
              <a:xfrm>
                <a:off x="6571343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3" name="任意多边形: 形状 932"/>
              <p:cNvSpPr/>
              <p:nvPr/>
            </p:nvSpPr>
            <p:spPr>
              <a:xfrm>
                <a:off x="6571343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4" name="任意多边形: 形状 933"/>
              <p:cNvSpPr/>
              <p:nvPr/>
            </p:nvSpPr>
            <p:spPr>
              <a:xfrm>
                <a:off x="6571343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5" name="任意多边形: 形状 934"/>
              <p:cNvSpPr/>
              <p:nvPr/>
            </p:nvSpPr>
            <p:spPr>
              <a:xfrm>
                <a:off x="6571343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6" name="任意多边形: 形状 935"/>
              <p:cNvSpPr/>
              <p:nvPr/>
            </p:nvSpPr>
            <p:spPr>
              <a:xfrm>
                <a:off x="6571343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7" name="任意多边形: 形状 936"/>
              <p:cNvSpPr/>
              <p:nvPr/>
            </p:nvSpPr>
            <p:spPr>
              <a:xfrm>
                <a:off x="6571343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8" name="任意多边形: 形状 937"/>
              <p:cNvSpPr/>
              <p:nvPr/>
            </p:nvSpPr>
            <p:spPr>
              <a:xfrm>
                <a:off x="6571343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39" name="任意多边形: 形状 938"/>
              <p:cNvSpPr/>
              <p:nvPr/>
            </p:nvSpPr>
            <p:spPr>
              <a:xfrm>
                <a:off x="6571343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0" name="任意多边形: 形状 939"/>
              <p:cNvSpPr/>
              <p:nvPr/>
            </p:nvSpPr>
            <p:spPr>
              <a:xfrm>
                <a:off x="6571343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1" name="任意多边形: 形状 940"/>
              <p:cNvSpPr/>
              <p:nvPr/>
            </p:nvSpPr>
            <p:spPr>
              <a:xfrm>
                <a:off x="6571343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2" name="任意多边形: 形状 941"/>
              <p:cNvSpPr/>
              <p:nvPr/>
            </p:nvSpPr>
            <p:spPr>
              <a:xfrm>
                <a:off x="6571343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3" name="任意多边形: 形状 942"/>
              <p:cNvSpPr/>
              <p:nvPr/>
            </p:nvSpPr>
            <p:spPr>
              <a:xfrm>
                <a:off x="6571343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4" name="任意多边形: 形状 943"/>
              <p:cNvSpPr/>
              <p:nvPr/>
            </p:nvSpPr>
            <p:spPr>
              <a:xfrm>
                <a:off x="6571343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5" name="任意多边形: 形状 944"/>
              <p:cNvSpPr/>
              <p:nvPr/>
            </p:nvSpPr>
            <p:spPr>
              <a:xfrm>
                <a:off x="6486396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6" name="任意多边形: 形状 945"/>
              <p:cNvSpPr/>
              <p:nvPr/>
            </p:nvSpPr>
            <p:spPr>
              <a:xfrm>
                <a:off x="6486396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7" name="任意多边形: 形状 946"/>
              <p:cNvSpPr/>
              <p:nvPr/>
            </p:nvSpPr>
            <p:spPr>
              <a:xfrm>
                <a:off x="6486396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8" name="任意多边形: 形状 947"/>
              <p:cNvSpPr/>
              <p:nvPr/>
            </p:nvSpPr>
            <p:spPr>
              <a:xfrm>
                <a:off x="6486396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9" name="任意多边形: 形状 948"/>
              <p:cNvSpPr/>
              <p:nvPr/>
            </p:nvSpPr>
            <p:spPr>
              <a:xfrm>
                <a:off x="6486396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0" name="任意多边形: 形状 949"/>
              <p:cNvSpPr/>
              <p:nvPr/>
            </p:nvSpPr>
            <p:spPr>
              <a:xfrm>
                <a:off x="6486396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1" name="任意多边形: 形状 950"/>
              <p:cNvSpPr/>
              <p:nvPr/>
            </p:nvSpPr>
            <p:spPr>
              <a:xfrm>
                <a:off x="6486396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2" name="任意多边形: 形状 951"/>
              <p:cNvSpPr/>
              <p:nvPr/>
            </p:nvSpPr>
            <p:spPr>
              <a:xfrm>
                <a:off x="6486396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3" name="任意多边形: 形状 952"/>
              <p:cNvSpPr/>
              <p:nvPr/>
            </p:nvSpPr>
            <p:spPr>
              <a:xfrm>
                <a:off x="6486396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4" name="任意多边形: 形状 953"/>
              <p:cNvSpPr/>
              <p:nvPr/>
            </p:nvSpPr>
            <p:spPr>
              <a:xfrm>
                <a:off x="6486396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5" name="任意多边形: 形状 954"/>
              <p:cNvSpPr/>
              <p:nvPr/>
            </p:nvSpPr>
            <p:spPr>
              <a:xfrm>
                <a:off x="6486396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6" name="任意多边形: 形状 955"/>
              <p:cNvSpPr/>
              <p:nvPr/>
            </p:nvSpPr>
            <p:spPr>
              <a:xfrm>
                <a:off x="6486396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7" name="任意多边形: 形状 956"/>
              <p:cNvSpPr/>
              <p:nvPr/>
            </p:nvSpPr>
            <p:spPr>
              <a:xfrm>
                <a:off x="6486396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8" name="任意多边形: 形状 957"/>
              <p:cNvSpPr/>
              <p:nvPr/>
            </p:nvSpPr>
            <p:spPr>
              <a:xfrm>
                <a:off x="6486396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59" name="任意多边形: 形状 958"/>
              <p:cNvSpPr/>
              <p:nvPr/>
            </p:nvSpPr>
            <p:spPr>
              <a:xfrm>
                <a:off x="6486396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0" name="任意多边形: 形状 959"/>
              <p:cNvSpPr/>
              <p:nvPr/>
            </p:nvSpPr>
            <p:spPr>
              <a:xfrm>
                <a:off x="6486396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1" name="任意多边形: 形状 960"/>
              <p:cNvSpPr/>
              <p:nvPr/>
            </p:nvSpPr>
            <p:spPr>
              <a:xfrm>
                <a:off x="6486396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2" name="任意多边形: 形状 961"/>
              <p:cNvSpPr/>
              <p:nvPr/>
            </p:nvSpPr>
            <p:spPr>
              <a:xfrm>
                <a:off x="6486396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3" name="任意多边形: 形状 962"/>
              <p:cNvSpPr/>
              <p:nvPr/>
            </p:nvSpPr>
            <p:spPr>
              <a:xfrm>
                <a:off x="6486396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4" name="任意多边形: 形状 963"/>
              <p:cNvSpPr/>
              <p:nvPr/>
            </p:nvSpPr>
            <p:spPr>
              <a:xfrm>
                <a:off x="6486396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5" name="任意多边形: 形状 964"/>
              <p:cNvSpPr/>
              <p:nvPr/>
            </p:nvSpPr>
            <p:spPr>
              <a:xfrm>
                <a:off x="6486396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6" name="任意多边形: 形状 965"/>
              <p:cNvSpPr/>
              <p:nvPr/>
            </p:nvSpPr>
            <p:spPr>
              <a:xfrm>
                <a:off x="6486396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7" name="任意多边形: 形状 966"/>
              <p:cNvSpPr/>
              <p:nvPr/>
            </p:nvSpPr>
            <p:spPr>
              <a:xfrm>
                <a:off x="6486396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3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8" name="任意多边形: 形状 967"/>
              <p:cNvSpPr/>
              <p:nvPr/>
            </p:nvSpPr>
            <p:spPr>
              <a:xfrm>
                <a:off x="6402352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69" name="任意多边形: 形状 968"/>
              <p:cNvSpPr/>
              <p:nvPr/>
            </p:nvSpPr>
            <p:spPr>
              <a:xfrm>
                <a:off x="6402352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0" name="任意多边形: 形状 969"/>
              <p:cNvSpPr/>
              <p:nvPr/>
            </p:nvSpPr>
            <p:spPr>
              <a:xfrm>
                <a:off x="6402352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1" name="任意多边形: 形状 970"/>
              <p:cNvSpPr/>
              <p:nvPr/>
            </p:nvSpPr>
            <p:spPr>
              <a:xfrm>
                <a:off x="6402352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2" name="任意多边形: 形状 971"/>
              <p:cNvSpPr/>
              <p:nvPr/>
            </p:nvSpPr>
            <p:spPr>
              <a:xfrm>
                <a:off x="6402352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3" name="任意多边形: 形状 972"/>
              <p:cNvSpPr/>
              <p:nvPr/>
            </p:nvSpPr>
            <p:spPr>
              <a:xfrm>
                <a:off x="6402352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4" name="任意多边形: 形状 973"/>
              <p:cNvSpPr/>
              <p:nvPr/>
            </p:nvSpPr>
            <p:spPr>
              <a:xfrm>
                <a:off x="6402352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5" name="任意多边形: 形状 974"/>
              <p:cNvSpPr/>
              <p:nvPr/>
            </p:nvSpPr>
            <p:spPr>
              <a:xfrm>
                <a:off x="6402352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6" name="任意多边形: 形状 975"/>
              <p:cNvSpPr/>
              <p:nvPr/>
            </p:nvSpPr>
            <p:spPr>
              <a:xfrm>
                <a:off x="6402352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7" name="任意多边形: 形状 976"/>
              <p:cNvSpPr/>
              <p:nvPr/>
            </p:nvSpPr>
            <p:spPr>
              <a:xfrm>
                <a:off x="6402352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8" name="任意多边形: 形状 977"/>
              <p:cNvSpPr/>
              <p:nvPr/>
            </p:nvSpPr>
            <p:spPr>
              <a:xfrm>
                <a:off x="6402352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79" name="任意多边形: 形状 978"/>
              <p:cNvSpPr/>
              <p:nvPr/>
            </p:nvSpPr>
            <p:spPr>
              <a:xfrm>
                <a:off x="6402352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0" name="任意多边形: 形状 979"/>
              <p:cNvSpPr/>
              <p:nvPr/>
            </p:nvSpPr>
            <p:spPr>
              <a:xfrm>
                <a:off x="6402352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1" name="任意多边形: 形状 980"/>
              <p:cNvSpPr/>
              <p:nvPr/>
            </p:nvSpPr>
            <p:spPr>
              <a:xfrm>
                <a:off x="6402352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2" name="任意多边形: 形状 981"/>
              <p:cNvSpPr/>
              <p:nvPr/>
            </p:nvSpPr>
            <p:spPr>
              <a:xfrm>
                <a:off x="6402352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3" name="任意多边形: 形状 982"/>
              <p:cNvSpPr/>
              <p:nvPr/>
            </p:nvSpPr>
            <p:spPr>
              <a:xfrm>
                <a:off x="6402352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4" name="任意多边形: 形状 983"/>
              <p:cNvSpPr/>
              <p:nvPr/>
            </p:nvSpPr>
            <p:spPr>
              <a:xfrm>
                <a:off x="6402352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5" name="任意多边形: 形状 984"/>
              <p:cNvSpPr/>
              <p:nvPr/>
            </p:nvSpPr>
            <p:spPr>
              <a:xfrm>
                <a:off x="6402352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6" name="任意多边形: 形状 985"/>
              <p:cNvSpPr/>
              <p:nvPr/>
            </p:nvSpPr>
            <p:spPr>
              <a:xfrm>
                <a:off x="6402352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7" name="任意多边形: 形状 986"/>
              <p:cNvSpPr/>
              <p:nvPr/>
            </p:nvSpPr>
            <p:spPr>
              <a:xfrm>
                <a:off x="6402352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8" name="任意多边形: 形状 987"/>
              <p:cNvSpPr/>
              <p:nvPr/>
            </p:nvSpPr>
            <p:spPr>
              <a:xfrm>
                <a:off x="6402352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89" name="任意多边形: 形状 988"/>
              <p:cNvSpPr/>
              <p:nvPr/>
            </p:nvSpPr>
            <p:spPr>
              <a:xfrm>
                <a:off x="6402352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0" name="任意多边形: 形状 989"/>
              <p:cNvSpPr/>
              <p:nvPr/>
            </p:nvSpPr>
            <p:spPr>
              <a:xfrm>
                <a:off x="6402352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1" name="任意多边形: 形状 990"/>
              <p:cNvSpPr/>
              <p:nvPr/>
            </p:nvSpPr>
            <p:spPr>
              <a:xfrm>
                <a:off x="6318309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2" name="任意多边形: 形状 991"/>
              <p:cNvSpPr/>
              <p:nvPr/>
            </p:nvSpPr>
            <p:spPr>
              <a:xfrm>
                <a:off x="6318309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3" name="任意多边形: 形状 992"/>
              <p:cNvSpPr/>
              <p:nvPr/>
            </p:nvSpPr>
            <p:spPr>
              <a:xfrm>
                <a:off x="6318309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4" name="任意多边形: 形状 993"/>
              <p:cNvSpPr/>
              <p:nvPr/>
            </p:nvSpPr>
            <p:spPr>
              <a:xfrm>
                <a:off x="6318309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5" name="任意多边形: 形状 994"/>
              <p:cNvSpPr/>
              <p:nvPr/>
            </p:nvSpPr>
            <p:spPr>
              <a:xfrm>
                <a:off x="6318309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6" name="任意多边形: 形状 995"/>
              <p:cNvSpPr/>
              <p:nvPr/>
            </p:nvSpPr>
            <p:spPr>
              <a:xfrm>
                <a:off x="6318309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7" name="任意多边形: 形状 996"/>
              <p:cNvSpPr/>
              <p:nvPr/>
            </p:nvSpPr>
            <p:spPr>
              <a:xfrm>
                <a:off x="6318309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8" name="任意多边形: 形状 997"/>
              <p:cNvSpPr/>
              <p:nvPr/>
            </p:nvSpPr>
            <p:spPr>
              <a:xfrm>
                <a:off x="6318309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99" name="任意多边形: 形状 998"/>
              <p:cNvSpPr/>
              <p:nvPr/>
            </p:nvSpPr>
            <p:spPr>
              <a:xfrm>
                <a:off x="6318309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0" name="任意多边形: 形状 999"/>
              <p:cNvSpPr/>
              <p:nvPr/>
            </p:nvSpPr>
            <p:spPr>
              <a:xfrm>
                <a:off x="6318309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1" name="任意多边形: 形状 1000"/>
              <p:cNvSpPr/>
              <p:nvPr/>
            </p:nvSpPr>
            <p:spPr>
              <a:xfrm>
                <a:off x="6318309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2" name="任意多边形: 形状 1001"/>
              <p:cNvSpPr/>
              <p:nvPr/>
            </p:nvSpPr>
            <p:spPr>
              <a:xfrm>
                <a:off x="6318309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3" name="任意多边形: 形状 1002"/>
              <p:cNvSpPr/>
              <p:nvPr/>
            </p:nvSpPr>
            <p:spPr>
              <a:xfrm>
                <a:off x="6318309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4" name="任意多边形: 形状 1003"/>
              <p:cNvSpPr/>
              <p:nvPr/>
            </p:nvSpPr>
            <p:spPr>
              <a:xfrm>
                <a:off x="6318309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5" name="任意多边形: 形状 1004"/>
              <p:cNvSpPr/>
              <p:nvPr/>
            </p:nvSpPr>
            <p:spPr>
              <a:xfrm>
                <a:off x="6318309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6" name="任意多边形: 形状 1005"/>
              <p:cNvSpPr/>
              <p:nvPr/>
            </p:nvSpPr>
            <p:spPr>
              <a:xfrm>
                <a:off x="6318309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7" name="任意多边形: 形状 1006"/>
              <p:cNvSpPr/>
              <p:nvPr/>
            </p:nvSpPr>
            <p:spPr>
              <a:xfrm>
                <a:off x="6318309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8" name="任意多边形: 形状 1007"/>
              <p:cNvSpPr/>
              <p:nvPr/>
            </p:nvSpPr>
            <p:spPr>
              <a:xfrm>
                <a:off x="6318309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09" name="任意多边形: 形状 1008"/>
              <p:cNvSpPr/>
              <p:nvPr/>
            </p:nvSpPr>
            <p:spPr>
              <a:xfrm>
                <a:off x="6318309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0" name="任意多边形: 形状 1009"/>
              <p:cNvSpPr/>
              <p:nvPr/>
            </p:nvSpPr>
            <p:spPr>
              <a:xfrm>
                <a:off x="6318309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1" name="任意多边形: 形状 1010"/>
              <p:cNvSpPr/>
              <p:nvPr/>
            </p:nvSpPr>
            <p:spPr>
              <a:xfrm>
                <a:off x="6318309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2" name="任意多边形: 形状 1011"/>
              <p:cNvSpPr/>
              <p:nvPr/>
            </p:nvSpPr>
            <p:spPr>
              <a:xfrm>
                <a:off x="6318309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3" name="任意多边形: 形状 1012"/>
              <p:cNvSpPr/>
              <p:nvPr/>
            </p:nvSpPr>
            <p:spPr>
              <a:xfrm>
                <a:off x="6318309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4" name="任意多边形: 形状 1013"/>
              <p:cNvSpPr/>
              <p:nvPr/>
            </p:nvSpPr>
            <p:spPr>
              <a:xfrm>
                <a:off x="6233361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5" name="任意多边形: 形状 1014"/>
              <p:cNvSpPr/>
              <p:nvPr/>
            </p:nvSpPr>
            <p:spPr>
              <a:xfrm>
                <a:off x="6233361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6" name="任意多边形: 形状 1015"/>
              <p:cNvSpPr/>
              <p:nvPr/>
            </p:nvSpPr>
            <p:spPr>
              <a:xfrm>
                <a:off x="6233361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7" name="任意多边形: 形状 1016"/>
              <p:cNvSpPr/>
              <p:nvPr/>
            </p:nvSpPr>
            <p:spPr>
              <a:xfrm>
                <a:off x="6233361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8" name="任意多边形: 形状 1017"/>
              <p:cNvSpPr/>
              <p:nvPr/>
            </p:nvSpPr>
            <p:spPr>
              <a:xfrm>
                <a:off x="6233361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19" name="任意多边形: 形状 1018"/>
              <p:cNvSpPr/>
              <p:nvPr/>
            </p:nvSpPr>
            <p:spPr>
              <a:xfrm>
                <a:off x="6233361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0" name="任意多边形: 形状 1019"/>
              <p:cNvSpPr/>
              <p:nvPr/>
            </p:nvSpPr>
            <p:spPr>
              <a:xfrm>
                <a:off x="6233361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1" name="任意多边形: 形状 1020"/>
              <p:cNvSpPr/>
              <p:nvPr/>
            </p:nvSpPr>
            <p:spPr>
              <a:xfrm>
                <a:off x="6233361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2" name="任意多边形: 形状 1021"/>
              <p:cNvSpPr/>
              <p:nvPr/>
            </p:nvSpPr>
            <p:spPr>
              <a:xfrm>
                <a:off x="6233361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3" name="任意多边形: 形状 1022"/>
              <p:cNvSpPr/>
              <p:nvPr/>
            </p:nvSpPr>
            <p:spPr>
              <a:xfrm>
                <a:off x="6233361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4" name="任意多边形: 形状 1023"/>
              <p:cNvSpPr/>
              <p:nvPr/>
            </p:nvSpPr>
            <p:spPr>
              <a:xfrm>
                <a:off x="6233361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5" name="任意多边形: 形状 1024"/>
              <p:cNvSpPr/>
              <p:nvPr/>
            </p:nvSpPr>
            <p:spPr>
              <a:xfrm>
                <a:off x="6233361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6" name="任意多边形: 形状 1025"/>
              <p:cNvSpPr/>
              <p:nvPr/>
            </p:nvSpPr>
            <p:spPr>
              <a:xfrm>
                <a:off x="6233361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7" name="任意多边形: 形状 1026"/>
              <p:cNvSpPr/>
              <p:nvPr/>
            </p:nvSpPr>
            <p:spPr>
              <a:xfrm>
                <a:off x="6233361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8" name="任意多边形: 形状 1027"/>
              <p:cNvSpPr/>
              <p:nvPr/>
            </p:nvSpPr>
            <p:spPr>
              <a:xfrm>
                <a:off x="6233361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29" name="任意多边形: 形状 1028"/>
              <p:cNvSpPr/>
              <p:nvPr/>
            </p:nvSpPr>
            <p:spPr>
              <a:xfrm>
                <a:off x="6233361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0" name="任意多边形: 形状 1029"/>
              <p:cNvSpPr/>
              <p:nvPr/>
            </p:nvSpPr>
            <p:spPr>
              <a:xfrm>
                <a:off x="6233361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1" name="任意多边形: 形状 1030"/>
              <p:cNvSpPr/>
              <p:nvPr/>
            </p:nvSpPr>
            <p:spPr>
              <a:xfrm>
                <a:off x="6233361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2" name="任意多边形: 形状 1031"/>
              <p:cNvSpPr/>
              <p:nvPr/>
            </p:nvSpPr>
            <p:spPr>
              <a:xfrm>
                <a:off x="6233361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3" name="任意多边形: 形状 1032"/>
              <p:cNvSpPr/>
              <p:nvPr/>
            </p:nvSpPr>
            <p:spPr>
              <a:xfrm>
                <a:off x="6233361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4" name="任意多边形: 形状 1033"/>
              <p:cNvSpPr/>
              <p:nvPr/>
            </p:nvSpPr>
            <p:spPr>
              <a:xfrm>
                <a:off x="6233361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5" name="任意多边形: 形状 1034"/>
              <p:cNvSpPr/>
              <p:nvPr/>
            </p:nvSpPr>
            <p:spPr>
              <a:xfrm>
                <a:off x="6233361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6" name="任意多边形: 形状 1035"/>
              <p:cNvSpPr/>
              <p:nvPr/>
            </p:nvSpPr>
            <p:spPr>
              <a:xfrm>
                <a:off x="6233361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7" name="任意多边形: 形状 1036"/>
              <p:cNvSpPr/>
              <p:nvPr/>
            </p:nvSpPr>
            <p:spPr>
              <a:xfrm>
                <a:off x="6149317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8" name="任意多边形: 形状 1037"/>
              <p:cNvSpPr/>
              <p:nvPr/>
            </p:nvSpPr>
            <p:spPr>
              <a:xfrm>
                <a:off x="6149317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39" name="任意多边形: 形状 1038"/>
              <p:cNvSpPr/>
              <p:nvPr/>
            </p:nvSpPr>
            <p:spPr>
              <a:xfrm>
                <a:off x="6149317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0" name="任意多边形: 形状 1039"/>
              <p:cNvSpPr/>
              <p:nvPr/>
            </p:nvSpPr>
            <p:spPr>
              <a:xfrm>
                <a:off x="6149317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1" name="任意多边形: 形状 1040"/>
              <p:cNvSpPr/>
              <p:nvPr/>
            </p:nvSpPr>
            <p:spPr>
              <a:xfrm>
                <a:off x="6149317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2" name="任意多边形: 形状 1041"/>
              <p:cNvSpPr/>
              <p:nvPr/>
            </p:nvSpPr>
            <p:spPr>
              <a:xfrm>
                <a:off x="6149317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3" name="任意多边形: 形状 1042"/>
              <p:cNvSpPr/>
              <p:nvPr/>
            </p:nvSpPr>
            <p:spPr>
              <a:xfrm>
                <a:off x="6149317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4" name="任意多边形: 形状 1043"/>
              <p:cNvSpPr/>
              <p:nvPr/>
            </p:nvSpPr>
            <p:spPr>
              <a:xfrm>
                <a:off x="6149317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5" name="任意多边形: 形状 1044"/>
              <p:cNvSpPr/>
              <p:nvPr/>
            </p:nvSpPr>
            <p:spPr>
              <a:xfrm>
                <a:off x="6149317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6" name="任意多边形: 形状 1045"/>
              <p:cNvSpPr/>
              <p:nvPr/>
            </p:nvSpPr>
            <p:spPr>
              <a:xfrm>
                <a:off x="6149317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7" name="任意多边形: 形状 1046"/>
              <p:cNvSpPr/>
              <p:nvPr/>
            </p:nvSpPr>
            <p:spPr>
              <a:xfrm>
                <a:off x="6149317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8" name="任意多边形: 形状 1047"/>
              <p:cNvSpPr/>
              <p:nvPr/>
            </p:nvSpPr>
            <p:spPr>
              <a:xfrm>
                <a:off x="6149317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49" name="任意多边形: 形状 1048"/>
              <p:cNvSpPr/>
              <p:nvPr/>
            </p:nvSpPr>
            <p:spPr>
              <a:xfrm>
                <a:off x="6149317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0" name="任意多边形: 形状 1049"/>
              <p:cNvSpPr/>
              <p:nvPr/>
            </p:nvSpPr>
            <p:spPr>
              <a:xfrm>
                <a:off x="6149317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1" name="任意多边形: 形状 1050"/>
              <p:cNvSpPr/>
              <p:nvPr/>
            </p:nvSpPr>
            <p:spPr>
              <a:xfrm>
                <a:off x="6149317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2" name="任意多边形: 形状 1051"/>
              <p:cNvSpPr/>
              <p:nvPr/>
            </p:nvSpPr>
            <p:spPr>
              <a:xfrm>
                <a:off x="6149317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3" name="任意多边形: 形状 1052"/>
              <p:cNvSpPr/>
              <p:nvPr/>
            </p:nvSpPr>
            <p:spPr>
              <a:xfrm>
                <a:off x="6149317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4" name="任意多边形: 形状 1053"/>
              <p:cNvSpPr/>
              <p:nvPr/>
            </p:nvSpPr>
            <p:spPr>
              <a:xfrm>
                <a:off x="6149317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5" name="任意多边形: 形状 1054"/>
              <p:cNvSpPr/>
              <p:nvPr/>
            </p:nvSpPr>
            <p:spPr>
              <a:xfrm>
                <a:off x="6149317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6" name="任意多边形: 形状 1055"/>
              <p:cNvSpPr/>
              <p:nvPr/>
            </p:nvSpPr>
            <p:spPr>
              <a:xfrm>
                <a:off x="6149317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7" name="任意多边形: 形状 1056"/>
              <p:cNvSpPr/>
              <p:nvPr/>
            </p:nvSpPr>
            <p:spPr>
              <a:xfrm>
                <a:off x="6149317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8" name="任意多边形: 形状 1057"/>
              <p:cNvSpPr/>
              <p:nvPr/>
            </p:nvSpPr>
            <p:spPr>
              <a:xfrm>
                <a:off x="6149317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59" name="任意多边形: 形状 1058"/>
              <p:cNvSpPr/>
              <p:nvPr/>
            </p:nvSpPr>
            <p:spPr>
              <a:xfrm>
                <a:off x="6149317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0" name="任意多边形: 形状 1059"/>
              <p:cNvSpPr/>
              <p:nvPr/>
            </p:nvSpPr>
            <p:spPr>
              <a:xfrm>
                <a:off x="6065274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1" name="任意多边形: 形状 1060"/>
              <p:cNvSpPr/>
              <p:nvPr/>
            </p:nvSpPr>
            <p:spPr>
              <a:xfrm>
                <a:off x="6065274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2" name="任意多边形: 形状 1061"/>
              <p:cNvSpPr/>
              <p:nvPr/>
            </p:nvSpPr>
            <p:spPr>
              <a:xfrm>
                <a:off x="6065274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3" name="任意多边形: 形状 1062"/>
              <p:cNvSpPr/>
              <p:nvPr/>
            </p:nvSpPr>
            <p:spPr>
              <a:xfrm>
                <a:off x="6065274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4" name="任意多边形: 形状 1063"/>
              <p:cNvSpPr/>
              <p:nvPr/>
            </p:nvSpPr>
            <p:spPr>
              <a:xfrm>
                <a:off x="6065274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5" name="任意多边形: 形状 1064"/>
              <p:cNvSpPr/>
              <p:nvPr/>
            </p:nvSpPr>
            <p:spPr>
              <a:xfrm>
                <a:off x="6065274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6" name="任意多边形: 形状 1065"/>
              <p:cNvSpPr/>
              <p:nvPr/>
            </p:nvSpPr>
            <p:spPr>
              <a:xfrm>
                <a:off x="6065274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7" name="任意多边形: 形状 1066"/>
              <p:cNvSpPr/>
              <p:nvPr/>
            </p:nvSpPr>
            <p:spPr>
              <a:xfrm>
                <a:off x="6065274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8" name="任意多边形: 形状 1067"/>
              <p:cNvSpPr/>
              <p:nvPr/>
            </p:nvSpPr>
            <p:spPr>
              <a:xfrm>
                <a:off x="6065274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69" name="任意多边形: 形状 1068"/>
              <p:cNvSpPr/>
              <p:nvPr/>
            </p:nvSpPr>
            <p:spPr>
              <a:xfrm>
                <a:off x="6065274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0" name="任意多边形: 形状 1069"/>
              <p:cNvSpPr/>
              <p:nvPr/>
            </p:nvSpPr>
            <p:spPr>
              <a:xfrm>
                <a:off x="6065274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1" name="任意多边形: 形状 1070"/>
              <p:cNvSpPr/>
              <p:nvPr/>
            </p:nvSpPr>
            <p:spPr>
              <a:xfrm>
                <a:off x="6065274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2" name="任意多边形: 形状 1071"/>
              <p:cNvSpPr/>
              <p:nvPr/>
            </p:nvSpPr>
            <p:spPr>
              <a:xfrm>
                <a:off x="6065274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3" name="任意多边形: 形状 1072"/>
              <p:cNvSpPr/>
              <p:nvPr/>
            </p:nvSpPr>
            <p:spPr>
              <a:xfrm>
                <a:off x="6065274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4" name="任意多边形: 形状 1073"/>
              <p:cNvSpPr/>
              <p:nvPr/>
            </p:nvSpPr>
            <p:spPr>
              <a:xfrm>
                <a:off x="6065274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5" name="任意多边形: 形状 1074"/>
              <p:cNvSpPr/>
              <p:nvPr/>
            </p:nvSpPr>
            <p:spPr>
              <a:xfrm>
                <a:off x="6065274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6" name="任意多边形: 形状 1075"/>
              <p:cNvSpPr/>
              <p:nvPr/>
            </p:nvSpPr>
            <p:spPr>
              <a:xfrm>
                <a:off x="6065274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7" name="任意多边形: 形状 1076"/>
              <p:cNvSpPr/>
              <p:nvPr/>
            </p:nvSpPr>
            <p:spPr>
              <a:xfrm>
                <a:off x="6065274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8" name="任意多边形: 形状 1077"/>
              <p:cNvSpPr/>
              <p:nvPr/>
            </p:nvSpPr>
            <p:spPr>
              <a:xfrm>
                <a:off x="6065274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79" name="任意多边形: 形状 1078"/>
              <p:cNvSpPr/>
              <p:nvPr/>
            </p:nvSpPr>
            <p:spPr>
              <a:xfrm>
                <a:off x="6065274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0" name="任意多边形: 形状 1079"/>
              <p:cNvSpPr/>
              <p:nvPr/>
            </p:nvSpPr>
            <p:spPr>
              <a:xfrm>
                <a:off x="6065274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1" name="任意多边形: 形状 1080"/>
              <p:cNvSpPr/>
              <p:nvPr/>
            </p:nvSpPr>
            <p:spPr>
              <a:xfrm>
                <a:off x="6065274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2" name="任意多边形: 形状 1081"/>
              <p:cNvSpPr/>
              <p:nvPr/>
            </p:nvSpPr>
            <p:spPr>
              <a:xfrm>
                <a:off x="6065274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3" name="任意多边形: 形状 1082"/>
              <p:cNvSpPr/>
              <p:nvPr/>
            </p:nvSpPr>
            <p:spPr>
              <a:xfrm>
                <a:off x="5980326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4" name="任意多边形: 形状 1083"/>
              <p:cNvSpPr/>
              <p:nvPr/>
            </p:nvSpPr>
            <p:spPr>
              <a:xfrm>
                <a:off x="5980326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5" name="任意多边形: 形状 1084"/>
              <p:cNvSpPr/>
              <p:nvPr/>
            </p:nvSpPr>
            <p:spPr>
              <a:xfrm>
                <a:off x="5980326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6" name="任意多边形: 形状 1085"/>
              <p:cNvSpPr/>
              <p:nvPr/>
            </p:nvSpPr>
            <p:spPr>
              <a:xfrm>
                <a:off x="5980326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7" name="任意多边形: 形状 1086"/>
              <p:cNvSpPr/>
              <p:nvPr/>
            </p:nvSpPr>
            <p:spPr>
              <a:xfrm>
                <a:off x="5980326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8" name="任意多边形: 形状 1087"/>
              <p:cNvSpPr/>
              <p:nvPr/>
            </p:nvSpPr>
            <p:spPr>
              <a:xfrm>
                <a:off x="5980326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89" name="任意多边形: 形状 1088"/>
              <p:cNvSpPr/>
              <p:nvPr/>
            </p:nvSpPr>
            <p:spPr>
              <a:xfrm>
                <a:off x="5980326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0" name="任意多边形: 形状 1089"/>
              <p:cNvSpPr/>
              <p:nvPr/>
            </p:nvSpPr>
            <p:spPr>
              <a:xfrm>
                <a:off x="5980326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1" name="任意多边形: 形状 1090"/>
              <p:cNvSpPr/>
              <p:nvPr/>
            </p:nvSpPr>
            <p:spPr>
              <a:xfrm>
                <a:off x="5980326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2" name="任意多边形: 形状 1091"/>
              <p:cNvSpPr/>
              <p:nvPr/>
            </p:nvSpPr>
            <p:spPr>
              <a:xfrm>
                <a:off x="5980326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3" name="任意多边形: 形状 1092"/>
              <p:cNvSpPr/>
              <p:nvPr/>
            </p:nvSpPr>
            <p:spPr>
              <a:xfrm>
                <a:off x="5980326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4" name="任意多边形: 形状 1093"/>
              <p:cNvSpPr/>
              <p:nvPr/>
            </p:nvSpPr>
            <p:spPr>
              <a:xfrm>
                <a:off x="5980326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5" name="任意多边形: 形状 1094"/>
              <p:cNvSpPr/>
              <p:nvPr/>
            </p:nvSpPr>
            <p:spPr>
              <a:xfrm>
                <a:off x="5980326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6" name="任意多边形: 形状 1095"/>
              <p:cNvSpPr/>
              <p:nvPr/>
            </p:nvSpPr>
            <p:spPr>
              <a:xfrm>
                <a:off x="5980326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7" name="任意多边形: 形状 1096"/>
              <p:cNvSpPr/>
              <p:nvPr/>
            </p:nvSpPr>
            <p:spPr>
              <a:xfrm>
                <a:off x="5980326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8" name="任意多边形: 形状 1097"/>
              <p:cNvSpPr/>
              <p:nvPr/>
            </p:nvSpPr>
            <p:spPr>
              <a:xfrm>
                <a:off x="5980326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099" name="任意多边形: 形状 1098"/>
              <p:cNvSpPr/>
              <p:nvPr/>
            </p:nvSpPr>
            <p:spPr>
              <a:xfrm>
                <a:off x="5980326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0" name="任意多边形: 形状 1099"/>
              <p:cNvSpPr/>
              <p:nvPr/>
            </p:nvSpPr>
            <p:spPr>
              <a:xfrm>
                <a:off x="5980326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1" name="任意多边形: 形状 1100"/>
              <p:cNvSpPr/>
              <p:nvPr/>
            </p:nvSpPr>
            <p:spPr>
              <a:xfrm>
                <a:off x="5980326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2" name="任意多边形: 形状 1101"/>
              <p:cNvSpPr/>
              <p:nvPr/>
            </p:nvSpPr>
            <p:spPr>
              <a:xfrm>
                <a:off x="5980326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3" name="任意多边形: 形状 1102"/>
              <p:cNvSpPr/>
              <p:nvPr/>
            </p:nvSpPr>
            <p:spPr>
              <a:xfrm>
                <a:off x="5980326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4" name="任意多边形: 形状 1103"/>
              <p:cNvSpPr/>
              <p:nvPr/>
            </p:nvSpPr>
            <p:spPr>
              <a:xfrm>
                <a:off x="5980326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5" name="任意多边形: 形状 1104"/>
              <p:cNvSpPr/>
              <p:nvPr/>
            </p:nvSpPr>
            <p:spPr>
              <a:xfrm>
                <a:off x="5980326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6" name="任意多边形: 形状 1105"/>
              <p:cNvSpPr/>
              <p:nvPr/>
            </p:nvSpPr>
            <p:spPr>
              <a:xfrm>
                <a:off x="5896283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7" name="任意多边形: 形状 1106"/>
              <p:cNvSpPr/>
              <p:nvPr/>
            </p:nvSpPr>
            <p:spPr>
              <a:xfrm>
                <a:off x="5896283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8" name="任意多边形: 形状 1107"/>
              <p:cNvSpPr/>
              <p:nvPr/>
            </p:nvSpPr>
            <p:spPr>
              <a:xfrm>
                <a:off x="5896283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09" name="任意多边形: 形状 1108"/>
              <p:cNvSpPr/>
              <p:nvPr/>
            </p:nvSpPr>
            <p:spPr>
              <a:xfrm>
                <a:off x="5896283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0" name="任意多边形: 形状 1109"/>
              <p:cNvSpPr/>
              <p:nvPr/>
            </p:nvSpPr>
            <p:spPr>
              <a:xfrm>
                <a:off x="5896283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1" name="任意多边形: 形状 1110"/>
              <p:cNvSpPr/>
              <p:nvPr/>
            </p:nvSpPr>
            <p:spPr>
              <a:xfrm>
                <a:off x="5896283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2" name="任意多边形: 形状 1111"/>
              <p:cNvSpPr/>
              <p:nvPr/>
            </p:nvSpPr>
            <p:spPr>
              <a:xfrm>
                <a:off x="5896283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3" name="任意多边形: 形状 1112"/>
              <p:cNvSpPr/>
              <p:nvPr/>
            </p:nvSpPr>
            <p:spPr>
              <a:xfrm>
                <a:off x="5896283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4" name="任意多边形: 形状 1113"/>
              <p:cNvSpPr/>
              <p:nvPr/>
            </p:nvSpPr>
            <p:spPr>
              <a:xfrm>
                <a:off x="5896283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5" name="任意多边形: 形状 1114"/>
              <p:cNvSpPr/>
              <p:nvPr/>
            </p:nvSpPr>
            <p:spPr>
              <a:xfrm>
                <a:off x="5896283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6" name="任意多边形: 形状 1115"/>
              <p:cNvSpPr/>
              <p:nvPr/>
            </p:nvSpPr>
            <p:spPr>
              <a:xfrm>
                <a:off x="5896283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7" name="任意多边形: 形状 1116"/>
              <p:cNvSpPr/>
              <p:nvPr/>
            </p:nvSpPr>
            <p:spPr>
              <a:xfrm>
                <a:off x="5896283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8" name="任意多边形: 形状 1117"/>
              <p:cNvSpPr/>
              <p:nvPr/>
            </p:nvSpPr>
            <p:spPr>
              <a:xfrm>
                <a:off x="5896283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19" name="任意多边形: 形状 1118"/>
              <p:cNvSpPr/>
              <p:nvPr/>
            </p:nvSpPr>
            <p:spPr>
              <a:xfrm>
                <a:off x="5896283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0" name="任意多边形: 形状 1119"/>
              <p:cNvSpPr/>
              <p:nvPr/>
            </p:nvSpPr>
            <p:spPr>
              <a:xfrm>
                <a:off x="5896283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1" name="任意多边形: 形状 1120"/>
              <p:cNvSpPr/>
              <p:nvPr/>
            </p:nvSpPr>
            <p:spPr>
              <a:xfrm>
                <a:off x="5896283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2" name="任意多边形: 形状 1121"/>
              <p:cNvSpPr/>
              <p:nvPr/>
            </p:nvSpPr>
            <p:spPr>
              <a:xfrm>
                <a:off x="5896283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3" name="任意多边形: 形状 1122"/>
              <p:cNvSpPr/>
              <p:nvPr/>
            </p:nvSpPr>
            <p:spPr>
              <a:xfrm>
                <a:off x="5896283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4" name="任意多边形: 形状 1123"/>
              <p:cNvSpPr/>
              <p:nvPr/>
            </p:nvSpPr>
            <p:spPr>
              <a:xfrm>
                <a:off x="5896283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5" name="任意多边形: 形状 1124"/>
              <p:cNvSpPr/>
              <p:nvPr/>
            </p:nvSpPr>
            <p:spPr>
              <a:xfrm>
                <a:off x="5896283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6" name="任意多边形: 形状 1125"/>
              <p:cNvSpPr/>
              <p:nvPr/>
            </p:nvSpPr>
            <p:spPr>
              <a:xfrm>
                <a:off x="5896283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7" name="任意多边形: 形状 1126"/>
              <p:cNvSpPr/>
              <p:nvPr/>
            </p:nvSpPr>
            <p:spPr>
              <a:xfrm>
                <a:off x="5896283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8" name="任意多边形: 形状 1127"/>
              <p:cNvSpPr/>
              <p:nvPr/>
            </p:nvSpPr>
            <p:spPr>
              <a:xfrm>
                <a:off x="5896283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29" name="任意多边形: 形状 1128"/>
              <p:cNvSpPr/>
              <p:nvPr/>
            </p:nvSpPr>
            <p:spPr>
              <a:xfrm>
                <a:off x="5811335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0" name="任意多边形: 形状 1129"/>
              <p:cNvSpPr/>
              <p:nvPr/>
            </p:nvSpPr>
            <p:spPr>
              <a:xfrm>
                <a:off x="5811335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1" name="任意多边形: 形状 1130"/>
              <p:cNvSpPr/>
              <p:nvPr/>
            </p:nvSpPr>
            <p:spPr>
              <a:xfrm>
                <a:off x="5811335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2" name="任意多边形: 形状 1131"/>
              <p:cNvSpPr/>
              <p:nvPr/>
            </p:nvSpPr>
            <p:spPr>
              <a:xfrm>
                <a:off x="5811335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3" name="任意多边形: 形状 1132"/>
              <p:cNvSpPr/>
              <p:nvPr/>
            </p:nvSpPr>
            <p:spPr>
              <a:xfrm>
                <a:off x="5811335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4" name="任意多边形: 形状 1133"/>
              <p:cNvSpPr/>
              <p:nvPr/>
            </p:nvSpPr>
            <p:spPr>
              <a:xfrm>
                <a:off x="5811335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5" name="任意多边形: 形状 1134"/>
              <p:cNvSpPr/>
              <p:nvPr/>
            </p:nvSpPr>
            <p:spPr>
              <a:xfrm>
                <a:off x="5811335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6" name="任意多边形: 形状 1135"/>
              <p:cNvSpPr/>
              <p:nvPr/>
            </p:nvSpPr>
            <p:spPr>
              <a:xfrm>
                <a:off x="5811335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7" name="任意多边形: 形状 1136"/>
              <p:cNvSpPr/>
              <p:nvPr/>
            </p:nvSpPr>
            <p:spPr>
              <a:xfrm>
                <a:off x="5811335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8" name="任意多边形: 形状 1137"/>
              <p:cNvSpPr/>
              <p:nvPr/>
            </p:nvSpPr>
            <p:spPr>
              <a:xfrm>
                <a:off x="5811335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39" name="任意多边形: 形状 1138"/>
              <p:cNvSpPr/>
              <p:nvPr/>
            </p:nvSpPr>
            <p:spPr>
              <a:xfrm>
                <a:off x="5811335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0" name="任意多边形: 形状 1139"/>
              <p:cNvSpPr/>
              <p:nvPr/>
            </p:nvSpPr>
            <p:spPr>
              <a:xfrm>
                <a:off x="5811335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1" name="任意多边形: 形状 1140"/>
              <p:cNvSpPr/>
              <p:nvPr/>
            </p:nvSpPr>
            <p:spPr>
              <a:xfrm>
                <a:off x="5811335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2" name="任意多边形: 形状 1141"/>
              <p:cNvSpPr/>
              <p:nvPr/>
            </p:nvSpPr>
            <p:spPr>
              <a:xfrm>
                <a:off x="5811335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3" name="任意多边形: 形状 1142"/>
              <p:cNvSpPr/>
              <p:nvPr/>
            </p:nvSpPr>
            <p:spPr>
              <a:xfrm>
                <a:off x="5811335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4" name="任意多边形: 形状 1143"/>
              <p:cNvSpPr/>
              <p:nvPr/>
            </p:nvSpPr>
            <p:spPr>
              <a:xfrm>
                <a:off x="5811335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5" name="任意多边形: 形状 1144"/>
              <p:cNvSpPr/>
              <p:nvPr/>
            </p:nvSpPr>
            <p:spPr>
              <a:xfrm>
                <a:off x="5811335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6" name="任意多边形: 形状 1145"/>
              <p:cNvSpPr/>
              <p:nvPr/>
            </p:nvSpPr>
            <p:spPr>
              <a:xfrm>
                <a:off x="5811335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7" name="任意多边形: 形状 1146"/>
              <p:cNvSpPr/>
              <p:nvPr/>
            </p:nvSpPr>
            <p:spPr>
              <a:xfrm>
                <a:off x="5811335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8" name="任意多边形: 形状 1147"/>
              <p:cNvSpPr/>
              <p:nvPr/>
            </p:nvSpPr>
            <p:spPr>
              <a:xfrm>
                <a:off x="5811335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49" name="任意多边形: 形状 1148"/>
              <p:cNvSpPr/>
              <p:nvPr/>
            </p:nvSpPr>
            <p:spPr>
              <a:xfrm>
                <a:off x="5811335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0" name="任意多边形: 形状 1149"/>
              <p:cNvSpPr/>
              <p:nvPr/>
            </p:nvSpPr>
            <p:spPr>
              <a:xfrm>
                <a:off x="5811335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1" name="任意多边形: 形状 1150"/>
              <p:cNvSpPr/>
              <p:nvPr/>
            </p:nvSpPr>
            <p:spPr>
              <a:xfrm>
                <a:off x="5811335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2" name="任意多边形: 形状 1151"/>
              <p:cNvSpPr/>
              <p:nvPr/>
            </p:nvSpPr>
            <p:spPr>
              <a:xfrm>
                <a:off x="5727292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3" name="任意多边形: 形状 1152"/>
              <p:cNvSpPr/>
              <p:nvPr/>
            </p:nvSpPr>
            <p:spPr>
              <a:xfrm>
                <a:off x="5727292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4" name="任意多边形: 形状 1153"/>
              <p:cNvSpPr/>
              <p:nvPr/>
            </p:nvSpPr>
            <p:spPr>
              <a:xfrm>
                <a:off x="5727292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5" name="任意多边形: 形状 1154"/>
              <p:cNvSpPr/>
              <p:nvPr/>
            </p:nvSpPr>
            <p:spPr>
              <a:xfrm>
                <a:off x="5727292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6" name="任意多边形: 形状 1155"/>
              <p:cNvSpPr/>
              <p:nvPr/>
            </p:nvSpPr>
            <p:spPr>
              <a:xfrm>
                <a:off x="5727292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7" name="任意多边形: 形状 1156"/>
              <p:cNvSpPr/>
              <p:nvPr/>
            </p:nvSpPr>
            <p:spPr>
              <a:xfrm>
                <a:off x="5727292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8" name="任意多边形: 形状 1157"/>
              <p:cNvSpPr/>
              <p:nvPr/>
            </p:nvSpPr>
            <p:spPr>
              <a:xfrm>
                <a:off x="5727292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59" name="任意多边形: 形状 1158"/>
              <p:cNvSpPr/>
              <p:nvPr/>
            </p:nvSpPr>
            <p:spPr>
              <a:xfrm>
                <a:off x="5727292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0" name="任意多边形: 形状 1159"/>
              <p:cNvSpPr/>
              <p:nvPr/>
            </p:nvSpPr>
            <p:spPr>
              <a:xfrm>
                <a:off x="5727292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1" name="任意多边形: 形状 1160"/>
              <p:cNvSpPr/>
              <p:nvPr/>
            </p:nvSpPr>
            <p:spPr>
              <a:xfrm>
                <a:off x="5727292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2" name="任意多边形: 形状 1161"/>
              <p:cNvSpPr/>
              <p:nvPr/>
            </p:nvSpPr>
            <p:spPr>
              <a:xfrm>
                <a:off x="5727292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3" name="任意多边形: 形状 1162"/>
              <p:cNvSpPr/>
              <p:nvPr/>
            </p:nvSpPr>
            <p:spPr>
              <a:xfrm>
                <a:off x="5727292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4" name="任意多边形: 形状 1163"/>
              <p:cNvSpPr/>
              <p:nvPr/>
            </p:nvSpPr>
            <p:spPr>
              <a:xfrm>
                <a:off x="5727292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5" name="任意多边形: 形状 1164"/>
              <p:cNvSpPr/>
              <p:nvPr/>
            </p:nvSpPr>
            <p:spPr>
              <a:xfrm>
                <a:off x="5727292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6" name="任意多边形: 形状 1165"/>
              <p:cNvSpPr/>
              <p:nvPr/>
            </p:nvSpPr>
            <p:spPr>
              <a:xfrm>
                <a:off x="5727292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7" name="任意多边形: 形状 1166"/>
              <p:cNvSpPr/>
              <p:nvPr/>
            </p:nvSpPr>
            <p:spPr>
              <a:xfrm>
                <a:off x="5727292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8" name="任意多边形: 形状 1167"/>
              <p:cNvSpPr/>
              <p:nvPr/>
            </p:nvSpPr>
            <p:spPr>
              <a:xfrm>
                <a:off x="5727292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69" name="任意多边形: 形状 1168"/>
              <p:cNvSpPr/>
              <p:nvPr/>
            </p:nvSpPr>
            <p:spPr>
              <a:xfrm>
                <a:off x="5727292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0" name="任意多边形: 形状 1169"/>
              <p:cNvSpPr/>
              <p:nvPr/>
            </p:nvSpPr>
            <p:spPr>
              <a:xfrm>
                <a:off x="5727292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1" name="任意多边形: 形状 1170"/>
              <p:cNvSpPr/>
              <p:nvPr/>
            </p:nvSpPr>
            <p:spPr>
              <a:xfrm>
                <a:off x="5727292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2" name="任意多边形: 形状 1171"/>
              <p:cNvSpPr/>
              <p:nvPr/>
            </p:nvSpPr>
            <p:spPr>
              <a:xfrm>
                <a:off x="5727292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3" name="任意多边形: 形状 1172"/>
              <p:cNvSpPr/>
              <p:nvPr/>
            </p:nvSpPr>
            <p:spPr>
              <a:xfrm>
                <a:off x="5727292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4" name="任意多边形: 形状 1173"/>
              <p:cNvSpPr/>
              <p:nvPr/>
            </p:nvSpPr>
            <p:spPr>
              <a:xfrm>
                <a:off x="5727292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5" name="任意多边形: 形状 1174"/>
              <p:cNvSpPr/>
              <p:nvPr/>
            </p:nvSpPr>
            <p:spPr>
              <a:xfrm>
                <a:off x="5642344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6" name="任意多边形: 形状 1175"/>
              <p:cNvSpPr/>
              <p:nvPr/>
            </p:nvSpPr>
            <p:spPr>
              <a:xfrm>
                <a:off x="5642344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7" name="任意多边形: 形状 1176"/>
              <p:cNvSpPr/>
              <p:nvPr/>
            </p:nvSpPr>
            <p:spPr>
              <a:xfrm>
                <a:off x="5642344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8" name="任意多边形: 形状 1177"/>
              <p:cNvSpPr/>
              <p:nvPr/>
            </p:nvSpPr>
            <p:spPr>
              <a:xfrm>
                <a:off x="5642344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79" name="任意多边形: 形状 1178"/>
              <p:cNvSpPr/>
              <p:nvPr/>
            </p:nvSpPr>
            <p:spPr>
              <a:xfrm>
                <a:off x="5642344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0" name="任意多边形: 形状 1179"/>
              <p:cNvSpPr/>
              <p:nvPr/>
            </p:nvSpPr>
            <p:spPr>
              <a:xfrm>
                <a:off x="5642344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1" name="任意多边形: 形状 1180"/>
              <p:cNvSpPr/>
              <p:nvPr/>
            </p:nvSpPr>
            <p:spPr>
              <a:xfrm>
                <a:off x="5642344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2" name="任意多边形: 形状 1181"/>
              <p:cNvSpPr/>
              <p:nvPr/>
            </p:nvSpPr>
            <p:spPr>
              <a:xfrm>
                <a:off x="5642344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3" name="任意多边形: 形状 1182"/>
              <p:cNvSpPr/>
              <p:nvPr/>
            </p:nvSpPr>
            <p:spPr>
              <a:xfrm>
                <a:off x="5642344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4" name="任意多边形: 形状 1183"/>
              <p:cNvSpPr/>
              <p:nvPr/>
            </p:nvSpPr>
            <p:spPr>
              <a:xfrm>
                <a:off x="5642344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5" name="任意多边形: 形状 1184"/>
              <p:cNvSpPr/>
              <p:nvPr/>
            </p:nvSpPr>
            <p:spPr>
              <a:xfrm>
                <a:off x="5642344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6" name="任意多边形: 形状 1185"/>
              <p:cNvSpPr/>
              <p:nvPr/>
            </p:nvSpPr>
            <p:spPr>
              <a:xfrm>
                <a:off x="5642344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7" name="任意多边形: 形状 1186"/>
              <p:cNvSpPr/>
              <p:nvPr/>
            </p:nvSpPr>
            <p:spPr>
              <a:xfrm>
                <a:off x="5642344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8" name="任意多边形: 形状 1187"/>
              <p:cNvSpPr/>
              <p:nvPr/>
            </p:nvSpPr>
            <p:spPr>
              <a:xfrm>
                <a:off x="5642344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89" name="任意多边形: 形状 1188"/>
              <p:cNvSpPr/>
              <p:nvPr/>
            </p:nvSpPr>
            <p:spPr>
              <a:xfrm>
                <a:off x="5642344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0" name="任意多边形: 形状 1189"/>
              <p:cNvSpPr/>
              <p:nvPr/>
            </p:nvSpPr>
            <p:spPr>
              <a:xfrm>
                <a:off x="5642344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1" name="任意多边形: 形状 1190"/>
              <p:cNvSpPr/>
              <p:nvPr/>
            </p:nvSpPr>
            <p:spPr>
              <a:xfrm>
                <a:off x="5642344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2" name="任意多边形: 形状 1191"/>
              <p:cNvSpPr/>
              <p:nvPr/>
            </p:nvSpPr>
            <p:spPr>
              <a:xfrm>
                <a:off x="5642344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3" name="任意多边形: 形状 1192"/>
              <p:cNvSpPr/>
              <p:nvPr/>
            </p:nvSpPr>
            <p:spPr>
              <a:xfrm>
                <a:off x="5642344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4" name="任意多边形: 形状 1193"/>
              <p:cNvSpPr/>
              <p:nvPr/>
            </p:nvSpPr>
            <p:spPr>
              <a:xfrm>
                <a:off x="5642344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5" name="任意多边形: 形状 1194"/>
              <p:cNvSpPr/>
              <p:nvPr/>
            </p:nvSpPr>
            <p:spPr>
              <a:xfrm>
                <a:off x="5642344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6" name="任意多边形: 形状 1195"/>
              <p:cNvSpPr/>
              <p:nvPr/>
            </p:nvSpPr>
            <p:spPr>
              <a:xfrm>
                <a:off x="5642344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7" name="任意多边形: 形状 1196"/>
              <p:cNvSpPr/>
              <p:nvPr/>
            </p:nvSpPr>
            <p:spPr>
              <a:xfrm>
                <a:off x="5642344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8" name="任意多边形: 形状 1197"/>
              <p:cNvSpPr/>
              <p:nvPr/>
            </p:nvSpPr>
            <p:spPr>
              <a:xfrm>
                <a:off x="5558301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199" name="任意多边形: 形状 1198"/>
              <p:cNvSpPr/>
              <p:nvPr/>
            </p:nvSpPr>
            <p:spPr>
              <a:xfrm>
                <a:off x="5558301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0" name="任意多边形: 形状 1199"/>
              <p:cNvSpPr/>
              <p:nvPr/>
            </p:nvSpPr>
            <p:spPr>
              <a:xfrm>
                <a:off x="5558301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1" name="任意多边形: 形状 1200"/>
              <p:cNvSpPr/>
              <p:nvPr/>
            </p:nvSpPr>
            <p:spPr>
              <a:xfrm>
                <a:off x="5558301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2" name="任意多边形: 形状 1201"/>
              <p:cNvSpPr/>
              <p:nvPr/>
            </p:nvSpPr>
            <p:spPr>
              <a:xfrm>
                <a:off x="5558301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3" name="任意多边形: 形状 1202"/>
              <p:cNvSpPr/>
              <p:nvPr/>
            </p:nvSpPr>
            <p:spPr>
              <a:xfrm>
                <a:off x="5558301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4" name="任意多边形: 形状 1203"/>
              <p:cNvSpPr/>
              <p:nvPr/>
            </p:nvSpPr>
            <p:spPr>
              <a:xfrm>
                <a:off x="5558301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5" name="任意多边形: 形状 1204"/>
              <p:cNvSpPr/>
              <p:nvPr/>
            </p:nvSpPr>
            <p:spPr>
              <a:xfrm>
                <a:off x="5558301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6" name="任意多边形: 形状 1205"/>
              <p:cNvSpPr/>
              <p:nvPr/>
            </p:nvSpPr>
            <p:spPr>
              <a:xfrm>
                <a:off x="5558301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7" name="任意多边形: 形状 1206"/>
              <p:cNvSpPr/>
              <p:nvPr/>
            </p:nvSpPr>
            <p:spPr>
              <a:xfrm>
                <a:off x="5558301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8" name="任意多边形: 形状 1207"/>
              <p:cNvSpPr/>
              <p:nvPr/>
            </p:nvSpPr>
            <p:spPr>
              <a:xfrm>
                <a:off x="5558301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09" name="任意多边形: 形状 1208"/>
              <p:cNvSpPr/>
              <p:nvPr/>
            </p:nvSpPr>
            <p:spPr>
              <a:xfrm>
                <a:off x="5558301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0" name="任意多边形: 形状 1209"/>
              <p:cNvSpPr/>
              <p:nvPr/>
            </p:nvSpPr>
            <p:spPr>
              <a:xfrm>
                <a:off x="5558301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1" name="任意多边形: 形状 1210"/>
              <p:cNvSpPr/>
              <p:nvPr/>
            </p:nvSpPr>
            <p:spPr>
              <a:xfrm>
                <a:off x="5558301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2" name="任意多边形: 形状 1211"/>
              <p:cNvSpPr/>
              <p:nvPr/>
            </p:nvSpPr>
            <p:spPr>
              <a:xfrm>
                <a:off x="5558301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3" name="任意多边形: 形状 1212"/>
              <p:cNvSpPr/>
              <p:nvPr/>
            </p:nvSpPr>
            <p:spPr>
              <a:xfrm>
                <a:off x="5558301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4" name="任意多边形: 形状 1213"/>
              <p:cNvSpPr/>
              <p:nvPr/>
            </p:nvSpPr>
            <p:spPr>
              <a:xfrm>
                <a:off x="5558301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5" name="任意多边形: 形状 1214"/>
              <p:cNvSpPr/>
              <p:nvPr/>
            </p:nvSpPr>
            <p:spPr>
              <a:xfrm>
                <a:off x="5558301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6" name="任意多边形: 形状 1215"/>
              <p:cNvSpPr/>
              <p:nvPr/>
            </p:nvSpPr>
            <p:spPr>
              <a:xfrm>
                <a:off x="5558301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7" name="任意多边形: 形状 1216"/>
              <p:cNvSpPr/>
              <p:nvPr/>
            </p:nvSpPr>
            <p:spPr>
              <a:xfrm>
                <a:off x="5558301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8" name="任意多边形: 形状 1217"/>
              <p:cNvSpPr/>
              <p:nvPr/>
            </p:nvSpPr>
            <p:spPr>
              <a:xfrm>
                <a:off x="5558301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19" name="任意多边形: 形状 1218"/>
              <p:cNvSpPr/>
              <p:nvPr/>
            </p:nvSpPr>
            <p:spPr>
              <a:xfrm>
                <a:off x="5558301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0" name="任意多边形: 形状 1219"/>
              <p:cNvSpPr/>
              <p:nvPr/>
            </p:nvSpPr>
            <p:spPr>
              <a:xfrm>
                <a:off x="5558301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1" name="任意多边形: 形状 1220"/>
              <p:cNvSpPr/>
              <p:nvPr/>
            </p:nvSpPr>
            <p:spPr>
              <a:xfrm>
                <a:off x="5474257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2" name="任意多边形: 形状 1221"/>
              <p:cNvSpPr/>
              <p:nvPr/>
            </p:nvSpPr>
            <p:spPr>
              <a:xfrm>
                <a:off x="5474257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3" name="任意多边形: 形状 1222"/>
              <p:cNvSpPr/>
              <p:nvPr/>
            </p:nvSpPr>
            <p:spPr>
              <a:xfrm>
                <a:off x="5474257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4" name="任意多边形: 形状 1223"/>
              <p:cNvSpPr/>
              <p:nvPr/>
            </p:nvSpPr>
            <p:spPr>
              <a:xfrm>
                <a:off x="5474257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5" name="任意多边形: 形状 1224"/>
              <p:cNvSpPr/>
              <p:nvPr/>
            </p:nvSpPr>
            <p:spPr>
              <a:xfrm>
                <a:off x="5474257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6" name="任意多边形: 形状 1225"/>
              <p:cNvSpPr/>
              <p:nvPr/>
            </p:nvSpPr>
            <p:spPr>
              <a:xfrm>
                <a:off x="5474257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7" name="任意多边形: 形状 1226"/>
              <p:cNvSpPr/>
              <p:nvPr/>
            </p:nvSpPr>
            <p:spPr>
              <a:xfrm>
                <a:off x="5474257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8" name="任意多边形: 形状 1227"/>
              <p:cNvSpPr/>
              <p:nvPr/>
            </p:nvSpPr>
            <p:spPr>
              <a:xfrm>
                <a:off x="5474257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29" name="任意多边形: 形状 1228"/>
              <p:cNvSpPr/>
              <p:nvPr/>
            </p:nvSpPr>
            <p:spPr>
              <a:xfrm>
                <a:off x="5474257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0" name="任意多边形: 形状 1229"/>
              <p:cNvSpPr/>
              <p:nvPr/>
            </p:nvSpPr>
            <p:spPr>
              <a:xfrm>
                <a:off x="5474257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1" name="任意多边形: 形状 1230"/>
              <p:cNvSpPr/>
              <p:nvPr/>
            </p:nvSpPr>
            <p:spPr>
              <a:xfrm>
                <a:off x="5474257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2" name="任意多边形: 形状 1231"/>
              <p:cNvSpPr/>
              <p:nvPr/>
            </p:nvSpPr>
            <p:spPr>
              <a:xfrm>
                <a:off x="5474257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3" name="任意多边形: 形状 1232"/>
              <p:cNvSpPr/>
              <p:nvPr/>
            </p:nvSpPr>
            <p:spPr>
              <a:xfrm>
                <a:off x="5474257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4" name="任意多边形: 形状 1233"/>
              <p:cNvSpPr/>
              <p:nvPr/>
            </p:nvSpPr>
            <p:spPr>
              <a:xfrm>
                <a:off x="5474257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5" name="任意多边形: 形状 1234"/>
              <p:cNvSpPr/>
              <p:nvPr/>
            </p:nvSpPr>
            <p:spPr>
              <a:xfrm>
                <a:off x="5474257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6" name="任意多边形: 形状 1235"/>
              <p:cNvSpPr/>
              <p:nvPr/>
            </p:nvSpPr>
            <p:spPr>
              <a:xfrm>
                <a:off x="5474257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7" name="任意多边形: 形状 1236"/>
              <p:cNvSpPr/>
              <p:nvPr/>
            </p:nvSpPr>
            <p:spPr>
              <a:xfrm>
                <a:off x="5474257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8" name="任意多边形: 形状 1237"/>
              <p:cNvSpPr/>
              <p:nvPr/>
            </p:nvSpPr>
            <p:spPr>
              <a:xfrm>
                <a:off x="5474257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39" name="任意多边形: 形状 1238"/>
              <p:cNvSpPr/>
              <p:nvPr/>
            </p:nvSpPr>
            <p:spPr>
              <a:xfrm>
                <a:off x="5474257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0" name="任意多边形: 形状 1239"/>
              <p:cNvSpPr/>
              <p:nvPr/>
            </p:nvSpPr>
            <p:spPr>
              <a:xfrm>
                <a:off x="5474257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1" name="任意多边形: 形状 1240"/>
              <p:cNvSpPr/>
              <p:nvPr/>
            </p:nvSpPr>
            <p:spPr>
              <a:xfrm>
                <a:off x="5474257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2" name="任意多边形: 形状 1241"/>
              <p:cNvSpPr/>
              <p:nvPr/>
            </p:nvSpPr>
            <p:spPr>
              <a:xfrm>
                <a:off x="5474257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3" name="任意多边形: 形状 1242"/>
              <p:cNvSpPr/>
              <p:nvPr/>
            </p:nvSpPr>
            <p:spPr>
              <a:xfrm>
                <a:off x="5474257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4" name="任意多边形: 形状 1243"/>
              <p:cNvSpPr/>
              <p:nvPr/>
            </p:nvSpPr>
            <p:spPr>
              <a:xfrm>
                <a:off x="5389310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5" name="任意多边形: 形状 1244"/>
              <p:cNvSpPr/>
              <p:nvPr/>
            </p:nvSpPr>
            <p:spPr>
              <a:xfrm>
                <a:off x="5389310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6" name="任意多边形: 形状 1245"/>
              <p:cNvSpPr/>
              <p:nvPr/>
            </p:nvSpPr>
            <p:spPr>
              <a:xfrm>
                <a:off x="5389310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7" name="任意多边形: 形状 1246"/>
              <p:cNvSpPr/>
              <p:nvPr/>
            </p:nvSpPr>
            <p:spPr>
              <a:xfrm>
                <a:off x="5389310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8" name="任意多边形: 形状 1247"/>
              <p:cNvSpPr/>
              <p:nvPr/>
            </p:nvSpPr>
            <p:spPr>
              <a:xfrm>
                <a:off x="5389310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49" name="任意多边形: 形状 1248"/>
              <p:cNvSpPr/>
              <p:nvPr/>
            </p:nvSpPr>
            <p:spPr>
              <a:xfrm>
                <a:off x="5389310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0" name="任意多边形: 形状 1249"/>
              <p:cNvSpPr/>
              <p:nvPr/>
            </p:nvSpPr>
            <p:spPr>
              <a:xfrm>
                <a:off x="5389310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1" name="任意多边形: 形状 1250"/>
              <p:cNvSpPr/>
              <p:nvPr/>
            </p:nvSpPr>
            <p:spPr>
              <a:xfrm>
                <a:off x="5389310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2" name="任意多边形: 形状 1251"/>
              <p:cNvSpPr/>
              <p:nvPr/>
            </p:nvSpPr>
            <p:spPr>
              <a:xfrm>
                <a:off x="5389310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3" name="任意多边形: 形状 1252"/>
              <p:cNvSpPr/>
              <p:nvPr/>
            </p:nvSpPr>
            <p:spPr>
              <a:xfrm>
                <a:off x="5389310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4" name="任意多边形: 形状 1253"/>
              <p:cNvSpPr/>
              <p:nvPr/>
            </p:nvSpPr>
            <p:spPr>
              <a:xfrm>
                <a:off x="5389310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5" name="任意多边形: 形状 1254"/>
              <p:cNvSpPr/>
              <p:nvPr/>
            </p:nvSpPr>
            <p:spPr>
              <a:xfrm>
                <a:off x="5389310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6" name="任意多边形: 形状 1255"/>
              <p:cNvSpPr/>
              <p:nvPr/>
            </p:nvSpPr>
            <p:spPr>
              <a:xfrm>
                <a:off x="5389310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7" name="任意多边形: 形状 1256"/>
              <p:cNvSpPr/>
              <p:nvPr/>
            </p:nvSpPr>
            <p:spPr>
              <a:xfrm>
                <a:off x="5389310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8" name="任意多边形: 形状 1257"/>
              <p:cNvSpPr/>
              <p:nvPr/>
            </p:nvSpPr>
            <p:spPr>
              <a:xfrm>
                <a:off x="5389310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59" name="任意多边形: 形状 1258"/>
              <p:cNvSpPr/>
              <p:nvPr/>
            </p:nvSpPr>
            <p:spPr>
              <a:xfrm>
                <a:off x="5389310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0" name="任意多边形: 形状 1259"/>
              <p:cNvSpPr/>
              <p:nvPr/>
            </p:nvSpPr>
            <p:spPr>
              <a:xfrm>
                <a:off x="5389310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1" name="任意多边形: 形状 1260"/>
              <p:cNvSpPr/>
              <p:nvPr/>
            </p:nvSpPr>
            <p:spPr>
              <a:xfrm>
                <a:off x="5389310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2" name="任意多边形: 形状 1261"/>
              <p:cNvSpPr/>
              <p:nvPr/>
            </p:nvSpPr>
            <p:spPr>
              <a:xfrm>
                <a:off x="5389310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3" name="任意多边形: 形状 1262"/>
              <p:cNvSpPr/>
              <p:nvPr/>
            </p:nvSpPr>
            <p:spPr>
              <a:xfrm>
                <a:off x="5389310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4" name="任意多边形: 形状 1263"/>
              <p:cNvSpPr/>
              <p:nvPr/>
            </p:nvSpPr>
            <p:spPr>
              <a:xfrm>
                <a:off x="5389310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5" name="任意多边形: 形状 1264"/>
              <p:cNvSpPr/>
              <p:nvPr/>
            </p:nvSpPr>
            <p:spPr>
              <a:xfrm>
                <a:off x="5389310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6" name="任意多边形: 形状 1265"/>
              <p:cNvSpPr/>
              <p:nvPr/>
            </p:nvSpPr>
            <p:spPr>
              <a:xfrm>
                <a:off x="5389310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7" name="任意多边形: 形状 1266"/>
              <p:cNvSpPr/>
              <p:nvPr/>
            </p:nvSpPr>
            <p:spPr>
              <a:xfrm>
                <a:off x="5305266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8" name="任意多边形: 形状 1267"/>
              <p:cNvSpPr/>
              <p:nvPr/>
            </p:nvSpPr>
            <p:spPr>
              <a:xfrm>
                <a:off x="5305266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69" name="任意多边形: 形状 1268"/>
              <p:cNvSpPr/>
              <p:nvPr/>
            </p:nvSpPr>
            <p:spPr>
              <a:xfrm>
                <a:off x="5305266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0" name="任意多边形: 形状 1269"/>
              <p:cNvSpPr/>
              <p:nvPr/>
            </p:nvSpPr>
            <p:spPr>
              <a:xfrm>
                <a:off x="5305266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1" name="任意多边形: 形状 1270"/>
              <p:cNvSpPr/>
              <p:nvPr/>
            </p:nvSpPr>
            <p:spPr>
              <a:xfrm>
                <a:off x="5305266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2" name="任意多边形: 形状 1271"/>
              <p:cNvSpPr/>
              <p:nvPr/>
            </p:nvSpPr>
            <p:spPr>
              <a:xfrm>
                <a:off x="5305266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3" name="任意多边形: 形状 1272"/>
              <p:cNvSpPr/>
              <p:nvPr/>
            </p:nvSpPr>
            <p:spPr>
              <a:xfrm>
                <a:off x="5305266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4" name="任意多边形: 形状 1273"/>
              <p:cNvSpPr/>
              <p:nvPr/>
            </p:nvSpPr>
            <p:spPr>
              <a:xfrm>
                <a:off x="5305266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5" name="任意多边形: 形状 1274"/>
              <p:cNvSpPr/>
              <p:nvPr/>
            </p:nvSpPr>
            <p:spPr>
              <a:xfrm>
                <a:off x="5305266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6" name="任意多边形: 形状 1275"/>
              <p:cNvSpPr/>
              <p:nvPr/>
            </p:nvSpPr>
            <p:spPr>
              <a:xfrm>
                <a:off x="5305266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7" name="任意多边形: 形状 1276"/>
              <p:cNvSpPr/>
              <p:nvPr/>
            </p:nvSpPr>
            <p:spPr>
              <a:xfrm>
                <a:off x="5305266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8" name="任意多边形: 形状 1277"/>
              <p:cNvSpPr/>
              <p:nvPr/>
            </p:nvSpPr>
            <p:spPr>
              <a:xfrm>
                <a:off x="5305266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79" name="任意多边形: 形状 1278"/>
              <p:cNvSpPr/>
              <p:nvPr/>
            </p:nvSpPr>
            <p:spPr>
              <a:xfrm>
                <a:off x="5305266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0" name="任意多边形: 形状 1279"/>
              <p:cNvSpPr/>
              <p:nvPr/>
            </p:nvSpPr>
            <p:spPr>
              <a:xfrm>
                <a:off x="5305266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1" name="任意多边形: 形状 1280"/>
              <p:cNvSpPr/>
              <p:nvPr/>
            </p:nvSpPr>
            <p:spPr>
              <a:xfrm>
                <a:off x="5305266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2" name="任意多边形: 形状 1281"/>
              <p:cNvSpPr/>
              <p:nvPr/>
            </p:nvSpPr>
            <p:spPr>
              <a:xfrm>
                <a:off x="5305266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3" name="任意多边形: 形状 1282"/>
              <p:cNvSpPr/>
              <p:nvPr/>
            </p:nvSpPr>
            <p:spPr>
              <a:xfrm>
                <a:off x="5305266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4" name="任意多边形: 形状 1283"/>
              <p:cNvSpPr/>
              <p:nvPr/>
            </p:nvSpPr>
            <p:spPr>
              <a:xfrm>
                <a:off x="5305266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5" name="任意多边形: 形状 1284"/>
              <p:cNvSpPr/>
              <p:nvPr/>
            </p:nvSpPr>
            <p:spPr>
              <a:xfrm>
                <a:off x="5305266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6" name="任意多边形: 形状 1285"/>
              <p:cNvSpPr/>
              <p:nvPr/>
            </p:nvSpPr>
            <p:spPr>
              <a:xfrm>
                <a:off x="5305266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7" name="任意多边形: 形状 1286"/>
              <p:cNvSpPr/>
              <p:nvPr/>
            </p:nvSpPr>
            <p:spPr>
              <a:xfrm>
                <a:off x="5305266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8" name="任意多边形: 形状 1287"/>
              <p:cNvSpPr/>
              <p:nvPr/>
            </p:nvSpPr>
            <p:spPr>
              <a:xfrm>
                <a:off x="5305266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89" name="任意多边形: 形状 1288"/>
              <p:cNvSpPr/>
              <p:nvPr/>
            </p:nvSpPr>
            <p:spPr>
              <a:xfrm>
                <a:off x="5305266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0" name="任意多边形: 形状 1289"/>
              <p:cNvSpPr/>
              <p:nvPr/>
            </p:nvSpPr>
            <p:spPr>
              <a:xfrm>
                <a:off x="5220319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1" name="任意多边形: 形状 1290"/>
              <p:cNvSpPr/>
              <p:nvPr/>
            </p:nvSpPr>
            <p:spPr>
              <a:xfrm>
                <a:off x="5220319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2" name="任意多边形: 形状 1291"/>
              <p:cNvSpPr/>
              <p:nvPr/>
            </p:nvSpPr>
            <p:spPr>
              <a:xfrm>
                <a:off x="5220319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3" name="任意多边形: 形状 1292"/>
              <p:cNvSpPr/>
              <p:nvPr/>
            </p:nvSpPr>
            <p:spPr>
              <a:xfrm>
                <a:off x="5220319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4" name="任意多边形: 形状 1293"/>
              <p:cNvSpPr/>
              <p:nvPr/>
            </p:nvSpPr>
            <p:spPr>
              <a:xfrm>
                <a:off x="5220319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5" name="任意多边形: 形状 1294"/>
              <p:cNvSpPr/>
              <p:nvPr/>
            </p:nvSpPr>
            <p:spPr>
              <a:xfrm>
                <a:off x="5220319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6" name="任意多边形: 形状 1295"/>
              <p:cNvSpPr/>
              <p:nvPr/>
            </p:nvSpPr>
            <p:spPr>
              <a:xfrm>
                <a:off x="5220319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7" name="任意多边形: 形状 1296"/>
              <p:cNvSpPr/>
              <p:nvPr/>
            </p:nvSpPr>
            <p:spPr>
              <a:xfrm>
                <a:off x="5220319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8" name="任意多边形: 形状 1297"/>
              <p:cNvSpPr/>
              <p:nvPr/>
            </p:nvSpPr>
            <p:spPr>
              <a:xfrm>
                <a:off x="5220319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299" name="任意多边形: 形状 1298"/>
              <p:cNvSpPr/>
              <p:nvPr/>
            </p:nvSpPr>
            <p:spPr>
              <a:xfrm>
                <a:off x="5220319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0" name="任意多边形: 形状 1299"/>
              <p:cNvSpPr/>
              <p:nvPr/>
            </p:nvSpPr>
            <p:spPr>
              <a:xfrm>
                <a:off x="5220319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1" name="任意多边形: 形状 1300"/>
              <p:cNvSpPr/>
              <p:nvPr/>
            </p:nvSpPr>
            <p:spPr>
              <a:xfrm>
                <a:off x="5220319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2" name="任意多边形: 形状 1301"/>
              <p:cNvSpPr/>
              <p:nvPr/>
            </p:nvSpPr>
            <p:spPr>
              <a:xfrm>
                <a:off x="5220319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3" name="任意多边形: 形状 1302"/>
              <p:cNvSpPr/>
              <p:nvPr/>
            </p:nvSpPr>
            <p:spPr>
              <a:xfrm>
                <a:off x="5220319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4" name="任意多边形: 形状 1303"/>
              <p:cNvSpPr/>
              <p:nvPr/>
            </p:nvSpPr>
            <p:spPr>
              <a:xfrm>
                <a:off x="5220319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5" name="任意多边形: 形状 1304"/>
              <p:cNvSpPr/>
              <p:nvPr/>
            </p:nvSpPr>
            <p:spPr>
              <a:xfrm>
                <a:off x="5220319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6" name="任意多边形: 形状 1305"/>
              <p:cNvSpPr/>
              <p:nvPr/>
            </p:nvSpPr>
            <p:spPr>
              <a:xfrm>
                <a:off x="5220319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7" name="任意多边形: 形状 1306"/>
              <p:cNvSpPr/>
              <p:nvPr/>
            </p:nvSpPr>
            <p:spPr>
              <a:xfrm>
                <a:off x="5220319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8" name="任意多边形: 形状 1307"/>
              <p:cNvSpPr/>
              <p:nvPr/>
            </p:nvSpPr>
            <p:spPr>
              <a:xfrm>
                <a:off x="5220319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09" name="任意多边形: 形状 1308"/>
              <p:cNvSpPr/>
              <p:nvPr/>
            </p:nvSpPr>
            <p:spPr>
              <a:xfrm>
                <a:off x="5220319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0" name="任意多边形: 形状 1309"/>
              <p:cNvSpPr/>
              <p:nvPr/>
            </p:nvSpPr>
            <p:spPr>
              <a:xfrm>
                <a:off x="5220319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1" name="任意多边形: 形状 1310"/>
              <p:cNvSpPr/>
              <p:nvPr/>
            </p:nvSpPr>
            <p:spPr>
              <a:xfrm>
                <a:off x="5220319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2" name="任意多边形: 形状 1311"/>
              <p:cNvSpPr/>
              <p:nvPr/>
            </p:nvSpPr>
            <p:spPr>
              <a:xfrm>
                <a:off x="5220319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3" name="任意多边形: 形状 1312"/>
              <p:cNvSpPr/>
              <p:nvPr/>
            </p:nvSpPr>
            <p:spPr>
              <a:xfrm>
                <a:off x="5136275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4" name="任意多边形: 形状 1313"/>
              <p:cNvSpPr/>
              <p:nvPr/>
            </p:nvSpPr>
            <p:spPr>
              <a:xfrm>
                <a:off x="5136275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5" name="任意多边形: 形状 1314"/>
              <p:cNvSpPr/>
              <p:nvPr/>
            </p:nvSpPr>
            <p:spPr>
              <a:xfrm>
                <a:off x="5136275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6" name="任意多边形: 形状 1315"/>
              <p:cNvSpPr/>
              <p:nvPr/>
            </p:nvSpPr>
            <p:spPr>
              <a:xfrm>
                <a:off x="5136275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7" name="任意多边形: 形状 1316"/>
              <p:cNvSpPr/>
              <p:nvPr/>
            </p:nvSpPr>
            <p:spPr>
              <a:xfrm>
                <a:off x="5136275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8" name="任意多边形: 形状 1317"/>
              <p:cNvSpPr/>
              <p:nvPr/>
            </p:nvSpPr>
            <p:spPr>
              <a:xfrm>
                <a:off x="5136275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19" name="任意多边形: 形状 1318"/>
              <p:cNvSpPr/>
              <p:nvPr/>
            </p:nvSpPr>
            <p:spPr>
              <a:xfrm>
                <a:off x="5136275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0" name="任意多边形: 形状 1319"/>
              <p:cNvSpPr/>
              <p:nvPr/>
            </p:nvSpPr>
            <p:spPr>
              <a:xfrm>
                <a:off x="5136275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1" name="任意多边形: 形状 1320"/>
              <p:cNvSpPr/>
              <p:nvPr/>
            </p:nvSpPr>
            <p:spPr>
              <a:xfrm>
                <a:off x="5136275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2" name="任意多边形: 形状 1321"/>
              <p:cNvSpPr/>
              <p:nvPr/>
            </p:nvSpPr>
            <p:spPr>
              <a:xfrm>
                <a:off x="5136275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3" name="任意多边形: 形状 1322"/>
              <p:cNvSpPr/>
              <p:nvPr/>
            </p:nvSpPr>
            <p:spPr>
              <a:xfrm>
                <a:off x="5136275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4" name="任意多边形: 形状 1323"/>
              <p:cNvSpPr/>
              <p:nvPr/>
            </p:nvSpPr>
            <p:spPr>
              <a:xfrm>
                <a:off x="5136275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5" name="任意多边形: 形状 1324"/>
              <p:cNvSpPr/>
              <p:nvPr/>
            </p:nvSpPr>
            <p:spPr>
              <a:xfrm>
                <a:off x="5136275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6" name="任意多边形: 形状 1325"/>
              <p:cNvSpPr/>
              <p:nvPr/>
            </p:nvSpPr>
            <p:spPr>
              <a:xfrm>
                <a:off x="5136275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7" name="任意多边形: 形状 1326"/>
              <p:cNvSpPr/>
              <p:nvPr/>
            </p:nvSpPr>
            <p:spPr>
              <a:xfrm>
                <a:off x="5136275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8" name="任意多边形: 形状 1327"/>
              <p:cNvSpPr/>
              <p:nvPr/>
            </p:nvSpPr>
            <p:spPr>
              <a:xfrm>
                <a:off x="5136275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29" name="任意多边形: 形状 1328"/>
              <p:cNvSpPr/>
              <p:nvPr/>
            </p:nvSpPr>
            <p:spPr>
              <a:xfrm>
                <a:off x="5136275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0" name="任意多边形: 形状 1329"/>
              <p:cNvSpPr/>
              <p:nvPr/>
            </p:nvSpPr>
            <p:spPr>
              <a:xfrm>
                <a:off x="5136275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1" name="任意多边形: 形状 1330"/>
              <p:cNvSpPr/>
              <p:nvPr/>
            </p:nvSpPr>
            <p:spPr>
              <a:xfrm>
                <a:off x="5136275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2" name="任意多边形: 形状 1331"/>
              <p:cNvSpPr/>
              <p:nvPr/>
            </p:nvSpPr>
            <p:spPr>
              <a:xfrm>
                <a:off x="5136275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3" name="任意多边形: 形状 1332"/>
              <p:cNvSpPr/>
              <p:nvPr/>
            </p:nvSpPr>
            <p:spPr>
              <a:xfrm>
                <a:off x="5136275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4" name="任意多边形: 形状 1333"/>
              <p:cNvSpPr/>
              <p:nvPr/>
            </p:nvSpPr>
            <p:spPr>
              <a:xfrm>
                <a:off x="5136275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5" name="任意多边形: 形状 1334"/>
              <p:cNvSpPr/>
              <p:nvPr/>
            </p:nvSpPr>
            <p:spPr>
              <a:xfrm>
                <a:off x="5136275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6" name="任意多边形: 形状 1335"/>
              <p:cNvSpPr/>
              <p:nvPr/>
            </p:nvSpPr>
            <p:spPr>
              <a:xfrm>
                <a:off x="5052231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7" name="任意多边形: 形状 1336"/>
              <p:cNvSpPr/>
              <p:nvPr/>
            </p:nvSpPr>
            <p:spPr>
              <a:xfrm>
                <a:off x="5052231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8" name="任意多边形: 形状 1337"/>
              <p:cNvSpPr/>
              <p:nvPr/>
            </p:nvSpPr>
            <p:spPr>
              <a:xfrm>
                <a:off x="5052231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39" name="任意多边形: 形状 1338"/>
              <p:cNvSpPr/>
              <p:nvPr/>
            </p:nvSpPr>
            <p:spPr>
              <a:xfrm>
                <a:off x="5052231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0" name="任意多边形: 形状 1339"/>
              <p:cNvSpPr/>
              <p:nvPr/>
            </p:nvSpPr>
            <p:spPr>
              <a:xfrm>
                <a:off x="5052231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1" name="任意多边形: 形状 1340"/>
              <p:cNvSpPr/>
              <p:nvPr/>
            </p:nvSpPr>
            <p:spPr>
              <a:xfrm>
                <a:off x="5052231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2" name="任意多边形: 形状 1341"/>
              <p:cNvSpPr/>
              <p:nvPr/>
            </p:nvSpPr>
            <p:spPr>
              <a:xfrm>
                <a:off x="5052231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3" name="任意多边形: 形状 1342"/>
              <p:cNvSpPr/>
              <p:nvPr/>
            </p:nvSpPr>
            <p:spPr>
              <a:xfrm>
                <a:off x="5052231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4" name="任意多边形: 形状 1343"/>
              <p:cNvSpPr/>
              <p:nvPr/>
            </p:nvSpPr>
            <p:spPr>
              <a:xfrm>
                <a:off x="5052231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5" name="任意多边形: 形状 1344"/>
              <p:cNvSpPr/>
              <p:nvPr/>
            </p:nvSpPr>
            <p:spPr>
              <a:xfrm>
                <a:off x="5052231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6" name="任意多边形: 形状 1345"/>
              <p:cNvSpPr/>
              <p:nvPr/>
            </p:nvSpPr>
            <p:spPr>
              <a:xfrm>
                <a:off x="5052231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7" name="任意多边形: 形状 1346"/>
              <p:cNvSpPr/>
              <p:nvPr/>
            </p:nvSpPr>
            <p:spPr>
              <a:xfrm>
                <a:off x="5052231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8" name="任意多边形: 形状 1347"/>
              <p:cNvSpPr/>
              <p:nvPr/>
            </p:nvSpPr>
            <p:spPr>
              <a:xfrm>
                <a:off x="5052231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49" name="任意多边形: 形状 1348"/>
              <p:cNvSpPr/>
              <p:nvPr/>
            </p:nvSpPr>
            <p:spPr>
              <a:xfrm>
                <a:off x="5052231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0" name="任意多边形: 形状 1349"/>
              <p:cNvSpPr/>
              <p:nvPr/>
            </p:nvSpPr>
            <p:spPr>
              <a:xfrm>
                <a:off x="5052231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1" name="任意多边形: 形状 1350"/>
              <p:cNvSpPr/>
              <p:nvPr/>
            </p:nvSpPr>
            <p:spPr>
              <a:xfrm>
                <a:off x="5052231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2" name="任意多边形: 形状 1351"/>
              <p:cNvSpPr/>
              <p:nvPr/>
            </p:nvSpPr>
            <p:spPr>
              <a:xfrm>
                <a:off x="5052231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3" name="任意多边形: 形状 1352"/>
              <p:cNvSpPr/>
              <p:nvPr/>
            </p:nvSpPr>
            <p:spPr>
              <a:xfrm>
                <a:off x="5052231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4" name="任意多边形: 形状 1353"/>
              <p:cNvSpPr/>
              <p:nvPr/>
            </p:nvSpPr>
            <p:spPr>
              <a:xfrm>
                <a:off x="5052231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5" name="任意多边形: 形状 1354"/>
              <p:cNvSpPr/>
              <p:nvPr/>
            </p:nvSpPr>
            <p:spPr>
              <a:xfrm>
                <a:off x="5052231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6" name="任意多边形: 形状 1355"/>
              <p:cNvSpPr/>
              <p:nvPr/>
            </p:nvSpPr>
            <p:spPr>
              <a:xfrm>
                <a:off x="5052231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7" name="任意多边形: 形状 1356"/>
              <p:cNvSpPr/>
              <p:nvPr/>
            </p:nvSpPr>
            <p:spPr>
              <a:xfrm>
                <a:off x="5052231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8" name="任意多边形: 形状 1357"/>
              <p:cNvSpPr/>
              <p:nvPr/>
            </p:nvSpPr>
            <p:spPr>
              <a:xfrm>
                <a:off x="5052231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59" name="任意多边形: 形状 1358"/>
              <p:cNvSpPr/>
              <p:nvPr/>
            </p:nvSpPr>
            <p:spPr>
              <a:xfrm>
                <a:off x="4967284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0" name="任意多边形: 形状 1359"/>
              <p:cNvSpPr/>
              <p:nvPr/>
            </p:nvSpPr>
            <p:spPr>
              <a:xfrm>
                <a:off x="4967284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1" name="任意多边形: 形状 1360"/>
              <p:cNvSpPr/>
              <p:nvPr/>
            </p:nvSpPr>
            <p:spPr>
              <a:xfrm>
                <a:off x="4967284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2" name="任意多边形: 形状 1361"/>
              <p:cNvSpPr/>
              <p:nvPr/>
            </p:nvSpPr>
            <p:spPr>
              <a:xfrm>
                <a:off x="4967284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3" name="任意多边形: 形状 1362"/>
              <p:cNvSpPr/>
              <p:nvPr/>
            </p:nvSpPr>
            <p:spPr>
              <a:xfrm>
                <a:off x="4967284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4" name="任意多边形: 形状 1363"/>
              <p:cNvSpPr/>
              <p:nvPr/>
            </p:nvSpPr>
            <p:spPr>
              <a:xfrm>
                <a:off x="4967284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5" name="任意多边形: 形状 1364"/>
              <p:cNvSpPr/>
              <p:nvPr/>
            </p:nvSpPr>
            <p:spPr>
              <a:xfrm>
                <a:off x="4967284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6" name="任意多边形: 形状 1365"/>
              <p:cNvSpPr/>
              <p:nvPr/>
            </p:nvSpPr>
            <p:spPr>
              <a:xfrm>
                <a:off x="4967284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7" name="任意多边形: 形状 1366"/>
              <p:cNvSpPr/>
              <p:nvPr/>
            </p:nvSpPr>
            <p:spPr>
              <a:xfrm>
                <a:off x="4967284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8" name="任意多边形: 形状 1367"/>
              <p:cNvSpPr/>
              <p:nvPr/>
            </p:nvSpPr>
            <p:spPr>
              <a:xfrm>
                <a:off x="4967284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69" name="任意多边形: 形状 1368"/>
              <p:cNvSpPr/>
              <p:nvPr/>
            </p:nvSpPr>
            <p:spPr>
              <a:xfrm>
                <a:off x="4967284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0" name="任意多边形: 形状 1369"/>
              <p:cNvSpPr/>
              <p:nvPr/>
            </p:nvSpPr>
            <p:spPr>
              <a:xfrm>
                <a:off x="4967284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1" name="任意多边形: 形状 1370"/>
              <p:cNvSpPr/>
              <p:nvPr/>
            </p:nvSpPr>
            <p:spPr>
              <a:xfrm>
                <a:off x="4967284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2" name="任意多边形: 形状 1371"/>
              <p:cNvSpPr/>
              <p:nvPr/>
            </p:nvSpPr>
            <p:spPr>
              <a:xfrm>
                <a:off x="4967284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3" name="任意多边形: 形状 1372"/>
              <p:cNvSpPr/>
              <p:nvPr/>
            </p:nvSpPr>
            <p:spPr>
              <a:xfrm>
                <a:off x="4967284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4" name="任意多边形: 形状 1373"/>
              <p:cNvSpPr/>
              <p:nvPr/>
            </p:nvSpPr>
            <p:spPr>
              <a:xfrm>
                <a:off x="4967284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5" name="任意多边形: 形状 1374"/>
              <p:cNvSpPr/>
              <p:nvPr/>
            </p:nvSpPr>
            <p:spPr>
              <a:xfrm>
                <a:off x="4967284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6" name="任意多边形: 形状 1375"/>
              <p:cNvSpPr/>
              <p:nvPr/>
            </p:nvSpPr>
            <p:spPr>
              <a:xfrm>
                <a:off x="4967284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7" name="任意多边形: 形状 1376"/>
              <p:cNvSpPr/>
              <p:nvPr/>
            </p:nvSpPr>
            <p:spPr>
              <a:xfrm>
                <a:off x="4967284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8" name="任意多边形: 形状 1377"/>
              <p:cNvSpPr/>
              <p:nvPr/>
            </p:nvSpPr>
            <p:spPr>
              <a:xfrm>
                <a:off x="4967284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79" name="任意多边形: 形状 1378"/>
              <p:cNvSpPr/>
              <p:nvPr/>
            </p:nvSpPr>
            <p:spPr>
              <a:xfrm>
                <a:off x="4967284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0" name="任意多边形: 形状 1379"/>
              <p:cNvSpPr/>
              <p:nvPr/>
            </p:nvSpPr>
            <p:spPr>
              <a:xfrm>
                <a:off x="4967284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1" name="任意多边形: 形状 1380"/>
              <p:cNvSpPr/>
              <p:nvPr/>
            </p:nvSpPr>
            <p:spPr>
              <a:xfrm>
                <a:off x="4967284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2" name="任意多边形: 形状 1381"/>
              <p:cNvSpPr/>
              <p:nvPr/>
            </p:nvSpPr>
            <p:spPr>
              <a:xfrm>
                <a:off x="4883240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3" name="任意多边形: 形状 1382"/>
              <p:cNvSpPr/>
              <p:nvPr/>
            </p:nvSpPr>
            <p:spPr>
              <a:xfrm>
                <a:off x="4883240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4" name="任意多边形: 形状 1383"/>
              <p:cNvSpPr/>
              <p:nvPr/>
            </p:nvSpPr>
            <p:spPr>
              <a:xfrm>
                <a:off x="4883240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5" name="任意多边形: 形状 1384"/>
              <p:cNvSpPr/>
              <p:nvPr/>
            </p:nvSpPr>
            <p:spPr>
              <a:xfrm>
                <a:off x="4883240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6" name="任意多边形: 形状 1385"/>
              <p:cNvSpPr/>
              <p:nvPr/>
            </p:nvSpPr>
            <p:spPr>
              <a:xfrm>
                <a:off x="4883240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7" name="任意多边形: 形状 1386"/>
              <p:cNvSpPr/>
              <p:nvPr/>
            </p:nvSpPr>
            <p:spPr>
              <a:xfrm>
                <a:off x="4883240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8" name="任意多边形: 形状 1387"/>
              <p:cNvSpPr/>
              <p:nvPr/>
            </p:nvSpPr>
            <p:spPr>
              <a:xfrm>
                <a:off x="4883240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89" name="任意多边形: 形状 1388"/>
              <p:cNvSpPr/>
              <p:nvPr/>
            </p:nvSpPr>
            <p:spPr>
              <a:xfrm>
                <a:off x="4883240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0" name="任意多边形: 形状 1389"/>
              <p:cNvSpPr/>
              <p:nvPr/>
            </p:nvSpPr>
            <p:spPr>
              <a:xfrm>
                <a:off x="4883240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1" name="任意多边形: 形状 1390"/>
              <p:cNvSpPr/>
              <p:nvPr/>
            </p:nvSpPr>
            <p:spPr>
              <a:xfrm>
                <a:off x="4883240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2" name="任意多边形: 形状 1391"/>
              <p:cNvSpPr/>
              <p:nvPr/>
            </p:nvSpPr>
            <p:spPr>
              <a:xfrm>
                <a:off x="4883240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3" name="任意多边形: 形状 1392"/>
              <p:cNvSpPr/>
              <p:nvPr/>
            </p:nvSpPr>
            <p:spPr>
              <a:xfrm>
                <a:off x="4883240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4" name="任意多边形: 形状 1393"/>
              <p:cNvSpPr/>
              <p:nvPr/>
            </p:nvSpPr>
            <p:spPr>
              <a:xfrm>
                <a:off x="4883240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5" name="任意多边形: 形状 1394"/>
              <p:cNvSpPr/>
              <p:nvPr/>
            </p:nvSpPr>
            <p:spPr>
              <a:xfrm>
                <a:off x="4883240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6" name="任意多边形: 形状 1395"/>
              <p:cNvSpPr/>
              <p:nvPr/>
            </p:nvSpPr>
            <p:spPr>
              <a:xfrm>
                <a:off x="4883240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7" name="任意多边形: 形状 1396"/>
              <p:cNvSpPr/>
              <p:nvPr/>
            </p:nvSpPr>
            <p:spPr>
              <a:xfrm>
                <a:off x="4883240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8" name="任意多边形: 形状 1397"/>
              <p:cNvSpPr/>
              <p:nvPr/>
            </p:nvSpPr>
            <p:spPr>
              <a:xfrm>
                <a:off x="4883240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399" name="任意多边形: 形状 1398"/>
              <p:cNvSpPr/>
              <p:nvPr/>
            </p:nvSpPr>
            <p:spPr>
              <a:xfrm>
                <a:off x="4883240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0" name="任意多边形: 形状 1399"/>
              <p:cNvSpPr/>
              <p:nvPr/>
            </p:nvSpPr>
            <p:spPr>
              <a:xfrm>
                <a:off x="4883240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1" name="任意多边形: 形状 1400"/>
              <p:cNvSpPr/>
              <p:nvPr/>
            </p:nvSpPr>
            <p:spPr>
              <a:xfrm>
                <a:off x="4883240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2" name="任意多边形: 形状 1401"/>
              <p:cNvSpPr/>
              <p:nvPr/>
            </p:nvSpPr>
            <p:spPr>
              <a:xfrm>
                <a:off x="4883240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3" name="任意多边形: 形状 1402"/>
              <p:cNvSpPr/>
              <p:nvPr/>
            </p:nvSpPr>
            <p:spPr>
              <a:xfrm>
                <a:off x="4883240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4" name="任意多边形: 形状 1403"/>
              <p:cNvSpPr/>
              <p:nvPr/>
            </p:nvSpPr>
            <p:spPr>
              <a:xfrm>
                <a:off x="4883240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5" name="任意多边形: 形状 1404"/>
              <p:cNvSpPr/>
              <p:nvPr/>
            </p:nvSpPr>
            <p:spPr>
              <a:xfrm>
                <a:off x="4799197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6" name="任意多边形: 形状 1405"/>
              <p:cNvSpPr/>
              <p:nvPr/>
            </p:nvSpPr>
            <p:spPr>
              <a:xfrm>
                <a:off x="4799197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7" name="任意多边形: 形状 1406"/>
              <p:cNvSpPr/>
              <p:nvPr/>
            </p:nvSpPr>
            <p:spPr>
              <a:xfrm>
                <a:off x="4799197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8" name="任意多边形: 形状 1407"/>
              <p:cNvSpPr/>
              <p:nvPr/>
            </p:nvSpPr>
            <p:spPr>
              <a:xfrm>
                <a:off x="4799197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09" name="任意多边形: 形状 1408"/>
              <p:cNvSpPr/>
              <p:nvPr/>
            </p:nvSpPr>
            <p:spPr>
              <a:xfrm>
                <a:off x="4799197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0" name="任意多边形: 形状 1409"/>
              <p:cNvSpPr/>
              <p:nvPr/>
            </p:nvSpPr>
            <p:spPr>
              <a:xfrm>
                <a:off x="4799197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1" name="任意多边形: 形状 1410"/>
              <p:cNvSpPr/>
              <p:nvPr/>
            </p:nvSpPr>
            <p:spPr>
              <a:xfrm>
                <a:off x="4799197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2" name="任意多边形: 形状 1411"/>
              <p:cNvSpPr/>
              <p:nvPr/>
            </p:nvSpPr>
            <p:spPr>
              <a:xfrm>
                <a:off x="4799197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3" name="任意多边形: 形状 1412"/>
              <p:cNvSpPr/>
              <p:nvPr/>
            </p:nvSpPr>
            <p:spPr>
              <a:xfrm>
                <a:off x="4799197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4" name="任意多边形: 形状 1413"/>
              <p:cNvSpPr/>
              <p:nvPr/>
            </p:nvSpPr>
            <p:spPr>
              <a:xfrm>
                <a:off x="4799197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5" name="任意多边形: 形状 1414"/>
              <p:cNvSpPr/>
              <p:nvPr/>
            </p:nvSpPr>
            <p:spPr>
              <a:xfrm>
                <a:off x="4799197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6" name="任意多边形: 形状 1415"/>
              <p:cNvSpPr/>
              <p:nvPr/>
            </p:nvSpPr>
            <p:spPr>
              <a:xfrm>
                <a:off x="4799197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7" name="任意多边形: 形状 1416"/>
              <p:cNvSpPr/>
              <p:nvPr/>
            </p:nvSpPr>
            <p:spPr>
              <a:xfrm>
                <a:off x="4799197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8" name="任意多边形: 形状 1417"/>
              <p:cNvSpPr/>
              <p:nvPr/>
            </p:nvSpPr>
            <p:spPr>
              <a:xfrm>
                <a:off x="4799197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19" name="任意多边形: 形状 1418"/>
              <p:cNvSpPr/>
              <p:nvPr/>
            </p:nvSpPr>
            <p:spPr>
              <a:xfrm>
                <a:off x="4799197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0" name="任意多边形: 形状 1419"/>
              <p:cNvSpPr/>
              <p:nvPr/>
            </p:nvSpPr>
            <p:spPr>
              <a:xfrm>
                <a:off x="4799197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1" name="任意多边形: 形状 1420"/>
              <p:cNvSpPr/>
              <p:nvPr/>
            </p:nvSpPr>
            <p:spPr>
              <a:xfrm>
                <a:off x="4799197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2" name="任意多边形: 形状 1421"/>
              <p:cNvSpPr/>
              <p:nvPr/>
            </p:nvSpPr>
            <p:spPr>
              <a:xfrm>
                <a:off x="4799197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3" name="任意多边形: 形状 1422"/>
              <p:cNvSpPr/>
              <p:nvPr/>
            </p:nvSpPr>
            <p:spPr>
              <a:xfrm>
                <a:off x="4799197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4" name="任意多边形: 形状 1423"/>
              <p:cNvSpPr/>
              <p:nvPr/>
            </p:nvSpPr>
            <p:spPr>
              <a:xfrm>
                <a:off x="4799197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5" name="任意多边形: 形状 1424"/>
              <p:cNvSpPr/>
              <p:nvPr/>
            </p:nvSpPr>
            <p:spPr>
              <a:xfrm>
                <a:off x="4799197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6" name="任意多边形: 形状 1425"/>
              <p:cNvSpPr/>
              <p:nvPr/>
            </p:nvSpPr>
            <p:spPr>
              <a:xfrm>
                <a:off x="4799197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7" name="任意多边形: 形状 1426"/>
              <p:cNvSpPr/>
              <p:nvPr/>
            </p:nvSpPr>
            <p:spPr>
              <a:xfrm>
                <a:off x="4799197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8" name="任意多边形: 形状 1427"/>
              <p:cNvSpPr/>
              <p:nvPr/>
            </p:nvSpPr>
            <p:spPr>
              <a:xfrm>
                <a:off x="4714249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29" name="任意多边形: 形状 1428"/>
              <p:cNvSpPr/>
              <p:nvPr/>
            </p:nvSpPr>
            <p:spPr>
              <a:xfrm>
                <a:off x="4714249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0" name="任意多边形: 形状 1429"/>
              <p:cNvSpPr/>
              <p:nvPr/>
            </p:nvSpPr>
            <p:spPr>
              <a:xfrm>
                <a:off x="4714249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1" name="任意多边形: 形状 1430"/>
              <p:cNvSpPr/>
              <p:nvPr/>
            </p:nvSpPr>
            <p:spPr>
              <a:xfrm>
                <a:off x="4714249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2" name="任意多边形: 形状 1431"/>
              <p:cNvSpPr/>
              <p:nvPr/>
            </p:nvSpPr>
            <p:spPr>
              <a:xfrm>
                <a:off x="4714249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3" name="任意多边形: 形状 1432"/>
              <p:cNvSpPr/>
              <p:nvPr/>
            </p:nvSpPr>
            <p:spPr>
              <a:xfrm>
                <a:off x="4714249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4" name="任意多边形: 形状 1433"/>
              <p:cNvSpPr/>
              <p:nvPr/>
            </p:nvSpPr>
            <p:spPr>
              <a:xfrm>
                <a:off x="4714249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5" name="任意多边形: 形状 1434"/>
              <p:cNvSpPr/>
              <p:nvPr/>
            </p:nvSpPr>
            <p:spPr>
              <a:xfrm>
                <a:off x="4714249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6" name="任意多边形: 形状 1435"/>
              <p:cNvSpPr/>
              <p:nvPr/>
            </p:nvSpPr>
            <p:spPr>
              <a:xfrm>
                <a:off x="4714249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7" name="任意多边形: 形状 1436"/>
              <p:cNvSpPr/>
              <p:nvPr/>
            </p:nvSpPr>
            <p:spPr>
              <a:xfrm>
                <a:off x="4714249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8" name="任意多边形: 形状 1437"/>
              <p:cNvSpPr/>
              <p:nvPr/>
            </p:nvSpPr>
            <p:spPr>
              <a:xfrm>
                <a:off x="4714249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39" name="任意多边形: 形状 1438"/>
              <p:cNvSpPr/>
              <p:nvPr/>
            </p:nvSpPr>
            <p:spPr>
              <a:xfrm>
                <a:off x="4714249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0" name="任意多边形: 形状 1439"/>
              <p:cNvSpPr/>
              <p:nvPr/>
            </p:nvSpPr>
            <p:spPr>
              <a:xfrm>
                <a:off x="4714249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1" name="任意多边形: 形状 1440"/>
              <p:cNvSpPr/>
              <p:nvPr/>
            </p:nvSpPr>
            <p:spPr>
              <a:xfrm>
                <a:off x="4714249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2" name="任意多边形: 形状 1441"/>
              <p:cNvSpPr/>
              <p:nvPr/>
            </p:nvSpPr>
            <p:spPr>
              <a:xfrm>
                <a:off x="4714249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3" name="任意多边形: 形状 1442"/>
              <p:cNvSpPr/>
              <p:nvPr/>
            </p:nvSpPr>
            <p:spPr>
              <a:xfrm>
                <a:off x="4714249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4" name="任意多边形: 形状 1443"/>
              <p:cNvSpPr/>
              <p:nvPr/>
            </p:nvSpPr>
            <p:spPr>
              <a:xfrm>
                <a:off x="4714249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5" name="任意多边形: 形状 1444"/>
              <p:cNvSpPr/>
              <p:nvPr/>
            </p:nvSpPr>
            <p:spPr>
              <a:xfrm>
                <a:off x="4714249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6" name="任意多边形: 形状 1445"/>
              <p:cNvSpPr/>
              <p:nvPr/>
            </p:nvSpPr>
            <p:spPr>
              <a:xfrm>
                <a:off x="4714249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7" name="任意多边形: 形状 1446"/>
              <p:cNvSpPr/>
              <p:nvPr/>
            </p:nvSpPr>
            <p:spPr>
              <a:xfrm>
                <a:off x="4714249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8" name="任意多边形: 形状 1447"/>
              <p:cNvSpPr/>
              <p:nvPr/>
            </p:nvSpPr>
            <p:spPr>
              <a:xfrm>
                <a:off x="4714249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49" name="任意多边形: 形状 1448"/>
              <p:cNvSpPr/>
              <p:nvPr/>
            </p:nvSpPr>
            <p:spPr>
              <a:xfrm>
                <a:off x="4714249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0" name="任意多边形: 形状 1449"/>
              <p:cNvSpPr/>
              <p:nvPr/>
            </p:nvSpPr>
            <p:spPr>
              <a:xfrm>
                <a:off x="4714249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1" name="任意多边形: 形状 1450"/>
              <p:cNvSpPr/>
              <p:nvPr/>
            </p:nvSpPr>
            <p:spPr>
              <a:xfrm>
                <a:off x="4630206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2" name="任意多边形: 形状 1451"/>
              <p:cNvSpPr/>
              <p:nvPr/>
            </p:nvSpPr>
            <p:spPr>
              <a:xfrm>
                <a:off x="4630206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3" name="任意多边形: 形状 1452"/>
              <p:cNvSpPr/>
              <p:nvPr/>
            </p:nvSpPr>
            <p:spPr>
              <a:xfrm>
                <a:off x="4630206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4" name="任意多边形: 形状 1453"/>
              <p:cNvSpPr/>
              <p:nvPr/>
            </p:nvSpPr>
            <p:spPr>
              <a:xfrm>
                <a:off x="4630206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5" name="任意多边形: 形状 1454"/>
              <p:cNvSpPr/>
              <p:nvPr/>
            </p:nvSpPr>
            <p:spPr>
              <a:xfrm>
                <a:off x="4630206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6" name="任意多边形: 形状 1455"/>
              <p:cNvSpPr/>
              <p:nvPr/>
            </p:nvSpPr>
            <p:spPr>
              <a:xfrm>
                <a:off x="4630206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7" name="任意多边形: 形状 1456"/>
              <p:cNvSpPr/>
              <p:nvPr/>
            </p:nvSpPr>
            <p:spPr>
              <a:xfrm>
                <a:off x="4630206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8" name="任意多边形: 形状 1457"/>
              <p:cNvSpPr/>
              <p:nvPr/>
            </p:nvSpPr>
            <p:spPr>
              <a:xfrm>
                <a:off x="4630206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59" name="任意多边形: 形状 1458"/>
              <p:cNvSpPr/>
              <p:nvPr/>
            </p:nvSpPr>
            <p:spPr>
              <a:xfrm>
                <a:off x="4630206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0" name="任意多边形: 形状 1459"/>
              <p:cNvSpPr/>
              <p:nvPr/>
            </p:nvSpPr>
            <p:spPr>
              <a:xfrm>
                <a:off x="4630206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1" name="任意多边形: 形状 1460"/>
              <p:cNvSpPr/>
              <p:nvPr/>
            </p:nvSpPr>
            <p:spPr>
              <a:xfrm>
                <a:off x="4630206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2" name="任意多边形: 形状 1461"/>
              <p:cNvSpPr/>
              <p:nvPr/>
            </p:nvSpPr>
            <p:spPr>
              <a:xfrm>
                <a:off x="4630206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3" name="任意多边形: 形状 1462"/>
              <p:cNvSpPr/>
              <p:nvPr/>
            </p:nvSpPr>
            <p:spPr>
              <a:xfrm>
                <a:off x="4630206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4" name="任意多边形: 形状 1463"/>
              <p:cNvSpPr/>
              <p:nvPr/>
            </p:nvSpPr>
            <p:spPr>
              <a:xfrm>
                <a:off x="4630206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5" name="任意多边形: 形状 1464"/>
              <p:cNvSpPr/>
              <p:nvPr/>
            </p:nvSpPr>
            <p:spPr>
              <a:xfrm>
                <a:off x="4630206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6" name="任意多边形: 形状 1465"/>
              <p:cNvSpPr/>
              <p:nvPr/>
            </p:nvSpPr>
            <p:spPr>
              <a:xfrm>
                <a:off x="4630206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7" name="任意多边形: 形状 1466"/>
              <p:cNvSpPr/>
              <p:nvPr/>
            </p:nvSpPr>
            <p:spPr>
              <a:xfrm>
                <a:off x="4630206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8" name="任意多边形: 形状 1467"/>
              <p:cNvSpPr/>
              <p:nvPr/>
            </p:nvSpPr>
            <p:spPr>
              <a:xfrm>
                <a:off x="4630206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69" name="任意多边形: 形状 1468"/>
              <p:cNvSpPr/>
              <p:nvPr/>
            </p:nvSpPr>
            <p:spPr>
              <a:xfrm>
                <a:off x="4630206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0" name="任意多边形: 形状 1469"/>
              <p:cNvSpPr/>
              <p:nvPr/>
            </p:nvSpPr>
            <p:spPr>
              <a:xfrm>
                <a:off x="4630206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1" name="任意多边形: 形状 1470"/>
              <p:cNvSpPr/>
              <p:nvPr/>
            </p:nvSpPr>
            <p:spPr>
              <a:xfrm>
                <a:off x="4630206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2" name="任意多边形: 形状 1471"/>
              <p:cNvSpPr/>
              <p:nvPr/>
            </p:nvSpPr>
            <p:spPr>
              <a:xfrm>
                <a:off x="4630206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3" name="任意多边形: 形状 1472"/>
              <p:cNvSpPr/>
              <p:nvPr/>
            </p:nvSpPr>
            <p:spPr>
              <a:xfrm>
                <a:off x="4630206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4" name="任意多边形: 形状 1473"/>
              <p:cNvSpPr/>
              <p:nvPr/>
            </p:nvSpPr>
            <p:spPr>
              <a:xfrm>
                <a:off x="4545258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5" name="任意多边形: 形状 1474"/>
              <p:cNvSpPr/>
              <p:nvPr/>
            </p:nvSpPr>
            <p:spPr>
              <a:xfrm>
                <a:off x="4545258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6" name="任意多边形: 形状 1475"/>
              <p:cNvSpPr/>
              <p:nvPr/>
            </p:nvSpPr>
            <p:spPr>
              <a:xfrm>
                <a:off x="4545258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7" name="任意多边形: 形状 1476"/>
              <p:cNvSpPr/>
              <p:nvPr/>
            </p:nvSpPr>
            <p:spPr>
              <a:xfrm>
                <a:off x="4545258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8" name="任意多边形: 形状 1477"/>
              <p:cNvSpPr/>
              <p:nvPr/>
            </p:nvSpPr>
            <p:spPr>
              <a:xfrm>
                <a:off x="4545258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79" name="任意多边形: 形状 1478"/>
              <p:cNvSpPr/>
              <p:nvPr/>
            </p:nvSpPr>
            <p:spPr>
              <a:xfrm>
                <a:off x="4545258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0" name="任意多边形: 形状 1479"/>
              <p:cNvSpPr/>
              <p:nvPr/>
            </p:nvSpPr>
            <p:spPr>
              <a:xfrm>
                <a:off x="4545258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1" name="任意多边形: 形状 1480"/>
              <p:cNvSpPr/>
              <p:nvPr/>
            </p:nvSpPr>
            <p:spPr>
              <a:xfrm>
                <a:off x="4545258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2" name="任意多边形: 形状 1481"/>
              <p:cNvSpPr/>
              <p:nvPr/>
            </p:nvSpPr>
            <p:spPr>
              <a:xfrm>
                <a:off x="4545258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3" name="任意多边形: 形状 1482"/>
              <p:cNvSpPr/>
              <p:nvPr/>
            </p:nvSpPr>
            <p:spPr>
              <a:xfrm>
                <a:off x="4545258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4" name="任意多边形: 形状 1483"/>
              <p:cNvSpPr/>
              <p:nvPr/>
            </p:nvSpPr>
            <p:spPr>
              <a:xfrm>
                <a:off x="4545258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5" name="任意多边形: 形状 1484"/>
              <p:cNvSpPr/>
              <p:nvPr/>
            </p:nvSpPr>
            <p:spPr>
              <a:xfrm>
                <a:off x="4545258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6" name="任意多边形: 形状 1485"/>
              <p:cNvSpPr/>
              <p:nvPr/>
            </p:nvSpPr>
            <p:spPr>
              <a:xfrm>
                <a:off x="4545258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7" name="任意多边形: 形状 1486"/>
              <p:cNvSpPr/>
              <p:nvPr/>
            </p:nvSpPr>
            <p:spPr>
              <a:xfrm>
                <a:off x="4545258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8" name="任意多边形: 形状 1487"/>
              <p:cNvSpPr/>
              <p:nvPr/>
            </p:nvSpPr>
            <p:spPr>
              <a:xfrm>
                <a:off x="4545258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89" name="任意多边形: 形状 1488"/>
              <p:cNvSpPr/>
              <p:nvPr/>
            </p:nvSpPr>
            <p:spPr>
              <a:xfrm>
                <a:off x="4545258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0" name="任意多边形: 形状 1489"/>
              <p:cNvSpPr/>
              <p:nvPr/>
            </p:nvSpPr>
            <p:spPr>
              <a:xfrm>
                <a:off x="4545258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1" name="任意多边形: 形状 1490"/>
              <p:cNvSpPr/>
              <p:nvPr/>
            </p:nvSpPr>
            <p:spPr>
              <a:xfrm>
                <a:off x="4545258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2" name="任意多边形: 形状 1491"/>
              <p:cNvSpPr/>
              <p:nvPr/>
            </p:nvSpPr>
            <p:spPr>
              <a:xfrm>
                <a:off x="4545258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3" name="任意多边形: 形状 1492"/>
              <p:cNvSpPr/>
              <p:nvPr/>
            </p:nvSpPr>
            <p:spPr>
              <a:xfrm>
                <a:off x="4545258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4" name="任意多边形: 形状 1493"/>
              <p:cNvSpPr/>
              <p:nvPr/>
            </p:nvSpPr>
            <p:spPr>
              <a:xfrm>
                <a:off x="4545258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5" name="任意多边形: 形状 1494"/>
              <p:cNvSpPr/>
              <p:nvPr/>
            </p:nvSpPr>
            <p:spPr>
              <a:xfrm>
                <a:off x="4545258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6" name="任意多边形: 形状 1495"/>
              <p:cNvSpPr/>
              <p:nvPr/>
            </p:nvSpPr>
            <p:spPr>
              <a:xfrm>
                <a:off x="4545258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7" name="任意多边形: 形状 1496"/>
              <p:cNvSpPr/>
              <p:nvPr/>
            </p:nvSpPr>
            <p:spPr>
              <a:xfrm>
                <a:off x="4461215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8" name="任意多边形: 形状 1497"/>
              <p:cNvSpPr/>
              <p:nvPr/>
            </p:nvSpPr>
            <p:spPr>
              <a:xfrm>
                <a:off x="4461215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499" name="任意多边形: 形状 1498"/>
              <p:cNvSpPr/>
              <p:nvPr/>
            </p:nvSpPr>
            <p:spPr>
              <a:xfrm>
                <a:off x="4461215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0" name="任意多边形: 形状 1499"/>
              <p:cNvSpPr/>
              <p:nvPr/>
            </p:nvSpPr>
            <p:spPr>
              <a:xfrm>
                <a:off x="4461215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1" name="任意多边形: 形状 1500"/>
              <p:cNvSpPr/>
              <p:nvPr/>
            </p:nvSpPr>
            <p:spPr>
              <a:xfrm>
                <a:off x="4461215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2" name="任意多边形: 形状 1501"/>
              <p:cNvSpPr/>
              <p:nvPr/>
            </p:nvSpPr>
            <p:spPr>
              <a:xfrm>
                <a:off x="4461215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3" name="任意多边形: 形状 1502"/>
              <p:cNvSpPr/>
              <p:nvPr/>
            </p:nvSpPr>
            <p:spPr>
              <a:xfrm>
                <a:off x="4461215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4" name="任意多边形: 形状 1503"/>
              <p:cNvSpPr/>
              <p:nvPr/>
            </p:nvSpPr>
            <p:spPr>
              <a:xfrm>
                <a:off x="4461215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5" name="任意多边形: 形状 1504"/>
              <p:cNvSpPr/>
              <p:nvPr/>
            </p:nvSpPr>
            <p:spPr>
              <a:xfrm>
                <a:off x="4461215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6" name="任意多边形: 形状 1505"/>
              <p:cNvSpPr/>
              <p:nvPr/>
            </p:nvSpPr>
            <p:spPr>
              <a:xfrm>
                <a:off x="4461215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7" name="任意多边形: 形状 1506"/>
              <p:cNvSpPr/>
              <p:nvPr/>
            </p:nvSpPr>
            <p:spPr>
              <a:xfrm>
                <a:off x="4461215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8" name="任意多边形: 形状 1507"/>
              <p:cNvSpPr/>
              <p:nvPr/>
            </p:nvSpPr>
            <p:spPr>
              <a:xfrm>
                <a:off x="4461215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09" name="任意多边形: 形状 1508"/>
              <p:cNvSpPr/>
              <p:nvPr/>
            </p:nvSpPr>
            <p:spPr>
              <a:xfrm>
                <a:off x="4461215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0" name="任意多边形: 形状 1509"/>
              <p:cNvSpPr/>
              <p:nvPr/>
            </p:nvSpPr>
            <p:spPr>
              <a:xfrm>
                <a:off x="4461215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1" name="任意多边形: 形状 1510"/>
              <p:cNvSpPr/>
              <p:nvPr/>
            </p:nvSpPr>
            <p:spPr>
              <a:xfrm>
                <a:off x="4461215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2" name="任意多边形: 形状 1511"/>
              <p:cNvSpPr/>
              <p:nvPr/>
            </p:nvSpPr>
            <p:spPr>
              <a:xfrm>
                <a:off x="4461215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3" name="任意多边形: 形状 1512"/>
              <p:cNvSpPr/>
              <p:nvPr/>
            </p:nvSpPr>
            <p:spPr>
              <a:xfrm>
                <a:off x="4461215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4" name="任意多边形: 形状 1513"/>
              <p:cNvSpPr/>
              <p:nvPr/>
            </p:nvSpPr>
            <p:spPr>
              <a:xfrm>
                <a:off x="4461215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5" name="任意多边形: 形状 1514"/>
              <p:cNvSpPr/>
              <p:nvPr/>
            </p:nvSpPr>
            <p:spPr>
              <a:xfrm>
                <a:off x="4461215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6" name="任意多边形: 形状 1515"/>
              <p:cNvSpPr/>
              <p:nvPr/>
            </p:nvSpPr>
            <p:spPr>
              <a:xfrm>
                <a:off x="4461215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7" name="任意多边形: 形状 1516"/>
              <p:cNvSpPr/>
              <p:nvPr/>
            </p:nvSpPr>
            <p:spPr>
              <a:xfrm>
                <a:off x="4461215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8" name="任意多边形: 形状 1517"/>
              <p:cNvSpPr/>
              <p:nvPr/>
            </p:nvSpPr>
            <p:spPr>
              <a:xfrm>
                <a:off x="4461215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19" name="任意多边形: 形状 1518"/>
              <p:cNvSpPr/>
              <p:nvPr/>
            </p:nvSpPr>
            <p:spPr>
              <a:xfrm>
                <a:off x="4461215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0" name="任意多边形: 形状 1519"/>
              <p:cNvSpPr/>
              <p:nvPr/>
            </p:nvSpPr>
            <p:spPr>
              <a:xfrm>
                <a:off x="4377171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1" name="任意多边形: 形状 1520"/>
              <p:cNvSpPr/>
              <p:nvPr/>
            </p:nvSpPr>
            <p:spPr>
              <a:xfrm>
                <a:off x="4377171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2" name="任意多边形: 形状 1521"/>
              <p:cNvSpPr/>
              <p:nvPr/>
            </p:nvSpPr>
            <p:spPr>
              <a:xfrm>
                <a:off x="4377171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3" name="任意多边形: 形状 1522"/>
              <p:cNvSpPr/>
              <p:nvPr/>
            </p:nvSpPr>
            <p:spPr>
              <a:xfrm>
                <a:off x="4377171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4" name="任意多边形: 形状 1523"/>
              <p:cNvSpPr/>
              <p:nvPr/>
            </p:nvSpPr>
            <p:spPr>
              <a:xfrm>
                <a:off x="4377171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5" name="任意多边形: 形状 1524"/>
              <p:cNvSpPr/>
              <p:nvPr/>
            </p:nvSpPr>
            <p:spPr>
              <a:xfrm>
                <a:off x="4377171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6" name="任意多边形: 形状 1525"/>
              <p:cNvSpPr/>
              <p:nvPr/>
            </p:nvSpPr>
            <p:spPr>
              <a:xfrm>
                <a:off x="4377171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7" name="任意多边形: 形状 1526"/>
              <p:cNvSpPr/>
              <p:nvPr/>
            </p:nvSpPr>
            <p:spPr>
              <a:xfrm>
                <a:off x="4377171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8" name="任意多边形: 形状 1527"/>
              <p:cNvSpPr/>
              <p:nvPr/>
            </p:nvSpPr>
            <p:spPr>
              <a:xfrm>
                <a:off x="4377171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29" name="任意多边形: 形状 1528"/>
              <p:cNvSpPr/>
              <p:nvPr/>
            </p:nvSpPr>
            <p:spPr>
              <a:xfrm>
                <a:off x="4377171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0" name="任意多边形: 形状 1529"/>
              <p:cNvSpPr/>
              <p:nvPr/>
            </p:nvSpPr>
            <p:spPr>
              <a:xfrm>
                <a:off x="4377171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1" name="任意多边形: 形状 1530"/>
              <p:cNvSpPr/>
              <p:nvPr/>
            </p:nvSpPr>
            <p:spPr>
              <a:xfrm>
                <a:off x="4377171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2" name="任意多边形: 形状 1531"/>
              <p:cNvSpPr/>
              <p:nvPr/>
            </p:nvSpPr>
            <p:spPr>
              <a:xfrm>
                <a:off x="4377171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3" name="任意多边形: 形状 1532"/>
              <p:cNvSpPr/>
              <p:nvPr/>
            </p:nvSpPr>
            <p:spPr>
              <a:xfrm>
                <a:off x="4377171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4" name="任意多边形: 形状 1533"/>
              <p:cNvSpPr/>
              <p:nvPr/>
            </p:nvSpPr>
            <p:spPr>
              <a:xfrm>
                <a:off x="4377171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5" name="任意多边形: 形状 1534"/>
              <p:cNvSpPr/>
              <p:nvPr/>
            </p:nvSpPr>
            <p:spPr>
              <a:xfrm>
                <a:off x="4377171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6" name="任意多边形: 形状 1535"/>
              <p:cNvSpPr/>
              <p:nvPr/>
            </p:nvSpPr>
            <p:spPr>
              <a:xfrm>
                <a:off x="4377171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7" name="任意多边形: 形状 1536"/>
              <p:cNvSpPr/>
              <p:nvPr/>
            </p:nvSpPr>
            <p:spPr>
              <a:xfrm>
                <a:off x="4377171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8" name="任意多边形: 形状 1537"/>
              <p:cNvSpPr/>
              <p:nvPr/>
            </p:nvSpPr>
            <p:spPr>
              <a:xfrm>
                <a:off x="4377171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39" name="任意多边形: 形状 1538"/>
              <p:cNvSpPr/>
              <p:nvPr/>
            </p:nvSpPr>
            <p:spPr>
              <a:xfrm>
                <a:off x="4377171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0" name="任意多边形: 形状 1539"/>
              <p:cNvSpPr/>
              <p:nvPr/>
            </p:nvSpPr>
            <p:spPr>
              <a:xfrm>
                <a:off x="4377171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1" name="任意多边形: 形状 1540"/>
              <p:cNvSpPr/>
              <p:nvPr/>
            </p:nvSpPr>
            <p:spPr>
              <a:xfrm>
                <a:off x="4377171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2" name="任意多边形: 形状 1541"/>
              <p:cNvSpPr/>
              <p:nvPr/>
            </p:nvSpPr>
            <p:spPr>
              <a:xfrm>
                <a:off x="4377171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3" name="任意多边形: 形状 1542"/>
              <p:cNvSpPr/>
              <p:nvPr/>
            </p:nvSpPr>
            <p:spPr>
              <a:xfrm>
                <a:off x="8426630" y="281523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4" name="任意多边形: 形状 1543"/>
              <p:cNvSpPr/>
              <p:nvPr/>
            </p:nvSpPr>
            <p:spPr>
              <a:xfrm>
                <a:off x="8426630" y="290018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5" name="任意多边形: 形状 1544"/>
              <p:cNvSpPr/>
              <p:nvPr/>
            </p:nvSpPr>
            <p:spPr>
              <a:xfrm>
                <a:off x="8426630" y="29842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6" name="任意多边形: 形状 1545"/>
              <p:cNvSpPr/>
              <p:nvPr/>
            </p:nvSpPr>
            <p:spPr>
              <a:xfrm>
                <a:off x="8426630" y="306826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7" name="任意多边形: 形状 1546"/>
              <p:cNvSpPr/>
              <p:nvPr/>
            </p:nvSpPr>
            <p:spPr>
              <a:xfrm>
                <a:off x="8426630" y="315321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8" name="任意多边形: 形状 1547"/>
              <p:cNvSpPr/>
              <p:nvPr/>
            </p:nvSpPr>
            <p:spPr>
              <a:xfrm>
                <a:off x="8426630" y="323725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49" name="任意多边形: 形状 1548"/>
              <p:cNvSpPr/>
              <p:nvPr/>
            </p:nvSpPr>
            <p:spPr>
              <a:xfrm>
                <a:off x="8426630" y="33222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0" name="任意多边形: 形状 1549"/>
              <p:cNvSpPr/>
              <p:nvPr/>
            </p:nvSpPr>
            <p:spPr>
              <a:xfrm>
                <a:off x="8426630" y="340624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1" name="任意多边形: 形状 1550"/>
              <p:cNvSpPr/>
              <p:nvPr/>
            </p:nvSpPr>
            <p:spPr>
              <a:xfrm>
                <a:off x="8426630" y="34911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2" name="任意多边形: 形状 1551"/>
              <p:cNvSpPr/>
              <p:nvPr/>
            </p:nvSpPr>
            <p:spPr>
              <a:xfrm>
                <a:off x="8426630" y="35752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3" name="任意多边形: 形状 1552"/>
              <p:cNvSpPr/>
              <p:nvPr/>
            </p:nvSpPr>
            <p:spPr>
              <a:xfrm>
                <a:off x="8426630" y="365928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4" name="任意多边形: 形状 1553"/>
              <p:cNvSpPr/>
              <p:nvPr/>
            </p:nvSpPr>
            <p:spPr>
              <a:xfrm>
                <a:off x="8426630" y="37442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5" name="任意多边形: 形状 1554"/>
              <p:cNvSpPr/>
              <p:nvPr/>
            </p:nvSpPr>
            <p:spPr>
              <a:xfrm>
                <a:off x="8426630" y="382827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6" name="任意多边形: 形状 1555"/>
              <p:cNvSpPr/>
              <p:nvPr/>
            </p:nvSpPr>
            <p:spPr>
              <a:xfrm>
                <a:off x="8426630" y="391231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7" name="任意多边形: 形状 1556"/>
              <p:cNvSpPr/>
              <p:nvPr/>
            </p:nvSpPr>
            <p:spPr>
              <a:xfrm>
                <a:off x="8426630" y="39972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8" name="任意多边形: 形状 1557"/>
              <p:cNvSpPr/>
              <p:nvPr/>
            </p:nvSpPr>
            <p:spPr>
              <a:xfrm>
                <a:off x="8426630" y="408131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59" name="任意多边形: 形状 1558"/>
              <p:cNvSpPr/>
              <p:nvPr/>
            </p:nvSpPr>
            <p:spPr>
              <a:xfrm>
                <a:off x="8426630" y="41662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0" name="任意多边形: 形状 1559"/>
              <p:cNvSpPr/>
              <p:nvPr/>
            </p:nvSpPr>
            <p:spPr>
              <a:xfrm>
                <a:off x="8426630" y="425030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1" name="任意多边形: 形状 1560"/>
              <p:cNvSpPr/>
              <p:nvPr/>
            </p:nvSpPr>
            <p:spPr>
              <a:xfrm>
                <a:off x="8426630" y="433434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2" name="任意多边形: 形状 1561"/>
              <p:cNvSpPr/>
              <p:nvPr/>
            </p:nvSpPr>
            <p:spPr>
              <a:xfrm>
                <a:off x="8426630" y="44192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3" name="任意多边形: 形状 1562"/>
              <p:cNvSpPr/>
              <p:nvPr/>
            </p:nvSpPr>
            <p:spPr>
              <a:xfrm>
                <a:off x="8426630" y="45033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4" name="任意多边形: 形状 1563"/>
              <p:cNvSpPr/>
              <p:nvPr/>
            </p:nvSpPr>
            <p:spPr>
              <a:xfrm>
                <a:off x="8426630" y="45882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5" name="任意多边形: 形状 1564"/>
              <p:cNvSpPr/>
              <p:nvPr/>
            </p:nvSpPr>
            <p:spPr>
              <a:xfrm>
                <a:off x="8426630" y="467232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5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6" name="任意多边形: 形状 1565"/>
              <p:cNvSpPr/>
              <p:nvPr/>
            </p:nvSpPr>
            <p:spPr>
              <a:xfrm>
                <a:off x="4292224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7" name="任意多边形: 形状 1566"/>
              <p:cNvSpPr/>
              <p:nvPr/>
            </p:nvSpPr>
            <p:spPr>
              <a:xfrm>
                <a:off x="4292224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8" name="任意多边形: 形状 1567"/>
              <p:cNvSpPr/>
              <p:nvPr/>
            </p:nvSpPr>
            <p:spPr>
              <a:xfrm>
                <a:off x="4292224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69" name="任意多边形: 形状 1568"/>
              <p:cNvSpPr/>
              <p:nvPr/>
            </p:nvSpPr>
            <p:spPr>
              <a:xfrm>
                <a:off x="4292224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0" name="任意多边形: 形状 1569"/>
              <p:cNvSpPr/>
              <p:nvPr/>
            </p:nvSpPr>
            <p:spPr>
              <a:xfrm>
                <a:off x="4292224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1" name="任意多边形: 形状 1570"/>
              <p:cNvSpPr/>
              <p:nvPr/>
            </p:nvSpPr>
            <p:spPr>
              <a:xfrm>
                <a:off x="4292224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2" name="任意多边形: 形状 1571"/>
              <p:cNvSpPr/>
              <p:nvPr/>
            </p:nvSpPr>
            <p:spPr>
              <a:xfrm>
                <a:off x="4292224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3" name="任意多边形: 形状 1572"/>
              <p:cNvSpPr/>
              <p:nvPr/>
            </p:nvSpPr>
            <p:spPr>
              <a:xfrm>
                <a:off x="4292224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4" name="任意多边形: 形状 1573"/>
              <p:cNvSpPr/>
              <p:nvPr/>
            </p:nvSpPr>
            <p:spPr>
              <a:xfrm>
                <a:off x="4292224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5" name="任意多边形: 形状 1574"/>
              <p:cNvSpPr/>
              <p:nvPr/>
            </p:nvSpPr>
            <p:spPr>
              <a:xfrm>
                <a:off x="4292224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6" name="任意多边形: 形状 1575"/>
              <p:cNvSpPr/>
              <p:nvPr/>
            </p:nvSpPr>
            <p:spPr>
              <a:xfrm>
                <a:off x="4292224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7" name="任意多边形: 形状 1576"/>
              <p:cNvSpPr/>
              <p:nvPr/>
            </p:nvSpPr>
            <p:spPr>
              <a:xfrm>
                <a:off x="4292224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8" name="任意多边形: 形状 1577"/>
              <p:cNvSpPr/>
              <p:nvPr/>
            </p:nvSpPr>
            <p:spPr>
              <a:xfrm>
                <a:off x="4292224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79" name="任意多边形: 形状 1578"/>
              <p:cNvSpPr/>
              <p:nvPr/>
            </p:nvSpPr>
            <p:spPr>
              <a:xfrm>
                <a:off x="4292224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0" name="任意多边形: 形状 1579"/>
              <p:cNvSpPr/>
              <p:nvPr/>
            </p:nvSpPr>
            <p:spPr>
              <a:xfrm>
                <a:off x="4292224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1" name="任意多边形: 形状 1580"/>
              <p:cNvSpPr/>
              <p:nvPr/>
            </p:nvSpPr>
            <p:spPr>
              <a:xfrm>
                <a:off x="4292224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2" name="任意多边形: 形状 1581"/>
              <p:cNvSpPr/>
              <p:nvPr/>
            </p:nvSpPr>
            <p:spPr>
              <a:xfrm>
                <a:off x="4292224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3" name="任意多边形: 形状 1582"/>
              <p:cNvSpPr/>
              <p:nvPr/>
            </p:nvSpPr>
            <p:spPr>
              <a:xfrm>
                <a:off x="4292224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4" name="任意多边形: 形状 1583"/>
              <p:cNvSpPr/>
              <p:nvPr/>
            </p:nvSpPr>
            <p:spPr>
              <a:xfrm>
                <a:off x="4292224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5" name="任意多边形: 形状 1584"/>
              <p:cNvSpPr/>
              <p:nvPr/>
            </p:nvSpPr>
            <p:spPr>
              <a:xfrm>
                <a:off x="4292224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6" name="任意多边形: 形状 1585"/>
              <p:cNvSpPr/>
              <p:nvPr/>
            </p:nvSpPr>
            <p:spPr>
              <a:xfrm>
                <a:off x="4292224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7" name="任意多边形: 形状 1586"/>
              <p:cNvSpPr/>
              <p:nvPr/>
            </p:nvSpPr>
            <p:spPr>
              <a:xfrm>
                <a:off x="4292224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8" name="任意多边形: 形状 1587"/>
              <p:cNvSpPr/>
              <p:nvPr/>
            </p:nvSpPr>
            <p:spPr>
              <a:xfrm>
                <a:off x="4292224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89" name="任意多边形: 形状 1588"/>
              <p:cNvSpPr/>
              <p:nvPr/>
            </p:nvSpPr>
            <p:spPr>
              <a:xfrm>
                <a:off x="8341682" y="27736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0" name="任意多边形: 形状 1589"/>
              <p:cNvSpPr/>
              <p:nvPr/>
            </p:nvSpPr>
            <p:spPr>
              <a:xfrm>
                <a:off x="8341682" y="285770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1" name="任意多边形: 形状 1590"/>
              <p:cNvSpPr/>
              <p:nvPr/>
            </p:nvSpPr>
            <p:spPr>
              <a:xfrm>
                <a:off x="8341682" y="294175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2" name="任意多边形: 形状 1591"/>
              <p:cNvSpPr/>
              <p:nvPr/>
            </p:nvSpPr>
            <p:spPr>
              <a:xfrm>
                <a:off x="8341682" y="302669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3" name="任意多边形: 形状 1592"/>
              <p:cNvSpPr/>
              <p:nvPr/>
            </p:nvSpPr>
            <p:spPr>
              <a:xfrm>
                <a:off x="8341682" y="311074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4" name="任意多边形: 形状 1593"/>
              <p:cNvSpPr/>
              <p:nvPr/>
            </p:nvSpPr>
            <p:spPr>
              <a:xfrm>
                <a:off x="8341682" y="31956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5" name="任意多边形: 形状 1594"/>
              <p:cNvSpPr/>
              <p:nvPr/>
            </p:nvSpPr>
            <p:spPr>
              <a:xfrm>
                <a:off x="8341682" y="327973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6" name="任意多边形: 形状 1595"/>
              <p:cNvSpPr/>
              <p:nvPr/>
            </p:nvSpPr>
            <p:spPr>
              <a:xfrm>
                <a:off x="8341682" y="336377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7" name="任意多边形: 形状 1596"/>
              <p:cNvSpPr/>
              <p:nvPr/>
            </p:nvSpPr>
            <p:spPr>
              <a:xfrm>
                <a:off x="8341682" y="34487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8" name="任意多边形: 形状 1597"/>
              <p:cNvSpPr/>
              <p:nvPr/>
            </p:nvSpPr>
            <p:spPr>
              <a:xfrm>
                <a:off x="8341682" y="353276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599" name="任意多边形: 形状 1598"/>
              <p:cNvSpPr/>
              <p:nvPr/>
            </p:nvSpPr>
            <p:spPr>
              <a:xfrm>
                <a:off x="8341682" y="361681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0" name="任意多边形: 形状 1599"/>
              <p:cNvSpPr/>
              <p:nvPr/>
            </p:nvSpPr>
            <p:spPr>
              <a:xfrm>
                <a:off x="8341682" y="370175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1" name="任意多边形: 形状 1600"/>
              <p:cNvSpPr/>
              <p:nvPr/>
            </p:nvSpPr>
            <p:spPr>
              <a:xfrm>
                <a:off x="8341682" y="378580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2" name="任意多边形: 形状 1601"/>
              <p:cNvSpPr/>
              <p:nvPr/>
            </p:nvSpPr>
            <p:spPr>
              <a:xfrm>
                <a:off x="8341682" y="38707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3" name="任意多边形: 形状 1602"/>
              <p:cNvSpPr/>
              <p:nvPr/>
            </p:nvSpPr>
            <p:spPr>
              <a:xfrm>
                <a:off x="8341682" y="395479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4" name="任意多边形: 形状 1603"/>
              <p:cNvSpPr/>
              <p:nvPr/>
            </p:nvSpPr>
            <p:spPr>
              <a:xfrm>
                <a:off x="8341682" y="40397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5" name="任意多边形: 形状 1604"/>
              <p:cNvSpPr/>
              <p:nvPr/>
            </p:nvSpPr>
            <p:spPr>
              <a:xfrm>
                <a:off x="8341682" y="41237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6" name="任意多边形: 形状 1605"/>
              <p:cNvSpPr/>
              <p:nvPr/>
            </p:nvSpPr>
            <p:spPr>
              <a:xfrm>
                <a:off x="8341682" y="420782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7" name="任意多边形: 形状 1606"/>
              <p:cNvSpPr/>
              <p:nvPr/>
            </p:nvSpPr>
            <p:spPr>
              <a:xfrm>
                <a:off x="8341682" y="42927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8" name="任意多边形: 形状 1607"/>
              <p:cNvSpPr/>
              <p:nvPr/>
            </p:nvSpPr>
            <p:spPr>
              <a:xfrm>
                <a:off x="8341682" y="437681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09" name="任意多边形: 形状 1608"/>
              <p:cNvSpPr/>
              <p:nvPr/>
            </p:nvSpPr>
            <p:spPr>
              <a:xfrm>
                <a:off x="8341682" y="44617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0" name="任意多边形: 形状 1609"/>
              <p:cNvSpPr/>
              <p:nvPr/>
            </p:nvSpPr>
            <p:spPr>
              <a:xfrm>
                <a:off x="8341682" y="454580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1" name="任意多边形: 形状 1610"/>
              <p:cNvSpPr/>
              <p:nvPr/>
            </p:nvSpPr>
            <p:spPr>
              <a:xfrm>
                <a:off x="8341682" y="46298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2" name="任意多边形: 形状 1611"/>
              <p:cNvSpPr/>
              <p:nvPr/>
            </p:nvSpPr>
            <p:spPr>
              <a:xfrm>
                <a:off x="4208180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3" name="任意多边形: 形状 1612"/>
              <p:cNvSpPr/>
              <p:nvPr/>
            </p:nvSpPr>
            <p:spPr>
              <a:xfrm>
                <a:off x="4208180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4" name="任意多边形: 形状 1613"/>
              <p:cNvSpPr/>
              <p:nvPr/>
            </p:nvSpPr>
            <p:spPr>
              <a:xfrm>
                <a:off x="4208180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5" name="任意多边形: 形状 1614"/>
              <p:cNvSpPr/>
              <p:nvPr/>
            </p:nvSpPr>
            <p:spPr>
              <a:xfrm>
                <a:off x="4208180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6" name="任意多边形: 形状 1615"/>
              <p:cNvSpPr/>
              <p:nvPr/>
            </p:nvSpPr>
            <p:spPr>
              <a:xfrm>
                <a:off x="4208180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7" name="任意多边形: 形状 1616"/>
              <p:cNvSpPr/>
              <p:nvPr/>
            </p:nvSpPr>
            <p:spPr>
              <a:xfrm>
                <a:off x="4208180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8" name="任意多边形: 形状 1617"/>
              <p:cNvSpPr/>
              <p:nvPr/>
            </p:nvSpPr>
            <p:spPr>
              <a:xfrm>
                <a:off x="4208180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19" name="任意多边形: 形状 1618"/>
              <p:cNvSpPr/>
              <p:nvPr/>
            </p:nvSpPr>
            <p:spPr>
              <a:xfrm>
                <a:off x="4208180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0" name="任意多边形: 形状 1619"/>
              <p:cNvSpPr/>
              <p:nvPr/>
            </p:nvSpPr>
            <p:spPr>
              <a:xfrm>
                <a:off x="4208180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1" name="任意多边形: 形状 1620"/>
              <p:cNvSpPr/>
              <p:nvPr/>
            </p:nvSpPr>
            <p:spPr>
              <a:xfrm>
                <a:off x="4208180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2" name="任意多边形: 形状 1621"/>
              <p:cNvSpPr/>
              <p:nvPr/>
            </p:nvSpPr>
            <p:spPr>
              <a:xfrm>
                <a:off x="4208180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3" name="任意多边形: 形状 1622"/>
              <p:cNvSpPr/>
              <p:nvPr/>
            </p:nvSpPr>
            <p:spPr>
              <a:xfrm>
                <a:off x="4208180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4" name="任意多边形: 形状 1623"/>
              <p:cNvSpPr/>
              <p:nvPr/>
            </p:nvSpPr>
            <p:spPr>
              <a:xfrm>
                <a:off x="4208180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5" name="任意多边形: 形状 1624"/>
              <p:cNvSpPr/>
              <p:nvPr/>
            </p:nvSpPr>
            <p:spPr>
              <a:xfrm>
                <a:off x="4208180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6" name="任意多边形: 形状 1625"/>
              <p:cNvSpPr/>
              <p:nvPr/>
            </p:nvSpPr>
            <p:spPr>
              <a:xfrm>
                <a:off x="4208180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7" name="任意多边形: 形状 1626"/>
              <p:cNvSpPr/>
              <p:nvPr/>
            </p:nvSpPr>
            <p:spPr>
              <a:xfrm>
                <a:off x="4208180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8" name="任意多边形: 形状 1627"/>
              <p:cNvSpPr/>
              <p:nvPr/>
            </p:nvSpPr>
            <p:spPr>
              <a:xfrm>
                <a:off x="4208180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29" name="任意多边形: 形状 1628"/>
              <p:cNvSpPr/>
              <p:nvPr/>
            </p:nvSpPr>
            <p:spPr>
              <a:xfrm>
                <a:off x="4208180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0" name="任意多边形: 形状 1629"/>
              <p:cNvSpPr/>
              <p:nvPr/>
            </p:nvSpPr>
            <p:spPr>
              <a:xfrm>
                <a:off x="4208180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1" name="任意多边形: 形状 1630"/>
              <p:cNvSpPr/>
              <p:nvPr/>
            </p:nvSpPr>
            <p:spPr>
              <a:xfrm>
                <a:off x="4208180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2" name="任意多边形: 形状 1631"/>
              <p:cNvSpPr/>
              <p:nvPr/>
            </p:nvSpPr>
            <p:spPr>
              <a:xfrm>
                <a:off x="4208180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3" name="任意多边形: 形状 1632"/>
              <p:cNvSpPr/>
              <p:nvPr/>
            </p:nvSpPr>
            <p:spPr>
              <a:xfrm>
                <a:off x="4208180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4" name="任意多边形: 形状 1633"/>
              <p:cNvSpPr/>
              <p:nvPr/>
            </p:nvSpPr>
            <p:spPr>
              <a:xfrm>
                <a:off x="4208180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5" name="任意多边形: 形状 1634"/>
              <p:cNvSpPr/>
              <p:nvPr/>
            </p:nvSpPr>
            <p:spPr>
              <a:xfrm>
                <a:off x="8257639" y="281523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6" name="任意多边形: 形状 1635"/>
              <p:cNvSpPr/>
              <p:nvPr/>
            </p:nvSpPr>
            <p:spPr>
              <a:xfrm>
                <a:off x="8257639" y="290018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7" name="任意多边形: 形状 1636"/>
              <p:cNvSpPr/>
              <p:nvPr/>
            </p:nvSpPr>
            <p:spPr>
              <a:xfrm>
                <a:off x="8257639" y="29842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8" name="任意多边形: 形状 1637"/>
              <p:cNvSpPr/>
              <p:nvPr/>
            </p:nvSpPr>
            <p:spPr>
              <a:xfrm>
                <a:off x="8257639" y="306826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39" name="任意多边形: 形状 1638"/>
              <p:cNvSpPr/>
              <p:nvPr/>
            </p:nvSpPr>
            <p:spPr>
              <a:xfrm>
                <a:off x="8257639" y="315321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0" name="任意多边形: 形状 1639"/>
              <p:cNvSpPr/>
              <p:nvPr/>
            </p:nvSpPr>
            <p:spPr>
              <a:xfrm>
                <a:off x="8257639" y="323725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1" name="任意多边形: 形状 1640"/>
              <p:cNvSpPr/>
              <p:nvPr/>
            </p:nvSpPr>
            <p:spPr>
              <a:xfrm>
                <a:off x="8257639" y="33222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2" name="任意多边形: 形状 1641"/>
              <p:cNvSpPr/>
              <p:nvPr/>
            </p:nvSpPr>
            <p:spPr>
              <a:xfrm>
                <a:off x="8257639" y="340624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3" name="任意多边形: 形状 1642"/>
              <p:cNvSpPr/>
              <p:nvPr/>
            </p:nvSpPr>
            <p:spPr>
              <a:xfrm>
                <a:off x="8257639" y="34911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4" name="任意多边形: 形状 1643"/>
              <p:cNvSpPr/>
              <p:nvPr/>
            </p:nvSpPr>
            <p:spPr>
              <a:xfrm>
                <a:off x="8257639" y="35752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5" name="任意多边形: 形状 1644"/>
              <p:cNvSpPr/>
              <p:nvPr/>
            </p:nvSpPr>
            <p:spPr>
              <a:xfrm>
                <a:off x="8257639" y="365928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6" name="任意多边形: 形状 1645"/>
              <p:cNvSpPr/>
              <p:nvPr/>
            </p:nvSpPr>
            <p:spPr>
              <a:xfrm>
                <a:off x="8257639" y="37442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7" name="任意多边形: 形状 1646"/>
              <p:cNvSpPr/>
              <p:nvPr/>
            </p:nvSpPr>
            <p:spPr>
              <a:xfrm>
                <a:off x="8257639" y="382827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8" name="任意多边形: 形状 1647"/>
              <p:cNvSpPr/>
              <p:nvPr/>
            </p:nvSpPr>
            <p:spPr>
              <a:xfrm>
                <a:off x="8257639" y="391231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49" name="任意多边形: 形状 1648"/>
              <p:cNvSpPr/>
              <p:nvPr/>
            </p:nvSpPr>
            <p:spPr>
              <a:xfrm>
                <a:off x="8257639" y="39972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0" name="任意多边形: 形状 1649"/>
              <p:cNvSpPr/>
              <p:nvPr/>
            </p:nvSpPr>
            <p:spPr>
              <a:xfrm>
                <a:off x="8257639" y="408131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1" name="任意多边形: 形状 1650"/>
              <p:cNvSpPr/>
              <p:nvPr/>
            </p:nvSpPr>
            <p:spPr>
              <a:xfrm>
                <a:off x="8257639" y="41662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2" name="任意多边形: 形状 1651"/>
              <p:cNvSpPr/>
              <p:nvPr/>
            </p:nvSpPr>
            <p:spPr>
              <a:xfrm>
                <a:off x="8257639" y="425030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3" name="任意多边形: 形状 1652"/>
              <p:cNvSpPr/>
              <p:nvPr/>
            </p:nvSpPr>
            <p:spPr>
              <a:xfrm>
                <a:off x="8257639" y="433434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4" name="任意多边形: 形状 1653"/>
              <p:cNvSpPr/>
              <p:nvPr/>
            </p:nvSpPr>
            <p:spPr>
              <a:xfrm>
                <a:off x="8257639" y="44192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5" name="任意多边形: 形状 1654"/>
              <p:cNvSpPr/>
              <p:nvPr/>
            </p:nvSpPr>
            <p:spPr>
              <a:xfrm>
                <a:off x="8257639" y="45033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6" name="任意多边形: 形状 1655"/>
              <p:cNvSpPr/>
              <p:nvPr/>
            </p:nvSpPr>
            <p:spPr>
              <a:xfrm>
                <a:off x="8257639" y="45882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7" name="任意多边形: 形状 1656"/>
              <p:cNvSpPr/>
              <p:nvPr/>
            </p:nvSpPr>
            <p:spPr>
              <a:xfrm>
                <a:off x="8257639" y="467232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8" name="任意多边形: 形状 1657"/>
              <p:cNvSpPr/>
              <p:nvPr/>
            </p:nvSpPr>
            <p:spPr>
              <a:xfrm>
                <a:off x="4123233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59" name="任意多边形: 形状 1658"/>
              <p:cNvSpPr/>
              <p:nvPr/>
            </p:nvSpPr>
            <p:spPr>
              <a:xfrm>
                <a:off x="4123233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0" name="任意多边形: 形状 1659"/>
              <p:cNvSpPr/>
              <p:nvPr/>
            </p:nvSpPr>
            <p:spPr>
              <a:xfrm>
                <a:off x="4123233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1" name="任意多边形: 形状 1660"/>
              <p:cNvSpPr/>
              <p:nvPr/>
            </p:nvSpPr>
            <p:spPr>
              <a:xfrm>
                <a:off x="4123233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2" name="任意多边形: 形状 1661"/>
              <p:cNvSpPr/>
              <p:nvPr/>
            </p:nvSpPr>
            <p:spPr>
              <a:xfrm>
                <a:off x="4123233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3" name="任意多边形: 形状 1662"/>
              <p:cNvSpPr/>
              <p:nvPr/>
            </p:nvSpPr>
            <p:spPr>
              <a:xfrm>
                <a:off x="4123233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4" name="任意多边形: 形状 1663"/>
              <p:cNvSpPr/>
              <p:nvPr/>
            </p:nvSpPr>
            <p:spPr>
              <a:xfrm>
                <a:off x="4123233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5" name="任意多边形: 形状 1664"/>
              <p:cNvSpPr/>
              <p:nvPr/>
            </p:nvSpPr>
            <p:spPr>
              <a:xfrm>
                <a:off x="4123233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6" name="任意多边形: 形状 1665"/>
              <p:cNvSpPr/>
              <p:nvPr/>
            </p:nvSpPr>
            <p:spPr>
              <a:xfrm>
                <a:off x="4123233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7" name="任意多边形: 形状 1666"/>
              <p:cNvSpPr/>
              <p:nvPr/>
            </p:nvSpPr>
            <p:spPr>
              <a:xfrm>
                <a:off x="4123233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8" name="任意多边形: 形状 1667"/>
              <p:cNvSpPr/>
              <p:nvPr/>
            </p:nvSpPr>
            <p:spPr>
              <a:xfrm>
                <a:off x="4123233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69" name="任意多边形: 形状 1668"/>
              <p:cNvSpPr/>
              <p:nvPr/>
            </p:nvSpPr>
            <p:spPr>
              <a:xfrm>
                <a:off x="4123233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0" name="任意多边形: 形状 1669"/>
              <p:cNvSpPr/>
              <p:nvPr/>
            </p:nvSpPr>
            <p:spPr>
              <a:xfrm>
                <a:off x="4123233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1" name="任意多边形: 形状 1670"/>
              <p:cNvSpPr/>
              <p:nvPr/>
            </p:nvSpPr>
            <p:spPr>
              <a:xfrm>
                <a:off x="4123233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2" name="任意多边形: 形状 1671"/>
              <p:cNvSpPr/>
              <p:nvPr/>
            </p:nvSpPr>
            <p:spPr>
              <a:xfrm>
                <a:off x="4123233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3" name="任意多边形: 形状 1672"/>
              <p:cNvSpPr/>
              <p:nvPr/>
            </p:nvSpPr>
            <p:spPr>
              <a:xfrm>
                <a:off x="4123233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4" name="任意多边形: 形状 1673"/>
              <p:cNvSpPr/>
              <p:nvPr/>
            </p:nvSpPr>
            <p:spPr>
              <a:xfrm>
                <a:off x="4123233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5" name="任意多边形: 形状 1674"/>
              <p:cNvSpPr/>
              <p:nvPr/>
            </p:nvSpPr>
            <p:spPr>
              <a:xfrm>
                <a:off x="4123233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6" name="任意多边形: 形状 1675"/>
              <p:cNvSpPr/>
              <p:nvPr/>
            </p:nvSpPr>
            <p:spPr>
              <a:xfrm>
                <a:off x="4123233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7" name="任意多边形: 形状 1676"/>
              <p:cNvSpPr/>
              <p:nvPr/>
            </p:nvSpPr>
            <p:spPr>
              <a:xfrm>
                <a:off x="4123233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8" name="任意多边形: 形状 1677"/>
              <p:cNvSpPr/>
              <p:nvPr/>
            </p:nvSpPr>
            <p:spPr>
              <a:xfrm>
                <a:off x="4123233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79" name="任意多边形: 形状 1678"/>
              <p:cNvSpPr/>
              <p:nvPr/>
            </p:nvSpPr>
            <p:spPr>
              <a:xfrm>
                <a:off x="4123233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0" name="任意多边形: 形状 1679"/>
              <p:cNvSpPr/>
              <p:nvPr/>
            </p:nvSpPr>
            <p:spPr>
              <a:xfrm>
                <a:off x="4123233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1" name="任意多边形: 形状 1680"/>
              <p:cNvSpPr/>
              <p:nvPr/>
            </p:nvSpPr>
            <p:spPr>
              <a:xfrm>
                <a:off x="8172691" y="27736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2" name="任意多边形: 形状 1681"/>
              <p:cNvSpPr/>
              <p:nvPr/>
            </p:nvSpPr>
            <p:spPr>
              <a:xfrm>
                <a:off x="8172691" y="285770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3" name="任意多边形: 形状 1682"/>
              <p:cNvSpPr/>
              <p:nvPr/>
            </p:nvSpPr>
            <p:spPr>
              <a:xfrm>
                <a:off x="8172691" y="294175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4" name="任意多边形: 形状 1683"/>
              <p:cNvSpPr/>
              <p:nvPr/>
            </p:nvSpPr>
            <p:spPr>
              <a:xfrm>
                <a:off x="8172691" y="302669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5" name="任意多边形: 形状 1684"/>
              <p:cNvSpPr/>
              <p:nvPr/>
            </p:nvSpPr>
            <p:spPr>
              <a:xfrm>
                <a:off x="8172691" y="311074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6" name="任意多边形: 形状 1685"/>
              <p:cNvSpPr/>
              <p:nvPr/>
            </p:nvSpPr>
            <p:spPr>
              <a:xfrm>
                <a:off x="8172691" y="31956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7" name="任意多边形: 形状 1686"/>
              <p:cNvSpPr/>
              <p:nvPr/>
            </p:nvSpPr>
            <p:spPr>
              <a:xfrm>
                <a:off x="8172691" y="327973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8" name="任意多边形: 形状 1687"/>
              <p:cNvSpPr/>
              <p:nvPr/>
            </p:nvSpPr>
            <p:spPr>
              <a:xfrm>
                <a:off x="8172691" y="336377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89" name="任意多边形: 形状 1688"/>
              <p:cNvSpPr/>
              <p:nvPr/>
            </p:nvSpPr>
            <p:spPr>
              <a:xfrm>
                <a:off x="8172691" y="34487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0" name="任意多边形: 形状 1689"/>
              <p:cNvSpPr/>
              <p:nvPr/>
            </p:nvSpPr>
            <p:spPr>
              <a:xfrm>
                <a:off x="8172691" y="353276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1" name="任意多边形: 形状 1690"/>
              <p:cNvSpPr/>
              <p:nvPr/>
            </p:nvSpPr>
            <p:spPr>
              <a:xfrm>
                <a:off x="8172691" y="361681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2" name="任意多边形: 形状 1691"/>
              <p:cNvSpPr/>
              <p:nvPr/>
            </p:nvSpPr>
            <p:spPr>
              <a:xfrm>
                <a:off x="8172691" y="370175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3" name="任意多边形: 形状 1692"/>
              <p:cNvSpPr/>
              <p:nvPr/>
            </p:nvSpPr>
            <p:spPr>
              <a:xfrm>
                <a:off x="8172691" y="378580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4" name="任意多边形: 形状 1693"/>
              <p:cNvSpPr/>
              <p:nvPr/>
            </p:nvSpPr>
            <p:spPr>
              <a:xfrm>
                <a:off x="8172691" y="38707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5" name="任意多边形: 形状 1694"/>
              <p:cNvSpPr/>
              <p:nvPr/>
            </p:nvSpPr>
            <p:spPr>
              <a:xfrm>
                <a:off x="8172691" y="395479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6" name="任意多边形: 形状 1695"/>
              <p:cNvSpPr/>
              <p:nvPr/>
            </p:nvSpPr>
            <p:spPr>
              <a:xfrm>
                <a:off x="8172691" y="40397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7" name="任意多边形: 形状 1696"/>
              <p:cNvSpPr/>
              <p:nvPr/>
            </p:nvSpPr>
            <p:spPr>
              <a:xfrm>
                <a:off x="8172691" y="41237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8" name="任意多边形: 形状 1697"/>
              <p:cNvSpPr/>
              <p:nvPr/>
            </p:nvSpPr>
            <p:spPr>
              <a:xfrm>
                <a:off x="8172691" y="420782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699" name="任意多边形: 形状 1698"/>
              <p:cNvSpPr/>
              <p:nvPr/>
            </p:nvSpPr>
            <p:spPr>
              <a:xfrm>
                <a:off x="8172691" y="42927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0" name="任意多边形: 形状 1699"/>
              <p:cNvSpPr/>
              <p:nvPr/>
            </p:nvSpPr>
            <p:spPr>
              <a:xfrm>
                <a:off x="8172691" y="437681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1" name="任意多边形: 形状 1700"/>
              <p:cNvSpPr/>
              <p:nvPr/>
            </p:nvSpPr>
            <p:spPr>
              <a:xfrm>
                <a:off x="8172691" y="44617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2" name="任意多边形: 形状 1701"/>
              <p:cNvSpPr/>
              <p:nvPr/>
            </p:nvSpPr>
            <p:spPr>
              <a:xfrm>
                <a:off x="8172691" y="454580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3" name="任意多边形: 形状 1702"/>
              <p:cNvSpPr/>
              <p:nvPr/>
            </p:nvSpPr>
            <p:spPr>
              <a:xfrm>
                <a:off x="8172691" y="46298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4" name="任意多边形: 形状 1703"/>
              <p:cNvSpPr/>
              <p:nvPr/>
            </p:nvSpPr>
            <p:spPr>
              <a:xfrm>
                <a:off x="4039189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5" name="任意多边形: 形状 1704"/>
              <p:cNvSpPr/>
              <p:nvPr/>
            </p:nvSpPr>
            <p:spPr>
              <a:xfrm>
                <a:off x="4039189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6" name="任意多边形: 形状 1705"/>
              <p:cNvSpPr/>
              <p:nvPr/>
            </p:nvSpPr>
            <p:spPr>
              <a:xfrm>
                <a:off x="4039189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7" name="任意多边形: 形状 1706"/>
              <p:cNvSpPr/>
              <p:nvPr/>
            </p:nvSpPr>
            <p:spPr>
              <a:xfrm>
                <a:off x="4039189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8" name="任意多边形: 形状 1707"/>
              <p:cNvSpPr/>
              <p:nvPr/>
            </p:nvSpPr>
            <p:spPr>
              <a:xfrm>
                <a:off x="4039189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09" name="任意多边形: 形状 1708"/>
              <p:cNvSpPr/>
              <p:nvPr/>
            </p:nvSpPr>
            <p:spPr>
              <a:xfrm>
                <a:off x="4039189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0" name="任意多边形: 形状 1709"/>
              <p:cNvSpPr/>
              <p:nvPr/>
            </p:nvSpPr>
            <p:spPr>
              <a:xfrm>
                <a:off x="4039189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1" name="任意多边形: 形状 1710"/>
              <p:cNvSpPr/>
              <p:nvPr/>
            </p:nvSpPr>
            <p:spPr>
              <a:xfrm>
                <a:off x="4039189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2" name="任意多边形: 形状 1711"/>
              <p:cNvSpPr/>
              <p:nvPr/>
            </p:nvSpPr>
            <p:spPr>
              <a:xfrm>
                <a:off x="4039189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3" name="任意多边形: 形状 1712"/>
              <p:cNvSpPr/>
              <p:nvPr/>
            </p:nvSpPr>
            <p:spPr>
              <a:xfrm>
                <a:off x="4039189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4" name="任意多边形: 形状 1713"/>
              <p:cNvSpPr/>
              <p:nvPr/>
            </p:nvSpPr>
            <p:spPr>
              <a:xfrm>
                <a:off x="4039189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5" name="任意多边形: 形状 1714"/>
              <p:cNvSpPr/>
              <p:nvPr/>
            </p:nvSpPr>
            <p:spPr>
              <a:xfrm>
                <a:off x="4039189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6" name="任意多边形: 形状 1715"/>
              <p:cNvSpPr/>
              <p:nvPr/>
            </p:nvSpPr>
            <p:spPr>
              <a:xfrm>
                <a:off x="4039189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7" name="任意多边形: 形状 1716"/>
              <p:cNvSpPr/>
              <p:nvPr/>
            </p:nvSpPr>
            <p:spPr>
              <a:xfrm>
                <a:off x="4039189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8" name="任意多边形: 形状 1717"/>
              <p:cNvSpPr/>
              <p:nvPr/>
            </p:nvSpPr>
            <p:spPr>
              <a:xfrm>
                <a:off x="4039189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19" name="任意多边形: 形状 1718"/>
              <p:cNvSpPr/>
              <p:nvPr/>
            </p:nvSpPr>
            <p:spPr>
              <a:xfrm>
                <a:off x="4039189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0" name="任意多边形: 形状 1719"/>
              <p:cNvSpPr/>
              <p:nvPr/>
            </p:nvSpPr>
            <p:spPr>
              <a:xfrm>
                <a:off x="4039189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1" name="任意多边形: 形状 1720"/>
              <p:cNvSpPr/>
              <p:nvPr/>
            </p:nvSpPr>
            <p:spPr>
              <a:xfrm>
                <a:off x="4039189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2" name="任意多边形: 形状 1721"/>
              <p:cNvSpPr/>
              <p:nvPr/>
            </p:nvSpPr>
            <p:spPr>
              <a:xfrm>
                <a:off x="4039189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3" name="任意多边形: 形状 1722"/>
              <p:cNvSpPr/>
              <p:nvPr/>
            </p:nvSpPr>
            <p:spPr>
              <a:xfrm>
                <a:off x="4039189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4" name="任意多边形: 形状 1723"/>
              <p:cNvSpPr/>
              <p:nvPr/>
            </p:nvSpPr>
            <p:spPr>
              <a:xfrm>
                <a:off x="4039189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5" name="任意多边形: 形状 1724"/>
              <p:cNvSpPr/>
              <p:nvPr/>
            </p:nvSpPr>
            <p:spPr>
              <a:xfrm>
                <a:off x="4039189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6" name="任意多边形: 形状 1725"/>
              <p:cNvSpPr/>
              <p:nvPr/>
            </p:nvSpPr>
            <p:spPr>
              <a:xfrm>
                <a:off x="4039189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7" name="任意多边形: 形状 1726"/>
              <p:cNvSpPr/>
              <p:nvPr/>
            </p:nvSpPr>
            <p:spPr>
              <a:xfrm>
                <a:off x="8088648" y="281523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8" name="任意多边形: 形状 1727"/>
              <p:cNvSpPr/>
              <p:nvPr/>
            </p:nvSpPr>
            <p:spPr>
              <a:xfrm>
                <a:off x="8088648" y="290018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29" name="任意多边形: 形状 1728"/>
              <p:cNvSpPr/>
              <p:nvPr/>
            </p:nvSpPr>
            <p:spPr>
              <a:xfrm>
                <a:off x="8088648" y="29842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0" name="任意多边形: 形状 1729"/>
              <p:cNvSpPr/>
              <p:nvPr/>
            </p:nvSpPr>
            <p:spPr>
              <a:xfrm>
                <a:off x="8088648" y="306826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1" name="任意多边形: 形状 1730"/>
              <p:cNvSpPr/>
              <p:nvPr/>
            </p:nvSpPr>
            <p:spPr>
              <a:xfrm>
                <a:off x="8088648" y="315321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2" name="任意多边形: 形状 1731"/>
              <p:cNvSpPr/>
              <p:nvPr/>
            </p:nvSpPr>
            <p:spPr>
              <a:xfrm>
                <a:off x="8088648" y="323725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3" name="任意多边形: 形状 1732"/>
              <p:cNvSpPr/>
              <p:nvPr/>
            </p:nvSpPr>
            <p:spPr>
              <a:xfrm>
                <a:off x="8088648" y="33222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4" name="任意多边形: 形状 1733"/>
              <p:cNvSpPr/>
              <p:nvPr/>
            </p:nvSpPr>
            <p:spPr>
              <a:xfrm>
                <a:off x="8088648" y="340624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5" name="任意多边形: 形状 1734"/>
              <p:cNvSpPr/>
              <p:nvPr/>
            </p:nvSpPr>
            <p:spPr>
              <a:xfrm>
                <a:off x="8088648" y="34911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6" name="任意多边形: 形状 1735"/>
              <p:cNvSpPr/>
              <p:nvPr/>
            </p:nvSpPr>
            <p:spPr>
              <a:xfrm>
                <a:off x="8088648" y="35752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7" name="任意多边形: 形状 1736"/>
              <p:cNvSpPr/>
              <p:nvPr/>
            </p:nvSpPr>
            <p:spPr>
              <a:xfrm>
                <a:off x="8088648" y="365928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8" name="任意多边形: 形状 1737"/>
              <p:cNvSpPr/>
              <p:nvPr/>
            </p:nvSpPr>
            <p:spPr>
              <a:xfrm>
                <a:off x="8088648" y="37442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39" name="任意多边形: 形状 1738"/>
              <p:cNvSpPr/>
              <p:nvPr/>
            </p:nvSpPr>
            <p:spPr>
              <a:xfrm>
                <a:off x="8088648" y="382827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0" name="任意多边形: 形状 1739"/>
              <p:cNvSpPr/>
              <p:nvPr/>
            </p:nvSpPr>
            <p:spPr>
              <a:xfrm>
                <a:off x="8088648" y="391231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1" name="任意多边形: 形状 1740"/>
              <p:cNvSpPr/>
              <p:nvPr/>
            </p:nvSpPr>
            <p:spPr>
              <a:xfrm>
                <a:off x="8088648" y="39972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2" name="任意多边形: 形状 1741"/>
              <p:cNvSpPr/>
              <p:nvPr/>
            </p:nvSpPr>
            <p:spPr>
              <a:xfrm>
                <a:off x="8088648" y="408131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3" name="任意多边形: 形状 1742"/>
              <p:cNvSpPr/>
              <p:nvPr/>
            </p:nvSpPr>
            <p:spPr>
              <a:xfrm>
                <a:off x="8088648" y="41662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4" name="任意多边形: 形状 1743"/>
              <p:cNvSpPr/>
              <p:nvPr/>
            </p:nvSpPr>
            <p:spPr>
              <a:xfrm>
                <a:off x="8088648" y="425030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5" name="任意多边形: 形状 1744"/>
              <p:cNvSpPr/>
              <p:nvPr/>
            </p:nvSpPr>
            <p:spPr>
              <a:xfrm>
                <a:off x="8088648" y="433434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6" name="任意多边形: 形状 1745"/>
              <p:cNvSpPr/>
              <p:nvPr/>
            </p:nvSpPr>
            <p:spPr>
              <a:xfrm>
                <a:off x="8088648" y="44192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7" name="任意多边形: 形状 1746"/>
              <p:cNvSpPr/>
              <p:nvPr/>
            </p:nvSpPr>
            <p:spPr>
              <a:xfrm>
                <a:off x="8088648" y="45033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8" name="任意多边形: 形状 1747"/>
              <p:cNvSpPr/>
              <p:nvPr/>
            </p:nvSpPr>
            <p:spPr>
              <a:xfrm>
                <a:off x="8088648" y="45882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49" name="任意多边形: 形状 1748"/>
              <p:cNvSpPr/>
              <p:nvPr/>
            </p:nvSpPr>
            <p:spPr>
              <a:xfrm>
                <a:off x="8088648" y="467232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0" name="任意多边形: 形状 1749"/>
              <p:cNvSpPr/>
              <p:nvPr/>
            </p:nvSpPr>
            <p:spPr>
              <a:xfrm>
                <a:off x="3954242" y="27863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1" name="任意多边形: 形状 1750"/>
              <p:cNvSpPr/>
              <p:nvPr/>
            </p:nvSpPr>
            <p:spPr>
              <a:xfrm>
                <a:off x="3954242" y="28712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2" name="任意多边形: 形状 1751"/>
              <p:cNvSpPr/>
              <p:nvPr/>
            </p:nvSpPr>
            <p:spPr>
              <a:xfrm>
                <a:off x="3954242" y="29553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3" name="任意多边形: 形状 1752"/>
              <p:cNvSpPr/>
              <p:nvPr/>
            </p:nvSpPr>
            <p:spPr>
              <a:xfrm>
                <a:off x="3954242" y="30402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4" name="任意多边形: 形状 1753"/>
              <p:cNvSpPr/>
              <p:nvPr/>
            </p:nvSpPr>
            <p:spPr>
              <a:xfrm>
                <a:off x="3954242" y="31242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5" name="任意多边形: 形状 1754"/>
              <p:cNvSpPr/>
              <p:nvPr/>
            </p:nvSpPr>
            <p:spPr>
              <a:xfrm>
                <a:off x="3954242" y="32083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6" name="任意多边形: 形状 1755"/>
              <p:cNvSpPr/>
              <p:nvPr/>
            </p:nvSpPr>
            <p:spPr>
              <a:xfrm>
                <a:off x="3954242" y="329328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7" name="任意多边形: 形状 1756"/>
              <p:cNvSpPr/>
              <p:nvPr/>
            </p:nvSpPr>
            <p:spPr>
              <a:xfrm>
                <a:off x="3954242" y="33773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8" name="任意多边形: 形状 1757"/>
              <p:cNvSpPr/>
              <p:nvPr/>
            </p:nvSpPr>
            <p:spPr>
              <a:xfrm>
                <a:off x="3954242" y="346227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59" name="任意多边形: 形状 1758"/>
              <p:cNvSpPr/>
              <p:nvPr/>
            </p:nvSpPr>
            <p:spPr>
              <a:xfrm>
                <a:off x="3954242" y="354632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0" name="任意多边形: 形状 1759"/>
              <p:cNvSpPr/>
              <p:nvPr/>
            </p:nvSpPr>
            <p:spPr>
              <a:xfrm>
                <a:off x="3954242" y="36303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1" name="任意多边形: 形状 1760"/>
              <p:cNvSpPr/>
              <p:nvPr/>
            </p:nvSpPr>
            <p:spPr>
              <a:xfrm>
                <a:off x="3954242" y="371531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2" name="任意多边形: 形状 1761"/>
              <p:cNvSpPr/>
              <p:nvPr/>
            </p:nvSpPr>
            <p:spPr>
              <a:xfrm>
                <a:off x="3954242" y="37993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3" name="任意多边形: 形状 1762"/>
              <p:cNvSpPr/>
              <p:nvPr/>
            </p:nvSpPr>
            <p:spPr>
              <a:xfrm>
                <a:off x="3954242" y="388430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4" name="任意多边形: 形状 1763"/>
              <p:cNvSpPr/>
              <p:nvPr/>
            </p:nvSpPr>
            <p:spPr>
              <a:xfrm>
                <a:off x="3954242" y="39683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5" name="任意多边形: 形状 1764"/>
              <p:cNvSpPr/>
              <p:nvPr/>
            </p:nvSpPr>
            <p:spPr>
              <a:xfrm>
                <a:off x="3954242" y="40523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6" name="任意多边形: 形状 1765"/>
              <p:cNvSpPr/>
              <p:nvPr/>
            </p:nvSpPr>
            <p:spPr>
              <a:xfrm>
                <a:off x="3954242" y="41373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7" name="任意多边形: 形状 1766"/>
              <p:cNvSpPr/>
              <p:nvPr/>
            </p:nvSpPr>
            <p:spPr>
              <a:xfrm>
                <a:off x="3954242" y="42213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8" name="任意多边形: 形状 1767"/>
              <p:cNvSpPr/>
              <p:nvPr/>
            </p:nvSpPr>
            <p:spPr>
              <a:xfrm>
                <a:off x="3954242" y="43063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69" name="任意多边形: 形状 1768"/>
              <p:cNvSpPr/>
              <p:nvPr/>
            </p:nvSpPr>
            <p:spPr>
              <a:xfrm>
                <a:off x="3954242" y="439037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6 h 27110"/>
                  <a:gd name="connsiteX2" fmla="*/ 13555 w 27110"/>
                  <a:gd name="connsiteY2" fmla="*/ 27111 h 27110"/>
                  <a:gd name="connsiteX3" fmla="*/ 0 w 27110"/>
                  <a:gd name="connsiteY3" fmla="*/ 13556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6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6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0" name="任意多边形: 形状 1769"/>
              <p:cNvSpPr/>
              <p:nvPr/>
            </p:nvSpPr>
            <p:spPr>
              <a:xfrm>
                <a:off x="3954242" y="447441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1" name="任意多边形: 形状 1770"/>
              <p:cNvSpPr/>
              <p:nvPr/>
            </p:nvSpPr>
            <p:spPr>
              <a:xfrm>
                <a:off x="3954242" y="455936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2" name="任意多边形: 形状 1771"/>
              <p:cNvSpPr/>
              <p:nvPr/>
            </p:nvSpPr>
            <p:spPr>
              <a:xfrm>
                <a:off x="3954242" y="464340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904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3" name="任意多边形: 形状 1772"/>
              <p:cNvSpPr/>
              <p:nvPr/>
            </p:nvSpPr>
            <p:spPr>
              <a:xfrm>
                <a:off x="8004604" y="277366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4" name="任意多边形: 形状 1773"/>
              <p:cNvSpPr/>
              <p:nvPr/>
            </p:nvSpPr>
            <p:spPr>
              <a:xfrm>
                <a:off x="8004604" y="285770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5" name="任意多边形: 形状 1774"/>
              <p:cNvSpPr/>
              <p:nvPr/>
            </p:nvSpPr>
            <p:spPr>
              <a:xfrm>
                <a:off x="8004604" y="294175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6" name="任意多边形: 形状 1775"/>
              <p:cNvSpPr/>
              <p:nvPr/>
            </p:nvSpPr>
            <p:spPr>
              <a:xfrm>
                <a:off x="8004604" y="302669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7" name="任意多边形: 形状 1776"/>
              <p:cNvSpPr/>
              <p:nvPr/>
            </p:nvSpPr>
            <p:spPr>
              <a:xfrm>
                <a:off x="8004604" y="311074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8" name="任意多边形: 形状 1777"/>
              <p:cNvSpPr/>
              <p:nvPr/>
            </p:nvSpPr>
            <p:spPr>
              <a:xfrm>
                <a:off x="8004604" y="31956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79" name="任意多边形: 形状 1778"/>
              <p:cNvSpPr/>
              <p:nvPr/>
            </p:nvSpPr>
            <p:spPr>
              <a:xfrm>
                <a:off x="8004604" y="327973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0" name="任意多边形: 形状 1779"/>
              <p:cNvSpPr/>
              <p:nvPr/>
            </p:nvSpPr>
            <p:spPr>
              <a:xfrm>
                <a:off x="8004604" y="336377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1" name="任意多边形: 形状 1780"/>
              <p:cNvSpPr/>
              <p:nvPr/>
            </p:nvSpPr>
            <p:spPr>
              <a:xfrm>
                <a:off x="8004604" y="34487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2" name="任意多边形: 形状 1781"/>
              <p:cNvSpPr/>
              <p:nvPr/>
            </p:nvSpPr>
            <p:spPr>
              <a:xfrm>
                <a:off x="8004604" y="353276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3" name="任意多边形: 形状 1782"/>
              <p:cNvSpPr/>
              <p:nvPr/>
            </p:nvSpPr>
            <p:spPr>
              <a:xfrm>
                <a:off x="8004604" y="361681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4" name="任意多边形: 形状 1783"/>
              <p:cNvSpPr/>
              <p:nvPr/>
            </p:nvSpPr>
            <p:spPr>
              <a:xfrm>
                <a:off x="8004604" y="370175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5" name="任意多边形: 形状 1784"/>
              <p:cNvSpPr/>
              <p:nvPr/>
            </p:nvSpPr>
            <p:spPr>
              <a:xfrm>
                <a:off x="8004604" y="378580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6" name="任意多边形: 形状 1785"/>
              <p:cNvSpPr/>
              <p:nvPr/>
            </p:nvSpPr>
            <p:spPr>
              <a:xfrm>
                <a:off x="8004604" y="38707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7" name="任意多边形: 形状 1786"/>
              <p:cNvSpPr/>
              <p:nvPr/>
            </p:nvSpPr>
            <p:spPr>
              <a:xfrm>
                <a:off x="8004604" y="395479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8" name="任意多边形: 形状 1787"/>
              <p:cNvSpPr/>
              <p:nvPr/>
            </p:nvSpPr>
            <p:spPr>
              <a:xfrm>
                <a:off x="8004604" y="40397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89" name="任意多边形: 形状 1788"/>
              <p:cNvSpPr/>
              <p:nvPr/>
            </p:nvSpPr>
            <p:spPr>
              <a:xfrm>
                <a:off x="8004604" y="41237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0" name="任意多边形: 形状 1789"/>
              <p:cNvSpPr/>
              <p:nvPr/>
            </p:nvSpPr>
            <p:spPr>
              <a:xfrm>
                <a:off x="8004604" y="420782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1" name="任意多边形: 形状 1790"/>
              <p:cNvSpPr/>
              <p:nvPr/>
            </p:nvSpPr>
            <p:spPr>
              <a:xfrm>
                <a:off x="8004604" y="42927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2" name="任意多边形: 形状 1791"/>
              <p:cNvSpPr/>
              <p:nvPr/>
            </p:nvSpPr>
            <p:spPr>
              <a:xfrm>
                <a:off x="8004604" y="437681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3" name="任意多边形: 形状 1792"/>
              <p:cNvSpPr/>
              <p:nvPr/>
            </p:nvSpPr>
            <p:spPr>
              <a:xfrm>
                <a:off x="8004604" y="44617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4" name="任意多边形: 形状 1793"/>
              <p:cNvSpPr/>
              <p:nvPr/>
            </p:nvSpPr>
            <p:spPr>
              <a:xfrm>
                <a:off x="8004604" y="454580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5" name="任意多边形: 形状 1794"/>
              <p:cNvSpPr/>
              <p:nvPr/>
            </p:nvSpPr>
            <p:spPr>
              <a:xfrm>
                <a:off x="8004604" y="462985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5422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6" name="任意多边形: 形状 1795"/>
              <p:cNvSpPr/>
              <p:nvPr/>
            </p:nvSpPr>
            <p:spPr>
              <a:xfrm>
                <a:off x="3870198" y="282878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7" name="任意多边形: 形状 1796"/>
              <p:cNvSpPr/>
              <p:nvPr/>
            </p:nvSpPr>
            <p:spPr>
              <a:xfrm>
                <a:off x="3870198" y="29137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8" name="任意多边形: 形状 1797"/>
              <p:cNvSpPr/>
              <p:nvPr/>
            </p:nvSpPr>
            <p:spPr>
              <a:xfrm>
                <a:off x="3870198" y="299777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799" name="任意多边形: 形状 1798"/>
              <p:cNvSpPr/>
              <p:nvPr/>
            </p:nvSpPr>
            <p:spPr>
              <a:xfrm>
                <a:off x="3870198" y="30818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0" name="任意多边形: 形状 1799"/>
              <p:cNvSpPr/>
              <p:nvPr/>
            </p:nvSpPr>
            <p:spPr>
              <a:xfrm>
                <a:off x="3870198" y="316677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1" name="任意多边形: 形状 1800"/>
              <p:cNvSpPr/>
              <p:nvPr/>
            </p:nvSpPr>
            <p:spPr>
              <a:xfrm>
                <a:off x="3870198" y="325081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2" name="任意多边形: 形状 1801"/>
              <p:cNvSpPr/>
              <p:nvPr/>
            </p:nvSpPr>
            <p:spPr>
              <a:xfrm>
                <a:off x="3870198" y="33348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3" name="任意多边形: 形状 1802"/>
              <p:cNvSpPr/>
              <p:nvPr/>
            </p:nvSpPr>
            <p:spPr>
              <a:xfrm>
                <a:off x="3870198" y="34198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4" name="任意多边形: 形状 1803"/>
              <p:cNvSpPr/>
              <p:nvPr/>
            </p:nvSpPr>
            <p:spPr>
              <a:xfrm>
                <a:off x="3870198" y="350384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5" name="任意多边形: 形状 1804"/>
              <p:cNvSpPr/>
              <p:nvPr/>
            </p:nvSpPr>
            <p:spPr>
              <a:xfrm>
                <a:off x="3870198" y="35887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6" name="任意多边形: 形状 1805"/>
              <p:cNvSpPr/>
              <p:nvPr/>
            </p:nvSpPr>
            <p:spPr>
              <a:xfrm>
                <a:off x="3870198" y="367283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7" name="任意多边形: 形状 1806"/>
              <p:cNvSpPr/>
              <p:nvPr/>
            </p:nvSpPr>
            <p:spPr>
              <a:xfrm>
                <a:off x="3870198" y="37568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8" name="任意多边形: 形状 1807"/>
              <p:cNvSpPr/>
              <p:nvPr/>
            </p:nvSpPr>
            <p:spPr>
              <a:xfrm>
                <a:off x="3870198" y="384183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09" name="任意多边形: 形状 1808"/>
              <p:cNvSpPr/>
              <p:nvPr/>
            </p:nvSpPr>
            <p:spPr>
              <a:xfrm>
                <a:off x="3870198" y="392587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0" name="任意多边形: 形状 1809"/>
              <p:cNvSpPr/>
              <p:nvPr/>
            </p:nvSpPr>
            <p:spPr>
              <a:xfrm>
                <a:off x="3870198" y="401082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1" name="任意多边形: 形状 1810"/>
              <p:cNvSpPr/>
              <p:nvPr/>
            </p:nvSpPr>
            <p:spPr>
              <a:xfrm>
                <a:off x="3870198" y="409486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2" name="任意多边形: 形状 1811"/>
              <p:cNvSpPr/>
              <p:nvPr/>
            </p:nvSpPr>
            <p:spPr>
              <a:xfrm>
                <a:off x="3870198" y="417981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3" name="任意多边形: 形状 1812"/>
              <p:cNvSpPr/>
              <p:nvPr/>
            </p:nvSpPr>
            <p:spPr>
              <a:xfrm>
                <a:off x="3870198" y="426385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4" name="任意多边形: 形状 1813"/>
              <p:cNvSpPr/>
              <p:nvPr/>
            </p:nvSpPr>
            <p:spPr>
              <a:xfrm>
                <a:off x="3870198" y="434790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5" name="任意多边形: 形状 1814"/>
              <p:cNvSpPr/>
              <p:nvPr/>
            </p:nvSpPr>
            <p:spPr>
              <a:xfrm>
                <a:off x="3870198" y="443284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6" name="任意多边形: 形状 1815"/>
              <p:cNvSpPr/>
              <p:nvPr/>
            </p:nvSpPr>
            <p:spPr>
              <a:xfrm>
                <a:off x="3870198" y="45168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7" name="任意多边形: 形状 1816"/>
              <p:cNvSpPr/>
              <p:nvPr/>
            </p:nvSpPr>
            <p:spPr>
              <a:xfrm>
                <a:off x="3870198" y="460093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8" name="任意多边形: 形状 1817"/>
              <p:cNvSpPr/>
              <p:nvPr/>
            </p:nvSpPr>
            <p:spPr>
              <a:xfrm>
                <a:off x="3870198" y="468588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19" name="任意多边形: 形状 1818"/>
              <p:cNvSpPr/>
              <p:nvPr/>
            </p:nvSpPr>
            <p:spPr>
              <a:xfrm>
                <a:off x="7919657" y="2815232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0" name="任意多边形: 形状 1819"/>
              <p:cNvSpPr/>
              <p:nvPr/>
            </p:nvSpPr>
            <p:spPr>
              <a:xfrm>
                <a:off x="7919657" y="290018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1" name="任意多边形: 形状 1820"/>
              <p:cNvSpPr/>
              <p:nvPr/>
            </p:nvSpPr>
            <p:spPr>
              <a:xfrm>
                <a:off x="7919657" y="298422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2" name="任意多边形: 形状 1821"/>
              <p:cNvSpPr/>
              <p:nvPr/>
            </p:nvSpPr>
            <p:spPr>
              <a:xfrm>
                <a:off x="7919657" y="306826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3" name="任意多边形: 形状 1822"/>
              <p:cNvSpPr/>
              <p:nvPr/>
            </p:nvSpPr>
            <p:spPr>
              <a:xfrm>
                <a:off x="7919657" y="315321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4" name="任意多边形: 形状 1823"/>
              <p:cNvSpPr/>
              <p:nvPr/>
            </p:nvSpPr>
            <p:spPr>
              <a:xfrm>
                <a:off x="7919657" y="3237258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5" name="任意多边形: 形状 1824"/>
              <p:cNvSpPr/>
              <p:nvPr/>
            </p:nvSpPr>
            <p:spPr>
              <a:xfrm>
                <a:off x="7919657" y="332220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6" name="任意多边形: 形状 1825"/>
              <p:cNvSpPr/>
              <p:nvPr/>
            </p:nvSpPr>
            <p:spPr>
              <a:xfrm>
                <a:off x="7919657" y="340624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7" name="任意多边形: 形状 1826"/>
              <p:cNvSpPr/>
              <p:nvPr/>
            </p:nvSpPr>
            <p:spPr>
              <a:xfrm>
                <a:off x="7919657" y="349119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8" name="任意多边形: 形状 1827"/>
              <p:cNvSpPr/>
              <p:nvPr/>
            </p:nvSpPr>
            <p:spPr>
              <a:xfrm>
                <a:off x="7919657" y="357524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29" name="任意多边形: 形状 1828"/>
              <p:cNvSpPr/>
              <p:nvPr/>
            </p:nvSpPr>
            <p:spPr>
              <a:xfrm>
                <a:off x="7919657" y="365928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0" name="任意多边形: 形状 1829"/>
              <p:cNvSpPr/>
              <p:nvPr/>
            </p:nvSpPr>
            <p:spPr>
              <a:xfrm>
                <a:off x="7919657" y="374423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1" name="任意多边形: 形状 1830"/>
              <p:cNvSpPr/>
              <p:nvPr/>
            </p:nvSpPr>
            <p:spPr>
              <a:xfrm>
                <a:off x="7919657" y="382827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2" name="任意多边形: 形状 1831"/>
              <p:cNvSpPr/>
              <p:nvPr/>
            </p:nvSpPr>
            <p:spPr>
              <a:xfrm>
                <a:off x="7919657" y="3912319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3" name="任意多边形: 形状 1832"/>
              <p:cNvSpPr/>
              <p:nvPr/>
            </p:nvSpPr>
            <p:spPr>
              <a:xfrm>
                <a:off x="7919657" y="399726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4" name="任意多边形: 形状 1833"/>
              <p:cNvSpPr/>
              <p:nvPr/>
            </p:nvSpPr>
            <p:spPr>
              <a:xfrm>
                <a:off x="7919657" y="4081310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5" name="任意多边形: 形状 1834"/>
              <p:cNvSpPr/>
              <p:nvPr/>
            </p:nvSpPr>
            <p:spPr>
              <a:xfrm>
                <a:off x="7919657" y="4166257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6" name="任意多边形: 形状 1835"/>
              <p:cNvSpPr/>
              <p:nvPr/>
            </p:nvSpPr>
            <p:spPr>
              <a:xfrm>
                <a:off x="7919657" y="425030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7" name="任意多边形: 形状 1836"/>
              <p:cNvSpPr/>
              <p:nvPr/>
            </p:nvSpPr>
            <p:spPr>
              <a:xfrm>
                <a:off x="7919657" y="4334344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8" name="任意多边形: 形状 1837"/>
              <p:cNvSpPr/>
              <p:nvPr/>
            </p:nvSpPr>
            <p:spPr>
              <a:xfrm>
                <a:off x="7919657" y="4419291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5422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39" name="任意多边形: 形状 1838"/>
              <p:cNvSpPr/>
              <p:nvPr/>
            </p:nvSpPr>
            <p:spPr>
              <a:xfrm>
                <a:off x="7919657" y="4503335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40" name="任意多边形: 形状 1839"/>
              <p:cNvSpPr/>
              <p:nvPr/>
            </p:nvSpPr>
            <p:spPr>
              <a:xfrm>
                <a:off x="7919657" y="4588283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1841" name="任意多边形: 形状 1840"/>
              <p:cNvSpPr/>
              <p:nvPr/>
            </p:nvSpPr>
            <p:spPr>
              <a:xfrm>
                <a:off x="7919657" y="4672326"/>
                <a:ext cx="27110" cy="27110"/>
              </a:xfrm>
              <a:custGeom>
                <a:avLst/>
                <a:gdLst>
                  <a:gd name="connsiteX0" fmla="*/ 13555 w 27110"/>
                  <a:gd name="connsiteY0" fmla="*/ 0 h 27110"/>
                  <a:gd name="connsiteX1" fmla="*/ 27111 w 27110"/>
                  <a:gd name="connsiteY1" fmla="*/ 13555 h 27110"/>
                  <a:gd name="connsiteX2" fmla="*/ 13555 w 27110"/>
                  <a:gd name="connsiteY2" fmla="*/ 27111 h 27110"/>
                  <a:gd name="connsiteX3" fmla="*/ 0 w 27110"/>
                  <a:gd name="connsiteY3" fmla="*/ 13555 h 27110"/>
                  <a:gd name="connsiteX4" fmla="*/ 13555 w 27110"/>
                  <a:gd name="connsiteY4" fmla="*/ 0 h 27110"/>
                  <a:gd name="connsiteX5" fmla="*/ 13555 w 27110"/>
                  <a:gd name="connsiteY5" fmla="*/ 0 h 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110" h="27110">
                    <a:moveTo>
                      <a:pt x="13555" y="0"/>
                    </a:moveTo>
                    <a:cubicBezTo>
                      <a:pt x="20785" y="0"/>
                      <a:pt x="27111" y="6326"/>
                      <a:pt x="27111" y="13555"/>
                    </a:cubicBezTo>
                    <a:cubicBezTo>
                      <a:pt x="27111" y="20785"/>
                      <a:pt x="20785" y="27111"/>
                      <a:pt x="13555" y="27111"/>
                    </a:cubicBezTo>
                    <a:cubicBezTo>
                      <a:pt x="6326" y="27111"/>
                      <a:pt x="0" y="20785"/>
                      <a:pt x="0" y="13555"/>
                    </a:cubicBezTo>
                    <a:cubicBezTo>
                      <a:pt x="0" y="6326"/>
                      <a:pt x="6326" y="0"/>
                      <a:pt x="13555" y="0"/>
                    </a:cubicBezTo>
                    <a:lnTo>
                      <a:pt x="13555" y="0"/>
                    </a:lnTo>
                    <a:close/>
                  </a:path>
                </a:pathLst>
              </a:custGeom>
              <a:solidFill>
                <a:srgbClr val="CDA856"/>
              </a:solidFill>
              <a:ln w="90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sp>
          <p:nvSpPr>
            <p:cNvPr id="1842" name="图形 573"/>
            <p:cNvSpPr/>
            <p:nvPr/>
          </p:nvSpPr>
          <p:spPr>
            <a:xfrm>
              <a:off x="5822" y="4143"/>
              <a:ext cx="7400" cy="3171"/>
            </a:xfrm>
            <a:custGeom>
              <a:avLst/>
              <a:gdLst>
                <a:gd name="connsiteX0" fmla="*/ 0 w 4699215"/>
                <a:gd name="connsiteY0" fmla="*/ 0 h 2013433"/>
                <a:gd name="connsiteX1" fmla="*/ 4699216 w 4699215"/>
                <a:gd name="connsiteY1" fmla="*/ 0 h 2013433"/>
                <a:gd name="connsiteX2" fmla="*/ 4699216 w 4699215"/>
                <a:gd name="connsiteY2" fmla="*/ 2013433 h 2013433"/>
                <a:gd name="connsiteX3" fmla="*/ 0 w 4699215"/>
                <a:gd name="connsiteY3" fmla="*/ 2013433 h 201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99215" h="2013433">
                  <a:moveTo>
                    <a:pt x="0" y="0"/>
                  </a:moveTo>
                  <a:lnTo>
                    <a:pt x="4699216" y="0"/>
                  </a:lnTo>
                  <a:lnTo>
                    <a:pt x="4699216" y="2013433"/>
                  </a:lnTo>
                  <a:lnTo>
                    <a:pt x="0" y="2013433"/>
                  </a:lnTo>
                  <a:close/>
                </a:path>
              </a:pathLst>
            </a:custGeom>
            <a:solidFill>
              <a:srgbClr val="FFFFFF"/>
            </a:solidFill>
            <a:ln w="18049" cap="flat">
              <a:solidFill>
                <a:srgbClr val="23181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45" name="任意多边形: 形状 1844"/>
            <p:cNvSpPr/>
            <p:nvPr/>
          </p:nvSpPr>
          <p:spPr>
            <a:xfrm>
              <a:off x="6110" y="4011"/>
              <a:ext cx="41" cy="44"/>
            </a:xfrm>
            <a:custGeom>
              <a:avLst/>
              <a:gdLst>
                <a:gd name="connsiteX0" fmla="*/ 19881 w 26226"/>
                <a:gd name="connsiteY0" fmla="*/ 6466 h 28058"/>
                <a:gd name="connsiteX1" fmla="*/ 18978 w 26226"/>
                <a:gd name="connsiteY1" fmla="*/ 1043 h 28058"/>
                <a:gd name="connsiteX2" fmla="*/ 18978 w 26226"/>
                <a:gd name="connsiteY2" fmla="*/ 1043 h 28058"/>
                <a:gd name="connsiteX3" fmla="*/ 11748 w 26226"/>
                <a:gd name="connsiteY3" fmla="*/ 1043 h 28058"/>
                <a:gd name="connsiteX4" fmla="*/ 3615 w 26226"/>
                <a:gd name="connsiteY4" fmla="*/ 6466 h 28058"/>
                <a:gd name="connsiteX5" fmla="*/ 0 w 26226"/>
                <a:gd name="connsiteY5" fmla="*/ 15503 h 28058"/>
                <a:gd name="connsiteX6" fmla="*/ 4518 w 26226"/>
                <a:gd name="connsiteY6" fmla="*/ 18214 h 28058"/>
                <a:gd name="connsiteX7" fmla="*/ 5422 w 26226"/>
                <a:gd name="connsiteY7" fmla="*/ 18214 h 28058"/>
                <a:gd name="connsiteX8" fmla="*/ 8133 w 26226"/>
                <a:gd name="connsiteY8" fmla="*/ 16406 h 28058"/>
                <a:gd name="connsiteX9" fmla="*/ 8133 w 26226"/>
                <a:gd name="connsiteY9" fmla="*/ 16406 h 28058"/>
                <a:gd name="connsiteX10" fmla="*/ 5422 w 26226"/>
                <a:gd name="connsiteY10" fmla="*/ 24540 h 28058"/>
                <a:gd name="connsiteX11" fmla="*/ 5422 w 26226"/>
                <a:gd name="connsiteY11" fmla="*/ 25443 h 28058"/>
                <a:gd name="connsiteX12" fmla="*/ 14459 w 26226"/>
                <a:gd name="connsiteY12" fmla="*/ 27251 h 28058"/>
                <a:gd name="connsiteX13" fmla="*/ 21689 w 26226"/>
                <a:gd name="connsiteY13" fmla="*/ 22732 h 28058"/>
                <a:gd name="connsiteX14" fmla="*/ 24400 w 26226"/>
                <a:gd name="connsiteY14" fmla="*/ 17310 h 28058"/>
                <a:gd name="connsiteX15" fmla="*/ 24400 w 26226"/>
                <a:gd name="connsiteY15" fmla="*/ 8273 h 28058"/>
                <a:gd name="connsiteX16" fmla="*/ 20785 w 26226"/>
                <a:gd name="connsiteY16" fmla="*/ 7369 h 28058"/>
                <a:gd name="connsiteX17" fmla="*/ 19881 w 26226"/>
                <a:gd name="connsiteY17" fmla="*/ 6466 h 28058"/>
                <a:gd name="connsiteX18" fmla="*/ 19881 w 26226"/>
                <a:gd name="connsiteY18" fmla="*/ 6466 h 2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226" h="28058">
                  <a:moveTo>
                    <a:pt x="19881" y="6466"/>
                  </a:moveTo>
                  <a:cubicBezTo>
                    <a:pt x="21689" y="4658"/>
                    <a:pt x="19881" y="2851"/>
                    <a:pt x="18978" y="1043"/>
                  </a:cubicBezTo>
                  <a:lnTo>
                    <a:pt x="18978" y="1043"/>
                  </a:lnTo>
                  <a:cubicBezTo>
                    <a:pt x="17170" y="-764"/>
                    <a:pt x="13555" y="140"/>
                    <a:pt x="11748" y="1043"/>
                  </a:cubicBezTo>
                  <a:cubicBezTo>
                    <a:pt x="6326" y="2851"/>
                    <a:pt x="6326" y="2851"/>
                    <a:pt x="3615" y="6466"/>
                  </a:cubicBezTo>
                  <a:cubicBezTo>
                    <a:pt x="0" y="10080"/>
                    <a:pt x="0" y="10080"/>
                    <a:pt x="0" y="15503"/>
                  </a:cubicBezTo>
                  <a:cubicBezTo>
                    <a:pt x="0" y="17310"/>
                    <a:pt x="2711" y="19117"/>
                    <a:pt x="4518" y="18214"/>
                  </a:cubicBezTo>
                  <a:lnTo>
                    <a:pt x="5422" y="18214"/>
                  </a:lnTo>
                  <a:cubicBezTo>
                    <a:pt x="7230" y="17310"/>
                    <a:pt x="7230" y="17310"/>
                    <a:pt x="8133" y="16406"/>
                  </a:cubicBezTo>
                  <a:lnTo>
                    <a:pt x="8133" y="16406"/>
                  </a:lnTo>
                  <a:cubicBezTo>
                    <a:pt x="7230" y="18214"/>
                    <a:pt x="5422" y="22732"/>
                    <a:pt x="5422" y="24540"/>
                  </a:cubicBezTo>
                  <a:cubicBezTo>
                    <a:pt x="5422" y="24540"/>
                    <a:pt x="5422" y="24540"/>
                    <a:pt x="5422" y="25443"/>
                  </a:cubicBezTo>
                  <a:cubicBezTo>
                    <a:pt x="6326" y="29058"/>
                    <a:pt x="11748" y="28154"/>
                    <a:pt x="14459" y="27251"/>
                  </a:cubicBezTo>
                  <a:cubicBezTo>
                    <a:pt x="16267" y="27251"/>
                    <a:pt x="20785" y="24540"/>
                    <a:pt x="21689" y="22732"/>
                  </a:cubicBezTo>
                  <a:cubicBezTo>
                    <a:pt x="23496" y="20925"/>
                    <a:pt x="23496" y="20021"/>
                    <a:pt x="24400" y="17310"/>
                  </a:cubicBezTo>
                  <a:cubicBezTo>
                    <a:pt x="25303" y="14599"/>
                    <a:pt x="28015" y="10080"/>
                    <a:pt x="24400" y="8273"/>
                  </a:cubicBezTo>
                  <a:cubicBezTo>
                    <a:pt x="22592" y="7369"/>
                    <a:pt x="22592" y="7369"/>
                    <a:pt x="20785" y="7369"/>
                  </a:cubicBezTo>
                  <a:cubicBezTo>
                    <a:pt x="19881" y="8273"/>
                    <a:pt x="19881" y="7369"/>
                    <a:pt x="19881" y="6466"/>
                  </a:cubicBezTo>
                  <a:lnTo>
                    <a:pt x="19881" y="6466"/>
                  </a:lnTo>
                  <a:close/>
                </a:path>
              </a:pathLst>
            </a:custGeom>
            <a:solidFill>
              <a:srgbClr val="6B95A1"/>
            </a:solidFill>
            <a:ln w="90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984" y="4308"/>
              <a:ext cx="7020" cy="3213"/>
            </a:xfrm>
            <a:prstGeom prst="rect">
              <a:avLst/>
            </a:prstGeom>
            <a:noFill/>
          </p:spPr>
          <p:txBody>
            <a:bodyPr wrap="square" rtlCol="0"/>
            <a:p>
              <a:pPr indent="0" algn="just" fontAlgn="auto">
                <a:lnSpc>
                  <a:spcPct val="100000"/>
                </a:lnSpc>
                <a:buClrTx/>
                <a:buSzTx/>
                <a:buFontTx/>
              </a:pPr>
              <a:r>
                <a:rPr lang="en-US" altLang="zh-CN" sz="2400" b="1">
                  <a:solidFill>
                    <a:schemeClr val="tx1"/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     </a:t>
              </a:r>
              <a:r>
                <a:rPr lang="zh-CN" altLang="en-US" sz="2400" b="1">
                  <a:solidFill>
                    <a:schemeClr val="tx1"/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论坛采用“小切口、深思考”的形式，通过</a:t>
              </a:r>
              <a:r>
                <a:rPr lang="zh-CN" altLang="en-US" sz="2400" b="1">
                  <a:solidFill>
                    <a:srgbClr val="FF0000"/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典型案例剖析、互动研讨</a:t>
              </a:r>
              <a:r>
                <a:rPr lang="zh-CN" altLang="en-US" sz="2400" b="1">
                  <a:solidFill>
                    <a:schemeClr val="tx1"/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，促进班主任之间的思想碰撞与经验传承，助力班主任从“事务型”向“研究型”转变。</a:t>
              </a:r>
              <a:endParaRPr lang="zh-CN" altLang="en-US" sz="24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28"/>
            </p:custDataLst>
          </p:nvPr>
        </p:nvGrpSpPr>
        <p:grpSpPr>
          <a:xfrm rot="0">
            <a:off x="7312660" y="2346325"/>
            <a:ext cx="3614017" cy="2959327"/>
            <a:chOff x="2196" y="3866"/>
            <a:chExt cx="15579" cy="13020"/>
          </a:xfrm>
        </p:grpSpPr>
        <p:pic>
          <p:nvPicPr>
            <p:cNvPr id="18" name="图片 17" descr="1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0">
              <a:lum bright="6000" contrast="12000"/>
            </a:blip>
            <a:srcRect/>
            <a:stretch>
              <a:fillRect/>
            </a:stretch>
          </p:blipFill>
          <p:spPr>
            <a:xfrm>
              <a:off x="10854" y="13713"/>
              <a:ext cx="6921" cy="3173"/>
            </a:xfrm>
            <a:prstGeom prst="rect">
              <a:avLst/>
            </a:prstGeom>
          </p:spPr>
        </p:pic>
        <p:sp>
          <p:nvSpPr>
            <p:cNvPr id="19" name="矩形 18"/>
            <p:cNvSpPr/>
            <p:nvPr>
              <p:custDataLst>
                <p:tags r:id="rId31"/>
              </p:custDataLst>
            </p:nvPr>
          </p:nvSpPr>
          <p:spPr>
            <a:xfrm>
              <a:off x="2196" y="3866"/>
              <a:ext cx="14820" cy="10544"/>
            </a:xfrm>
            <a:prstGeom prst="rect">
              <a:avLst/>
            </a:prstGeom>
            <a:solidFill>
              <a:srgbClr val="FBF3E4"/>
            </a:solidFill>
            <a:ln w="6350">
              <a:solidFill>
                <a:srgbClr val="F0F0F0">
                  <a:alpha val="70000"/>
                </a:srgbClr>
              </a:solidFill>
            </a:ln>
            <a:effectLst>
              <a:outerShdw blurRad="38100" dist="254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 descr="E:/设计素材图片2/pexels-arpan-bhatia-3130906-22021244.jpgpexels-arpan-bhatia-3130906-22021244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3" cstate="email"/>
            <a:srcRect l="785" t="-4" r="785" b="8285"/>
            <a:stretch>
              <a:fillRect/>
            </a:stretch>
          </p:blipFill>
          <p:spPr>
            <a:xfrm>
              <a:off x="2752" y="4408"/>
              <a:ext cx="13706" cy="958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212" h="4734">
                  <a:moveTo>
                    <a:pt x="0" y="0"/>
                  </a:moveTo>
                  <a:lnTo>
                    <a:pt x="6212" y="0"/>
                  </a:lnTo>
                  <a:lnTo>
                    <a:pt x="6212" y="4734"/>
                  </a:lnTo>
                  <a:lnTo>
                    <a:pt x="0" y="4734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3" name="图片 4" descr="343439383331313b343532303032303bb8f6c8cbd0c5cfa2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07500" y="3025746"/>
            <a:ext cx="195712" cy="195712"/>
          </a:xfrm>
          <a:prstGeom prst="rect">
            <a:avLst/>
          </a:prstGeom>
        </p:spPr>
      </p:pic>
      <p:pic>
        <p:nvPicPr>
          <p:cNvPr id="9" name="图片 4" descr="343439383331313b343532303032303bb8f6c8cbd0c5cfa2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955100" y="3025746"/>
            <a:ext cx="195712" cy="1957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1" grpId="0" animBg="1"/>
      <p:bldP spid="12" grpId="0" animBg="1"/>
      <p:bldP spid="15" grpId="0" animBg="1"/>
      <p:bldP spid="24" grpId="0" animBg="1"/>
      <p:bldP spid="27" grpId="0"/>
      <p:bldP spid="32" grpId="0"/>
      <p:bldP spid="33" grpId="0" animBg="1"/>
      <p:bldP spid="34" grpId="0"/>
      <p:bldP spid="36" grpId="0" animBg="1"/>
      <p:bldP spid="37" grpId="0" animBg="1"/>
      <p:bldP spid="38" grpId="0" animBg="1"/>
      <p:bldP spid="42" grpId="0" animBg="1"/>
      <p:bldP spid="43" grpId="0" animBg="1"/>
      <p:bldP spid="30" grpId="0"/>
      <p:bldP spid="4" grpId="1"/>
      <p:bldP spid="5" grpId="1" animBg="1"/>
      <p:bldP spid="11" grpId="1" animBg="1"/>
      <p:bldP spid="12" grpId="1" animBg="1"/>
      <p:bldP spid="15" grpId="1" animBg="1"/>
      <p:bldP spid="24" grpId="1" animBg="1"/>
      <p:bldP spid="27" grpId="1"/>
      <p:bldP spid="32" grpId="1"/>
      <p:bldP spid="33" grpId="1" animBg="1"/>
      <p:bldP spid="34" grpId="1"/>
      <p:bldP spid="36" grpId="1" animBg="1"/>
      <p:bldP spid="37" grpId="1" animBg="1"/>
      <p:bldP spid="38" grpId="1" animBg="1"/>
      <p:bldP spid="42" grpId="1" animBg="1"/>
      <p:bldP spid="43" grpId="1" animBg="1"/>
      <p:bldP spid="3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5728"/>
            <a:ext cx="6858000" cy="12192000"/>
          </a:xfrm>
          <a:prstGeom prst="rect">
            <a:avLst/>
          </a:prstGeom>
        </p:spPr>
      </p:pic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sp>
        <p:nvSpPr>
          <p:cNvPr id="4" name="文本框 3"/>
          <p:cNvSpPr txBox="1"/>
          <p:nvPr/>
        </p:nvSpPr>
        <p:spPr>
          <a:xfrm>
            <a:off x="1758950" y="1605915"/>
            <a:ext cx="896556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针对新生班级管理的特殊性，开展班主任结对子活动，安排经验丰富的班主任与青年班主任结成帮扶对子。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07460" y="784225"/>
            <a:ext cx="4745990" cy="521970"/>
          </a:xfrm>
          <a:prstGeom prst="rect">
            <a:avLst/>
          </a:prstGeom>
          <a:solidFill>
            <a:srgbClr val="F1E5CB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algn="ctr"/>
            <a:r>
              <a:rPr lang="zh-CN" altLang="en-US" sz="2800">
                <a:latin typeface="汉仪颜楷简" panose="00020600040101010101" charset="-122"/>
                <a:ea typeface="汉仪颜楷简" panose="00020600040101010101" charset="-122"/>
              </a:rPr>
              <a:t>三是实施结对帮扶工程。</a:t>
            </a:r>
            <a:endParaRPr lang="zh-CN" altLang="en-US" sz="2800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德育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901180" y="5198110"/>
            <a:ext cx="35521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跟班学习、一对一指导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4079013" y="2849032"/>
            <a:ext cx="3611479" cy="81423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班级常规管理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4039520" y="3916596"/>
            <a:ext cx="3611479" cy="81423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学生思想引导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4065848" y="5024033"/>
            <a:ext cx="3611479" cy="81423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活动策划组织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28" name="任意多边形: 形状 27"/>
          <p:cNvSpPr/>
          <p:nvPr>
            <p:custDataLst>
              <p:tags r:id="rId7"/>
            </p:custDataLst>
          </p:nvPr>
        </p:nvSpPr>
        <p:spPr>
          <a:xfrm flipV="1">
            <a:off x="2579625" y="4313863"/>
            <a:ext cx="893935" cy="867463"/>
          </a:xfrm>
          <a:custGeom>
            <a:avLst/>
            <a:gdLst>
              <a:gd name="connsiteX0" fmla="*/ 1211583 w 1494674"/>
              <a:gd name="connsiteY0" fmla="*/ 0 h 1450413"/>
              <a:gd name="connsiteX1" fmla="*/ 1213202 w 1494674"/>
              <a:gd name="connsiteY1" fmla="*/ 16540 h 1450413"/>
              <a:gd name="connsiteX2" fmla="*/ 1425172 w 1494674"/>
              <a:gd name="connsiteY2" fmla="*/ 342247 h 1450413"/>
              <a:gd name="connsiteX3" fmla="*/ 1494674 w 1494674"/>
              <a:gd name="connsiteY3" fmla="*/ 381088 h 1450413"/>
              <a:gd name="connsiteX4" fmla="*/ 1369085 w 1494674"/>
              <a:gd name="connsiteY4" fmla="*/ 442401 h 1450413"/>
              <a:gd name="connsiteX5" fmla="*/ 1213794 w 1494674"/>
              <a:gd name="connsiteY5" fmla="*/ 549822 h 1450413"/>
              <a:gd name="connsiteX6" fmla="*/ 762270 w 1494674"/>
              <a:gd name="connsiteY6" fmla="*/ 1381425 h 1450413"/>
              <a:gd name="connsiteX7" fmla="*/ 758333 w 1494674"/>
              <a:gd name="connsiteY7" fmla="*/ 1450413 h 1450413"/>
              <a:gd name="connsiteX8" fmla="*/ 0 w 1494674"/>
              <a:gd name="connsiteY8" fmla="*/ 513950 h 1450413"/>
              <a:gd name="connsiteX9" fmla="*/ 68299 w 1494674"/>
              <a:gd name="connsiteY9" fmla="*/ 524442 h 1450413"/>
              <a:gd name="connsiteX10" fmla="*/ 975607 w 1494674"/>
              <a:gd name="connsiteY10" fmla="*/ 255686 h 1450413"/>
              <a:gd name="connsiteX11" fmla="*/ 1112968 w 1494674"/>
              <a:gd name="connsiteY11" fmla="*/ 126122 h 1450413"/>
              <a:gd name="connsiteX12" fmla="*/ 1211583 w 1494674"/>
              <a:gd name="connsiteY12" fmla="*/ 0 h 1450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94674" h="1450413">
                <a:moveTo>
                  <a:pt x="1211583" y="0"/>
                </a:moveTo>
                <a:lnTo>
                  <a:pt x="1213202" y="16540"/>
                </a:lnTo>
                <a:cubicBezTo>
                  <a:pt x="1240057" y="151658"/>
                  <a:pt x="1317920" y="267646"/>
                  <a:pt x="1425172" y="342247"/>
                </a:cubicBezTo>
                <a:lnTo>
                  <a:pt x="1494674" y="381088"/>
                </a:lnTo>
                <a:lnTo>
                  <a:pt x="1369085" y="442401"/>
                </a:lnTo>
                <a:cubicBezTo>
                  <a:pt x="1315471" y="473746"/>
                  <a:pt x="1263543" y="509536"/>
                  <a:pt x="1213794" y="549822"/>
                </a:cubicBezTo>
                <a:cubicBezTo>
                  <a:pt x="948465" y="764681"/>
                  <a:pt x="795344" y="1066744"/>
                  <a:pt x="762270" y="1381425"/>
                </a:cubicBezTo>
                <a:lnTo>
                  <a:pt x="758333" y="1450413"/>
                </a:lnTo>
                <a:lnTo>
                  <a:pt x="0" y="513950"/>
                </a:lnTo>
                <a:lnTo>
                  <a:pt x="68299" y="524442"/>
                </a:lnTo>
                <a:cubicBezTo>
                  <a:pt x="382980" y="557517"/>
                  <a:pt x="710278" y="470544"/>
                  <a:pt x="975607" y="255686"/>
                </a:cubicBezTo>
                <a:cubicBezTo>
                  <a:pt x="1025356" y="215400"/>
                  <a:pt x="1071160" y="172048"/>
                  <a:pt x="1112968" y="126122"/>
                </a:cubicBezTo>
                <a:lnTo>
                  <a:pt x="1211583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4" name="任意多边形: 形状 41"/>
          <p:cNvSpPr/>
          <p:nvPr>
            <p:custDataLst>
              <p:tags r:id="rId8"/>
            </p:custDataLst>
          </p:nvPr>
        </p:nvSpPr>
        <p:spPr>
          <a:xfrm>
            <a:off x="3034982" y="3993708"/>
            <a:ext cx="312241" cy="344494"/>
          </a:xfrm>
          <a:custGeom>
            <a:avLst/>
            <a:gdLst>
              <a:gd name="connsiteX0" fmla="*/ 0 w 522072"/>
              <a:gd name="connsiteY0" fmla="*/ 0 h 576000"/>
              <a:gd name="connsiteX1" fmla="*/ 57685 w 522072"/>
              <a:gd name="connsiteY1" fmla="*/ 36499 h 576000"/>
              <a:gd name="connsiteX2" fmla="*/ 305792 w 522072"/>
              <a:gd name="connsiteY2" fmla="*/ 94890 h 576000"/>
              <a:gd name="connsiteX3" fmla="*/ 434252 w 522072"/>
              <a:gd name="connsiteY3" fmla="*/ 79794 h 576000"/>
              <a:gd name="connsiteX4" fmla="*/ 513663 w 522072"/>
              <a:gd name="connsiteY4" fmla="*/ 51059 h 576000"/>
              <a:gd name="connsiteX5" fmla="*/ 495233 w 522072"/>
              <a:gd name="connsiteY5" fmla="*/ 86018 h 576000"/>
              <a:gd name="connsiteX6" fmla="*/ 455626 w 522072"/>
              <a:gd name="connsiteY6" fmla="*/ 288000 h 576000"/>
              <a:gd name="connsiteX7" fmla="*/ 495233 w 522072"/>
              <a:gd name="connsiteY7" fmla="*/ 489982 h 576000"/>
              <a:gd name="connsiteX8" fmla="*/ 522072 w 522072"/>
              <a:gd name="connsiteY8" fmla="*/ 540891 h 576000"/>
              <a:gd name="connsiteX9" fmla="*/ 421275 w 522072"/>
              <a:gd name="connsiteY9" fmla="*/ 504416 h 576000"/>
              <a:gd name="connsiteX10" fmla="*/ 292815 w 522072"/>
              <a:gd name="connsiteY10" fmla="*/ 489320 h 576000"/>
              <a:gd name="connsiteX11" fmla="*/ 44708 w 522072"/>
              <a:gd name="connsiteY11" fmla="*/ 547712 h 576000"/>
              <a:gd name="connsiteX12" fmla="*/ 0 w 522072"/>
              <a:gd name="connsiteY12" fmla="*/ 576000 h 576000"/>
              <a:gd name="connsiteX13" fmla="*/ 0 w 522072"/>
              <a:gd name="connsiteY13" fmla="*/ 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2072" h="576000">
                <a:moveTo>
                  <a:pt x="0" y="0"/>
                </a:moveTo>
                <a:lnTo>
                  <a:pt x="57685" y="36499"/>
                </a:lnTo>
                <a:cubicBezTo>
                  <a:pt x="133943" y="74098"/>
                  <a:pt x="217785" y="94890"/>
                  <a:pt x="305792" y="94890"/>
                </a:cubicBezTo>
                <a:cubicBezTo>
                  <a:pt x="349796" y="94890"/>
                  <a:pt x="392758" y="89692"/>
                  <a:pt x="434252" y="79794"/>
                </a:cubicBezTo>
                <a:lnTo>
                  <a:pt x="513663" y="51059"/>
                </a:lnTo>
                <a:lnTo>
                  <a:pt x="495233" y="86018"/>
                </a:lnTo>
                <a:cubicBezTo>
                  <a:pt x="469729" y="148100"/>
                  <a:pt x="455626" y="216354"/>
                  <a:pt x="455626" y="288000"/>
                </a:cubicBezTo>
                <a:cubicBezTo>
                  <a:pt x="455626" y="359646"/>
                  <a:pt x="469729" y="427901"/>
                  <a:pt x="495233" y="489982"/>
                </a:cubicBezTo>
                <a:lnTo>
                  <a:pt x="522072" y="540891"/>
                </a:lnTo>
                <a:lnTo>
                  <a:pt x="421275" y="504416"/>
                </a:lnTo>
                <a:cubicBezTo>
                  <a:pt x="379781" y="494518"/>
                  <a:pt x="336819" y="489320"/>
                  <a:pt x="292815" y="489320"/>
                </a:cubicBezTo>
                <a:cubicBezTo>
                  <a:pt x="204808" y="489320"/>
                  <a:pt x="120966" y="510112"/>
                  <a:pt x="44708" y="547712"/>
                </a:cubicBezTo>
                <a:lnTo>
                  <a:pt x="0" y="5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7" name="任意多边形: 形状 17"/>
          <p:cNvSpPr/>
          <p:nvPr>
            <p:custDataLst>
              <p:tags r:id="rId9"/>
            </p:custDataLst>
          </p:nvPr>
        </p:nvSpPr>
        <p:spPr>
          <a:xfrm>
            <a:off x="2587980" y="3146037"/>
            <a:ext cx="893935" cy="867463"/>
          </a:xfrm>
          <a:custGeom>
            <a:avLst/>
            <a:gdLst>
              <a:gd name="connsiteX0" fmla="*/ 1211583 w 1494674"/>
              <a:gd name="connsiteY0" fmla="*/ 0 h 1450413"/>
              <a:gd name="connsiteX1" fmla="*/ 1213202 w 1494674"/>
              <a:gd name="connsiteY1" fmla="*/ 16540 h 1450413"/>
              <a:gd name="connsiteX2" fmla="*/ 1425172 w 1494674"/>
              <a:gd name="connsiteY2" fmla="*/ 342247 h 1450413"/>
              <a:gd name="connsiteX3" fmla="*/ 1494674 w 1494674"/>
              <a:gd name="connsiteY3" fmla="*/ 381088 h 1450413"/>
              <a:gd name="connsiteX4" fmla="*/ 1369085 w 1494674"/>
              <a:gd name="connsiteY4" fmla="*/ 442401 h 1450413"/>
              <a:gd name="connsiteX5" fmla="*/ 1213794 w 1494674"/>
              <a:gd name="connsiteY5" fmla="*/ 549822 h 1450413"/>
              <a:gd name="connsiteX6" fmla="*/ 762270 w 1494674"/>
              <a:gd name="connsiteY6" fmla="*/ 1381425 h 1450413"/>
              <a:gd name="connsiteX7" fmla="*/ 758333 w 1494674"/>
              <a:gd name="connsiteY7" fmla="*/ 1450413 h 1450413"/>
              <a:gd name="connsiteX8" fmla="*/ 0 w 1494674"/>
              <a:gd name="connsiteY8" fmla="*/ 513950 h 1450413"/>
              <a:gd name="connsiteX9" fmla="*/ 68299 w 1494674"/>
              <a:gd name="connsiteY9" fmla="*/ 524442 h 1450413"/>
              <a:gd name="connsiteX10" fmla="*/ 975607 w 1494674"/>
              <a:gd name="connsiteY10" fmla="*/ 255686 h 1450413"/>
              <a:gd name="connsiteX11" fmla="*/ 1112968 w 1494674"/>
              <a:gd name="connsiteY11" fmla="*/ 126122 h 1450413"/>
              <a:gd name="connsiteX12" fmla="*/ 1211583 w 1494674"/>
              <a:gd name="connsiteY12" fmla="*/ 0 h 1450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94674" h="1450413">
                <a:moveTo>
                  <a:pt x="1211583" y="0"/>
                </a:moveTo>
                <a:lnTo>
                  <a:pt x="1213202" y="16540"/>
                </a:lnTo>
                <a:cubicBezTo>
                  <a:pt x="1240057" y="151658"/>
                  <a:pt x="1317920" y="267646"/>
                  <a:pt x="1425172" y="342247"/>
                </a:cubicBezTo>
                <a:lnTo>
                  <a:pt x="1494674" y="381088"/>
                </a:lnTo>
                <a:lnTo>
                  <a:pt x="1369085" y="442401"/>
                </a:lnTo>
                <a:cubicBezTo>
                  <a:pt x="1315471" y="473746"/>
                  <a:pt x="1263543" y="509536"/>
                  <a:pt x="1213794" y="549822"/>
                </a:cubicBezTo>
                <a:cubicBezTo>
                  <a:pt x="948465" y="764681"/>
                  <a:pt x="795344" y="1066744"/>
                  <a:pt x="762270" y="1381425"/>
                </a:cubicBezTo>
                <a:lnTo>
                  <a:pt x="758333" y="1450413"/>
                </a:lnTo>
                <a:lnTo>
                  <a:pt x="0" y="513950"/>
                </a:lnTo>
                <a:lnTo>
                  <a:pt x="68299" y="524442"/>
                </a:lnTo>
                <a:cubicBezTo>
                  <a:pt x="382980" y="557517"/>
                  <a:pt x="710278" y="470544"/>
                  <a:pt x="975607" y="255686"/>
                </a:cubicBezTo>
                <a:cubicBezTo>
                  <a:pt x="1025356" y="215400"/>
                  <a:pt x="1071160" y="172048"/>
                  <a:pt x="1112968" y="126122"/>
                </a:cubicBezTo>
                <a:lnTo>
                  <a:pt x="1211583" y="0"/>
                </a:lnTo>
                <a:close/>
              </a:path>
            </a:pathLst>
          </a:cu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: 空心 26"/>
          <p:cNvSpPr/>
          <p:nvPr>
            <p:custDataLst>
              <p:tags r:id="rId10"/>
            </p:custDataLst>
          </p:nvPr>
        </p:nvSpPr>
        <p:spPr>
          <a:xfrm>
            <a:off x="3303108" y="4923412"/>
            <a:ext cx="602865" cy="620695"/>
          </a:xfrm>
          <a:prstGeom prst="donut">
            <a:avLst>
              <a:gd name="adj" fmla="val 88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: 空心 9"/>
          <p:cNvSpPr/>
          <p:nvPr>
            <p:custDataLst>
              <p:tags r:id="rId11"/>
            </p:custDataLst>
          </p:nvPr>
        </p:nvSpPr>
        <p:spPr>
          <a:xfrm>
            <a:off x="3303108" y="3855468"/>
            <a:ext cx="602865" cy="620695"/>
          </a:xfrm>
          <a:prstGeom prst="donut">
            <a:avLst>
              <a:gd name="adj" fmla="val 88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5" name="图片 4" descr="343439383331313b343532303032303bb8f6c8cbd0c5cfa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07430" y="3001340"/>
            <a:ext cx="193778" cy="193778"/>
          </a:xfrm>
          <a:prstGeom prst="rect">
            <a:avLst/>
          </a:prstGeom>
        </p:spPr>
      </p:pic>
      <p:sp>
        <p:nvSpPr>
          <p:cNvPr id="26" name="圆: 空心 12"/>
          <p:cNvSpPr/>
          <p:nvPr>
            <p:custDataLst>
              <p:tags r:id="rId15"/>
            </p:custDataLst>
          </p:nvPr>
        </p:nvSpPr>
        <p:spPr>
          <a:xfrm>
            <a:off x="3303108" y="2787904"/>
            <a:ext cx="602865" cy="620695"/>
          </a:xfrm>
          <a:prstGeom prst="donut">
            <a:avLst>
              <a:gd name="adj" fmla="val 88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9" name="图片 7" descr="343439383331313b343532303032333bc6f3d2b5bcf2bde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14266" y="4075741"/>
            <a:ext cx="180144" cy="180144"/>
          </a:xfrm>
          <a:prstGeom prst="rect">
            <a:avLst/>
          </a:prstGeom>
        </p:spPr>
      </p:pic>
      <p:pic>
        <p:nvPicPr>
          <p:cNvPr id="31" name="图片 23" descr="343439383331313b343532303034303bcffacadbb9dcc0ed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514266" y="5143685"/>
            <a:ext cx="180144" cy="180144"/>
          </a:xfrm>
          <a:prstGeom prst="rect">
            <a:avLst/>
          </a:prstGeom>
        </p:spPr>
      </p:pic>
      <p:sp>
        <p:nvSpPr>
          <p:cNvPr id="35" name="圆: 空心 4"/>
          <p:cNvSpPr/>
          <p:nvPr>
            <p:custDataLst>
              <p:tags r:id="rId22"/>
            </p:custDataLst>
          </p:nvPr>
        </p:nvSpPr>
        <p:spPr>
          <a:xfrm>
            <a:off x="1445219" y="3341624"/>
            <a:ext cx="1648484" cy="1648484"/>
          </a:xfrm>
          <a:prstGeom prst="donut">
            <a:avLst>
              <a:gd name="adj" fmla="val 7833"/>
            </a:avLst>
          </a:prstGeom>
          <a:solidFill>
            <a:srgbClr val="DCA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</a:rPr>
              <a:t>全方位帮扶</a:t>
            </a:r>
            <a:endParaRPr lang="zh-CN" altLang="en-US" sz="24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grpSp>
        <p:nvGrpSpPr>
          <p:cNvPr id="53" name="组合 52"/>
          <p:cNvGrpSpPr/>
          <p:nvPr>
            <p:custDataLst>
              <p:tags r:id="rId23"/>
            </p:custDataLst>
          </p:nvPr>
        </p:nvGrpSpPr>
        <p:grpSpPr>
          <a:xfrm rot="0">
            <a:off x="6709410" y="2463165"/>
            <a:ext cx="3743960" cy="2926080"/>
            <a:chOff x="2198" y="3614"/>
            <a:chExt cx="14826" cy="12187"/>
          </a:xfrm>
          <a:solidFill>
            <a:srgbClr val="FEF9F3"/>
          </a:solidFill>
        </p:grpSpPr>
        <p:sp>
          <p:nvSpPr>
            <p:cNvPr id="54" name="任意多边形 14"/>
            <p:cNvSpPr/>
            <p:nvPr>
              <p:custDataLst>
                <p:tags r:id="rId24"/>
              </p:custDataLst>
            </p:nvPr>
          </p:nvSpPr>
          <p:spPr>
            <a:xfrm flipH="1" flipV="1">
              <a:off x="6718" y="7073"/>
              <a:ext cx="10307" cy="8728"/>
            </a:xfrm>
            <a:custGeom>
              <a:avLst/>
              <a:gdLst>
                <a:gd name="connsiteX0" fmla="*/ 1 w 570"/>
                <a:gd name="connsiteY0" fmla="*/ 476 h 476"/>
                <a:gd name="connsiteX1" fmla="*/ 0 w 570"/>
                <a:gd name="connsiteY1" fmla="*/ 0 h 476"/>
                <a:gd name="connsiteX2" fmla="*/ 570 w 570"/>
                <a:gd name="connsiteY2" fmla="*/ 476 h 476"/>
                <a:gd name="connsiteX3" fmla="*/ 1 w 570"/>
                <a:gd name="connsiteY3" fmla="*/ 476 h 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0" h="4547">
                  <a:moveTo>
                    <a:pt x="579" y="0"/>
                  </a:moveTo>
                  <a:lnTo>
                    <a:pt x="1030" y="362"/>
                  </a:lnTo>
                  <a:lnTo>
                    <a:pt x="5026" y="362"/>
                  </a:lnTo>
                  <a:cubicBezTo>
                    <a:pt x="5185" y="362"/>
                    <a:pt x="5317" y="471"/>
                    <a:pt x="5354" y="618"/>
                  </a:cubicBezTo>
                  <a:lnTo>
                    <a:pt x="5355" y="624"/>
                  </a:lnTo>
                  <a:lnTo>
                    <a:pt x="5359" y="638"/>
                  </a:lnTo>
                  <a:cubicBezTo>
                    <a:pt x="5366" y="666"/>
                    <a:pt x="5370" y="695"/>
                    <a:pt x="5370" y="726"/>
                  </a:cubicBezTo>
                  <a:lnTo>
                    <a:pt x="5370" y="4198"/>
                  </a:lnTo>
                  <a:cubicBezTo>
                    <a:pt x="5370" y="4391"/>
                    <a:pt x="5214" y="4547"/>
                    <a:pt x="5021" y="4547"/>
                  </a:cubicBezTo>
                  <a:lnTo>
                    <a:pt x="349" y="4547"/>
                  </a:lnTo>
                  <a:cubicBezTo>
                    <a:pt x="258" y="4547"/>
                    <a:pt x="176" y="4513"/>
                    <a:pt x="114" y="4456"/>
                  </a:cubicBezTo>
                  <a:lnTo>
                    <a:pt x="114" y="4456"/>
                  </a:lnTo>
                  <a:lnTo>
                    <a:pt x="111" y="4453"/>
                  </a:lnTo>
                  <a:cubicBezTo>
                    <a:pt x="43" y="4392"/>
                    <a:pt x="0" y="4302"/>
                    <a:pt x="0" y="4203"/>
                  </a:cubicBezTo>
                  <a:lnTo>
                    <a:pt x="0" y="4198"/>
                  </a:lnTo>
                  <a:lnTo>
                    <a:pt x="0" y="726"/>
                  </a:lnTo>
                  <a:lnTo>
                    <a:pt x="0" y="700"/>
                  </a:lnTo>
                  <a:cubicBezTo>
                    <a:pt x="0" y="513"/>
                    <a:pt x="151" y="362"/>
                    <a:pt x="338" y="362"/>
                  </a:cubicBezTo>
                  <a:lnTo>
                    <a:pt x="580" y="362"/>
                  </a:lnTo>
                  <a:lnTo>
                    <a:pt x="579" y="0"/>
                  </a:lnTo>
                  <a:close/>
                </a:path>
              </a:pathLst>
            </a:custGeom>
            <a:grpFill/>
            <a:ln>
              <a:solidFill>
                <a:srgbClr val="F1DAAD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5" name="任意多边形 15"/>
            <p:cNvSpPr/>
            <p:nvPr>
              <p:custDataLst>
                <p:tags r:id="rId25"/>
              </p:custDataLst>
            </p:nvPr>
          </p:nvSpPr>
          <p:spPr>
            <a:xfrm>
              <a:off x="2198" y="3614"/>
              <a:ext cx="14043" cy="11618"/>
            </a:xfrm>
            <a:custGeom>
              <a:avLst/>
              <a:gdLst>
                <a:gd name="adj" fmla="val 8696"/>
                <a:gd name="a" fmla="pin 0 adj 50000"/>
                <a:gd name="x1" fmla="*/ ss a 100000"/>
                <a:gd name="x2" fmla="+- r 0 x1"/>
                <a:gd name="y2" fmla="+- b 0 x1"/>
                <a:gd name="il" fmla="*/ x1 29289 100000"/>
                <a:gd name="ir" fmla="+- r 0 il"/>
                <a:gd name="ib" fmla="+- b 0 il"/>
              </a:gdLst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17" h="6052">
                  <a:moveTo>
                    <a:pt x="489" y="0"/>
                  </a:moveTo>
                  <a:lnTo>
                    <a:pt x="6828" y="0"/>
                  </a:lnTo>
                  <a:cubicBezTo>
                    <a:pt x="7098" y="0"/>
                    <a:pt x="7317" y="219"/>
                    <a:pt x="7317" y="489"/>
                  </a:cubicBezTo>
                  <a:lnTo>
                    <a:pt x="7317" y="5134"/>
                  </a:lnTo>
                  <a:cubicBezTo>
                    <a:pt x="7317" y="5404"/>
                    <a:pt x="7098" y="5623"/>
                    <a:pt x="6828" y="5623"/>
                  </a:cubicBezTo>
                  <a:lnTo>
                    <a:pt x="1234" y="5623"/>
                  </a:lnTo>
                  <a:lnTo>
                    <a:pt x="699" y="6052"/>
                  </a:lnTo>
                  <a:lnTo>
                    <a:pt x="700" y="5623"/>
                  </a:lnTo>
                  <a:lnTo>
                    <a:pt x="489" y="5623"/>
                  </a:lnTo>
                  <a:cubicBezTo>
                    <a:pt x="219" y="5623"/>
                    <a:pt x="0" y="5404"/>
                    <a:pt x="0" y="5134"/>
                  </a:cubicBezTo>
                  <a:lnTo>
                    <a:pt x="0" y="489"/>
                  </a:lnTo>
                  <a:cubicBezTo>
                    <a:pt x="0" y="219"/>
                    <a:pt x="219" y="0"/>
                    <a:pt x="489" y="0"/>
                  </a:cubicBezTo>
                  <a:close/>
                </a:path>
              </a:pathLst>
            </a:custGeom>
            <a:grpFill/>
            <a:ln>
              <a:solidFill>
                <a:srgbClr val="F1DAAD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56" name="图片 55" descr="E:/设计素材图片2/leo-bayard-HuFL67UtXqU-unsplash.jpgleo-bayard-HuFL67UtXqU-unsplash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 rotWithShape="1">
            <a:blip r:embed="rId27" cstate="email"/>
            <a:srcRect l="12693" t="-4" r="12693" b="-4"/>
            <a:stretch>
              <a:fillRect/>
            </a:stretch>
          </p:blipFill>
          <p:spPr>
            <a:xfrm>
              <a:off x="2601" y="4052"/>
              <a:ext cx="13170" cy="9895"/>
            </a:xfrm>
            <a:prstGeom prst="roundRect">
              <a:avLst>
                <a:gd name="adj" fmla="val 6291"/>
              </a:avLst>
            </a:prstGeom>
            <a:grpFill/>
            <a:ln w="9525" cap="flat" cmpd="sng" algn="ctr">
              <a:solidFill>
                <a:srgbClr val="F1DAAD">
                  <a:alpha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57" name="文本框 56"/>
          <p:cNvSpPr txBox="1"/>
          <p:nvPr/>
        </p:nvSpPr>
        <p:spPr>
          <a:xfrm>
            <a:off x="3303270" y="5755640"/>
            <a:ext cx="6205220" cy="829945"/>
          </a:xfrm>
          <a:prstGeom prst="rect">
            <a:avLst/>
          </a:prstGeom>
          <a:solidFill>
            <a:srgbClr val="F1DAAD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有效提升青年班主任的管理能力，保障七年级德育工作平稳有序开展。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6" name="圆: 空心 26"/>
          <p:cNvSpPr/>
          <p:nvPr>
            <p:custDataLst>
              <p:tags r:id="rId28"/>
            </p:custDataLst>
          </p:nvPr>
        </p:nvSpPr>
        <p:spPr>
          <a:xfrm>
            <a:off x="7048338" y="2368172"/>
            <a:ext cx="602865" cy="620695"/>
          </a:xfrm>
          <a:prstGeom prst="donut">
            <a:avLst>
              <a:gd name="adj" fmla="val 88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23" descr="343439383331313b343532303034303bcffacadbb9dcc0ed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59496" y="2588445"/>
            <a:ext cx="180144" cy="180144"/>
          </a:xfrm>
          <a:prstGeom prst="rect">
            <a:avLst/>
          </a:prstGeom>
        </p:spPr>
      </p:pic>
      <p:sp>
        <p:nvSpPr>
          <p:cNvPr id="11" name="圆: 空心 26"/>
          <p:cNvSpPr/>
          <p:nvPr>
            <p:custDataLst>
              <p:tags r:id="rId30"/>
            </p:custDataLst>
          </p:nvPr>
        </p:nvSpPr>
        <p:spPr>
          <a:xfrm>
            <a:off x="8068148" y="2331977"/>
            <a:ext cx="602865" cy="620695"/>
          </a:xfrm>
          <a:prstGeom prst="donut">
            <a:avLst>
              <a:gd name="adj" fmla="val 88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2" name="图片 23" descr="343439383331313b343532303034303bcffacadbb9dcc0ed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279306" y="2552250"/>
            <a:ext cx="180144" cy="1801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9" grpId="0"/>
      <p:bldP spid="10" grpId="0"/>
      <p:bldP spid="13" grpId="0"/>
      <p:bldP spid="28" grpId="0" animBg="1"/>
      <p:bldP spid="14" grpId="0" animBg="1"/>
      <p:bldP spid="17" grpId="0" animBg="1"/>
      <p:bldP spid="22" grpId="0" animBg="1"/>
      <p:bldP spid="23" grpId="0" animBg="1"/>
      <p:bldP spid="26" grpId="0" animBg="1"/>
      <p:bldP spid="35" grpId="0" animBg="1"/>
      <p:bldP spid="4" grpId="1"/>
      <p:bldP spid="5" grpId="1" animBg="1"/>
      <p:bldP spid="9" grpId="1"/>
      <p:bldP spid="10" grpId="1"/>
      <p:bldP spid="13" grpId="1"/>
      <p:bldP spid="28" grpId="1" animBg="1"/>
      <p:bldP spid="14" grpId="1" animBg="1"/>
      <p:bldP spid="17" grpId="1" animBg="1"/>
      <p:bldP spid="22" grpId="1" animBg="1"/>
      <p:bldP spid="23" grpId="1" animBg="1"/>
      <p:bldP spid="26" grpId="1" animBg="1"/>
      <p:bldP spid="35" grpId="1" animBg="1"/>
      <p:bldP spid="3" grpId="0"/>
      <p:bldP spid="57" grpId="0" animBg="1"/>
      <p:bldP spid="3" grpId="1"/>
      <p:bldP spid="57" grpId="1" animBg="1"/>
      <p:bldP spid="6" grpId="0" bldLvl="0" animBg="1"/>
      <p:bldP spid="6" grpId="1" animBg="1"/>
      <p:bldP spid="11" grpId="0" bldLvl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-855722" y="-515601"/>
            <a:ext cx="4601260" cy="45078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8700" dirty="0">
                <a:solidFill>
                  <a:srgbClr val="C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贰</a:t>
            </a:r>
            <a:endParaRPr lang="zh-CN" altLang="en-US" sz="28700" dirty="0">
              <a:solidFill>
                <a:srgbClr val="C0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pic>
        <p:nvPicPr>
          <p:cNvPr id="22" name="图片 21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772285"/>
            <a:ext cx="12193057" cy="3084843"/>
          </a:xfrm>
          <a:prstGeom prst="rect">
            <a:avLst/>
          </a:prstGeom>
        </p:spPr>
      </p:pic>
      <p:pic>
        <p:nvPicPr>
          <p:cNvPr id="15" name="图片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6" t="23408" b="24653"/>
          <a:stretch>
            <a:fillRect/>
          </a:stretch>
        </p:blipFill>
        <p:spPr>
          <a:xfrm flipH="1">
            <a:off x="9850301" y="1960816"/>
            <a:ext cx="2342756" cy="2845354"/>
          </a:xfrm>
          <a:prstGeom prst="rect">
            <a:avLst/>
          </a:prstGeom>
        </p:spPr>
      </p:pic>
      <p:sp>
        <p:nvSpPr>
          <p:cNvPr id="14" name="文本框 13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 txBox="1"/>
          <p:nvPr/>
        </p:nvSpPr>
        <p:spPr>
          <a:xfrm>
            <a:off x="2416175" y="2510155"/>
            <a:ext cx="7495540" cy="31381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聚焦习惯养成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  <a:sym typeface="+mn-ea"/>
              </a:rPr>
              <a:t>筑牢学生成长基石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  <a:sym typeface="+mn-ea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516475" y="0"/>
            <a:ext cx="3842511" cy="2494722"/>
          </a:xfrm>
          <a:custGeom>
            <a:avLst/>
            <a:gdLst>
              <a:gd name="connsiteX0" fmla="*/ 105199 w 4637752"/>
              <a:gd name="connsiteY0" fmla="*/ 0 h 3011026"/>
              <a:gd name="connsiteX1" fmla="*/ 4532553 w 4637752"/>
              <a:gd name="connsiteY1" fmla="*/ 0 h 3011026"/>
              <a:gd name="connsiteX2" fmla="*/ 4533500 w 4637752"/>
              <a:gd name="connsiteY2" fmla="*/ 2587 h 3011026"/>
              <a:gd name="connsiteX3" fmla="*/ 4637752 w 4637752"/>
              <a:gd name="connsiteY3" fmla="*/ 692150 h 3011026"/>
              <a:gd name="connsiteX4" fmla="*/ 2318876 w 4637752"/>
              <a:gd name="connsiteY4" fmla="*/ 3011026 h 3011026"/>
              <a:gd name="connsiteX5" fmla="*/ 0 w 4637752"/>
              <a:gd name="connsiteY5" fmla="*/ 692150 h 3011026"/>
              <a:gd name="connsiteX6" fmla="*/ 104252 w 4637752"/>
              <a:gd name="connsiteY6" fmla="*/ 2587 h 301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7752" h="3011026">
                <a:moveTo>
                  <a:pt x="105199" y="0"/>
                </a:moveTo>
                <a:lnTo>
                  <a:pt x="4532553" y="0"/>
                </a:lnTo>
                <a:lnTo>
                  <a:pt x="4533500" y="2587"/>
                </a:lnTo>
                <a:cubicBezTo>
                  <a:pt x="4601253" y="220420"/>
                  <a:pt x="4637752" y="452023"/>
                  <a:pt x="4637752" y="692150"/>
                </a:cubicBezTo>
                <a:cubicBezTo>
                  <a:pt x="4637752" y="1972830"/>
                  <a:pt x="3599556" y="3011026"/>
                  <a:pt x="2318876" y="3011026"/>
                </a:cubicBezTo>
                <a:cubicBezTo>
                  <a:pt x="1038196" y="3011026"/>
                  <a:pt x="0" y="1972830"/>
                  <a:pt x="0" y="692150"/>
                </a:cubicBezTo>
                <a:cubicBezTo>
                  <a:pt x="0" y="452023"/>
                  <a:pt x="36499" y="220420"/>
                  <a:pt x="104252" y="2587"/>
                </a:cubicBezTo>
                <a:close/>
              </a:path>
            </a:pathLst>
          </a:cu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PicPr>
            <a:picLocks noChangeAspect="1"/>
          </p:cNvPicPr>
          <p:nvPr/>
        </p:nvPicPr>
        <p:blipFill>
          <a:blip r:embed="rId1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79" y="-1"/>
            <a:ext cx="3737113" cy="3737113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9870440" y="1103630"/>
            <a:ext cx="1295400" cy="1250950"/>
          </a:xfrm>
          <a:prstGeom prst="ellipse">
            <a:avLst/>
          </a:prstGeom>
          <a:solidFill>
            <a:srgbClr val="FAF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7" name="矩形 6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4215130" y="1972945"/>
            <a:ext cx="3914140" cy="521970"/>
          </a:xfrm>
          <a:prstGeom prst="rect">
            <a:avLst/>
          </a:prstGeom>
          <a:solidFill>
            <a:srgbClr val="FEF9F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汉仪颜楷简" panose="00020600040101010101" charset="-122"/>
                <a:ea typeface="汉仪颜楷简" panose="00020600040101010101" charset="-122"/>
              </a:rPr>
              <a:t>一是抓实新生入学教育。</a:t>
            </a:r>
            <a:endParaRPr lang="zh-CN" alt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10" name="矩形 9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/>
          <p:cNvSpPr/>
          <p:nvPr/>
        </p:nvSpPr>
        <p:spPr>
          <a:xfrm>
            <a:off x="2962275" y="414655"/>
            <a:ext cx="7598410" cy="1308735"/>
          </a:xfrm>
          <a:prstGeom prst="rect">
            <a:avLst/>
          </a:prstGeom>
          <a:ln>
            <a:solidFill>
              <a:srgbClr val="F1DAAD"/>
            </a:solidFill>
          </a:ln>
        </p:spPr>
        <p:txBody>
          <a:bodyPr vert="horz" wrap="square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lang="en-US" altLang="zh-CN" sz="2400" b="1">
                <a:latin typeface="柳公权楷书" panose="02010600010101010101" charset="-122"/>
                <a:ea typeface="柳公权楷书" panose="02010600010101010101" charset="-122"/>
              </a:rPr>
              <a:t>     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结合不同学段学生的认知规律与成长需求，政教处针对性开展习惯养成教育，通过</a:t>
            </a:r>
            <a:r>
              <a:rPr lang="zh-CN" altLang="en-US" sz="24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</a:rPr>
              <a:t>仪式赋能、集训强化、评比激励</a:t>
            </a:r>
            <a:r>
              <a:rPr lang="zh-CN" altLang="en-US" sz="2400" b="1">
                <a:latin typeface="柳公权楷书" panose="02010600010101010101" charset="-122"/>
                <a:ea typeface="柳公权楷书" panose="02010600010101010101" charset="-122"/>
              </a:rPr>
              <a:t>，帮助学生培养良好行为习惯与学习习惯。</a:t>
            </a:r>
            <a:endParaRPr lang="zh-CN" altLang="en-US" sz="24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2" name="e7d195523061f1c0" descr="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" hidden="1"/>
          <p:cNvSpPr txBox="1"/>
          <p:nvPr/>
        </p:nvSpPr>
        <p:spPr>
          <a:xfrm>
            <a:off x="-355600" y="1803400"/>
            <a:ext cx="262251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00"/>
              <a:t>e7d195523061f1c0092ce48a5fc95870a0687ac45bc8b2caB227BFDC40F9DB2B7A559DE97B8BDC6E716585DDCE188C7BF488BAA08C98985C74A3E1B5E305210FABE6A8AE2A6A8AB67019A6860E9B7AF5A2A591696CB6A20017EBB6C934BAFD54AC2970641B6280ABB2013857DF3F7DE477684829D602B80EE7FEA5A25B0856BBCE40B8D3A374E5F043A2BB853478EE1C</a:t>
            </a:r>
            <a:endParaRPr lang="zh-CN" altLang="en-US" sz="100"/>
          </a:p>
        </p:txBody>
      </p:sp>
      <p:grpSp>
        <p:nvGrpSpPr>
          <p:cNvPr id="60" name="组合 59"/>
          <p:cNvGrpSpPr/>
          <p:nvPr/>
        </p:nvGrpSpPr>
        <p:grpSpPr>
          <a:xfrm>
            <a:off x="11462385" y="96520"/>
            <a:ext cx="551815" cy="906780"/>
            <a:chOff x="17878" y="1891"/>
            <a:chExt cx="869" cy="1428"/>
          </a:xfrm>
        </p:grpSpPr>
        <p:pic>
          <p:nvPicPr>
            <p:cNvPr id="59" name="图片 58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965" y="2392"/>
              <a:ext cx="601" cy="503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7878" y="1891"/>
              <a:ext cx="869" cy="142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柳公权楷书" panose="02010600010101010101" charset="-122"/>
                  <a:ea typeface="柳公权楷书" panose="02010600010101010101" charset="-122"/>
                </a:rPr>
                <a:t>成长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柳公权楷书" panose="02010600010101010101" charset="-122"/>
                <a:ea typeface="柳公权楷书" panose="02010600010101010101" charset="-122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1173480" y="2949575"/>
            <a:ext cx="5955030" cy="1308735"/>
          </a:xfrm>
          <a:prstGeom prst="rect">
            <a:avLst/>
          </a:prstGeom>
          <a:ln>
            <a:solidFill>
              <a:srgbClr val="F1DAAD"/>
            </a:solidFill>
            <a:prstDash val="sysDash"/>
          </a:ln>
        </p:spPr>
        <p:txBody>
          <a:bodyPr vert="horz" wrap="square" lIns="0" tIns="0" rIns="0" bIns="0" rtlCol="0" anchor="ctr">
            <a:noAutofit/>
          </a:bodyPr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en-US" altLang="zh-CN" sz="2000" b="1">
                <a:latin typeface="柳公权楷书" panose="02010600010101010101" charset="-122"/>
                <a:ea typeface="柳公权楷书" panose="02010600010101010101" charset="-122"/>
              </a:rPr>
              <a:t>     </a:t>
            </a:r>
            <a:r>
              <a:rPr lang="zh-CN" altLang="en-US" sz="2000" b="1">
                <a:latin typeface="柳公权楷书" panose="02010600010101010101" charset="-122"/>
                <a:ea typeface="柳公权楷书" panose="02010600010101010101" charset="-122"/>
              </a:rPr>
              <a:t>为帮助一年级新生快速适应校园生活，举办庄重的入学迎新仪式，通过校园参观、师生互动、礼仪讲解等环节，让新生感受校园温暖，初步建立规则意识。</a:t>
            </a:r>
            <a:endParaRPr lang="zh-CN" altLang="en-US" sz="20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4690110" y="4713605"/>
            <a:ext cx="6827520" cy="1642745"/>
          </a:xfrm>
          <a:prstGeom prst="rect">
            <a:avLst/>
          </a:prstGeom>
          <a:ln>
            <a:solidFill>
              <a:srgbClr val="F1DAAD"/>
            </a:solidFill>
            <a:prstDash val="sysDash"/>
          </a:ln>
        </p:spPr>
        <p:txBody>
          <a:bodyPr vert="horz" wrap="square" lIns="0" tIns="0" rIns="0" bIns="0" rtlCol="0" anchor="t">
            <a:noAutofit/>
          </a:bodyPr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en-US" altLang="zh-CN" sz="2000" b="1">
                <a:latin typeface="柳公权楷书" panose="02010600010101010101" charset="-122"/>
                <a:ea typeface="柳公权楷书" panose="02010600010101010101" charset="-122"/>
              </a:rPr>
              <a:t>     </a:t>
            </a:r>
            <a:r>
              <a:rPr lang="zh-CN" altLang="en-US" sz="2000" b="1">
                <a:latin typeface="柳公权楷书" panose="02010600010101010101" charset="-122"/>
                <a:ea typeface="柳公权楷书" panose="02010600010101010101" charset="-122"/>
              </a:rPr>
              <a:t>针对七九年级学生学段过渡需求，期初开展入学集训活动，围绕校规校纪、学习方法、团队协作等内容开展专题教育，通过军事训练、主题班会、经验分享等形式，帮助学生调整状态、明确目标，为新学期学习生活奠定坚实基础。</a:t>
            </a:r>
            <a:endParaRPr lang="zh-CN" altLang="en-US" sz="2000" b="1">
              <a:latin typeface="柳公权楷书" panose="02010600010101010101" charset="-122"/>
              <a:ea typeface="柳公权楷书" panose="02010600010101010101" charset="-122"/>
            </a:endParaRPr>
          </a:p>
        </p:txBody>
      </p:sp>
      <p:pic>
        <p:nvPicPr>
          <p:cNvPr id="19" name="图片 18"/>
          <p:cNvPicPr/>
          <p:nvPr/>
        </p:nvPicPr>
        <p:blipFill rotWithShape="1">
          <a:blip r:embed="rId6"/>
          <a:srcRect l="4937" t="14551" b="10528"/>
          <a:stretch>
            <a:fillRect/>
          </a:stretch>
        </p:blipFill>
        <p:spPr>
          <a:xfrm>
            <a:off x="7282180" y="2744470"/>
            <a:ext cx="3631565" cy="1875155"/>
          </a:xfrm>
          <a:prstGeom prst="round2DiagRect">
            <a:avLst/>
          </a:prstGeom>
          <a:noFill/>
          <a:ln w="9525" cmpd="sng">
            <a:solidFill>
              <a:srgbClr val="F1DAAD">
                <a:alpha val="50000"/>
              </a:srgbClr>
            </a:solidFill>
          </a:ln>
          <a:effectLst/>
        </p:spPr>
      </p:pic>
      <p:pic>
        <p:nvPicPr>
          <p:cNvPr id="21" name="图片 20"/>
          <p:cNvPicPr/>
          <p:nvPr/>
        </p:nvPicPr>
        <p:blipFill rotWithShape="1">
          <a:blip r:embed="rId7"/>
          <a:srcRect b="6555"/>
          <a:stretch>
            <a:fillRect/>
          </a:stretch>
        </p:blipFill>
        <p:spPr>
          <a:xfrm>
            <a:off x="1000760" y="4401185"/>
            <a:ext cx="3590290" cy="1955165"/>
          </a:xfrm>
          <a:prstGeom prst="round2DiagRect">
            <a:avLst/>
          </a:prstGeom>
          <a:noFill/>
          <a:ln w="9525" cmpd="sng">
            <a:solidFill>
              <a:srgbClr val="F1DAAD">
                <a:alpha val="50000"/>
              </a:srgbClr>
            </a:solidFill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10" grpId="1" animBg="1"/>
      <p:bldP spid="7" grpId="1" animBg="1"/>
      <p:bldP spid="9" grpId="0" animBg="1"/>
      <p:bldP spid="9" grpId="1" animBg="1"/>
      <p:bldP spid="11" grpId="0" animBg="1"/>
      <p:bldP spid="11" grpId="1" animBg="1"/>
    </p:bldLst>
  </p:timing>
</p:sld>
</file>

<file path=ppt/tags/tag1.xml><?xml version="1.0" encoding="utf-8"?>
<p:tagLst xmlns:p="http://schemas.openxmlformats.org/presentationml/2006/main">
  <p:tag name="KSO_WM_DIAGRAM_VIRTUALLY_FRAME" val="{&quot;height&quot;:473.4,&quot;left&quot;:413.9,&quot;top&quot;:21.55,&quot;width&quot;:425.2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i*1_1_4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6000000238418579,&quot;colorType&quot;:1,&quot;foreColorIndex&quot;:5,&quot;pos&quot;:1,&quot;transparency&quot;:0.64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64_1*i*2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64_1*i*3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64_1*i*4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03.xml><?xml version="1.0" encoding="utf-8"?>
<p:tagLst xmlns:p="http://schemas.openxmlformats.org/presentationml/2006/main">
  <p:tag name="KSO_WM_UNIT_VALUE" val="2240*2182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64_1*d*1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40493031_1*l_i*1_2"/>
  <p:tag name="KSO_WM_TEMPLATE_CATEGORY" val="diagram"/>
  <p:tag name="KSO_WM_TEMPLATE_INDEX" val="40493031"/>
  <p:tag name="KSO_WM_UNIT_LAYERLEVEL" val="1_1"/>
  <p:tag name="KSO_WM_TAG_VERSION" val="3.0"/>
  <p:tag name="KSO_WM_DIAGRAM_VIRTUALLY_FRAME" val="{&quot;height&quot;:339.7,&quot;left&quot;:10.878503937007872,&quot;top&quot;:138.95,&quot;width&quot;:946.8429921259842}"/>
  <p:tag name="KSO_WM_UNIT_FILL_TYPE" val="3"/>
  <p:tag name="KSO_WM_UNIT_LINE_FORE_SCHEMECOLOR_INDEX" val="-2"/>
  <p:tag name="KSO_WM_DIAGRAM_MAX_ITEMCNT" val="4"/>
  <p:tag name="KSO_WM_DIAGRAM_MIN_ITEMCNT" val="2"/>
  <p:tag name="KSO_WM_DIAGRAM_COLOR_MATCH_VALUE" val="{&quot;shape&quot;:{&quot;fill&quot;:{&quot;gradient&quot;:[{&quot;brightness&quot;:0,&quot;colorType&quot;:1,&quot;foreColorIndex&quot;:5,&quot;pos&quot;:0.01281999982893467,&quot;transparency&quot;:0},{&quot;brightness&quot;:0.6000000238418579,&quot;colorType&quot;:1,&quot;foreColorIndex&quot;:5,&quot;pos&quot;:0.28999999165534973,&quot;transparency&quot;:0},{&quot;brightness&quot;:0.800000011920929,&quot;colorType&quot;:1,&quot;foreColorIndex&quot;:5,&quot;pos&quot;:0.7300000190734863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0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40493031_1*l_i*1_3"/>
  <p:tag name="KSO_WM_TEMPLATE_CATEGORY" val="diagram"/>
  <p:tag name="KSO_WM_TEMPLATE_INDEX" val="40493031"/>
  <p:tag name="KSO_WM_UNIT_LAYERLEVEL" val="1_1"/>
  <p:tag name="KSO_WM_TAG_VERSION" val="3.0"/>
  <p:tag name="KSO_WM_DIAGRAM_VIRTUALLY_FRAME" val="{&quot;height&quot;:339.7,&quot;left&quot;:10.878503937007872,&quot;top&quot;:138.95,&quot;width&quot;:946.8429921259842}"/>
  <p:tag name="KSO_WM_UNIT_FILL_TYPE" val="3"/>
  <p:tag name="KSO_WM_UNIT_LINE_FORE_SCHEMECOLOR_INDEX" val="-2"/>
  <p:tag name="KSO_WM_DIAGRAM_MAX_ITEMCNT" val="4"/>
  <p:tag name="KSO_WM_DIAGRAM_MIN_ITEMCNT" val="2"/>
  <p:tag name="KSO_WM_DIAGRAM_COLOR_MATCH_VALUE" val="{&quot;shape&quot;:{&quot;fill&quot;:{&quot;gradient&quot;:[{&quot;brightness&quot;:0,&quot;colorType&quot;:1,&quot;foreColorIndex&quot;:5,&quot;pos&quot;:0.01281999982893467,&quot;transparency&quot;:0},{&quot;brightness&quot;:0.6000000238418579,&quot;colorType&quot;:1,&quot;foreColorIndex&quot;:5,&quot;pos&quot;:0.28999999165534973,&quot;transparency&quot;:0},{&quot;brightness&quot;:0.800000011920929,&quot;colorType&quot;:1,&quot;foreColorIndex&quot;:5,&quot;pos&quot;:0.7300000190734863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0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40493031_1*l_h_i*1_2_4"/>
  <p:tag name="KSO_WM_TEMPLATE_CATEGORY" val="diagram"/>
  <p:tag name="KSO_WM_TEMPLATE_INDEX" val="40493031"/>
  <p:tag name="KSO_WM_UNIT_LAYERLEVEL" val="1_1_1"/>
  <p:tag name="KSO_WM_TAG_VERSION" val="3.0"/>
  <p:tag name="KSO_WM_BEAUTIFY_FLAG" val="#wm#"/>
  <p:tag name="KSO_WM_DIAGRAM_VIRTUALLY_FRAME" val="{&quot;height&quot;:339.7,&quot;left&quot;:10.878503937007872,&quot;top&quot;:138.95,&quot;width&quot;:946.8429921259842}"/>
  <p:tag name="KSO_WM_UNIT_LINE_FORE_SCHEMECOLOR_INDEX" val="-2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gradient&quot;:[{&quot;brightness&quot;:0.4000000059604645,&quot;colorType&quot;:1,&quot;foreColorIndex&quot;:5,&quot;pos&quot;:0,&quot;transparency&quot;:1},{&quot;brightness&quot;:0.4000000059604645,&quot;colorType&quot;:1,&quot;foreColorIndex&quot;:5,&quot;pos&quot;:0.5,&quot;transparency&quot;:0.6399999856948853},{&quot;brightness&quot;:0.4000000059604645,&quot;colorType&quot;:1,&quot;foreColorIndex&quot;:5,&quot;pos&quot;:0.9900000095367432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0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40493031_1*l_h_f*1_1_1"/>
  <p:tag name="KSO_WM_TEMPLATE_CATEGORY" val="diagram"/>
  <p:tag name="KSO_WM_TEMPLATE_INDEX" val="40493031"/>
  <p:tag name="KSO_WM_UNIT_LAYERLEVEL" val="1_1_1"/>
  <p:tag name="KSO_WM_TAG_VERSION" val="3.0"/>
  <p:tag name="KSO_WM_UNIT_VALUE" val="30"/>
  <p:tag name="KSO_WM_UNIT_PRESET_TEXT" val="单击此处添加文本，简明扼要地阐述您的观点"/>
  <p:tag name="KSO_WM_UNIT_TEXT_TYPE" val="1"/>
  <p:tag name="KSO_WM_DIAGRAM_VIRTUALLY_FRAME" val="{&quot;height&quot;:339.7,&quot;left&quot;:10.878503937007872,&quot;top&quot;:138.95,&quot;width&quot;:946.8429921259842}"/>
  <p:tag name="KSO_WM_UNIT_LINE_FORE_SCHEMECOLOR_INDEX" val="-2"/>
  <p:tag name="KSO_WM_UNIT_TEXT_FILL_FORE_SCHEMECOLOR_INDEX" val="1"/>
  <p:tag name="KSO_WM_UNIT_TEXT_FILL_TYPE" val="1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0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40493031_1*l_h_f*1_2_1"/>
  <p:tag name="KSO_WM_TEMPLATE_CATEGORY" val="diagram"/>
  <p:tag name="KSO_WM_TEMPLATE_INDEX" val="40493031"/>
  <p:tag name="KSO_WM_UNIT_LAYERLEVEL" val="1_1_1"/>
  <p:tag name="KSO_WM_TAG_VERSION" val="3.0"/>
  <p:tag name="KSO_WM_UNIT_PRESET_TEXT" val="简明扼要地阐述您的观点。可酌情增减文字"/>
  <p:tag name="KSO_WM_UNIT_TEXT_TYPE" val="1"/>
  <p:tag name="KSO_WM_DIAGRAM_VIRTUALLY_FRAME" val="{&quot;height&quot;:339.7,&quot;left&quot;:10.878503937007872,&quot;top&quot;:138.95,&quot;width&quot;:946.8429921259842}"/>
  <p:tag name="KSO_WM_UNIT_LINE_FORE_SCHEMECOLOR_INDEX" val="-2"/>
  <p:tag name="KSO_WM_UNIT_TEXT_FILL_FORE_SCHEMECOLOR_INDEX" val="1"/>
  <p:tag name="KSO_WM_UNIT_TEXT_FILL_TYPE" val="1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i*1_1_2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solid&quot;:{&quot;brightness&quot;:0.800000011920929,&quot;colorType&quot;:1,&quot;foreColorIndex&quot;:5,&quot;transparency&quot;:0.400000005960464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5,6,5,6,5,6]}"/>
</p:tagLst>
</file>

<file path=ppt/tags/tag110.xml><?xml version="1.0" encoding="utf-8"?>
<p:tagLst xmlns:p="http://schemas.openxmlformats.org/presentationml/2006/main">
  <p:tag name="KSO_WM_UNIT_PIC_EFFECT" val="1"/>
</p:tagLst>
</file>

<file path=ppt/tags/tag11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69_1*i*2"/>
  <p:tag name="KSO_WM_TEMPLATE_CATEGORY" val="custom"/>
  <p:tag name="KSO_WM_TEMPLATE_INDEX" val="20238569"/>
  <p:tag name="KSO_WM_UNIT_LAYERLEVEL" val="1"/>
  <p:tag name="KSO_WM_TAG_VERSION" val="3.0"/>
  <p:tag name="KSO_WM_UNIT_PIC_EFFECT" val="1"/>
</p:tagLst>
</file>

<file path=ppt/tags/tag112.xml><?xml version="1.0" encoding="utf-8"?>
<p:tagLst xmlns:p="http://schemas.openxmlformats.org/presentationml/2006/main">
  <p:tag name="KSO_WM_BEAUTIFY_FLAG" val="#wm#"/>
  <p:tag name="KSO_WM_UNIT_VALUE" val="1478*218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69_1*d*1"/>
  <p:tag name="KSO_WM_TEMPLATE_CATEGORY" val="custom"/>
  <p:tag name="KSO_WM_TEMPLATE_INDEX" val="20238569"/>
  <p:tag name="KSO_WM_UNIT_LAYERLEVEL" val="1"/>
  <p:tag name="KSO_WM_TAG_VERSION" val="3.0"/>
  <p:tag name="KSO_WM_UNIT_PIC_EFFECT" val="1"/>
</p:tagLst>
</file>

<file path=ppt/tags/tag113.xml><?xml version="1.0" encoding="utf-8"?>
<p:tagLst xmlns:p="http://schemas.openxmlformats.org/presentationml/2006/main">
  <p:tag name="KSO_WM_UNIT_VALUE" val="1600*2712"/>
  <p:tag name="KSO_WM_UNIT_HIGHLIGHT" val="0"/>
  <p:tag name="KSO_WM_UNIT_COMPATIBLE" val="0"/>
  <p:tag name="KSO_WM_UNIT_DIAGRAM_ISNUMVISUAL" val="0"/>
  <p:tag name="KSO_WM_UNIT_DIAGRAM_ISREFERUNIT" val="0"/>
  <p:tag name="KSO_WM_UNIT_ID" val="custom40479651_1*d*1"/>
  <p:tag name="KSO_WM_TEMPLATE_CATEGORY" val="custom"/>
  <p:tag name="KSO_WM_TEMPLATE_INDEX" val="40479651"/>
  <p:tag name="KSO_WM_UNIT_LAYERLEVEL" val="1"/>
  <p:tag name="KSO_WM_TAG_VERSION" val="3.0"/>
  <p:tag name="KSO_WM_UNIT_PIC_EFFECT" val="1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UNIT_VALUE" val="1600*2712"/>
  <p:tag name="KSO_WM_UNIT_HIGHLIGHT" val="0"/>
  <p:tag name="KSO_WM_UNIT_COMPATIBLE" val="0"/>
  <p:tag name="KSO_WM_UNIT_DIAGRAM_ISNUMVISUAL" val="0"/>
  <p:tag name="KSO_WM_UNIT_DIAGRAM_ISREFERUNIT" val="0"/>
  <p:tag name="KSO_WM_UNIT_ID" val="custom40479651_1*d*1"/>
  <p:tag name="KSO_WM_TEMPLATE_CATEGORY" val="custom"/>
  <p:tag name="KSO_WM_TEMPLATE_INDEX" val="40479651"/>
  <p:tag name="KSO_WM_UNIT_LAYERLEVEL" val="1"/>
  <p:tag name="KSO_WM_TAG_VERSION" val="3.0"/>
  <p:tag name="KSO_WM_UNIT_PIC_EFFECT" val="1"/>
</p:tagLst>
</file>

<file path=ppt/tags/tag116.xml><?xml version="1.0" encoding="utf-8"?>
<p:tagLst xmlns:p="http://schemas.openxmlformats.org/presentationml/2006/main">
  <p:tag name="KSO_WM_UNIT_VALUE" val="1600*2712"/>
  <p:tag name="KSO_WM_UNIT_HIGHLIGHT" val="0"/>
  <p:tag name="KSO_WM_UNIT_COMPATIBLE" val="0"/>
  <p:tag name="KSO_WM_UNIT_DIAGRAM_ISNUMVISUAL" val="0"/>
  <p:tag name="KSO_WM_UNIT_DIAGRAM_ISREFERUNIT" val="0"/>
  <p:tag name="KSO_WM_UNIT_ID" val="custom40479651_1*d*1"/>
  <p:tag name="KSO_WM_TEMPLATE_CATEGORY" val="custom"/>
  <p:tag name="KSO_WM_TEMPLATE_INDEX" val="40479651"/>
  <p:tag name="KSO_WM_UNIT_LAYERLEVEL" val="1"/>
  <p:tag name="KSO_WM_TAG_VERSION" val="3.0"/>
  <p:tag name="KSO_WM_UNIT_PIC_EFFECT" val="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i*1_1_1"/>
  <p:tag name="KSO_WM_TEMPLATE_CATEGORY" val="diagram"/>
  <p:tag name="KSO_WM_TEMPLATE_INDEX" val="20235248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gradient&quot;:[{&quot;brightness&quot;:0,&quot;colorType&quot;:1,&quot;foreColorIndex&quot;:5,&quot;pos&quot;:0,&quot;transparency&quot;:0},{&quot;brightness&quot;:0.4000000059604645,&quot;colorType&quot;:1,&quot;foreColorIndex&quot;:5,&quot;pos&quot;:0.8999999761581421,&quot;transparency&quot;:1},{&quot;brightness&quot;:0.4000000059604645,&quot;colorType&quot;:1,&quot;foreColorIndex&quot;:5,&quot;pos&quot;:0.7099999785423279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-2"/>
  <p:tag name="KSO_WM_DIAGRAM_USE_COLOR_VALUE" val="{&quot;color_scheme&quot;:1,&quot;color_type&quot;:1,&quot;theme_color_indexes&quot;:[5,6,5,6,5,6]}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i*1_1"/>
  <p:tag name="KSO_WM_TEMPLATE_CATEGORY" val="diagram"/>
  <p:tag name="KSO_WM_TEMPLATE_INDEX" val="20235248"/>
  <p:tag name="KSO_WM_UNIT_LAYERLEVEL" val="1_1"/>
  <p:tag name="KSO_WM_TAG_VERSION" val="3.0"/>
  <p:tag name="KSO_WM_BEAUTIFY_FLAG" val="#wm#"/>
  <p:tag name="KSO_WM_DIAGRAM_GROUP_CODE" val="n1-1"/>
  <p:tag name="KSO_WM_UNIT_TYPE" val="n_i"/>
  <p:tag name="KSO_WM_UNIT_INDEX" val="1_1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solid&quot;:{&quot;brightness&quot;:0.6000000238418579,&quot;colorType&quot;:1,&quot;foreColorIndex&quot;:7,&quot;transparency&quot;:0.57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.6"/>
  <p:tag name="KSO_WM_UNIT_LINE_FORE_SCHEMECOLOR_INDEX" val="-2"/>
  <p:tag name="KSO_WM_DIAGRAM_USE_COLOR_VALUE" val="{&quot;color_scheme&quot;:1,&quot;color_type&quot;:1,&quot;theme_color_indexes&quot;:[5,6,5,6,5,6]}"/>
</p:tagLst>
</file>

<file path=ppt/tags/tag1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i*1_1_1"/>
  <p:tag name="KSO_WM_TEMPLATE_CATEGORY" val="diagram"/>
  <p:tag name="KSO_WM_TEMPLATE_INDEX" val="2023095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gradient&quot;:[{&quot;brightness&quot;:0,&quot;colorType&quot;:1,&quot;foreColorIndex&quot;:5,&quot;pos&quot;:1,&quot;transparency&quot;:0},{&quot;brightness&quot;:0.20000000298023224,&quot;colorType&quot;:1,&quot;foreColorIndex&quot;:5,&quot;pos&quot;:0.5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i*1_2"/>
  <p:tag name="KSO_WM_TEMPLATE_CATEGORY" val="diagram"/>
  <p:tag name="KSO_WM_TEMPLATE_INDEX" val="20235248"/>
  <p:tag name="KSO_WM_UNIT_LAYERLEVEL" val="1_1"/>
  <p:tag name="KSO_WM_TAG_VERSION" val="3.0"/>
  <p:tag name="KSO_WM_BEAUTIFY_FLAG" val="#wm#"/>
  <p:tag name="KSO_WM_DIAGRAM_GROUP_CODE" val="n1-1"/>
  <p:tag name="KSO_WM_UNIT_TYPE" val="n_i"/>
  <p:tag name="KSO_WM_UNIT_INDEX" val="1_2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solid&quot;:{&quot;brightness&quot;:0.6000000238418579,&quot;colorType&quot;:1,&quot;foreColorIndex&quot;:7,&quot;transparency&quot;:0.57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.6"/>
  <p:tag name="KSO_WM_UNIT_LINE_FORE_SCHEMECOLOR_INDEX" val="-2"/>
  <p:tag name="KSO_WM_DIAGRAM_USE_COLOR_VALUE" val="{&quot;color_scheme&quot;:1,&quot;color_type&quot;:1,&quot;theme_color_indexes&quot;:[5,6,5,6,5,6]}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i*1_3"/>
  <p:tag name="KSO_WM_TEMPLATE_CATEGORY" val="diagram"/>
  <p:tag name="KSO_WM_TEMPLATE_INDEX" val="20235248"/>
  <p:tag name="KSO_WM_UNIT_LAYERLEVEL" val="1_1"/>
  <p:tag name="KSO_WM_TAG_VERSION" val="3.0"/>
  <p:tag name="KSO_WM_BEAUTIFY_FLAG" val="#wm#"/>
  <p:tag name="KSO_WM_DIAGRAM_GROUP_CODE" val="n1-1"/>
  <p:tag name="KSO_WM_UNIT_TYPE" val="n_i"/>
  <p:tag name="KSO_WM_UNIT_INDEX" val="1_3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solid&quot;:{&quot;brightness&quot;:0.6000000238418579,&quot;colorType&quot;:1,&quot;foreColorIndex&quot;:7,&quot;transparency&quot;:0.579999983310699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.6"/>
  <p:tag name="KSO_WM_UNIT_LINE_FORE_SCHEMECOLOR_INDEX" val="-2"/>
  <p:tag name="KSO_WM_DIAGRAM_USE_COLOR_VALUE" val="{&quot;color_scheme&quot;:1,&quot;color_type&quot;:1,&quot;theme_color_indexes&quot;:[5,6,5,6,5,6]}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h_i*1_2_1_1"/>
  <p:tag name="KSO_WM_TEMPLATE_CATEGORY" val="diagram"/>
  <p:tag name="KSO_WM_TEMPLATE_INDEX" val="20235248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1_1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solidLine&quot;:{&quot;brightness&quot;:0,&quot;colorType&quot;:1,&quot;foreColorIndex&quot;:6,&quot;transparency&quot;:0.5},&quot;type&quot;:1},&quot;shadow&quot;:{&quot;brightness&quot;:0,&quot;colorType&quot;:1,&quot;foreColorIndex&quot;:5,&quot;transparency&quot;:0.8100000023841858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UNIT_LINE_FORE_SCHEMECOLOR_INDEX" val="6"/>
  <p:tag name="KSO_WM_DIAGRAM_USE_COLOR_VALUE" val="{&quot;color_scheme&quot;:1,&quot;color_type&quot;:1,&quot;theme_color_indexes&quot;:[5,6,5,6,5,6]}"/>
</p:tagLst>
</file>

<file path=ppt/tags/tag12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5248_2*n_h_h_f*1_2_1_1"/>
  <p:tag name="KSO_WM_TEMPLATE_CATEGORY" val="diagram"/>
  <p:tag name="KSO_WM_TEMPLATE_INDEX" val="20235248"/>
  <p:tag name="KSO_WM_UNIT_LAYERLEVEL" val="1_1_1_1"/>
  <p:tag name="KSO_WM_TAG_VERSION" val="3.0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USESOURCEFORMAT_APPLY" val="1"/>
  <p:tag name="KSO_WM_UNIT_TEXT_LAYER_COUNT" val="1"/>
  <p:tag name="KSO_WM_BEAUTIFY_FLAG" val="#wm#"/>
  <p:tag name="KSO_WM_DIAGRAM_GROUP_CODE" val="n1-1"/>
  <p:tag name="KSO_WM_DIAGRAM_VERSION" val="3"/>
  <p:tag name="KSO_WM_DIAGRAM_COLOR_TRICK" val="4"/>
  <p:tag name="KSO_WM_DIAGRAM_COLOR_TEXT_CAN_REMOVE" val="n"/>
  <p:tag name="KSO_WM_UNIT_PRESET_TEXT" val="单击添加项正文内容"/>
  <p:tag name="KSO_WM_UNIT_LINE_FORE_SCHEMECOLOR_INDEX" val="-2"/>
  <p:tag name="KSO_WM_DIAGRAM_USE_COLOR_VALUE" val="{&quot;color_scheme&quot;:1,&quot;color_type&quot;:1,&quot;theme_color_indexes&quot;:[5,6,5,6,5,6]}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h_i*1_2_2_1"/>
  <p:tag name="KSO_WM_TEMPLATE_CATEGORY" val="diagram"/>
  <p:tag name="KSO_WM_TEMPLATE_INDEX" val="20235248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2_1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solid&quot;:{&quot;brightness&quot;:0,&quot;colorType&quot;:1,&quot;foreColorIndex&quot;:7,&quot;transparency&quot;:0},&quot;type&quot;:1},&quot;glow&quot;:{&quot;colorType&quot;:0},&quot;line&quot;:{&quot;type&quot;:0},&quot;shadow&quot;:{&quot;brightness&quot;:0,&quot;colorType&quot;:1,&quot;foreColorIndex&quot;:5,&quot;transparency&quot;:0.8100000023841858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"/>
  <p:tag name="KSO_WM_UNIT_LINE_FORE_SCHEMECOLOR_INDEX" val="-2"/>
  <p:tag name="KSO_WM_DIAGRAM_USE_COLOR_VALUE" val="{&quot;color_scheme&quot;:1,&quot;color_type&quot;:1,&quot;theme_color_indexes&quot;:[5,6,5,6,5,6]}"/>
</p:tagLst>
</file>

<file path=ppt/tags/tag12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5248_2*n_h_h_f*1_2_2_1"/>
  <p:tag name="KSO_WM_TEMPLATE_CATEGORY" val="diagram"/>
  <p:tag name="KSO_WM_TEMPLATE_INDEX" val="20235248"/>
  <p:tag name="KSO_WM_UNIT_LAYERLEVEL" val="1_1_1_1"/>
  <p:tag name="KSO_WM_TAG_VERSION" val="3.0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USESOURCEFORMAT_APPLY" val="1"/>
  <p:tag name="KSO_WM_UNIT_TEXT_LAYER_COUNT" val="1"/>
  <p:tag name="KSO_WM_BEAUTIFY_FLAG" val="#wm#"/>
  <p:tag name="KSO_WM_DIAGRAM_GROUP_CODE" val="n1-1"/>
  <p:tag name="KSO_WM_DIAGRAM_VERSION" val="3"/>
  <p:tag name="KSO_WM_DIAGRAM_COLOR_TRICK" val="4"/>
  <p:tag name="KSO_WM_DIAGRAM_COLOR_TEXT_CAN_REMOVE" val="n"/>
  <p:tag name="KSO_WM_UNIT_PRESET_TEXT" val="单击此处添加项正文"/>
  <p:tag name="KSO_WM_UNIT_LINE_FORE_SCHEMECOLOR_INDEX" val="-2"/>
  <p:tag name="KSO_WM_DIAGRAM_USE_COLOR_VALUE" val="{&quot;color_scheme&quot;:1,&quot;color_type&quot;:1,&quot;theme_color_indexes&quot;:[5,6,5,6,5,6]}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h_i*1_2_4_1"/>
  <p:tag name="KSO_WM_TEMPLATE_CATEGORY" val="diagram"/>
  <p:tag name="KSO_WM_TEMPLATE_INDEX" val="20235248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4_1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brightness&quot;:0,&quot;colorType&quot;:1,&quot;foreColorIndex&quot;:5,&quot;transparency&quot;:0.8100000023841858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12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4_1"/>
  <p:tag name="KSO_WM_UNIT_ID" val="diagram20235248_2*n_h_h_f*1_2_4_1"/>
  <p:tag name="KSO_WM_TEMPLATE_CATEGORY" val="diagram"/>
  <p:tag name="KSO_WM_TEMPLATE_INDEX" val="20235248"/>
  <p:tag name="KSO_WM_UNIT_LAYERLEVEL" val="1_1_1_1"/>
  <p:tag name="KSO_WM_TAG_VERSION" val="3.0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USESOURCEFORMAT_APPLY" val="1"/>
  <p:tag name="KSO_WM_UNIT_TEXT_LAYER_COUNT" val="1"/>
  <p:tag name="KSO_WM_BEAUTIFY_FLAG" val="#wm#"/>
  <p:tag name="KSO_WM_DIAGRAM_GROUP_CODE" val="n1-1"/>
  <p:tag name="KSO_WM_DIAGRAM_VERSION" val="3"/>
  <p:tag name="KSO_WM_DIAGRAM_COLOR_TRICK" val="4"/>
  <p:tag name="KSO_WM_DIAGRAM_COLOR_TEXT_CAN_REMOVE" val="n"/>
  <p:tag name="KSO_WM_UNIT_PRESET_TEXT" val="单击此处添加项正文"/>
  <p:tag name="KSO_WM_UNIT_LINE_FORE_SCHEMECOLOR_INDEX" val="-2"/>
  <p:tag name="KSO_WM_DIAGRAM_USE_COLOR_VALUE" val="{&quot;color_scheme&quot;:1,&quot;color_type&quot;:1,&quot;theme_color_indexes&quot;:[5,6,5,6,5,6]}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h_i*1_2_3_1"/>
  <p:tag name="KSO_WM_TEMPLATE_CATEGORY" val="diagram"/>
  <p:tag name="KSO_WM_TEMPLATE_INDEX" val="20235248"/>
  <p:tag name="KSO_WM_UNIT_LAYERLEVEL" val="1_1_1_1"/>
  <p:tag name="KSO_WM_TAG_VERSION" val="3.0"/>
  <p:tag name="KSO_WM_BEAUTIFY_FLAG" val="#wm#"/>
  <p:tag name="KSO_WM_DIAGRAM_GROUP_CODE" val="n1-1"/>
  <p:tag name="KSO_WM_UNIT_TYPE" val="n_h_h_i"/>
  <p:tag name="KSO_WM_UNIT_INDEX" val="1_2_3_1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brightness&quot;:0,&quot;colorType&quot;:1,&quot;foreColorIndex&quot;:5,&quot;transparency&quot;:0.8100000023841858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8"/>
  <p:tag name="KSO_WM_UNIT_FILL_FORE_SCHEMECOLOR_INDEX_BRIGHTNESS" val="0"/>
  <p:tag name="KSO_WM_UNIT_LINE_FORE_SCHEMECOLOR_INDEX" val="-2"/>
  <p:tag name="KSO_WM_DIAGRAM_USE_COLOR_VALUE" val="{&quot;color_scheme&quot;:1,&quot;color_type&quot;:1,&quot;theme_color_indexes&quot;:[5,6,5,6,5,6]}"/>
</p:tagLst>
</file>

<file path=ppt/tags/tag12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3_1"/>
  <p:tag name="KSO_WM_UNIT_ID" val="diagram20235248_2*n_h_h_f*1_2_3_1"/>
  <p:tag name="KSO_WM_TEMPLATE_CATEGORY" val="diagram"/>
  <p:tag name="KSO_WM_TEMPLATE_INDEX" val="20235248"/>
  <p:tag name="KSO_WM_UNIT_LAYERLEVEL" val="1_1_1_1"/>
  <p:tag name="KSO_WM_TAG_VERSION" val="3.0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USESOURCEFORMAT_APPLY" val="1"/>
  <p:tag name="KSO_WM_UNIT_TEXT_LAYER_COUNT" val="1"/>
  <p:tag name="KSO_WM_BEAUTIFY_FLAG" val="#wm#"/>
  <p:tag name="KSO_WM_DIAGRAM_GROUP_CODE" val="n1-1"/>
  <p:tag name="KSO_WM_DIAGRAM_VERSION" val="3"/>
  <p:tag name="KSO_WM_DIAGRAM_COLOR_TRICK" val="4"/>
  <p:tag name="KSO_WM_DIAGRAM_COLOR_TEXT_CAN_REMOVE" val="n"/>
  <p:tag name="KSO_WM_UNIT_PRESET_TEXT" val="单击添加项正文内容"/>
  <p:tag name="KSO_WM_UNIT_LINE_FORE_SCHEMECOLOR_INDEX" val="-2"/>
  <p:tag name="KSO_WM_DIAGRAM_USE_COLOR_VALUE" val="{&quot;color_scheme&quot;:1,&quot;color_type&quot;:1,&quot;theme_color_indexes&quot;:[5,6,5,6,5,6]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i*1_1_3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i*1_1_2"/>
  <p:tag name="KSO_WM_TEMPLATE_CATEGORY" val="diagram"/>
  <p:tag name="KSO_WM_TEMPLATE_INDEX" val="20235248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2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gradient&quot;:[{&quot;brightness&quot;:0.4000000059604645,&quot;colorType&quot;:1,&quot;foreColorIndex&quot;:5,&quot;pos&quot;:0.4300000071525574,&quot;transparency&quot;:1},{&quot;brightness&quot;:0.4000000059604645,&quot;colorType&quot;:1,&quot;foreColorIndex&quot;:5,&quot;pos&quot;:0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-2"/>
  <p:tag name="KSO_WM_DIAGRAM_USE_COLOR_VALUE" val="{&quot;color_scheme&quot;:1,&quot;color_type&quot;:1,&quot;theme_color_indexes&quot;:[5,6,5,6,5,6]}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i*1_1_3"/>
  <p:tag name="KSO_WM_TEMPLATE_CATEGORY" val="diagram"/>
  <p:tag name="KSO_WM_TEMPLATE_INDEX" val="20235248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3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gradient&quot;:[{&quot;brightness&quot;:0.4000000059604645,&quot;colorType&quot;:1,&quot;foreColorIndex&quot;:5,&quot;pos&quot;:0.4300000071525574,&quot;transparency&quot;:1},{&quot;brightness&quot;:0.4000000059604645,&quot;colorType&quot;:1,&quot;foreColorIndex&quot;:5,&quot;pos&quot;:0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-2"/>
  <p:tag name="KSO_WM_DIAGRAM_USE_COLOR_VALUE" val="{&quot;color_scheme&quot;:1,&quot;color_type&quot;:1,&quot;theme_color_indexes&quot;:[5,6,5,6,5,6]}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i*1_1_4"/>
  <p:tag name="KSO_WM_TEMPLATE_CATEGORY" val="diagram"/>
  <p:tag name="KSO_WM_TEMPLATE_INDEX" val="20235248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4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gradient&quot;:[{&quot;brightness&quot;:0.4000000059604645,&quot;colorType&quot;:1,&quot;foreColorIndex&quot;:5,&quot;pos&quot;:0.4300000071525574,&quot;transparency&quot;:1},{&quot;brightness&quot;:0.4000000059604645,&quot;colorType&quot;:1,&quot;foreColorIndex&quot;:5,&quot;pos&quot;:0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-2"/>
  <p:tag name="KSO_WM_DIAGRAM_USE_COLOR_VALUE" val="{&quot;color_scheme&quot;:1,&quot;color_type&quot;:1,&quot;theme_color_indexes&quot;:[5,6,5,6,5,6]}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i*1_1_5"/>
  <p:tag name="KSO_WM_TEMPLATE_CATEGORY" val="diagram"/>
  <p:tag name="KSO_WM_TEMPLATE_INDEX" val="20235248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5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gradient&quot;:[{&quot;brightness&quot;:0.4000000059604645,&quot;colorType&quot;:1,&quot;foreColorIndex&quot;:5,&quot;pos&quot;:0.4300000071525574,&quot;transparency&quot;:0.4099999964237213},{&quot;brightness&quot;:0.4000000059604645,&quot;colorType&quot;:1,&quot;foreColorIndex&quot;:5,&quot;pos&quot;:0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-2"/>
  <p:tag name="KSO_WM_DIAGRAM_USE_COLOR_VALUE" val="{&quot;color_scheme&quot;:1,&quot;color_type&quot;:1,&quot;theme_color_indexes&quot;:[5,6,5,6,5,6]}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i*1_1_6"/>
  <p:tag name="KSO_WM_TEMPLATE_CATEGORY" val="diagram"/>
  <p:tag name="KSO_WM_TEMPLATE_INDEX" val="20235248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6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gradient&quot;:[{&quot;brightness&quot;:0.4000000059604645,&quot;colorType&quot;:1,&quot;foreColorIndex&quot;:5,&quot;pos&quot;:0.4300000071525574,&quot;transparency&quot;:0.4099999964237213},{&quot;brightness&quot;:0.4000000059604645,&quot;colorType&quot;:1,&quot;foreColorIndex&quot;:5,&quot;pos&quot;:0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-2"/>
  <p:tag name="KSO_WM_DIAGRAM_USE_COLOR_VALUE" val="{&quot;color_scheme&quot;:1,&quot;color_type&quot;:1,&quot;theme_color_indexes&quot;:[5,6,5,6,5,6]}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5248_2*n_h_i*1_1_7"/>
  <p:tag name="KSO_WM_TEMPLATE_CATEGORY" val="diagram"/>
  <p:tag name="KSO_WM_TEMPLATE_INDEX" val="20235248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7"/>
  <p:tag name="KSO_WM_DIAGRAM_VERSION" val="3"/>
  <p:tag name="KSO_WM_DIAGRAM_COLOR_TRICK" val="4"/>
  <p:tag name="KSO_WM_DIAGRAM_COLOR_TEXT_CAN_REMOVE" val="n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gradient&quot;:[{&quot;brightness&quot;:0.4000000059604645,&quot;colorType&quot;:1,&quot;foreColorIndex&quot;:5,&quot;pos&quot;:0.4300000071525574,&quot;transparency&quot;:0.4099999964237213},{&quot;brightness&quot;:0.4000000059604645,&quot;colorType&quot;:1,&quot;foreColorIndex&quot;:5,&quot;pos&quot;:0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-2"/>
  <p:tag name="KSO_WM_DIAGRAM_USE_COLOR_VALUE" val="{&quot;color_scheme&quot;:1,&quot;color_type&quot;:1,&quot;theme_color_indexes&quot;:[5,6,5,6,5,6]}"/>
</p:tagLst>
</file>

<file path=ppt/tags/tag136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n_h_a"/>
  <p:tag name="KSO_WM_UNIT_INDEX" val="1_1_1"/>
  <p:tag name="KSO_WM_UNIT_ID" val="diagram20235248_2*n_h_a*1_1_1"/>
  <p:tag name="KSO_WM_TEMPLATE_CATEGORY" val="diagram"/>
  <p:tag name="KSO_WM_TEMPLATE_INDEX" val="20235248"/>
  <p:tag name="KSO_WM_UNIT_LAYERLEVEL" val="1_1_1"/>
  <p:tag name="KSO_WM_TAG_VERSION" val="3.0"/>
  <p:tag name="KSO_WM_DIAGRAM_MAX_ITEMCNT" val="5"/>
  <p:tag name="KSO_WM_DIAGRAM_MIN_ITEMCNT" val="3"/>
  <p:tag name="KSO_WM_DIAGRAM_VIRTUALLY_FRAME" val="{&quot;height&quot;:221.05,&quot;left&quot;:65.92499389648438,&quot;top&quot;:316.7,&quot;width&quot;:400.2500454735944}"/>
  <p:tag name="KSO_WM_DIAGRAM_COLOR_MATCH_VALUE" val="{&quot;shape&quot;:{&quot;fill&quot;:{&quot;type&quot;:0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USESOURCEFORMAT_APPLY" val="1"/>
  <p:tag name="KSO_WM_UNIT_TEXT_LAYER_COUNT" val="1"/>
  <p:tag name="KSO_WM_BEAUTIFY_FLAG" val="#wm#"/>
  <p:tag name="KSO_WM_UNIT_ISCONTENTSTITLE" val="0"/>
  <p:tag name="KSO_WM_UNIT_ISNUMDGMTITLE" val="0"/>
  <p:tag name="KSO_WM_DIAGRAM_GROUP_CODE" val="n1-1"/>
  <p:tag name="KSO_WM_UNIT_VALUE" val="12"/>
  <p:tag name="KSO_WM_DIAGRAM_VERSION" val="3"/>
  <p:tag name="KSO_WM_DIAGRAM_COLOR_TRICK" val="4"/>
  <p:tag name="KSO_WM_DIAGRAM_COLOR_TEXT_CAN_REMOVE" val="n"/>
  <p:tag name="KSO_WM_UNIT_PRESET_TEXT" val="单击此处添加标题具体内容"/>
  <p:tag name="KSO_WM_UNIT_LINE_FORE_SCHEMECOLOR_INDEX" val="-2"/>
  <p:tag name="KSO_WM_DIAGRAM_USE_COLOR_VALUE" val="{&quot;color_scheme&quot;:1,&quot;color_type&quot;:1,&quot;theme_color_indexes&quot;:[5,6,5,6,5,6]}"/>
</p:tagLst>
</file>

<file path=ppt/tags/tag137.xml><?xml version="1.0" encoding="utf-8"?>
<p:tagLst xmlns:p="http://schemas.openxmlformats.org/presentationml/2006/main">
  <p:tag name="KSO_WM_UNIT_PIC_EFFECT" val="1"/>
</p:tagLst>
</file>

<file path=ppt/tags/tag13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85_1*i*1"/>
  <p:tag name="KSO_WM_TEMPLATE_CATEGORY" val="custom"/>
  <p:tag name="KSO_WM_TEMPLATE_INDEX" val="20238485"/>
  <p:tag name="KSO_WM_UNIT_LAYERLEVEL" val="1"/>
  <p:tag name="KSO_WM_TAG_VERSION" val="1.0"/>
  <p:tag name="KSO_WM_UNIT_PIC_EFFECT" val="1"/>
</p:tagLst>
</file>

<file path=ppt/tags/tag139.xml><?xml version="1.0" encoding="utf-8"?>
<p:tagLst xmlns:p="http://schemas.openxmlformats.org/presentationml/2006/main">
  <p:tag name="KSO_WM_BEAUTIFY_FLAG" val="#wm#"/>
  <p:tag name="KSO_WM_UNIT_VALUE" val="1887*235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85_1*d*1"/>
  <p:tag name="KSO_WM_TEMPLATE_CATEGORY" val="custom"/>
  <p:tag name="KSO_WM_TEMPLATE_INDEX" val="20238485"/>
  <p:tag name="KSO_WM_UNIT_LAYERLEVEL" val="1"/>
  <p:tag name="KSO_WM_TAG_VERSION" val="1.0"/>
  <p:tag name="KSO_WM_UNIT_PIC_EFFECT" val="1"/>
</p:tagLst>
</file>

<file path=ppt/tags/tag1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57_2*n_h_h_a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UNIT_PIC_EFFECT" val="1"/>
</p:tagLst>
</file>

<file path=ppt/tags/tag14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6_1*i*1"/>
  <p:tag name="KSO_WM_TEMPLATE_CATEGORY" val="custom"/>
  <p:tag name="KSO_WM_TEMPLATE_INDEX" val="20238556"/>
  <p:tag name="KSO_WM_UNIT_LAYERLEVEL" val="1"/>
  <p:tag name="KSO_WM_TAG_VERSION" val="3.0"/>
  <p:tag name="KSO_WM_UNIT_LINE_FORE_SCHEMECOLOR_INDEX" val="5"/>
  <p:tag name="KSO_WM_DIAGRAM_MAX_ITEMCNT" val="5"/>
  <p:tag name="KSO_WM_DIAGRAM_MIN_ITEMCNT" val="3"/>
  <p:tag name="KSO_WM_DIAGRAM_VIRTUALLY_FRAME" val="{&quot;height&quot;:345.77764892578125,&quot;left&quot;:60.76414512333904,&quot;top&quot;:113.10172671821174,&quot;width&quot;:838.8391113281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PIC_EFFECT" val="1"/>
</p:tagLst>
</file>

<file path=ppt/tags/tag14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796*79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6_1*d*1"/>
  <p:tag name="KSO_WM_TEMPLATE_CATEGORY" val="custom"/>
  <p:tag name="KSO_WM_TEMPLATE_INDEX" val="20238556"/>
  <p:tag name="KSO_WM_UNIT_LAYERLEVEL" val="1"/>
  <p:tag name="KSO_WM_TAG_VERSION" val="3.0"/>
  <p:tag name="KSO_WM_UNIT_LINE_FORE_SCHEMECOLOR_INDEX" val="13"/>
  <p:tag name="KSO_WM_DIAGRAM_MAX_ITEMCNT" val="5"/>
  <p:tag name="KSO_WM_DIAGRAM_MIN_ITEMCNT" val="3"/>
  <p:tag name="KSO_WM_DIAGRAM_VIRTUALLY_FRAME" val="{&quot;height&quot;:345.77764892578125,&quot;left&quot;:60.76414512333904,&quot;top&quot;:113.10172671821174,&quot;width&quot;:838.8391113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PIC_EFFECT" val="1"/>
</p:tagLst>
</file>

<file path=ppt/tags/tag14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8556_1*i*2"/>
  <p:tag name="KSO_WM_TEMPLATE_CATEGORY" val="custom"/>
  <p:tag name="KSO_WM_TEMPLATE_INDEX" val="20238556"/>
  <p:tag name="KSO_WM_UNIT_LAYERLEVEL" val="1"/>
  <p:tag name="KSO_WM_TAG_VERSION" val="3.0"/>
  <p:tag name="KSO_WM_UNIT_PIC_EFFECT" val="1"/>
  <p:tag name="KSO_WM_UNIT_TYPE" val="i"/>
  <p:tag name="KSO_WM_UNIT_INDEX" val="2"/>
</p:tagLst>
</file>

<file path=ppt/tags/tag145.xml><?xml version="1.0" encoding="utf-8"?>
<p:tagLst xmlns:p="http://schemas.openxmlformats.org/presentationml/2006/main">
  <p:tag name="KSO_WM_UNIT_PIC_EFFECT" val="1"/>
</p:tagLst>
</file>

<file path=ppt/tags/tag14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6_1*i*1"/>
  <p:tag name="KSO_WM_TEMPLATE_CATEGORY" val="custom"/>
  <p:tag name="KSO_WM_TEMPLATE_INDEX" val="20238556"/>
  <p:tag name="KSO_WM_UNIT_LAYERLEVEL" val="1"/>
  <p:tag name="KSO_WM_TAG_VERSION" val="3.0"/>
  <p:tag name="KSO_WM_UNIT_LINE_FORE_SCHEMECOLOR_INDEX" val="5"/>
  <p:tag name="KSO_WM_DIAGRAM_MAX_ITEMCNT" val="5"/>
  <p:tag name="KSO_WM_DIAGRAM_MIN_ITEMCNT" val="3"/>
  <p:tag name="KSO_WM_DIAGRAM_VIRTUALLY_FRAME" val="{&quot;height&quot;:345.77764892578125,&quot;left&quot;:60.76414512333904,&quot;top&quot;:113.10172671821174,&quot;width&quot;:838.8391113281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PIC_EFFECT" val="1"/>
</p:tagLst>
</file>

<file path=ppt/tags/tag14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796*79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6_1*d*1"/>
  <p:tag name="KSO_WM_TEMPLATE_CATEGORY" val="custom"/>
  <p:tag name="KSO_WM_TEMPLATE_INDEX" val="20238556"/>
  <p:tag name="KSO_WM_UNIT_LAYERLEVEL" val="1"/>
  <p:tag name="KSO_WM_TAG_VERSION" val="3.0"/>
  <p:tag name="KSO_WM_UNIT_LINE_FORE_SCHEMECOLOR_INDEX" val="13"/>
  <p:tag name="KSO_WM_DIAGRAM_MAX_ITEMCNT" val="5"/>
  <p:tag name="KSO_WM_DIAGRAM_MIN_ITEMCNT" val="3"/>
  <p:tag name="KSO_WM_DIAGRAM_VIRTUALLY_FRAME" val="{&quot;height&quot;:345.77764892578125,&quot;left&quot;:60.76414512333904,&quot;top&quot;:113.10172671821174,&quot;width&quot;:838.8391113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PIC_EFFECT" val="1"/>
</p:tagLst>
</file>

<file path=ppt/tags/tag14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8556_1*i*2"/>
  <p:tag name="KSO_WM_TEMPLATE_CATEGORY" val="custom"/>
  <p:tag name="KSO_WM_TEMPLATE_INDEX" val="20238556"/>
  <p:tag name="KSO_WM_UNIT_LAYERLEVEL" val="1"/>
  <p:tag name="KSO_WM_TAG_VERSION" val="3.0"/>
  <p:tag name="KSO_WM_UNIT_PIC_EFFECT" val="1"/>
  <p:tag name="KSO_WM_UNIT_TYPE" val="i"/>
  <p:tag name="KSO_WM_UNIT_INDEX" val="2"/>
</p:tagLst>
</file>

<file path=ppt/tags/tag149.xml><?xml version="1.0" encoding="utf-8"?>
<p:tagLst xmlns:p="http://schemas.openxmlformats.org/presentationml/2006/main">
  <p:tag name="KSO_WM_UNIT_PIC_EFFECT" val="1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57_2*n_h_h_a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5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6_1*i*1"/>
  <p:tag name="KSO_WM_TEMPLATE_CATEGORY" val="custom"/>
  <p:tag name="KSO_WM_TEMPLATE_INDEX" val="20238556"/>
  <p:tag name="KSO_WM_UNIT_LAYERLEVEL" val="1"/>
  <p:tag name="KSO_WM_TAG_VERSION" val="3.0"/>
  <p:tag name="KSO_WM_UNIT_LINE_FORE_SCHEMECOLOR_INDEX" val="5"/>
  <p:tag name="KSO_WM_DIAGRAM_MAX_ITEMCNT" val="5"/>
  <p:tag name="KSO_WM_DIAGRAM_MIN_ITEMCNT" val="3"/>
  <p:tag name="KSO_WM_DIAGRAM_VIRTUALLY_FRAME" val="{&quot;height&quot;:345.77764892578125,&quot;left&quot;:60.76414512333904,&quot;top&quot;:113.10172671821174,&quot;width&quot;:838.83911132812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PIC_EFFECT" val="1"/>
</p:tagLst>
</file>

<file path=ppt/tags/tag15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796*79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6_1*d*1"/>
  <p:tag name="KSO_WM_TEMPLATE_CATEGORY" val="custom"/>
  <p:tag name="KSO_WM_TEMPLATE_INDEX" val="20238556"/>
  <p:tag name="KSO_WM_UNIT_LAYERLEVEL" val="1"/>
  <p:tag name="KSO_WM_TAG_VERSION" val="3.0"/>
  <p:tag name="KSO_WM_UNIT_LINE_FORE_SCHEMECOLOR_INDEX" val="13"/>
  <p:tag name="KSO_WM_DIAGRAM_MAX_ITEMCNT" val="5"/>
  <p:tag name="KSO_WM_DIAGRAM_MIN_ITEMCNT" val="3"/>
  <p:tag name="KSO_WM_DIAGRAM_VIRTUALLY_FRAME" val="{&quot;height&quot;:345.77764892578125,&quot;left&quot;:60.76414512333904,&quot;top&quot;:113.10172671821174,&quot;width&quot;:838.8391113281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PIC_EFFECT" val="1"/>
</p:tagLst>
</file>

<file path=ppt/tags/tag15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custom20238556_1*i*2"/>
  <p:tag name="KSO_WM_TEMPLATE_CATEGORY" val="custom"/>
  <p:tag name="KSO_WM_TEMPLATE_INDEX" val="20238556"/>
  <p:tag name="KSO_WM_UNIT_LAYERLEVEL" val="1"/>
  <p:tag name="KSO_WM_TAG_VERSION" val="3.0"/>
  <p:tag name="KSO_WM_UNIT_PIC_EFFECT" val="1"/>
  <p:tag name="KSO_WM_UNIT_TYPE" val="i"/>
  <p:tag name="KSO_WM_UNIT_INDEX" val="2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UNIT_PIC_EFFECT" val="1"/>
</p:tagLst>
</file>

<file path=ppt/tags/tag15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81_1*i*1"/>
  <p:tag name="KSO_WM_TEMPLATE_CATEGORY" val="custom"/>
  <p:tag name="KSO_WM_TEMPLATE_INDEX" val="20238481"/>
  <p:tag name="KSO_WM_UNIT_LAYERLEVEL" val="1"/>
  <p:tag name="KSO_WM_TAG_VERSION" val="1.0"/>
  <p:tag name="KSO_WM_UNIT_PIC_EFFECT" val="1"/>
</p:tagLst>
</file>

<file path=ppt/tags/tag156.xml><?xml version="1.0" encoding="utf-8"?>
<p:tagLst xmlns:p="http://schemas.openxmlformats.org/presentationml/2006/main">
  <p:tag name="KSO_WM_BEAUTIFY_FLAG" val="#wm#"/>
  <p:tag name="KSO_WM_UNIT_VALUE" val="2184*21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81_1*d*1"/>
  <p:tag name="KSO_WM_TEMPLATE_CATEGORY" val="custom"/>
  <p:tag name="KSO_WM_TEMPLATE_INDEX" val="20238481"/>
  <p:tag name="KSO_WM_UNIT_LAYERLEVEL" val="1"/>
  <p:tag name="KSO_WM_TAG_VERSION" val="1.0"/>
  <p:tag name="KSO_WM_UNIT_PIC_EFFECT" val="1"/>
</p:tagLst>
</file>

<file path=ppt/tags/tag157.xml><?xml version="1.0" encoding="utf-8"?>
<p:tagLst xmlns:p="http://schemas.openxmlformats.org/presentationml/2006/main">
  <p:tag name="KSO_WM_UNIT_PIC_EFFECT" val="1"/>
</p:tagLst>
</file>

<file path=ppt/tags/tag1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81_1*i*1"/>
  <p:tag name="KSO_WM_TEMPLATE_CATEGORY" val="custom"/>
  <p:tag name="KSO_WM_TEMPLATE_INDEX" val="20238481"/>
  <p:tag name="KSO_WM_UNIT_LAYERLEVEL" val="1"/>
  <p:tag name="KSO_WM_TAG_VERSION" val="1.0"/>
  <p:tag name="KSO_WM_UNIT_PIC_EFFECT" val="1"/>
</p:tagLst>
</file>

<file path=ppt/tags/tag159.xml><?xml version="1.0" encoding="utf-8"?>
<p:tagLst xmlns:p="http://schemas.openxmlformats.org/presentationml/2006/main">
  <p:tag name="KSO_WM_BEAUTIFY_FLAG" val="#wm#"/>
  <p:tag name="KSO_WM_UNIT_VALUE" val="2184*21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81_1*d*1"/>
  <p:tag name="KSO_WM_TEMPLATE_CATEGORY" val="custom"/>
  <p:tag name="KSO_WM_TEMPLATE_INDEX" val="20238481"/>
  <p:tag name="KSO_WM_UNIT_LAYERLEVEL" val="1"/>
  <p:tag name="KSO_WM_TAG_VERSION" val="1.0"/>
  <p:tag name="KSO_WM_UNIT_PIC_EFFECT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0.xml><?xml version="1.0" encoding="utf-8"?>
<p:tagLst xmlns:p="http://schemas.openxmlformats.org/presentationml/2006/main">
  <p:tag name="KSO_WM_UNIT_PIC_EFFECT" val="1"/>
</p:tagLst>
</file>

<file path=ppt/tags/tag16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81_1*i*1"/>
  <p:tag name="KSO_WM_TEMPLATE_CATEGORY" val="custom"/>
  <p:tag name="KSO_WM_TEMPLATE_INDEX" val="20238481"/>
  <p:tag name="KSO_WM_UNIT_LAYERLEVEL" val="1"/>
  <p:tag name="KSO_WM_TAG_VERSION" val="1.0"/>
  <p:tag name="KSO_WM_UNIT_PIC_EFFECT" val="1"/>
</p:tagLst>
</file>

<file path=ppt/tags/tag162.xml><?xml version="1.0" encoding="utf-8"?>
<p:tagLst xmlns:p="http://schemas.openxmlformats.org/presentationml/2006/main">
  <p:tag name="KSO_WM_BEAUTIFY_FLAG" val="#wm#"/>
  <p:tag name="KSO_WM_UNIT_VALUE" val="2184*21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81_1*d*1"/>
  <p:tag name="KSO_WM_TEMPLATE_CATEGORY" val="custom"/>
  <p:tag name="KSO_WM_TEMPLATE_INDEX" val="20238481"/>
  <p:tag name="KSO_WM_UNIT_LAYERLEVEL" val="1"/>
  <p:tag name="KSO_WM_TAG_VERSION" val="1.0"/>
  <p:tag name="KSO_WM_UNIT_PIC_EFFECT" val="1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UNIT_PIC_EFFECT" val="1"/>
</p:tagLst>
</file>

<file path=ppt/tags/tag16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16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167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16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6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8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x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57_2*n_h_a*1_1_1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UNIT_PIC_EFFECT" val="1"/>
</p:tagLst>
</file>

<file path=ppt/tags/tag172.xml><?xml version="1.0" encoding="utf-8"?>
<p:tagLst xmlns:p="http://schemas.openxmlformats.org/presentationml/2006/main">
  <p:tag name="KSO_WM_UNIT_VALUE" val="1358*24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139_1*d*1"/>
  <p:tag name="KSO_WM_TEMPLATE_CATEGORY" val="custom"/>
  <p:tag name="KSO_WM_TEMPLATE_INDEX" val="20235139"/>
  <p:tag name="KSO_WM_UNIT_LAYERLEVEL" val="1"/>
  <p:tag name="KSO_WM_TAG_VERSION" val="3.0"/>
  <p:tag name="KSO_WM_BEAUTIFY_FLAG" val="#wm#"/>
  <p:tag name="KSO_WM_UNIT_PIC_EFFECT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139_1*i*1"/>
  <p:tag name="KSO_WM_TEMPLATE_CATEGORY" val="custom"/>
  <p:tag name="KSO_WM_TEMPLATE_INDEX" val="20235139"/>
  <p:tag name="KSO_WM_UNIT_LAYERLEVEL" val="1"/>
  <p:tag name="KSO_WM_TAG_VERSION" val="3.0"/>
  <p:tag name="KSO_WM_BEAUTIFY_FLAG" val="#wm#"/>
  <p:tag name="KSO_WM_UNIT_PIC_EFFECT" val="1"/>
</p:tagLst>
</file>

<file path=ppt/tags/tag174.xml><?xml version="1.0" encoding="utf-8"?>
<p:tagLst xmlns:p="http://schemas.openxmlformats.org/presentationml/2006/main">
  <p:tag name="KSO_WM_DIAGRAM_VIRTUALLY_FRAME" val="{&quot;height&quot;:296.4,&quot;left&quot;:45.3,&quot;top&quot;:138.1,&quot;width&quot;:859.85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139_1*i*2"/>
  <p:tag name="KSO_WM_TEMPLATE_CATEGORY" val="custom"/>
  <p:tag name="KSO_WM_TEMPLATE_INDEX" val="20235139"/>
  <p:tag name="KSO_WM_UNIT_LAYERLEVEL" val="1"/>
  <p:tag name="KSO_WM_TAG_VERSION" val="3.0"/>
  <p:tag name="KSO_WM_BEAUTIFY_FLAG" val="#wm#"/>
  <p:tag name="KSO_WM_UNIT_PIC_EFFECT" val="1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139_1*i*3"/>
  <p:tag name="KSO_WM_TEMPLATE_CATEGORY" val="custom"/>
  <p:tag name="KSO_WM_TEMPLATE_INDEX" val="20235139"/>
  <p:tag name="KSO_WM_UNIT_LAYERLEVEL" val="1"/>
  <p:tag name="KSO_WM_TAG_VERSION" val="3.0"/>
  <p:tag name="KSO_WM_BEAUTIFY_FLAG" val="#wm#"/>
  <p:tag name="KSO_WM_UNIT_PIC_EFFECT" val="1"/>
</p:tagLst>
</file>

<file path=ppt/tags/tag176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177.xml><?xml version="1.0" encoding="utf-8"?>
<p:tagLst xmlns:p="http://schemas.openxmlformats.org/presentationml/2006/main">
  <p:tag name="picid" val="{7b1e938f-c1ea-4e61-beac-a320b4a2195b}"/>
</p:tagLst>
</file>

<file path=ppt/tags/tag178.xml><?xml version="1.0" encoding="utf-8"?>
<p:tagLst xmlns:p="http://schemas.openxmlformats.org/presentationml/2006/main">
  <p:tag name="KSO_WM_UNIT_PIC_EFFECT" val="1"/>
</p:tagLst>
</file>

<file path=ppt/tags/tag179.xml><?xml version="1.0" encoding="utf-8"?>
<p:tagLst xmlns:p="http://schemas.openxmlformats.org/presentationml/2006/main">
  <p:tag name="KSO_WM_UNIT_VALUE" val="1358*24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139_1*d*1"/>
  <p:tag name="KSO_WM_TEMPLATE_CATEGORY" val="custom"/>
  <p:tag name="KSO_WM_TEMPLATE_INDEX" val="20235139"/>
  <p:tag name="KSO_WM_UNIT_LAYERLEVEL" val="1"/>
  <p:tag name="KSO_WM_TAG_VERSION" val="3.0"/>
  <p:tag name="KSO_WM_BEAUTIFY_FLAG" val="#wm#"/>
  <p:tag name="KSO_WM_UNIT_PIC_EFFECT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2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139_1*i*1"/>
  <p:tag name="KSO_WM_TEMPLATE_CATEGORY" val="custom"/>
  <p:tag name="KSO_WM_TEMPLATE_INDEX" val="20235139"/>
  <p:tag name="KSO_WM_UNIT_LAYERLEVEL" val="1"/>
  <p:tag name="KSO_WM_TAG_VERSION" val="3.0"/>
  <p:tag name="KSO_WM_BEAUTIFY_FLAG" val="#wm#"/>
  <p:tag name="KSO_WM_UNIT_PIC_EFFECT" val="1"/>
</p:tagLst>
</file>

<file path=ppt/tags/tag181.xml><?xml version="1.0" encoding="utf-8"?>
<p:tagLst xmlns:p="http://schemas.openxmlformats.org/presentationml/2006/main">
  <p:tag name="KSO_WM_DIAGRAM_VIRTUALLY_FRAME" val="{&quot;height&quot;:296.4,&quot;left&quot;:45.3,&quot;top&quot;:138.1,&quot;width&quot;:859.85}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139_1*i*2"/>
  <p:tag name="KSO_WM_TEMPLATE_CATEGORY" val="custom"/>
  <p:tag name="KSO_WM_TEMPLATE_INDEX" val="20235139"/>
  <p:tag name="KSO_WM_UNIT_LAYERLEVEL" val="1"/>
  <p:tag name="KSO_WM_TAG_VERSION" val="3.0"/>
  <p:tag name="KSO_WM_BEAUTIFY_FLAG" val="#wm#"/>
  <p:tag name="KSO_WM_UNIT_PIC_EFFECT" val="1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139_1*i*3"/>
  <p:tag name="KSO_WM_TEMPLATE_CATEGORY" val="custom"/>
  <p:tag name="KSO_WM_TEMPLATE_INDEX" val="20235139"/>
  <p:tag name="KSO_WM_UNIT_LAYERLEVEL" val="1"/>
  <p:tag name="KSO_WM_TAG_VERSION" val="3.0"/>
  <p:tag name="KSO_WM_BEAUTIFY_FLAG" val="#wm#"/>
  <p:tag name="KSO_WM_UNIT_PIC_EFFECT" val="1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UNIT_PIC_EFFECT" val="1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66_1*i*2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66_1*i*3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66_1*i*4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88.xml><?xml version="1.0" encoding="utf-8"?>
<p:tagLst xmlns:p="http://schemas.openxmlformats.org/presentationml/2006/main">
  <p:tag name="KSO_WM_UNIT_VALUE" val="1006*10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66_1*d*1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66_1*i*1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3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8566_1*i*5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8566_1*i*6"/>
  <p:tag name="KSO_WM_TEMPLATE_CATEGORY" val="custom"/>
  <p:tag name="KSO_WM_TEMPLATE_INDEX" val="20238566"/>
  <p:tag name="KSO_WM_UNIT_LAYERLEVEL" val="1"/>
  <p:tag name="KSO_WM_TAG_VERSION" val="3.0"/>
  <p:tag name="KSO_WM_BEAUTIFY_FLAG" val="#wm#"/>
  <p:tag name="KSO_WM_UNIT_PIC_EFFECT" val="1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3_1"/>
  <p:tag name="KSO_WM_UNIT_ID" val="diagram20230945_2*n_h_h_f*1_2_3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DIAGRAM_MAX_ITEMCNT" val="4"/>
  <p:tag name="KSO_WM_DIAGRAM_MIN_ITEMCNT" val="2"/>
  <p:tag name="KSO_WM_DIAGRAM_VIRTUALLY_FRAME" val="{&quot;height&quot;:388.3464660644531,&quot;left&quot;:76.25,&quot;top&quot;:73.07676696777344,&quot;width&quot;:807.50007874015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TYPE" val="1"/>
  <p:tag name="KSO_WM_UNIT_TEXT_LAYER_COUNT" val="1"/>
  <p:tag name="KSO_WM_UNIT_PRESET_TEXT" val="单击此处输入你的智能图形项正文，文字是您思想的提炼，请尽量言简意赅的阐述观点。单击此处输入你的智能图形项正文，文字是您思想的提炼。单击此处输入你的智能图形项正文，文字是您思想的提炼。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9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0945_2*n_h_h_f*1_2_1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DIAGRAM_MAX_ITEMCNT" val="4"/>
  <p:tag name="KSO_WM_DIAGRAM_MIN_ITEMCNT" val="2"/>
  <p:tag name="KSO_WM_DIAGRAM_VIRTUALLY_FRAME" val="{&quot;height&quot;:388.3464660644531,&quot;left&quot;:76.25,&quot;top&quot;:73.07676696777344,&quot;width&quot;:807.50007874015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TYPE" val="1"/>
  <p:tag name="KSO_WM_UNIT_TEXT_LAYER_COUNT" val="1"/>
  <p:tag name="KSO_WM_UNIT_PRESET_TEXT" val="单击此处输入你的智能图形项正文，文字是您思想的提炼，请尽量言简意赅的阐述观点。单击此处输入你的智能图形项正文，文字是您思想的提炼。 单击此处输入你的智能图形项正文，文字是您思想的提炼。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9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0945_2*n_h_h_f*1_2_2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DIAGRAM_MAX_ITEMCNT" val="4"/>
  <p:tag name="KSO_WM_DIAGRAM_MIN_ITEMCNT" val="2"/>
  <p:tag name="KSO_WM_DIAGRAM_VIRTUALLY_FRAME" val="{&quot;height&quot;:388.3464660644531,&quot;left&quot;:76.25,&quot;top&quot;:73.07676696777344,&quot;width&quot;:807.50007874015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TYPE" val="1"/>
  <p:tag name="KSO_WM_UNIT_TEXT_LAYER_COUNT" val="1"/>
  <p:tag name="KSO_WM_UNIT_PRESET_TEXT" val="单击此处输入你的智能图形项正文，文字是您思想的提炼，请尽量言简意赅的阐述观点。单击此处输入你的智能图形项正文，文字是您思想的提炼。单击此处输入你的智能图形项正文，文字是您思想的提炼。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196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TYPE" val="1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0.64"/>
  <p:tag name="KSO_WM_UNIT_LINE_FORE_SCHEMECOLOR_INDEX_2_TRANS" val="0"/>
  <p:tag name="KSO_WM_UNIT_LINE_FORE_SCHEMECOLOR_INDEX_3_BRIGHTNESS" val="0.8"/>
  <p:tag name="KSO_WM_UNIT_LINE_FORE_SCHEMECOLOR_INDEX_3" val="15"/>
  <p:tag name="KSO_WM_UNIT_LINE_FORE_SCHEMECOLOR_INDEX_3_POS" val="0.9"/>
  <p:tag name="KSO_WM_UNIT_LINE_FORE_SCHEMECOLOR_INDEX_3_TRANS" val="0.53"/>
  <p:tag name="KSO_WM_UNIT_LINE_FORE_SCHEMECOLOR_INDEX_4_BRIGHTNESS" val="0.8"/>
  <p:tag name="KSO_WM_UNIT_LINE_FORE_SCHEMECOLOR_INDEX_4" val="15"/>
  <p:tag name="KSO_WM_UNIT_LINE_FORE_SCHEMECOLOR_INDEX_4_POS" val="0.95"/>
  <p:tag name="KSO_WM_UNIT_LINE_FORE_SCHEMECOLOR_INDEX_4_TRANS" val="0"/>
  <p:tag name="KSO_WM_UNIT_LINE_FORE_SCHEMECOLOR_INDEX_5_BRIGHTNESS" val="0.8"/>
  <p:tag name="KSO_WM_UNIT_LINE_FORE_SCHEMECOLOR_INDEX_5" val="15"/>
  <p:tag name="KSO_WM_UNIT_LINE_FORE_SCHEMECOLOR_INDEX_5_POS" val="1"/>
  <p:tag name="KSO_WM_UNIT_LINE_FORE_SCHEMECOLOR_INDEX_5_TRANS" val="0.9"/>
  <p:tag name="KSO_WM_UNIT_LINE_GRADIENT_TYPE" val="0"/>
  <p:tag name="KSO_WM_UNIT_LINE_GRADIENT_ANGLE" val="0"/>
  <p:tag name="KSO_WM_UNIT_LINE_GRADIENT_DIRECTION" val="3"/>
  <p:tag name="KSO_WM_UNIT_LINE_FILL_TYPE" val="5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5_2*n_h_i*1_2_1"/>
  <p:tag name="KSO_WM_TEMPLATE_CATEGORY" val="diagram"/>
  <p:tag name="KSO_WM_TEMPLATE_INDEX" val="20230945"/>
  <p:tag name="KSO_WM_UNIT_LAYERLEVEL" val="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UNIT_TYPE" val="n_h_i"/>
  <p:tag name="KSO_WM_UNIT_INDEX" val="1_2_1"/>
  <p:tag name="KSO_WM_DIAGRAM_MAX_ITEMCNT" val="4"/>
  <p:tag name="KSO_WM_DIAGRAM_MIN_ITEMCNT" val="2"/>
  <p:tag name="KSO_WM_DIAGRAM_VIRTUALLY_FRAME" val="{&quot;height&quot;:388.3464660644531,&quot;left&quot;:76.25,&quot;top&quot;:73.07676696777344,&quot;width&quot;:807.5000787401575}"/>
  <p:tag name="KSO_WM_DIAGRAM_COLOR_MATCH_VALUE" val="{&quot;shape&quot;:{&quot;fill&quot;:{&quot;type&quot;:0},&quot;glow&quot;:{&quot;colorType&quot;:0},&quot;line&quot;:{&quot;gradient&quot;:[{&quot;brightness&quot;:0.5,&quot;colorType&quot;:1,&quot;foreColorIndex&quot;:13,&quot;pos&quot;:1,&quot;transparency&quot;:0.699999988079071},{&quot;brightness&quot;:0.800000011920929,&quot;colorType&quot;:2,&quot;pos&quot;:0.15000000596046448,&quot;rgb&quot;:&quot;#ffffff&quot;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97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5_2*n_h_h_i*1_2_2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UNIT_SUBTYPE" val="d"/>
  <p:tag name="KSO_WM_UNIT_TYPE" val="n_h_h_i"/>
  <p:tag name="KSO_WM_UNIT_INDEX" val="1_2_2_1"/>
  <p:tag name="KSO_WM_DIAGRAM_MAX_ITEMCNT" val="4"/>
  <p:tag name="KSO_WM_DIAGRAM_MIN_ITEMCNT" val="2"/>
  <p:tag name="KSO_WM_DIAGRAM_VIRTUALLY_FRAME" val="{&quot;height&quot;:388.3464660644531,&quot;left&quot;:76.25,&quot;top&quot;:73.07676696777344,&quot;width&quot;:807.5000787401575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6,&quot;pos&quot;:0,&quot;transparency&quot;:0},{&quot;brightness&quot;:0,&quot;colorType&quot;:2,&quot;pos&quot;:1,&quot;rgb&quot;:&quot;#ffffff&quot;,&quot;transparency&quot;:0},{&quot;brightness&quot;:0.800000011920929,&quot;colorType&quot;:1,&quot;foreColorIndex&quot;:6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98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5_2*n_h_h_i*1_2_1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UNIT_SUBTYPE" val="d"/>
  <p:tag name="KSO_WM_UNIT_TYPE" val="n_h_h_i"/>
  <p:tag name="KSO_WM_UNIT_INDEX" val="1_2_1_1"/>
  <p:tag name="KSO_WM_DIAGRAM_MAX_ITEMCNT" val="4"/>
  <p:tag name="KSO_WM_DIAGRAM_MIN_ITEMCNT" val="2"/>
  <p:tag name="KSO_WM_DIAGRAM_VIRTUALLY_FRAME" val="{&quot;height&quot;:388.3464660644531,&quot;left&quot;:76.25,&quot;top&quot;:73.07676696777344,&quot;width&quot;:807.50007874015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5,&quot;pos&quot;:0,&quot;transparency&quot;:0},{&quot;brightness&quot;:0,&quot;colorType&quot;:2,&quot;pos&quot;:1,&quot;rgb&quot;:&quot;#ffffff&quot;,&quot;transparency&quot;:0},{&quot;brightness&quot;:0.800000011920929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99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5_2*n_h_h_i*1_2_3_1"/>
  <p:tag name="KSO_WM_TEMPLATE_CATEGORY" val="diagram"/>
  <p:tag name="KSO_WM_TEMPLATE_INDEX" val="20230945"/>
  <p:tag name="KSO_WM_UNIT_LAYERLEVEL" val="1_1_1_1"/>
  <p:tag name="KSO_WM_TAG_VERSION" val="3.0"/>
  <p:tag name="KSO_WM_DIAGRAM_VERSION" val="3"/>
  <p:tag name="KSO_WM_DIAGRAM_COLOR_TRICK" val="3"/>
  <p:tag name="KSO_WM_DIAGRAM_COLOR_TEXT_CAN_REMOVE" val="n"/>
  <p:tag name="KSO_WM_DIAGRAM_GROUP_CODE" val="n1-1"/>
  <p:tag name="KSO_WM_UNIT_SUBTYPE" val="d"/>
  <p:tag name="KSO_WM_UNIT_TYPE" val="n_h_h_i"/>
  <p:tag name="KSO_WM_UNIT_INDEX" val="1_2_3_1"/>
  <p:tag name="KSO_WM_DIAGRAM_MAX_ITEMCNT" val="4"/>
  <p:tag name="KSO_WM_DIAGRAM_MIN_ITEMCNT" val="2"/>
  <p:tag name="KSO_WM_DIAGRAM_VIRTUALLY_FRAME" val="{&quot;height&quot;:388.3464660644531,&quot;left&quot;:76.25,&quot;top&quot;:73.07676696777344,&quot;width&quot;:807.5000787401575}"/>
  <p:tag name="KSO_WM_DIAGRAM_COLOR_MATCH_VALUE" val="{&quot;shape&quot;:{&quot;fill&quot;:{&quot;solid&quot;:{&quot;brightness&quot;:0,&quot;colorType&quot;:1,&quot;foreColorIndex&quot;:7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800000011920929,&quot;colorType&quot;:1,&quot;foreColorIndex&quot;:10,&quot;pos&quot;:0,&quot;transparency&quot;:0},{&quot;brightness&quot;:0,&quot;colorType&quot;:2,&quot;pos&quot;:1,&quot;rgb&quot;:&quot;#ffffff&quot;,&quot;transparency&quot;:0},{&quot;brightness&quot;:0.800000011920929,&quot;colorType&quot;:1,&quot;foreColorIndex&quot;:7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1"/>
  <p:tag name="KSO_WM_UNIT_FILL_FORE_SCHEMECOLOR_INDEX" val="7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.xml><?xml version="1.0" encoding="utf-8"?>
<p:tagLst xmlns:p="http://schemas.openxmlformats.org/presentationml/2006/main">
  <p:tag name="KSO_WM_DIAGRAM_VIRTUALLY_FRAME" val="{&quot;height&quot;:1080.15,&quot;left&quot;:100.45,&quot;top&quot;:58.4,&quot;width&quot;:688.55}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1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200.xml><?xml version="1.0" encoding="utf-8"?>
<p:tagLst xmlns:p="http://schemas.openxmlformats.org/presentationml/2006/main">
  <p:tag name="KSO_WM_UNIT_FILL_FORE_SCHEMECOLOR_INDEX_1_BRIGHTNESS" val="0"/>
  <p:tag name="KSO_WM_UNIT_FILL_FORE_SCHEMECOLOR_INDEX_1" val="10"/>
  <p:tag name="KSO_WM_UNIT_FILL_FORE_SCHEMECOLOR_INDEX_1_POS" val="0.04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45"/>
  <p:tag name="KSO_WM_UNIT_FILL_GRADIENT_DIRECTION" val="0"/>
  <p:tag name="KSO_WM_UNIT_TEXT_FILL_FORE_SCHEMECOLOR_INDEX_BRIGHTNESS" val="0"/>
  <p:tag name="KSO_WM_UNIT_LINE_FORE_SCHEMECOLOR_INDEX_1_BRIGHTNESS" val="0.95"/>
  <p:tag name="KSO_WM_UNIT_LINE_FORE_SCHEMECOLOR_INDEX_1" val="5"/>
  <p:tag name="KSO_WM_UNIT_LINE_FORE_SCHEMECOLOR_INDEX_1_POS" val="0.09"/>
  <p:tag name="KSO_WM_UNIT_LINE_FORE_SCHEMECOLOR_INDEX_1_TRANS" val="0.3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5_2*n_h_a*1_1_1"/>
  <p:tag name="KSO_WM_TEMPLATE_CATEGORY" val="diagram"/>
  <p:tag name="KSO_WM_TEMPLATE_INDEX" val="20230945"/>
  <p:tag name="KSO_WM_UNIT_LAYERLEVEL" val="1_1_1"/>
  <p:tag name="KSO_WM_TAG_VERSION" val="3.0"/>
  <p:tag name="KSO_WM_DIAGRAM_VERSION" val="3"/>
  <p:tag name="KSO_WM_DIAGRAM_COLOR_TRICK" val="3"/>
  <p:tag name="KSO_WM_DIAGRAM_COLOR_TEXT_CAN_REMOVE" val="n"/>
  <p:tag name="KSO_WM_UNIT_ISCONTENTSTITLE" val="0"/>
  <p:tag name="KSO_WM_UNIT_ISNUMDGMTITLE" val="0"/>
  <p:tag name="KSO_WM_UNIT_NOCLEAR" val="0"/>
  <p:tag name="KSO_WM_UNIT_VALUE" val="30"/>
  <p:tag name="KSO_WM_DIAGRAM_GROUP_CODE" val="n1-1"/>
  <p:tag name="KSO_WM_UNIT_TYPE" val="n_h_a"/>
  <p:tag name="KSO_WM_UNIT_INDEX" val="1_1_1"/>
  <p:tag name="KSO_WM_DIAGRAM_MAX_ITEMCNT" val="4"/>
  <p:tag name="KSO_WM_DIAGRAM_MIN_ITEMCNT" val="2"/>
  <p:tag name="KSO_WM_DIAGRAM_VIRTUALLY_FRAME" val="{&quot;height&quot;:388.3464660644531,&quot;left&quot;:76.25,&quot;top&quot;:73.07676696777344,&quot;width&quot;:807.50007874015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UNIT_PRESET_TEXT" val="单击添加&#10;项标题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2474_1*l_h_f*1_1_1"/>
  <p:tag name="KSO_WM_TEMPLATE_CATEGORY" val="diagram"/>
  <p:tag name="KSO_WM_TEMPLATE_INDEX" val="20232474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07.1750061035156,&quot;left&quot;:53.63223876953125,&quot;top&quot;:137,&quot;width&quot;:851.0355224609375}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，简明扼要地阐述您的观点，根据需要可酌情增减文字,单击此处添加文本具体内容"/>
  <p:tag name="KSO_WM_UNIT_FILL_TYPE" val="3"/>
  <p:tag name="KSO_WM_DIAGRAM_USE_COLOR_VALUE" val="{&quot;color_scheme&quot;:1,&quot;color_type&quot;:1,&quot;theme_color_indexes&quot;:[5,6,5,6,5,6]}"/>
</p:tagLst>
</file>

<file path=ppt/tags/tag20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2474_1*l_h_i*1_1_1"/>
  <p:tag name="KSO_WM_TEMPLATE_CATEGORY" val="diagram"/>
  <p:tag name="KSO_WM_TEMPLATE_INDEX" val="20232474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07.1750061035156,&quot;left&quot;:53.63223876953125,&quot;top&quot;:137,&quot;width&quot;:851.0355224609375}"/>
  <p:tag name="KSO_WM_DIAGRAM_COLOR_MATCH_VALUE" val="{&quot;shape&quot;:{&quot;fill&quot;:{&quot;solid&quot;:{&quot;brightness&quot;:0,&quot;colorType&quot;:1,&quot;foreColorIndex&quot;:4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4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04.xml><?xml version="1.0" encoding="utf-8"?>
<p:tagLst xmlns:p="http://schemas.openxmlformats.org/presentationml/2006/main">
  <p:tag name="KSO_WM_UNIT_ISNUMDGMTITLE" val="0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2474_1*l_h_f*1_2_1"/>
  <p:tag name="KSO_WM_TEMPLATE_CATEGORY" val="diagram"/>
  <p:tag name="KSO_WM_TEMPLATE_INDEX" val="20232474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07.1750061035156,&quot;left&quot;:53.63223876953125,&quot;top&quot;:137,&quot;width&quot;:851.0355224609375}"/>
  <p:tag name="KSO_WM_UNIT_VALUE" val="54"/>
  <p:tag name="KSO_WM_DIAGRAM_COLOR_MATCH_VALUE" val="{&quot;shape&quot;:{&quot;fill&quot;:{&quot;gradient&quot;:[{&quot;brightness&quot;:-0.25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具体内容，简明扼要地阐述您的观点，根据需要可酌情增减文字，单击此处添加文本具体内容"/>
  <p:tag name="KSO_WM_UNIT_FILL_TYPE" val="3"/>
  <p:tag name="KSO_WM_DIAGRAM_USE_COLOR_VALUE" val="{&quot;color_scheme&quot;:1,&quot;color_type&quot;:1,&quot;theme_color_indexes&quot;:[5,6,5,6,5,6]}"/>
</p:tagLst>
</file>

<file path=ppt/tags/tag20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2474_1*l_h_i*1_2_1"/>
  <p:tag name="KSO_WM_TEMPLATE_CATEGORY" val="diagram"/>
  <p:tag name="KSO_WM_TEMPLATE_INDEX" val="20232474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07.1750061035156,&quot;left&quot;:53.63223876953125,&quot;top&quot;:137,&quot;width&quot;:851.0355224609375}"/>
  <p:tag name="KSO_WM_DIAGRAM_COLOR_MATCH_VALUE" val="{&quot;shape&quot;:{&quot;fill&quot;:{&quot;solid&quot;:{&quot;brightness&quot;:0,&quot;colorType&quot;:1,&quot;foreColorIndex&quot;:4,&quot;transparency&quot;:0.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4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06.xml><?xml version="1.0" encoding="utf-8"?>
<p:tagLst xmlns:p="http://schemas.openxmlformats.org/presentationml/2006/main">
  <p:tag name="KSO_DOCER_RESOURCE_TRACE_INFO" val="{&quot;id&quot;:&quot;50062430&quot;,&quot;origin&quot;:0,&quot;type&quot;:&quot;icons&quot;,&quot;user&quot;:&quot;1852050730&quot;}"/>
</p:tagLst>
</file>

<file path=ppt/tags/tag207.xml><?xml version="1.0" encoding="utf-8"?>
<p:tagLst xmlns:p="http://schemas.openxmlformats.org/presentationml/2006/main">
  <p:tag name="KSO_DOCER_RESOURCE_TRACE_INFO" val="{&quot;id&quot;:&quot;50062602&quot;,&quot;origin&quot;:0,&quot;type&quot;:&quot;icons&quot;,&quot;user&quot;:&quot;1852050730&quot;}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i*1_2_3"/>
  <p:tag name="KSO_WM_TEMPLATE_CATEGORY" val="diagram"/>
  <p:tag name="KSO_WM_TEMPLATE_INDEX" val="20233199"/>
  <p:tag name="KSO_WM_UNIT_LAYERLEVEL" val="1_1_1"/>
  <p:tag name="KSO_WM_TAG_VERSION" val="3.0"/>
  <p:tag name="KSO_WM_UNIT_TYPE" val="m_h_i"/>
  <p:tag name="KSO_WM_UNIT_INDEX" val="1_2_3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solidLine&quot;:{&quot;brightness&quot;:0.15000000596046448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13"/>
  <p:tag name="KSO_WM_DIAGRAM_USE_COLOR_VALUE" val="{&quot;color_scheme&quot;:1,&quot;color_type&quot;:1,&quot;theme_color_indexes&quot;:[5,6,5,6,5,6]}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3*73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21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3199_2*m_h_f*1_1_1"/>
  <p:tag name="KSO_WM_TEMPLATE_CATEGORY" val="diagram"/>
  <p:tag name="KSO_WM_TEMPLATE_INDEX" val="20233199"/>
  <p:tag name="KSO_WM_UNIT_LAYERLEVEL" val="1_1_1"/>
  <p:tag name="KSO_WM_TAG_VERSION" val="3.0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项正文，文字是思想的提炼，请尽量言简意赅的阐述观点。单击此处输入项正文，文字是思想的提炼，请尽量言简意赅的阐述观点。单击输入项正文，文字是思想的提炼。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x*1_1_1"/>
  <p:tag name="KSO_WM_TEMPLATE_CATEGORY" val="diagram"/>
  <p:tag name="KSO_WM_TEMPLATE_INDEX" val="20233199"/>
  <p:tag name="KSO_WM_UNIT_LAYERLEVEL" val="1_1_1"/>
  <p:tag name="KSO_WM_TAG_VERSION" val="3.0"/>
  <p:tag name="KSO_WM_UNIT_VALUE" val="138*146"/>
  <p:tag name="KSO_WM_UNIT_TYPE" val="m_h_x"/>
  <p:tag name="KSO_WM_UNIT_INDEX" val="1_1_1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BEAUTIFY_FLAG" val="#wm#"/>
  <p:tag name="KSO_WM_DIAGRAM_USE_COLOR_VALUE" val="{&quot;color_scheme&quot;:1,&quot;color_type&quot;:1,&quot;theme_color_indexes&quot;:[5,6,5,6,5,6]}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i*1_1_2"/>
  <p:tag name="KSO_WM_TEMPLATE_CATEGORY" val="diagram"/>
  <p:tag name="KSO_WM_TEMPLATE_INDEX" val="20233199"/>
  <p:tag name="KSO_WM_UNIT_LAYERLEVEL" val="1_1_1"/>
  <p:tag name="KSO_WM_TAG_VERSION" val="3.0"/>
  <p:tag name="KSO_WM_UNIT_TYPE" val="m_h_i"/>
  <p:tag name="KSO_WM_UNIT_INDEX" val="1_1_2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solidLine&quot;:{&quot;brightness&quot;:0.15000000596046448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4"/>
  <p:tag name="KSO_WM_UNIT_FILL_FORE_SCHEMECOLOR_INDEX_BRIGHTNESS" val="0"/>
  <p:tag name="KSO_WM_BEAUTIFY_FLAG" val="#wm#"/>
  <p:tag name="KSO_WM_UNIT_LINE_FORE_SCHEMECOLOR_INDEX" val="13"/>
  <p:tag name="KSO_WM_DIAGRAM_USE_COLOR_VALUE" val="{&quot;color_scheme&quot;:1,&quot;color_type&quot;:1,&quot;theme_color_indexes&quot;:[5,6,5,6,5,6]}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i*1_1_1"/>
  <p:tag name="KSO_WM_TEMPLATE_CATEGORY" val="diagram"/>
  <p:tag name="KSO_WM_TEMPLATE_INDEX" val="20233199"/>
  <p:tag name="KSO_WM_UNIT_LAYERLEVEL" val="1_1_1"/>
  <p:tag name="KSO_WM_TAG_VERSION" val="3.0"/>
  <p:tag name="KSO_WM_UNIT_SUBTYPE" val="d"/>
  <p:tag name="KSO_WM_UNIT_TYPE" val="m_h_i"/>
  <p:tag name="KSO_WM_UNIT_INDEX" val="1_1_1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solidLine&quot;:{&quot;brightness&quot;:0.15000000596046448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4"/>
  <p:tag name="KSO_WM_UNIT_FILL_FORE_SCHEMECOLOR_INDEX_BRIGHTNESS" val="0"/>
  <p:tag name="KSO_WM_BEAUTIFY_FLAG" val="#wm#"/>
  <p:tag name="KSO_WM_UNIT_LINE_FORE_SCHEMECOLOR_INDEX" val="1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3199_2*m_h_f*1_2_1"/>
  <p:tag name="KSO_WM_TEMPLATE_CATEGORY" val="diagram"/>
  <p:tag name="KSO_WM_TEMPLATE_INDEX" val="20233199"/>
  <p:tag name="KSO_WM_UNIT_LAYERLEVEL" val="1_1_1"/>
  <p:tag name="KSO_WM_TAG_VERSION" val="3.0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项正文，文字是思想的提炼，请言简意赅的阐述观点。单击此处输入项正文，文字是思想的提炼，请言简意赅的阐述观点。单击输入项正文，文字是思想的提炼。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i*1_2_2"/>
  <p:tag name="KSO_WM_TEMPLATE_CATEGORY" val="diagram"/>
  <p:tag name="KSO_WM_TEMPLATE_INDEX" val="20233199"/>
  <p:tag name="KSO_WM_UNIT_LAYERLEVEL" val="1_1_1"/>
  <p:tag name="KSO_WM_TAG_VERSION" val="3.0"/>
  <p:tag name="KSO_WM_UNIT_TYPE" val="m_h_i"/>
  <p:tag name="KSO_WM_UNIT_INDEX" val="1_2_2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solidLine&quot;:{&quot;brightness&quot;:0.15000000596046448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4"/>
  <p:tag name="KSO_WM_UNIT_FILL_FORE_SCHEMECOLOR_INDEX_BRIGHTNESS" val="0"/>
  <p:tag name="KSO_WM_BEAUTIFY_FLAG" val="#wm#"/>
  <p:tag name="KSO_WM_UNIT_LINE_FORE_SCHEMECOLOR_INDEX" val="13"/>
  <p:tag name="KSO_WM_DIAGRAM_USE_COLOR_VALUE" val="{&quot;color_scheme&quot;:1,&quot;color_type&quot;:1,&quot;theme_color_indexes&quot;:[5,6,5,6,5,6]}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i*1_2_1"/>
  <p:tag name="KSO_WM_TEMPLATE_CATEGORY" val="diagram"/>
  <p:tag name="KSO_WM_TEMPLATE_INDEX" val="20233199"/>
  <p:tag name="KSO_WM_UNIT_LAYERLEVEL" val="1_1_1"/>
  <p:tag name="KSO_WM_TAG_VERSION" val="3.0"/>
  <p:tag name="KSO_WM_UNIT_SUBTYPE" val="d"/>
  <p:tag name="KSO_WM_UNIT_TYPE" val="m_h_i"/>
  <p:tag name="KSO_WM_UNIT_INDEX" val="1_2_1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solidLine&quot;:{&quot;brightness&quot;:0.15000000596046448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4"/>
  <p:tag name="KSO_WM_UNIT_FILL_FORE_SCHEMECOLOR_INDEX_BRIGHTNESS" val="0"/>
  <p:tag name="KSO_WM_BEAUTIFY_FLAG" val="#wm#"/>
  <p:tag name="KSO_WM_UNIT_LINE_FORE_SCHEMECOLOR_INDEX" val="1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1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3199_2*m_h_f*1_3_1"/>
  <p:tag name="KSO_WM_TEMPLATE_CATEGORY" val="diagram"/>
  <p:tag name="KSO_WM_TEMPLATE_INDEX" val="20233199"/>
  <p:tag name="KSO_WM_UNIT_LAYERLEVEL" val="1_1_1"/>
  <p:tag name="KSO_WM_TAG_VERSION" val="3.0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项正文，文字是思想的提炼，请尽量言简意赅的阐述观点。单击此处输入项正文，文字是思想的提炼，请尽量言简意赅的阐述观点。单击输入项正文，文字是思想的提炼。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i*1_3_2"/>
  <p:tag name="KSO_WM_TEMPLATE_CATEGORY" val="diagram"/>
  <p:tag name="KSO_WM_TEMPLATE_INDEX" val="20233199"/>
  <p:tag name="KSO_WM_UNIT_LAYERLEVEL" val="1_1_1"/>
  <p:tag name="KSO_WM_TAG_VERSION" val="3.0"/>
  <p:tag name="KSO_WM_UNIT_TYPE" val="m_h_i"/>
  <p:tag name="KSO_WM_UNIT_INDEX" val="1_3_2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solidLine&quot;:{&quot;brightness&quot;:0.15000000596046448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4"/>
  <p:tag name="KSO_WM_UNIT_FILL_FORE_SCHEMECOLOR_INDEX_BRIGHTNESS" val="0"/>
  <p:tag name="KSO_WM_BEAUTIFY_FLAG" val="#wm#"/>
  <p:tag name="KSO_WM_UNIT_LINE_FORE_SCHEMECOLOR_INDEX" val="13"/>
  <p:tag name="KSO_WM_DIAGRAM_USE_COLOR_VALUE" val="{&quot;color_scheme&quot;:1,&quot;color_type&quot;:1,&quot;theme_color_indexes&quot;:[5,6,5,6,5,6]}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i*1_3_1"/>
  <p:tag name="KSO_WM_TEMPLATE_CATEGORY" val="diagram"/>
  <p:tag name="KSO_WM_TEMPLATE_INDEX" val="20233199"/>
  <p:tag name="KSO_WM_UNIT_LAYERLEVEL" val="1_1_1"/>
  <p:tag name="KSO_WM_TAG_VERSION" val="3.0"/>
  <p:tag name="KSO_WM_UNIT_SUBTYPE" val="d"/>
  <p:tag name="KSO_WM_UNIT_TYPE" val="m_h_i"/>
  <p:tag name="KSO_WM_UNIT_INDEX" val="1_3_1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solidLine&quot;:{&quot;brightness&quot;:0.15000000596046448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4"/>
  <p:tag name="KSO_WM_UNIT_FILL_FORE_SCHEMECOLOR_INDEX_BRIGHTNESS" val="0"/>
  <p:tag name="KSO_WM_BEAUTIFY_FLAG" val="#wm#"/>
  <p:tag name="KSO_WM_UNIT_LINE_FORE_SCHEMECOLOR_INDEX" val="1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64*69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x*1_3_1"/>
  <p:tag name="KSO_WM_TEMPLATE_CATEGORY" val="diagram"/>
  <p:tag name="KSO_WM_TEMPLATE_INDEX" val="20233199"/>
  <p:tag name="KSO_WM_UNIT_LAYERLEVEL" val="1_1_1"/>
  <p:tag name="KSO_WM_TAG_VERSION" val="3.0"/>
  <p:tag name="KSO_WM_UNIT_VALUE" val="140*160"/>
  <p:tag name="KSO_WM_UNIT_TYPE" val="m_h_x"/>
  <p:tag name="KSO_WM_UNIT_INDEX" val="1_3_1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BEAUTIFY_FLAG" val="#wm#"/>
  <p:tag name="KSO_WM_DIAGRAM_USE_COLOR_VALUE" val="{&quot;color_scheme&quot;:1,&quot;color_type&quot;:1,&quot;theme_color_indexes&quot;:[5,6,5,6,5,6]}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x*1_2_1"/>
  <p:tag name="KSO_WM_TEMPLATE_CATEGORY" val="diagram"/>
  <p:tag name="KSO_WM_TEMPLATE_INDEX" val="20233199"/>
  <p:tag name="KSO_WM_UNIT_LAYERLEVEL" val="1_1_1"/>
  <p:tag name="KSO_WM_TAG_VERSION" val="3.0"/>
  <p:tag name="KSO_WM_UNIT_VALUE" val="160*161"/>
  <p:tag name="KSO_WM_UNIT_TYPE" val="m_h_x"/>
  <p:tag name="KSO_WM_UNIT_INDEX" val="1_2_1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5,6,5,6,5,6]}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99_2*m_h_i*1_3_3"/>
  <p:tag name="KSO_WM_TEMPLATE_CATEGORY" val="diagram"/>
  <p:tag name="KSO_WM_TEMPLATE_INDEX" val="20233199"/>
  <p:tag name="KSO_WM_UNIT_LAYERLEVEL" val="1_1_1"/>
  <p:tag name="KSO_WM_TAG_VERSION" val="3.0"/>
  <p:tag name="KSO_WM_UNIT_TYPE" val="m_h_i"/>
  <p:tag name="KSO_WM_UNIT_INDEX" val="1_3_3"/>
  <p:tag name="KSO_WM_DIAGRAM_GROUP_CODE" val="m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23.2000000000001,&quot;left&quot;:65.875048828125,&quot;top&quot;:142.4,&quot;width&quot;:777.224872431718}"/>
  <p:tag name="KSO_WM_DIAGRAM_COLOR_MATCH_VALUE" val="{&quot;shape&quot;:{&quot;fill&quot;:{&quot;type&quot;:0},&quot;glow&quot;:{&quot;colorType&quot;:0},&quot;line&quot;:{&quot;solidLine&quot;:{&quot;brightness&quot;:0.15000000596046448,&quot;colorType&quot;:1,&quot;foreColorIndex&quot;:13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13"/>
  <p:tag name="KSO_WM_DIAGRAM_USE_COLOR_VALUE" val="{&quot;color_scheme&quot;:1,&quot;color_type&quot;:1,&quot;theme_color_indexes&quot;:[5,6,5,6,5,6]}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34376_1*l_i*1_1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.5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13"/>
  <p:tag name="KSO_WM_UNIT_FILL_FORE_SCHEMECOLOR_INDEX_BRIGHTNESS" val="0.5"/>
  <p:tag name="KSO_WM_UNIT_LINE_FORE_SCHEMECOLOR_INDEX" val="-2"/>
  <p:tag name="KSO_WM_DIAGRAM_USE_COLOR_VALUE" val="{&quot;color_scheme&quot;:1,&quot;color_type&quot;:1,&quot;theme_color_indexes&quot;:[5,6,5,6,5,6]}"/>
</p:tagLst>
</file>

<file path=ppt/tags/tag22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34376_1*l_i*1_2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.44999998807907104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5"/>
  <p:tag name="KSO_WM_UNIT_LINE_FORE_SCHEMECOLOR_INDEX" val="16"/>
  <p:tag name="KSO_WM_DIAGRAM_USE_COLOR_VALUE" val="{&quot;color_scheme&quot;:1,&quot;color_type&quot;:1,&quot;theme_color_indexes&quot;:[5,6,5,6,5,6]}"/>
</p:tagLst>
</file>

<file path=ppt/tags/tag22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34376_1*l_i*1_3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,&quot;colorType&quot;:2,&quot;rgb&quot;:&quot;#eaeaea&quot;,&quot;transparency&quot;:0},&quot;type&quot;:1},&quot;glow&quot;:{&quot;colorType&quot;:0},&quot;line&quot;:{&quot;solidLine&quot;:{&quot;brightness&quot;:0,&quot;colorType&quot;:1,&quot;foreColorIndex&quot;:16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6"/>
  <p:tag name="KSO_WM_UNIT_FILL_FORE_SCHEMECOLOR_INDEX_BRIGHTNESS" val="0"/>
  <p:tag name="KSO_WM_BEAUTIFY_FLAG" val="#wm#"/>
  <p:tag name="KSO_WM_UNIT_LINE_FORE_SCHEMECOLOR_INDEX" val="16"/>
  <p:tag name="KSO_WM_DIAGRAM_USE_COLOR_VALUE" val="{&quot;color_scheme&quot;:1,&quot;color_type&quot;:1,&quot;theme_color_indexes&quot;:[5,6,5,6,5,6]}"/>
</p:tagLst>
</file>

<file path=ppt/tags/tag22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34376_1*l_i*1_4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16"/>
  <p:tag name="KSO_WM_DIAGRAM_USE_COLOR_VALUE" val="{&quot;color_scheme&quot;:1,&quot;color_type&quot;:1,&quot;theme_color_indexes&quot;:[5,6,5,6,5,6]}"/>
</p:tagLst>
</file>

<file path=ppt/tags/tag22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5"/>
  <p:tag name="KSO_WM_UNIT_ID" val="diagram20234376_1*l_i*1_5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.44999998807907104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5"/>
  <p:tag name="KSO_WM_UNIT_LINE_FORE_SCHEMECOLOR_INDEX" val="16"/>
  <p:tag name="KSO_WM_DIAGRAM_USE_COLOR_VALUE" val="{&quot;color_scheme&quot;:1,&quot;color_type&quot;:1,&quot;theme_color_indexes&quot;:[5,6,5,6,5,6]}"/>
</p:tagLst>
</file>

<file path=ppt/tags/tag22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6"/>
  <p:tag name="KSO_WM_UNIT_ID" val="diagram20234376_1*l_i*1_6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.44999998807907104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5"/>
  <p:tag name="KSO_WM_UNIT_LINE_FORE_SCHEMECOLOR_INDEX" val="16"/>
  <p:tag name="KSO_WM_DIAGRAM_USE_COLOR_VALUE" val="{&quot;color_scheme&quot;:1,&quot;color_type&quot;:1,&quot;theme_color_indexes&quot;:[5,6,5,6,5,6]}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3*73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23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7"/>
  <p:tag name="KSO_WM_UNIT_ID" val="diagram20234376_1*l_i*1_7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LINE_FORE_SCHEMECOLOR_INDEX" val="16"/>
  <p:tag name="KSO_WM_DIAGRAM_USE_COLOR_VALUE" val="{&quot;color_scheme&quot;:1,&quot;color_type&quot;:1,&quot;theme_color_indexes&quot;:[5,6,5,6,5,6]}"/>
</p:tagLst>
</file>

<file path=ppt/tags/tag23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8"/>
  <p:tag name="KSO_WM_UNIT_ID" val="diagram20234376_1*l_i*1_8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,&quot;colorType&quot;:2,&quot;rgb&quot;:&quot;#f2f2f2&quot;,&quot;transparency&quot;:0},&quot;type&quot;:1},&quot;glow&quot;:{&quot;colorType&quot;:0},&quot;line&quot;:{&quot;solidLine&quot;:{&quot;brightness&quot;:0,&quot;colorType&quot;:1,&quot;foreColorIndex&quot;:16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6"/>
  <p:tag name="KSO_WM_UNIT_FILL_FORE_SCHEMECOLOR_INDEX_BRIGHTNESS" val="0"/>
  <p:tag name="KSO_WM_BEAUTIFY_FLAG" val="#wm#"/>
  <p:tag name="KSO_WM_UNIT_LINE_FORE_SCHEMECOLOR_INDEX" val="16"/>
  <p:tag name="KSO_WM_DIAGRAM_USE_COLOR_VALUE" val="{&quot;color_scheme&quot;:1,&quot;color_type&quot;:1,&quot;theme_color_indexes&quot;:[5,6,5,6,5,6]}"/>
</p:tagLst>
</file>

<file path=ppt/tags/tag23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9"/>
  <p:tag name="KSO_WM_UNIT_ID" val="diagram20234376_1*l_i*1_9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.44999998807907104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5"/>
  <p:tag name="KSO_WM_UNIT_LINE_FORE_SCHEMECOLOR_INDEX" val="16"/>
  <p:tag name="KSO_WM_DIAGRAM_USE_COLOR_VALUE" val="{&quot;color_scheme&quot;:1,&quot;color_type&quot;:1,&quot;theme_color_indexes&quot;:[5,6,5,6,5,6]}"/>
</p:tagLst>
</file>

<file path=ppt/tags/tag23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0"/>
  <p:tag name="KSO_WM_UNIT_ID" val="diagram20234376_1*l_i*1_10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.44999998807907104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5"/>
  <p:tag name="KSO_WM_UNIT_LINE_FORE_SCHEMECOLOR_INDEX" val="16"/>
  <p:tag name="KSO_WM_DIAGRAM_USE_COLOR_VALUE" val="{&quot;color_scheme&quot;:1,&quot;color_type&quot;:1,&quot;theme_color_indexes&quot;:[5,6,5,6,5,6]}"/>
</p:tagLst>
</file>

<file path=ppt/tags/tag23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1"/>
  <p:tag name="KSO_WM_UNIT_ID" val="diagram20234376_1*l_i*1_11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.44999998807907104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5"/>
  <p:tag name="KSO_WM_UNIT_LINE_FORE_SCHEMECOLOR_INDEX" val="16"/>
  <p:tag name="KSO_WM_DIAGRAM_USE_COLOR_VALUE" val="{&quot;color_scheme&quot;:1,&quot;color_type&quot;:1,&quot;theme_color_indexes&quot;:[5,6,5,6,5,6]}"/>
</p:tagLst>
</file>

<file path=ppt/tags/tag23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2"/>
  <p:tag name="KSO_WM_UNIT_ID" val="diagram20234376_1*l_i*1_12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.44999998807907104,&quot;colorType&quot;:1,&quot;foreColorIndex&quot;:5,&quot;transparency&quot;:0},&quot;type&quot;:1},&quot;glow&quot;:{&quot;colorType&quot;:0},&quot;line&quot;:{&quot;solidLine&quot;:{&quot;brightness&quot;:0,&quot;colorType&quot;:1,&quot;foreColorIndex&quot;:1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5"/>
  <p:tag name="KSO_WM_UNIT_LINE_FORE_SCHEMECOLOR_INDEX" val="16"/>
  <p:tag name="KSO_WM_DIAGRAM_USE_COLOR_VALUE" val="{&quot;color_scheme&quot;:1,&quot;color_type&quot;:1,&quot;theme_color_indexes&quot;:[5,6,5,6,5,6]}"/>
</p:tagLst>
</file>

<file path=ppt/tags/tag23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3"/>
  <p:tag name="KSO_WM_UNIT_ID" val="diagram20234376_1*l_i*1_13"/>
  <p:tag name="KSO_WM_TEMPLATE_CATEGORY" val="diagram"/>
  <p:tag name="KSO_WM_TEMPLATE_INDEX" val="20234376"/>
  <p:tag name="KSO_WM_UNIT_LAYERLEVEL" val="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16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6"/>
  <p:tag name="KSO_WM_UNIT_FILL_FORE_SCHEMECOLOR_INDEX_BRIGHTNESS" val="0"/>
  <p:tag name="KSO_WM_BEAUTIFY_FLAG" val="#wm#"/>
  <p:tag name="KSO_WM_UNIT_LINE_FORE_SCHEMECOLOR_INDEX" val="16"/>
  <p:tag name="KSO_WM_DIAGRAM_USE_COLOR_VALUE" val="{&quot;color_scheme&quot;:1,&quot;color_type&quot;:1,&quot;theme_color_indexes&quot;:[5,6,5,6,5,6]}"/>
</p:tagLst>
</file>

<file path=ppt/tags/tag23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4376_1*l_h_f*1_1_1"/>
  <p:tag name="KSO_WM_TEMPLATE_CATEGORY" val="diagram"/>
  <p:tag name="KSO_WM_TEMPLATE_INDEX" val="20234376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输入智能图形项正文，文字是您思想的提炼"/>
  <p:tag name="KSO_WM_UNIT_LINE_FORE_SCHEMECOLOR_INDEX" val="-2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4376_1*l_h_f*1_2_1"/>
  <p:tag name="KSO_WM_TEMPLATE_CATEGORY" val="diagram"/>
  <p:tag name="KSO_WM_TEMPLATE_INDEX" val="20234376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输入项正文内容，文字是您思想的提炼"/>
  <p:tag name="KSO_WM_UNIT_LINE_FORE_SCHEMECOLOR_INDEX" val="-2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23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4376_1*l_h_i*1_1_1"/>
  <p:tag name="KSO_WM_TEMPLATE_CATEGORY" val="diagram"/>
  <p:tag name="KSO_WM_TEMPLATE_INDEX" val="20234376"/>
  <p:tag name="KSO_WM_UNIT_LAYERLEVEL" val="1_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40000021457672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4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4376_1*l_h_i*1_2_1"/>
  <p:tag name="KSO_WM_TEMPLATE_CATEGORY" val="diagram"/>
  <p:tag name="KSO_WM_TEMPLATE_INDEX" val="20234376"/>
  <p:tag name="KSO_WM_UNIT_LAYERLEVEL" val="1_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5400000214576721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DIAGRAM_USE_COLOR_VALUE" val="{&quot;color_scheme&quot;:1,&quot;color_type&quot;:1,&quot;theme_color_indexes&quot;:[5,6,5,6,5,6]}"/>
</p:tagLst>
</file>

<file path=ppt/tags/tag24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96*10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34376_1*l_h_x*1_1_1"/>
  <p:tag name="KSO_WM_TEMPLATE_CATEGORY" val="diagram"/>
  <p:tag name="KSO_WM_TEMPLATE_INDEX" val="20234376"/>
  <p:tag name="KSO_WM_UNIT_LAYERLEVEL" val="1_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4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93*10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4376_1*l_h_x*1_2_1"/>
  <p:tag name="KSO_WM_TEMPLATE_CATEGORY" val="diagram"/>
  <p:tag name="KSO_WM_TEMPLATE_INDEX" val="20234376"/>
  <p:tag name="KSO_WM_UNIT_LAYERLEVEL" val="1_1_1"/>
  <p:tag name="KSO_WM_TAG_VERSION" val="3.0"/>
  <p:tag name="KSO_WM_DIAGRAM_MAX_ITEMCNT" val="2"/>
  <p:tag name="KSO_WM_DIAGRAM_MIN_ITEMCNT" val="2"/>
  <p:tag name="KSO_WM_DIAGRAM_VIRTUALLY_FRAME" val="{&quot;height&quot;:414,&quot;left&quot;:133.25,&quot;top&quot;:117.35,&quot;width&quot;:737.0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resource_record_key" val="{&quot;10&quot;:[50062430,50062602],&quot;70&quot;:[3312479,3322475,3322595,3312732,3429771,3312357,3402935,3312417,3321880,3322211,3325996]}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26.xml><?xml version="1.0" encoding="utf-8"?>
<p:tagLst xmlns:p="http://schemas.openxmlformats.org/presentationml/2006/main">
  <p:tag name="KSO_WM_UNIT_PIC_EFFECT" val="1"/>
</p:tagLst>
</file>

<file path=ppt/tags/tag2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29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3.xml><?xml version="1.0" encoding="utf-8"?>
<p:tagLst xmlns:p="http://schemas.openxmlformats.org/presentationml/2006/main">
  <p:tag name="KSO_WM_DIAGRAM_VIRTUALLY_FRAME" val="{&quot;height&quot;:1080.15,&quot;left&quot;:100.45,&quot;top&quot;:58.4,&quot;width&quot;:688.55}"/>
</p:tagLst>
</file>

<file path=ppt/tags/tag3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57_2*n_h_h_a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424.1,&quot;top&quot;:210.02500610351564,&quot;width&quot;:491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8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x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8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x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i*1_1_4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6000000238418579,&quot;colorType&quot;:1,&quot;foreColorIndex&quot;:5,&quot;pos&quot;:1,&quot;transparency&quot;:0.6499999761581421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i*1_1_2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solid&quot;:{&quot;brightness&quot;:0.800000011920929,&quot;colorType&quot;:1,&quot;foreColorIndex&quot;:5,&quot;transparency&quot;:0.400000005960464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5,6,5,6,5,6]}"/>
</p:tagLst>
</file>

<file path=ppt/tags/tag3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i*1_1_1"/>
  <p:tag name="KSO_WM_TEMPLATE_CATEGORY" val="diagram"/>
  <p:tag name="KSO_WM_TEMPLATE_INDEX" val="2023095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gradient&quot;:[{&quot;brightness&quot;:0,&quot;colorType&quot;:1,&quot;foreColorIndex&quot;:5,&quot;pos&quot;:1,&quot;transparency&quot;:0},{&quot;brightness&quot;:0.20000000298023224,&quot;colorType&quot;:1,&quot;foreColorIndex&quot;:5,&quot;pos&quot;:0.5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i*1_1_3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4.xml><?xml version="1.0" encoding="utf-8"?>
<p:tagLst xmlns:p="http://schemas.openxmlformats.org/presentationml/2006/main">
  <p:tag name="KSO_WM_DIAGRAM_VIRTUALLY_FRAME" val="{&quot;height&quot;:1080.15,&quot;left&quot;:100.45,&quot;top&quot;:58.4,&quot;width&quot;:688.55}"/>
</p:tagLst>
</file>

<file path=ppt/tags/tag4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57_2*n_h_h_a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57_2*n_h_h_a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57_2*n_h_a*1_1_1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2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3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1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3*73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64*69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3*73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5.xml><?xml version="1.0" encoding="utf-8"?>
<p:tagLst xmlns:p="http://schemas.openxmlformats.org/presentationml/2006/main">
  <p:tag name="KSO_WM_DIAGRAM_VIRTUALLY_FRAME" val="{&quot;height&quot;:1080.15,&quot;left&quot;:100.45,&quot;top&quot;:58.4,&quot;width&quot;:688.55}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957_2*n_h_h_i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3499999940395355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5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ID" val="diagram20230957_2*n_h_h_a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DOCER_RESOURCE_TRACE_INFO" val="{&quot;id&quot;:&quot;&quot;,&quot;origin&quot;:0,&quot;type&quot;:&quot;textbox&quot;,&quot;user&quot;:&quot;1852050730&quot;}"/>
</p:tagLst>
</file>

<file path=ppt/tags/tag55.xml><?xml version="1.0" encoding="utf-8"?>
<p:tagLst xmlns:p="http://schemas.openxmlformats.org/presentationml/2006/main">
  <p:tag name="KSO_WM_UNIT_PIC_EFFECT" val="1"/>
</p:tagLst>
</file>

<file path=ppt/tags/tag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490_1*i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5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490_1*i*2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58.xml><?xml version="1.0" encoding="utf-8"?>
<p:tagLst xmlns:p="http://schemas.openxmlformats.org/presentationml/2006/main">
  <p:tag name="KSO_WM_BEAUTIFY_FLAG" val="#wm#"/>
  <p:tag name="KSO_WM_UNIT_VALUE" val="1910*250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490_1*d*1"/>
  <p:tag name="KSO_WM_TEMPLATE_CATEGORY" val="custom"/>
  <p:tag name="KSO_WM_TEMPLATE_INDEX" val="20238490"/>
  <p:tag name="KSO_WM_UNIT_LAYERLEVEL" val="1"/>
  <p:tag name="KSO_WM_TAG_VERSION" val="3.0"/>
  <p:tag name="KSO_WM_UNIT_PIC_EFFECT" val="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3*73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6.xml><?xml version="1.0" encoding="utf-8"?>
<p:tagLst xmlns:p="http://schemas.openxmlformats.org/presentationml/2006/main">
  <p:tag name="KSO_WM_DIAGRAM_VIRTUALLY_FRAME" val="{&quot;height&quot;:1080.15,&quot;left&quot;:100.45,&quot;top&quot;:58.4,&quot;width&quot;:688.55}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2*n_h_h_x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73*73"/>
  <p:tag name="KSO_WM_DIAGRAM_MAX_ITEMCNT" val="6"/>
  <p:tag name="KSO_WM_DIAGRAM_MIN_ITEMCNT" val="2"/>
  <p:tag name="KSO_WM_DIAGRAM_VIRTUALLY_FRAME" val="{&quot;height&quot;:220.59998779296876,&quot;left&quot;:59.1,&quot;top&quot;:174.82500610351562,&quot;width&quot;:512.4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3261_1*n_h_h_f*1_2_1_1"/>
  <p:tag name="KSO_WM_TEMPLATE_CATEGORY" val="diagram"/>
  <p:tag name="KSO_WM_TEMPLATE_INDEX" val="20233261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3261_1*n_h_h_f*1_2_2_1"/>
  <p:tag name="KSO_WM_TEMPLATE_CATEGORY" val="diagram"/>
  <p:tag name="KSO_WM_TEMPLATE_INDEX" val="20233261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简明扼要地阐述您的观点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3261_1*n_h_h_f*1_2_3_1"/>
  <p:tag name="KSO_WM_TEMPLATE_CATEGORY" val="diagram"/>
  <p:tag name="KSO_WM_TEMPLATE_INDEX" val="20233261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3_2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.7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6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2_2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.7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6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1_2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.7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6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6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2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7.xml><?xml version="1.0" encoding="utf-8"?>
<p:tagLst xmlns:p="http://schemas.openxmlformats.org/presentationml/2006/main">
  <p:tag name="KSO_WM_DIAGRAM_VIRTUALLY_FRAME" val="{&quot;height&quot;:1080.15,&quot;left&quot;:100.45,&quot;top&quot;:58.4,&quot;width&quot;:688.55}"/>
</p:tagLst>
</file>

<file path=ppt/tags/tag7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8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x*1_2_1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7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1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7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8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x*1_2_2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7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8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x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7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a*1_1_1"/>
  <p:tag name="KSO_WM_TEMPLATE_CATEGORY" val="diagram"/>
  <p:tag name="KSO_WM_TEMPLATE_INDEX" val="20233261"/>
  <p:tag name="KSO_WM_UNIT_LAYERLEVEL" val="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SCONTENTSTITLE" val="0"/>
  <p:tag name="KSO_WM_UNIT_ISNUMDGMTITLE" val="0"/>
  <p:tag name="KSO_WM_UNIT_NOCLEAR" val="0"/>
  <p:tag name="KSO_WM_UNIT_TEXT_TYPE" val="1"/>
  <p:tag name="KSO_WM_UNIT_VALUE" val="40"/>
  <p:tag name="KSO_WM_UNIT_PRESET_TEXT" val="单击此处添加标题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75.xml><?xml version="1.0" encoding="utf-8"?>
<p:tagLst xmlns:p="http://schemas.openxmlformats.org/presentationml/2006/main">
  <p:tag name="KSO_WM_UNIT_PIC_EFFECT" val="1"/>
</p:tagLst>
</file>

<file path=ppt/tags/tag7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7_1*i*1"/>
  <p:tag name="KSO_WM_TEMPLATE_CATEGORY" val="custom"/>
  <p:tag name="KSO_WM_TEMPLATE_INDEX" val="20238557"/>
  <p:tag name="KSO_WM_UNIT_LAYERLEVEL" val="1"/>
  <p:tag name="KSO_WM_TAG_VERSION" val="3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7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57_1*i*2"/>
  <p:tag name="KSO_WM_TEMPLATE_CATEGORY" val="custom"/>
  <p:tag name="KSO_WM_TEMPLATE_INDEX" val="20238557"/>
  <p:tag name="KSO_WM_UNIT_LAYERLEVEL" val="1"/>
  <p:tag name="KSO_WM_TAG_VERSION" val="3.0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78.xml><?xml version="1.0" encoding="utf-8"?>
<p:tagLst xmlns:p="http://schemas.openxmlformats.org/presentationml/2006/main">
  <p:tag name="KSO_WM_UNIT_VALUE" val="909*120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7_1*d*1"/>
  <p:tag name="KSO_WM_TEMPLATE_CATEGORY" val="custom"/>
  <p:tag name="KSO_WM_TEMPLATE_INDEX" val="20238557"/>
  <p:tag name="KSO_WM_UNIT_LAYERLEVEL" val="1"/>
  <p:tag name="KSO_WM_TAG_VERSION" val="3.0"/>
  <p:tag name="KSO_WM_BEAUTIFY_FLAG" val="#wm#"/>
  <p:tag name="KSO_WM_UNIT_LINE_FORE_SCHEMECOLOR_INDEX" val="5"/>
  <p:tag name="KSO_WM_UNIT_LINE_FILL_TYPE" val="2"/>
  <p:tag name="KSO_WM_UNIT_USESOURCEFORMAT_APPLY" val="1"/>
  <p:tag name="KSO_WM_UNIT_PIC_EFFECT" val="1"/>
</p:tagLst>
</file>

<file path=ppt/tags/tag7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8.xml><?xml version="1.0" encoding="utf-8"?>
<p:tagLst xmlns:p="http://schemas.openxmlformats.org/presentationml/2006/main">
  <p:tag name="KSO_WM_DIAGRAM_VIRTUALLY_FRAME" val="{&quot;height&quot;:1080.15,&quot;left&quot;:100.45,&quot;top&quot;:58.4,&quot;width&quot;:688.55}"/>
</p:tagLst>
</file>

<file path=ppt/tags/tag8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8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x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8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i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8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81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3261_1*n_h_h_x*1_2_3_1"/>
  <p:tag name="KSO_WM_TEMPLATE_CATEGORY" val="diagram"/>
  <p:tag name="KSO_WM_TEMPLATE_INDEX" val="20233261"/>
  <p:tag name="KSO_WM_UNIT_LAYERLEVEL" val="1_1_1_1"/>
  <p:tag name="KSO_WM_TAG_VERSION" val="3.0"/>
  <p:tag name="KSO_WM_DIAGRAM_MAX_ITEMCNT" val="3"/>
  <p:tag name="KSO_WM_DIAGRAM_MIN_ITEMCNT" val="3"/>
  <p:tag name="KSO_WM_DIAGRAM_VIRTUALLY_FRAME" val="{&quot;height&quot;:253.48121515924353,&quot;left&quot;:113.7968017578125,&quot;top&quot;:206.22503937007872,&quot;width&quot;:492.14689902958906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3319_1*l_h_f*1_1_1"/>
  <p:tag name="KSO_WM_TEMPLATE_CATEGORY" val="diagram"/>
  <p:tag name="KSO_WM_TEMPLATE_INDEX" val="20233319"/>
  <p:tag name="KSO_WM_UNIT_LAYERLEVEL" val="1_1_1"/>
  <p:tag name="KSO_WM_TAG_VERSION" val="3.0"/>
  <p:tag name="KSO_WM_UNIT_TEXT_FILL_FORE_SCHEMECOLOR_INDEX_BRIGHTNESS" val="0.2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"/>
  <p:tag name="KSO_WM_UNIT_TEXT_FILL_FORE_SCHEMECOLOR_INDEX" val="1"/>
  <p:tag name="KSO_WM_UNIT_TEXT_FILL_TYPE" val="1"/>
  <p:tag name="KSO_WM_DIAGRAM_MAX_ITEMCNT" val="2"/>
  <p:tag name="KSO_WM_DIAGRAM_MIN_ITEMCNT" val="2"/>
  <p:tag name="KSO_WM_DIAGRAM_VIRTUALLY_FRAME" val="{&quot;height&quot;:314.17393493652344,&quot;left&quot;:48.35,&quot;top&quot;:206.42606506347656,&quot;width&quot;:873.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DIAGRAM_USE_COLOR_VALUE" val="{&quot;color_scheme&quot;:1,&quot;color_type&quot;:1,&quot;theme_color_indexes&quot;:[5,6,5,6,5,6]}"/>
</p:tagLst>
</file>

<file path=ppt/tags/tag8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3319_1*l_h_f*1_2_1"/>
  <p:tag name="KSO_WM_TEMPLATE_CATEGORY" val="diagram"/>
  <p:tag name="KSO_WM_TEMPLATE_INDEX" val="20233319"/>
  <p:tag name="KSO_WM_UNIT_LAYERLEVEL" val="1_1_1"/>
  <p:tag name="KSO_WM_TAG_VERSION" val="3.0"/>
  <p:tag name="KSO_WM_UNIT_TEXT_FILL_FORE_SCHEMECOLOR_INDEX_BRIGHTNESS" val="0.2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"/>
  <p:tag name="KSO_WM_UNIT_TEXT_FILL_FORE_SCHEMECOLOR_INDEX" val="1"/>
  <p:tag name="KSO_WM_UNIT_TEXT_FILL_TYPE" val="1"/>
  <p:tag name="KSO_WM_DIAGRAM_MAX_ITEMCNT" val="2"/>
  <p:tag name="KSO_WM_DIAGRAM_MIN_ITEMCNT" val="2"/>
  <p:tag name="KSO_WM_DIAGRAM_VIRTUALLY_FRAME" val="{&quot;height&quot;:314.17393493652344,&quot;left&quot;:48.35,&quot;top&quot;:206.42606506347656,&quot;width&quot;:873.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DIAGRAM_USE_COLOR_VALUE" val="{&quot;color_scheme&quot;:1,&quot;color_type&quot;:1,&quot;theme_color_indexes&quot;:[5,6,5,6,5,6]}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0968_1*l_h_i*1_1_1"/>
  <p:tag name="KSO_WM_TEMPLATE_CATEGORY" val="diagram"/>
  <p:tag name="KSO_WM_TEMPLATE_INDEX" val="2023096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10.11394653320315,&quot;left&quot;:113.54998779296875,&quot;top&quot;:211.16802673339845,&quot;width&quot;:738.0500244140625}"/>
  <p:tag name="KSO_WM_DIAGRAM_COLOR_MATCH_VALUE" val="{&quot;shape&quot;:{&quot;fill&quot;:{&quot;solid&quot;:{&quot;brightness&quot;:0.6000000238418579,&quot;colorType&quot;:1,&quot;foreColorIndex&quot;:13,&quot;transparency&quot;:0.8500000238418579},&quot;type&quot;:1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-0.1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13"/>
  <p:tag name="KSO_WM_UNIT_FILL_FORE_SCHEMECOLOR_INDEX_BRIGHTNESS" val="0.6"/>
  <p:tag name="KSO_WM_UNIT_LINE_FORE_SCHEMECOLOR_INDEX" val="13"/>
  <p:tag name="KSO_WM_DIAGRAM_USE_COLOR_VALUE" val="{&quot;color_scheme&quot;:1,&quot;color_type&quot;:1,&quot;theme_color_indexes&quot;:[5,6,5,6,5,6]}"/>
</p:tagLst>
</file>

<file path=ppt/tags/tag8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0968_1*l_h_f*1_1_1"/>
  <p:tag name="KSO_WM_TEMPLATE_CATEGORY" val="diagram"/>
  <p:tag name="KSO_WM_TEMPLATE_INDEX" val="2023096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10.11394653320315,&quot;left&quot;:113.54998779296875,&quot;top&quot;:211.16802673339845,&quot;width&quot;:738.05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。"/>
  <p:tag name="KSO_WM_UNIT_TEXT_FILL_FORE_SCHEMECOLOR_INDEX" val="1"/>
  <p:tag name="KSO_WM_UNIT_TEXT_FILL_TYPE" val="1"/>
  <p:tag name="KSO_WM_UNIT_TEXT_TYPE" val="1"/>
  <p:tag name="KSO_WM_UNIT_TEXT_LAYER_COUNT" val="1"/>
  <p:tag name="KSO_WM_DIAGRAM_USE_COLOR_VALUE" val="{&quot;color_scheme&quot;:1,&quot;color_type&quot;:1,&quot;theme_color_indexes&quot;:[5,6,5,6,5,6]}"/>
</p:tagLst>
</file>

<file path=ppt/tags/tag8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0968_1*l_h_i*1_2_1"/>
  <p:tag name="KSO_WM_TEMPLATE_CATEGORY" val="diagram"/>
  <p:tag name="KSO_WM_TEMPLATE_INDEX" val="20230968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10.11394653320315,&quot;left&quot;:113.54998779296875,&quot;top&quot;:211.16802673339845,&quot;width&quot;:738.05002441406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5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5,6,5,6,5,6]}"/>
</p:tagLst>
</file>

<file path=ppt/tags/tag9.xml><?xml version="1.0" encoding="utf-8"?>
<p:tagLst xmlns:p="http://schemas.openxmlformats.org/presentationml/2006/main">
  <p:tag name="KSO_WM_DIAGRAM_VIRTUALLY_FRAME" val="{&quot;height&quot;:1080.15,&quot;left&quot;:100.45,&quot;top&quot;:58.4,&quot;width&quot;:688.55}"/>
</p:tagLst>
</file>

<file path=ppt/tags/tag9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ID" val="diagram20230968_1*l_h_f*1_2_1"/>
  <p:tag name="KSO_WM_TEMPLATE_CATEGORY" val="diagram"/>
  <p:tag name="KSO_WM_TEMPLATE_INDEX" val="20230968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10.11394653320315,&quot;left&quot;:113.54998779296875,&quot;top&quot;:211.16802673339845,&quot;width&quot;:738.050024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TYPE" val="1"/>
  <p:tag name="KSO_WM_UNIT_PRESET_TEXT" val="单击此处输入你的项正文，文字是您思想的提炼，请尽量言简意赅的阐述观点。"/>
  <p:tag name="KSO_WM_UNIT_TEXT_TYPE" val="1"/>
  <p:tag name="KSO_WM_UNIT_TEXT_LAYER_COUNT" val="1"/>
  <p:tag name="KSO_WM_DIAGRAM_USE_COLOR_VALUE" val="{&quot;color_scheme&quot;:1,&quot;color_type&quot;:1,&quot;theme_color_indexes&quot;:[5,6,5,6,5,6]}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UNIT_PIC_EFFECT" val="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64_1*i*1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64_1*i*2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64_1*i*3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64_1*i*4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97.xml><?xml version="1.0" encoding="utf-8"?>
<p:tagLst xmlns:p="http://schemas.openxmlformats.org/presentationml/2006/main">
  <p:tag name="KSO_WM_UNIT_VALUE" val="2240*2182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64_1*d*1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ags/tag98.xml><?xml version="1.0" encoding="utf-8"?>
<p:tagLst xmlns:p="http://schemas.openxmlformats.org/presentationml/2006/main">
  <p:tag name="KSO_WM_UNIT_PIC_EFFECT" val="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64_1*i*1"/>
  <p:tag name="KSO_WM_TEMPLATE_CATEGORY" val="custom"/>
  <p:tag name="KSO_WM_TEMPLATE_INDEX" val="20238564"/>
  <p:tag name="KSO_WM_UNIT_LAYERLEVEL" val="1"/>
  <p:tag name="KSO_WM_TAG_VERSION" val="3.0"/>
  <p:tag name="KSO_WM_BEAUTIFY_FLAG" val="#wm#"/>
  <p:tag name="KSO_WM_UNIT_PIC_EFFECT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10719</Words>
  <Application>WPS 演示</Application>
  <PresentationFormat>宽屏</PresentationFormat>
  <Paragraphs>318</Paragraphs>
  <Slides>28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9" baseType="lpstr">
      <vt:lpstr>Arial</vt:lpstr>
      <vt:lpstr>宋体</vt:lpstr>
      <vt:lpstr>Wingdings</vt:lpstr>
      <vt:lpstr>汉仪颜楷简</vt:lpstr>
      <vt:lpstr>柳公权楷书</vt:lpstr>
      <vt:lpstr>微软雅黑</vt:lpstr>
      <vt:lpstr>MiSans Normal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209</cp:revision>
  <dcterms:created xsi:type="dcterms:W3CDTF">2026-06-18T07:15:00Z</dcterms:created>
  <dcterms:modified xsi:type="dcterms:W3CDTF">2026-06-22T01:37:55Z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A3208CCE40DA4FE7835606DDB4593221_12</vt:lpwstr>
  </property>
</Properties>
</file>