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</p:sldMasterIdLst>
  <p:notesMasterIdLst>
    <p:notesMasterId r:id="rId10"/>
  </p:notesMasterIdLst>
  <p:handoutMasterIdLst>
    <p:handoutMasterId r:id="rId27"/>
  </p:handoutMasterIdLst>
  <p:sldIdLst>
    <p:sldId id="529" r:id="rId4"/>
    <p:sldId id="531" r:id="rId5"/>
    <p:sldId id="563" r:id="rId6"/>
    <p:sldId id="564" r:id="rId7"/>
    <p:sldId id="561" r:id="rId8"/>
    <p:sldId id="504" r:id="rId9"/>
    <p:sldId id="567" r:id="rId11"/>
    <p:sldId id="568" r:id="rId12"/>
    <p:sldId id="571" r:id="rId13"/>
    <p:sldId id="570" r:id="rId14"/>
    <p:sldId id="572" r:id="rId15"/>
    <p:sldId id="573" r:id="rId16"/>
    <p:sldId id="574" r:id="rId17"/>
    <p:sldId id="576" r:id="rId18"/>
    <p:sldId id="577" r:id="rId19"/>
    <p:sldId id="578" r:id="rId20"/>
    <p:sldId id="582" r:id="rId21"/>
    <p:sldId id="581" r:id="rId22"/>
    <p:sldId id="583" r:id="rId23"/>
    <p:sldId id="532" r:id="rId24"/>
    <p:sldId id="559" r:id="rId25"/>
    <p:sldId id="584" r:id="rId26"/>
  </p:sldIdLst>
  <p:sldSz cx="12192000" cy="6858000"/>
  <p:notesSz cx="6858000" cy="9144000"/>
  <p:embeddedFontLst>
    <p:embeddedFont>
      <p:font typeface="华文中宋" panose="02010600040101010101" charset="-122"/>
      <p:regular r:id="rId31"/>
    </p:embeddedFont>
    <p:embeddedFont>
      <p:font typeface="汉仪旗黑-55简" panose="00020600040101010101" charset="-128"/>
      <p:regular r:id="rId32"/>
    </p:embeddedFont>
    <p:embeddedFont>
      <p:font typeface="汉仪颜楷简" panose="00020600040101010101" charset="-122"/>
      <p:regular r:id="rId33"/>
    </p:embeddedFont>
    <p:embeddedFont>
      <p:font typeface="字魂白鸽天行体(商用需授权)" panose="00000500000000000000" charset="-122"/>
      <p:regular r:id="rId34"/>
    </p:embeddedFont>
    <p:embeddedFont>
      <p:font typeface="华文行楷" panose="02010800040101010101" pitchFamily="2" charset="-122"/>
      <p:regular r:id="rId35"/>
    </p:embeddedFont>
    <p:embeddedFont>
      <p:font typeface="Calibri" panose="020F0502020204030204" charset="0"/>
      <p:regular r:id="rId36"/>
      <p:bold r:id="rId37"/>
      <p:italic r:id="rId38"/>
      <p:boldItalic r:id="rId39"/>
    </p:embeddedFont>
    <p:embeddedFont>
      <p:font typeface="三极锐宋黑简体 中粗" panose="00000500000000000000" pitchFamily="2" charset="-122"/>
      <p:regular r:id="rId40"/>
    </p:embeddedFont>
    <p:embeddedFont>
      <p:font typeface="演示镇魂行楷" panose="00000500000000000000" pitchFamily="2" charset="-122"/>
      <p:regular r:id="rId41"/>
    </p:embeddedFont>
    <p:embeddedFont>
      <p:font typeface="字体圈欣意冠黑体" panose="00000500000000000000" charset="-122"/>
      <p:regular r:id="rId42"/>
    </p:embeddedFont>
    <p:embeddedFont>
      <p:font typeface="演示流云楷" panose="02000600000000000000" pitchFamily="2" charset="-122"/>
      <p:regular r:id="rId43"/>
    </p:embeddedFont>
    <p:embeddedFont>
      <p:font typeface="OPPOSans M" panose="00020600040101010101" pitchFamily="18" charset="-122"/>
      <p:regular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6C47"/>
    <a:srgbClr val="683A22"/>
    <a:srgbClr val="C50000"/>
    <a:srgbClr val="FACA52"/>
    <a:srgbClr val="5B2E1D"/>
    <a:srgbClr val="F4CFA2"/>
    <a:srgbClr val="F1C185"/>
    <a:srgbClr val="FEF9F6"/>
    <a:srgbClr val="FFEE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94" autoAdjust="0"/>
  </p:normalViewPr>
  <p:slideViewPr>
    <p:cSldViewPr snapToGrid="0">
      <p:cViewPr varScale="1">
        <p:scale>
          <a:sx n="70" d="100"/>
          <a:sy n="70" d="100"/>
        </p:scale>
        <p:origin x="499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5" Type="http://schemas.openxmlformats.org/officeDocument/2006/relationships/tags" Target="tags/tag184.xml"/><Relationship Id="rId44" Type="http://schemas.openxmlformats.org/officeDocument/2006/relationships/font" Target="fonts/font14.fntdata"/><Relationship Id="rId43" Type="http://schemas.openxmlformats.org/officeDocument/2006/relationships/font" Target="fonts/font13.fntdata"/><Relationship Id="rId42" Type="http://schemas.openxmlformats.org/officeDocument/2006/relationships/font" Target="fonts/font12.fntdata"/><Relationship Id="rId41" Type="http://schemas.openxmlformats.org/officeDocument/2006/relationships/font" Target="fonts/font11.fntdata"/><Relationship Id="rId40" Type="http://schemas.openxmlformats.org/officeDocument/2006/relationships/font" Target="fonts/font10.fntdata"/><Relationship Id="rId4" Type="http://schemas.openxmlformats.org/officeDocument/2006/relationships/slide" Target="slides/slide1.xml"/><Relationship Id="rId39" Type="http://schemas.openxmlformats.org/officeDocument/2006/relationships/font" Target="fonts/font9.fntdata"/><Relationship Id="rId38" Type="http://schemas.openxmlformats.org/officeDocument/2006/relationships/font" Target="fonts/font8.fntdata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13590" cy="69965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13590" cy="69965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图片 6" descr="山河"/>
          <p:cNvPicPr>
            <a:picLocks noChangeAspect="1"/>
          </p:cNvPicPr>
          <p:nvPr userDrawn="1"/>
        </p:nvPicPr>
        <p:blipFill rotWithShape="1">
          <a:blip r:embed="rId2"/>
          <a:srcRect t="9052" r="5120" b="32073"/>
          <a:stretch>
            <a:fillRect/>
          </a:stretch>
        </p:blipFill>
        <p:spPr>
          <a:xfrm>
            <a:off x="56616" y="4827495"/>
            <a:ext cx="11931650" cy="2072006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 descr="微信图片_20220929145001"/>
          <p:cNvPicPr>
            <a:picLocks noChangeAspect="1"/>
          </p:cNvPicPr>
          <p:nvPr userDrawn="1"/>
        </p:nvPicPr>
        <p:blipFill>
          <a:blip r:embed="rId3">
            <a:lum contrast="6000"/>
          </a:blip>
          <a:srcRect t="55982"/>
          <a:stretch>
            <a:fillRect/>
          </a:stretch>
        </p:blipFill>
        <p:spPr>
          <a:xfrm>
            <a:off x="0" y="5385547"/>
            <a:ext cx="12213590" cy="16005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11157694" y="239472"/>
            <a:ext cx="807702" cy="508144"/>
          </a:xfrm>
          <a:prstGeom prst="rect">
            <a:avLst/>
          </a:prstGeom>
        </p:spPr>
      </p:pic>
      <p:grpSp>
        <p:nvGrpSpPr>
          <p:cNvPr id="48" name="组合 47"/>
          <p:cNvGrpSpPr/>
          <p:nvPr userDrawn="1"/>
        </p:nvGrpSpPr>
        <p:grpSpPr>
          <a:xfrm>
            <a:off x="1027956" y="633222"/>
            <a:ext cx="9269787" cy="147320"/>
            <a:chOff x="811848" y="3355340"/>
            <a:chExt cx="9269787" cy="147320"/>
          </a:xfrm>
        </p:grpSpPr>
        <p:sp>
          <p:nvSpPr>
            <p:cNvPr id="49" name="平行四边形 48"/>
            <p:cNvSpPr/>
            <p:nvPr/>
          </p:nvSpPr>
          <p:spPr>
            <a:xfrm>
              <a:off x="811848" y="3355340"/>
              <a:ext cx="6133465" cy="144000"/>
            </a:xfrm>
            <a:prstGeom prst="parallelogram">
              <a:avLst>
                <a:gd name="adj" fmla="val 9701"/>
              </a:avLst>
            </a:prstGeom>
            <a:gradFill>
              <a:gsLst>
                <a:gs pos="0">
                  <a:srgbClr val="FFD095"/>
                </a:gs>
                <a:gs pos="71000">
                  <a:srgbClr val="FFD095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cxnSp>
          <p:nvCxnSpPr>
            <p:cNvPr id="50" name="直接连接符 49"/>
            <p:cNvCxnSpPr/>
            <p:nvPr/>
          </p:nvCxnSpPr>
          <p:spPr>
            <a:xfrm>
              <a:off x="818198" y="3502660"/>
              <a:ext cx="9263437" cy="0"/>
            </a:xfrm>
            <a:prstGeom prst="line">
              <a:avLst/>
            </a:prstGeom>
            <a:ln w="19050">
              <a:gradFill>
                <a:gsLst>
                  <a:gs pos="0">
                    <a:srgbClr val="865430"/>
                  </a:gs>
                  <a:gs pos="100000">
                    <a:srgbClr val="865430">
                      <a:alpha val="0"/>
                    </a:srgbClr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文本框 4"/>
          <p:cNvSpPr txBox="1"/>
          <p:nvPr/>
        </p:nvSpPr>
        <p:spPr>
          <a:xfrm>
            <a:off x="8175625" y="407670"/>
            <a:ext cx="340677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16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</a:rPr>
              <a:t>以“四力”育人，让红领巾更鲜艳</a:t>
            </a:r>
            <a:endParaRPr lang="zh-CN" altLang="en-US" sz="16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图片 6" descr="山河"/>
          <p:cNvPicPr>
            <a:picLocks noChangeAspect="1"/>
          </p:cNvPicPr>
          <p:nvPr userDrawn="1"/>
        </p:nvPicPr>
        <p:blipFill rotWithShape="1">
          <a:blip r:embed="rId2"/>
          <a:srcRect t="9052" r="5120" b="32073"/>
          <a:stretch>
            <a:fillRect/>
          </a:stretch>
        </p:blipFill>
        <p:spPr>
          <a:xfrm>
            <a:off x="56616" y="4827495"/>
            <a:ext cx="11931650" cy="2072006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 descr="微信图片_20220929145001"/>
          <p:cNvPicPr>
            <a:picLocks noChangeAspect="1"/>
          </p:cNvPicPr>
          <p:nvPr userDrawn="1"/>
        </p:nvPicPr>
        <p:blipFill>
          <a:blip r:embed="rId3">
            <a:lum contrast="6000"/>
          </a:blip>
          <a:srcRect t="55982"/>
          <a:stretch>
            <a:fillRect/>
          </a:stretch>
        </p:blipFill>
        <p:spPr>
          <a:xfrm>
            <a:off x="0" y="5385547"/>
            <a:ext cx="12213590" cy="16005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11157694" y="239472"/>
            <a:ext cx="807702" cy="508144"/>
          </a:xfrm>
          <a:prstGeom prst="rect">
            <a:avLst/>
          </a:prstGeom>
        </p:spPr>
      </p:pic>
      <p:grpSp>
        <p:nvGrpSpPr>
          <p:cNvPr id="48" name="组合 47"/>
          <p:cNvGrpSpPr/>
          <p:nvPr userDrawn="1"/>
        </p:nvGrpSpPr>
        <p:grpSpPr>
          <a:xfrm>
            <a:off x="1027956" y="633222"/>
            <a:ext cx="9269787" cy="147320"/>
            <a:chOff x="811848" y="3355340"/>
            <a:chExt cx="9269787" cy="147320"/>
          </a:xfrm>
        </p:grpSpPr>
        <p:sp>
          <p:nvSpPr>
            <p:cNvPr id="49" name="平行四边形 48"/>
            <p:cNvSpPr/>
            <p:nvPr/>
          </p:nvSpPr>
          <p:spPr>
            <a:xfrm>
              <a:off x="811848" y="3355340"/>
              <a:ext cx="6133465" cy="144000"/>
            </a:xfrm>
            <a:prstGeom prst="parallelogram">
              <a:avLst>
                <a:gd name="adj" fmla="val 9701"/>
              </a:avLst>
            </a:prstGeom>
            <a:gradFill>
              <a:gsLst>
                <a:gs pos="0">
                  <a:srgbClr val="FFD095"/>
                </a:gs>
                <a:gs pos="71000">
                  <a:srgbClr val="FFD095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cxnSp>
          <p:nvCxnSpPr>
            <p:cNvPr id="50" name="直接连接符 49"/>
            <p:cNvCxnSpPr/>
            <p:nvPr/>
          </p:nvCxnSpPr>
          <p:spPr>
            <a:xfrm>
              <a:off x="818198" y="3502660"/>
              <a:ext cx="9263437" cy="0"/>
            </a:xfrm>
            <a:prstGeom prst="line">
              <a:avLst/>
            </a:prstGeom>
            <a:ln w="19050">
              <a:gradFill>
                <a:gsLst>
                  <a:gs pos="0">
                    <a:srgbClr val="865430"/>
                  </a:gs>
                  <a:gs pos="100000">
                    <a:srgbClr val="865430">
                      <a:alpha val="0"/>
                    </a:srgbClr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文本框 4"/>
          <p:cNvSpPr txBox="1"/>
          <p:nvPr/>
        </p:nvSpPr>
        <p:spPr>
          <a:xfrm>
            <a:off x="7947025" y="407670"/>
            <a:ext cx="340677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16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</a:rPr>
              <a:t>以“四力”育人，让红领巾更鲜艳</a:t>
            </a:r>
            <a:endParaRPr lang="zh-CN" altLang="en-US" sz="16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213590" cy="69965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fld id="{DE926F9E-9A6A-49B1-9659-0E691A5E54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defRPr>
            </a:lvl1pPr>
          </a:lstStyle>
          <a:p>
            <a:fld id="{30EAE4DB-03B5-4875-AE35-4AC086DDF3FD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213590" cy="69965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华文中宋" panose="0201060004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microsoft.com/office/2007/relationships/media" Target="../media/media1.mp3"/><Relationship Id="rId6" Type="http://schemas.openxmlformats.org/officeDocument/2006/relationships/audio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9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5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image" Target="../media/image29.png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4" Type="http://schemas.openxmlformats.org/officeDocument/2006/relationships/slideLayout" Target="../slideLayouts/slideLayout18.xml"/><Relationship Id="rId53" Type="http://schemas.openxmlformats.org/officeDocument/2006/relationships/image" Target="../media/image9.png"/><Relationship Id="rId52" Type="http://schemas.openxmlformats.org/officeDocument/2006/relationships/tags" Target="../tags/tag112.xml"/><Relationship Id="rId51" Type="http://schemas.openxmlformats.org/officeDocument/2006/relationships/tags" Target="../tags/tag111.xml"/><Relationship Id="rId50" Type="http://schemas.openxmlformats.org/officeDocument/2006/relationships/tags" Target="../tags/tag110.xml"/><Relationship Id="rId5" Type="http://schemas.openxmlformats.org/officeDocument/2006/relationships/tags" Target="../tags/tag70.xml"/><Relationship Id="rId49" Type="http://schemas.openxmlformats.org/officeDocument/2006/relationships/tags" Target="../tags/tag109.xml"/><Relationship Id="rId48" Type="http://schemas.openxmlformats.org/officeDocument/2006/relationships/tags" Target="../tags/tag108.xml"/><Relationship Id="rId47" Type="http://schemas.openxmlformats.org/officeDocument/2006/relationships/tags" Target="../tags/tag107.xml"/><Relationship Id="rId46" Type="http://schemas.openxmlformats.org/officeDocument/2006/relationships/tags" Target="../tags/tag106.xml"/><Relationship Id="rId45" Type="http://schemas.openxmlformats.org/officeDocument/2006/relationships/tags" Target="../tags/tag105.xml"/><Relationship Id="rId44" Type="http://schemas.openxmlformats.org/officeDocument/2006/relationships/tags" Target="../tags/tag104.xml"/><Relationship Id="rId43" Type="http://schemas.openxmlformats.org/officeDocument/2006/relationships/tags" Target="../tags/tag103.xml"/><Relationship Id="rId42" Type="http://schemas.openxmlformats.org/officeDocument/2006/relationships/tags" Target="../tags/tag102.xml"/><Relationship Id="rId41" Type="http://schemas.openxmlformats.org/officeDocument/2006/relationships/tags" Target="../tags/tag101.xml"/><Relationship Id="rId40" Type="http://schemas.openxmlformats.org/officeDocument/2006/relationships/tags" Target="../tags/tag100.xml"/><Relationship Id="rId4" Type="http://schemas.openxmlformats.org/officeDocument/2006/relationships/tags" Target="../tags/tag69.xml"/><Relationship Id="rId39" Type="http://schemas.openxmlformats.org/officeDocument/2006/relationships/tags" Target="../tags/tag99.xml"/><Relationship Id="rId38" Type="http://schemas.openxmlformats.org/officeDocument/2006/relationships/tags" Target="../tags/tag98.xml"/><Relationship Id="rId37" Type="http://schemas.openxmlformats.org/officeDocument/2006/relationships/tags" Target="../tags/tag97.xml"/><Relationship Id="rId36" Type="http://schemas.openxmlformats.org/officeDocument/2006/relationships/tags" Target="../tags/tag96.xml"/><Relationship Id="rId35" Type="http://schemas.openxmlformats.org/officeDocument/2006/relationships/tags" Target="../tags/tag95.xml"/><Relationship Id="rId34" Type="http://schemas.openxmlformats.org/officeDocument/2006/relationships/tags" Target="../tags/tag94.xml"/><Relationship Id="rId33" Type="http://schemas.openxmlformats.org/officeDocument/2006/relationships/tags" Target="../tags/tag93.xml"/><Relationship Id="rId32" Type="http://schemas.openxmlformats.org/officeDocument/2006/relationships/tags" Target="../tags/tag92.xml"/><Relationship Id="rId31" Type="http://schemas.openxmlformats.org/officeDocument/2006/relationships/tags" Target="../tags/tag91.xml"/><Relationship Id="rId30" Type="http://schemas.openxmlformats.org/officeDocument/2006/relationships/tags" Target="../tags/tag90.xml"/><Relationship Id="rId3" Type="http://schemas.openxmlformats.org/officeDocument/2006/relationships/tags" Target="../tags/tag68.xml"/><Relationship Id="rId29" Type="http://schemas.openxmlformats.org/officeDocument/2006/relationships/tags" Target="../tags/tag89.xml"/><Relationship Id="rId28" Type="http://schemas.openxmlformats.org/officeDocument/2006/relationships/image" Target="../media/image31.png"/><Relationship Id="rId27" Type="http://schemas.openxmlformats.org/officeDocument/2006/relationships/tags" Target="../tags/tag88.xml"/><Relationship Id="rId26" Type="http://schemas.openxmlformats.org/officeDocument/2006/relationships/tags" Target="../tags/tag87.xml"/><Relationship Id="rId25" Type="http://schemas.openxmlformats.org/officeDocument/2006/relationships/tags" Target="../tags/tag86.xml"/><Relationship Id="rId24" Type="http://schemas.openxmlformats.org/officeDocument/2006/relationships/tags" Target="../tags/tag85.xml"/><Relationship Id="rId23" Type="http://schemas.openxmlformats.org/officeDocument/2006/relationships/image" Target="../media/image23.png"/><Relationship Id="rId22" Type="http://schemas.openxmlformats.org/officeDocument/2006/relationships/tags" Target="../tags/tag84.xml"/><Relationship Id="rId21" Type="http://schemas.openxmlformats.org/officeDocument/2006/relationships/tags" Target="../tags/tag83.xml"/><Relationship Id="rId20" Type="http://schemas.openxmlformats.org/officeDocument/2006/relationships/tags" Target="../tags/tag82.xml"/><Relationship Id="rId2" Type="http://schemas.openxmlformats.org/officeDocument/2006/relationships/tags" Target="../tags/tag67.xml"/><Relationship Id="rId19" Type="http://schemas.openxmlformats.org/officeDocument/2006/relationships/tags" Target="../tags/tag81.xml"/><Relationship Id="rId18" Type="http://schemas.openxmlformats.org/officeDocument/2006/relationships/image" Target="../media/image21.png"/><Relationship Id="rId17" Type="http://schemas.openxmlformats.org/officeDocument/2006/relationships/tags" Target="../tags/tag80.xml"/><Relationship Id="rId16" Type="http://schemas.openxmlformats.org/officeDocument/2006/relationships/tags" Target="../tags/tag79.xml"/><Relationship Id="rId15" Type="http://schemas.openxmlformats.org/officeDocument/2006/relationships/tags" Target="../tags/tag78.xml"/><Relationship Id="rId14" Type="http://schemas.openxmlformats.org/officeDocument/2006/relationships/tags" Target="../tags/tag77.xml"/><Relationship Id="rId13" Type="http://schemas.openxmlformats.org/officeDocument/2006/relationships/image" Target="../media/image30.png"/><Relationship Id="rId12" Type="http://schemas.openxmlformats.org/officeDocument/2006/relationships/tags" Target="../tags/tag76.xml"/><Relationship Id="rId11" Type="http://schemas.openxmlformats.org/officeDocument/2006/relationships/tags" Target="../tags/tag75.xml"/><Relationship Id="rId10" Type="http://schemas.openxmlformats.org/officeDocument/2006/relationships/tags" Target="../tags/tag74.xml"/><Relationship Id="rId1" Type="http://schemas.openxmlformats.org/officeDocument/2006/relationships/tags" Target="../tags/tag6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image" Target="../media/image9.png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23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5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image" Target="../media/image22.png"/><Relationship Id="rId7" Type="http://schemas.openxmlformats.org/officeDocument/2006/relationships/tags" Target="../tags/tag116.xml"/><Relationship Id="rId6" Type="http://schemas.openxmlformats.org/officeDocument/2006/relationships/image" Target="../media/image36.jpeg"/><Relationship Id="rId5" Type="http://schemas.openxmlformats.org/officeDocument/2006/relationships/tags" Target="../tags/tag115.xml"/><Relationship Id="rId4" Type="http://schemas.openxmlformats.org/officeDocument/2006/relationships/image" Target="../media/image35.png"/><Relationship Id="rId3" Type="http://schemas.openxmlformats.org/officeDocument/2006/relationships/tags" Target="../tags/tag114.xml"/><Relationship Id="rId21" Type="http://schemas.openxmlformats.org/officeDocument/2006/relationships/slideLayout" Target="../slideLayouts/slideLayout18.xml"/><Relationship Id="rId20" Type="http://schemas.openxmlformats.org/officeDocument/2006/relationships/image" Target="../media/image9.png"/><Relationship Id="rId2" Type="http://schemas.openxmlformats.org/officeDocument/2006/relationships/tags" Target="../tags/tag113.xml"/><Relationship Id="rId19" Type="http://schemas.openxmlformats.org/officeDocument/2006/relationships/image" Target="../media/image38.png"/><Relationship Id="rId18" Type="http://schemas.openxmlformats.org/officeDocument/2006/relationships/image" Target="../media/image31.png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image" Target="../media/image37.png"/><Relationship Id="rId12" Type="http://schemas.openxmlformats.org/officeDocument/2006/relationships/tags" Target="../tags/tag120.xml"/><Relationship Id="rId11" Type="http://schemas.openxmlformats.org/officeDocument/2006/relationships/tags" Target="../tags/tag119.xml"/><Relationship Id="rId10" Type="http://schemas.openxmlformats.org/officeDocument/2006/relationships/tags" Target="../tags/tag118.xml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5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33.xml"/><Relationship Id="rId8" Type="http://schemas.openxmlformats.org/officeDocument/2006/relationships/tags" Target="../tags/tag132.xml"/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3" Type="http://schemas.openxmlformats.org/officeDocument/2006/relationships/slideLayout" Target="../slideLayouts/slideLayout18.xml"/><Relationship Id="rId42" Type="http://schemas.openxmlformats.org/officeDocument/2006/relationships/image" Target="../media/image9.png"/><Relationship Id="rId41" Type="http://schemas.openxmlformats.org/officeDocument/2006/relationships/tags" Target="../tags/tag160.xml"/><Relationship Id="rId40" Type="http://schemas.openxmlformats.org/officeDocument/2006/relationships/tags" Target="../tags/tag159.xml"/><Relationship Id="rId4" Type="http://schemas.openxmlformats.org/officeDocument/2006/relationships/tags" Target="../tags/tag128.xml"/><Relationship Id="rId39" Type="http://schemas.openxmlformats.org/officeDocument/2006/relationships/tags" Target="../tags/tag158.xml"/><Relationship Id="rId38" Type="http://schemas.openxmlformats.org/officeDocument/2006/relationships/tags" Target="../tags/tag157.xml"/><Relationship Id="rId37" Type="http://schemas.openxmlformats.org/officeDocument/2006/relationships/tags" Target="../tags/tag156.xml"/><Relationship Id="rId36" Type="http://schemas.openxmlformats.org/officeDocument/2006/relationships/tags" Target="../tags/tag155.xml"/><Relationship Id="rId35" Type="http://schemas.openxmlformats.org/officeDocument/2006/relationships/tags" Target="../tags/tag154.xml"/><Relationship Id="rId34" Type="http://schemas.openxmlformats.org/officeDocument/2006/relationships/image" Target="../media/image23.png"/><Relationship Id="rId33" Type="http://schemas.openxmlformats.org/officeDocument/2006/relationships/tags" Target="../tags/tag153.xml"/><Relationship Id="rId32" Type="http://schemas.openxmlformats.org/officeDocument/2006/relationships/tags" Target="../tags/tag152.xml"/><Relationship Id="rId31" Type="http://schemas.openxmlformats.org/officeDocument/2006/relationships/tags" Target="../tags/tag151.xml"/><Relationship Id="rId30" Type="http://schemas.openxmlformats.org/officeDocument/2006/relationships/tags" Target="../tags/tag150.xml"/><Relationship Id="rId3" Type="http://schemas.openxmlformats.org/officeDocument/2006/relationships/tags" Target="../tags/tag127.xml"/><Relationship Id="rId29" Type="http://schemas.openxmlformats.org/officeDocument/2006/relationships/tags" Target="../tags/tag149.xml"/><Relationship Id="rId28" Type="http://schemas.openxmlformats.org/officeDocument/2006/relationships/tags" Target="../tags/tag148.xml"/><Relationship Id="rId27" Type="http://schemas.openxmlformats.org/officeDocument/2006/relationships/tags" Target="../tags/tag147.xml"/><Relationship Id="rId26" Type="http://schemas.openxmlformats.org/officeDocument/2006/relationships/tags" Target="../tags/tag146.xml"/><Relationship Id="rId25" Type="http://schemas.openxmlformats.org/officeDocument/2006/relationships/image" Target="../media/image22.png"/><Relationship Id="rId24" Type="http://schemas.openxmlformats.org/officeDocument/2006/relationships/tags" Target="../tags/tag145.xml"/><Relationship Id="rId23" Type="http://schemas.openxmlformats.org/officeDocument/2006/relationships/tags" Target="../tags/tag144.xml"/><Relationship Id="rId22" Type="http://schemas.openxmlformats.org/officeDocument/2006/relationships/tags" Target="../tags/tag143.xml"/><Relationship Id="rId21" Type="http://schemas.openxmlformats.org/officeDocument/2006/relationships/tags" Target="../tags/tag142.xml"/><Relationship Id="rId20" Type="http://schemas.openxmlformats.org/officeDocument/2006/relationships/tags" Target="../tags/tag141.xml"/><Relationship Id="rId2" Type="http://schemas.openxmlformats.org/officeDocument/2006/relationships/tags" Target="../tags/tag126.xml"/><Relationship Id="rId19" Type="http://schemas.openxmlformats.org/officeDocument/2006/relationships/tags" Target="../tags/tag140.xml"/><Relationship Id="rId18" Type="http://schemas.openxmlformats.org/officeDocument/2006/relationships/tags" Target="../tags/tag139.xml"/><Relationship Id="rId17" Type="http://schemas.openxmlformats.org/officeDocument/2006/relationships/tags" Target="../tags/tag138.xml"/><Relationship Id="rId16" Type="http://schemas.openxmlformats.org/officeDocument/2006/relationships/image" Target="../media/image21.png"/><Relationship Id="rId15" Type="http://schemas.openxmlformats.org/officeDocument/2006/relationships/tags" Target="../tags/tag137.xml"/><Relationship Id="rId14" Type="http://schemas.openxmlformats.org/officeDocument/2006/relationships/tags" Target="../tags/tag136.xml"/><Relationship Id="rId13" Type="http://schemas.openxmlformats.org/officeDocument/2006/relationships/tags" Target="../tags/tag135.xml"/><Relationship Id="rId12" Type="http://schemas.openxmlformats.org/officeDocument/2006/relationships/tags" Target="../tags/tag134.xml"/><Relationship Id="rId11" Type="http://schemas.microsoft.com/office/2007/relationships/hdphoto" Target="../media/image40.wdp"/><Relationship Id="rId10" Type="http://schemas.openxmlformats.org/officeDocument/2006/relationships/image" Target="../media/image39.png"/><Relationship Id="rId1" Type="http://schemas.openxmlformats.org/officeDocument/2006/relationships/tags" Target="../tags/tag125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69.xml"/><Relationship Id="rId8" Type="http://schemas.openxmlformats.org/officeDocument/2006/relationships/tags" Target="../tags/tag168.xml"/><Relationship Id="rId7" Type="http://schemas.openxmlformats.org/officeDocument/2006/relationships/tags" Target="../tags/tag167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4" Type="http://schemas.openxmlformats.org/officeDocument/2006/relationships/slideLayout" Target="../slideLayouts/slideLayout18.xml"/><Relationship Id="rId23" Type="http://schemas.openxmlformats.org/officeDocument/2006/relationships/image" Target="../media/image9.png"/><Relationship Id="rId22" Type="http://schemas.openxmlformats.org/officeDocument/2006/relationships/image" Target="../media/image22.png"/><Relationship Id="rId21" Type="http://schemas.openxmlformats.org/officeDocument/2006/relationships/tags" Target="../tags/tag179.xml"/><Relationship Id="rId20" Type="http://schemas.openxmlformats.org/officeDocument/2006/relationships/image" Target="../media/image31.png"/><Relationship Id="rId2" Type="http://schemas.openxmlformats.org/officeDocument/2006/relationships/tags" Target="../tags/tag162.xml"/><Relationship Id="rId19" Type="http://schemas.openxmlformats.org/officeDocument/2006/relationships/tags" Target="../tags/tag178.xml"/><Relationship Id="rId18" Type="http://schemas.openxmlformats.org/officeDocument/2006/relationships/image" Target="../media/image21.png"/><Relationship Id="rId17" Type="http://schemas.openxmlformats.org/officeDocument/2006/relationships/tags" Target="../tags/tag177.xml"/><Relationship Id="rId16" Type="http://schemas.openxmlformats.org/officeDocument/2006/relationships/tags" Target="../tags/tag176.xml"/><Relationship Id="rId15" Type="http://schemas.openxmlformats.org/officeDocument/2006/relationships/tags" Target="../tags/tag175.xml"/><Relationship Id="rId14" Type="http://schemas.openxmlformats.org/officeDocument/2006/relationships/tags" Target="../tags/tag174.xml"/><Relationship Id="rId13" Type="http://schemas.openxmlformats.org/officeDocument/2006/relationships/tags" Target="../tags/tag173.xml"/><Relationship Id="rId12" Type="http://schemas.openxmlformats.org/officeDocument/2006/relationships/tags" Target="../tags/tag172.xml"/><Relationship Id="rId11" Type="http://schemas.openxmlformats.org/officeDocument/2006/relationships/tags" Target="../tags/tag171.xml"/><Relationship Id="rId10" Type="http://schemas.openxmlformats.org/officeDocument/2006/relationships/tags" Target="../tags/tag170.xml"/><Relationship Id="rId1" Type="http://schemas.openxmlformats.org/officeDocument/2006/relationships/tags" Target="../tags/tag16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tags" Target="../tags/tag3.xml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6" Type="http://schemas.openxmlformats.org/officeDocument/2006/relationships/slideLayout" Target="../slideLayouts/slideLayout1.xml"/><Relationship Id="rId45" Type="http://schemas.openxmlformats.org/officeDocument/2006/relationships/image" Target="../media/image9.png"/><Relationship Id="rId44" Type="http://schemas.openxmlformats.org/officeDocument/2006/relationships/tags" Target="../tags/tag39.xml"/><Relationship Id="rId43" Type="http://schemas.openxmlformats.org/officeDocument/2006/relationships/tags" Target="../tags/tag38.xml"/><Relationship Id="rId42" Type="http://schemas.openxmlformats.org/officeDocument/2006/relationships/tags" Target="../tags/tag37.xml"/><Relationship Id="rId41" Type="http://schemas.openxmlformats.org/officeDocument/2006/relationships/tags" Target="../tags/tag36.xml"/><Relationship Id="rId40" Type="http://schemas.openxmlformats.org/officeDocument/2006/relationships/tags" Target="../tags/tag35.xml"/><Relationship Id="rId4" Type="http://schemas.openxmlformats.org/officeDocument/2006/relationships/tags" Target="../tags/tag2.xml"/><Relationship Id="rId39" Type="http://schemas.openxmlformats.org/officeDocument/2006/relationships/tags" Target="../tags/tag34.xml"/><Relationship Id="rId38" Type="http://schemas.openxmlformats.org/officeDocument/2006/relationships/tags" Target="../tags/tag33.xml"/><Relationship Id="rId37" Type="http://schemas.openxmlformats.org/officeDocument/2006/relationships/tags" Target="../tags/tag32.xml"/><Relationship Id="rId36" Type="http://schemas.openxmlformats.org/officeDocument/2006/relationships/tags" Target="../tags/tag31.xml"/><Relationship Id="rId35" Type="http://schemas.openxmlformats.org/officeDocument/2006/relationships/tags" Target="../tags/tag30.xml"/><Relationship Id="rId34" Type="http://schemas.openxmlformats.org/officeDocument/2006/relationships/tags" Target="../tags/tag29.xml"/><Relationship Id="rId33" Type="http://schemas.openxmlformats.org/officeDocument/2006/relationships/tags" Target="../tags/tag28.xml"/><Relationship Id="rId32" Type="http://schemas.openxmlformats.org/officeDocument/2006/relationships/tags" Target="../tags/tag27.xml"/><Relationship Id="rId31" Type="http://schemas.openxmlformats.org/officeDocument/2006/relationships/tags" Target="../tags/tag26.xml"/><Relationship Id="rId30" Type="http://schemas.openxmlformats.org/officeDocument/2006/relationships/tags" Target="../tags/tag25.xml"/><Relationship Id="rId3" Type="http://schemas.openxmlformats.org/officeDocument/2006/relationships/image" Target="../media/image10.png"/><Relationship Id="rId29" Type="http://schemas.openxmlformats.org/officeDocument/2006/relationships/tags" Target="../tags/tag24.xml"/><Relationship Id="rId28" Type="http://schemas.openxmlformats.org/officeDocument/2006/relationships/tags" Target="../tags/tag23.xml"/><Relationship Id="rId27" Type="http://schemas.openxmlformats.org/officeDocument/2006/relationships/tags" Target="../tags/tag22.xml"/><Relationship Id="rId26" Type="http://schemas.openxmlformats.org/officeDocument/2006/relationships/tags" Target="../tags/tag21.xml"/><Relationship Id="rId25" Type="http://schemas.openxmlformats.org/officeDocument/2006/relationships/tags" Target="../tags/tag20.xml"/><Relationship Id="rId24" Type="http://schemas.openxmlformats.org/officeDocument/2006/relationships/tags" Target="../tags/tag19.xml"/><Relationship Id="rId23" Type="http://schemas.openxmlformats.org/officeDocument/2006/relationships/tags" Target="../tags/tag18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3.png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tags" Target="../tags/tag6.xml"/><Relationship Id="rId10" Type="http://schemas.openxmlformats.org/officeDocument/2006/relationships/tags" Target="../tags/tag5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46.png"/><Relationship Id="rId7" Type="http://schemas.openxmlformats.org/officeDocument/2006/relationships/tags" Target="../tags/tag183.xml"/><Relationship Id="rId6" Type="http://schemas.openxmlformats.org/officeDocument/2006/relationships/tags" Target="../tags/tag182.xml"/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3" Type="http://schemas.openxmlformats.org/officeDocument/2006/relationships/image" Target="../media/image45.png"/><Relationship Id="rId2" Type="http://schemas.microsoft.com/office/2007/relationships/hdphoto" Target="../media/image44.wdp"/><Relationship Id="rId16" Type="http://schemas.openxmlformats.org/officeDocument/2006/relationships/slideLayout" Target="../slideLayouts/slideLayout18.xml"/><Relationship Id="rId15" Type="http://schemas.openxmlformats.org/officeDocument/2006/relationships/image" Target="../media/image52.png"/><Relationship Id="rId14" Type="http://schemas.openxmlformats.org/officeDocument/2006/relationships/image" Target="../media/image51.png"/><Relationship Id="rId13" Type="http://schemas.openxmlformats.org/officeDocument/2006/relationships/image" Target="../media/image50.png"/><Relationship Id="rId12" Type="http://schemas.openxmlformats.org/officeDocument/2006/relationships/image" Target="../media/image9.png"/><Relationship Id="rId11" Type="http://schemas.openxmlformats.org/officeDocument/2006/relationships/image" Target="../media/image49.png"/><Relationship Id="rId10" Type="http://schemas.openxmlformats.org/officeDocument/2006/relationships/image" Target="../media/image48.png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9.png"/><Relationship Id="rId3" Type="http://schemas.openxmlformats.org/officeDocument/2006/relationships/tags" Target="../tags/tag40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png"/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5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6" Type="http://schemas.openxmlformats.org/officeDocument/2006/relationships/slideLayout" Target="../slideLayouts/slideLayout18.xml"/><Relationship Id="rId15" Type="http://schemas.openxmlformats.org/officeDocument/2006/relationships/image" Target="../media/image9.png"/><Relationship Id="rId14" Type="http://schemas.openxmlformats.org/officeDocument/2006/relationships/image" Target="../media/image19.png"/><Relationship Id="rId13" Type="http://schemas.openxmlformats.org/officeDocument/2006/relationships/tags" Target="../tags/tag52.xml"/><Relationship Id="rId12" Type="http://schemas.openxmlformats.org/officeDocument/2006/relationships/tags" Target="../tags/tag51.xml"/><Relationship Id="rId11" Type="http://schemas.openxmlformats.org/officeDocument/2006/relationships/tags" Target="../tags/tag50.xml"/><Relationship Id="rId10" Type="http://schemas.openxmlformats.org/officeDocument/2006/relationships/tags" Target="../tags/tag49.xml"/><Relationship Id="rId1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60.xml"/><Relationship Id="rId7" Type="http://schemas.openxmlformats.org/officeDocument/2006/relationships/tags" Target="../tags/tag59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1" Type="http://schemas.openxmlformats.org/officeDocument/2006/relationships/slideLayout" Target="../slideLayouts/slideLayout18.xml"/><Relationship Id="rId20" Type="http://schemas.openxmlformats.org/officeDocument/2006/relationships/image" Target="../media/image9.png"/><Relationship Id="rId2" Type="http://schemas.openxmlformats.org/officeDocument/2006/relationships/tags" Target="../tags/tag54.xml"/><Relationship Id="rId19" Type="http://schemas.openxmlformats.org/officeDocument/2006/relationships/tags" Target="../tags/tag65.xml"/><Relationship Id="rId18" Type="http://schemas.openxmlformats.org/officeDocument/2006/relationships/image" Target="../media/image25.png"/><Relationship Id="rId17" Type="http://schemas.openxmlformats.org/officeDocument/2006/relationships/image" Target="../media/image24.png"/><Relationship Id="rId16" Type="http://schemas.openxmlformats.org/officeDocument/2006/relationships/tags" Target="../tags/tag64.xml"/><Relationship Id="rId15" Type="http://schemas.openxmlformats.org/officeDocument/2006/relationships/image" Target="../media/image23.png"/><Relationship Id="rId14" Type="http://schemas.openxmlformats.org/officeDocument/2006/relationships/tags" Target="../tags/tag63.xml"/><Relationship Id="rId13" Type="http://schemas.openxmlformats.org/officeDocument/2006/relationships/image" Target="../media/image22.png"/><Relationship Id="rId12" Type="http://schemas.openxmlformats.org/officeDocument/2006/relationships/tags" Target="../tags/tag62.xml"/><Relationship Id="rId11" Type="http://schemas.openxmlformats.org/officeDocument/2006/relationships/image" Target="../media/image21.png"/><Relationship Id="rId10" Type="http://schemas.openxmlformats.org/officeDocument/2006/relationships/tags" Target="../tags/tag61.xml"/><Relationship Id="rId1" Type="http://schemas.openxmlformats.org/officeDocument/2006/relationships/tags" Target="../tags/tag53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5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54"/>
          <p:cNvSpPr/>
          <p:nvPr/>
        </p:nvSpPr>
        <p:spPr>
          <a:xfrm>
            <a:off x="0" y="1640527"/>
            <a:ext cx="12192000" cy="1530541"/>
          </a:xfrm>
          <a:custGeom>
            <a:avLst/>
            <a:gdLst>
              <a:gd name="connsiteX0" fmla="*/ 10532588 w 12192000"/>
              <a:gd name="connsiteY0" fmla="*/ 601 h 1530541"/>
              <a:gd name="connsiteX1" fmla="*/ 11958150 w 12192000"/>
              <a:gd name="connsiteY1" fmla="*/ 142130 h 1530541"/>
              <a:gd name="connsiteX2" fmla="*/ 12192000 w 12192000"/>
              <a:gd name="connsiteY2" fmla="*/ 201947 h 1530541"/>
              <a:gd name="connsiteX3" fmla="*/ 12192000 w 12192000"/>
              <a:gd name="connsiteY3" fmla="*/ 1102573 h 1530541"/>
              <a:gd name="connsiteX4" fmla="*/ 11954622 w 12192000"/>
              <a:gd name="connsiteY4" fmla="*/ 1008653 h 1530541"/>
              <a:gd name="connsiteX5" fmla="*/ 186394 w 12192000"/>
              <a:gd name="connsiteY5" fmla="*/ 1456934 h 1530541"/>
              <a:gd name="connsiteX6" fmla="*/ 0 w 12192000"/>
              <a:gd name="connsiteY6" fmla="*/ 1420189 h 1530541"/>
              <a:gd name="connsiteX7" fmla="*/ 0 w 12192000"/>
              <a:gd name="connsiteY7" fmla="*/ 333209 h 1530541"/>
              <a:gd name="connsiteX8" fmla="*/ 151671 w 12192000"/>
              <a:gd name="connsiteY8" fmla="*/ 395549 h 1530541"/>
              <a:gd name="connsiteX9" fmla="*/ 10532588 w 12192000"/>
              <a:gd name="connsiteY9" fmla="*/ 601 h 1530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530541">
                <a:moveTo>
                  <a:pt x="10532588" y="601"/>
                </a:moveTo>
                <a:cubicBezTo>
                  <a:pt x="11001483" y="-5534"/>
                  <a:pt x="11474788" y="34922"/>
                  <a:pt x="11958150" y="142130"/>
                </a:cubicBezTo>
                <a:lnTo>
                  <a:pt x="12192000" y="201947"/>
                </a:lnTo>
                <a:lnTo>
                  <a:pt x="12192000" y="1102573"/>
                </a:lnTo>
                <a:lnTo>
                  <a:pt x="11954622" y="1008653"/>
                </a:lnTo>
                <a:cubicBezTo>
                  <a:pt x="8163436" y="-351877"/>
                  <a:pt x="3299842" y="1962606"/>
                  <a:pt x="186394" y="1456934"/>
                </a:cubicBezTo>
                <a:lnTo>
                  <a:pt x="0" y="1420189"/>
                </a:lnTo>
                <a:lnTo>
                  <a:pt x="0" y="333209"/>
                </a:lnTo>
                <a:lnTo>
                  <a:pt x="151671" y="395549"/>
                </a:lnTo>
                <a:cubicBezTo>
                  <a:pt x="4513268" y="2126845"/>
                  <a:pt x="7426157" y="41250"/>
                  <a:pt x="10532588" y="601"/>
                </a:cubicBezTo>
                <a:close/>
              </a:path>
            </a:pathLst>
          </a:custGeom>
          <a:gradFill>
            <a:gsLst>
              <a:gs pos="0">
                <a:srgbClr val="C00000">
                  <a:alpha val="29000"/>
                </a:srgbClr>
              </a:gs>
              <a:gs pos="80000">
                <a:srgbClr val="C50000">
                  <a:alpha val="0"/>
                </a:srgbClr>
              </a:gs>
              <a:gs pos="22000">
                <a:srgbClr val="C00000">
                  <a:alpha val="0"/>
                </a:srgbClr>
              </a:gs>
              <a:gs pos="49000">
                <a:srgbClr val="C30000">
                  <a:alpha val="6000"/>
                </a:srgbClr>
              </a:gs>
              <a:gs pos="100000">
                <a:srgbClr val="C00000">
                  <a:alpha val="27000"/>
                </a:srgbClr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228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6" name="图片 5" descr="微信图片_20220929145001"/>
          <p:cNvPicPr>
            <a:picLocks noChangeAspect="1"/>
          </p:cNvPicPr>
          <p:nvPr/>
        </p:nvPicPr>
        <p:blipFill>
          <a:blip r:embed="rId1">
            <a:lum contrast="6000"/>
          </a:blip>
          <a:srcRect t="55982"/>
          <a:stretch>
            <a:fillRect/>
          </a:stretch>
        </p:blipFill>
        <p:spPr>
          <a:xfrm>
            <a:off x="0" y="3913639"/>
            <a:ext cx="12213590" cy="307245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639"/>
            <a:ext cx="12192000" cy="6096000"/>
          </a:xfrm>
          <a:prstGeom prst="rect">
            <a:avLst/>
          </a:prstGeom>
        </p:spPr>
      </p:pic>
      <p:pic>
        <p:nvPicPr>
          <p:cNvPr id="4" name="图片 3" descr="山河"/>
          <p:cNvPicPr>
            <a:picLocks noChangeAspect="1"/>
          </p:cNvPicPr>
          <p:nvPr/>
        </p:nvPicPr>
        <p:blipFill>
          <a:blip r:embed="rId3"/>
          <a:srcRect t="9052" r="5120"/>
          <a:stretch>
            <a:fillRect/>
          </a:stretch>
        </p:blipFill>
        <p:spPr>
          <a:xfrm>
            <a:off x="329161" y="3903167"/>
            <a:ext cx="11931650" cy="2306956"/>
          </a:xfrm>
          <a:prstGeom prst="rect">
            <a:avLst/>
          </a:prstGeom>
        </p:spPr>
      </p:pic>
      <p:sp>
        <p:nvSpPr>
          <p:cNvPr id="9" name="文本框 5"/>
          <p:cNvSpPr txBox="1"/>
          <p:nvPr/>
        </p:nvSpPr>
        <p:spPr>
          <a:xfrm>
            <a:off x="4253785" y="4122616"/>
            <a:ext cx="363728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endParaRPr lang="zh-CN" altLang="en-US" sz="2000" b="1" dirty="0">
              <a:solidFill>
                <a:srgbClr val="86543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9568664" y="261233"/>
            <a:ext cx="2040747" cy="1283882"/>
          </a:xfrm>
          <a:prstGeom prst="rect">
            <a:avLst/>
          </a:prstGeom>
        </p:spPr>
      </p:pic>
      <p:sp>
        <p:nvSpPr>
          <p:cNvPr id="40" name="文本框 4"/>
          <p:cNvSpPr txBox="1"/>
          <p:nvPr/>
        </p:nvSpPr>
        <p:spPr>
          <a:xfrm>
            <a:off x="2200275" y="972820"/>
            <a:ext cx="7989570" cy="5721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28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2025—2026学年第二学期少先队工作总结</a:t>
            </a:r>
            <a:endParaRPr lang="zh-CN" altLang="en-US" sz="28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algn="ctr" fontAlgn="auto">
              <a:lnSpc>
                <a:spcPct val="100000"/>
              </a:lnSpc>
              <a:buClrTx/>
              <a:buSzTx/>
              <a:buFontTx/>
            </a:pPr>
            <a:endParaRPr lang="zh-CN" altLang="en-US" sz="28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5" t="19144" r="44121" b="57700"/>
          <a:stretch>
            <a:fillRect/>
          </a:stretch>
        </p:blipFill>
        <p:spPr>
          <a:xfrm>
            <a:off x="764659" y="975552"/>
            <a:ext cx="1559489" cy="932305"/>
          </a:xfrm>
          <a:prstGeom prst="rect">
            <a:avLst/>
          </a:prstGeom>
        </p:spPr>
      </p:pic>
      <p:pic>
        <p:nvPicPr>
          <p:cNvPr id="53" name="Atmospheric Background Ambient Documentary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483210" y="261233"/>
            <a:ext cx="271463" cy="27146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622040" y="4606290"/>
            <a:ext cx="4947920" cy="546100"/>
            <a:chOff x="7629" y="6163"/>
            <a:chExt cx="7792" cy="8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圆角矩形 10"/>
            <p:cNvSpPr/>
            <p:nvPr/>
          </p:nvSpPr>
          <p:spPr>
            <a:xfrm>
              <a:off x="7629" y="6163"/>
              <a:ext cx="3536" cy="86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F1DE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XX</a:t>
              </a:r>
              <a:r>
                <a:rPr lang="zh-CN" altLang="en-US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老师</a:t>
              </a:r>
              <a:endParaRPr lang="zh-CN" altLang="en-US" sz="20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2" name="圆角矩形 10"/>
            <p:cNvSpPr/>
            <p:nvPr/>
          </p:nvSpPr>
          <p:spPr>
            <a:xfrm>
              <a:off x="11885" y="6163"/>
              <a:ext cx="3536" cy="86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F1DE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2026.6</a:t>
              </a:r>
              <a:endParaRPr lang="en-US" sz="20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</p:grpSp>
      <p:pic>
        <p:nvPicPr>
          <p:cNvPr id="5" name="图片 4" descr="微信图片_202504081220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930" y="208280"/>
            <a:ext cx="657225" cy="805815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3298825" y="905936"/>
            <a:ext cx="5360257" cy="2179204"/>
            <a:chOff x="6935" y="1847"/>
            <a:chExt cx="8441" cy="3432"/>
          </a:xfrm>
        </p:grpSpPr>
        <p:grpSp>
          <p:nvGrpSpPr>
            <p:cNvPr id="11" name="组合 10"/>
            <p:cNvGrpSpPr/>
            <p:nvPr/>
          </p:nvGrpSpPr>
          <p:grpSpPr>
            <a:xfrm>
              <a:off x="8494" y="1847"/>
              <a:ext cx="6882" cy="3432"/>
              <a:chOff x="3447048" y="441751"/>
              <a:chExt cx="4370024" cy="2179204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4588850" y="442270"/>
                <a:ext cx="1498600" cy="2178685"/>
              </a:xfrm>
              <a:prstGeom prst="rect">
                <a:avLst/>
              </a:prstGeom>
              <a:noFill/>
              <a:effectLst>
                <a:outerShdw blurRad="12700" dist="63500" dir="2700000" algn="tl" rotWithShape="0">
                  <a:srgbClr val="B96E45">
                    <a:lumMod val="60000"/>
                    <a:lumOff val="40000"/>
                    <a:alpha val="40000"/>
                  </a:srgbClr>
                </a:outerShdw>
              </a:effectLst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1800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40000">
                          <a:srgbClr val="B96E45"/>
                        </a:gs>
                        <a:gs pos="0">
                          <a:srgbClr val="D98509"/>
                        </a:gs>
                        <a:gs pos="100000">
                          <a:srgbClr val="B96E45">
                            <a:lumMod val="75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字魂白鸽天行体(商用需授权)" panose="00000500000000000000" charset="-122"/>
                    <a:ea typeface="字魂白鸽天行体(商用需授权)" panose="00000500000000000000" charset="-122"/>
                    <a:cs typeface="+mn-ea"/>
                  </a:rPr>
                  <a:t>力</a:t>
                </a:r>
                <a:endParaRPr kumimoji="0" lang="en-US" altLang="zh-CN" sz="11800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40000">
                        <a:srgbClr val="B96E45"/>
                      </a:gs>
                      <a:gs pos="0">
                        <a:srgbClr val="D98509"/>
                      </a:gs>
                      <a:gs pos="100000">
                        <a:srgbClr val="B96E45">
                          <a:lumMod val="75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+mn-ea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 rot="21415910">
                <a:off x="5756987" y="574696"/>
                <a:ext cx="1244600" cy="1809115"/>
              </a:xfrm>
              <a:prstGeom prst="rect">
                <a:avLst/>
              </a:prstGeom>
              <a:noFill/>
              <a:effectLst>
                <a:outerShdw blurRad="12700" dist="63500" dir="2700000" algn="tl" rotWithShape="0">
                  <a:srgbClr val="B96E45">
                    <a:lumMod val="60000"/>
                    <a:lumOff val="40000"/>
                    <a:alpha val="40000"/>
                  </a:srgbClr>
                </a:outerShdw>
              </a:effectLst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9800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64000">
                          <a:srgbClr val="B96E45"/>
                        </a:gs>
                        <a:gs pos="39000">
                          <a:srgbClr val="D98509"/>
                        </a:gs>
                        <a:gs pos="20000">
                          <a:srgbClr val="D98509">
                            <a:lumMod val="20000"/>
                            <a:lumOff val="80000"/>
                          </a:srgbClr>
                        </a:gs>
                        <a:gs pos="100000">
                          <a:srgbClr val="B96E45">
                            <a:lumMod val="75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字魂白鸽天行体(商用需授权)" panose="00000500000000000000" charset="-122"/>
                    <a:ea typeface="字魂白鸽天行体(商用需授权)" panose="00000500000000000000" charset="-122"/>
                    <a:cs typeface="+mn-ea"/>
                  </a:rPr>
                  <a:t>育</a:t>
                </a:r>
                <a:endParaRPr kumimoji="0" lang="zh-CN" altLang="en-US" sz="9800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64000">
                        <a:srgbClr val="B96E45"/>
                      </a:gs>
                      <a:gs pos="39000">
                        <a:srgbClr val="D98509"/>
                      </a:gs>
                      <a:gs pos="20000">
                        <a:srgbClr val="D98509">
                          <a:lumMod val="20000"/>
                          <a:lumOff val="80000"/>
                        </a:srgbClr>
                      </a:gs>
                      <a:gs pos="100000">
                        <a:srgbClr val="B96E45">
                          <a:lumMod val="75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+mn-ea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6572472" y="542644"/>
                <a:ext cx="1244600" cy="1809115"/>
              </a:xfrm>
              <a:prstGeom prst="rect">
                <a:avLst/>
              </a:prstGeom>
              <a:noFill/>
              <a:effectLst>
                <a:outerShdw blurRad="12700" dist="63500" dir="2700000" algn="tl" rotWithShape="0">
                  <a:srgbClr val="B96E45">
                    <a:lumMod val="60000"/>
                    <a:lumOff val="40000"/>
                    <a:alpha val="40000"/>
                  </a:srgbClr>
                </a:outerShdw>
              </a:effectLst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9800" kern="0" noProof="0" dirty="0">
                    <a:ln>
                      <a:noFill/>
                    </a:ln>
                    <a:gradFill>
                      <a:gsLst>
                        <a:gs pos="60000">
                          <a:srgbClr val="B96E45"/>
                        </a:gs>
                        <a:gs pos="17000">
                          <a:srgbClr val="D98509"/>
                        </a:gs>
                        <a:gs pos="100000">
                          <a:srgbClr val="B96E45">
                            <a:lumMod val="75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字魂白鸽天行体(商用需授权)" panose="00000500000000000000" charset="-122"/>
                    <a:ea typeface="字魂白鸽天行体(商用需授权)" panose="00000500000000000000" charset="-122"/>
                    <a:cs typeface="+mn-ea"/>
                    <a:sym typeface="+mn-ea"/>
                  </a:rPr>
                  <a:t>人</a:t>
                </a:r>
                <a:endParaRPr kumimoji="0" lang="zh-CN" altLang="en-US" sz="9800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60000">
                        <a:srgbClr val="B96E45"/>
                      </a:gs>
                      <a:gs pos="17000">
                        <a:srgbClr val="D98509"/>
                      </a:gs>
                      <a:gs pos="100000">
                        <a:srgbClr val="B96E45">
                          <a:lumMod val="75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+mn-ea"/>
                  <a:sym typeface="+mn-ea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3447048" y="441751"/>
                <a:ext cx="1498600" cy="2178685"/>
              </a:xfrm>
              <a:prstGeom prst="rect">
                <a:avLst/>
              </a:prstGeom>
              <a:noFill/>
              <a:effectLst>
                <a:outerShdw blurRad="12700" dist="63500" dir="2700000" algn="tl" rotWithShape="0">
                  <a:srgbClr val="B96E45">
                    <a:lumMod val="60000"/>
                    <a:lumOff val="40000"/>
                    <a:alpha val="40000"/>
                  </a:srgbClr>
                </a:outerShdw>
              </a:effectLst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1800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64000">
                          <a:srgbClr val="B96E45"/>
                        </a:gs>
                        <a:gs pos="39000">
                          <a:srgbClr val="D98509"/>
                        </a:gs>
                        <a:gs pos="20000">
                          <a:srgbClr val="D98509">
                            <a:lumMod val="20000"/>
                            <a:lumOff val="80000"/>
                          </a:srgbClr>
                        </a:gs>
                        <a:gs pos="100000">
                          <a:srgbClr val="B96E45">
                            <a:lumMod val="75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字魂白鸽天行体(商用需授权)" panose="00000500000000000000" charset="-122"/>
                    <a:ea typeface="字魂白鸽天行体(商用需授权)" panose="00000500000000000000" charset="-122"/>
                    <a:cs typeface="+mn-ea"/>
                  </a:rPr>
                  <a:t>四</a:t>
                </a:r>
                <a:endParaRPr kumimoji="0" lang="zh-CN" altLang="en-US" sz="11800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64000">
                        <a:srgbClr val="B96E45"/>
                      </a:gs>
                      <a:gs pos="39000">
                        <a:srgbClr val="D98509"/>
                      </a:gs>
                      <a:gs pos="20000">
                        <a:srgbClr val="D98509">
                          <a:lumMod val="20000"/>
                          <a:lumOff val="80000"/>
                        </a:srgbClr>
                      </a:gs>
                      <a:gs pos="100000">
                        <a:srgbClr val="B96E45">
                          <a:lumMod val="75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+mn-ea"/>
                </a:endParaRPr>
              </a:p>
            </p:txBody>
          </p:sp>
        </p:grpSp>
        <p:sp>
          <p:nvSpPr>
            <p:cNvPr id="18" name="文本框 17"/>
            <p:cNvSpPr txBox="1"/>
            <p:nvPr/>
          </p:nvSpPr>
          <p:spPr>
            <a:xfrm>
              <a:off x="6935" y="2429"/>
              <a:ext cx="1960" cy="2849"/>
            </a:xfrm>
            <a:prstGeom prst="rect">
              <a:avLst/>
            </a:prstGeom>
            <a:noFill/>
            <a:effectLst>
              <a:outerShdw blurRad="12700" dist="63500" dir="2700000" algn="tl" rotWithShape="0">
                <a:srgbClr val="B96E45">
                  <a:lumMod val="60000"/>
                  <a:lumOff val="40000"/>
                  <a:alpha val="40000"/>
                </a:srgbClr>
              </a:outerShdw>
            </a:effectLst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9800" kern="0" noProof="0" dirty="0">
                  <a:ln>
                    <a:noFill/>
                  </a:ln>
                  <a:gradFill>
                    <a:gsLst>
                      <a:gs pos="60000">
                        <a:srgbClr val="B96E45"/>
                      </a:gs>
                      <a:gs pos="17000">
                        <a:srgbClr val="D98509"/>
                      </a:gs>
                      <a:gs pos="100000">
                        <a:srgbClr val="B96E45">
                          <a:lumMod val="75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+mn-ea"/>
                  <a:sym typeface="+mn-ea"/>
                </a:rPr>
                <a:t>以</a:t>
              </a:r>
              <a:endParaRPr lang="en-US" altLang="zh-CN" sz="9800" kern="0" noProof="0" dirty="0">
                <a:ln>
                  <a:noFill/>
                </a:ln>
                <a:gradFill>
                  <a:gsLst>
                    <a:gs pos="60000">
                      <a:srgbClr val="B96E45"/>
                    </a:gs>
                    <a:gs pos="17000">
                      <a:srgbClr val="D98509"/>
                    </a:gs>
                    <a:gs pos="100000">
                      <a:srgbClr val="B96E45">
                        <a:lumMod val="75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  <a:cs typeface="+mn-ea"/>
                <a:sym typeface="+mn-ea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2066290" y="1984375"/>
            <a:ext cx="7652067" cy="2621915"/>
            <a:chOff x="3322" y="2189"/>
            <a:chExt cx="16710" cy="4438"/>
          </a:xfrm>
        </p:grpSpPr>
        <p:grpSp>
          <p:nvGrpSpPr>
            <p:cNvPr id="20" name="组合 19"/>
            <p:cNvGrpSpPr/>
            <p:nvPr/>
          </p:nvGrpSpPr>
          <p:grpSpPr>
            <a:xfrm>
              <a:off x="3322" y="2189"/>
              <a:ext cx="12456" cy="4438"/>
              <a:chOff x="5200" y="1295"/>
              <a:chExt cx="12456" cy="4438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7100" y="1295"/>
                <a:ext cx="10556" cy="4438"/>
                <a:chOff x="2561961" y="91640"/>
                <a:chExt cx="6703081" cy="2818316"/>
              </a:xfrm>
            </p:grpSpPr>
            <p:sp>
              <p:nvSpPr>
                <p:cNvPr id="23" name="文本框 22"/>
                <p:cNvSpPr txBox="1"/>
                <p:nvPr/>
              </p:nvSpPr>
              <p:spPr>
                <a:xfrm>
                  <a:off x="4463755" y="283520"/>
                  <a:ext cx="2159000" cy="2341885"/>
                </a:xfrm>
                <a:prstGeom prst="rect">
                  <a:avLst/>
                </a:prstGeom>
                <a:noFill/>
                <a:effectLst>
                  <a:outerShdw blurRad="12700" dist="63500" dir="2700000" algn="tl" rotWithShape="0">
                    <a:srgbClr val="B96E45">
                      <a:lumMod val="60000"/>
                      <a:lumOff val="40000"/>
                      <a:alpha val="40000"/>
                    </a:srgbClr>
                  </a:outerShdw>
                </a:effectLst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1800" b="0" i="0" u="none" strike="noStrike" kern="0" cap="none" spc="0" normalizeH="0" baseline="0" noProof="0" dirty="0">
                      <a:ln>
                        <a:noFill/>
                      </a:ln>
                      <a:gradFill>
                        <a:gsLst>
                          <a:gs pos="40000">
                            <a:srgbClr val="B96E45"/>
                          </a:gs>
                          <a:gs pos="0">
                            <a:srgbClr val="D98509"/>
                          </a:gs>
                          <a:gs pos="100000">
                            <a:srgbClr val="B96E45">
                              <a:lumMod val="75000"/>
                            </a:srgbClr>
                          </a:gs>
                        </a:gsLst>
                        <a:lin ang="5400000" scaled="1"/>
                      </a:gradFill>
                      <a:effectLst/>
                      <a:uLnTx/>
                      <a:uFillTx/>
                      <a:latin typeface="字魂白鸽天行体(商用需授权)" panose="00000500000000000000" charset="-122"/>
                      <a:ea typeface="字魂白鸽天行体(商用需授权)" panose="00000500000000000000" charset="-122"/>
                      <a:cs typeface="+mn-ea"/>
                    </a:rPr>
                    <a:t>领</a:t>
                  </a:r>
                  <a:endParaRPr kumimoji="0" lang="zh-CN" altLang="en-US" sz="11800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40000">
                          <a:srgbClr val="B96E45"/>
                        </a:gs>
                        <a:gs pos="0">
                          <a:srgbClr val="D98509"/>
                        </a:gs>
                        <a:gs pos="100000">
                          <a:srgbClr val="B96E45">
                            <a:lumMod val="75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字魂白鸽天行体(商用需授权)" panose="00000500000000000000" charset="-122"/>
                    <a:ea typeface="字魂白鸽天行体(商用需授权)" panose="00000500000000000000" charset="-122"/>
                    <a:cs typeface="+mn-ea"/>
                  </a:endParaRPr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 rot="21415910">
                  <a:off x="5994089" y="571711"/>
                  <a:ext cx="1803400" cy="1746005"/>
                </a:xfrm>
                <a:prstGeom prst="rect">
                  <a:avLst/>
                </a:prstGeom>
                <a:noFill/>
                <a:effectLst>
                  <a:outerShdw blurRad="12700" dist="63500" dir="2700000" algn="tl" rotWithShape="0">
                    <a:srgbClr val="B96E45">
                      <a:lumMod val="60000"/>
                      <a:lumOff val="40000"/>
                      <a:alpha val="40000"/>
                    </a:srgbClr>
                  </a:outerShdw>
                </a:effectLst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8800" b="0" i="0" u="none" strike="noStrike" kern="0" cap="none" spc="0" normalizeH="0" baseline="0" noProof="0" dirty="0">
                      <a:ln>
                        <a:noFill/>
                      </a:ln>
                      <a:gradFill>
                        <a:gsLst>
                          <a:gs pos="64000">
                            <a:srgbClr val="B96E45"/>
                          </a:gs>
                          <a:gs pos="39000">
                            <a:srgbClr val="D98509"/>
                          </a:gs>
                          <a:gs pos="20000">
                            <a:srgbClr val="D98509">
                              <a:lumMod val="20000"/>
                              <a:lumOff val="80000"/>
                            </a:srgbClr>
                          </a:gs>
                          <a:gs pos="100000">
                            <a:srgbClr val="B96E45">
                              <a:lumMod val="75000"/>
                            </a:srgbClr>
                          </a:gs>
                        </a:gsLst>
                        <a:lin ang="5400000" scaled="1"/>
                      </a:gradFill>
                      <a:effectLst/>
                      <a:uLnTx/>
                      <a:uFillTx/>
                      <a:latin typeface="字魂白鸽天行体(商用需授权)" panose="00000500000000000000" charset="-122"/>
                      <a:ea typeface="字魂白鸽天行体(商用需授权)" panose="00000500000000000000" charset="-122"/>
                      <a:cs typeface="+mn-ea"/>
                    </a:rPr>
                    <a:t>巾</a:t>
                  </a:r>
                  <a:endParaRPr kumimoji="0" lang="zh-CN" altLang="en-US" sz="8800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64000">
                          <a:srgbClr val="B96E45"/>
                        </a:gs>
                        <a:gs pos="39000">
                          <a:srgbClr val="D98509"/>
                        </a:gs>
                        <a:gs pos="20000">
                          <a:srgbClr val="D98509">
                            <a:lumMod val="20000"/>
                            <a:lumOff val="80000"/>
                          </a:srgbClr>
                        </a:gs>
                        <a:gs pos="100000">
                          <a:srgbClr val="B96E45">
                            <a:lumMod val="75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字魂白鸽天行体(商用需授权)" panose="00000500000000000000" charset="-122"/>
                    <a:ea typeface="字魂白鸽天行体(商用需授权)" panose="00000500000000000000" charset="-122"/>
                    <a:cs typeface="+mn-ea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7106042" y="165454"/>
                  <a:ext cx="2159000" cy="2341885"/>
                </a:xfrm>
                <a:prstGeom prst="rect">
                  <a:avLst/>
                </a:prstGeom>
                <a:noFill/>
                <a:effectLst>
                  <a:outerShdw blurRad="12700" dist="63500" dir="2700000" algn="tl" rotWithShape="0">
                    <a:srgbClr val="B96E45">
                      <a:lumMod val="60000"/>
                      <a:lumOff val="40000"/>
                      <a:alpha val="40000"/>
                    </a:srgbClr>
                  </a:outerShdw>
                </a:effectLst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lang="zh-CN" altLang="en-US" sz="11800" kern="0" noProof="0" dirty="0">
                      <a:ln>
                        <a:noFill/>
                      </a:ln>
                      <a:gradFill>
                        <a:gsLst>
                          <a:gs pos="60000">
                            <a:srgbClr val="B96E45"/>
                          </a:gs>
                          <a:gs pos="17000">
                            <a:srgbClr val="D98509"/>
                          </a:gs>
                          <a:gs pos="100000">
                            <a:srgbClr val="B96E45">
                              <a:lumMod val="75000"/>
                            </a:srgbClr>
                          </a:gs>
                        </a:gsLst>
                        <a:lin ang="5400000" scaled="1"/>
                      </a:gradFill>
                      <a:effectLst/>
                      <a:uLnTx/>
                      <a:uFillTx/>
                      <a:latin typeface="字魂白鸽天行体(商用需授权)" panose="00000500000000000000" charset="-122"/>
                      <a:ea typeface="字魂白鸽天行体(商用需授权)" panose="00000500000000000000" charset="-122"/>
                      <a:cs typeface="+mn-ea"/>
                      <a:sym typeface="+mn-ea"/>
                    </a:rPr>
                    <a:t>更</a:t>
                  </a:r>
                  <a:endParaRPr lang="zh-CN" altLang="en-US" sz="11800" kern="0" noProof="0" dirty="0">
                    <a:ln>
                      <a:noFill/>
                    </a:ln>
                    <a:gradFill>
                      <a:gsLst>
                        <a:gs pos="60000">
                          <a:srgbClr val="B96E45"/>
                        </a:gs>
                        <a:gs pos="17000">
                          <a:srgbClr val="D98509"/>
                        </a:gs>
                        <a:gs pos="100000">
                          <a:srgbClr val="B96E45">
                            <a:lumMod val="75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字魂白鸽天行体(商用需授权)" panose="00000500000000000000" charset="-122"/>
                    <a:ea typeface="字魂白鸽天行体(商用需授权)" panose="00000500000000000000" charset="-122"/>
                    <a:cs typeface="+mn-ea"/>
                    <a:sym typeface="+mn-ea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2561961" y="91640"/>
                  <a:ext cx="2590800" cy="2818316"/>
                </a:xfrm>
                <a:prstGeom prst="rect">
                  <a:avLst/>
                </a:prstGeom>
                <a:noFill/>
                <a:effectLst>
                  <a:outerShdw blurRad="12700" dist="63500" dir="2700000" algn="tl" rotWithShape="0">
                    <a:srgbClr val="B96E45">
                      <a:lumMod val="60000"/>
                      <a:lumOff val="40000"/>
                      <a:alpha val="40000"/>
                    </a:srgbClr>
                  </a:outerShdw>
                </a:effectLst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200" b="0" i="0" u="none" strike="noStrike" kern="0" cap="none" spc="0" normalizeH="0" baseline="0" noProof="0" dirty="0">
                      <a:ln>
                        <a:noFill/>
                      </a:ln>
                      <a:gradFill>
                        <a:gsLst>
                          <a:gs pos="64000">
                            <a:srgbClr val="B96E45"/>
                          </a:gs>
                          <a:gs pos="39000">
                            <a:srgbClr val="D98509"/>
                          </a:gs>
                          <a:gs pos="20000">
                            <a:srgbClr val="D98509">
                              <a:lumMod val="20000"/>
                              <a:lumOff val="80000"/>
                            </a:srgbClr>
                          </a:gs>
                          <a:gs pos="100000">
                            <a:srgbClr val="B96E45">
                              <a:lumMod val="75000"/>
                            </a:srgbClr>
                          </a:gs>
                        </a:gsLst>
                        <a:lin ang="5400000" scaled="1"/>
                      </a:gradFill>
                      <a:effectLst/>
                      <a:uLnTx/>
                      <a:uFillTx/>
                      <a:latin typeface="字魂白鸽天行体(商用需授权)" panose="00000500000000000000" charset="-122"/>
                      <a:ea typeface="字魂白鸽天行体(商用需授权)" panose="00000500000000000000" charset="-122"/>
                      <a:cs typeface="+mn-ea"/>
                    </a:rPr>
                    <a:t>红</a:t>
                  </a:r>
                  <a:endParaRPr kumimoji="0" lang="zh-CN" altLang="en-US" sz="14200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64000">
                          <a:srgbClr val="B96E45"/>
                        </a:gs>
                        <a:gs pos="39000">
                          <a:srgbClr val="D98509"/>
                        </a:gs>
                        <a:gs pos="20000">
                          <a:srgbClr val="D98509">
                            <a:lumMod val="20000"/>
                            <a:lumOff val="80000"/>
                          </a:srgbClr>
                        </a:gs>
                        <a:gs pos="100000">
                          <a:srgbClr val="B96E45">
                            <a:lumMod val="75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字魂白鸽天行体(商用需授权)" panose="00000500000000000000" charset="-122"/>
                    <a:ea typeface="字魂白鸽天行体(商用需授权)" panose="00000500000000000000" charset="-122"/>
                    <a:cs typeface="+mn-ea"/>
                  </a:endParaRPr>
                </a:p>
              </p:txBody>
            </p:sp>
          </p:grpSp>
          <p:sp>
            <p:nvSpPr>
              <p:cNvPr id="29" name="文本框 28"/>
              <p:cNvSpPr txBox="1"/>
              <p:nvPr/>
            </p:nvSpPr>
            <p:spPr>
              <a:xfrm>
                <a:off x="5200" y="2456"/>
                <a:ext cx="2360" cy="2750"/>
              </a:xfrm>
              <a:prstGeom prst="rect">
                <a:avLst/>
              </a:prstGeom>
              <a:noFill/>
              <a:effectLst>
                <a:outerShdw blurRad="12700" dist="63500" dir="2700000" algn="tl" rotWithShape="0">
                  <a:srgbClr val="B96E45">
                    <a:lumMod val="60000"/>
                    <a:lumOff val="40000"/>
                    <a:alpha val="40000"/>
                  </a:srgbClr>
                </a:outerShd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8800" kern="0" noProof="0" dirty="0">
                    <a:ln>
                      <a:noFill/>
                    </a:ln>
                    <a:gradFill>
                      <a:gsLst>
                        <a:gs pos="60000">
                          <a:srgbClr val="B96E45"/>
                        </a:gs>
                        <a:gs pos="17000">
                          <a:srgbClr val="D98509"/>
                        </a:gs>
                        <a:gs pos="100000">
                          <a:srgbClr val="B96E45">
                            <a:lumMod val="75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字魂白鸽天行体(商用需授权)" panose="00000500000000000000" charset="-122"/>
                    <a:ea typeface="字魂白鸽天行体(商用需授权)" panose="00000500000000000000" charset="-122"/>
                    <a:cs typeface="+mn-ea"/>
                    <a:sym typeface="+mn-ea"/>
                  </a:rPr>
                  <a:t>让</a:t>
                </a:r>
                <a:endParaRPr lang="zh-CN" altLang="en-US" sz="8800" kern="0" noProof="0" dirty="0">
                  <a:ln>
                    <a:noFill/>
                  </a:ln>
                  <a:gradFill>
                    <a:gsLst>
                      <a:gs pos="60000">
                        <a:srgbClr val="B96E45"/>
                      </a:gs>
                      <a:gs pos="17000">
                        <a:srgbClr val="D98509"/>
                      </a:gs>
                      <a:gs pos="100000">
                        <a:srgbClr val="B96E45">
                          <a:lumMod val="75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+mn-ea"/>
                  <a:sym typeface="+mn-ea"/>
                </a:endParaRPr>
              </a:p>
            </p:txBody>
          </p:sp>
        </p:grpSp>
        <p:sp>
          <p:nvSpPr>
            <p:cNvPr id="30" name="文本框 29"/>
            <p:cNvSpPr txBox="1"/>
            <p:nvPr/>
          </p:nvSpPr>
          <p:spPr>
            <a:xfrm rot="21415910">
              <a:off x="14497" y="3192"/>
              <a:ext cx="2840" cy="2750"/>
            </a:xfrm>
            <a:prstGeom prst="rect">
              <a:avLst/>
            </a:prstGeom>
            <a:noFill/>
            <a:effectLst>
              <a:outerShdw blurRad="12700" dist="63500" dir="2700000" algn="tl" rotWithShape="0">
                <a:srgbClr val="B96E45">
                  <a:lumMod val="60000"/>
                  <a:lumOff val="40000"/>
                  <a:alpha val="40000"/>
                </a:srgbClr>
              </a:outerShdw>
            </a:effectLst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800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64000">
                        <a:srgbClr val="B96E45"/>
                      </a:gs>
                      <a:gs pos="39000">
                        <a:srgbClr val="D98509"/>
                      </a:gs>
                      <a:gs pos="20000">
                        <a:srgbClr val="D98509">
                          <a:lumMod val="20000"/>
                          <a:lumOff val="80000"/>
                        </a:srgbClr>
                      </a:gs>
                      <a:gs pos="100000">
                        <a:srgbClr val="B96E45">
                          <a:lumMod val="75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+mn-ea"/>
                </a:rPr>
                <a:t>鲜</a:t>
              </a:r>
              <a:endParaRPr kumimoji="0" lang="zh-CN" altLang="en-US" sz="8800" b="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64000">
                      <a:srgbClr val="B96E45"/>
                    </a:gs>
                    <a:gs pos="39000">
                      <a:srgbClr val="D98509"/>
                    </a:gs>
                    <a:gs pos="20000">
                      <a:srgbClr val="D98509">
                        <a:lumMod val="20000"/>
                        <a:lumOff val="80000"/>
                      </a:srgbClr>
                    </a:gs>
                    <a:gs pos="100000">
                      <a:srgbClr val="B96E45">
                        <a:lumMod val="75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  <a:cs typeface="+mn-ea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6632" y="2556"/>
              <a:ext cx="3400" cy="3688"/>
            </a:xfrm>
            <a:prstGeom prst="rect">
              <a:avLst/>
            </a:prstGeom>
            <a:noFill/>
            <a:effectLst>
              <a:outerShdw blurRad="12700" dist="63500" dir="2700000" algn="tl" rotWithShape="0">
                <a:srgbClr val="B96E45">
                  <a:lumMod val="60000"/>
                  <a:lumOff val="40000"/>
                  <a:alpha val="40000"/>
                </a:srgbClr>
              </a:outerShdw>
            </a:effectLst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1800" kern="0" noProof="0" dirty="0">
                  <a:ln>
                    <a:noFill/>
                  </a:ln>
                  <a:gradFill>
                    <a:gsLst>
                      <a:gs pos="60000">
                        <a:srgbClr val="B96E45"/>
                      </a:gs>
                      <a:gs pos="17000">
                        <a:srgbClr val="D98509"/>
                      </a:gs>
                      <a:gs pos="100000">
                        <a:srgbClr val="B96E45">
                          <a:lumMod val="75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+mn-ea"/>
                  <a:sym typeface="+mn-ea"/>
                </a:rPr>
                <a:t>艳</a:t>
              </a:r>
              <a:endParaRPr lang="zh-CN" altLang="en-US" sz="11800" kern="0" noProof="0" dirty="0">
                <a:ln>
                  <a:noFill/>
                </a:ln>
                <a:gradFill>
                  <a:gsLst>
                    <a:gs pos="60000">
                      <a:srgbClr val="B96E45"/>
                    </a:gs>
                    <a:gs pos="17000">
                      <a:srgbClr val="D98509"/>
                    </a:gs>
                    <a:gs pos="100000">
                      <a:srgbClr val="B96E45">
                        <a:lumMod val="75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  <a:cs typeface="+mn-ea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/>
          <p:cNvSpPr txBox="1"/>
          <p:nvPr/>
        </p:nvSpPr>
        <p:spPr>
          <a:xfrm>
            <a:off x="1291590" y="340995"/>
            <a:ext cx="641032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强实践锻造力——知行合一长本领</a:t>
            </a:r>
            <a:endParaRPr lang="zh-CN" altLang="en-US" sz="3200" kern="100" dirty="0">
              <a:solidFill>
                <a:srgbClr val="5B2E1D"/>
              </a:solidFill>
              <a:effectLst/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 rot="0">
            <a:off x="634365" y="279400"/>
            <a:ext cx="810260" cy="710565"/>
            <a:chOff x="732" y="350"/>
            <a:chExt cx="1276" cy="1119"/>
          </a:xfrm>
        </p:grpSpPr>
        <p:sp>
          <p:nvSpPr>
            <p:cNvPr id="4" name="文本框 2"/>
            <p:cNvSpPr txBox="1"/>
            <p:nvPr/>
          </p:nvSpPr>
          <p:spPr>
            <a:xfrm>
              <a:off x="748" y="350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>
                  <a:ln w="38100">
                    <a:solidFill>
                      <a:srgbClr val="6B3C24"/>
                    </a:solidFill>
                  </a:ln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02</a:t>
              </a:r>
              <a:endParaRPr lang="en-US" altLang="zh-CN" sz="4000">
                <a:ln w="38100">
                  <a:solidFill>
                    <a:srgbClr val="6B3C24"/>
                  </a:solidFill>
                </a:ln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  <p:sp>
          <p:nvSpPr>
            <p:cNvPr id="6" name="文本框 3"/>
            <p:cNvSpPr txBox="1"/>
            <p:nvPr/>
          </p:nvSpPr>
          <p:spPr>
            <a:xfrm>
              <a:off x="732" y="356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 dirty="0"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02</a:t>
              </a:r>
              <a:endParaRPr lang="en-US" altLang="zh-CN" sz="4000" dirty="0"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</p:grpSp>
      <p:sp>
        <p:nvSpPr>
          <p:cNvPr id="125" name="矩形 124"/>
          <p:cNvSpPr/>
          <p:nvPr/>
        </p:nvSpPr>
        <p:spPr>
          <a:xfrm>
            <a:off x="237104" y="1276457"/>
            <a:ext cx="11722100" cy="173765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cxnSp>
        <p:nvCxnSpPr>
          <p:cNvPr id="126" name="直接连接符 125"/>
          <p:cNvCxnSpPr/>
          <p:nvPr/>
        </p:nvCxnSpPr>
        <p:spPr>
          <a:xfrm>
            <a:off x="210002" y="1250674"/>
            <a:ext cx="11747047" cy="0"/>
          </a:xfrm>
          <a:prstGeom prst="line">
            <a:avLst/>
          </a:prstGeom>
          <a:noFill/>
          <a:ln w="38100" cap="flat" cmpd="sng" algn="ctr">
            <a:solidFill>
              <a:srgbClr val="C21C1C"/>
            </a:solidFill>
            <a:prstDash val="solid"/>
            <a:miter lim="800000"/>
          </a:ln>
          <a:effectLst/>
        </p:spPr>
      </p:cxnSp>
      <p:sp>
        <p:nvSpPr>
          <p:cNvPr id="128" name="矩形: 圆角 17"/>
          <p:cNvSpPr/>
          <p:nvPr/>
        </p:nvSpPr>
        <p:spPr>
          <a:xfrm>
            <a:off x="607060" y="2581910"/>
            <a:ext cx="3466465" cy="317500"/>
          </a:xfrm>
          <a:prstGeom prst="roundRect">
            <a:avLst/>
          </a:prstGeom>
          <a:noFill/>
          <a:ln w="6350" cap="flat" cmpd="sng" algn="ctr">
            <a:solidFill>
              <a:srgbClr val="0047D6">
                <a:alpha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 dirty="0">
              <a:ln>
                <a:noFill/>
              </a:ln>
              <a:solidFill>
                <a:srgbClr val="6B3E3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577850" y="2613660"/>
            <a:ext cx="3653155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让成长既有书香味，也有泥土气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36" name="TextBox 32-mask"/>
          <p:cNvSpPr/>
          <p:nvPr/>
        </p:nvSpPr>
        <p:spPr>
          <a:xfrm>
            <a:off x="449580" y="2171065"/>
            <a:ext cx="1689735" cy="291465"/>
          </a:xfrm>
          <a:prstGeom prst="roundRect">
            <a:avLst>
              <a:gd name="adj" fmla="val 11678"/>
            </a:avLst>
          </a:prstGeom>
          <a:solidFill>
            <a:srgbClr val="C21C1C"/>
          </a:solidFill>
          <a:ln w="12700" cap="flat" cmpd="sng" algn="ctr">
            <a:solidFill>
              <a:sysClr val="window" lastClr="FFFFFF"/>
            </a:solidFill>
            <a:prstDash val="sysDash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rgbClr val="637D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37" name="文本框 136"/>
          <p:cNvSpPr txBox="1"/>
          <p:nvPr/>
        </p:nvSpPr>
        <p:spPr>
          <a:xfrm>
            <a:off x="494030" y="2205990"/>
            <a:ext cx="1600200" cy="220980"/>
          </a:xfrm>
          <a:prstGeom prst="rect">
            <a:avLst/>
          </a:prstGeom>
          <a:noFill/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在节日里受教育</a:t>
            </a:r>
            <a:endParaRPr kumimoji="0" lang="zh-CN" altLang="en-US" sz="1200" b="0" i="0" u="none" strike="noStrike" kern="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38" name="TextBox 32-mask"/>
          <p:cNvSpPr/>
          <p:nvPr/>
        </p:nvSpPr>
        <p:spPr>
          <a:xfrm>
            <a:off x="2259965" y="2171065"/>
            <a:ext cx="1689735" cy="291465"/>
          </a:xfrm>
          <a:prstGeom prst="roundRect">
            <a:avLst>
              <a:gd name="adj" fmla="val 11678"/>
            </a:avLst>
          </a:prstGeom>
          <a:solidFill>
            <a:srgbClr val="C21C1C"/>
          </a:solidFill>
          <a:ln w="12700" cap="flat" cmpd="sng" algn="ctr">
            <a:solidFill>
              <a:sysClr val="window" lastClr="FFFFFF"/>
            </a:solidFill>
            <a:prstDash val="sysDash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rgbClr val="637D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2304415" y="2205990"/>
            <a:ext cx="1600200" cy="220980"/>
          </a:xfrm>
          <a:prstGeom prst="rect">
            <a:avLst/>
          </a:prstGeom>
          <a:noFill/>
          <a:effectLst/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200">
                <a:solidFill>
                  <a:srgbClr val="44546A">
                    <a:lumMod val="85000"/>
                    <a:lumOff val="15000"/>
                  </a:srgbClr>
                </a:solidFill>
                <a:effectLst/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kern="0" spc="30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+mn-ea"/>
              </a:rPr>
              <a:t>在劳动中强本领</a:t>
            </a:r>
            <a:endParaRPr kumimoji="0" lang="zh-CN" altLang="en-US" b="0" i="0" u="none" strike="noStrike" kern="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ea"/>
            </a:endParaRPr>
          </a:p>
        </p:txBody>
      </p:sp>
      <p:sp>
        <p:nvSpPr>
          <p:cNvPr id="140" name="TextBox 32-mask"/>
          <p:cNvSpPr/>
          <p:nvPr/>
        </p:nvSpPr>
        <p:spPr>
          <a:xfrm>
            <a:off x="4158615" y="2171065"/>
            <a:ext cx="1837690" cy="273050"/>
          </a:xfrm>
          <a:prstGeom prst="roundRect">
            <a:avLst>
              <a:gd name="adj" fmla="val 11678"/>
            </a:avLst>
          </a:prstGeom>
          <a:solidFill>
            <a:srgbClr val="C21C1C"/>
          </a:solidFill>
          <a:ln w="12700" cap="flat" cmpd="sng" algn="ctr">
            <a:solidFill>
              <a:sysClr val="window" lastClr="FFFFFF"/>
            </a:solidFill>
            <a:prstDash val="sysDash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rgbClr val="637D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41" name="文本框 140"/>
          <p:cNvSpPr txBox="1"/>
          <p:nvPr/>
        </p:nvSpPr>
        <p:spPr>
          <a:xfrm>
            <a:off x="4270375" y="2197100"/>
            <a:ext cx="1580515" cy="220980"/>
          </a:xfrm>
          <a:prstGeom prst="rect">
            <a:avLst/>
          </a:prstGeom>
          <a:noFill/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kern="0" spc="3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+mn-ea"/>
              </a:rPr>
              <a:t>在行走中长见识</a:t>
            </a:r>
            <a:endParaRPr kumimoji="0" lang="zh-CN" altLang="en-US" sz="1200" b="0" i="0" u="none" strike="noStrike" kern="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ea"/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509837" y="1759627"/>
            <a:ext cx="8713676" cy="349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95"/>
              </a:spcBef>
              <a:spcAft>
                <a:spcPts val="0"/>
              </a:spcAft>
              <a:buClr>
                <a:srgbClr val="31B24B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100000"/>
                  </a:prst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让队员在亲历亲为中受教育、长才干、悟道理，把“小我”融入“大我”，在知行合一中拔节生长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100000"/>
                </a:prst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cxnSp>
        <p:nvCxnSpPr>
          <p:cNvPr id="143" name="直接连接符 142"/>
          <p:cNvCxnSpPr/>
          <p:nvPr/>
        </p:nvCxnSpPr>
        <p:spPr>
          <a:xfrm>
            <a:off x="716001" y="1685606"/>
            <a:ext cx="6589259" cy="0"/>
          </a:xfrm>
          <a:prstGeom prst="line">
            <a:avLst/>
          </a:prstGeom>
          <a:noFill/>
          <a:ln w="9525" cap="flat" cmpd="sng" algn="ctr">
            <a:solidFill>
              <a:srgbClr val="C21C1C"/>
            </a:solidFill>
            <a:prstDash val="dash"/>
            <a:miter lim="800000"/>
          </a:ln>
          <a:effectLst/>
        </p:spPr>
      </p:cxnSp>
      <p:sp>
        <p:nvSpPr>
          <p:cNvPr id="144" name="矩形: 圆顶角 109"/>
          <p:cNvSpPr/>
          <p:nvPr/>
        </p:nvSpPr>
        <p:spPr>
          <a:xfrm rot="5400000">
            <a:off x="2854960" y="-880745"/>
            <a:ext cx="366395" cy="4796155"/>
          </a:xfrm>
          <a:prstGeom prst="round2SameRect">
            <a:avLst>
              <a:gd name="adj1" fmla="val 12767"/>
              <a:gd name="adj2" fmla="val 0"/>
            </a:avLst>
          </a:prstGeom>
          <a:solidFill>
            <a:srgbClr val="C21C1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836295" y="1367155"/>
            <a:ext cx="4423410" cy="3073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“纸上得来终觉浅，绝知此事要躬行”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73735" y="2790825"/>
            <a:ext cx="13398500" cy="446659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8658860" y="1064260"/>
            <a:ext cx="3397885" cy="1950085"/>
          </a:xfrm>
          <a:prstGeom prst="rect">
            <a:avLst/>
          </a:prstGeom>
        </p:spPr>
      </p:pic>
      <p:pic>
        <p:nvPicPr>
          <p:cNvPr id="9" name="图片 8" descr="微信图片_202504081220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" y="208280"/>
            <a:ext cx="527685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build="allAtOnce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/>
          <p:cNvSpPr txBox="1"/>
          <p:nvPr/>
        </p:nvSpPr>
        <p:spPr>
          <a:xfrm>
            <a:off x="1256665" y="340995"/>
            <a:ext cx="641032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强实践锻造力——知行合一长本领</a:t>
            </a:r>
            <a:endParaRPr lang="zh-CN" altLang="en-US" sz="3200" kern="100" dirty="0">
              <a:solidFill>
                <a:srgbClr val="5B2E1D"/>
              </a:solidFill>
              <a:effectLst/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 rot="0">
            <a:off x="599440" y="279400"/>
            <a:ext cx="810260" cy="710565"/>
            <a:chOff x="732" y="350"/>
            <a:chExt cx="1276" cy="1119"/>
          </a:xfrm>
        </p:grpSpPr>
        <p:sp>
          <p:nvSpPr>
            <p:cNvPr id="4" name="文本框 2"/>
            <p:cNvSpPr txBox="1"/>
            <p:nvPr/>
          </p:nvSpPr>
          <p:spPr>
            <a:xfrm>
              <a:off x="748" y="350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>
                  <a:ln w="38100">
                    <a:solidFill>
                      <a:srgbClr val="6B3C24"/>
                    </a:solidFill>
                  </a:ln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02</a:t>
              </a:r>
              <a:endParaRPr lang="en-US" altLang="zh-CN" sz="4000">
                <a:ln w="38100">
                  <a:solidFill>
                    <a:srgbClr val="6B3C24"/>
                  </a:solidFill>
                </a:ln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  <p:sp>
          <p:nvSpPr>
            <p:cNvPr id="6" name="文本框 3"/>
            <p:cNvSpPr txBox="1"/>
            <p:nvPr/>
          </p:nvSpPr>
          <p:spPr>
            <a:xfrm>
              <a:off x="732" y="356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 dirty="0"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02</a:t>
              </a:r>
              <a:endParaRPr lang="en-US" altLang="zh-CN" sz="4000" dirty="0"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0330" y="756285"/>
            <a:ext cx="12414885" cy="6022975"/>
          </a:xfrm>
          <a:prstGeom prst="rect">
            <a:avLst/>
          </a:prstGeom>
        </p:spPr>
      </p:pic>
      <p:pic>
        <p:nvPicPr>
          <p:cNvPr id="9" name="图片 8" descr="微信图片_202504081220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" y="208280"/>
            <a:ext cx="527685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build="allAtOnce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微信图片_20220929145001"/>
          <p:cNvPicPr>
            <a:picLocks noChangeAspect="1"/>
          </p:cNvPicPr>
          <p:nvPr/>
        </p:nvPicPr>
        <p:blipFill>
          <a:blip r:embed="rId1">
            <a:lum contrast="6000"/>
          </a:blip>
          <a:srcRect t="55982"/>
          <a:stretch>
            <a:fillRect/>
          </a:stretch>
        </p:blipFill>
        <p:spPr>
          <a:xfrm>
            <a:off x="0" y="3913639"/>
            <a:ext cx="12213590" cy="307245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639"/>
            <a:ext cx="12192000" cy="6096000"/>
          </a:xfrm>
          <a:prstGeom prst="rect">
            <a:avLst/>
          </a:prstGeom>
        </p:spPr>
      </p:pic>
      <p:pic>
        <p:nvPicPr>
          <p:cNvPr id="4" name="图片 3" descr="山河"/>
          <p:cNvPicPr>
            <a:picLocks noChangeAspect="1"/>
          </p:cNvPicPr>
          <p:nvPr/>
        </p:nvPicPr>
        <p:blipFill>
          <a:blip r:embed="rId3"/>
          <a:srcRect t="9052" r="5120"/>
          <a:stretch>
            <a:fillRect/>
          </a:stretch>
        </p:blipFill>
        <p:spPr>
          <a:xfrm>
            <a:off x="329161" y="3903167"/>
            <a:ext cx="11931650" cy="2306956"/>
          </a:xfrm>
          <a:prstGeom prst="rect">
            <a:avLst/>
          </a:prstGeom>
        </p:spPr>
      </p:pic>
      <p:sp>
        <p:nvSpPr>
          <p:cNvPr id="9" name="文本框 5"/>
          <p:cNvSpPr txBox="1"/>
          <p:nvPr/>
        </p:nvSpPr>
        <p:spPr>
          <a:xfrm>
            <a:off x="4253785" y="4122616"/>
            <a:ext cx="363728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endParaRPr lang="zh-CN" altLang="en-US" sz="2000" b="1" dirty="0">
              <a:solidFill>
                <a:srgbClr val="86543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21" name="圆角矩形 10"/>
          <p:cNvSpPr/>
          <p:nvPr/>
        </p:nvSpPr>
        <p:spPr>
          <a:xfrm>
            <a:off x="4973205" y="951973"/>
            <a:ext cx="2316293" cy="54585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1DE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第三部分</a:t>
            </a:r>
            <a:endParaRPr lang="zh-CN" altLang="en-US" sz="2800" spc="300" dirty="0">
              <a:cs typeface="汉仪旗黑-55简" panose="00020600040101010101" charset="-128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510747" y="663809"/>
            <a:ext cx="1858677" cy="1169337"/>
          </a:xfrm>
          <a:prstGeom prst="rect">
            <a:avLst/>
          </a:prstGeom>
        </p:spPr>
      </p:pic>
      <p:sp>
        <p:nvSpPr>
          <p:cNvPr id="40" name="文本框 4"/>
          <p:cNvSpPr txBox="1"/>
          <p:nvPr/>
        </p:nvSpPr>
        <p:spPr>
          <a:xfrm>
            <a:off x="3478530" y="3799840"/>
            <a:ext cx="5461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40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</a:rPr>
              <a:t>——岗位历练促担当</a:t>
            </a:r>
            <a:endParaRPr lang="zh-CN" altLang="en-US" sz="40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720850" y="1925320"/>
            <a:ext cx="9398000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 fontAlgn="auto">
              <a:lnSpc>
                <a:spcPct val="100000"/>
              </a:lnSpc>
              <a:buClrTx/>
              <a:buSzTx/>
              <a:buFontTx/>
              <a:defRPr sz="360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汉仪旗黑-55简" panose="00020600040101010101" charset="-128"/>
              </a:defRPr>
            </a:lvl1pPr>
          </a:lstStyle>
          <a:p>
            <a:pPr algn="ctr"/>
            <a:r>
              <a:rPr lang="zh-CN" altLang="en-US" sz="11500" dirty="0"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强自主成长力</a:t>
            </a:r>
            <a:endParaRPr lang="zh-CN" altLang="en-US" sz="11500" dirty="0">
              <a:effectLst/>
              <a:latin typeface="字魂白鸽天行体(商用需授权)" panose="00000500000000000000" charset="-122"/>
              <a:ea typeface="字魂白鸽天行体(商用需授权)" panose="00000500000000000000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5" t="19144" r="44121" b="57700"/>
          <a:stretch>
            <a:fillRect/>
          </a:stretch>
        </p:blipFill>
        <p:spPr>
          <a:xfrm>
            <a:off x="9863562" y="357314"/>
            <a:ext cx="1559489" cy="932305"/>
          </a:xfrm>
          <a:prstGeom prst="rect">
            <a:avLst/>
          </a:prstGeom>
        </p:spPr>
      </p:pic>
      <p:pic>
        <p:nvPicPr>
          <p:cNvPr id="96" name="图片 95" descr="微信图片_202504081220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090" y="215900"/>
            <a:ext cx="504825" cy="618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/>
          <p:cNvSpPr txBox="1"/>
          <p:nvPr/>
        </p:nvSpPr>
        <p:spPr>
          <a:xfrm>
            <a:off x="1249680" y="340995"/>
            <a:ext cx="641032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强实践锻造力——知行合一长本领</a:t>
            </a:r>
            <a:endParaRPr lang="zh-CN" altLang="en-US" sz="3200" kern="100" dirty="0">
              <a:solidFill>
                <a:srgbClr val="5B2E1D"/>
              </a:solidFill>
              <a:effectLst/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 rot="0">
            <a:off x="592455" y="279400"/>
            <a:ext cx="810260" cy="710565"/>
            <a:chOff x="732" y="350"/>
            <a:chExt cx="1276" cy="1119"/>
          </a:xfrm>
        </p:grpSpPr>
        <p:sp>
          <p:nvSpPr>
            <p:cNvPr id="4" name="文本框 2"/>
            <p:cNvSpPr txBox="1"/>
            <p:nvPr/>
          </p:nvSpPr>
          <p:spPr>
            <a:xfrm>
              <a:off x="748" y="350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>
                  <a:ln w="38100">
                    <a:solidFill>
                      <a:srgbClr val="6B3C24"/>
                    </a:solidFill>
                  </a:ln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03</a:t>
              </a:r>
              <a:endParaRPr lang="en-US" altLang="zh-CN" sz="4000">
                <a:ln w="38100">
                  <a:solidFill>
                    <a:srgbClr val="6B3C24"/>
                  </a:solidFill>
                </a:ln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  <p:sp>
          <p:nvSpPr>
            <p:cNvPr id="6" name="文本框 3"/>
            <p:cNvSpPr txBox="1"/>
            <p:nvPr/>
          </p:nvSpPr>
          <p:spPr>
            <a:xfrm>
              <a:off x="732" y="356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 dirty="0"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03</a:t>
              </a:r>
              <a:endParaRPr lang="en-US" altLang="zh-CN" sz="4000" dirty="0"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</p:grpSp>
      <p:sp>
        <p:nvSpPr>
          <p:cNvPr id="44" name="任意多边形: 形状 87"/>
          <p:cNvSpPr/>
          <p:nvPr>
            <p:custDataLst>
              <p:tags r:id="rId1"/>
            </p:custDataLst>
          </p:nvPr>
        </p:nvSpPr>
        <p:spPr>
          <a:xfrm>
            <a:off x="13918" y="2187698"/>
            <a:ext cx="4020731" cy="2064052"/>
          </a:xfrm>
          <a:custGeom>
            <a:avLst/>
            <a:gdLst>
              <a:gd name="connsiteX0" fmla="*/ 0 w 4020731"/>
              <a:gd name="connsiteY0" fmla="*/ 0 h 2064052"/>
              <a:gd name="connsiteX1" fmla="*/ 3947976 w 4020731"/>
              <a:gd name="connsiteY1" fmla="*/ 0 h 2064052"/>
              <a:gd name="connsiteX2" fmla="*/ 3925972 w 4020731"/>
              <a:gd name="connsiteY2" fmla="*/ 45678 h 2064052"/>
              <a:gd name="connsiteX3" fmla="*/ 3742083 w 4020731"/>
              <a:gd name="connsiteY3" fmla="*/ 956511 h 2064052"/>
              <a:gd name="connsiteX4" fmla="*/ 3925972 w 4020731"/>
              <a:gd name="connsiteY4" fmla="*/ 1867345 h 2064052"/>
              <a:gd name="connsiteX5" fmla="*/ 4020731 w 4020731"/>
              <a:gd name="connsiteY5" fmla="*/ 2064052 h 2064052"/>
              <a:gd name="connsiteX6" fmla="*/ 0 w 4020731"/>
              <a:gd name="connsiteY6" fmla="*/ 2064052 h 2064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0731" h="2064052">
                <a:moveTo>
                  <a:pt x="0" y="0"/>
                </a:moveTo>
                <a:lnTo>
                  <a:pt x="3947976" y="0"/>
                </a:lnTo>
                <a:lnTo>
                  <a:pt x="3925972" y="45678"/>
                </a:lnTo>
                <a:cubicBezTo>
                  <a:pt x="3807562" y="325631"/>
                  <a:pt x="3742083" y="633425"/>
                  <a:pt x="3742083" y="956511"/>
                </a:cubicBezTo>
                <a:cubicBezTo>
                  <a:pt x="3742083" y="1279598"/>
                  <a:pt x="3807562" y="1587391"/>
                  <a:pt x="3925972" y="1867345"/>
                </a:cubicBezTo>
                <a:lnTo>
                  <a:pt x="4020731" y="2064052"/>
                </a:lnTo>
                <a:lnTo>
                  <a:pt x="0" y="2064052"/>
                </a:lnTo>
                <a:close/>
              </a:path>
            </a:pathLst>
          </a:custGeom>
          <a:gradFill flip="none" rotWithShape="1">
            <a:gsLst>
              <a:gs pos="30000">
                <a:srgbClr val="FF0000">
                  <a:lumMod val="20000"/>
                  <a:lumOff val="80000"/>
                  <a:alpha val="0"/>
                </a:srgbClr>
              </a:gs>
              <a:gs pos="100000">
                <a:srgbClr val="FF0000">
                  <a:lumMod val="20000"/>
                  <a:lumOff val="80000"/>
                </a:srgbClr>
              </a:gs>
            </a:gsLst>
            <a:lin ang="18900000" scaled="1"/>
            <a:tileRect/>
          </a:gradFill>
          <a:ln w="5906" cap="flat" cmpd="sng" algn="ctr">
            <a:gradFill flip="none" rotWithShape="1">
              <a:gsLst>
                <a:gs pos="54000">
                  <a:srgbClr val="F06376">
                    <a:alpha val="0"/>
                  </a:srgbClr>
                </a:gs>
                <a:gs pos="100000">
                  <a:srgbClr val="FF0000"/>
                </a:gs>
              </a:gsLst>
              <a:lin ang="18900000" scaled="1"/>
              <a:tileRect/>
            </a:gradFill>
            <a:prstDash val="solid"/>
            <a:miter lim="800000"/>
          </a:ln>
          <a:effectLst/>
        </p:spPr>
        <p:txBody>
          <a:bodyPr wrap="square" lIns="85039" tIns="42520" rIns="85039" bIns="42520" rtlCol="0" anchor="ctr">
            <a:noAutofit/>
          </a:bodyPr>
          <a:lstStyle/>
          <a:p>
            <a:pPr algn="ctr"/>
            <a:endParaRPr lang="zh-CN" altLang="en-US" sz="1675" kern="0">
              <a:solidFill>
                <a:prstClr val="white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45" name="任意多边形: 形状 86"/>
          <p:cNvSpPr/>
          <p:nvPr>
            <p:custDataLst>
              <p:tags r:id="rId2"/>
            </p:custDataLst>
          </p:nvPr>
        </p:nvSpPr>
        <p:spPr>
          <a:xfrm flipH="1" flipV="1">
            <a:off x="8149052" y="2202985"/>
            <a:ext cx="4042949" cy="2064052"/>
          </a:xfrm>
          <a:custGeom>
            <a:avLst/>
            <a:gdLst>
              <a:gd name="connsiteX0" fmla="*/ 3954529 w 4042949"/>
              <a:gd name="connsiteY0" fmla="*/ 2064052 h 2064052"/>
              <a:gd name="connsiteX1" fmla="*/ 0 w 4042949"/>
              <a:gd name="connsiteY1" fmla="*/ 2064052 h 2064052"/>
              <a:gd name="connsiteX2" fmla="*/ 0 w 4042949"/>
              <a:gd name="connsiteY2" fmla="*/ 0 h 2064052"/>
              <a:gd name="connsiteX3" fmla="*/ 4042949 w 4042949"/>
              <a:gd name="connsiteY3" fmla="*/ 0 h 2064052"/>
              <a:gd name="connsiteX4" fmla="*/ 4038426 w 4042949"/>
              <a:gd name="connsiteY4" fmla="*/ 7445 h 2064052"/>
              <a:gd name="connsiteX5" fmla="*/ 3756000 w 4042949"/>
              <a:gd name="connsiteY5" fmla="*/ 1122828 h 2064052"/>
              <a:gd name="connsiteX6" fmla="*/ 3939889 w 4042949"/>
              <a:gd name="connsiteY6" fmla="*/ 2033662 h 2064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949" h="2064052">
                <a:moveTo>
                  <a:pt x="3954529" y="2064052"/>
                </a:moveTo>
                <a:lnTo>
                  <a:pt x="0" y="2064052"/>
                </a:lnTo>
                <a:lnTo>
                  <a:pt x="0" y="0"/>
                </a:lnTo>
                <a:lnTo>
                  <a:pt x="4042949" y="0"/>
                </a:lnTo>
                <a:lnTo>
                  <a:pt x="4038426" y="7445"/>
                </a:lnTo>
                <a:cubicBezTo>
                  <a:pt x="3858310" y="339008"/>
                  <a:pt x="3756000" y="718970"/>
                  <a:pt x="3756000" y="1122828"/>
                </a:cubicBezTo>
                <a:cubicBezTo>
                  <a:pt x="3756000" y="1445915"/>
                  <a:pt x="3821479" y="1753708"/>
                  <a:pt x="3939889" y="2033662"/>
                </a:cubicBezTo>
                <a:close/>
              </a:path>
            </a:pathLst>
          </a:custGeom>
          <a:gradFill flip="none" rotWithShape="1">
            <a:gsLst>
              <a:gs pos="30000">
                <a:srgbClr val="FF0000">
                  <a:lumMod val="20000"/>
                  <a:lumOff val="80000"/>
                  <a:alpha val="0"/>
                </a:srgbClr>
              </a:gs>
              <a:gs pos="100000">
                <a:srgbClr val="FF0000">
                  <a:lumMod val="20000"/>
                  <a:lumOff val="80000"/>
                </a:srgbClr>
              </a:gs>
            </a:gsLst>
            <a:lin ang="2700000" scaled="1"/>
            <a:tileRect/>
          </a:gradFill>
          <a:ln w="5906" cap="flat" cmpd="sng" algn="ctr">
            <a:gradFill flip="none" rotWithShape="1">
              <a:gsLst>
                <a:gs pos="54000">
                  <a:srgbClr val="F06376">
                    <a:alpha val="0"/>
                  </a:srgbClr>
                </a:gs>
                <a:gs pos="100000">
                  <a:srgbClr val="FF0000"/>
                </a:gs>
              </a:gsLst>
              <a:lin ang="2700000" scaled="1"/>
              <a:tileRect/>
            </a:gradFill>
            <a:prstDash val="solid"/>
            <a:miter lim="800000"/>
          </a:ln>
          <a:effectLst/>
        </p:spPr>
        <p:txBody>
          <a:bodyPr wrap="square" lIns="85039" tIns="42520" rIns="85039" bIns="42520" rtlCol="0" anchor="ctr">
            <a:noAutofit/>
          </a:bodyPr>
          <a:lstStyle/>
          <a:p>
            <a:pPr algn="ctr"/>
            <a:endParaRPr lang="zh-CN" altLang="en-US" sz="1675" kern="0">
              <a:solidFill>
                <a:prstClr val="white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46" name="矩形 45"/>
          <p:cNvSpPr/>
          <p:nvPr>
            <p:custDataLst>
              <p:tags r:id="rId3"/>
            </p:custDataLst>
          </p:nvPr>
        </p:nvSpPr>
        <p:spPr>
          <a:xfrm>
            <a:off x="1" y="4251750"/>
            <a:ext cx="12192000" cy="2427301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50000">
                <a:srgbClr val="FF0000">
                  <a:alpha val="26000"/>
                </a:srgbClr>
              </a:gs>
              <a:gs pos="100000">
                <a:srgbClr val="FF0000">
                  <a:alpha val="0"/>
                </a:srgbClr>
              </a:gs>
            </a:gsLst>
            <a:lin ang="0" scaled="1"/>
          </a:gradFill>
          <a:ln w="6350">
            <a:gradFill flip="none" rotWithShape="1">
              <a:gsLst>
                <a:gs pos="0">
                  <a:srgbClr val="FF0000">
                    <a:alpha val="0"/>
                  </a:srgbClr>
                </a:gs>
                <a:gs pos="50000">
                  <a:srgbClr val="FF0000"/>
                </a:gs>
                <a:gs pos="100000">
                  <a:srgbClr val="FF0000">
                    <a:alpha val="0"/>
                  </a:srgbClr>
                </a:gs>
              </a:gsLst>
              <a:lin ang="0" scaled="1"/>
              <a:tileRect/>
            </a:gradFill>
          </a:ln>
        </p:spPr>
        <p:style>
          <a:lnRef idx="2">
            <a:srgbClr val="FF0000">
              <a:shade val="15000"/>
            </a:srgbClr>
          </a:lnRef>
          <a:fillRef idx="1">
            <a:srgbClr val="FF0000"/>
          </a:fillRef>
          <a:effectRef idx="0">
            <a:srgbClr val="FF0000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ysClr val="window" lastClr="FFFFFF"/>
              </a:solidFill>
              <a:latin typeface="华文中宋" panose="02010600040101010101" charset="-122"/>
              <a:ea typeface="思源黑体 CN Normal" panose="020B0400000000000000" charset="-122"/>
              <a:cs typeface="华文中宋" panose="02010600040101010101" charset="-122"/>
            </a:endParaRPr>
          </a:p>
        </p:txBody>
      </p:sp>
      <p:grpSp>
        <p:nvGrpSpPr>
          <p:cNvPr id="47" name="组合 46"/>
          <p:cNvGrpSpPr/>
          <p:nvPr>
            <p:custDataLst>
              <p:tags r:id="rId4"/>
            </p:custDataLst>
          </p:nvPr>
        </p:nvGrpSpPr>
        <p:grpSpPr>
          <a:xfrm>
            <a:off x="3756000" y="804209"/>
            <a:ext cx="4680000" cy="4680000"/>
            <a:chOff x="3756000" y="804209"/>
            <a:chExt cx="4680000" cy="4680000"/>
          </a:xfrm>
        </p:grpSpPr>
        <p:sp>
          <p:nvSpPr>
            <p:cNvPr id="48" name="w12"/>
            <p:cNvSpPr/>
            <p:nvPr>
              <p:custDataLst>
                <p:tags r:id="rId5"/>
              </p:custDataLst>
            </p:nvPr>
          </p:nvSpPr>
          <p:spPr>
            <a:xfrm>
              <a:off x="3756000" y="804209"/>
              <a:ext cx="4680000" cy="4680000"/>
            </a:xfrm>
            <a:prstGeom prst="ellipse">
              <a:avLst/>
            </a:prstGeom>
            <a:noFill/>
            <a:ln w="6350">
              <a:gradFill>
                <a:gsLst>
                  <a:gs pos="0">
                    <a:srgbClr val="F06376"/>
                  </a:gs>
                  <a:gs pos="100000">
                    <a:srgbClr val="F06376">
                      <a:alpha val="0"/>
                    </a:srgbClr>
                  </a:gs>
                  <a:gs pos="67000">
                    <a:srgbClr val="F06376">
                      <a:alpha val="0"/>
                    </a:srgbClr>
                  </a:gs>
                  <a:gs pos="38000">
                    <a:srgbClr val="F06376">
                      <a:alpha val="60000"/>
                    </a:srgbClr>
                  </a:gs>
                </a:gsLst>
                <a:lin ang="5400000" scaled="1"/>
              </a:gradFill>
            </a:ln>
          </p:spPr>
          <p:style>
            <a:lnRef idx="2">
              <a:srgbClr val="FF0000">
                <a:shade val="50000"/>
              </a:srgbClr>
            </a:lnRef>
            <a:fillRef idx="1">
              <a:srgbClr val="FF0000"/>
            </a:fillRef>
            <a:effectRef idx="0">
              <a:srgbClr val="FF0000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49" name="w13"/>
            <p:cNvSpPr/>
            <p:nvPr>
              <p:custDataLst>
                <p:tags r:id="rId6"/>
              </p:custDataLst>
            </p:nvPr>
          </p:nvSpPr>
          <p:spPr>
            <a:xfrm>
              <a:off x="4026000" y="1064855"/>
              <a:ext cx="4140000" cy="4140000"/>
            </a:xfrm>
            <a:prstGeom prst="ellipse">
              <a:avLst/>
            </a:prstGeom>
            <a:gradFill>
              <a:gsLst>
                <a:gs pos="24000">
                  <a:srgbClr val="FF0000">
                    <a:alpha val="0"/>
                  </a:srgbClr>
                </a:gs>
                <a:gs pos="100000">
                  <a:srgbClr val="FF0000">
                    <a:alpha val="48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rgbClr val="FF0000">
                <a:shade val="50000"/>
              </a:srgbClr>
            </a:lnRef>
            <a:fillRef idx="1">
              <a:srgbClr val="FF0000"/>
            </a:fillRef>
            <a:effectRef idx="0">
              <a:srgbClr val="FF0000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93" name="任意多边形: 形状 92"/>
            <p:cNvSpPr/>
            <p:nvPr>
              <p:custDataLst>
                <p:tags r:id="rId7"/>
              </p:custDataLst>
            </p:nvPr>
          </p:nvSpPr>
          <p:spPr>
            <a:xfrm>
              <a:off x="4116000" y="1181216"/>
              <a:ext cx="3960000" cy="3070535"/>
            </a:xfrm>
            <a:custGeom>
              <a:avLst/>
              <a:gdLst>
                <a:gd name="connsiteX0" fmla="*/ 1980000 w 3960000"/>
                <a:gd name="connsiteY0" fmla="*/ 0 h 3070535"/>
                <a:gd name="connsiteX1" fmla="*/ 3960000 w 3960000"/>
                <a:gd name="connsiteY1" fmla="*/ 1980000 h 3070535"/>
                <a:gd name="connsiteX2" fmla="*/ 3721025 w 3960000"/>
                <a:gd name="connsiteY2" fmla="*/ 2923786 h 3070535"/>
                <a:gd name="connsiteX3" fmla="*/ 3631873 w 3960000"/>
                <a:gd name="connsiteY3" fmla="*/ 3070535 h 3070535"/>
                <a:gd name="connsiteX4" fmla="*/ 328128 w 3960000"/>
                <a:gd name="connsiteY4" fmla="*/ 3070535 h 3070535"/>
                <a:gd name="connsiteX5" fmla="*/ 238976 w 3960000"/>
                <a:gd name="connsiteY5" fmla="*/ 2923786 h 3070535"/>
                <a:gd name="connsiteX6" fmla="*/ 0 w 3960000"/>
                <a:gd name="connsiteY6" fmla="*/ 1980000 h 3070535"/>
                <a:gd name="connsiteX7" fmla="*/ 1980000 w 3960000"/>
                <a:gd name="connsiteY7" fmla="*/ 0 h 307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60000" h="3070535">
                  <a:moveTo>
                    <a:pt x="1980000" y="0"/>
                  </a:moveTo>
                  <a:cubicBezTo>
                    <a:pt x="3073524" y="0"/>
                    <a:pt x="3960000" y="886476"/>
                    <a:pt x="3960000" y="1980000"/>
                  </a:cubicBezTo>
                  <a:cubicBezTo>
                    <a:pt x="3960000" y="2321726"/>
                    <a:pt x="3873430" y="2643233"/>
                    <a:pt x="3721025" y="2923786"/>
                  </a:cubicBezTo>
                  <a:lnTo>
                    <a:pt x="3631873" y="3070535"/>
                  </a:lnTo>
                  <a:lnTo>
                    <a:pt x="328128" y="3070535"/>
                  </a:lnTo>
                  <a:lnTo>
                    <a:pt x="238976" y="2923786"/>
                  </a:lnTo>
                  <a:cubicBezTo>
                    <a:pt x="86570" y="2643233"/>
                    <a:pt x="0" y="2321726"/>
                    <a:pt x="0" y="1980000"/>
                  </a:cubicBezTo>
                  <a:cubicBezTo>
                    <a:pt x="0" y="886476"/>
                    <a:pt x="886476" y="0"/>
                    <a:pt x="1980000" y="0"/>
                  </a:cubicBezTo>
                  <a:close/>
                </a:path>
              </a:pathLst>
            </a:custGeom>
            <a:blipFill rotWithShape="1">
              <a:blip r:embed="rId8" cstate="email"/>
              <a:stretch>
                <a:fillRect/>
              </a:stretch>
            </a:blipFill>
            <a:ln>
              <a:noFill/>
            </a:ln>
          </p:spPr>
          <p:style>
            <a:lnRef idx="2">
              <a:srgbClr val="FF0000">
                <a:shade val="50000"/>
              </a:srgbClr>
            </a:lnRef>
            <a:fillRef idx="1">
              <a:srgbClr val="FF0000"/>
            </a:fillRef>
            <a:effectRef idx="0">
              <a:srgbClr val="FF0000"/>
            </a:effectRef>
            <a:fontRef idx="minor">
              <a:sysClr val="window" lastClr="FFFFFF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</p:grpSp>
      <p:grpSp>
        <p:nvGrpSpPr>
          <p:cNvPr id="50" name="组合 49"/>
          <p:cNvGrpSpPr/>
          <p:nvPr>
            <p:custDataLst>
              <p:tags r:id="rId9"/>
            </p:custDataLst>
          </p:nvPr>
        </p:nvGrpSpPr>
        <p:grpSpPr>
          <a:xfrm>
            <a:off x="240647" y="4511066"/>
            <a:ext cx="2602662" cy="1991786"/>
            <a:chOff x="240647" y="4511066"/>
            <a:chExt cx="2602662" cy="1991786"/>
          </a:xfrm>
        </p:grpSpPr>
        <p:grpSp>
          <p:nvGrpSpPr>
            <p:cNvPr id="51" name="组合 50"/>
            <p:cNvGrpSpPr/>
            <p:nvPr/>
          </p:nvGrpSpPr>
          <p:grpSpPr>
            <a:xfrm>
              <a:off x="240647" y="5934243"/>
              <a:ext cx="2602662" cy="568609"/>
              <a:chOff x="6673618" y="5045664"/>
              <a:chExt cx="2563757" cy="516694"/>
            </a:xfrm>
          </p:grpSpPr>
          <p:sp>
            <p:nvSpPr>
              <p:cNvPr id="52" name="椭圆 51"/>
              <p:cNvSpPr/>
              <p:nvPr>
                <p:custDataLst>
                  <p:tags r:id="rId10"/>
                </p:custDataLst>
              </p:nvPr>
            </p:nvSpPr>
            <p:spPr>
              <a:xfrm>
                <a:off x="6673618" y="5200389"/>
                <a:ext cx="2563756" cy="361969"/>
              </a:xfrm>
              <a:prstGeom prst="ellipse">
                <a:avLst/>
              </a:prstGeom>
              <a:gradFill flip="none" rotWithShape="1">
                <a:gsLst>
                  <a:gs pos="17000">
                    <a:srgbClr val="F06376">
                      <a:alpha val="0"/>
                    </a:srgbClr>
                  </a:gs>
                  <a:gs pos="100000">
                    <a:srgbClr val="F06376">
                      <a:alpha val="40000"/>
                    </a:srgbClr>
                  </a:gs>
                </a:gsLst>
                <a:lin ang="5400000" scaled="1"/>
                <a:tileRect/>
              </a:gradFill>
              <a:ln w="6350"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53" name="椭圆 52"/>
              <p:cNvSpPr/>
              <p:nvPr>
                <p:custDataLst>
                  <p:tags r:id="rId11"/>
                </p:custDataLst>
              </p:nvPr>
            </p:nvSpPr>
            <p:spPr>
              <a:xfrm>
                <a:off x="6673619" y="5045664"/>
                <a:ext cx="2563756" cy="361969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06376">
                      <a:alpha val="0"/>
                    </a:srgbClr>
                  </a:gs>
                  <a:gs pos="0">
                    <a:srgbClr val="F06376">
                      <a:alpha val="50000"/>
                    </a:srgbClr>
                  </a:gs>
                  <a:gs pos="99000">
                    <a:srgbClr val="FF0000">
                      <a:alpha val="50000"/>
                    </a:srgbClr>
                  </a:gs>
                </a:gsLst>
                <a:lin ang="0" scaled="1"/>
                <a:tileRect/>
              </a:gradFill>
              <a:ln w="12700">
                <a:gradFill flip="none" rotWithShape="1">
                  <a:gsLst>
                    <a:gs pos="0">
                      <a:srgbClr val="FF0000">
                        <a:alpha val="0"/>
                      </a:srgbClr>
                    </a:gs>
                    <a:gs pos="70000">
                      <a:srgbClr val="FF0000"/>
                    </a:gs>
                    <a:gs pos="100000">
                      <a:srgbClr val="FF000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</p:grpSp>
        <p:sp>
          <p:nvSpPr>
            <p:cNvPr id="54" name="矩形: 圆角 93"/>
            <p:cNvSpPr/>
            <p:nvPr>
              <p:custDataLst>
                <p:tags r:id="rId12"/>
              </p:custDataLst>
            </p:nvPr>
          </p:nvSpPr>
          <p:spPr>
            <a:xfrm>
              <a:off x="353978" y="4511066"/>
              <a:ext cx="2376000" cy="1618501"/>
            </a:xfrm>
            <a:prstGeom prst="roundRect">
              <a:avLst>
                <a:gd name="adj" fmla="val 1915"/>
              </a:avLst>
            </a:prstGeom>
            <a:blipFill rotWithShape="1">
              <a:blip r:embed="rId13" cstate="email"/>
              <a:stretch>
                <a:fillRect/>
              </a:stretch>
            </a:blipFill>
            <a:ln w="9525"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  <a:reflection blurRad="6350" stA="40000" endPos="20000" dir="5400000" sy="-100000" algn="bl" rotWithShape="0"/>
            </a:effectLst>
          </p:spPr>
          <p:style>
            <a:lnRef idx="2">
              <a:srgbClr val="FF0000">
                <a:shade val="15000"/>
              </a:srgbClr>
            </a:lnRef>
            <a:fillRef idx="1">
              <a:srgbClr val="FF0000"/>
            </a:fillRef>
            <a:effectRef idx="0">
              <a:srgbClr val="FF0000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华文中宋" panose="02010600040101010101" charset="-122"/>
                <a:ea typeface="思源黑体 CN Normal" panose="020B0400000000000000" charset="-122"/>
                <a:cs typeface="华文中宋" panose="02010600040101010101" charset="-122"/>
              </a:endParaRPr>
            </a:p>
          </p:txBody>
        </p:sp>
      </p:grpSp>
      <p:grpSp>
        <p:nvGrpSpPr>
          <p:cNvPr id="55" name="组合 54"/>
          <p:cNvGrpSpPr/>
          <p:nvPr>
            <p:custDataLst>
              <p:tags r:id="rId14"/>
            </p:custDataLst>
          </p:nvPr>
        </p:nvGrpSpPr>
        <p:grpSpPr>
          <a:xfrm>
            <a:off x="3246820" y="4511066"/>
            <a:ext cx="2602662" cy="1991786"/>
            <a:chOff x="3246820" y="4511066"/>
            <a:chExt cx="2602662" cy="1991786"/>
          </a:xfrm>
        </p:grpSpPr>
        <p:grpSp>
          <p:nvGrpSpPr>
            <p:cNvPr id="56" name="组合 55"/>
            <p:cNvGrpSpPr/>
            <p:nvPr/>
          </p:nvGrpSpPr>
          <p:grpSpPr>
            <a:xfrm>
              <a:off x="3246820" y="5934243"/>
              <a:ext cx="2602662" cy="568609"/>
              <a:chOff x="6673618" y="5045664"/>
              <a:chExt cx="2563757" cy="516694"/>
            </a:xfrm>
          </p:grpSpPr>
          <p:sp>
            <p:nvSpPr>
              <p:cNvPr id="57" name="椭圆 5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673618" y="5200389"/>
                <a:ext cx="2563756" cy="361969"/>
              </a:xfrm>
              <a:prstGeom prst="ellipse">
                <a:avLst/>
              </a:prstGeom>
              <a:gradFill flip="none" rotWithShape="1">
                <a:gsLst>
                  <a:gs pos="17000">
                    <a:srgbClr val="F06376">
                      <a:alpha val="0"/>
                    </a:srgbClr>
                  </a:gs>
                  <a:gs pos="100000">
                    <a:srgbClr val="F06376">
                      <a:alpha val="40000"/>
                    </a:srgbClr>
                  </a:gs>
                </a:gsLst>
                <a:lin ang="5400000" scaled="1"/>
                <a:tileRect/>
              </a:gradFill>
              <a:ln w="6350"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58" name="椭圆 57"/>
              <p:cNvSpPr/>
              <p:nvPr>
                <p:custDataLst>
                  <p:tags r:id="rId16"/>
                </p:custDataLst>
              </p:nvPr>
            </p:nvSpPr>
            <p:spPr>
              <a:xfrm>
                <a:off x="6673619" y="5045664"/>
                <a:ext cx="2563756" cy="361969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06376">
                      <a:alpha val="0"/>
                    </a:srgbClr>
                  </a:gs>
                  <a:gs pos="0">
                    <a:srgbClr val="F06376">
                      <a:alpha val="50000"/>
                    </a:srgbClr>
                  </a:gs>
                  <a:gs pos="99000">
                    <a:srgbClr val="FF0000">
                      <a:alpha val="50000"/>
                    </a:srgbClr>
                  </a:gs>
                </a:gsLst>
                <a:lin ang="0" scaled="1"/>
                <a:tileRect/>
              </a:gradFill>
              <a:ln w="12700">
                <a:gradFill flip="none" rotWithShape="1">
                  <a:gsLst>
                    <a:gs pos="0">
                      <a:srgbClr val="FF0000">
                        <a:alpha val="0"/>
                      </a:srgbClr>
                    </a:gs>
                    <a:gs pos="70000">
                      <a:srgbClr val="FF0000"/>
                    </a:gs>
                    <a:gs pos="100000">
                      <a:srgbClr val="FF000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</p:grpSp>
        <p:sp>
          <p:nvSpPr>
            <p:cNvPr id="59" name="矩形: 圆角 98"/>
            <p:cNvSpPr/>
            <p:nvPr>
              <p:custDataLst>
                <p:tags r:id="rId17"/>
              </p:custDataLst>
            </p:nvPr>
          </p:nvSpPr>
          <p:spPr>
            <a:xfrm>
              <a:off x="3360151" y="4511066"/>
              <a:ext cx="2376000" cy="1618501"/>
            </a:xfrm>
            <a:prstGeom prst="roundRect">
              <a:avLst>
                <a:gd name="adj" fmla="val 1915"/>
              </a:avLst>
            </a:prstGeom>
            <a:blipFill rotWithShape="1">
              <a:blip r:embed="rId18" cstate="email"/>
              <a:stretch>
                <a:fillRect/>
              </a:stretch>
            </a:blipFill>
            <a:ln w="9525"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  <a:reflection blurRad="6350" stA="40000" endPos="20000" dir="5400000" sy="-100000" algn="bl" rotWithShape="0"/>
            </a:effectLst>
          </p:spPr>
          <p:style>
            <a:lnRef idx="2">
              <a:srgbClr val="FF0000">
                <a:shade val="15000"/>
              </a:srgbClr>
            </a:lnRef>
            <a:fillRef idx="1">
              <a:srgbClr val="FF0000"/>
            </a:fillRef>
            <a:effectRef idx="0">
              <a:srgbClr val="FF0000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华文中宋" panose="02010600040101010101" charset="-122"/>
                <a:ea typeface="思源黑体 CN Normal" panose="020B0400000000000000" charset="-122"/>
                <a:cs typeface="华文中宋" panose="02010600040101010101" charset="-122"/>
              </a:endParaRPr>
            </a:p>
          </p:txBody>
        </p:sp>
      </p:grpSp>
      <p:grpSp>
        <p:nvGrpSpPr>
          <p:cNvPr id="60" name="组合 59"/>
          <p:cNvGrpSpPr/>
          <p:nvPr>
            <p:custDataLst>
              <p:tags r:id="rId19"/>
            </p:custDataLst>
          </p:nvPr>
        </p:nvGrpSpPr>
        <p:grpSpPr>
          <a:xfrm>
            <a:off x="6252993" y="4511066"/>
            <a:ext cx="2602662" cy="1991786"/>
            <a:chOff x="6252993" y="4511066"/>
            <a:chExt cx="2602662" cy="1991786"/>
          </a:xfrm>
        </p:grpSpPr>
        <p:grpSp>
          <p:nvGrpSpPr>
            <p:cNvPr id="61" name="组合 60"/>
            <p:cNvGrpSpPr/>
            <p:nvPr/>
          </p:nvGrpSpPr>
          <p:grpSpPr>
            <a:xfrm>
              <a:off x="6252993" y="5934243"/>
              <a:ext cx="2602662" cy="568609"/>
              <a:chOff x="6673618" y="5045664"/>
              <a:chExt cx="2563757" cy="516694"/>
            </a:xfrm>
          </p:grpSpPr>
          <p:sp>
            <p:nvSpPr>
              <p:cNvPr id="62" name="椭圆 61"/>
              <p:cNvSpPr/>
              <p:nvPr>
                <p:custDataLst>
                  <p:tags r:id="rId20"/>
                </p:custDataLst>
              </p:nvPr>
            </p:nvSpPr>
            <p:spPr>
              <a:xfrm>
                <a:off x="6673618" y="5200389"/>
                <a:ext cx="2563756" cy="361969"/>
              </a:xfrm>
              <a:prstGeom prst="ellipse">
                <a:avLst/>
              </a:prstGeom>
              <a:gradFill flip="none" rotWithShape="1">
                <a:gsLst>
                  <a:gs pos="17000">
                    <a:srgbClr val="F06376">
                      <a:alpha val="0"/>
                    </a:srgbClr>
                  </a:gs>
                  <a:gs pos="100000">
                    <a:srgbClr val="F06376">
                      <a:alpha val="40000"/>
                    </a:srgbClr>
                  </a:gs>
                </a:gsLst>
                <a:lin ang="5400000" scaled="1"/>
                <a:tileRect/>
              </a:gradFill>
              <a:ln w="6350"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63" name="椭圆 62"/>
              <p:cNvSpPr/>
              <p:nvPr>
                <p:custDataLst>
                  <p:tags r:id="rId21"/>
                </p:custDataLst>
              </p:nvPr>
            </p:nvSpPr>
            <p:spPr>
              <a:xfrm>
                <a:off x="6673619" y="5045664"/>
                <a:ext cx="2563756" cy="361969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06376">
                      <a:alpha val="0"/>
                    </a:srgbClr>
                  </a:gs>
                  <a:gs pos="0">
                    <a:srgbClr val="F06376">
                      <a:alpha val="50000"/>
                    </a:srgbClr>
                  </a:gs>
                  <a:gs pos="99000">
                    <a:srgbClr val="FF0000">
                      <a:alpha val="50000"/>
                    </a:srgbClr>
                  </a:gs>
                </a:gsLst>
                <a:lin ang="0" scaled="1"/>
                <a:tileRect/>
              </a:gradFill>
              <a:ln w="12700">
                <a:gradFill flip="none" rotWithShape="1">
                  <a:gsLst>
                    <a:gs pos="0">
                      <a:srgbClr val="FF0000">
                        <a:alpha val="0"/>
                      </a:srgbClr>
                    </a:gs>
                    <a:gs pos="70000">
                      <a:srgbClr val="FF0000"/>
                    </a:gs>
                    <a:gs pos="100000">
                      <a:srgbClr val="FF000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</p:grpSp>
        <p:sp>
          <p:nvSpPr>
            <p:cNvPr id="65" name="矩形: 圆角 103"/>
            <p:cNvSpPr/>
            <p:nvPr>
              <p:custDataLst>
                <p:tags r:id="rId22"/>
              </p:custDataLst>
            </p:nvPr>
          </p:nvSpPr>
          <p:spPr>
            <a:xfrm>
              <a:off x="6366324" y="4511066"/>
              <a:ext cx="2376000" cy="1618501"/>
            </a:xfrm>
            <a:prstGeom prst="roundRect">
              <a:avLst>
                <a:gd name="adj" fmla="val 1915"/>
              </a:avLst>
            </a:prstGeom>
            <a:blipFill rotWithShape="1">
              <a:blip r:embed="rId23" cstate="email"/>
              <a:stretch>
                <a:fillRect/>
              </a:stretch>
            </a:blipFill>
            <a:ln w="9525"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  <a:reflection blurRad="6350" stA="40000" endPos="20000" dir="5400000" sy="-100000" algn="bl" rotWithShape="0"/>
            </a:effectLst>
          </p:spPr>
          <p:style>
            <a:lnRef idx="2">
              <a:srgbClr val="FF0000">
                <a:shade val="15000"/>
              </a:srgbClr>
            </a:lnRef>
            <a:fillRef idx="1">
              <a:srgbClr val="FF0000"/>
            </a:fillRef>
            <a:effectRef idx="0">
              <a:srgbClr val="FF0000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华文中宋" panose="02010600040101010101" charset="-122"/>
                <a:ea typeface="思源黑体 CN Normal" panose="020B0400000000000000" charset="-122"/>
                <a:cs typeface="华文中宋" panose="02010600040101010101" charset="-122"/>
              </a:endParaRPr>
            </a:p>
          </p:txBody>
        </p:sp>
      </p:grpSp>
      <p:grpSp>
        <p:nvGrpSpPr>
          <p:cNvPr id="66" name="组合 65"/>
          <p:cNvGrpSpPr/>
          <p:nvPr>
            <p:custDataLst>
              <p:tags r:id="rId24"/>
            </p:custDataLst>
          </p:nvPr>
        </p:nvGrpSpPr>
        <p:grpSpPr>
          <a:xfrm>
            <a:off x="9259165" y="4511066"/>
            <a:ext cx="2602662" cy="1991786"/>
            <a:chOff x="9259165" y="4511066"/>
            <a:chExt cx="2602662" cy="1991786"/>
          </a:xfrm>
        </p:grpSpPr>
        <p:grpSp>
          <p:nvGrpSpPr>
            <p:cNvPr id="67" name="组合 66"/>
            <p:cNvGrpSpPr/>
            <p:nvPr/>
          </p:nvGrpSpPr>
          <p:grpSpPr>
            <a:xfrm>
              <a:off x="9259165" y="5934243"/>
              <a:ext cx="2602662" cy="568609"/>
              <a:chOff x="6673618" y="5045664"/>
              <a:chExt cx="2563757" cy="516694"/>
            </a:xfrm>
          </p:grpSpPr>
          <p:sp>
            <p:nvSpPr>
              <p:cNvPr id="74" name="椭圆 73"/>
              <p:cNvSpPr/>
              <p:nvPr>
                <p:custDataLst>
                  <p:tags r:id="rId25"/>
                </p:custDataLst>
              </p:nvPr>
            </p:nvSpPr>
            <p:spPr>
              <a:xfrm>
                <a:off x="6673618" y="5200389"/>
                <a:ext cx="2563756" cy="361969"/>
              </a:xfrm>
              <a:prstGeom prst="ellipse">
                <a:avLst/>
              </a:prstGeom>
              <a:gradFill flip="none" rotWithShape="1">
                <a:gsLst>
                  <a:gs pos="17000">
                    <a:srgbClr val="F06376">
                      <a:alpha val="0"/>
                    </a:srgbClr>
                  </a:gs>
                  <a:gs pos="100000">
                    <a:srgbClr val="F06376">
                      <a:alpha val="40000"/>
                    </a:srgbClr>
                  </a:gs>
                </a:gsLst>
                <a:lin ang="5400000" scaled="1"/>
                <a:tileRect/>
              </a:gradFill>
              <a:ln w="6350"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75" name="椭圆 74"/>
              <p:cNvSpPr/>
              <p:nvPr>
                <p:custDataLst>
                  <p:tags r:id="rId26"/>
                </p:custDataLst>
              </p:nvPr>
            </p:nvSpPr>
            <p:spPr>
              <a:xfrm>
                <a:off x="6673619" y="5045664"/>
                <a:ext cx="2563756" cy="361969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06376">
                      <a:alpha val="0"/>
                    </a:srgbClr>
                  </a:gs>
                  <a:gs pos="0">
                    <a:srgbClr val="F06376">
                      <a:alpha val="50000"/>
                    </a:srgbClr>
                  </a:gs>
                  <a:gs pos="99000">
                    <a:srgbClr val="FF0000">
                      <a:alpha val="50000"/>
                    </a:srgbClr>
                  </a:gs>
                </a:gsLst>
                <a:lin ang="0" scaled="1"/>
                <a:tileRect/>
              </a:gradFill>
              <a:ln w="12700">
                <a:gradFill flip="none" rotWithShape="1">
                  <a:gsLst>
                    <a:gs pos="0">
                      <a:srgbClr val="FF0000">
                        <a:alpha val="0"/>
                      </a:srgbClr>
                    </a:gs>
                    <a:gs pos="70000">
                      <a:srgbClr val="FF0000"/>
                    </a:gs>
                    <a:gs pos="100000">
                      <a:srgbClr val="FF000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</p:grpSp>
        <p:sp>
          <p:nvSpPr>
            <p:cNvPr id="76" name="矩形: 圆角 108"/>
            <p:cNvSpPr/>
            <p:nvPr>
              <p:custDataLst>
                <p:tags r:id="rId27"/>
              </p:custDataLst>
            </p:nvPr>
          </p:nvSpPr>
          <p:spPr>
            <a:xfrm>
              <a:off x="9372496" y="4511066"/>
              <a:ext cx="2376000" cy="1618501"/>
            </a:xfrm>
            <a:prstGeom prst="roundRect">
              <a:avLst>
                <a:gd name="adj" fmla="val 1915"/>
              </a:avLst>
            </a:prstGeom>
            <a:blipFill rotWithShape="1">
              <a:blip r:embed="rId28" cstate="email"/>
              <a:stretch>
                <a:fillRect/>
              </a:stretch>
            </a:blipFill>
            <a:ln w="9525"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  <a:reflection blurRad="6350" stA="40000" endPos="20000" dir="5400000" sy="-100000" algn="bl" rotWithShape="0"/>
            </a:effectLst>
          </p:spPr>
          <p:style>
            <a:lnRef idx="2">
              <a:srgbClr val="FF0000">
                <a:shade val="15000"/>
              </a:srgbClr>
            </a:lnRef>
            <a:fillRef idx="1">
              <a:srgbClr val="FF0000"/>
            </a:fillRef>
            <a:effectRef idx="0">
              <a:srgbClr val="FF0000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华文中宋" panose="02010600040101010101" charset="-122"/>
                <a:ea typeface="思源黑体 CN Normal" panose="020B0400000000000000" charset="-122"/>
                <a:cs typeface="华文中宋" panose="02010600040101010101" charset="-122"/>
              </a:endParaRPr>
            </a:p>
          </p:txBody>
        </p:sp>
      </p:grpSp>
      <p:grpSp>
        <p:nvGrpSpPr>
          <p:cNvPr id="79" name="组合 78"/>
          <p:cNvGrpSpPr/>
          <p:nvPr>
            <p:custDataLst>
              <p:tags r:id="rId29"/>
            </p:custDataLst>
          </p:nvPr>
        </p:nvGrpSpPr>
        <p:grpSpPr>
          <a:xfrm>
            <a:off x="1387969" y="1231353"/>
            <a:ext cx="2498578" cy="760989"/>
            <a:chOff x="1387969" y="1231353"/>
            <a:chExt cx="2498578" cy="760989"/>
          </a:xfrm>
        </p:grpSpPr>
        <p:sp>
          <p:nvSpPr>
            <p:cNvPr id="80" name="对话气泡: 圆角矩形 89"/>
            <p:cNvSpPr/>
            <p:nvPr>
              <p:custDataLst>
                <p:tags r:id="rId30"/>
              </p:custDataLst>
            </p:nvPr>
          </p:nvSpPr>
          <p:spPr>
            <a:xfrm>
              <a:off x="1387969" y="1231353"/>
              <a:ext cx="2498578" cy="648000"/>
            </a:xfrm>
            <a:prstGeom prst="wedgeRoundRectCallout">
              <a:avLst>
                <a:gd name="adj1" fmla="val 35932"/>
                <a:gd name="adj2" fmla="val 77622"/>
                <a:gd name="adj3" fmla="val 16667"/>
              </a:avLst>
            </a:prstGeom>
            <a:gradFill flip="none" rotWithShape="1">
              <a:gsLst>
                <a:gs pos="0">
                  <a:srgbClr val="FF0000">
                    <a:alpha val="0"/>
                  </a:srgbClr>
                </a:gs>
                <a:gs pos="100000">
                  <a:srgbClr val="F06376">
                    <a:alpha val="40000"/>
                  </a:srgbClr>
                </a:gs>
              </a:gsLst>
              <a:lin ang="16200000" scaled="1"/>
              <a:tileRect/>
            </a:gradFill>
            <a:ln w="3175" cap="flat" cmpd="sng" algn="ctr">
              <a:gradFill flip="none" rotWithShape="1">
                <a:gsLst>
                  <a:gs pos="0">
                    <a:srgbClr val="FF0000"/>
                  </a:gs>
                  <a:gs pos="100000">
                    <a:srgbClr val="F06376">
                      <a:alpha val="0"/>
                    </a:srgbClr>
                  </a:gs>
                </a:gsLst>
                <a:lin ang="16200000" scaled="1"/>
                <a:tileRect/>
              </a:gradFill>
              <a:prstDash val="solid"/>
              <a:miter lim="800000"/>
            </a:ln>
            <a:effectLst/>
          </p:spPr>
          <p:txBody>
            <a:bodyPr lIns="85039" tIns="42520" rIns="85039" bIns="42520" rtlCol="0" anchor="ctr"/>
            <a:lstStyle/>
            <a:p>
              <a:pPr algn="ctr"/>
              <a:endParaRPr lang="zh-CN" altLang="en-US" sz="800" kern="0">
                <a:solidFill>
                  <a:prstClr val="white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84" name="文本框 83"/>
            <p:cNvSpPr txBox="1"/>
            <p:nvPr>
              <p:custDataLst>
                <p:tags r:id="rId31"/>
              </p:custDataLst>
            </p:nvPr>
          </p:nvSpPr>
          <p:spPr>
            <a:xfrm>
              <a:off x="1435782" y="1347182"/>
              <a:ext cx="2373630" cy="6451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85DFD0"/>
                </a:buClr>
                <a:buSzTx/>
                <a:buFont typeface="华文中宋" panose="02010600040101010101" charset="-122"/>
                <a:buNone/>
                <a:defRPr/>
              </a:pPr>
              <a:r>
                <a:rPr kumimoji="0" lang="zh-CN" altLang="en-US" sz="3600" b="0" i="0" u="none" strike="noStrike" kern="1200" cap="none" spc="-150" normalizeH="0" baseline="0" noProof="0" dirty="0">
                  <a:ln>
                    <a:noFill/>
                  </a:ln>
                  <a:solidFill>
                    <a:sysClr val="windowText" lastClr="000000">
                      <a:lumMod val="85000"/>
                      <a:lumOff val="15000"/>
                    </a:sysClr>
                  </a:solidFill>
                  <a:effectLst>
                    <a:outerShdw blurRad="50800" dist="50800" dir="5400000" algn="ctr" rotWithShape="0">
                      <a:srgbClr val="25AE9E">
                        <a:alpha val="34000"/>
                      </a:srgbClr>
                    </a:outerShdw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队干部选育</a:t>
              </a:r>
              <a:endParaRPr kumimoji="0" lang="zh-CN" altLang="en-US" sz="3600" b="0" i="0" u="none" strike="noStrike" kern="1200" cap="none" spc="-150" normalizeH="0" baseline="0" noProof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>
                  <a:outerShdw blurRad="50800" dist="50800" dir="5400000" algn="ctr" rotWithShape="0">
                    <a:srgbClr val="25AE9E">
                      <a:alpha val="34000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</p:grpSp>
      <p:grpSp>
        <p:nvGrpSpPr>
          <p:cNvPr id="85" name="组合 84"/>
          <p:cNvGrpSpPr/>
          <p:nvPr>
            <p:custDataLst>
              <p:tags r:id="rId32"/>
            </p:custDataLst>
          </p:nvPr>
        </p:nvGrpSpPr>
        <p:grpSpPr>
          <a:xfrm>
            <a:off x="8328248" y="1231353"/>
            <a:ext cx="2498578" cy="741680"/>
            <a:chOff x="8328248" y="1231353"/>
            <a:chExt cx="2498578" cy="741680"/>
          </a:xfrm>
        </p:grpSpPr>
        <p:sp>
          <p:nvSpPr>
            <p:cNvPr id="89" name="对话气泡: 圆角矩形 33"/>
            <p:cNvSpPr/>
            <p:nvPr>
              <p:custDataLst>
                <p:tags r:id="rId33"/>
              </p:custDataLst>
            </p:nvPr>
          </p:nvSpPr>
          <p:spPr>
            <a:xfrm flipH="1">
              <a:off x="8328248" y="1231353"/>
              <a:ext cx="2498578" cy="648000"/>
            </a:xfrm>
            <a:prstGeom prst="wedgeRoundRectCallout">
              <a:avLst>
                <a:gd name="adj1" fmla="val 35932"/>
                <a:gd name="adj2" fmla="val 77622"/>
                <a:gd name="adj3" fmla="val 16667"/>
              </a:avLst>
            </a:prstGeom>
            <a:gradFill flip="none" rotWithShape="1">
              <a:gsLst>
                <a:gs pos="0">
                  <a:srgbClr val="FF0000">
                    <a:alpha val="0"/>
                  </a:srgbClr>
                </a:gs>
                <a:gs pos="100000">
                  <a:srgbClr val="F06376">
                    <a:alpha val="40000"/>
                  </a:srgbClr>
                </a:gs>
              </a:gsLst>
              <a:lin ang="16200000" scaled="1"/>
              <a:tileRect/>
            </a:gradFill>
            <a:ln w="3175" cap="flat" cmpd="sng" algn="ctr">
              <a:gradFill flip="none" rotWithShape="1">
                <a:gsLst>
                  <a:gs pos="0">
                    <a:srgbClr val="FF0000"/>
                  </a:gs>
                  <a:gs pos="100000">
                    <a:srgbClr val="F06376">
                      <a:alpha val="0"/>
                    </a:srgbClr>
                  </a:gs>
                </a:gsLst>
                <a:lin ang="16200000" scaled="1"/>
                <a:tileRect/>
              </a:gradFill>
              <a:prstDash val="solid"/>
              <a:miter lim="800000"/>
            </a:ln>
            <a:effectLst/>
          </p:spPr>
          <p:txBody>
            <a:bodyPr lIns="85039" tIns="42520" rIns="85039" bIns="42520" rtlCol="0" anchor="ctr"/>
            <a:lstStyle/>
            <a:p>
              <a:pPr algn="ctr"/>
              <a:endParaRPr lang="zh-CN" altLang="en-US" sz="800" kern="0">
                <a:solidFill>
                  <a:prstClr val="white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91" name="文本框 90"/>
            <p:cNvSpPr txBox="1"/>
            <p:nvPr>
              <p:custDataLst>
                <p:tags r:id="rId34"/>
              </p:custDataLst>
            </p:nvPr>
          </p:nvSpPr>
          <p:spPr>
            <a:xfrm>
              <a:off x="8568278" y="1327873"/>
              <a:ext cx="2116455" cy="6451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85DFD0"/>
                </a:buClr>
                <a:buSzTx/>
                <a:buFont typeface="华文中宋" panose="02010600040101010101" charset="-122"/>
                <a:buNone/>
                <a:defRPr/>
              </a:pPr>
              <a:r>
                <a:rPr kumimoji="0" lang="zh-CN" altLang="en-US" sz="3600" b="0" i="0" u="none" strike="noStrike" kern="1200" cap="none" spc="-150" normalizeH="0" baseline="0" noProof="0" dirty="0">
                  <a:ln>
                    <a:noFill/>
                  </a:ln>
                  <a:solidFill>
                    <a:sysClr val="windowText" lastClr="000000">
                      <a:lumMod val="85000"/>
                      <a:lumOff val="15000"/>
                    </a:sysClr>
                  </a:solidFill>
                  <a:effectLst>
                    <a:outerShdw blurRad="50800" dist="50800" dir="5400000" algn="ctr" rotWithShape="0">
                      <a:srgbClr val="25AE9E">
                        <a:alpha val="34000"/>
                      </a:srgbClr>
                    </a:outerShdw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岗位自治</a:t>
              </a:r>
              <a:endParaRPr kumimoji="0" lang="zh-CN" altLang="en-US" sz="3600" b="0" i="0" u="none" strike="noStrike" kern="1200" cap="none" spc="-150" normalizeH="0" baseline="0" noProof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>
                  <a:outerShdw blurRad="50800" dist="50800" dir="5400000" algn="ctr" rotWithShape="0">
                    <a:srgbClr val="25AE9E">
                      <a:alpha val="34000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35"/>
            </p:custDataLst>
          </p:nvPr>
        </p:nvSpPr>
        <p:spPr>
          <a:xfrm>
            <a:off x="8575675" y="2898140"/>
            <a:ext cx="3199130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zh-CN" alt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管理不只是被管，更是学会自管。把责任稳稳交给队员，他们往往会还你意想不到的惊喜。</a:t>
            </a:r>
            <a:endParaRPr kumimoji="0" lang="zh-CN" altLang="en-US" sz="16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>
              <a:defRPr/>
            </a:pPr>
            <a:r>
              <a:rPr kumimoji="0" lang="zh-CN" alt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红领巾监督岗，文明提醒有温度</a:t>
            </a:r>
            <a:endParaRPr kumimoji="0" lang="zh-CN" altLang="en-US" sz="16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107" name="文本框 106"/>
          <p:cNvSpPr txBox="1"/>
          <p:nvPr>
            <p:custDataLst>
              <p:tags r:id="rId36"/>
            </p:custDataLst>
          </p:nvPr>
        </p:nvSpPr>
        <p:spPr>
          <a:xfrm>
            <a:off x="440055" y="2898140"/>
            <a:ext cx="3199130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kumimoji="0" lang="zh-CN" alt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队干部是队员中的榜样。选好一个，带动一片；用好一群，激活一校。</a:t>
            </a:r>
            <a:endParaRPr kumimoji="0" lang="zh-CN" altLang="en-US" sz="16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r">
              <a:defRPr/>
            </a:pPr>
            <a:r>
              <a:rPr kumimoji="0" lang="zh-CN" alt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民主选育队干部，搭建成长舞台</a:t>
            </a:r>
            <a:endParaRPr kumimoji="0" lang="zh-CN" altLang="en-US" sz="16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grpSp>
        <p:nvGrpSpPr>
          <p:cNvPr id="140" name="组合 139"/>
          <p:cNvGrpSpPr/>
          <p:nvPr>
            <p:custDataLst>
              <p:tags r:id="rId37"/>
            </p:custDataLst>
          </p:nvPr>
        </p:nvGrpSpPr>
        <p:grpSpPr>
          <a:xfrm>
            <a:off x="8305453" y="2321840"/>
            <a:ext cx="3240360" cy="574108"/>
            <a:chOff x="8305453" y="2321840"/>
            <a:chExt cx="3240360" cy="574108"/>
          </a:xfrm>
        </p:grpSpPr>
        <p:sp>
          <p:nvSpPr>
            <p:cNvPr id="159" name="文本框 158"/>
            <p:cNvSpPr txBox="1"/>
            <p:nvPr>
              <p:custDataLst>
                <p:tags r:id="rId38"/>
              </p:custDataLst>
            </p:nvPr>
          </p:nvSpPr>
          <p:spPr>
            <a:xfrm>
              <a:off x="8575453" y="2321840"/>
              <a:ext cx="1985043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C03A"/>
                </a:buClr>
                <a:buSzTx/>
                <a:defRPr/>
              </a:pPr>
              <a:r>
                <a:rPr kumimoji="0" lang="zh-CN" altLang="en-US" sz="2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思源黑体 CN Normal" panose="020B0400000000000000" charset="-122"/>
                  <a:cs typeface="华文中宋" panose="02010600040101010101" charset="-122"/>
                </a:rPr>
                <a:t>激活自我管理</a:t>
              </a:r>
              <a:endPara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Normal" panose="020B0400000000000000" charset="-122"/>
                <a:cs typeface="华文中宋" panose="02010600040101010101" charset="-122"/>
              </a:endParaRPr>
            </a:p>
          </p:txBody>
        </p:sp>
        <p:grpSp>
          <p:nvGrpSpPr>
            <p:cNvPr id="160" name="组合 159"/>
            <p:cNvGrpSpPr/>
            <p:nvPr/>
          </p:nvGrpSpPr>
          <p:grpSpPr>
            <a:xfrm>
              <a:off x="8305453" y="2405447"/>
              <a:ext cx="3240360" cy="490501"/>
              <a:chOff x="8400256" y="2426831"/>
              <a:chExt cx="2880320" cy="482200"/>
            </a:xfrm>
          </p:grpSpPr>
          <p:sp>
            <p:nvSpPr>
              <p:cNvPr id="161" name="任意多边形: 形状 122"/>
              <p:cNvSpPr/>
              <p:nvPr>
                <p:custDataLst>
                  <p:tags r:id="rId39"/>
                </p:custDataLst>
              </p:nvPr>
            </p:nvSpPr>
            <p:spPr>
              <a:xfrm flipV="1">
                <a:off x="8434532" y="2467597"/>
                <a:ext cx="1545452" cy="338969"/>
              </a:xfrm>
              <a:custGeom>
                <a:avLst/>
                <a:gdLst>
                  <a:gd name="connsiteX0" fmla="*/ 0 w 2286000"/>
                  <a:gd name="connsiteY0" fmla="*/ 284480 h 284480"/>
                  <a:gd name="connsiteX1" fmla="*/ 284480 w 2286000"/>
                  <a:gd name="connsiteY1" fmla="*/ 0 h 284480"/>
                  <a:gd name="connsiteX2" fmla="*/ 2286000 w 2286000"/>
                  <a:gd name="connsiteY2" fmla="*/ 0 h 284480"/>
                  <a:gd name="connsiteX0-1" fmla="*/ 0 w 2231232"/>
                  <a:gd name="connsiteY0-2" fmla="*/ 305911 h 305911"/>
                  <a:gd name="connsiteX1-3" fmla="*/ 229712 w 2231232"/>
                  <a:gd name="connsiteY1-4" fmla="*/ 0 h 305911"/>
                  <a:gd name="connsiteX2-5" fmla="*/ 2231232 w 2231232"/>
                  <a:gd name="connsiteY2-6" fmla="*/ 0 h 305911"/>
                  <a:gd name="connsiteX0-7" fmla="*/ 0 w 2362201"/>
                  <a:gd name="connsiteY0-8" fmla="*/ 477361 h 477361"/>
                  <a:gd name="connsiteX1-9" fmla="*/ 360681 w 2362201"/>
                  <a:gd name="connsiteY1-10" fmla="*/ 0 h 477361"/>
                  <a:gd name="connsiteX2-11" fmla="*/ 2362201 w 2362201"/>
                  <a:gd name="connsiteY2-12" fmla="*/ 0 h 47736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362201" h="477361">
                    <a:moveTo>
                      <a:pt x="0" y="477361"/>
                    </a:moveTo>
                    <a:lnTo>
                      <a:pt x="360681" y="0"/>
                    </a:lnTo>
                    <a:lnTo>
                      <a:pt x="2362201" y="0"/>
                    </a:lnTo>
                  </a:path>
                </a:pathLst>
              </a:custGeom>
              <a:noFill/>
              <a:ln w="9525">
                <a:gradFill flip="none" rotWithShape="1">
                  <a:gsLst>
                    <a:gs pos="100000">
                      <a:srgbClr val="F06376">
                        <a:alpha val="0"/>
                      </a:srgbClr>
                    </a:gs>
                    <a:gs pos="0">
                      <a:srgbClr val="FF0000"/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62" name="平行四边形 161"/>
              <p:cNvSpPr/>
              <p:nvPr/>
            </p:nvSpPr>
            <p:spPr>
              <a:xfrm flipH="1">
                <a:off x="8417446" y="2447588"/>
                <a:ext cx="2863130" cy="315358"/>
              </a:xfrm>
              <a:prstGeom prst="parallelogram">
                <a:avLst>
                  <a:gd name="adj" fmla="val 76073"/>
                </a:avLst>
              </a:prstGeom>
              <a:noFill/>
              <a:ln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63" name="任意多边形: 形状 124"/>
              <p:cNvSpPr/>
              <p:nvPr>
                <p:custDataLst>
                  <p:tags r:id="rId40"/>
                </p:custDataLst>
              </p:nvPr>
            </p:nvSpPr>
            <p:spPr>
              <a:xfrm flipV="1">
                <a:off x="8444680" y="2581244"/>
                <a:ext cx="1881910" cy="189848"/>
              </a:xfrm>
              <a:custGeom>
                <a:avLst/>
                <a:gdLst>
                  <a:gd name="connsiteX0" fmla="*/ 0 w 3159888"/>
                  <a:gd name="connsiteY0" fmla="*/ 243068 h 243068"/>
                  <a:gd name="connsiteX1" fmla="*/ 243068 w 3159888"/>
                  <a:gd name="connsiteY1" fmla="*/ 0 h 243068"/>
                  <a:gd name="connsiteX2" fmla="*/ 3159888 w 3159888"/>
                  <a:gd name="connsiteY2" fmla="*/ 0 h 243068"/>
                  <a:gd name="connsiteX0-1" fmla="*/ 0 w 4843908"/>
                  <a:gd name="connsiteY0-2" fmla="*/ 250688 h 250688"/>
                  <a:gd name="connsiteX1-3" fmla="*/ 243068 w 4843908"/>
                  <a:gd name="connsiteY1-4" fmla="*/ 7620 h 250688"/>
                  <a:gd name="connsiteX2-5" fmla="*/ 4843908 w 4843908"/>
                  <a:gd name="connsiteY2-6" fmla="*/ 0 h 250688"/>
                  <a:gd name="connsiteX0-7" fmla="*/ 0 w 4803427"/>
                  <a:gd name="connsiteY0-8" fmla="*/ 276882 h 276882"/>
                  <a:gd name="connsiteX1-9" fmla="*/ 202587 w 4803427"/>
                  <a:gd name="connsiteY1-10" fmla="*/ 7620 h 276882"/>
                  <a:gd name="connsiteX2-11" fmla="*/ 4803427 w 4803427"/>
                  <a:gd name="connsiteY2-12" fmla="*/ 0 h 276882"/>
                  <a:gd name="connsiteX0-13" fmla="*/ 0 w 4815334"/>
                  <a:gd name="connsiteY0-14" fmla="*/ 269739 h 269739"/>
                  <a:gd name="connsiteX1-15" fmla="*/ 214494 w 4815334"/>
                  <a:gd name="connsiteY1-16" fmla="*/ 7620 h 269739"/>
                  <a:gd name="connsiteX2-17" fmla="*/ 4815334 w 4815334"/>
                  <a:gd name="connsiteY2-18" fmla="*/ 0 h 269739"/>
                  <a:gd name="connsiteX0-19" fmla="*/ 0 w 4812952"/>
                  <a:gd name="connsiteY0-20" fmla="*/ 274501 h 274501"/>
                  <a:gd name="connsiteX1-21" fmla="*/ 212112 w 4812952"/>
                  <a:gd name="connsiteY1-22" fmla="*/ 7620 h 274501"/>
                  <a:gd name="connsiteX2-23" fmla="*/ 4812952 w 4812952"/>
                  <a:gd name="connsiteY2-24" fmla="*/ 0 h 274501"/>
                  <a:gd name="connsiteX0-25" fmla="*/ 0 w 4815333"/>
                  <a:gd name="connsiteY0-26" fmla="*/ 267358 h 267358"/>
                  <a:gd name="connsiteX1-27" fmla="*/ 214493 w 4815333"/>
                  <a:gd name="connsiteY1-28" fmla="*/ 7620 h 267358"/>
                  <a:gd name="connsiteX2-29" fmla="*/ 4815333 w 4815333"/>
                  <a:gd name="connsiteY2-30" fmla="*/ 0 h 267358"/>
                  <a:gd name="connsiteX0-31" fmla="*/ 0 w 4812952"/>
                  <a:gd name="connsiteY0-32" fmla="*/ 267358 h 267358"/>
                  <a:gd name="connsiteX1-33" fmla="*/ 212112 w 4812952"/>
                  <a:gd name="connsiteY1-34" fmla="*/ 7620 h 267358"/>
                  <a:gd name="connsiteX2-35" fmla="*/ 4812952 w 4812952"/>
                  <a:gd name="connsiteY2-36" fmla="*/ 0 h 267358"/>
                  <a:gd name="connsiteX0-37" fmla="*/ 0 w 4805808"/>
                  <a:gd name="connsiteY0-38" fmla="*/ 267358 h 267358"/>
                  <a:gd name="connsiteX1-39" fmla="*/ 204968 w 4805808"/>
                  <a:gd name="connsiteY1-40" fmla="*/ 7620 h 267358"/>
                  <a:gd name="connsiteX2-41" fmla="*/ 4805808 w 4805808"/>
                  <a:gd name="connsiteY2-42" fmla="*/ 0 h 267358"/>
                  <a:gd name="connsiteX0-43" fmla="*/ 0 w 4805808"/>
                  <a:gd name="connsiteY0-44" fmla="*/ 267358 h 267358"/>
                  <a:gd name="connsiteX1-45" fmla="*/ 320269 w 4805808"/>
                  <a:gd name="connsiteY1-46" fmla="*/ 11933 h 267358"/>
                  <a:gd name="connsiteX2-47" fmla="*/ 4805808 w 4805808"/>
                  <a:gd name="connsiteY2-48" fmla="*/ 0 h 26735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4805808" h="267358">
                    <a:moveTo>
                      <a:pt x="0" y="267358"/>
                    </a:moveTo>
                    <a:lnTo>
                      <a:pt x="320269" y="11933"/>
                    </a:lnTo>
                    <a:lnTo>
                      <a:pt x="4805808" y="0"/>
                    </a:lnTo>
                  </a:path>
                </a:pathLst>
              </a:custGeom>
              <a:noFill/>
              <a:ln w="9525">
                <a:gradFill flip="none" rotWithShape="1">
                  <a:gsLst>
                    <a:gs pos="100000">
                      <a:srgbClr val="F06376">
                        <a:alpha val="0"/>
                      </a:srgbClr>
                    </a:gs>
                    <a:gs pos="0">
                      <a:srgbClr val="FF0000"/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64" name="任意多边形: 形状 125"/>
              <p:cNvSpPr/>
              <p:nvPr>
                <p:custDataLst>
                  <p:tags r:id="rId41"/>
                </p:custDataLst>
              </p:nvPr>
            </p:nvSpPr>
            <p:spPr>
              <a:xfrm rot="18900000" flipV="1">
                <a:off x="9421334" y="2665574"/>
                <a:ext cx="201765" cy="243457"/>
              </a:xfrm>
              <a:custGeom>
                <a:avLst/>
                <a:gdLst>
                  <a:gd name="connsiteX0" fmla="*/ 393336 w 432936"/>
                  <a:gd name="connsiteY0" fmla="*/ 39600 h 561340"/>
                  <a:gd name="connsiteX1" fmla="*/ 432936 w 432936"/>
                  <a:gd name="connsiteY1" fmla="*/ 0 h 561340"/>
                  <a:gd name="connsiteX2" fmla="*/ 432936 w 432936"/>
                  <a:gd name="connsiteY2" fmla="*/ 128404 h 561340"/>
                  <a:gd name="connsiteX3" fmla="*/ 393336 w 432936"/>
                  <a:gd name="connsiteY3" fmla="*/ 168005 h 561340"/>
                  <a:gd name="connsiteX4" fmla="*/ 314668 w 432936"/>
                  <a:gd name="connsiteY4" fmla="*/ 118268 h 561340"/>
                  <a:gd name="connsiteX5" fmla="*/ 354269 w 432936"/>
                  <a:gd name="connsiteY5" fmla="*/ 78667 h 561340"/>
                  <a:gd name="connsiteX6" fmla="*/ 354269 w 432936"/>
                  <a:gd name="connsiteY6" fmla="*/ 207071 h 561340"/>
                  <a:gd name="connsiteX7" fmla="*/ 314668 w 432936"/>
                  <a:gd name="connsiteY7" fmla="*/ 246672 h 561340"/>
                  <a:gd name="connsiteX8" fmla="*/ 236001 w 432936"/>
                  <a:gd name="connsiteY8" fmla="*/ 196935 h 561340"/>
                  <a:gd name="connsiteX9" fmla="*/ 275602 w 432936"/>
                  <a:gd name="connsiteY9" fmla="*/ 157334 h 561340"/>
                  <a:gd name="connsiteX10" fmla="*/ 275602 w 432936"/>
                  <a:gd name="connsiteY10" fmla="*/ 285739 h 561340"/>
                  <a:gd name="connsiteX11" fmla="*/ 236001 w 432936"/>
                  <a:gd name="connsiteY11" fmla="*/ 325339 h 561340"/>
                  <a:gd name="connsiteX12" fmla="*/ 157334 w 432936"/>
                  <a:gd name="connsiteY12" fmla="*/ 275602 h 561340"/>
                  <a:gd name="connsiteX13" fmla="*/ 196935 w 432936"/>
                  <a:gd name="connsiteY13" fmla="*/ 236001 h 561340"/>
                  <a:gd name="connsiteX14" fmla="*/ 196935 w 432936"/>
                  <a:gd name="connsiteY14" fmla="*/ 364406 h 561340"/>
                  <a:gd name="connsiteX15" fmla="*/ 157334 w 432936"/>
                  <a:gd name="connsiteY15" fmla="*/ 404006 h 561340"/>
                  <a:gd name="connsiteX16" fmla="*/ 78667 w 432936"/>
                  <a:gd name="connsiteY16" fmla="*/ 354269 h 561340"/>
                  <a:gd name="connsiteX17" fmla="*/ 118268 w 432936"/>
                  <a:gd name="connsiteY17" fmla="*/ 314668 h 561340"/>
                  <a:gd name="connsiteX18" fmla="*/ 118267 w 432936"/>
                  <a:gd name="connsiteY18" fmla="*/ 443073 h 561340"/>
                  <a:gd name="connsiteX19" fmla="*/ 78667 w 432936"/>
                  <a:gd name="connsiteY19" fmla="*/ 482673 h 561340"/>
                  <a:gd name="connsiteX20" fmla="*/ 0 w 432936"/>
                  <a:gd name="connsiteY20" fmla="*/ 432936 h 561340"/>
                  <a:gd name="connsiteX21" fmla="*/ 39600 w 432936"/>
                  <a:gd name="connsiteY21" fmla="*/ 393336 h 561340"/>
                  <a:gd name="connsiteX22" fmla="*/ 39600 w 432936"/>
                  <a:gd name="connsiteY22" fmla="*/ 521740 h 561340"/>
                  <a:gd name="connsiteX23" fmla="*/ 0 w 432936"/>
                  <a:gd name="connsiteY23" fmla="*/ 561340 h 561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32936" h="561340">
                    <a:moveTo>
                      <a:pt x="393336" y="39600"/>
                    </a:moveTo>
                    <a:lnTo>
                      <a:pt x="432936" y="0"/>
                    </a:lnTo>
                    <a:lnTo>
                      <a:pt x="432936" y="128404"/>
                    </a:lnTo>
                    <a:lnTo>
                      <a:pt x="393336" y="168005"/>
                    </a:lnTo>
                    <a:close/>
                    <a:moveTo>
                      <a:pt x="314668" y="118268"/>
                    </a:moveTo>
                    <a:lnTo>
                      <a:pt x="354269" y="78667"/>
                    </a:lnTo>
                    <a:lnTo>
                      <a:pt x="354269" y="207071"/>
                    </a:lnTo>
                    <a:lnTo>
                      <a:pt x="314668" y="246672"/>
                    </a:lnTo>
                    <a:close/>
                    <a:moveTo>
                      <a:pt x="236001" y="196935"/>
                    </a:moveTo>
                    <a:lnTo>
                      <a:pt x="275602" y="157334"/>
                    </a:lnTo>
                    <a:lnTo>
                      <a:pt x="275602" y="285739"/>
                    </a:lnTo>
                    <a:lnTo>
                      <a:pt x="236001" y="325339"/>
                    </a:lnTo>
                    <a:close/>
                    <a:moveTo>
                      <a:pt x="157334" y="275602"/>
                    </a:moveTo>
                    <a:lnTo>
                      <a:pt x="196935" y="236001"/>
                    </a:lnTo>
                    <a:lnTo>
                      <a:pt x="196935" y="364406"/>
                    </a:lnTo>
                    <a:lnTo>
                      <a:pt x="157334" y="404006"/>
                    </a:lnTo>
                    <a:close/>
                    <a:moveTo>
                      <a:pt x="78667" y="354269"/>
                    </a:moveTo>
                    <a:lnTo>
                      <a:pt x="118268" y="314668"/>
                    </a:lnTo>
                    <a:lnTo>
                      <a:pt x="118267" y="443073"/>
                    </a:lnTo>
                    <a:lnTo>
                      <a:pt x="78667" y="482673"/>
                    </a:lnTo>
                    <a:close/>
                    <a:moveTo>
                      <a:pt x="0" y="432936"/>
                    </a:moveTo>
                    <a:lnTo>
                      <a:pt x="39600" y="393336"/>
                    </a:lnTo>
                    <a:lnTo>
                      <a:pt x="39600" y="521740"/>
                    </a:lnTo>
                    <a:lnTo>
                      <a:pt x="0" y="561340"/>
                    </a:lnTo>
                    <a:close/>
                  </a:path>
                </a:pathLst>
              </a:custGeom>
              <a:gradFill>
                <a:gsLst>
                  <a:gs pos="0">
                    <a:srgbClr val="FF0000">
                      <a:alpha val="71000"/>
                    </a:srgbClr>
                  </a:gs>
                  <a:gs pos="100000">
                    <a:srgbClr val="F06376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65" name="椭圆 164"/>
              <p:cNvSpPr/>
              <p:nvPr>
                <p:custDataLst>
                  <p:tags r:id="rId42"/>
                </p:custDataLst>
              </p:nvPr>
            </p:nvSpPr>
            <p:spPr>
              <a:xfrm flipV="1">
                <a:off x="8415080" y="2442920"/>
                <a:ext cx="29912" cy="3246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66" name="椭圆 165"/>
              <p:cNvSpPr/>
              <p:nvPr>
                <p:custDataLst>
                  <p:tags r:id="rId43"/>
                </p:custDataLst>
              </p:nvPr>
            </p:nvSpPr>
            <p:spPr>
              <a:xfrm flipV="1">
                <a:off x="8400256" y="2426831"/>
                <a:ext cx="56444" cy="61262"/>
              </a:xfrm>
              <a:prstGeom prst="ellipse">
                <a:avLst/>
              </a:prstGeom>
              <a:noFill/>
              <a:ln w="6350">
                <a:solidFill>
                  <a:srgbClr val="FF0000"/>
                </a:solidFill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67" name="椭圆 166"/>
              <p:cNvSpPr/>
              <p:nvPr>
                <p:custDataLst>
                  <p:tags r:id="rId44"/>
                </p:custDataLst>
              </p:nvPr>
            </p:nvSpPr>
            <p:spPr>
              <a:xfrm flipV="1">
                <a:off x="8434131" y="2569275"/>
                <a:ext cx="29912" cy="3246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</p:grpSp>
      </p:grpSp>
      <p:grpSp>
        <p:nvGrpSpPr>
          <p:cNvPr id="168" name="组合 167"/>
          <p:cNvGrpSpPr/>
          <p:nvPr>
            <p:custDataLst>
              <p:tags r:id="rId45"/>
            </p:custDataLst>
          </p:nvPr>
        </p:nvGrpSpPr>
        <p:grpSpPr>
          <a:xfrm>
            <a:off x="634521" y="2321840"/>
            <a:ext cx="3240360" cy="829945"/>
            <a:chOff x="634521" y="2321840"/>
            <a:chExt cx="3240360" cy="829945"/>
          </a:xfrm>
        </p:grpSpPr>
        <p:sp>
          <p:nvSpPr>
            <p:cNvPr id="169" name="文本框 168"/>
            <p:cNvSpPr txBox="1"/>
            <p:nvPr>
              <p:custDataLst>
                <p:tags r:id="rId46"/>
              </p:custDataLst>
            </p:nvPr>
          </p:nvSpPr>
          <p:spPr>
            <a:xfrm>
              <a:off x="1116486" y="2321840"/>
              <a:ext cx="2522855" cy="8299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C03A"/>
                </a:buClr>
                <a:buSzTx/>
                <a:defRPr/>
              </a:pPr>
              <a:r>
                <a:rPr kumimoji="0" lang="zh-CN" altLang="en-US" sz="2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思源黑体 CN Normal" panose="020B0400000000000000" charset="-122"/>
                  <a:cs typeface="华文中宋" panose="02010600040101010101" charset="-122"/>
                </a:rPr>
                <a:t>培养红领巾小先锋</a:t>
              </a:r>
              <a:endPara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Normal" panose="020B0400000000000000" charset="-122"/>
                <a:cs typeface="华文中宋" panose="02010600040101010101" charset="-122"/>
              </a:endParaRPr>
            </a:p>
            <a:p>
              <a:pPr marR="0" lvl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C03A"/>
                </a:buClr>
                <a:buSzTx/>
                <a:defRPr/>
              </a:pPr>
              <a:endPara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Normal" panose="020B0400000000000000" charset="-122"/>
                <a:cs typeface="华文中宋" panose="02010600040101010101" charset="-122"/>
              </a:endParaRPr>
            </a:p>
          </p:txBody>
        </p:sp>
        <p:grpSp>
          <p:nvGrpSpPr>
            <p:cNvPr id="170" name="组合 169"/>
            <p:cNvGrpSpPr/>
            <p:nvPr/>
          </p:nvGrpSpPr>
          <p:grpSpPr>
            <a:xfrm flipH="1">
              <a:off x="634521" y="2405447"/>
              <a:ext cx="3240360" cy="490501"/>
              <a:chOff x="8400256" y="2426831"/>
              <a:chExt cx="2880320" cy="482200"/>
            </a:xfrm>
          </p:grpSpPr>
          <p:sp>
            <p:nvSpPr>
              <p:cNvPr id="171" name="任意多边形: 形状 131"/>
              <p:cNvSpPr/>
              <p:nvPr>
                <p:custDataLst>
                  <p:tags r:id="rId47"/>
                </p:custDataLst>
              </p:nvPr>
            </p:nvSpPr>
            <p:spPr>
              <a:xfrm flipV="1">
                <a:off x="8434532" y="2467597"/>
                <a:ext cx="1545452" cy="338969"/>
              </a:xfrm>
              <a:custGeom>
                <a:avLst/>
                <a:gdLst>
                  <a:gd name="connsiteX0" fmla="*/ 0 w 2286000"/>
                  <a:gd name="connsiteY0" fmla="*/ 284480 h 284480"/>
                  <a:gd name="connsiteX1" fmla="*/ 284480 w 2286000"/>
                  <a:gd name="connsiteY1" fmla="*/ 0 h 284480"/>
                  <a:gd name="connsiteX2" fmla="*/ 2286000 w 2286000"/>
                  <a:gd name="connsiteY2" fmla="*/ 0 h 284480"/>
                  <a:gd name="connsiteX0-1" fmla="*/ 0 w 2231232"/>
                  <a:gd name="connsiteY0-2" fmla="*/ 305911 h 305911"/>
                  <a:gd name="connsiteX1-3" fmla="*/ 229712 w 2231232"/>
                  <a:gd name="connsiteY1-4" fmla="*/ 0 h 305911"/>
                  <a:gd name="connsiteX2-5" fmla="*/ 2231232 w 2231232"/>
                  <a:gd name="connsiteY2-6" fmla="*/ 0 h 305911"/>
                  <a:gd name="connsiteX0-7" fmla="*/ 0 w 2362201"/>
                  <a:gd name="connsiteY0-8" fmla="*/ 477361 h 477361"/>
                  <a:gd name="connsiteX1-9" fmla="*/ 360681 w 2362201"/>
                  <a:gd name="connsiteY1-10" fmla="*/ 0 h 477361"/>
                  <a:gd name="connsiteX2-11" fmla="*/ 2362201 w 2362201"/>
                  <a:gd name="connsiteY2-12" fmla="*/ 0 h 47736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362201" h="477361">
                    <a:moveTo>
                      <a:pt x="0" y="477361"/>
                    </a:moveTo>
                    <a:lnTo>
                      <a:pt x="360681" y="0"/>
                    </a:lnTo>
                    <a:lnTo>
                      <a:pt x="2362201" y="0"/>
                    </a:lnTo>
                  </a:path>
                </a:pathLst>
              </a:custGeom>
              <a:noFill/>
              <a:ln w="9525">
                <a:gradFill flip="none" rotWithShape="1">
                  <a:gsLst>
                    <a:gs pos="100000">
                      <a:srgbClr val="F06376">
                        <a:alpha val="0"/>
                      </a:srgbClr>
                    </a:gs>
                    <a:gs pos="0">
                      <a:srgbClr val="FF0000"/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72" name="平行四边形 171"/>
              <p:cNvSpPr/>
              <p:nvPr/>
            </p:nvSpPr>
            <p:spPr>
              <a:xfrm flipH="1">
                <a:off x="8417446" y="2447588"/>
                <a:ext cx="2863130" cy="315358"/>
              </a:xfrm>
              <a:prstGeom prst="parallelogram">
                <a:avLst>
                  <a:gd name="adj" fmla="val 76073"/>
                </a:avLst>
              </a:prstGeom>
              <a:noFill/>
              <a:ln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73" name="任意多边形: 形状 133"/>
              <p:cNvSpPr/>
              <p:nvPr>
                <p:custDataLst>
                  <p:tags r:id="rId48"/>
                </p:custDataLst>
              </p:nvPr>
            </p:nvSpPr>
            <p:spPr>
              <a:xfrm flipV="1">
                <a:off x="8444680" y="2581244"/>
                <a:ext cx="1881910" cy="189848"/>
              </a:xfrm>
              <a:custGeom>
                <a:avLst/>
                <a:gdLst>
                  <a:gd name="connsiteX0" fmla="*/ 0 w 3159888"/>
                  <a:gd name="connsiteY0" fmla="*/ 243068 h 243068"/>
                  <a:gd name="connsiteX1" fmla="*/ 243068 w 3159888"/>
                  <a:gd name="connsiteY1" fmla="*/ 0 h 243068"/>
                  <a:gd name="connsiteX2" fmla="*/ 3159888 w 3159888"/>
                  <a:gd name="connsiteY2" fmla="*/ 0 h 243068"/>
                  <a:gd name="connsiteX0-1" fmla="*/ 0 w 4843908"/>
                  <a:gd name="connsiteY0-2" fmla="*/ 250688 h 250688"/>
                  <a:gd name="connsiteX1-3" fmla="*/ 243068 w 4843908"/>
                  <a:gd name="connsiteY1-4" fmla="*/ 7620 h 250688"/>
                  <a:gd name="connsiteX2-5" fmla="*/ 4843908 w 4843908"/>
                  <a:gd name="connsiteY2-6" fmla="*/ 0 h 250688"/>
                  <a:gd name="connsiteX0-7" fmla="*/ 0 w 4803427"/>
                  <a:gd name="connsiteY0-8" fmla="*/ 276882 h 276882"/>
                  <a:gd name="connsiteX1-9" fmla="*/ 202587 w 4803427"/>
                  <a:gd name="connsiteY1-10" fmla="*/ 7620 h 276882"/>
                  <a:gd name="connsiteX2-11" fmla="*/ 4803427 w 4803427"/>
                  <a:gd name="connsiteY2-12" fmla="*/ 0 h 276882"/>
                  <a:gd name="connsiteX0-13" fmla="*/ 0 w 4815334"/>
                  <a:gd name="connsiteY0-14" fmla="*/ 269739 h 269739"/>
                  <a:gd name="connsiteX1-15" fmla="*/ 214494 w 4815334"/>
                  <a:gd name="connsiteY1-16" fmla="*/ 7620 h 269739"/>
                  <a:gd name="connsiteX2-17" fmla="*/ 4815334 w 4815334"/>
                  <a:gd name="connsiteY2-18" fmla="*/ 0 h 269739"/>
                  <a:gd name="connsiteX0-19" fmla="*/ 0 w 4812952"/>
                  <a:gd name="connsiteY0-20" fmla="*/ 274501 h 274501"/>
                  <a:gd name="connsiteX1-21" fmla="*/ 212112 w 4812952"/>
                  <a:gd name="connsiteY1-22" fmla="*/ 7620 h 274501"/>
                  <a:gd name="connsiteX2-23" fmla="*/ 4812952 w 4812952"/>
                  <a:gd name="connsiteY2-24" fmla="*/ 0 h 274501"/>
                  <a:gd name="connsiteX0-25" fmla="*/ 0 w 4815333"/>
                  <a:gd name="connsiteY0-26" fmla="*/ 267358 h 267358"/>
                  <a:gd name="connsiteX1-27" fmla="*/ 214493 w 4815333"/>
                  <a:gd name="connsiteY1-28" fmla="*/ 7620 h 267358"/>
                  <a:gd name="connsiteX2-29" fmla="*/ 4815333 w 4815333"/>
                  <a:gd name="connsiteY2-30" fmla="*/ 0 h 267358"/>
                  <a:gd name="connsiteX0-31" fmla="*/ 0 w 4812952"/>
                  <a:gd name="connsiteY0-32" fmla="*/ 267358 h 267358"/>
                  <a:gd name="connsiteX1-33" fmla="*/ 212112 w 4812952"/>
                  <a:gd name="connsiteY1-34" fmla="*/ 7620 h 267358"/>
                  <a:gd name="connsiteX2-35" fmla="*/ 4812952 w 4812952"/>
                  <a:gd name="connsiteY2-36" fmla="*/ 0 h 267358"/>
                  <a:gd name="connsiteX0-37" fmla="*/ 0 w 4805808"/>
                  <a:gd name="connsiteY0-38" fmla="*/ 267358 h 267358"/>
                  <a:gd name="connsiteX1-39" fmla="*/ 204968 w 4805808"/>
                  <a:gd name="connsiteY1-40" fmla="*/ 7620 h 267358"/>
                  <a:gd name="connsiteX2-41" fmla="*/ 4805808 w 4805808"/>
                  <a:gd name="connsiteY2-42" fmla="*/ 0 h 267358"/>
                  <a:gd name="connsiteX0-43" fmla="*/ 0 w 4805808"/>
                  <a:gd name="connsiteY0-44" fmla="*/ 267358 h 267358"/>
                  <a:gd name="connsiteX1-45" fmla="*/ 320269 w 4805808"/>
                  <a:gd name="connsiteY1-46" fmla="*/ 11933 h 267358"/>
                  <a:gd name="connsiteX2-47" fmla="*/ 4805808 w 4805808"/>
                  <a:gd name="connsiteY2-48" fmla="*/ 0 h 26735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4805808" h="267358">
                    <a:moveTo>
                      <a:pt x="0" y="267358"/>
                    </a:moveTo>
                    <a:lnTo>
                      <a:pt x="320269" y="11933"/>
                    </a:lnTo>
                    <a:lnTo>
                      <a:pt x="4805808" y="0"/>
                    </a:lnTo>
                  </a:path>
                </a:pathLst>
              </a:custGeom>
              <a:noFill/>
              <a:ln w="9525">
                <a:gradFill flip="none" rotWithShape="1">
                  <a:gsLst>
                    <a:gs pos="100000">
                      <a:srgbClr val="F06376">
                        <a:alpha val="0"/>
                      </a:srgbClr>
                    </a:gs>
                    <a:gs pos="0">
                      <a:srgbClr val="FF0000"/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74" name="任意多边形: 形状 134"/>
              <p:cNvSpPr/>
              <p:nvPr>
                <p:custDataLst>
                  <p:tags r:id="rId49"/>
                </p:custDataLst>
              </p:nvPr>
            </p:nvSpPr>
            <p:spPr>
              <a:xfrm rot="18900000" flipV="1">
                <a:off x="9421334" y="2665574"/>
                <a:ext cx="201765" cy="243457"/>
              </a:xfrm>
              <a:custGeom>
                <a:avLst/>
                <a:gdLst>
                  <a:gd name="connsiteX0" fmla="*/ 393336 w 432936"/>
                  <a:gd name="connsiteY0" fmla="*/ 39600 h 561340"/>
                  <a:gd name="connsiteX1" fmla="*/ 432936 w 432936"/>
                  <a:gd name="connsiteY1" fmla="*/ 0 h 561340"/>
                  <a:gd name="connsiteX2" fmla="*/ 432936 w 432936"/>
                  <a:gd name="connsiteY2" fmla="*/ 128404 h 561340"/>
                  <a:gd name="connsiteX3" fmla="*/ 393336 w 432936"/>
                  <a:gd name="connsiteY3" fmla="*/ 168005 h 561340"/>
                  <a:gd name="connsiteX4" fmla="*/ 314668 w 432936"/>
                  <a:gd name="connsiteY4" fmla="*/ 118268 h 561340"/>
                  <a:gd name="connsiteX5" fmla="*/ 354269 w 432936"/>
                  <a:gd name="connsiteY5" fmla="*/ 78667 h 561340"/>
                  <a:gd name="connsiteX6" fmla="*/ 354269 w 432936"/>
                  <a:gd name="connsiteY6" fmla="*/ 207071 h 561340"/>
                  <a:gd name="connsiteX7" fmla="*/ 314668 w 432936"/>
                  <a:gd name="connsiteY7" fmla="*/ 246672 h 561340"/>
                  <a:gd name="connsiteX8" fmla="*/ 236001 w 432936"/>
                  <a:gd name="connsiteY8" fmla="*/ 196935 h 561340"/>
                  <a:gd name="connsiteX9" fmla="*/ 275602 w 432936"/>
                  <a:gd name="connsiteY9" fmla="*/ 157334 h 561340"/>
                  <a:gd name="connsiteX10" fmla="*/ 275602 w 432936"/>
                  <a:gd name="connsiteY10" fmla="*/ 285739 h 561340"/>
                  <a:gd name="connsiteX11" fmla="*/ 236001 w 432936"/>
                  <a:gd name="connsiteY11" fmla="*/ 325339 h 561340"/>
                  <a:gd name="connsiteX12" fmla="*/ 157334 w 432936"/>
                  <a:gd name="connsiteY12" fmla="*/ 275602 h 561340"/>
                  <a:gd name="connsiteX13" fmla="*/ 196935 w 432936"/>
                  <a:gd name="connsiteY13" fmla="*/ 236001 h 561340"/>
                  <a:gd name="connsiteX14" fmla="*/ 196935 w 432936"/>
                  <a:gd name="connsiteY14" fmla="*/ 364406 h 561340"/>
                  <a:gd name="connsiteX15" fmla="*/ 157334 w 432936"/>
                  <a:gd name="connsiteY15" fmla="*/ 404006 h 561340"/>
                  <a:gd name="connsiteX16" fmla="*/ 78667 w 432936"/>
                  <a:gd name="connsiteY16" fmla="*/ 354269 h 561340"/>
                  <a:gd name="connsiteX17" fmla="*/ 118268 w 432936"/>
                  <a:gd name="connsiteY17" fmla="*/ 314668 h 561340"/>
                  <a:gd name="connsiteX18" fmla="*/ 118267 w 432936"/>
                  <a:gd name="connsiteY18" fmla="*/ 443073 h 561340"/>
                  <a:gd name="connsiteX19" fmla="*/ 78667 w 432936"/>
                  <a:gd name="connsiteY19" fmla="*/ 482673 h 561340"/>
                  <a:gd name="connsiteX20" fmla="*/ 0 w 432936"/>
                  <a:gd name="connsiteY20" fmla="*/ 432936 h 561340"/>
                  <a:gd name="connsiteX21" fmla="*/ 39600 w 432936"/>
                  <a:gd name="connsiteY21" fmla="*/ 393336 h 561340"/>
                  <a:gd name="connsiteX22" fmla="*/ 39600 w 432936"/>
                  <a:gd name="connsiteY22" fmla="*/ 521740 h 561340"/>
                  <a:gd name="connsiteX23" fmla="*/ 0 w 432936"/>
                  <a:gd name="connsiteY23" fmla="*/ 561340 h 561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32936" h="561340">
                    <a:moveTo>
                      <a:pt x="393336" y="39600"/>
                    </a:moveTo>
                    <a:lnTo>
                      <a:pt x="432936" y="0"/>
                    </a:lnTo>
                    <a:lnTo>
                      <a:pt x="432936" y="128404"/>
                    </a:lnTo>
                    <a:lnTo>
                      <a:pt x="393336" y="168005"/>
                    </a:lnTo>
                    <a:close/>
                    <a:moveTo>
                      <a:pt x="314668" y="118268"/>
                    </a:moveTo>
                    <a:lnTo>
                      <a:pt x="354269" y="78667"/>
                    </a:lnTo>
                    <a:lnTo>
                      <a:pt x="354269" y="207071"/>
                    </a:lnTo>
                    <a:lnTo>
                      <a:pt x="314668" y="246672"/>
                    </a:lnTo>
                    <a:close/>
                    <a:moveTo>
                      <a:pt x="236001" y="196935"/>
                    </a:moveTo>
                    <a:lnTo>
                      <a:pt x="275602" y="157334"/>
                    </a:lnTo>
                    <a:lnTo>
                      <a:pt x="275602" y="285739"/>
                    </a:lnTo>
                    <a:lnTo>
                      <a:pt x="236001" y="325339"/>
                    </a:lnTo>
                    <a:close/>
                    <a:moveTo>
                      <a:pt x="157334" y="275602"/>
                    </a:moveTo>
                    <a:lnTo>
                      <a:pt x="196935" y="236001"/>
                    </a:lnTo>
                    <a:lnTo>
                      <a:pt x="196935" y="364406"/>
                    </a:lnTo>
                    <a:lnTo>
                      <a:pt x="157334" y="404006"/>
                    </a:lnTo>
                    <a:close/>
                    <a:moveTo>
                      <a:pt x="78667" y="354269"/>
                    </a:moveTo>
                    <a:lnTo>
                      <a:pt x="118268" y="314668"/>
                    </a:lnTo>
                    <a:lnTo>
                      <a:pt x="118267" y="443073"/>
                    </a:lnTo>
                    <a:lnTo>
                      <a:pt x="78667" y="482673"/>
                    </a:lnTo>
                    <a:close/>
                    <a:moveTo>
                      <a:pt x="0" y="432936"/>
                    </a:moveTo>
                    <a:lnTo>
                      <a:pt x="39600" y="393336"/>
                    </a:lnTo>
                    <a:lnTo>
                      <a:pt x="39600" y="521740"/>
                    </a:lnTo>
                    <a:lnTo>
                      <a:pt x="0" y="561340"/>
                    </a:lnTo>
                    <a:close/>
                  </a:path>
                </a:pathLst>
              </a:custGeom>
              <a:gradFill>
                <a:gsLst>
                  <a:gs pos="0">
                    <a:srgbClr val="FF0000">
                      <a:alpha val="71000"/>
                    </a:srgbClr>
                  </a:gs>
                  <a:gs pos="100000">
                    <a:srgbClr val="F06376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75" name="椭圆 174"/>
              <p:cNvSpPr/>
              <p:nvPr>
                <p:custDataLst>
                  <p:tags r:id="rId50"/>
                </p:custDataLst>
              </p:nvPr>
            </p:nvSpPr>
            <p:spPr>
              <a:xfrm flipV="1">
                <a:off x="8415080" y="2442920"/>
                <a:ext cx="29912" cy="3246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76" name="椭圆 175"/>
              <p:cNvSpPr/>
              <p:nvPr>
                <p:custDataLst>
                  <p:tags r:id="rId51"/>
                </p:custDataLst>
              </p:nvPr>
            </p:nvSpPr>
            <p:spPr>
              <a:xfrm flipV="1">
                <a:off x="8400256" y="2426831"/>
                <a:ext cx="56444" cy="61262"/>
              </a:xfrm>
              <a:prstGeom prst="ellipse">
                <a:avLst/>
              </a:prstGeom>
              <a:noFill/>
              <a:ln w="6350">
                <a:solidFill>
                  <a:srgbClr val="FF0000"/>
                </a:solidFill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  <p:sp>
            <p:nvSpPr>
              <p:cNvPr id="177" name="椭圆 176"/>
              <p:cNvSpPr/>
              <p:nvPr>
                <p:custDataLst>
                  <p:tags r:id="rId52"/>
                </p:custDataLst>
              </p:nvPr>
            </p:nvSpPr>
            <p:spPr>
              <a:xfrm flipV="1">
                <a:off x="8434131" y="2569275"/>
                <a:ext cx="29912" cy="3246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rgbClr val="FF0000">
                  <a:shade val="50000"/>
                </a:srgbClr>
              </a:lnRef>
              <a:fillRef idx="1">
                <a:srgbClr val="FF0000"/>
              </a:fillRef>
              <a:effectRef idx="0">
                <a:srgbClr val="FF0000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ysClr val="window" lastClr="FFFFFF"/>
                  </a:solidFill>
                  <a:latin typeface="华文中宋" panose="02010600040101010101" charset="-122"/>
                  <a:ea typeface="思源黑体 CN Normal" panose="020B0400000000000000" charset="-122"/>
                  <a:cs typeface="华文中宋" panose="02010600040101010101" charset="-122"/>
                </a:endParaRPr>
              </a:p>
            </p:txBody>
          </p:sp>
        </p:grpSp>
      </p:grpSp>
      <p:pic>
        <p:nvPicPr>
          <p:cNvPr id="9" name="图片 8" descr="微信图片_20250408122017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48590" y="208280"/>
            <a:ext cx="527685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99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99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3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0" accel="100000" fill="hold">
                                          <p:stCondLst>
                                            <p:cond delay="63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3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0" accel="100000" fill="hold">
                                          <p:stCondLst>
                                            <p:cond delay="63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3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0" accel="100000" fill="hold">
                                          <p:stCondLst>
                                            <p:cond delay="63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7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3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0" accel="100000" fill="hold">
                                          <p:stCondLst>
                                            <p:cond delay="63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build="allAtOnce"/>
      <p:bldP spid="2" grpId="1"/>
      <p:bldP spid="44" grpId="0" bldLvl="0" animBg="1"/>
      <p:bldP spid="45" grpId="0" bldLvl="0" animBg="1"/>
      <p:bldP spid="4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/>
          <p:cNvSpPr txBox="1"/>
          <p:nvPr/>
        </p:nvSpPr>
        <p:spPr>
          <a:xfrm>
            <a:off x="1242695" y="340995"/>
            <a:ext cx="641032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强实践锻造力——知行合一长本领</a:t>
            </a:r>
            <a:endParaRPr lang="zh-CN" altLang="en-US" sz="3200" kern="100" dirty="0">
              <a:solidFill>
                <a:srgbClr val="5B2E1D"/>
              </a:solidFill>
              <a:effectLst/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 rot="0">
            <a:off x="585470" y="279400"/>
            <a:ext cx="810260" cy="710565"/>
            <a:chOff x="732" y="350"/>
            <a:chExt cx="1276" cy="1119"/>
          </a:xfrm>
        </p:grpSpPr>
        <p:sp>
          <p:nvSpPr>
            <p:cNvPr id="4" name="文本框 2"/>
            <p:cNvSpPr txBox="1"/>
            <p:nvPr/>
          </p:nvSpPr>
          <p:spPr>
            <a:xfrm>
              <a:off x="748" y="350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>
                  <a:ln w="38100">
                    <a:solidFill>
                      <a:srgbClr val="6B3C24"/>
                    </a:solidFill>
                  </a:ln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03</a:t>
              </a:r>
              <a:endParaRPr lang="en-US" altLang="zh-CN" sz="4000">
                <a:ln w="38100">
                  <a:solidFill>
                    <a:srgbClr val="6B3C24"/>
                  </a:solidFill>
                </a:ln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  <p:sp>
          <p:nvSpPr>
            <p:cNvPr id="6" name="文本框 3"/>
            <p:cNvSpPr txBox="1"/>
            <p:nvPr/>
          </p:nvSpPr>
          <p:spPr>
            <a:xfrm>
              <a:off x="732" y="356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 dirty="0"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03</a:t>
              </a:r>
              <a:endParaRPr lang="en-US" altLang="zh-CN" sz="4000" dirty="0"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-232378" y="2564904"/>
            <a:ext cx="12424378" cy="4714424"/>
            <a:chOff x="-232378" y="2564904"/>
            <a:chExt cx="12424378" cy="4714424"/>
          </a:xfrm>
        </p:grpSpPr>
        <p:pic>
          <p:nvPicPr>
            <p:cNvPr id="26" name="图片 25" descr="VCG211159374708"/>
            <p:cNvPicPr>
              <a:picLocks noChangeAspect="1"/>
            </p:cNvPicPr>
            <p:nvPr/>
          </p:nvPicPr>
          <p:blipFill>
            <a:blip r:embed="rId1" cstate="email">
              <a:alphaModFix amt="50000"/>
              <a:duotone>
                <a:srgbClr val="FF0000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p:blipFill>
          <p:spPr>
            <a:xfrm flipV="1">
              <a:off x="0" y="3579489"/>
              <a:ext cx="12192000" cy="3278511"/>
            </a:xfrm>
            <a:custGeom>
              <a:avLst/>
              <a:gdLst>
                <a:gd name="connsiteX0" fmla="*/ 0 w 12192000"/>
                <a:gd name="connsiteY0" fmla="*/ 4050530 h 4050530"/>
                <a:gd name="connsiteX1" fmla="*/ 12192000 w 12192000"/>
                <a:gd name="connsiteY1" fmla="*/ 4050530 h 4050530"/>
                <a:gd name="connsiteX2" fmla="*/ 12192000 w 12192000"/>
                <a:gd name="connsiteY2" fmla="*/ 0 h 4050530"/>
                <a:gd name="connsiteX3" fmla="*/ 0 w 12192000"/>
                <a:gd name="connsiteY3" fmla="*/ 0 h 4050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4050530">
                  <a:moveTo>
                    <a:pt x="0" y="4050530"/>
                  </a:moveTo>
                  <a:lnTo>
                    <a:pt x="12192000" y="4050530"/>
                  </a:lnTo>
                  <a:lnTo>
                    <a:pt x="12192000" y="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27" name="任意多边形: 形状 64"/>
            <p:cNvSpPr/>
            <p:nvPr/>
          </p:nvSpPr>
          <p:spPr>
            <a:xfrm rot="837863">
              <a:off x="-205819" y="3579550"/>
              <a:ext cx="871745" cy="1855660"/>
            </a:xfrm>
            <a:custGeom>
              <a:avLst/>
              <a:gdLst>
                <a:gd name="connsiteX0" fmla="*/ 200952 w 871745"/>
                <a:gd name="connsiteY0" fmla="*/ 76145 h 1855660"/>
                <a:gd name="connsiteX1" fmla="*/ 555035 w 871745"/>
                <a:gd name="connsiteY1" fmla="*/ 0 h 1855660"/>
                <a:gd name="connsiteX2" fmla="*/ 871745 w 871745"/>
                <a:gd name="connsiteY2" fmla="*/ 1766842 h 1855660"/>
                <a:gd name="connsiteX3" fmla="*/ 429536 w 871745"/>
                <a:gd name="connsiteY3" fmla="*/ 1855660 h 1855660"/>
                <a:gd name="connsiteX4" fmla="*/ 0 w 871745"/>
                <a:gd name="connsiteY4" fmla="*/ 128311 h 185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745" h="1855660">
                  <a:moveTo>
                    <a:pt x="200952" y="76145"/>
                  </a:moveTo>
                  <a:cubicBezTo>
                    <a:pt x="315420" y="49114"/>
                    <a:pt x="433665" y="23733"/>
                    <a:pt x="555035" y="0"/>
                  </a:cubicBezTo>
                  <a:lnTo>
                    <a:pt x="871745" y="1766842"/>
                  </a:lnTo>
                  <a:lnTo>
                    <a:pt x="429536" y="1855660"/>
                  </a:lnTo>
                  <a:lnTo>
                    <a:pt x="0" y="128311"/>
                  </a:lnTo>
                  <a:close/>
                </a:path>
              </a:pathLst>
            </a:custGeom>
            <a:blipFill rotWithShape="1">
              <a:blip r:embed="rId2" cstate="email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华文中宋" panose="02010600040101010101" charset="-122"/>
              </a:endParaRPr>
            </a:p>
          </p:txBody>
        </p:sp>
        <p:sp>
          <p:nvSpPr>
            <p:cNvPr id="28" name="任意多边形: 形状 40"/>
            <p:cNvSpPr/>
            <p:nvPr/>
          </p:nvSpPr>
          <p:spPr>
            <a:xfrm rot="837863">
              <a:off x="468261" y="3666209"/>
              <a:ext cx="2063815" cy="1973850"/>
            </a:xfrm>
            <a:custGeom>
              <a:avLst/>
              <a:gdLst>
                <a:gd name="connsiteX0" fmla="*/ 296 w 585246"/>
                <a:gd name="connsiteY0" fmla="*/ 45201 h 442258"/>
                <a:gd name="connsiteX1" fmla="*/ 83902 w 585246"/>
                <a:gd name="connsiteY1" fmla="*/ 442259 h 442258"/>
                <a:gd name="connsiteX2" fmla="*/ 585247 w 585246"/>
                <a:gd name="connsiteY2" fmla="*/ 401785 h 442258"/>
                <a:gd name="connsiteX3" fmla="*/ 502231 w 585246"/>
                <a:gd name="connsiteY3" fmla="*/ 0 h 442258"/>
                <a:gd name="connsiteX4" fmla="*/ 0 w 585246"/>
                <a:gd name="connsiteY4" fmla="*/ 45496 h 44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5246" h="442258">
                  <a:moveTo>
                    <a:pt x="296" y="45201"/>
                  </a:moveTo>
                  <a:lnTo>
                    <a:pt x="83902" y="442259"/>
                  </a:lnTo>
                  <a:cubicBezTo>
                    <a:pt x="268841" y="417147"/>
                    <a:pt x="437532" y="405625"/>
                    <a:pt x="585247" y="401785"/>
                  </a:cubicBezTo>
                  <a:lnTo>
                    <a:pt x="502231" y="0"/>
                  </a:lnTo>
                  <a:cubicBezTo>
                    <a:pt x="334131" y="7681"/>
                    <a:pt x="158941" y="22453"/>
                    <a:pt x="0" y="45496"/>
                  </a:cubicBezTo>
                  <a:close/>
                </a:path>
              </a:pathLst>
            </a:custGeom>
            <a:blipFill rotWithShape="1">
              <a:blip r:embed="rId3" cstate="email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华文中宋" panose="02010600040101010101" charset="-122"/>
              </a:endParaRPr>
            </a:p>
          </p:txBody>
        </p:sp>
        <p:sp>
          <p:nvSpPr>
            <p:cNvPr id="29" name="任意多边形: 形状 41"/>
            <p:cNvSpPr/>
            <p:nvPr/>
          </p:nvSpPr>
          <p:spPr>
            <a:xfrm rot="837863">
              <a:off x="2371855" y="4122671"/>
              <a:ext cx="2153409" cy="1890386"/>
            </a:xfrm>
            <a:custGeom>
              <a:avLst/>
              <a:gdLst>
                <a:gd name="connsiteX0" fmla="*/ 0 w 610653"/>
                <a:gd name="connsiteY0" fmla="*/ 3752 h 423557"/>
                <a:gd name="connsiteX1" fmla="*/ 75630 w 610653"/>
                <a:gd name="connsiteY1" fmla="*/ 406718 h 423557"/>
                <a:gd name="connsiteX2" fmla="*/ 610654 w 610653"/>
                <a:gd name="connsiteY2" fmla="*/ 423558 h 423557"/>
                <a:gd name="connsiteX3" fmla="*/ 529410 w 610653"/>
                <a:gd name="connsiteY3" fmla="*/ 4048 h 423557"/>
                <a:gd name="connsiteX4" fmla="*/ 375491 w 610653"/>
                <a:gd name="connsiteY4" fmla="*/ 2866 h 423557"/>
                <a:gd name="connsiteX5" fmla="*/ 0 w 610653"/>
                <a:gd name="connsiteY5" fmla="*/ 4048 h 423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0653" h="423557">
                  <a:moveTo>
                    <a:pt x="0" y="3752"/>
                  </a:moveTo>
                  <a:lnTo>
                    <a:pt x="75630" y="406718"/>
                  </a:lnTo>
                  <a:cubicBezTo>
                    <a:pt x="331177" y="402287"/>
                    <a:pt x="518480" y="419717"/>
                    <a:pt x="610654" y="423558"/>
                  </a:cubicBezTo>
                  <a:lnTo>
                    <a:pt x="529410" y="4048"/>
                  </a:lnTo>
                  <a:cubicBezTo>
                    <a:pt x="470620" y="4638"/>
                    <a:pt x="418033" y="4343"/>
                    <a:pt x="375491" y="2866"/>
                  </a:cubicBezTo>
                  <a:cubicBezTo>
                    <a:pt x="264410" y="-1270"/>
                    <a:pt x="135307" y="-975"/>
                    <a:pt x="0" y="4048"/>
                  </a:cubicBezTo>
                  <a:close/>
                </a:path>
              </a:pathLst>
            </a:custGeom>
            <a:blipFill rotWithShape="1">
              <a:blip r:embed="rId4" cstate="email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华文中宋" panose="02010600040101010101" charset="-122"/>
              </a:endParaRPr>
            </a:p>
          </p:txBody>
        </p:sp>
        <p:sp>
          <p:nvSpPr>
            <p:cNvPr id="30" name="任意多边形: 形状 42"/>
            <p:cNvSpPr/>
            <p:nvPr/>
          </p:nvSpPr>
          <p:spPr>
            <a:xfrm rot="837863">
              <a:off x="4317587" y="4505756"/>
              <a:ext cx="2218002" cy="2000223"/>
            </a:xfrm>
            <a:custGeom>
              <a:avLst/>
              <a:gdLst>
                <a:gd name="connsiteX0" fmla="*/ 0 w 628970"/>
                <a:gd name="connsiteY0" fmla="*/ 27475 h 448167"/>
                <a:gd name="connsiteX1" fmla="*/ 79471 w 628970"/>
                <a:gd name="connsiteY1" fmla="*/ 448167 h 448167"/>
                <a:gd name="connsiteX2" fmla="*/ 80948 w 628970"/>
                <a:gd name="connsiteY2" fmla="*/ 448167 h 448167"/>
                <a:gd name="connsiteX3" fmla="*/ 628970 w 628970"/>
                <a:gd name="connsiteY3" fmla="*/ 431032 h 448167"/>
                <a:gd name="connsiteX4" fmla="*/ 563385 w 628970"/>
                <a:gd name="connsiteY4" fmla="*/ 0 h 448167"/>
                <a:gd name="connsiteX5" fmla="*/ 504594 w 628970"/>
                <a:gd name="connsiteY5" fmla="*/ 4431 h 448167"/>
                <a:gd name="connsiteX6" fmla="*/ 296 w 628970"/>
                <a:gd name="connsiteY6" fmla="*/ 27475 h 44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8970" h="448167">
                  <a:moveTo>
                    <a:pt x="0" y="27475"/>
                  </a:moveTo>
                  <a:lnTo>
                    <a:pt x="79471" y="448167"/>
                  </a:lnTo>
                  <a:lnTo>
                    <a:pt x="80948" y="448167"/>
                  </a:lnTo>
                  <a:cubicBezTo>
                    <a:pt x="221277" y="445508"/>
                    <a:pt x="491300" y="436054"/>
                    <a:pt x="628970" y="431032"/>
                  </a:cubicBezTo>
                  <a:lnTo>
                    <a:pt x="563385" y="0"/>
                  </a:lnTo>
                  <a:cubicBezTo>
                    <a:pt x="543887" y="1477"/>
                    <a:pt x="524388" y="2954"/>
                    <a:pt x="504594" y="4431"/>
                  </a:cubicBezTo>
                  <a:cubicBezTo>
                    <a:pt x="345062" y="15658"/>
                    <a:pt x="155101" y="24816"/>
                    <a:pt x="296" y="27475"/>
                  </a:cubicBezTo>
                  <a:close/>
                </a:path>
              </a:pathLst>
            </a:custGeom>
            <a:blipFill rotWithShape="1">
              <a:blip r:embed="rId5" cstate="email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华文中宋" panose="02010600040101010101" charset="-122"/>
              </a:endParaRPr>
            </a:p>
          </p:txBody>
        </p:sp>
        <p:sp>
          <p:nvSpPr>
            <p:cNvPr id="31" name="任意多边形: 形状 43"/>
            <p:cNvSpPr/>
            <p:nvPr/>
          </p:nvSpPr>
          <p:spPr>
            <a:xfrm rot="837863">
              <a:off x="6446587" y="4712918"/>
              <a:ext cx="2468035" cy="2262609"/>
            </a:xfrm>
            <a:custGeom>
              <a:avLst/>
              <a:gdLst>
                <a:gd name="connsiteX0" fmla="*/ 0 w 699873"/>
                <a:gd name="connsiteY0" fmla="*/ 74153 h 506957"/>
                <a:gd name="connsiteX1" fmla="*/ 67654 w 699873"/>
                <a:gd name="connsiteY1" fmla="*/ 506958 h 506957"/>
                <a:gd name="connsiteX2" fmla="*/ 71494 w 699873"/>
                <a:gd name="connsiteY2" fmla="*/ 506958 h 506957"/>
                <a:gd name="connsiteX3" fmla="*/ 609767 w 699873"/>
                <a:gd name="connsiteY3" fmla="*/ 457621 h 506957"/>
                <a:gd name="connsiteX4" fmla="*/ 699873 w 699873"/>
                <a:gd name="connsiteY4" fmla="*/ 444917 h 506957"/>
                <a:gd name="connsiteX5" fmla="*/ 633106 w 699873"/>
                <a:gd name="connsiteY5" fmla="*/ 0 h 506957"/>
                <a:gd name="connsiteX6" fmla="*/ 495141 w 699873"/>
                <a:gd name="connsiteY6" fmla="*/ 20975 h 506957"/>
                <a:gd name="connsiteX7" fmla="*/ 296 w 699873"/>
                <a:gd name="connsiteY7" fmla="*/ 73857 h 50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9873" h="506957">
                  <a:moveTo>
                    <a:pt x="0" y="74153"/>
                  </a:moveTo>
                  <a:lnTo>
                    <a:pt x="67654" y="506958"/>
                  </a:lnTo>
                  <a:cubicBezTo>
                    <a:pt x="67654" y="506958"/>
                    <a:pt x="70312" y="506958"/>
                    <a:pt x="71494" y="506958"/>
                  </a:cubicBezTo>
                  <a:cubicBezTo>
                    <a:pt x="179030" y="503117"/>
                    <a:pt x="412716" y="476528"/>
                    <a:pt x="609767" y="457621"/>
                  </a:cubicBezTo>
                  <a:cubicBezTo>
                    <a:pt x="636947" y="454962"/>
                    <a:pt x="667376" y="450826"/>
                    <a:pt x="699873" y="444917"/>
                  </a:cubicBezTo>
                  <a:lnTo>
                    <a:pt x="633106" y="0"/>
                  </a:lnTo>
                  <a:cubicBezTo>
                    <a:pt x="582293" y="9158"/>
                    <a:pt x="535615" y="16249"/>
                    <a:pt x="495141" y="20975"/>
                  </a:cubicBezTo>
                  <a:cubicBezTo>
                    <a:pt x="403262" y="31906"/>
                    <a:pt x="215664" y="55836"/>
                    <a:pt x="296" y="73857"/>
                  </a:cubicBezTo>
                  <a:close/>
                </a:path>
              </a:pathLst>
            </a:custGeom>
            <a:blipFill rotWithShape="1">
              <a:blip r:embed="rId6" cstate="email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华文中宋" panose="02010600040101010101" charset="-122"/>
              </a:endParaRPr>
            </a:p>
          </p:txBody>
        </p:sp>
        <p:sp>
          <p:nvSpPr>
            <p:cNvPr id="32" name="任意多边形: 形状 44"/>
            <p:cNvSpPr/>
            <p:nvPr/>
          </p:nvSpPr>
          <p:spPr>
            <a:xfrm rot="837863">
              <a:off x="8919047" y="4546335"/>
              <a:ext cx="2305514" cy="2687181"/>
            </a:xfrm>
            <a:custGeom>
              <a:avLst/>
              <a:gdLst>
                <a:gd name="connsiteX0" fmla="*/ 0 w 653786"/>
                <a:gd name="connsiteY0" fmla="*/ 157169 h 602086"/>
                <a:gd name="connsiteX1" fmla="*/ 65585 w 653786"/>
                <a:gd name="connsiteY1" fmla="*/ 602086 h 602086"/>
                <a:gd name="connsiteX2" fmla="*/ 653786 w 653786"/>
                <a:gd name="connsiteY2" fmla="*/ 433100 h 602086"/>
                <a:gd name="connsiteX3" fmla="*/ 588201 w 653786"/>
                <a:gd name="connsiteY3" fmla="*/ 0 h 602086"/>
                <a:gd name="connsiteX4" fmla="*/ 0 w 653786"/>
                <a:gd name="connsiteY4" fmla="*/ 156873 h 60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3786" h="602086">
                  <a:moveTo>
                    <a:pt x="0" y="157169"/>
                  </a:moveTo>
                  <a:lnTo>
                    <a:pt x="65585" y="602086"/>
                  </a:lnTo>
                  <a:cubicBezTo>
                    <a:pt x="253774" y="564271"/>
                    <a:pt x="496322" y="490709"/>
                    <a:pt x="653786" y="433100"/>
                  </a:cubicBezTo>
                  <a:lnTo>
                    <a:pt x="588201" y="0"/>
                  </a:lnTo>
                  <a:cubicBezTo>
                    <a:pt x="418624" y="61154"/>
                    <a:pt x="188780" y="120240"/>
                    <a:pt x="0" y="156873"/>
                  </a:cubicBezTo>
                  <a:close/>
                </a:path>
              </a:pathLst>
            </a:custGeom>
            <a:blipFill rotWithShape="1">
              <a:blip r:embed="rId2" cstate="email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华文中宋" panose="02010600040101010101" charset="-122"/>
              </a:endParaRPr>
            </a:p>
          </p:txBody>
        </p:sp>
        <p:sp>
          <p:nvSpPr>
            <p:cNvPr id="33" name="任意多边形: 形状 45"/>
            <p:cNvSpPr/>
            <p:nvPr/>
          </p:nvSpPr>
          <p:spPr>
            <a:xfrm rot="837863">
              <a:off x="11233445" y="4363347"/>
              <a:ext cx="836570" cy="2434021"/>
            </a:xfrm>
            <a:custGeom>
              <a:avLst/>
              <a:gdLst>
                <a:gd name="connsiteX0" fmla="*/ 0 w 237230"/>
                <a:gd name="connsiteY0" fmla="*/ 112263 h 545363"/>
                <a:gd name="connsiteX1" fmla="*/ 64994 w 237230"/>
                <a:gd name="connsiteY1" fmla="*/ 545364 h 545363"/>
                <a:gd name="connsiteX2" fmla="*/ 237230 w 237230"/>
                <a:gd name="connsiteY2" fmla="*/ 422760 h 545363"/>
                <a:gd name="connsiteX3" fmla="*/ 184644 w 237230"/>
                <a:gd name="connsiteY3" fmla="*/ 0 h 545363"/>
                <a:gd name="connsiteX4" fmla="*/ 0 w 237230"/>
                <a:gd name="connsiteY4" fmla="*/ 112263 h 54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230" h="545363">
                  <a:moveTo>
                    <a:pt x="0" y="112263"/>
                  </a:moveTo>
                  <a:lnTo>
                    <a:pt x="64994" y="545364"/>
                  </a:lnTo>
                  <a:cubicBezTo>
                    <a:pt x="174303" y="502526"/>
                    <a:pt x="218914" y="454962"/>
                    <a:pt x="237230" y="422760"/>
                  </a:cubicBezTo>
                  <a:cubicBezTo>
                    <a:pt x="220981" y="269727"/>
                    <a:pt x="200301" y="107832"/>
                    <a:pt x="184644" y="0"/>
                  </a:cubicBezTo>
                  <a:cubicBezTo>
                    <a:pt x="163668" y="26884"/>
                    <a:pt x="116104" y="67358"/>
                    <a:pt x="0" y="112263"/>
                  </a:cubicBezTo>
                  <a:close/>
                </a:path>
              </a:pathLst>
            </a:custGeom>
            <a:blipFill rotWithShape="1">
              <a:blip r:embed="rId2" cstate="email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华文中宋" panose="02010600040101010101" charset="-122"/>
              </a:endParaRPr>
            </a:p>
          </p:txBody>
        </p:sp>
        <p:sp>
          <p:nvSpPr>
            <p:cNvPr id="34" name="任意多边形: 形状 62"/>
            <p:cNvSpPr/>
            <p:nvPr/>
          </p:nvSpPr>
          <p:spPr>
            <a:xfrm rot="837863">
              <a:off x="-232378" y="2564904"/>
              <a:ext cx="12330774" cy="4714424"/>
            </a:xfrm>
            <a:custGeom>
              <a:avLst/>
              <a:gdLst>
                <a:gd name="connsiteX0" fmla="*/ 9521027 w 12330774"/>
                <a:gd name="connsiteY0" fmla="*/ 3765183 h 4714424"/>
                <a:gd name="connsiteX1" fmla="*/ 9409554 w 12330774"/>
                <a:gd name="connsiteY1" fmla="*/ 3794193 h 4714424"/>
                <a:gd name="connsiteX2" fmla="*/ 9394969 w 12330774"/>
                <a:gd name="connsiteY2" fmla="*/ 3806060 h 4714424"/>
                <a:gd name="connsiteX3" fmla="*/ 9393925 w 12330774"/>
                <a:gd name="connsiteY3" fmla="*/ 3806060 h 4714424"/>
                <a:gd name="connsiteX4" fmla="*/ 9423096 w 12330774"/>
                <a:gd name="connsiteY4" fmla="*/ 3999885 h 4714424"/>
                <a:gd name="connsiteX5" fmla="*/ 9450185 w 12330774"/>
                <a:gd name="connsiteY5" fmla="*/ 4023619 h 4714424"/>
                <a:gd name="connsiteX6" fmla="*/ 9565822 w 12330774"/>
                <a:gd name="connsiteY6" fmla="*/ 3993293 h 4714424"/>
                <a:gd name="connsiteX7" fmla="*/ 9580408 w 12330774"/>
                <a:gd name="connsiteY7" fmla="*/ 3981425 h 4714424"/>
                <a:gd name="connsiteX8" fmla="*/ 9548114 w 12330774"/>
                <a:gd name="connsiteY8" fmla="*/ 3787601 h 4714424"/>
                <a:gd name="connsiteX9" fmla="*/ 9521027 w 12330774"/>
                <a:gd name="connsiteY9" fmla="*/ 3765183 h 4714424"/>
                <a:gd name="connsiteX10" fmla="*/ 9162646 w 12330774"/>
                <a:gd name="connsiteY10" fmla="*/ 3848250 h 4714424"/>
                <a:gd name="connsiteX11" fmla="*/ 9147020 w 12330774"/>
                <a:gd name="connsiteY11" fmla="*/ 3861439 h 4714424"/>
                <a:gd name="connsiteX12" fmla="*/ 9145977 w 12330774"/>
                <a:gd name="connsiteY12" fmla="*/ 3860118 h 4714424"/>
                <a:gd name="connsiteX13" fmla="*/ 9168898 w 12330774"/>
                <a:gd name="connsiteY13" fmla="*/ 4053947 h 4714424"/>
                <a:gd name="connsiteX14" fmla="*/ 9194944 w 12330774"/>
                <a:gd name="connsiteY14" fmla="*/ 4078998 h 4714424"/>
                <a:gd name="connsiteX15" fmla="*/ 9312666 w 12330774"/>
                <a:gd name="connsiteY15" fmla="*/ 4055263 h 4714424"/>
                <a:gd name="connsiteX16" fmla="*/ 9328292 w 12330774"/>
                <a:gd name="connsiteY16" fmla="*/ 4042079 h 4714424"/>
                <a:gd name="connsiteX17" fmla="*/ 9301205 w 12330774"/>
                <a:gd name="connsiteY17" fmla="*/ 3848250 h 4714424"/>
                <a:gd name="connsiteX18" fmla="*/ 9274119 w 12330774"/>
                <a:gd name="connsiteY18" fmla="*/ 3824520 h 4714424"/>
                <a:gd name="connsiteX19" fmla="*/ 9162646 w 12330774"/>
                <a:gd name="connsiteY19" fmla="*/ 3848250 h 4714424"/>
                <a:gd name="connsiteX20" fmla="*/ 9766892 w 12330774"/>
                <a:gd name="connsiteY20" fmla="*/ 3695304 h 4714424"/>
                <a:gd name="connsiteX21" fmla="*/ 9655419 w 12330774"/>
                <a:gd name="connsiteY21" fmla="*/ 3728264 h 4714424"/>
                <a:gd name="connsiteX22" fmla="*/ 9641877 w 12330774"/>
                <a:gd name="connsiteY22" fmla="*/ 3740131 h 4714424"/>
                <a:gd name="connsiteX23" fmla="*/ 9640833 w 12330774"/>
                <a:gd name="connsiteY23" fmla="*/ 3738814 h 4714424"/>
                <a:gd name="connsiteX24" fmla="*/ 9675216 w 12330774"/>
                <a:gd name="connsiteY24" fmla="*/ 3932639 h 4714424"/>
                <a:gd name="connsiteX25" fmla="*/ 9703342 w 12330774"/>
                <a:gd name="connsiteY25" fmla="*/ 3955053 h 4714424"/>
                <a:gd name="connsiteX26" fmla="*/ 9817940 w 12330774"/>
                <a:gd name="connsiteY26" fmla="*/ 3922092 h 4714424"/>
                <a:gd name="connsiteX27" fmla="*/ 9831485 w 12330774"/>
                <a:gd name="connsiteY27" fmla="*/ 3910225 h 4714424"/>
                <a:gd name="connsiteX28" fmla="*/ 9795022 w 12330774"/>
                <a:gd name="connsiteY28" fmla="*/ 3716396 h 4714424"/>
                <a:gd name="connsiteX29" fmla="*/ 9766892 w 12330774"/>
                <a:gd name="connsiteY29" fmla="*/ 3695304 h 4714424"/>
                <a:gd name="connsiteX30" fmla="*/ 10013800 w 12330774"/>
                <a:gd name="connsiteY30" fmla="*/ 3618828 h 4714424"/>
                <a:gd name="connsiteX31" fmla="*/ 9902327 w 12330774"/>
                <a:gd name="connsiteY31" fmla="*/ 3654426 h 4714424"/>
                <a:gd name="connsiteX32" fmla="*/ 9893211 w 12330774"/>
                <a:gd name="connsiteY32" fmla="*/ 3660855 h 4714424"/>
                <a:gd name="connsiteX33" fmla="*/ 9888988 w 12330774"/>
                <a:gd name="connsiteY33" fmla="*/ 3666040 h 4714424"/>
                <a:gd name="connsiteX34" fmla="*/ 9888783 w 12330774"/>
                <a:gd name="connsiteY34" fmla="*/ 3664977 h 4714424"/>
                <a:gd name="connsiteX35" fmla="*/ 9888782 w 12330774"/>
                <a:gd name="connsiteY35" fmla="*/ 3666293 h 4714424"/>
                <a:gd name="connsiteX36" fmla="*/ 9888988 w 12330774"/>
                <a:gd name="connsiteY36" fmla="*/ 3666040 h 4714424"/>
                <a:gd name="connsiteX37" fmla="*/ 9926289 w 12330774"/>
                <a:gd name="connsiteY37" fmla="*/ 3858801 h 4714424"/>
                <a:gd name="connsiteX38" fmla="*/ 9954419 w 12330774"/>
                <a:gd name="connsiteY38" fmla="*/ 3881215 h 4714424"/>
                <a:gd name="connsiteX39" fmla="*/ 10067973 w 12330774"/>
                <a:gd name="connsiteY39" fmla="*/ 3844296 h 4714424"/>
                <a:gd name="connsiteX40" fmla="*/ 10081518 w 12330774"/>
                <a:gd name="connsiteY40" fmla="*/ 3832429 h 4714424"/>
                <a:gd name="connsiteX41" fmla="*/ 10041930 w 12330774"/>
                <a:gd name="connsiteY41" fmla="*/ 3639925 h 4714424"/>
                <a:gd name="connsiteX42" fmla="*/ 10013800 w 12330774"/>
                <a:gd name="connsiteY42" fmla="*/ 3618828 h 4714424"/>
                <a:gd name="connsiteX43" fmla="*/ 8914697 w 12330774"/>
                <a:gd name="connsiteY43" fmla="*/ 3886490 h 4714424"/>
                <a:gd name="connsiteX44" fmla="*/ 8896988 w 12330774"/>
                <a:gd name="connsiteY44" fmla="*/ 3900995 h 4714424"/>
                <a:gd name="connsiteX45" fmla="*/ 8912613 w 12330774"/>
                <a:gd name="connsiteY45" fmla="*/ 4093498 h 4714424"/>
                <a:gd name="connsiteX46" fmla="*/ 8937615 w 12330774"/>
                <a:gd name="connsiteY46" fmla="*/ 4119871 h 4714424"/>
                <a:gd name="connsiteX47" fmla="*/ 8988664 w 12330774"/>
                <a:gd name="connsiteY47" fmla="*/ 4113279 h 4714424"/>
                <a:gd name="connsiteX48" fmla="*/ 9055341 w 12330774"/>
                <a:gd name="connsiteY48" fmla="*/ 4104050 h 4714424"/>
                <a:gd name="connsiteX49" fmla="*/ 9072010 w 12330774"/>
                <a:gd name="connsiteY49" fmla="*/ 4089544 h 4714424"/>
                <a:gd name="connsiteX50" fmla="*/ 9053257 w 12330774"/>
                <a:gd name="connsiteY50" fmla="*/ 3897037 h 4714424"/>
                <a:gd name="connsiteX51" fmla="*/ 9027211 w 12330774"/>
                <a:gd name="connsiteY51" fmla="*/ 3871985 h 4714424"/>
                <a:gd name="connsiteX52" fmla="*/ 8965746 w 12330774"/>
                <a:gd name="connsiteY52" fmla="*/ 3879898 h 4714424"/>
                <a:gd name="connsiteX53" fmla="*/ 10258624 w 12330774"/>
                <a:gd name="connsiteY53" fmla="*/ 3537077 h 4714424"/>
                <a:gd name="connsiteX54" fmla="*/ 10147151 w 12330774"/>
                <a:gd name="connsiteY54" fmla="*/ 3575312 h 4714424"/>
                <a:gd name="connsiteX55" fmla="*/ 10134650 w 12330774"/>
                <a:gd name="connsiteY55" fmla="*/ 3587180 h 4714424"/>
                <a:gd name="connsiteX56" fmla="*/ 10175281 w 12330774"/>
                <a:gd name="connsiteY56" fmla="*/ 3779688 h 4714424"/>
                <a:gd name="connsiteX57" fmla="*/ 10203408 w 12330774"/>
                <a:gd name="connsiteY57" fmla="*/ 3800785 h 4714424"/>
                <a:gd name="connsiteX58" fmla="*/ 10315925 w 12330774"/>
                <a:gd name="connsiteY58" fmla="*/ 3762545 h 4714424"/>
                <a:gd name="connsiteX59" fmla="*/ 10328426 w 12330774"/>
                <a:gd name="connsiteY59" fmla="*/ 3750682 h 4714424"/>
                <a:gd name="connsiteX60" fmla="*/ 10286754 w 12330774"/>
                <a:gd name="connsiteY60" fmla="*/ 3558174 h 4714424"/>
                <a:gd name="connsiteX61" fmla="*/ 10258624 w 12330774"/>
                <a:gd name="connsiteY61" fmla="*/ 3537077 h 4714424"/>
                <a:gd name="connsiteX62" fmla="*/ 8661537 w 12330774"/>
                <a:gd name="connsiteY62" fmla="*/ 3918134 h 4714424"/>
                <a:gd name="connsiteX63" fmla="*/ 8643827 w 12330774"/>
                <a:gd name="connsiteY63" fmla="*/ 3932639 h 4714424"/>
                <a:gd name="connsiteX64" fmla="*/ 8659456 w 12330774"/>
                <a:gd name="connsiteY64" fmla="*/ 4125147 h 4714424"/>
                <a:gd name="connsiteX65" fmla="*/ 8684458 w 12330774"/>
                <a:gd name="connsiteY65" fmla="*/ 4151515 h 4714424"/>
                <a:gd name="connsiteX66" fmla="*/ 8800096 w 12330774"/>
                <a:gd name="connsiteY66" fmla="*/ 4137014 h 4714424"/>
                <a:gd name="connsiteX67" fmla="*/ 8817809 w 12330774"/>
                <a:gd name="connsiteY67" fmla="*/ 4122509 h 4714424"/>
                <a:gd name="connsiteX68" fmla="*/ 8802180 w 12330774"/>
                <a:gd name="connsiteY68" fmla="*/ 3930001 h 4714424"/>
                <a:gd name="connsiteX69" fmla="*/ 8777178 w 12330774"/>
                <a:gd name="connsiteY69" fmla="*/ 3903633 h 4714424"/>
                <a:gd name="connsiteX70" fmla="*/ 10502408 w 12330774"/>
                <a:gd name="connsiteY70" fmla="*/ 3450055 h 4714424"/>
                <a:gd name="connsiteX71" fmla="*/ 10391975 w 12330774"/>
                <a:gd name="connsiteY71" fmla="*/ 3489612 h 4714424"/>
                <a:gd name="connsiteX72" fmla="*/ 10379474 w 12330774"/>
                <a:gd name="connsiteY72" fmla="*/ 3501475 h 4714424"/>
                <a:gd name="connsiteX73" fmla="*/ 10379474 w 12330774"/>
                <a:gd name="connsiteY73" fmla="*/ 3502796 h 4714424"/>
                <a:gd name="connsiteX74" fmla="*/ 10422190 w 12330774"/>
                <a:gd name="connsiteY74" fmla="*/ 3695303 h 4714424"/>
                <a:gd name="connsiteX75" fmla="*/ 10450316 w 12330774"/>
                <a:gd name="connsiteY75" fmla="*/ 3715080 h 4714424"/>
                <a:gd name="connsiteX76" fmla="*/ 10562833 w 12330774"/>
                <a:gd name="connsiteY76" fmla="*/ 3674207 h 4714424"/>
                <a:gd name="connsiteX77" fmla="*/ 10575334 w 12330774"/>
                <a:gd name="connsiteY77" fmla="*/ 3662339 h 4714424"/>
                <a:gd name="connsiteX78" fmla="*/ 10530535 w 12330774"/>
                <a:gd name="connsiteY78" fmla="*/ 3469831 h 4714424"/>
                <a:gd name="connsiteX79" fmla="*/ 10502408 w 12330774"/>
                <a:gd name="connsiteY79" fmla="*/ 3450055 h 4714424"/>
                <a:gd name="connsiteX80" fmla="*/ 8407336 w 12330774"/>
                <a:gd name="connsiteY80" fmla="*/ 3951098 h 4714424"/>
                <a:gd name="connsiteX81" fmla="*/ 8389626 w 12330774"/>
                <a:gd name="connsiteY81" fmla="*/ 3965604 h 4714424"/>
                <a:gd name="connsiteX82" fmla="*/ 8405255 w 12330774"/>
                <a:gd name="connsiteY82" fmla="*/ 4158107 h 4714424"/>
                <a:gd name="connsiteX83" fmla="*/ 8430257 w 12330774"/>
                <a:gd name="connsiteY83" fmla="*/ 4184480 h 4714424"/>
                <a:gd name="connsiteX84" fmla="*/ 8545895 w 12330774"/>
                <a:gd name="connsiteY84" fmla="*/ 4169974 h 4714424"/>
                <a:gd name="connsiteX85" fmla="*/ 8563608 w 12330774"/>
                <a:gd name="connsiteY85" fmla="*/ 4155473 h 4714424"/>
                <a:gd name="connsiteX86" fmla="*/ 8547979 w 12330774"/>
                <a:gd name="connsiteY86" fmla="*/ 3962966 h 4714424"/>
                <a:gd name="connsiteX87" fmla="*/ 8522977 w 12330774"/>
                <a:gd name="connsiteY87" fmla="*/ 3936593 h 4714424"/>
                <a:gd name="connsiteX88" fmla="*/ 10745148 w 12330774"/>
                <a:gd name="connsiteY88" fmla="*/ 3357758 h 4714424"/>
                <a:gd name="connsiteX89" fmla="*/ 10634715 w 12330774"/>
                <a:gd name="connsiteY89" fmla="*/ 3399948 h 4714424"/>
                <a:gd name="connsiteX90" fmla="*/ 10623258 w 12330774"/>
                <a:gd name="connsiteY90" fmla="*/ 3411815 h 4714424"/>
                <a:gd name="connsiteX91" fmla="*/ 10624298 w 12330774"/>
                <a:gd name="connsiteY91" fmla="*/ 3413136 h 4714424"/>
                <a:gd name="connsiteX92" fmla="*/ 10669098 w 12330774"/>
                <a:gd name="connsiteY92" fmla="*/ 3605640 h 4714424"/>
                <a:gd name="connsiteX93" fmla="*/ 10698268 w 12330774"/>
                <a:gd name="connsiteY93" fmla="*/ 3625420 h 4714424"/>
                <a:gd name="connsiteX94" fmla="*/ 10809741 w 12330774"/>
                <a:gd name="connsiteY94" fmla="*/ 3581909 h 4714424"/>
                <a:gd name="connsiteX95" fmla="*/ 10821202 w 12330774"/>
                <a:gd name="connsiteY95" fmla="*/ 3570042 h 4714424"/>
                <a:gd name="connsiteX96" fmla="*/ 10774319 w 12330774"/>
                <a:gd name="connsiteY96" fmla="*/ 3377534 h 4714424"/>
                <a:gd name="connsiteX97" fmla="*/ 10745148 w 12330774"/>
                <a:gd name="connsiteY97" fmla="*/ 3357758 h 4714424"/>
                <a:gd name="connsiteX98" fmla="*/ 8154179 w 12330774"/>
                <a:gd name="connsiteY98" fmla="*/ 3982742 h 4714424"/>
                <a:gd name="connsiteX99" fmla="*/ 8136469 w 12330774"/>
                <a:gd name="connsiteY99" fmla="*/ 3997247 h 4714424"/>
                <a:gd name="connsiteX100" fmla="*/ 8152095 w 12330774"/>
                <a:gd name="connsiteY100" fmla="*/ 4189754 h 4714424"/>
                <a:gd name="connsiteX101" fmla="*/ 8177097 w 12330774"/>
                <a:gd name="connsiteY101" fmla="*/ 4216123 h 4714424"/>
                <a:gd name="connsiteX102" fmla="*/ 8292738 w 12330774"/>
                <a:gd name="connsiteY102" fmla="*/ 4201622 h 4714424"/>
                <a:gd name="connsiteX103" fmla="*/ 8310448 w 12330774"/>
                <a:gd name="connsiteY103" fmla="*/ 4187117 h 4714424"/>
                <a:gd name="connsiteX104" fmla="*/ 8294822 w 12330774"/>
                <a:gd name="connsiteY104" fmla="*/ 3994609 h 4714424"/>
                <a:gd name="connsiteX105" fmla="*/ 8269820 w 12330774"/>
                <a:gd name="connsiteY105" fmla="*/ 3968241 h 4714424"/>
                <a:gd name="connsiteX106" fmla="*/ 10986848 w 12330774"/>
                <a:gd name="connsiteY106" fmla="*/ 3261502 h 4714424"/>
                <a:gd name="connsiteX107" fmla="*/ 10877459 w 12330774"/>
                <a:gd name="connsiteY107" fmla="*/ 3306334 h 4714424"/>
                <a:gd name="connsiteX108" fmla="*/ 10869774 w 12330774"/>
                <a:gd name="connsiteY108" fmla="*/ 3313256 h 4714424"/>
                <a:gd name="connsiteX109" fmla="*/ 10866487 w 12330774"/>
                <a:gd name="connsiteY109" fmla="*/ 3317560 h 4714424"/>
                <a:gd name="connsiteX110" fmla="*/ 10865998 w 12330774"/>
                <a:gd name="connsiteY110" fmla="*/ 3315563 h 4714424"/>
                <a:gd name="connsiteX111" fmla="*/ 10865998 w 12330774"/>
                <a:gd name="connsiteY111" fmla="*/ 3318201 h 4714424"/>
                <a:gd name="connsiteX112" fmla="*/ 10866487 w 12330774"/>
                <a:gd name="connsiteY112" fmla="*/ 3317560 h 4714424"/>
                <a:gd name="connsiteX113" fmla="*/ 10912878 w 12330774"/>
                <a:gd name="connsiteY113" fmla="*/ 3506750 h 4714424"/>
                <a:gd name="connsiteX114" fmla="*/ 10942049 w 12330774"/>
                <a:gd name="connsiteY114" fmla="*/ 3526531 h 4714424"/>
                <a:gd name="connsiteX115" fmla="*/ 11053522 w 12330774"/>
                <a:gd name="connsiteY115" fmla="*/ 3481699 h 4714424"/>
                <a:gd name="connsiteX116" fmla="*/ 11064982 w 12330774"/>
                <a:gd name="connsiteY116" fmla="*/ 3471148 h 4714424"/>
                <a:gd name="connsiteX117" fmla="*/ 11016018 w 12330774"/>
                <a:gd name="connsiteY117" fmla="*/ 3279961 h 4714424"/>
                <a:gd name="connsiteX118" fmla="*/ 10986848 w 12330774"/>
                <a:gd name="connsiteY118" fmla="*/ 3261502 h 4714424"/>
                <a:gd name="connsiteX119" fmla="*/ 7901022 w 12330774"/>
                <a:gd name="connsiteY119" fmla="*/ 4014390 h 4714424"/>
                <a:gd name="connsiteX120" fmla="*/ 7883309 w 12330774"/>
                <a:gd name="connsiteY120" fmla="*/ 4028891 h 4714424"/>
                <a:gd name="connsiteX121" fmla="*/ 7897894 w 12330774"/>
                <a:gd name="connsiteY121" fmla="*/ 4221398 h 4714424"/>
                <a:gd name="connsiteX122" fmla="*/ 7922896 w 12330774"/>
                <a:gd name="connsiteY122" fmla="*/ 4247771 h 4714424"/>
                <a:gd name="connsiteX123" fmla="*/ 8038537 w 12330774"/>
                <a:gd name="connsiteY123" fmla="*/ 4233265 h 4714424"/>
                <a:gd name="connsiteX124" fmla="*/ 8056247 w 12330774"/>
                <a:gd name="connsiteY124" fmla="*/ 4218760 h 4714424"/>
                <a:gd name="connsiteX125" fmla="*/ 8040621 w 12330774"/>
                <a:gd name="connsiteY125" fmla="*/ 4026253 h 4714424"/>
                <a:gd name="connsiteX126" fmla="*/ 8015619 w 12330774"/>
                <a:gd name="connsiteY126" fmla="*/ 3999885 h 4714424"/>
                <a:gd name="connsiteX127" fmla="*/ 7901022 w 12330774"/>
                <a:gd name="connsiteY127" fmla="*/ 4014390 h 4714424"/>
                <a:gd name="connsiteX128" fmla="*/ 11228544 w 12330774"/>
                <a:gd name="connsiteY128" fmla="*/ 3161295 h 4714424"/>
                <a:gd name="connsiteX129" fmla="*/ 11119159 w 12330774"/>
                <a:gd name="connsiteY129" fmla="*/ 3207445 h 4714424"/>
                <a:gd name="connsiteX130" fmla="*/ 11107698 w 12330774"/>
                <a:gd name="connsiteY130" fmla="*/ 3219307 h 4714424"/>
                <a:gd name="connsiteX131" fmla="*/ 11157702 w 12330774"/>
                <a:gd name="connsiteY131" fmla="*/ 3410499 h 4714424"/>
                <a:gd name="connsiteX132" fmla="*/ 11186873 w 12330774"/>
                <a:gd name="connsiteY132" fmla="*/ 3428958 h 4714424"/>
                <a:gd name="connsiteX133" fmla="*/ 11297306 w 12330774"/>
                <a:gd name="connsiteY133" fmla="*/ 3381488 h 4714424"/>
                <a:gd name="connsiteX134" fmla="*/ 11308766 w 12330774"/>
                <a:gd name="connsiteY134" fmla="*/ 3370942 h 4714424"/>
                <a:gd name="connsiteX135" fmla="*/ 11257715 w 12330774"/>
                <a:gd name="connsiteY135" fmla="*/ 3179755 h 4714424"/>
                <a:gd name="connsiteX136" fmla="*/ 11228544 w 12330774"/>
                <a:gd name="connsiteY136" fmla="*/ 3161295 h 4714424"/>
                <a:gd name="connsiteX137" fmla="*/ 7647861 w 12330774"/>
                <a:gd name="connsiteY137" fmla="*/ 4044717 h 4714424"/>
                <a:gd name="connsiteX138" fmla="*/ 7630151 w 12330774"/>
                <a:gd name="connsiteY138" fmla="*/ 4059217 h 4714424"/>
                <a:gd name="connsiteX139" fmla="*/ 7643693 w 12330774"/>
                <a:gd name="connsiteY139" fmla="*/ 4251725 h 4714424"/>
                <a:gd name="connsiteX140" fmla="*/ 7668695 w 12330774"/>
                <a:gd name="connsiteY140" fmla="*/ 4278098 h 4714424"/>
                <a:gd name="connsiteX141" fmla="*/ 7784336 w 12330774"/>
                <a:gd name="connsiteY141" fmla="*/ 4264909 h 4714424"/>
                <a:gd name="connsiteX142" fmla="*/ 7802046 w 12330774"/>
                <a:gd name="connsiteY142" fmla="*/ 4250408 h 4714424"/>
                <a:gd name="connsiteX143" fmla="*/ 7787461 w 12330774"/>
                <a:gd name="connsiteY143" fmla="*/ 4057901 h 4714424"/>
                <a:gd name="connsiteX144" fmla="*/ 7762459 w 12330774"/>
                <a:gd name="connsiteY144" fmla="*/ 4031528 h 4714424"/>
                <a:gd name="connsiteX145" fmla="*/ 7394704 w 12330774"/>
                <a:gd name="connsiteY145" fmla="*/ 4072406 h 4714424"/>
                <a:gd name="connsiteX146" fmla="*/ 7376991 w 12330774"/>
                <a:gd name="connsiteY146" fmla="*/ 4086906 h 4714424"/>
                <a:gd name="connsiteX147" fmla="*/ 7376991 w 12330774"/>
                <a:gd name="connsiteY147" fmla="*/ 4088228 h 4714424"/>
                <a:gd name="connsiteX148" fmla="*/ 7388452 w 12330774"/>
                <a:gd name="connsiteY148" fmla="*/ 4280731 h 4714424"/>
                <a:gd name="connsiteX149" fmla="*/ 7413454 w 12330774"/>
                <a:gd name="connsiteY149" fmla="*/ 4307103 h 4714424"/>
                <a:gd name="connsiteX150" fmla="*/ 7530136 w 12330774"/>
                <a:gd name="connsiteY150" fmla="*/ 4295236 h 4714424"/>
                <a:gd name="connsiteX151" fmla="*/ 7547845 w 12330774"/>
                <a:gd name="connsiteY151" fmla="*/ 4279414 h 4714424"/>
                <a:gd name="connsiteX152" fmla="*/ 7534304 w 12330774"/>
                <a:gd name="connsiteY152" fmla="*/ 4086907 h 4714424"/>
                <a:gd name="connsiteX153" fmla="*/ 7509302 w 12330774"/>
                <a:gd name="connsiteY153" fmla="*/ 4060538 h 4714424"/>
                <a:gd name="connsiteX154" fmla="*/ 11468160 w 12330774"/>
                <a:gd name="connsiteY154" fmla="*/ 3057131 h 4714424"/>
                <a:gd name="connsiteX155" fmla="*/ 11359815 w 12330774"/>
                <a:gd name="connsiteY155" fmla="*/ 3105913 h 4714424"/>
                <a:gd name="connsiteX156" fmla="*/ 11348354 w 12330774"/>
                <a:gd name="connsiteY156" fmla="*/ 3116464 h 4714424"/>
                <a:gd name="connsiteX157" fmla="*/ 11350438 w 12330774"/>
                <a:gd name="connsiteY157" fmla="*/ 3115143 h 4714424"/>
                <a:gd name="connsiteX158" fmla="*/ 11402527 w 12330774"/>
                <a:gd name="connsiteY158" fmla="*/ 3306334 h 4714424"/>
                <a:gd name="connsiteX159" fmla="*/ 11431700 w 12330774"/>
                <a:gd name="connsiteY159" fmla="*/ 3324793 h 4714424"/>
                <a:gd name="connsiteX160" fmla="*/ 11542130 w 12330774"/>
                <a:gd name="connsiteY160" fmla="*/ 3274685 h 4714424"/>
                <a:gd name="connsiteX161" fmla="*/ 11552547 w 12330774"/>
                <a:gd name="connsiteY161" fmla="*/ 3264140 h 4714424"/>
                <a:gd name="connsiteX162" fmla="*/ 11497330 w 12330774"/>
                <a:gd name="connsiteY162" fmla="*/ 3074269 h 4714424"/>
                <a:gd name="connsiteX163" fmla="*/ 11468160 w 12330774"/>
                <a:gd name="connsiteY163" fmla="*/ 3057131 h 4714424"/>
                <a:gd name="connsiteX164" fmla="*/ 7143628 w 12330774"/>
                <a:gd name="connsiteY164" fmla="*/ 4093499 h 4714424"/>
                <a:gd name="connsiteX165" fmla="*/ 7124874 w 12330774"/>
                <a:gd name="connsiteY165" fmla="*/ 4109325 h 4714424"/>
                <a:gd name="connsiteX166" fmla="*/ 7124874 w 12330774"/>
                <a:gd name="connsiteY166" fmla="*/ 4110641 h 4714424"/>
                <a:gd name="connsiteX167" fmla="*/ 7132167 w 12330774"/>
                <a:gd name="connsiteY167" fmla="*/ 4300511 h 4714424"/>
                <a:gd name="connsiteX168" fmla="*/ 7156129 w 12330774"/>
                <a:gd name="connsiteY168" fmla="*/ 4328201 h 4714424"/>
                <a:gd name="connsiteX169" fmla="*/ 7273854 w 12330774"/>
                <a:gd name="connsiteY169" fmla="*/ 4318971 h 4714424"/>
                <a:gd name="connsiteX170" fmla="*/ 7292604 w 12330774"/>
                <a:gd name="connsiteY170" fmla="*/ 4303149 h 4714424"/>
                <a:gd name="connsiteX171" fmla="*/ 7282187 w 12330774"/>
                <a:gd name="connsiteY171" fmla="*/ 4111958 h 4714424"/>
                <a:gd name="connsiteX172" fmla="*/ 7257185 w 12330774"/>
                <a:gd name="connsiteY172" fmla="*/ 4084269 h 4714424"/>
                <a:gd name="connsiteX173" fmla="*/ 11697359 w 12330774"/>
                <a:gd name="connsiteY173" fmla="*/ 2943737 h 4714424"/>
                <a:gd name="connsiteX174" fmla="*/ 11596302 w 12330774"/>
                <a:gd name="connsiteY174" fmla="*/ 2996477 h 4714424"/>
                <a:gd name="connsiteX175" fmla="*/ 11584842 w 12330774"/>
                <a:gd name="connsiteY175" fmla="*/ 3001748 h 4714424"/>
                <a:gd name="connsiteX176" fmla="*/ 11583801 w 12330774"/>
                <a:gd name="connsiteY176" fmla="*/ 3003069 h 4714424"/>
                <a:gd name="connsiteX177" fmla="*/ 11649436 w 12330774"/>
                <a:gd name="connsiteY177" fmla="*/ 3225904 h 4714424"/>
                <a:gd name="connsiteX178" fmla="*/ 11671313 w 12330774"/>
                <a:gd name="connsiteY178" fmla="*/ 3215353 h 4714424"/>
                <a:gd name="connsiteX179" fmla="*/ 11785914 w 12330774"/>
                <a:gd name="connsiteY179" fmla="*/ 3156020 h 4714424"/>
                <a:gd name="connsiteX180" fmla="*/ 11795287 w 12330774"/>
                <a:gd name="connsiteY180" fmla="*/ 3145470 h 4714424"/>
                <a:gd name="connsiteX181" fmla="*/ 11727573 w 12330774"/>
                <a:gd name="connsiteY181" fmla="*/ 2958237 h 4714424"/>
                <a:gd name="connsiteX182" fmla="*/ 11697359 w 12330774"/>
                <a:gd name="connsiteY182" fmla="*/ 2943737 h 4714424"/>
                <a:gd name="connsiteX183" fmla="*/ 6890467 w 12330774"/>
                <a:gd name="connsiteY183" fmla="*/ 4106687 h 4714424"/>
                <a:gd name="connsiteX184" fmla="*/ 6870673 w 12330774"/>
                <a:gd name="connsiteY184" fmla="*/ 4122509 h 4714424"/>
                <a:gd name="connsiteX185" fmla="*/ 6871717 w 12330774"/>
                <a:gd name="connsiteY185" fmla="*/ 4122509 h 4714424"/>
                <a:gd name="connsiteX186" fmla="*/ 6876926 w 12330774"/>
                <a:gd name="connsiteY186" fmla="*/ 4312379 h 4714424"/>
                <a:gd name="connsiteX187" fmla="*/ 6900887 w 12330774"/>
                <a:gd name="connsiteY187" fmla="*/ 4340068 h 4714424"/>
                <a:gd name="connsiteX188" fmla="*/ 7016529 w 12330774"/>
                <a:gd name="connsiteY188" fmla="*/ 4334793 h 4714424"/>
                <a:gd name="connsiteX189" fmla="*/ 7036323 w 12330774"/>
                <a:gd name="connsiteY189" fmla="*/ 4318971 h 4714424"/>
                <a:gd name="connsiteX190" fmla="*/ 7031114 w 12330774"/>
                <a:gd name="connsiteY190" fmla="*/ 4129101 h 4714424"/>
                <a:gd name="connsiteX191" fmla="*/ 7007152 w 12330774"/>
                <a:gd name="connsiteY191" fmla="*/ 4101412 h 4714424"/>
                <a:gd name="connsiteX192" fmla="*/ 6635226 w 12330774"/>
                <a:gd name="connsiteY192" fmla="*/ 4118554 h 4714424"/>
                <a:gd name="connsiteX193" fmla="*/ 6615432 w 12330774"/>
                <a:gd name="connsiteY193" fmla="*/ 4134377 h 4714424"/>
                <a:gd name="connsiteX194" fmla="*/ 6620641 w 12330774"/>
                <a:gd name="connsiteY194" fmla="*/ 4324247 h 4714424"/>
                <a:gd name="connsiteX195" fmla="*/ 6644602 w 12330774"/>
                <a:gd name="connsiteY195" fmla="*/ 4351936 h 4714424"/>
                <a:gd name="connsiteX196" fmla="*/ 6760244 w 12330774"/>
                <a:gd name="connsiteY196" fmla="*/ 4346660 h 4714424"/>
                <a:gd name="connsiteX197" fmla="*/ 6780038 w 12330774"/>
                <a:gd name="connsiteY197" fmla="*/ 4330838 h 4714424"/>
                <a:gd name="connsiteX198" fmla="*/ 6774829 w 12330774"/>
                <a:gd name="connsiteY198" fmla="*/ 4140968 h 4714424"/>
                <a:gd name="connsiteX199" fmla="*/ 6750867 w 12330774"/>
                <a:gd name="connsiteY199" fmla="*/ 4113279 h 4714424"/>
                <a:gd name="connsiteX200" fmla="*/ 11909888 w 12330774"/>
                <a:gd name="connsiteY200" fmla="*/ 2803969 h 4714424"/>
                <a:gd name="connsiteX201" fmla="*/ 11817168 w 12330774"/>
                <a:gd name="connsiteY201" fmla="*/ 2871216 h 4714424"/>
                <a:gd name="connsiteX202" fmla="*/ 11809872 w 12330774"/>
                <a:gd name="connsiteY202" fmla="*/ 2879124 h 4714424"/>
                <a:gd name="connsiteX203" fmla="*/ 11809872 w 12330774"/>
                <a:gd name="connsiteY203" fmla="*/ 2880445 h 4714424"/>
                <a:gd name="connsiteX204" fmla="*/ 11884882 w 12330774"/>
                <a:gd name="connsiteY204" fmla="*/ 3062402 h 4714424"/>
                <a:gd name="connsiteX205" fmla="*/ 11883842 w 12330774"/>
                <a:gd name="connsiteY205" fmla="*/ 3063723 h 4714424"/>
                <a:gd name="connsiteX206" fmla="*/ 11915097 w 12330774"/>
                <a:gd name="connsiteY206" fmla="*/ 3075590 h 4714424"/>
                <a:gd name="connsiteX207" fmla="*/ 12023445 w 12330774"/>
                <a:gd name="connsiteY207" fmla="*/ 2996477 h 4714424"/>
                <a:gd name="connsiteX208" fmla="*/ 12029694 w 12330774"/>
                <a:gd name="connsiteY208" fmla="*/ 2989885 h 4714424"/>
                <a:gd name="connsiteX209" fmla="*/ 12028654 w 12330774"/>
                <a:gd name="connsiteY209" fmla="*/ 2985927 h 4714424"/>
                <a:gd name="connsiteX210" fmla="*/ 11941143 w 12330774"/>
                <a:gd name="connsiteY210" fmla="*/ 2813199 h 4714424"/>
                <a:gd name="connsiteX211" fmla="*/ 11909888 w 12330774"/>
                <a:gd name="connsiteY211" fmla="*/ 2803969 h 4714424"/>
                <a:gd name="connsiteX212" fmla="*/ 6379985 w 12330774"/>
                <a:gd name="connsiteY212" fmla="*/ 4129101 h 4714424"/>
                <a:gd name="connsiteX213" fmla="*/ 6360191 w 12330774"/>
                <a:gd name="connsiteY213" fmla="*/ 4144922 h 4714424"/>
                <a:gd name="connsiteX214" fmla="*/ 6365399 w 12330774"/>
                <a:gd name="connsiteY214" fmla="*/ 4334792 h 4714424"/>
                <a:gd name="connsiteX215" fmla="*/ 6389361 w 12330774"/>
                <a:gd name="connsiteY215" fmla="*/ 4362482 h 4714424"/>
                <a:gd name="connsiteX216" fmla="*/ 6504999 w 12330774"/>
                <a:gd name="connsiteY216" fmla="*/ 4357207 h 4714424"/>
                <a:gd name="connsiteX217" fmla="*/ 6524796 w 12330774"/>
                <a:gd name="connsiteY217" fmla="*/ 4341384 h 4714424"/>
                <a:gd name="connsiteX218" fmla="*/ 6519584 w 12330774"/>
                <a:gd name="connsiteY218" fmla="*/ 4151515 h 4714424"/>
                <a:gd name="connsiteX219" fmla="*/ 6495626 w 12330774"/>
                <a:gd name="connsiteY219" fmla="*/ 4123825 h 4714424"/>
                <a:gd name="connsiteX220" fmla="*/ 6125784 w 12330774"/>
                <a:gd name="connsiteY220" fmla="*/ 4139647 h 4714424"/>
                <a:gd name="connsiteX221" fmla="*/ 6105990 w 12330774"/>
                <a:gd name="connsiteY221" fmla="*/ 4155474 h 4714424"/>
                <a:gd name="connsiteX222" fmla="*/ 6104946 w 12330774"/>
                <a:gd name="connsiteY222" fmla="*/ 4155473 h 4714424"/>
                <a:gd name="connsiteX223" fmla="*/ 6110158 w 12330774"/>
                <a:gd name="connsiteY223" fmla="*/ 4345344 h 4714424"/>
                <a:gd name="connsiteX224" fmla="*/ 6134117 w 12330774"/>
                <a:gd name="connsiteY224" fmla="*/ 4373033 h 4714424"/>
                <a:gd name="connsiteX225" fmla="*/ 6250798 w 12330774"/>
                <a:gd name="connsiteY225" fmla="*/ 4367757 h 4714424"/>
                <a:gd name="connsiteX226" fmla="*/ 6270595 w 12330774"/>
                <a:gd name="connsiteY226" fmla="*/ 4351936 h 4714424"/>
                <a:gd name="connsiteX227" fmla="*/ 6265383 w 12330774"/>
                <a:gd name="connsiteY227" fmla="*/ 4162065 h 4714424"/>
                <a:gd name="connsiteX228" fmla="*/ 6241425 w 12330774"/>
                <a:gd name="connsiteY228" fmla="*/ 4134377 h 4714424"/>
                <a:gd name="connsiteX229" fmla="*/ 12114992 w 12330774"/>
                <a:gd name="connsiteY229" fmla="*/ 2616243 h 4714424"/>
                <a:gd name="connsiteX230" fmla="*/ 12098455 w 12330774"/>
                <a:gd name="connsiteY230" fmla="*/ 2623329 h 4714424"/>
                <a:gd name="connsiteX231" fmla="*/ 12018233 w 12330774"/>
                <a:gd name="connsiteY231" fmla="*/ 2706397 h 4714424"/>
                <a:gd name="connsiteX232" fmla="*/ 12014069 w 12330774"/>
                <a:gd name="connsiteY232" fmla="*/ 2712989 h 4714424"/>
                <a:gd name="connsiteX233" fmla="*/ 12016153 w 12330774"/>
                <a:gd name="connsiteY233" fmla="*/ 2718264 h 4714424"/>
                <a:gd name="connsiteX234" fmla="*/ 12111997 w 12330774"/>
                <a:gd name="connsiteY234" fmla="*/ 2884399 h 4714424"/>
                <a:gd name="connsiteX235" fmla="*/ 12110957 w 12330774"/>
                <a:gd name="connsiteY235" fmla="*/ 2885720 h 4714424"/>
                <a:gd name="connsiteX236" fmla="*/ 12143251 w 12330774"/>
                <a:gd name="connsiteY236" fmla="*/ 2892313 h 4714424"/>
                <a:gd name="connsiteX237" fmla="*/ 12242223 w 12330774"/>
                <a:gd name="connsiteY237" fmla="*/ 2789465 h 4714424"/>
                <a:gd name="connsiteX238" fmla="*/ 12245348 w 12330774"/>
                <a:gd name="connsiteY238" fmla="*/ 2784193 h 4714424"/>
                <a:gd name="connsiteX239" fmla="*/ 12241180 w 12330774"/>
                <a:gd name="connsiteY239" fmla="*/ 2776280 h 4714424"/>
                <a:gd name="connsiteX240" fmla="*/ 12130750 w 12330774"/>
                <a:gd name="connsiteY240" fmla="*/ 2625967 h 4714424"/>
                <a:gd name="connsiteX241" fmla="*/ 12114992 w 12330774"/>
                <a:gd name="connsiteY241" fmla="*/ 2616243 h 4714424"/>
                <a:gd name="connsiteX242" fmla="*/ 5870543 w 12330774"/>
                <a:gd name="connsiteY242" fmla="*/ 4150198 h 4714424"/>
                <a:gd name="connsiteX243" fmla="*/ 5858691 w 12330774"/>
                <a:gd name="connsiteY243" fmla="*/ 4154648 h 4714424"/>
                <a:gd name="connsiteX244" fmla="*/ 5850780 w 12330774"/>
                <a:gd name="connsiteY244" fmla="*/ 4165971 h 4714424"/>
                <a:gd name="connsiteX245" fmla="*/ 5850745 w 12330774"/>
                <a:gd name="connsiteY245" fmla="*/ 4164703 h 4714424"/>
                <a:gd name="connsiteX246" fmla="*/ 5850745 w 12330774"/>
                <a:gd name="connsiteY246" fmla="*/ 4166020 h 4714424"/>
                <a:gd name="connsiteX247" fmla="*/ 5850780 w 12330774"/>
                <a:gd name="connsiteY247" fmla="*/ 4165971 h 4714424"/>
                <a:gd name="connsiteX248" fmla="*/ 5855957 w 12330774"/>
                <a:gd name="connsiteY248" fmla="*/ 4354573 h 4714424"/>
                <a:gd name="connsiteX249" fmla="*/ 5879916 w 12330774"/>
                <a:gd name="connsiteY249" fmla="*/ 4382262 h 4714424"/>
                <a:gd name="connsiteX250" fmla="*/ 5995557 w 12330774"/>
                <a:gd name="connsiteY250" fmla="*/ 4378304 h 4714424"/>
                <a:gd name="connsiteX251" fmla="*/ 6015351 w 12330774"/>
                <a:gd name="connsiteY251" fmla="*/ 4362482 h 4714424"/>
                <a:gd name="connsiteX252" fmla="*/ 6010142 w 12330774"/>
                <a:gd name="connsiteY252" fmla="*/ 4172612 h 4714424"/>
                <a:gd name="connsiteX253" fmla="*/ 5986180 w 12330774"/>
                <a:gd name="connsiteY253" fmla="*/ 4144923 h 4714424"/>
                <a:gd name="connsiteX254" fmla="*/ 5615298 w 12330774"/>
                <a:gd name="connsiteY254" fmla="*/ 4160744 h 4714424"/>
                <a:gd name="connsiteX255" fmla="*/ 5603448 w 12330774"/>
                <a:gd name="connsiteY255" fmla="*/ 4165196 h 4714424"/>
                <a:gd name="connsiteX256" fmla="*/ 5595532 w 12330774"/>
                <a:gd name="connsiteY256" fmla="*/ 4176530 h 4714424"/>
                <a:gd name="connsiteX257" fmla="*/ 5595504 w 12330774"/>
                <a:gd name="connsiteY257" fmla="*/ 4175249 h 4714424"/>
                <a:gd name="connsiteX258" fmla="*/ 5595504 w 12330774"/>
                <a:gd name="connsiteY258" fmla="*/ 4176570 h 4714424"/>
                <a:gd name="connsiteX259" fmla="*/ 5595532 w 12330774"/>
                <a:gd name="connsiteY259" fmla="*/ 4176530 h 4714424"/>
                <a:gd name="connsiteX260" fmla="*/ 5599672 w 12330774"/>
                <a:gd name="connsiteY260" fmla="*/ 4365119 h 4714424"/>
                <a:gd name="connsiteX261" fmla="*/ 5623634 w 12330774"/>
                <a:gd name="connsiteY261" fmla="*/ 4392808 h 4714424"/>
                <a:gd name="connsiteX262" fmla="*/ 5739276 w 12330774"/>
                <a:gd name="connsiteY262" fmla="*/ 4388854 h 4714424"/>
                <a:gd name="connsiteX263" fmla="*/ 5759066 w 12330774"/>
                <a:gd name="connsiteY263" fmla="*/ 4373033 h 4714424"/>
                <a:gd name="connsiteX264" fmla="*/ 5754901 w 12330774"/>
                <a:gd name="connsiteY264" fmla="*/ 4183163 h 4714424"/>
                <a:gd name="connsiteX265" fmla="*/ 5730939 w 12330774"/>
                <a:gd name="connsiteY265" fmla="*/ 4155473 h 4714424"/>
                <a:gd name="connsiteX266" fmla="*/ 5361097 w 12330774"/>
                <a:gd name="connsiteY266" fmla="*/ 4169974 h 4714424"/>
                <a:gd name="connsiteX267" fmla="*/ 5341303 w 12330774"/>
                <a:gd name="connsiteY267" fmla="*/ 4185801 h 4714424"/>
                <a:gd name="connsiteX268" fmla="*/ 5345471 w 12330774"/>
                <a:gd name="connsiteY268" fmla="*/ 4375666 h 4714424"/>
                <a:gd name="connsiteX269" fmla="*/ 5368390 w 12330774"/>
                <a:gd name="connsiteY269" fmla="*/ 4404676 h 4714424"/>
                <a:gd name="connsiteX270" fmla="*/ 5485075 w 12330774"/>
                <a:gd name="connsiteY270" fmla="*/ 4400722 h 4714424"/>
                <a:gd name="connsiteX271" fmla="*/ 5504868 w 12330774"/>
                <a:gd name="connsiteY271" fmla="*/ 4384895 h 4714424"/>
                <a:gd name="connsiteX272" fmla="*/ 5500700 w 12330774"/>
                <a:gd name="connsiteY272" fmla="*/ 4195030 h 4714424"/>
                <a:gd name="connsiteX273" fmla="*/ 5476738 w 12330774"/>
                <a:gd name="connsiteY273" fmla="*/ 4166020 h 4714424"/>
                <a:gd name="connsiteX274" fmla="*/ 12259934 w 12330774"/>
                <a:gd name="connsiteY274" fmla="*/ 2400990 h 4714424"/>
                <a:gd name="connsiteX275" fmla="*/ 12246392 w 12330774"/>
                <a:gd name="connsiteY275" fmla="*/ 2413683 h 4714424"/>
                <a:gd name="connsiteX276" fmla="*/ 12191175 w 12330774"/>
                <a:gd name="connsiteY276" fmla="*/ 2507297 h 4714424"/>
                <a:gd name="connsiteX277" fmla="*/ 12190135 w 12330774"/>
                <a:gd name="connsiteY277" fmla="*/ 2509935 h 4714424"/>
                <a:gd name="connsiteX278" fmla="*/ 12195340 w 12330774"/>
                <a:gd name="connsiteY278" fmla="*/ 2519165 h 4714424"/>
                <a:gd name="connsiteX279" fmla="*/ 12315150 w 12330774"/>
                <a:gd name="connsiteY279" fmla="*/ 2657610 h 4714424"/>
                <a:gd name="connsiteX280" fmla="*/ 12316190 w 12330774"/>
                <a:gd name="connsiteY280" fmla="*/ 2656294 h 4714424"/>
                <a:gd name="connsiteX281" fmla="*/ 12320358 w 12330774"/>
                <a:gd name="connsiteY281" fmla="*/ 2660248 h 4714424"/>
                <a:gd name="connsiteX282" fmla="*/ 12296396 w 12330774"/>
                <a:gd name="connsiteY282" fmla="*/ 2416321 h 4714424"/>
                <a:gd name="connsiteX283" fmla="*/ 12276602 w 12330774"/>
                <a:gd name="connsiteY283" fmla="*/ 2403133 h 4714424"/>
                <a:gd name="connsiteX284" fmla="*/ 12259934 w 12330774"/>
                <a:gd name="connsiteY284" fmla="*/ 2400990 h 4714424"/>
                <a:gd name="connsiteX285" fmla="*/ 5106896 w 12330774"/>
                <a:gd name="connsiteY285" fmla="*/ 4177887 h 4714424"/>
                <a:gd name="connsiteX286" fmla="*/ 5087102 w 12330774"/>
                <a:gd name="connsiteY286" fmla="*/ 4193709 h 4714424"/>
                <a:gd name="connsiteX287" fmla="*/ 5090230 w 12330774"/>
                <a:gd name="connsiteY287" fmla="*/ 4383579 h 4714424"/>
                <a:gd name="connsiteX288" fmla="*/ 5114192 w 12330774"/>
                <a:gd name="connsiteY288" fmla="*/ 4412585 h 4714424"/>
                <a:gd name="connsiteX289" fmla="*/ 5230874 w 12330774"/>
                <a:gd name="connsiteY289" fmla="*/ 4408631 h 4714424"/>
                <a:gd name="connsiteX290" fmla="*/ 5250668 w 12330774"/>
                <a:gd name="connsiteY290" fmla="*/ 4392808 h 4714424"/>
                <a:gd name="connsiteX291" fmla="*/ 5246499 w 12330774"/>
                <a:gd name="connsiteY291" fmla="*/ 4202939 h 4714424"/>
                <a:gd name="connsiteX292" fmla="*/ 5222537 w 12330774"/>
                <a:gd name="connsiteY292" fmla="*/ 4173933 h 4714424"/>
                <a:gd name="connsiteX293" fmla="*/ 5106896 w 12330774"/>
                <a:gd name="connsiteY293" fmla="*/ 4177887 h 4714424"/>
                <a:gd name="connsiteX294" fmla="*/ 4858947 w 12330774"/>
                <a:gd name="connsiteY294" fmla="*/ 4179204 h 4714424"/>
                <a:gd name="connsiteX295" fmla="*/ 4837070 w 12330774"/>
                <a:gd name="connsiteY295" fmla="*/ 4197664 h 4714424"/>
                <a:gd name="connsiteX296" fmla="*/ 4830821 w 12330774"/>
                <a:gd name="connsiteY296" fmla="*/ 4383579 h 4714424"/>
                <a:gd name="connsiteX297" fmla="*/ 4852699 w 12330774"/>
                <a:gd name="connsiteY297" fmla="*/ 4413906 h 4714424"/>
                <a:gd name="connsiteX298" fmla="*/ 4971464 w 12330774"/>
                <a:gd name="connsiteY298" fmla="*/ 4416544 h 4714424"/>
                <a:gd name="connsiteX299" fmla="*/ 4995423 w 12330774"/>
                <a:gd name="connsiteY299" fmla="*/ 4416543 h 4714424"/>
                <a:gd name="connsiteX300" fmla="*/ 4991258 w 12330774"/>
                <a:gd name="connsiteY300" fmla="*/ 4181842 h 4714424"/>
                <a:gd name="connsiteX301" fmla="*/ 4965212 w 12330774"/>
                <a:gd name="connsiteY301" fmla="*/ 4181841 h 4714424"/>
                <a:gd name="connsiteX302" fmla="*/ 4858947 w 12330774"/>
                <a:gd name="connsiteY302" fmla="*/ 4179204 h 4714424"/>
                <a:gd name="connsiteX303" fmla="*/ 4606831 w 12330774"/>
                <a:gd name="connsiteY303" fmla="*/ 4162065 h 4714424"/>
                <a:gd name="connsiteX304" fmla="*/ 4583913 w 12330774"/>
                <a:gd name="connsiteY304" fmla="*/ 4183163 h 4714424"/>
                <a:gd name="connsiteX305" fmla="*/ 4583913 w 12330774"/>
                <a:gd name="connsiteY305" fmla="*/ 4181841 h 4714424"/>
                <a:gd name="connsiteX306" fmla="*/ 4574536 w 12330774"/>
                <a:gd name="connsiteY306" fmla="*/ 4363803 h 4714424"/>
                <a:gd name="connsiteX307" fmla="*/ 4596414 w 12330774"/>
                <a:gd name="connsiteY307" fmla="*/ 4394126 h 4714424"/>
                <a:gd name="connsiteX308" fmla="*/ 4713095 w 12330774"/>
                <a:gd name="connsiteY308" fmla="*/ 4403355 h 4714424"/>
                <a:gd name="connsiteX309" fmla="*/ 4736017 w 12330774"/>
                <a:gd name="connsiteY309" fmla="*/ 4383579 h 4714424"/>
                <a:gd name="connsiteX310" fmla="*/ 4744350 w 12330774"/>
                <a:gd name="connsiteY310" fmla="*/ 4200301 h 4714424"/>
                <a:gd name="connsiteX311" fmla="*/ 4722472 w 12330774"/>
                <a:gd name="connsiteY311" fmla="*/ 4169974 h 4714424"/>
                <a:gd name="connsiteX312" fmla="*/ 4606831 w 12330774"/>
                <a:gd name="connsiteY312" fmla="*/ 4162065 h 4714424"/>
                <a:gd name="connsiteX313" fmla="*/ 4351589 w 12330774"/>
                <a:gd name="connsiteY313" fmla="*/ 4142285 h 4714424"/>
                <a:gd name="connsiteX314" fmla="*/ 4328668 w 12330774"/>
                <a:gd name="connsiteY314" fmla="*/ 4163382 h 4714424"/>
                <a:gd name="connsiteX315" fmla="*/ 4329712 w 12330774"/>
                <a:gd name="connsiteY315" fmla="*/ 4163382 h 4714424"/>
                <a:gd name="connsiteX316" fmla="*/ 4321379 w 12330774"/>
                <a:gd name="connsiteY316" fmla="*/ 4346660 h 4714424"/>
                <a:gd name="connsiteX317" fmla="*/ 4343253 w 12330774"/>
                <a:gd name="connsiteY317" fmla="*/ 4376987 h 4714424"/>
                <a:gd name="connsiteX318" fmla="*/ 4458894 w 12330774"/>
                <a:gd name="connsiteY318" fmla="*/ 4384895 h 4714424"/>
                <a:gd name="connsiteX319" fmla="*/ 4481816 w 12330774"/>
                <a:gd name="connsiteY319" fmla="*/ 4363803 h 4714424"/>
                <a:gd name="connsiteX320" fmla="*/ 4490149 w 12330774"/>
                <a:gd name="connsiteY320" fmla="*/ 4181841 h 4714424"/>
                <a:gd name="connsiteX321" fmla="*/ 4468271 w 12330774"/>
                <a:gd name="connsiteY321" fmla="*/ 4150198 h 4714424"/>
                <a:gd name="connsiteX322" fmla="*/ 4096348 w 12330774"/>
                <a:gd name="connsiteY322" fmla="*/ 4125146 h 4714424"/>
                <a:gd name="connsiteX323" fmla="*/ 4073427 w 12330774"/>
                <a:gd name="connsiteY323" fmla="*/ 4144923 h 4714424"/>
                <a:gd name="connsiteX324" fmla="*/ 4073427 w 12330774"/>
                <a:gd name="connsiteY324" fmla="*/ 4143606 h 4714424"/>
                <a:gd name="connsiteX325" fmla="*/ 4067178 w 12330774"/>
                <a:gd name="connsiteY325" fmla="*/ 4328200 h 4714424"/>
                <a:gd name="connsiteX326" fmla="*/ 4089052 w 12330774"/>
                <a:gd name="connsiteY326" fmla="*/ 4358527 h 4714424"/>
                <a:gd name="connsiteX327" fmla="*/ 4204694 w 12330774"/>
                <a:gd name="connsiteY327" fmla="*/ 4365120 h 4714424"/>
                <a:gd name="connsiteX328" fmla="*/ 4227615 w 12330774"/>
                <a:gd name="connsiteY328" fmla="*/ 4345343 h 4714424"/>
                <a:gd name="connsiteX329" fmla="*/ 4234908 w 12330774"/>
                <a:gd name="connsiteY329" fmla="*/ 4162065 h 4714424"/>
                <a:gd name="connsiteX330" fmla="*/ 4213030 w 12330774"/>
                <a:gd name="connsiteY330" fmla="*/ 4131739 h 4714424"/>
                <a:gd name="connsiteX331" fmla="*/ 3840064 w 12330774"/>
                <a:gd name="connsiteY331" fmla="*/ 4111958 h 4714424"/>
                <a:gd name="connsiteX332" fmla="*/ 3818186 w 12330774"/>
                <a:gd name="connsiteY332" fmla="*/ 4130417 h 4714424"/>
                <a:gd name="connsiteX333" fmla="*/ 3814018 w 12330774"/>
                <a:gd name="connsiteY333" fmla="*/ 4316333 h 4714424"/>
                <a:gd name="connsiteX334" fmla="*/ 3835895 w 12330774"/>
                <a:gd name="connsiteY334" fmla="*/ 4346660 h 4714424"/>
                <a:gd name="connsiteX335" fmla="*/ 3950493 w 12330774"/>
                <a:gd name="connsiteY335" fmla="*/ 4351935 h 4714424"/>
                <a:gd name="connsiteX336" fmla="*/ 3972370 w 12330774"/>
                <a:gd name="connsiteY336" fmla="*/ 4333476 h 4714424"/>
                <a:gd name="connsiteX337" fmla="*/ 3978623 w 12330774"/>
                <a:gd name="connsiteY337" fmla="*/ 4147561 h 4714424"/>
                <a:gd name="connsiteX338" fmla="*/ 3956745 w 12330774"/>
                <a:gd name="connsiteY338" fmla="*/ 4117233 h 4714424"/>
                <a:gd name="connsiteX339" fmla="*/ 3584819 w 12330774"/>
                <a:gd name="connsiteY339" fmla="*/ 4104050 h 4714424"/>
                <a:gd name="connsiteX340" fmla="*/ 3562941 w 12330774"/>
                <a:gd name="connsiteY340" fmla="*/ 4121188 h 4714424"/>
                <a:gd name="connsiteX341" fmla="*/ 3561901 w 12330774"/>
                <a:gd name="connsiteY341" fmla="*/ 4122509 h 4714424"/>
                <a:gd name="connsiteX342" fmla="*/ 3559817 w 12330774"/>
                <a:gd name="connsiteY342" fmla="*/ 4309741 h 4714424"/>
                <a:gd name="connsiteX343" fmla="*/ 3582735 w 12330774"/>
                <a:gd name="connsiteY343" fmla="*/ 4340068 h 4714424"/>
                <a:gd name="connsiteX344" fmla="*/ 3698376 w 12330774"/>
                <a:gd name="connsiteY344" fmla="*/ 4342706 h 4714424"/>
                <a:gd name="connsiteX345" fmla="*/ 3720254 w 12330774"/>
                <a:gd name="connsiteY345" fmla="*/ 4325563 h 4714424"/>
                <a:gd name="connsiteX346" fmla="*/ 3724422 w 12330774"/>
                <a:gd name="connsiteY346" fmla="*/ 4138330 h 4714424"/>
                <a:gd name="connsiteX347" fmla="*/ 3701501 w 12330774"/>
                <a:gd name="connsiteY347" fmla="*/ 4108003 h 4714424"/>
                <a:gd name="connsiteX348" fmla="*/ 3584819 w 12330774"/>
                <a:gd name="connsiteY348" fmla="*/ 4104050 h 4714424"/>
                <a:gd name="connsiteX349" fmla="*/ 3327494 w 12330774"/>
                <a:gd name="connsiteY349" fmla="*/ 4100095 h 4714424"/>
                <a:gd name="connsiteX350" fmla="*/ 3306660 w 12330774"/>
                <a:gd name="connsiteY350" fmla="*/ 4117234 h 4714424"/>
                <a:gd name="connsiteX351" fmla="*/ 3306660 w 12330774"/>
                <a:gd name="connsiteY351" fmla="*/ 4118555 h 4714424"/>
                <a:gd name="connsiteX352" fmla="*/ 3306660 w 12330774"/>
                <a:gd name="connsiteY352" fmla="*/ 4307103 h 4714424"/>
                <a:gd name="connsiteX353" fmla="*/ 3329578 w 12330774"/>
                <a:gd name="connsiteY353" fmla="*/ 4336113 h 4714424"/>
                <a:gd name="connsiteX354" fmla="*/ 3444175 w 12330774"/>
                <a:gd name="connsiteY354" fmla="*/ 4336113 h 4714424"/>
                <a:gd name="connsiteX355" fmla="*/ 3465013 w 12330774"/>
                <a:gd name="connsiteY355" fmla="*/ 4318971 h 4714424"/>
                <a:gd name="connsiteX356" fmla="*/ 3467097 w 12330774"/>
                <a:gd name="connsiteY356" fmla="*/ 4130417 h 4714424"/>
                <a:gd name="connsiteX357" fmla="*/ 3444175 w 12330774"/>
                <a:gd name="connsiteY357" fmla="*/ 4100095 h 4714424"/>
                <a:gd name="connsiteX358" fmla="*/ 3071212 w 12330774"/>
                <a:gd name="connsiteY358" fmla="*/ 4100095 h 4714424"/>
                <a:gd name="connsiteX359" fmla="*/ 3058449 w 12330774"/>
                <a:gd name="connsiteY359" fmla="*/ 4105203 h 4714424"/>
                <a:gd name="connsiteX360" fmla="*/ 3050389 w 12330774"/>
                <a:gd name="connsiteY360" fmla="*/ 4117212 h 4714424"/>
                <a:gd name="connsiteX361" fmla="*/ 3050375 w 12330774"/>
                <a:gd name="connsiteY361" fmla="*/ 4115917 h 4714424"/>
                <a:gd name="connsiteX362" fmla="*/ 3050375 w 12330774"/>
                <a:gd name="connsiteY362" fmla="*/ 4117233 h 4714424"/>
                <a:gd name="connsiteX363" fmla="*/ 3050389 w 12330774"/>
                <a:gd name="connsiteY363" fmla="*/ 4117212 h 4714424"/>
                <a:gd name="connsiteX364" fmla="*/ 3052459 w 12330774"/>
                <a:gd name="connsiteY364" fmla="*/ 4304466 h 4714424"/>
                <a:gd name="connsiteX365" fmla="*/ 3076421 w 12330774"/>
                <a:gd name="connsiteY365" fmla="*/ 4333476 h 4714424"/>
                <a:gd name="connsiteX366" fmla="*/ 3191018 w 12330774"/>
                <a:gd name="connsiteY366" fmla="*/ 4333476 h 4714424"/>
                <a:gd name="connsiteX367" fmla="*/ 3210812 w 12330774"/>
                <a:gd name="connsiteY367" fmla="*/ 4317654 h 4714424"/>
                <a:gd name="connsiteX368" fmla="*/ 3210812 w 12330774"/>
                <a:gd name="connsiteY368" fmla="*/ 4129101 h 4714424"/>
                <a:gd name="connsiteX369" fmla="*/ 3187894 w 12330774"/>
                <a:gd name="connsiteY369" fmla="*/ 4100095 h 4714424"/>
                <a:gd name="connsiteX370" fmla="*/ 2814927 w 12330774"/>
                <a:gd name="connsiteY370" fmla="*/ 4106687 h 4714424"/>
                <a:gd name="connsiteX371" fmla="*/ 2795130 w 12330774"/>
                <a:gd name="connsiteY371" fmla="*/ 4122509 h 4714424"/>
                <a:gd name="connsiteX372" fmla="*/ 2796174 w 12330774"/>
                <a:gd name="connsiteY372" fmla="*/ 4123825 h 4714424"/>
                <a:gd name="connsiteX373" fmla="*/ 2800342 w 12330774"/>
                <a:gd name="connsiteY373" fmla="*/ 4313695 h 4714424"/>
                <a:gd name="connsiteX374" fmla="*/ 2824300 w 12330774"/>
                <a:gd name="connsiteY374" fmla="*/ 4341385 h 4714424"/>
                <a:gd name="connsiteX375" fmla="*/ 2938901 w 12330774"/>
                <a:gd name="connsiteY375" fmla="*/ 4338747 h 4714424"/>
                <a:gd name="connsiteX376" fmla="*/ 2958695 w 12330774"/>
                <a:gd name="connsiteY376" fmla="*/ 4322925 h 4714424"/>
                <a:gd name="connsiteX377" fmla="*/ 2955571 w 12330774"/>
                <a:gd name="connsiteY377" fmla="*/ 4133055 h 4714424"/>
                <a:gd name="connsiteX378" fmla="*/ 2931609 w 12330774"/>
                <a:gd name="connsiteY378" fmla="*/ 4104049 h 4714424"/>
                <a:gd name="connsiteX379" fmla="*/ 2814927 w 12330774"/>
                <a:gd name="connsiteY379" fmla="*/ 4106687 h 4714424"/>
                <a:gd name="connsiteX380" fmla="*/ 2558642 w 12330774"/>
                <a:gd name="connsiteY380" fmla="*/ 4117234 h 4714424"/>
                <a:gd name="connsiteX381" fmla="*/ 2538848 w 12330774"/>
                <a:gd name="connsiteY381" fmla="*/ 4133055 h 4714424"/>
                <a:gd name="connsiteX382" fmla="*/ 2539889 w 12330774"/>
                <a:gd name="connsiteY382" fmla="*/ 4133055 h 4714424"/>
                <a:gd name="connsiteX383" fmla="*/ 2546141 w 12330774"/>
                <a:gd name="connsiteY383" fmla="*/ 4322925 h 4714424"/>
                <a:gd name="connsiteX384" fmla="*/ 2570103 w 12330774"/>
                <a:gd name="connsiteY384" fmla="*/ 4350614 h 4714424"/>
                <a:gd name="connsiteX385" fmla="*/ 2684701 w 12330774"/>
                <a:gd name="connsiteY385" fmla="*/ 4345344 h 4714424"/>
                <a:gd name="connsiteX386" fmla="*/ 2704494 w 12330774"/>
                <a:gd name="connsiteY386" fmla="*/ 4329517 h 4714424"/>
                <a:gd name="connsiteX387" fmla="*/ 2699286 w 12330774"/>
                <a:gd name="connsiteY387" fmla="*/ 4139647 h 4714424"/>
                <a:gd name="connsiteX388" fmla="*/ 2675324 w 12330774"/>
                <a:gd name="connsiteY388" fmla="*/ 4111958 h 4714424"/>
                <a:gd name="connsiteX389" fmla="*/ 2558642 w 12330774"/>
                <a:gd name="connsiteY389" fmla="*/ 4117234 h 4714424"/>
                <a:gd name="connsiteX390" fmla="*/ 2302357 w 12330774"/>
                <a:gd name="connsiteY390" fmla="*/ 4133055 h 4714424"/>
                <a:gd name="connsiteX391" fmla="*/ 2283604 w 12330774"/>
                <a:gd name="connsiteY391" fmla="*/ 4148877 h 4714424"/>
                <a:gd name="connsiteX392" fmla="*/ 2284648 w 12330774"/>
                <a:gd name="connsiteY392" fmla="*/ 4148877 h 4714424"/>
                <a:gd name="connsiteX393" fmla="*/ 2292980 w 12330774"/>
                <a:gd name="connsiteY393" fmla="*/ 4340068 h 4714424"/>
                <a:gd name="connsiteX394" fmla="*/ 2316942 w 12330774"/>
                <a:gd name="connsiteY394" fmla="*/ 4367757 h 4714424"/>
                <a:gd name="connsiteX395" fmla="*/ 2431543 w 12330774"/>
                <a:gd name="connsiteY395" fmla="*/ 4359844 h 4714424"/>
                <a:gd name="connsiteX396" fmla="*/ 2450293 w 12330774"/>
                <a:gd name="connsiteY396" fmla="*/ 4344022 h 4714424"/>
                <a:gd name="connsiteX397" fmla="*/ 2443001 w 12330774"/>
                <a:gd name="connsiteY397" fmla="*/ 4152836 h 4714424"/>
                <a:gd name="connsiteX398" fmla="*/ 2419039 w 12330774"/>
                <a:gd name="connsiteY398" fmla="*/ 4125147 h 4714424"/>
                <a:gd name="connsiteX399" fmla="*/ 2047116 w 12330774"/>
                <a:gd name="connsiteY399" fmla="*/ 4154152 h 4714424"/>
                <a:gd name="connsiteX400" fmla="*/ 2028363 w 12330774"/>
                <a:gd name="connsiteY400" fmla="*/ 4169974 h 4714424"/>
                <a:gd name="connsiteX401" fmla="*/ 2027322 w 12330774"/>
                <a:gd name="connsiteY401" fmla="*/ 4169974 h 4714424"/>
                <a:gd name="connsiteX402" fmla="*/ 2038783 w 12330774"/>
                <a:gd name="connsiteY402" fmla="*/ 4361165 h 4714424"/>
                <a:gd name="connsiteX403" fmla="*/ 2063785 w 12330774"/>
                <a:gd name="connsiteY403" fmla="*/ 4387533 h 4714424"/>
                <a:gd name="connsiteX404" fmla="*/ 2178383 w 12330774"/>
                <a:gd name="connsiteY404" fmla="*/ 4378304 h 4714424"/>
                <a:gd name="connsiteX405" fmla="*/ 2197136 w 12330774"/>
                <a:gd name="connsiteY405" fmla="*/ 4362482 h 4714424"/>
                <a:gd name="connsiteX406" fmla="*/ 2187760 w 12330774"/>
                <a:gd name="connsiteY406" fmla="*/ 4171295 h 4714424"/>
                <a:gd name="connsiteX407" fmla="*/ 2163798 w 12330774"/>
                <a:gd name="connsiteY407" fmla="*/ 4143606 h 4714424"/>
                <a:gd name="connsiteX408" fmla="*/ 1790831 w 12330774"/>
                <a:gd name="connsiteY408" fmla="*/ 4181841 h 4714424"/>
                <a:gd name="connsiteX409" fmla="*/ 1780413 w 12330774"/>
                <a:gd name="connsiteY409" fmla="*/ 4186126 h 4714424"/>
                <a:gd name="connsiteX410" fmla="*/ 1773290 w 12330774"/>
                <a:gd name="connsiteY410" fmla="*/ 4196109 h 4714424"/>
                <a:gd name="connsiteX411" fmla="*/ 1773121 w 12330774"/>
                <a:gd name="connsiteY411" fmla="*/ 4193709 h 4714424"/>
                <a:gd name="connsiteX412" fmla="*/ 1773121 w 12330774"/>
                <a:gd name="connsiteY412" fmla="*/ 4196346 h 4714424"/>
                <a:gd name="connsiteX413" fmla="*/ 1773290 w 12330774"/>
                <a:gd name="connsiteY413" fmla="*/ 4196109 h 4714424"/>
                <a:gd name="connsiteX414" fmla="*/ 1786666 w 12330774"/>
                <a:gd name="connsiteY414" fmla="*/ 4386216 h 4714424"/>
                <a:gd name="connsiteX415" fmla="*/ 1811668 w 12330774"/>
                <a:gd name="connsiteY415" fmla="*/ 4412585 h 4714424"/>
                <a:gd name="connsiteX416" fmla="*/ 1926266 w 12330774"/>
                <a:gd name="connsiteY416" fmla="*/ 4400722 h 4714424"/>
                <a:gd name="connsiteX417" fmla="*/ 1943976 w 12330774"/>
                <a:gd name="connsiteY417" fmla="*/ 4386216 h 4714424"/>
                <a:gd name="connsiteX418" fmla="*/ 1932518 w 12330774"/>
                <a:gd name="connsiteY418" fmla="*/ 4195030 h 4714424"/>
                <a:gd name="connsiteX419" fmla="*/ 1907513 w 12330774"/>
                <a:gd name="connsiteY419" fmla="*/ 4168657 h 4714424"/>
                <a:gd name="connsiteX420" fmla="*/ 1535590 w 12330774"/>
                <a:gd name="connsiteY420" fmla="*/ 4212169 h 4714424"/>
                <a:gd name="connsiteX421" fmla="*/ 1517880 w 12330774"/>
                <a:gd name="connsiteY421" fmla="*/ 4226673 h 4714424"/>
                <a:gd name="connsiteX422" fmla="*/ 1534549 w 12330774"/>
                <a:gd name="connsiteY422" fmla="*/ 4419181 h 4714424"/>
                <a:gd name="connsiteX423" fmla="*/ 1559552 w 12330774"/>
                <a:gd name="connsiteY423" fmla="*/ 4445550 h 4714424"/>
                <a:gd name="connsiteX424" fmla="*/ 1674149 w 12330774"/>
                <a:gd name="connsiteY424" fmla="*/ 4431048 h 4714424"/>
                <a:gd name="connsiteX425" fmla="*/ 1691859 w 12330774"/>
                <a:gd name="connsiteY425" fmla="*/ 4416544 h 4714424"/>
                <a:gd name="connsiteX426" fmla="*/ 1677274 w 12330774"/>
                <a:gd name="connsiteY426" fmla="*/ 4224036 h 4714424"/>
                <a:gd name="connsiteX427" fmla="*/ 1652271 w 12330774"/>
                <a:gd name="connsiteY427" fmla="*/ 4197663 h 4714424"/>
                <a:gd name="connsiteX428" fmla="*/ 1280349 w 12330774"/>
                <a:gd name="connsiteY428" fmla="*/ 4247771 h 4714424"/>
                <a:gd name="connsiteX429" fmla="*/ 1263679 w 12330774"/>
                <a:gd name="connsiteY429" fmla="*/ 4262271 h 4714424"/>
                <a:gd name="connsiteX430" fmla="*/ 1263679 w 12330774"/>
                <a:gd name="connsiteY430" fmla="*/ 4263592 h 4714424"/>
                <a:gd name="connsiteX431" fmla="*/ 1282429 w 12330774"/>
                <a:gd name="connsiteY431" fmla="*/ 4456100 h 4714424"/>
                <a:gd name="connsiteX432" fmla="*/ 1308475 w 12330774"/>
                <a:gd name="connsiteY432" fmla="*/ 4481152 h 4714424"/>
                <a:gd name="connsiteX433" fmla="*/ 1423073 w 12330774"/>
                <a:gd name="connsiteY433" fmla="*/ 4464009 h 4714424"/>
                <a:gd name="connsiteX434" fmla="*/ 1439742 w 12330774"/>
                <a:gd name="connsiteY434" fmla="*/ 4449508 h 4714424"/>
                <a:gd name="connsiteX435" fmla="*/ 1422032 w 12330774"/>
                <a:gd name="connsiteY435" fmla="*/ 4257001 h 4714424"/>
                <a:gd name="connsiteX436" fmla="*/ 1395986 w 12330774"/>
                <a:gd name="connsiteY436" fmla="*/ 4230628 h 4714424"/>
                <a:gd name="connsiteX437" fmla="*/ 1280349 w 12330774"/>
                <a:gd name="connsiteY437" fmla="*/ 4247771 h 4714424"/>
                <a:gd name="connsiteX438" fmla="*/ 1026148 w 12330774"/>
                <a:gd name="connsiteY438" fmla="*/ 4288644 h 4714424"/>
                <a:gd name="connsiteX439" fmla="*/ 1009478 w 12330774"/>
                <a:gd name="connsiteY439" fmla="*/ 4303149 h 4714424"/>
                <a:gd name="connsiteX440" fmla="*/ 1010519 w 12330774"/>
                <a:gd name="connsiteY440" fmla="*/ 4301828 h 4714424"/>
                <a:gd name="connsiteX441" fmla="*/ 1031356 w 12330774"/>
                <a:gd name="connsiteY441" fmla="*/ 4495657 h 4714424"/>
                <a:gd name="connsiteX442" fmla="*/ 1057402 w 12330774"/>
                <a:gd name="connsiteY442" fmla="*/ 4520708 h 4714424"/>
                <a:gd name="connsiteX443" fmla="*/ 1170956 w 12330774"/>
                <a:gd name="connsiteY443" fmla="*/ 4500928 h 4714424"/>
                <a:gd name="connsiteX444" fmla="*/ 1187625 w 12330774"/>
                <a:gd name="connsiteY444" fmla="*/ 4487743 h 4714424"/>
                <a:gd name="connsiteX445" fmla="*/ 1167832 w 12330774"/>
                <a:gd name="connsiteY445" fmla="*/ 4293920 h 4714424"/>
                <a:gd name="connsiteX446" fmla="*/ 1141786 w 12330774"/>
                <a:gd name="connsiteY446" fmla="*/ 4268868 h 4714424"/>
                <a:gd name="connsiteX447" fmla="*/ 771947 w 12330774"/>
                <a:gd name="connsiteY447" fmla="*/ 4336114 h 4714424"/>
                <a:gd name="connsiteX448" fmla="*/ 756318 w 12330774"/>
                <a:gd name="connsiteY448" fmla="*/ 4349298 h 4714424"/>
                <a:gd name="connsiteX449" fmla="*/ 757362 w 12330774"/>
                <a:gd name="connsiteY449" fmla="*/ 4349298 h 4714424"/>
                <a:gd name="connsiteX450" fmla="*/ 780280 w 12330774"/>
                <a:gd name="connsiteY450" fmla="*/ 4543122 h 4714424"/>
                <a:gd name="connsiteX451" fmla="*/ 806326 w 12330774"/>
                <a:gd name="connsiteY451" fmla="*/ 4566857 h 4714424"/>
                <a:gd name="connsiteX452" fmla="*/ 919883 w 12330774"/>
                <a:gd name="connsiteY452" fmla="*/ 4545760 h 4714424"/>
                <a:gd name="connsiteX453" fmla="*/ 935509 w 12330774"/>
                <a:gd name="connsiteY453" fmla="*/ 4532576 h 4714424"/>
                <a:gd name="connsiteX454" fmla="*/ 913631 w 12330774"/>
                <a:gd name="connsiteY454" fmla="*/ 4338747 h 4714424"/>
                <a:gd name="connsiteX455" fmla="*/ 887585 w 12330774"/>
                <a:gd name="connsiteY455" fmla="*/ 4313695 h 4714424"/>
                <a:gd name="connsiteX456" fmla="*/ 11337937 w 12330774"/>
                <a:gd name="connsiteY456" fmla="*/ 984387 h 4714424"/>
                <a:gd name="connsiteX457" fmla="*/ 9268911 w 12330774"/>
                <a:gd name="connsiteY457" fmla="*/ 1683213 h 4714424"/>
                <a:gd name="connsiteX458" fmla="*/ 9497065 w 12330774"/>
                <a:gd name="connsiteY458" fmla="*/ 3641242 h 4714424"/>
                <a:gd name="connsiteX459" fmla="*/ 11566092 w 12330774"/>
                <a:gd name="connsiteY459" fmla="*/ 2889675 h 4714424"/>
                <a:gd name="connsiteX460" fmla="*/ 6852964 w 12330774"/>
                <a:gd name="connsiteY460" fmla="*/ 2053719 h 4714424"/>
                <a:gd name="connsiteX461" fmla="*/ 7088411 w 12330774"/>
                <a:gd name="connsiteY461" fmla="*/ 3957690 h 4714424"/>
                <a:gd name="connsiteX462" fmla="*/ 7088411 w 12330774"/>
                <a:gd name="connsiteY462" fmla="*/ 3956374 h 4714424"/>
                <a:gd name="connsiteX463" fmla="*/ 7101956 w 12330774"/>
                <a:gd name="connsiteY463" fmla="*/ 3956374 h 4714424"/>
                <a:gd name="connsiteX464" fmla="*/ 9000124 w 12330774"/>
                <a:gd name="connsiteY464" fmla="*/ 3736177 h 4714424"/>
                <a:gd name="connsiteX465" fmla="*/ 9311626 w 12330774"/>
                <a:gd name="connsiteY465" fmla="*/ 3680799 h 4714424"/>
                <a:gd name="connsiteX466" fmla="*/ 9079303 w 12330774"/>
                <a:gd name="connsiteY466" fmla="*/ 1724087 h 4714424"/>
                <a:gd name="connsiteX467" fmla="*/ 8592779 w 12330774"/>
                <a:gd name="connsiteY467" fmla="*/ 1817701 h 4714424"/>
                <a:gd name="connsiteX468" fmla="*/ 6852964 w 12330774"/>
                <a:gd name="connsiteY468" fmla="*/ 2053719 h 4714424"/>
                <a:gd name="connsiteX469" fmla="*/ 9126183 w 12330774"/>
                <a:gd name="connsiteY469" fmla="*/ 1370719 h 4714424"/>
                <a:gd name="connsiteX470" fmla="*/ 9111598 w 12330774"/>
                <a:gd name="connsiteY470" fmla="*/ 1382587 h 4714424"/>
                <a:gd name="connsiteX471" fmla="*/ 9140768 w 12330774"/>
                <a:gd name="connsiteY471" fmla="*/ 1576411 h 4714424"/>
                <a:gd name="connsiteX472" fmla="*/ 9167854 w 12330774"/>
                <a:gd name="connsiteY472" fmla="*/ 1600146 h 4714424"/>
                <a:gd name="connsiteX473" fmla="*/ 9282455 w 12330774"/>
                <a:gd name="connsiteY473" fmla="*/ 1572457 h 4714424"/>
                <a:gd name="connsiteX474" fmla="*/ 9297041 w 12330774"/>
                <a:gd name="connsiteY474" fmla="*/ 1560589 h 4714424"/>
                <a:gd name="connsiteX475" fmla="*/ 9295997 w 12330774"/>
                <a:gd name="connsiteY475" fmla="*/ 1559268 h 4714424"/>
                <a:gd name="connsiteX476" fmla="*/ 9265786 w 12330774"/>
                <a:gd name="connsiteY476" fmla="*/ 1365444 h 4714424"/>
                <a:gd name="connsiteX477" fmla="*/ 9238700 w 12330774"/>
                <a:gd name="connsiteY477" fmla="*/ 1343030 h 4714424"/>
                <a:gd name="connsiteX478" fmla="*/ 9487689 w 12330774"/>
                <a:gd name="connsiteY478" fmla="*/ 1278422 h 4714424"/>
                <a:gd name="connsiteX479" fmla="*/ 9375175 w 12330774"/>
                <a:gd name="connsiteY479" fmla="*/ 1308749 h 4714424"/>
                <a:gd name="connsiteX480" fmla="*/ 9360590 w 12330774"/>
                <a:gd name="connsiteY480" fmla="*/ 1320612 h 4714424"/>
                <a:gd name="connsiteX481" fmla="*/ 9391845 w 12330774"/>
                <a:gd name="connsiteY481" fmla="*/ 1514440 h 4714424"/>
                <a:gd name="connsiteX482" fmla="*/ 9418931 w 12330774"/>
                <a:gd name="connsiteY482" fmla="*/ 1536855 h 4714424"/>
                <a:gd name="connsiteX483" fmla="*/ 9533528 w 12330774"/>
                <a:gd name="connsiteY483" fmla="*/ 1506527 h 4714424"/>
                <a:gd name="connsiteX484" fmla="*/ 9548114 w 12330774"/>
                <a:gd name="connsiteY484" fmla="*/ 1494660 h 4714424"/>
                <a:gd name="connsiteX485" fmla="*/ 9549154 w 12330774"/>
                <a:gd name="connsiteY485" fmla="*/ 1494660 h 4714424"/>
                <a:gd name="connsiteX486" fmla="*/ 9515818 w 12330774"/>
                <a:gd name="connsiteY486" fmla="*/ 1300836 h 4714424"/>
                <a:gd name="connsiteX487" fmla="*/ 9487689 w 12330774"/>
                <a:gd name="connsiteY487" fmla="*/ 1278422 h 4714424"/>
                <a:gd name="connsiteX488" fmla="*/ 8877190 w 12330774"/>
                <a:gd name="connsiteY488" fmla="*/ 1427414 h 4714424"/>
                <a:gd name="connsiteX489" fmla="*/ 8861565 w 12330774"/>
                <a:gd name="connsiteY489" fmla="*/ 1440603 h 4714424"/>
                <a:gd name="connsiteX490" fmla="*/ 8886567 w 12330774"/>
                <a:gd name="connsiteY490" fmla="*/ 1634427 h 4714424"/>
                <a:gd name="connsiteX491" fmla="*/ 8913654 w 12330774"/>
                <a:gd name="connsiteY491" fmla="*/ 1658158 h 4714424"/>
                <a:gd name="connsiteX492" fmla="*/ 9029295 w 12330774"/>
                <a:gd name="connsiteY492" fmla="*/ 1633106 h 4714424"/>
                <a:gd name="connsiteX493" fmla="*/ 9044924 w 12330774"/>
                <a:gd name="connsiteY493" fmla="*/ 1619922 h 4714424"/>
                <a:gd name="connsiteX494" fmla="*/ 9043880 w 12330774"/>
                <a:gd name="connsiteY494" fmla="*/ 1619922 h 4714424"/>
                <a:gd name="connsiteX495" fmla="*/ 9016794 w 12330774"/>
                <a:gd name="connsiteY495" fmla="*/ 1426098 h 4714424"/>
                <a:gd name="connsiteX496" fmla="*/ 8989707 w 12330774"/>
                <a:gd name="connsiteY496" fmla="*/ 1402363 h 4714424"/>
                <a:gd name="connsiteX497" fmla="*/ 9734597 w 12330774"/>
                <a:gd name="connsiteY497" fmla="*/ 1209855 h 4714424"/>
                <a:gd name="connsiteX498" fmla="*/ 9622080 w 12330774"/>
                <a:gd name="connsiteY498" fmla="*/ 1241503 h 4714424"/>
                <a:gd name="connsiteX499" fmla="*/ 9608539 w 12330774"/>
                <a:gd name="connsiteY499" fmla="*/ 1253366 h 4714424"/>
                <a:gd name="connsiteX500" fmla="*/ 9642918 w 12330774"/>
                <a:gd name="connsiteY500" fmla="*/ 1447195 h 4714424"/>
                <a:gd name="connsiteX501" fmla="*/ 9671048 w 12330774"/>
                <a:gd name="connsiteY501" fmla="*/ 1469609 h 4714424"/>
                <a:gd name="connsiteX502" fmla="*/ 9784601 w 12330774"/>
                <a:gd name="connsiteY502" fmla="*/ 1436644 h 4714424"/>
                <a:gd name="connsiteX503" fmla="*/ 9793328 w 12330774"/>
                <a:gd name="connsiteY503" fmla="*/ 1430217 h 4714424"/>
                <a:gd name="connsiteX504" fmla="*/ 9797946 w 12330774"/>
                <a:gd name="connsiteY504" fmla="*/ 1425002 h 4714424"/>
                <a:gd name="connsiteX505" fmla="*/ 9798146 w 12330774"/>
                <a:gd name="connsiteY505" fmla="*/ 1426098 h 4714424"/>
                <a:gd name="connsiteX506" fmla="*/ 9798146 w 12330774"/>
                <a:gd name="connsiteY506" fmla="*/ 1424777 h 4714424"/>
                <a:gd name="connsiteX507" fmla="*/ 9797946 w 12330774"/>
                <a:gd name="connsiteY507" fmla="*/ 1425002 h 4714424"/>
                <a:gd name="connsiteX508" fmla="*/ 9762727 w 12330774"/>
                <a:gd name="connsiteY508" fmla="*/ 1232273 h 4714424"/>
                <a:gd name="connsiteX509" fmla="*/ 9734597 w 12330774"/>
                <a:gd name="connsiteY509" fmla="*/ 1209855 h 4714424"/>
                <a:gd name="connsiteX510" fmla="*/ 8630286 w 12330774"/>
                <a:gd name="connsiteY510" fmla="*/ 1474884 h 4714424"/>
                <a:gd name="connsiteX511" fmla="*/ 8613616 w 12330774"/>
                <a:gd name="connsiteY511" fmla="*/ 1488068 h 4714424"/>
                <a:gd name="connsiteX512" fmla="*/ 8633410 w 12330774"/>
                <a:gd name="connsiteY512" fmla="*/ 1681893 h 4714424"/>
                <a:gd name="connsiteX513" fmla="*/ 8659456 w 12330774"/>
                <a:gd name="connsiteY513" fmla="*/ 1706944 h 4714424"/>
                <a:gd name="connsiteX514" fmla="*/ 8776138 w 12330774"/>
                <a:gd name="connsiteY514" fmla="*/ 1685847 h 4714424"/>
                <a:gd name="connsiteX515" fmla="*/ 8791762 w 12330774"/>
                <a:gd name="connsiteY515" fmla="*/ 1672663 h 4714424"/>
                <a:gd name="connsiteX516" fmla="*/ 8792807 w 12330774"/>
                <a:gd name="connsiteY516" fmla="*/ 1673984 h 4714424"/>
                <a:gd name="connsiteX517" fmla="*/ 8768842 w 12330774"/>
                <a:gd name="connsiteY517" fmla="*/ 1480155 h 4714424"/>
                <a:gd name="connsiteX518" fmla="*/ 8742799 w 12330774"/>
                <a:gd name="connsiteY518" fmla="*/ 1455103 h 4714424"/>
                <a:gd name="connsiteX519" fmla="*/ 9980461 w 12330774"/>
                <a:gd name="connsiteY519" fmla="*/ 1133380 h 4714424"/>
                <a:gd name="connsiteX520" fmla="*/ 9868992 w 12330774"/>
                <a:gd name="connsiteY520" fmla="*/ 1167665 h 4714424"/>
                <a:gd name="connsiteX521" fmla="*/ 9855447 w 12330774"/>
                <a:gd name="connsiteY521" fmla="*/ 1179528 h 4714424"/>
                <a:gd name="connsiteX522" fmla="*/ 9891910 w 12330774"/>
                <a:gd name="connsiteY522" fmla="*/ 1373357 h 4714424"/>
                <a:gd name="connsiteX523" fmla="*/ 9920037 w 12330774"/>
                <a:gd name="connsiteY523" fmla="*/ 1395771 h 4714424"/>
                <a:gd name="connsiteX524" fmla="*/ 10033594 w 12330774"/>
                <a:gd name="connsiteY524" fmla="*/ 1361490 h 4714424"/>
                <a:gd name="connsiteX525" fmla="*/ 10047139 w 12330774"/>
                <a:gd name="connsiteY525" fmla="*/ 1349622 h 4714424"/>
                <a:gd name="connsiteX526" fmla="*/ 10046098 w 12330774"/>
                <a:gd name="connsiteY526" fmla="*/ 1348301 h 4714424"/>
                <a:gd name="connsiteX527" fmla="*/ 10008592 w 12330774"/>
                <a:gd name="connsiteY527" fmla="*/ 1154477 h 4714424"/>
                <a:gd name="connsiteX528" fmla="*/ 9980461 w 12330774"/>
                <a:gd name="connsiteY528" fmla="*/ 1133380 h 4714424"/>
                <a:gd name="connsiteX529" fmla="*/ 8376085 w 12330774"/>
                <a:gd name="connsiteY529" fmla="*/ 1514441 h 4714424"/>
                <a:gd name="connsiteX530" fmla="*/ 8359416 w 12330774"/>
                <a:gd name="connsiteY530" fmla="*/ 1528941 h 4714424"/>
                <a:gd name="connsiteX531" fmla="*/ 8378165 w 12330774"/>
                <a:gd name="connsiteY531" fmla="*/ 1721449 h 4714424"/>
                <a:gd name="connsiteX532" fmla="*/ 8404211 w 12330774"/>
                <a:gd name="connsiteY532" fmla="*/ 1746500 h 4714424"/>
                <a:gd name="connsiteX533" fmla="*/ 8519853 w 12330774"/>
                <a:gd name="connsiteY533" fmla="*/ 1729362 h 4714424"/>
                <a:gd name="connsiteX534" fmla="*/ 8536522 w 12330774"/>
                <a:gd name="connsiteY534" fmla="*/ 1714857 h 4714424"/>
                <a:gd name="connsiteX535" fmla="*/ 8517769 w 12330774"/>
                <a:gd name="connsiteY535" fmla="*/ 1522349 h 4714424"/>
                <a:gd name="connsiteX536" fmla="*/ 8491723 w 12330774"/>
                <a:gd name="connsiteY536" fmla="*/ 1497298 h 4714424"/>
                <a:gd name="connsiteX537" fmla="*/ 10226329 w 12330774"/>
                <a:gd name="connsiteY537" fmla="*/ 1054271 h 4714424"/>
                <a:gd name="connsiteX538" fmla="*/ 10114856 w 12330774"/>
                <a:gd name="connsiteY538" fmla="*/ 1091190 h 4714424"/>
                <a:gd name="connsiteX539" fmla="*/ 10101311 w 12330774"/>
                <a:gd name="connsiteY539" fmla="*/ 1103053 h 4714424"/>
                <a:gd name="connsiteX540" fmla="*/ 10139859 w 12330774"/>
                <a:gd name="connsiteY540" fmla="*/ 1296881 h 4714424"/>
                <a:gd name="connsiteX541" fmla="*/ 10167989 w 12330774"/>
                <a:gd name="connsiteY541" fmla="*/ 1317979 h 4714424"/>
                <a:gd name="connsiteX542" fmla="*/ 10281546 w 12330774"/>
                <a:gd name="connsiteY542" fmla="*/ 1281060 h 4714424"/>
                <a:gd name="connsiteX543" fmla="*/ 10295091 w 12330774"/>
                <a:gd name="connsiteY543" fmla="*/ 1269192 h 4714424"/>
                <a:gd name="connsiteX544" fmla="*/ 10254460 w 12330774"/>
                <a:gd name="connsiteY544" fmla="*/ 1075363 h 4714424"/>
                <a:gd name="connsiteX545" fmla="*/ 10226329 w 12330774"/>
                <a:gd name="connsiteY545" fmla="*/ 1054271 h 4714424"/>
                <a:gd name="connsiteX546" fmla="*/ 10471154 w 12330774"/>
                <a:gd name="connsiteY546" fmla="*/ 972520 h 4714424"/>
                <a:gd name="connsiteX547" fmla="*/ 10360721 w 12330774"/>
                <a:gd name="connsiteY547" fmla="*/ 1010755 h 4714424"/>
                <a:gd name="connsiteX548" fmla="*/ 10348220 w 12330774"/>
                <a:gd name="connsiteY548" fmla="*/ 1022623 h 4714424"/>
                <a:gd name="connsiteX549" fmla="*/ 10389895 w 12330774"/>
                <a:gd name="connsiteY549" fmla="*/ 1215131 h 4714424"/>
                <a:gd name="connsiteX550" fmla="*/ 10418021 w 12330774"/>
                <a:gd name="connsiteY550" fmla="*/ 1236228 h 4714424"/>
                <a:gd name="connsiteX551" fmla="*/ 10530535 w 12330774"/>
                <a:gd name="connsiteY551" fmla="*/ 1196671 h 4714424"/>
                <a:gd name="connsiteX552" fmla="*/ 10543039 w 12330774"/>
                <a:gd name="connsiteY552" fmla="*/ 1184803 h 4714424"/>
                <a:gd name="connsiteX553" fmla="*/ 10541996 w 12330774"/>
                <a:gd name="connsiteY553" fmla="*/ 1184804 h 4714424"/>
                <a:gd name="connsiteX554" fmla="*/ 10499284 w 12330774"/>
                <a:gd name="connsiteY554" fmla="*/ 992296 h 4714424"/>
                <a:gd name="connsiteX555" fmla="*/ 10471154 w 12330774"/>
                <a:gd name="connsiteY555" fmla="*/ 972520 h 4714424"/>
                <a:gd name="connsiteX556" fmla="*/ 8123968 w 12330774"/>
                <a:gd name="connsiteY556" fmla="*/ 1552676 h 4714424"/>
                <a:gd name="connsiteX557" fmla="*/ 8107299 w 12330774"/>
                <a:gd name="connsiteY557" fmla="*/ 1567181 h 4714424"/>
                <a:gd name="connsiteX558" fmla="*/ 8125008 w 12330774"/>
                <a:gd name="connsiteY558" fmla="*/ 1759689 h 4714424"/>
                <a:gd name="connsiteX559" fmla="*/ 8151054 w 12330774"/>
                <a:gd name="connsiteY559" fmla="*/ 1784741 h 4714424"/>
                <a:gd name="connsiteX560" fmla="*/ 8266692 w 12330774"/>
                <a:gd name="connsiteY560" fmla="*/ 1767598 h 4714424"/>
                <a:gd name="connsiteX561" fmla="*/ 8283244 w 12330774"/>
                <a:gd name="connsiteY561" fmla="*/ 1753195 h 4714424"/>
                <a:gd name="connsiteX562" fmla="*/ 8283362 w 12330774"/>
                <a:gd name="connsiteY562" fmla="*/ 1754414 h 4714424"/>
                <a:gd name="connsiteX563" fmla="*/ 8283362 w 12330774"/>
                <a:gd name="connsiteY563" fmla="*/ 1753093 h 4714424"/>
                <a:gd name="connsiteX564" fmla="*/ 8283244 w 12330774"/>
                <a:gd name="connsiteY564" fmla="*/ 1753195 h 4714424"/>
                <a:gd name="connsiteX565" fmla="*/ 8264608 w 12330774"/>
                <a:gd name="connsiteY565" fmla="*/ 1560589 h 4714424"/>
                <a:gd name="connsiteX566" fmla="*/ 8238566 w 12330774"/>
                <a:gd name="connsiteY566" fmla="*/ 1535533 h 4714424"/>
                <a:gd name="connsiteX567" fmla="*/ 8123968 w 12330774"/>
                <a:gd name="connsiteY567" fmla="*/ 1552676 h 4714424"/>
                <a:gd name="connsiteX568" fmla="*/ 10713894 w 12330774"/>
                <a:gd name="connsiteY568" fmla="*/ 884177 h 4714424"/>
                <a:gd name="connsiteX569" fmla="*/ 10603461 w 12330774"/>
                <a:gd name="connsiteY569" fmla="*/ 925050 h 4714424"/>
                <a:gd name="connsiteX570" fmla="*/ 10590960 w 12330774"/>
                <a:gd name="connsiteY570" fmla="*/ 936918 h 4714424"/>
                <a:gd name="connsiteX571" fmla="*/ 10634715 w 12330774"/>
                <a:gd name="connsiteY571" fmla="*/ 1129425 h 4714424"/>
                <a:gd name="connsiteX572" fmla="*/ 10663886 w 12330774"/>
                <a:gd name="connsiteY572" fmla="*/ 1149206 h 4714424"/>
                <a:gd name="connsiteX573" fmla="*/ 10776403 w 12330774"/>
                <a:gd name="connsiteY573" fmla="*/ 1107011 h 4714424"/>
                <a:gd name="connsiteX574" fmla="*/ 10784606 w 12330774"/>
                <a:gd name="connsiteY574" fmla="*/ 1100089 h 4714424"/>
                <a:gd name="connsiteX575" fmla="*/ 10787842 w 12330774"/>
                <a:gd name="connsiteY575" fmla="*/ 1096366 h 4714424"/>
                <a:gd name="connsiteX576" fmla="*/ 10787864 w 12330774"/>
                <a:gd name="connsiteY576" fmla="*/ 1096461 h 4714424"/>
                <a:gd name="connsiteX577" fmla="*/ 10788904 w 12330774"/>
                <a:gd name="connsiteY577" fmla="*/ 1095144 h 4714424"/>
                <a:gd name="connsiteX578" fmla="*/ 10787842 w 12330774"/>
                <a:gd name="connsiteY578" fmla="*/ 1096366 h 4714424"/>
                <a:gd name="connsiteX579" fmla="*/ 10742024 w 12330774"/>
                <a:gd name="connsiteY579" fmla="*/ 903957 h 4714424"/>
                <a:gd name="connsiteX580" fmla="*/ 10713894 w 12330774"/>
                <a:gd name="connsiteY580" fmla="*/ 884177 h 4714424"/>
                <a:gd name="connsiteX581" fmla="*/ 7870807 w 12330774"/>
                <a:gd name="connsiteY581" fmla="*/ 1589595 h 4714424"/>
                <a:gd name="connsiteX582" fmla="*/ 7854138 w 12330774"/>
                <a:gd name="connsiteY582" fmla="*/ 1604100 h 4714424"/>
                <a:gd name="connsiteX583" fmla="*/ 7871848 w 12330774"/>
                <a:gd name="connsiteY583" fmla="*/ 1796608 h 4714424"/>
                <a:gd name="connsiteX584" fmla="*/ 7897894 w 12330774"/>
                <a:gd name="connsiteY584" fmla="*/ 1822976 h 4714424"/>
                <a:gd name="connsiteX585" fmla="*/ 8013535 w 12330774"/>
                <a:gd name="connsiteY585" fmla="*/ 1805838 h 4714424"/>
                <a:gd name="connsiteX586" fmla="*/ 8030204 w 12330774"/>
                <a:gd name="connsiteY586" fmla="*/ 1791333 h 4714424"/>
                <a:gd name="connsiteX587" fmla="*/ 8029161 w 12330774"/>
                <a:gd name="connsiteY587" fmla="*/ 1791333 h 4714424"/>
                <a:gd name="connsiteX588" fmla="*/ 8011451 w 12330774"/>
                <a:gd name="connsiteY588" fmla="*/ 1598825 h 4714424"/>
                <a:gd name="connsiteX589" fmla="*/ 7985405 w 12330774"/>
                <a:gd name="connsiteY589" fmla="*/ 1572457 h 4714424"/>
                <a:gd name="connsiteX590" fmla="*/ 7870807 w 12330774"/>
                <a:gd name="connsiteY590" fmla="*/ 1589595 h 4714424"/>
                <a:gd name="connsiteX591" fmla="*/ 7618691 w 12330774"/>
                <a:gd name="connsiteY591" fmla="*/ 1625197 h 4714424"/>
                <a:gd name="connsiteX592" fmla="*/ 7600981 w 12330774"/>
                <a:gd name="connsiteY592" fmla="*/ 1639698 h 4714424"/>
                <a:gd name="connsiteX593" fmla="*/ 7617650 w 12330774"/>
                <a:gd name="connsiteY593" fmla="*/ 1832206 h 4714424"/>
                <a:gd name="connsiteX594" fmla="*/ 7643693 w 12330774"/>
                <a:gd name="connsiteY594" fmla="*/ 1858579 h 4714424"/>
                <a:gd name="connsiteX595" fmla="*/ 7759334 w 12330774"/>
                <a:gd name="connsiteY595" fmla="*/ 1842757 h 4714424"/>
                <a:gd name="connsiteX596" fmla="*/ 7776004 w 12330774"/>
                <a:gd name="connsiteY596" fmla="*/ 1828252 h 4714424"/>
                <a:gd name="connsiteX597" fmla="*/ 7774960 w 12330774"/>
                <a:gd name="connsiteY597" fmla="*/ 1828252 h 4714424"/>
                <a:gd name="connsiteX598" fmla="*/ 7758290 w 12330774"/>
                <a:gd name="connsiteY598" fmla="*/ 1635744 h 4714424"/>
                <a:gd name="connsiteX599" fmla="*/ 7733288 w 12330774"/>
                <a:gd name="connsiteY599" fmla="*/ 1609376 h 4714424"/>
                <a:gd name="connsiteX600" fmla="*/ 10955594 w 12330774"/>
                <a:gd name="connsiteY600" fmla="*/ 787925 h 4714424"/>
                <a:gd name="connsiteX601" fmla="*/ 10846204 w 12330774"/>
                <a:gd name="connsiteY601" fmla="*/ 831436 h 4714424"/>
                <a:gd name="connsiteX602" fmla="*/ 10834744 w 12330774"/>
                <a:gd name="connsiteY602" fmla="*/ 843304 h 4714424"/>
                <a:gd name="connsiteX603" fmla="*/ 10881624 w 12330774"/>
                <a:gd name="connsiteY603" fmla="*/ 1035811 h 4714424"/>
                <a:gd name="connsiteX604" fmla="*/ 10910798 w 12330774"/>
                <a:gd name="connsiteY604" fmla="*/ 1055587 h 4714424"/>
                <a:gd name="connsiteX605" fmla="*/ 11022267 w 12330774"/>
                <a:gd name="connsiteY605" fmla="*/ 1010755 h 4714424"/>
                <a:gd name="connsiteX606" fmla="*/ 11033728 w 12330774"/>
                <a:gd name="connsiteY606" fmla="*/ 998892 h 4714424"/>
                <a:gd name="connsiteX607" fmla="*/ 11033728 w 12330774"/>
                <a:gd name="connsiteY607" fmla="*/ 997572 h 4714424"/>
                <a:gd name="connsiteX608" fmla="*/ 10984764 w 12330774"/>
                <a:gd name="connsiteY608" fmla="*/ 806385 h 4714424"/>
                <a:gd name="connsiteX609" fmla="*/ 10955594 w 12330774"/>
                <a:gd name="connsiteY609" fmla="*/ 787925 h 4714424"/>
                <a:gd name="connsiteX610" fmla="*/ 7366574 w 12330774"/>
                <a:gd name="connsiteY610" fmla="*/ 1658158 h 4714424"/>
                <a:gd name="connsiteX611" fmla="*/ 7348864 w 12330774"/>
                <a:gd name="connsiteY611" fmla="*/ 1672663 h 4714424"/>
                <a:gd name="connsiteX612" fmla="*/ 7364490 w 12330774"/>
                <a:gd name="connsiteY612" fmla="*/ 1865170 h 4714424"/>
                <a:gd name="connsiteX613" fmla="*/ 7389492 w 12330774"/>
                <a:gd name="connsiteY613" fmla="*/ 1891543 h 4714424"/>
                <a:gd name="connsiteX614" fmla="*/ 7505133 w 12330774"/>
                <a:gd name="connsiteY614" fmla="*/ 1877038 h 4714424"/>
                <a:gd name="connsiteX615" fmla="*/ 7521803 w 12330774"/>
                <a:gd name="connsiteY615" fmla="*/ 1862533 h 4714424"/>
                <a:gd name="connsiteX616" fmla="*/ 7506174 w 12330774"/>
                <a:gd name="connsiteY616" fmla="*/ 1670025 h 4714424"/>
                <a:gd name="connsiteX617" fmla="*/ 7481171 w 12330774"/>
                <a:gd name="connsiteY617" fmla="*/ 1643657 h 4714424"/>
                <a:gd name="connsiteX618" fmla="*/ 11196249 w 12330774"/>
                <a:gd name="connsiteY618" fmla="*/ 687715 h 4714424"/>
                <a:gd name="connsiteX619" fmla="*/ 11087904 w 12330774"/>
                <a:gd name="connsiteY619" fmla="*/ 735185 h 4714424"/>
                <a:gd name="connsiteX620" fmla="*/ 11076443 w 12330774"/>
                <a:gd name="connsiteY620" fmla="*/ 745731 h 4714424"/>
                <a:gd name="connsiteX621" fmla="*/ 11126448 w 12330774"/>
                <a:gd name="connsiteY621" fmla="*/ 936918 h 4714424"/>
                <a:gd name="connsiteX622" fmla="*/ 11155618 w 12330774"/>
                <a:gd name="connsiteY622" fmla="*/ 955377 h 4714424"/>
                <a:gd name="connsiteX623" fmla="*/ 11267095 w 12330774"/>
                <a:gd name="connsiteY623" fmla="*/ 906591 h 4714424"/>
                <a:gd name="connsiteX624" fmla="*/ 11277512 w 12330774"/>
                <a:gd name="connsiteY624" fmla="*/ 896044 h 4714424"/>
                <a:gd name="connsiteX625" fmla="*/ 11278552 w 12330774"/>
                <a:gd name="connsiteY625" fmla="*/ 897361 h 4714424"/>
                <a:gd name="connsiteX626" fmla="*/ 11225420 w 12330774"/>
                <a:gd name="connsiteY626" fmla="*/ 706174 h 4714424"/>
                <a:gd name="connsiteX627" fmla="*/ 11196249 w 12330774"/>
                <a:gd name="connsiteY627" fmla="*/ 687715 h 4714424"/>
                <a:gd name="connsiteX628" fmla="*/ 7112373 w 12330774"/>
                <a:gd name="connsiteY628" fmla="*/ 1689805 h 4714424"/>
                <a:gd name="connsiteX629" fmla="*/ 7094663 w 12330774"/>
                <a:gd name="connsiteY629" fmla="*/ 1704306 h 4714424"/>
                <a:gd name="connsiteX630" fmla="*/ 7109249 w 12330774"/>
                <a:gd name="connsiteY630" fmla="*/ 1896814 h 4714424"/>
                <a:gd name="connsiteX631" fmla="*/ 7134251 w 12330774"/>
                <a:gd name="connsiteY631" fmla="*/ 1923187 h 4714424"/>
                <a:gd name="connsiteX632" fmla="*/ 7249892 w 12330774"/>
                <a:gd name="connsiteY632" fmla="*/ 1908681 h 4714424"/>
                <a:gd name="connsiteX633" fmla="*/ 7267602 w 12330774"/>
                <a:gd name="connsiteY633" fmla="*/ 1894176 h 4714424"/>
                <a:gd name="connsiteX634" fmla="*/ 7266562 w 12330774"/>
                <a:gd name="connsiteY634" fmla="*/ 1894176 h 4714424"/>
                <a:gd name="connsiteX635" fmla="*/ 7251976 w 12330774"/>
                <a:gd name="connsiteY635" fmla="*/ 1701673 h 4714424"/>
                <a:gd name="connsiteX636" fmla="*/ 7226971 w 12330774"/>
                <a:gd name="connsiteY636" fmla="*/ 1675300 h 4714424"/>
                <a:gd name="connsiteX637" fmla="*/ 12102620 w 12330774"/>
                <a:gd name="connsiteY637" fmla="*/ 434558 h 4714424"/>
                <a:gd name="connsiteX638" fmla="*/ 11461911 w 12330774"/>
                <a:gd name="connsiteY638" fmla="*/ 925050 h 4714424"/>
                <a:gd name="connsiteX639" fmla="*/ 11687982 w 12330774"/>
                <a:gd name="connsiteY639" fmla="*/ 2831659 h 4714424"/>
                <a:gd name="connsiteX640" fmla="*/ 12284936 w 12330774"/>
                <a:gd name="connsiteY640" fmla="*/ 2305564 h 4714424"/>
                <a:gd name="connsiteX641" fmla="*/ 6859216 w 12330774"/>
                <a:gd name="connsiteY641" fmla="*/ 1718812 h 4714424"/>
                <a:gd name="connsiteX642" fmla="*/ 6841503 w 12330774"/>
                <a:gd name="connsiteY642" fmla="*/ 1733316 h 4714424"/>
                <a:gd name="connsiteX643" fmla="*/ 6855048 w 12330774"/>
                <a:gd name="connsiteY643" fmla="*/ 1925824 h 4714424"/>
                <a:gd name="connsiteX644" fmla="*/ 6880050 w 12330774"/>
                <a:gd name="connsiteY644" fmla="*/ 1952192 h 4714424"/>
                <a:gd name="connsiteX645" fmla="*/ 6995691 w 12330774"/>
                <a:gd name="connsiteY645" fmla="*/ 1939008 h 4714424"/>
                <a:gd name="connsiteX646" fmla="*/ 7013401 w 12330774"/>
                <a:gd name="connsiteY646" fmla="*/ 1924503 h 4714424"/>
                <a:gd name="connsiteX647" fmla="*/ 6999860 w 12330774"/>
                <a:gd name="connsiteY647" fmla="*/ 1732000 h 4714424"/>
                <a:gd name="connsiteX648" fmla="*/ 6974854 w 12330774"/>
                <a:gd name="connsiteY648" fmla="*/ 1705627 h 4714424"/>
                <a:gd name="connsiteX649" fmla="*/ 11428573 w 12330774"/>
                <a:gd name="connsiteY649" fmla="*/ 575641 h 4714424"/>
                <a:gd name="connsiteX650" fmla="*/ 11323352 w 12330774"/>
                <a:gd name="connsiteY650" fmla="*/ 627061 h 4714424"/>
                <a:gd name="connsiteX651" fmla="*/ 11312935 w 12330774"/>
                <a:gd name="connsiteY651" fmla="*/ 632336 h 4714424"/>
                <a:gd name="connsiteX652" fmla="*/ 11377524 w 12330774"/>
                <a:gd name="connsiteY652" fmla="*/ 855171 h 4714424"/>
                <a:gd name="connsiteX653" fmla="*/ 11398362 w 12330774"/>
                <a:gd name="connsiteY653" fmla="*/ 845941 h 4714424"/>
                <a:gd name="connsiteX654" fmla="*/ 11510875 w 12330774"/>
                <a:gd name="connsiteY654" fmla="*/ 790563 h 4714424"/>
                <a:gd name="connsiteX655" fmla="*/ 11520252 w 12330774"/>
                <a:gd name="connsiteY655" fmla="*/ 780012 h 4714424"/>
                <a:gd name="connsiteX656" fmla="*/ 11521296 w 12330774"/>
                <a:gd name="connsiteY656" fmla="*/ 780012 h 4714424"/>
                <a:gd name="connsiteX657" fmla="*/ 11458787 w 12330774"/>
                <a:gd name="connsiteY657" fmla="*/ 591463 h 4714424"/>
                <a:gd name="connsiteX658" fmla="*/ 11428573 w 12330774"/>
                <a:gd name="connsiteY658" fmla="*/ 575641 h 4714424"/>
                <a:gd name="connsiteX659" fmla="*/ 6607096 w 12330774"/>
                <a:gd name="connsiteY659" fmla="*/ 1743863 h 4714424"/>
                <a:gd name="connsiteX660" fmla="*/ 6589386 w 12330774"/>
                <a:gd name="connsiteY660" fmla="*/ 1759689 h 4714424"/>
                <a:gd name="connsiteX661" fmla="*/ 6600847 w 12330774"/>
                <a:gd name="connsiteY661" fmla="*/ 1950876 h 4714424"/>
                <a:gd name="connsiteX662" fmla="*/ 6625849 w 12330774"/>
                <a:gd name="connsiteY662" fmla="*/ 1978565 h 4714424"/>
                <a:gd name="connsiteX663" fmla="*/ 6741490 w 12330774"/>
                <a:gd name="connsiteY663" fmla="*/ 1966697 h 4714424"/>
                <a:gd name="connsiteX664" fmla="*/ 6759200 w 12330774"/>
                <a:gd name="connsiteY664" fmla="*/ 1952192 h 4714424"/>
                <a:gd name="connsiteX665" fmla="*/ 6760244 w 12330774"/>
                <a:gd name="connsiteY665" fmla="*/ 1949555 h 4714424"/>
                <a:gd name="connsiteX666" fmla="*/ 6747743 w 12330774"/>
                <a:gd name="connsiteY666" fmla="*/ 1758368 h 4714424"/>
                <a:gd name="connsiteX667" fmla="*/ 6722737 w 12330774"/>
                <a:gd name="connsiteY667" fmla="*/ 1732000 h 4714424"/>
                <a:gd name="connsiteX668" fmla="*/ 4709971 w 12330774"/>
                <a:gd name="connsiteY668" fmla="*/ 2192170 h 4714424"/>
                <a:gd name="connsiteX669" fmla="*/ 4985006 w 12330774"/>
                <a:gd name="connsiteY669" fmla="*/ 4040758 h 4714424"/>
                <a:gd name="connsiteX670" fmla="*/ 4990214 w 12330774"/>
                <a:gd name="connsiteY670" fmla="*/ 4040758 h 4714424"/>
                <a:gd name="connsiteX671" fmla="*/ 4991258 w 12330774"/>
                <a:gd name="connsiteY671" fmla="*/ 4040758 h 4714424"/>
                <a:gd name="connsiteX672" fmla="*/ 6917557 w 12330774"/>
                <a:gd name="connsiteY672" fmla="*/ 3964282 h 4714424"/>
                <a:gd name="connsiteX673" fmla="*/ 6689402 w 12330774"/>
                <a:gd name="connsiteY673" fmla="*/ 2069545 h 4714424"/>
                <a:gd name="connsiteX674" fmla="*/ 6482081 w 12330774"/>
                <a:gd name="connsiteY674" fmla="*/ 2089322 h 4714424"/>
                <a:gd name="connsiteX675" fmla="*/ 4709971 w 12330774"/>
                <a:gd name="connsiteY675" fmla="*/ 2192170 h 4714424"/>
                <a:gd name="connsiteX676" fmla="*/ 6352898 w 12330774"/>
                <a:gd name="connsiteY676" fmla="*/ 1768919 h 4714424"/>
                <a:gd name="connsiteX677" fmla="*/ 6334145 w 12330774"/>
                <a:gd name="connsiteY677" fmla="*/ 1784740 h 4714424"/>
                <a:gd name="connsiteX678" fmla="*/ 6344562 w 12330774"/>
                <a:gd name="connsiteY678" fmla="*/ 1975927 h 4714424"/>
                <a:gd name="connsiteX679" fmla="*/ 6369564 w 12330774"/>
                <a:gd name="connsiteY679" fmla="*/ 2003616 h 4714424"/>
                <a:gd name="connsiteX680" fmla="*/ 6447702 w 12330774"/>
                <a:gd name="connsiteY680" fmla="*/ 1997024 h 4714424"/>
                <a:gd name="connsiteX681" fmla="*/ 6486249 w 12330774"/>
                <a:gd name="connsiteY681" fmla="*/ 1993070 h 4714424"/>
                <a:gd name="connsiteX682" fmla="*/ 6503959 w 12330774"/>
                <a:gd name="connsiteY682" fmla="*/ 1977244 h 4714424"/>
                <a:gd name="connsiteX683" fmla="*/ 6503959 w 12330774"/>
                <a:gd name="connsiteY683" fmla="*/ 1975927 h 4714424"/>
                <a:gd name="connsiteX684" fmla="*/ 6492498 w 12330774"/>
                <a:gd name="connsiteY684" fmla="*/ 1784741 h 4714424"/>
                <a:gd name="connsiteX685" fmla="*/ 6467496 w 12330774"/>
                <a:gd name="connsiteY685" fmla="*/ 1758368 h 4714424"/>
                <a:gd name="connsiteX686" fmla="*/ 6429989 w 12330774"/>
                <a:gd name="connsiteY686" fmla="*/ 1762322 h 4714424"/>
                <a:gd name="connsiteX687" fmla="*/ 6352898 w 12330774"/>
                <a:gd name="connsiteY687" fmla="*/ 1768919 h 4714424"/>
                <a:gd name="connsiteX688" fmla="*/ 11648395 w 12330774"/>
                <a:gd name="connsiteY688" fmla="*/ 446421 h 4714424"/>
                <a:gd name="connsiteX689" fmla="*/ 11550466 w 12330774"/>
                <a:gd name="connsiteY689" fmla="*/ 508396 h 4714424"/>
                <a:gd name="connsiteX690" fmla="*/ 11542130 w 12330774"/>
                <a:gd name="connsiteY690" fmla="*/ 517625 h 4714424"/>
                <a:gd name="connsiteX691" fmla="*/ 11608807 w 12330774"/>
                <a:gd name="connsiteY691" fmla="*/ 703537 h 4714424"/>
                <a:gd name="connsiteX692" fmla="*/ 11640062 w 12330774"/>
                <a:gd name="connsiteY692" fmla="*/ 718042 h 4714424"/>
                <a:gd name="connsiteX693" fmla="*/ 11749447 w 12330774"/>
                <a:gd name="connsiteY693" fmla="*/ 649479 h 4714424"/>
                <a:gd name="connsiteX694" fmla="*/ 11756743 w 12330774"/>
                <a:gd name="connsiteY694" fmla="*/ 641566 h 4714424"/>
                <a:gd name="connsiteX695" fmla="*/ 11756743 w 12330774"/>
                <a:gd name="connsiteY695" fmla="*/ 638928 h 4714424"/>
                <a:gd name="connsiteX696" fmla="*/ 11680689 w 12330774"/>
                <a:gd name="connsiteY696" fmla="*/ 458288 h 4714424"/>
                <a:gd name="connsiteX697" fmla="*/ 11679649 w 12330774"/>
                <a:gd name="connsiteY697" fmla="*/ 458288 h 4714424"/>
                <a:gd name="connsiteX698" fmla="*/ 11648395 w 12330774"/>
                <a:gd name="connsiteY698" fmla="*/ 446421 h 4714424"/>
                <a:gd name="connsiteX699" fmla="*/ 6098697 w 12330774"/>
                <a:gd name="connsiteY699" fmla="*/ 1790011 h 4714424"/>
                <a:gd name="connsiteX700" fmla="*/ 6079944 w 12330774"/>
                <a:gd name="connsiteY700" fmla="*/ 1805838 h 4714424"/>
                <a:gd name="connsiteX701" fmla="*/ 6089321 w 12330774"/>
                <a:gd name="connsiteY701" fmla="*/ 1997024 h 4714424"/>
                <a:gd name="connsiteX702" fmla="*/ 6113283 w 12330774"/>
                <a:gd name="connsiteY702" fmla="*/ 2024713 h 4714424"/>
                <a:gd name="connsiteX703" fmla="*/ 6229964 w 12330774"/>
                <a:gd name="connsiteY703" fmla="*/ 2015484 h 4714424"/>
                <a:gd name="connsiteX704" fmla="*/ 6248718 w 12330774"/>
                <a:gd name="connsiteY704" fmla="*/ 1999662 h 4714424"/>
                <a:gd name="connsiteX705" fmla="*/ 6238297 w 12330774"/>
                <a:gd name="connsiteY705" fmla="*/ 1808471 h 4714424"/>
                <a:gd name="connsiteX706" fmla="*/ 6213295 w 12330774"/>
                <a:gd name="connsiteY706" fmla="*/ 1780782 h 4714424"/>
                <a:gd name="connsiteX707" fmla="*/ 5844496 w 12330774"/>
                <a:gd name="connsiteY707" fmla="*/ 1808471 h 4714424"/>
                <a:gd name="connsiteX708" fmla="*/ 5825743 w 12330774"/>
                <a:gd name="connsiteY708" fmla="*/ 1824297 h 4714424"/>
                <a:gd name="connsiteX709" fmla="*/ 5834076 w 12330774"/>
                <a:gd name="connsiteY709" fmla="*/ 2015484 h 4714424"/>
                <a:gd name="connsiteX710" fmla="*/ 5858041 w 12330774"/>
                <a:gd name="connsiteY710" fmla="*/ 2043173 h 4714424"/>
                <a:gd name="connsiteX711" fmla="*/ 5974723 w 12330774"/>
                <a:gd name="connsiteY711" fmla="*/ 2035260 h 4714424"/>
                <a:gd name="connsiteX712" fmla="*/ 5993473 w 12330774"/>
                <a:gd name="connsiteY712" fmla="*/ 2019438 h 4714424"/>
                <a:gd name="connsiteX713" fmla="*/ 5992433 w 12330774"/>
                <a:gd name="connsiteY713" fmla="*/ 2019438 h 4714424"/>
                <a:gd name="connsiteX714" fmla="*/ 5984096 w 12330774"/>
                <a:gd name="connsiteY714" fmla="*/ 1828252 h 4714424"/>
                <a:gd name="connsiteX715" fmla="*/ 5960138 w 12330774"/>
                <a:gd name="connsiteY715" fmla="*/ 1800562 h 4714424"/>
                <a:gd name="connsiteX716" fmla="*/ 11873033 w 12330774"/>
                <a:gd name="connsiteY716" fmla="*/ 284406 h 4714424"/>
                <a:gd name="connsiteX717" fmla="*/ 11855712 w 12330774"/>
                <a:gd name="connsiteY717" fmla="*/ 289515 h 4714424"/>
                <a:gd name="connsiteX718" fmla="*/ 11767160 w 12330774"/>
                <a:gd name="connsiteY718" fmla="*/ 363353 h 4714424"/>
                <a:gd name="connsiteX719" fmla="*/ 11760908 w 12330774"/>
                <a:gd name="connsiteY719" fmla="*/ 371267 h 4714424"/>
                <a:gd name="connsiteX720" fmla="*/ 11760908 w 12330774"/>
                <a:gd name="connsiteY720" fmla="*/ 373904 h 4714424"/>
                <a:gd name="connsiteX721" fmla="*/ 11843211 w 12330774"/>
                <a:gd name="connsiteY721" fmla="*/ 550586 h 4714424"/>
                <a:gd name="connsiteX722" fmla="*/ 11875509 w 12330774"/>
                <a:gd name="connsiteY722" fmla="*/ 561136 h 4714424"/>
                <a:gd name="connsiteX723" fmla="*/ 11979690 w 12330774"/>
                <a:gd name="connsiteY723" fmla="*/ 474110 h 4714424"/>
                <a:gd name="connsiteX724" fmla="*/ 11984898 w 12330774"/>
                <a:gd name="connsiteY724" fmla="*/ 467518 h 4714424"/>
                <a:gd name="connsiteX725" fmla="*/ 11985938 w 12330774"/>
                <a:gd name="connsiteY725" fmla="*/ 467518 h 4714424"/>
                <a:gd name="connsiteX726" fmla="*/ 11983854 w 12330774"/>
                <a:gd name="connsiteY726" fmla="*/ 462247 h 4714424"/>
                <a:gd name="connsiteX727" fmla="*/ 11888010 w 12330774"/>
                <a:gd name="connsiteY727" fmla="*/ 296108 h 4714424"/>
                <a:gd name="connsiteX728" fmla="*/ 11873033 w 12330774"/>
                <a:gd name="connsiteY728" fmla="*/ 284406 h 4714424"/>
                <a:gd name="connsiteX729" fmla="*/ 5590296 w 12330774"/>
                <a:gd name="connsiteY729" fmla="*/ 1825614 h 4714424"/>
                <a:gd name="connsiteX730" fmla="*/ 5571542 w 12330774"/>
                <a:gd name="connsiteY730" fmla="*/ 1841436 h 4714424"/>
                <a:gd name="connsiteX731" fmla="*/ 5578835 w 12330774"/>
                <a:gd name="connsiteY731" fmla="*/ 2031306 h 4714424"/>
                <a:gd name="connsiteX732" fmla="*/ 5602797 w 12330774"/>
                <a:gd name="connsiteY732" fmla="*/ 2058995 h 4714424"/>
                <a:gd name="connsiteX733" fmla="*/ 5719478 w 12330774"/>
                <a:gd name="connsiteY733" fmla="*/ 2052403 h 4714424"/>
                <a:gd name="connsiteX734" fmla="*/ 5738232 w 12330774"/>
                <a:gd name="connsiteY734" fmla="*/ 2036581 h 4714424"/>
                <a:gd name="connsiteX735" fmla="*/ 5737192 w 12330774"/>
                <a:gd name="connsiteY735" fmla="*/ 2037897 h 4714424"/>
                <a:gd name="connsiteX736" fmla="*/ 5729895 w 12330774"/>
                <a:gd name="connsiteY736" fmla="*/ 1846711 h 4714424"/>
                <a:gd name="connsiteX737" fmla="*/ 5705937 w 12330774"/>
                <a:gd name="connsiteY737" fmla="*/ 1819022 h 4714424"/>
                <a:gd name="connsiteX738" fmla="*/ 5335054 w 12330774"/>
                <a:gd name="connsiteY738" fmla="*/ 1838798 h 4714424"/>
                <a:gd name="connsiteX739" fmla="*/ 5316301 w 12330774"/>
                <a:gd name="connsiteY739" fmla="*/ 1854624 h 4714424"/>
                <a:gd name="connsiteX740" fmla="*/ 5322553 w 12330774"/>
                <a:gd name="connsiteY740" fmla="*/ 2045811 h 4714424"/>
                <a:gd name="connsiteX741" fmla="*/ 5346512 w 12330774"/>
                <a:gd name="connsiteY741" fmla="*/ 2073500 h 4714424"/>
                <a:gd name="connsiteX742" fmla="*/ 5463193 w 12330774"/>
                <a:gd name="connsiteY742" fmla="*/ 2066908 h 4714424"/>
                <a:gd name="connsiteX743" fmla="*/ 5482991 w 12330774"/>
                <a:gd name="connsiteY743" fmla="*/ 2051086 h 4714424"/>
                <a:gd name="connsiteX744" fmla="*/ 5480907 w 12330774"/>
                <a:gd name="connsiteY744" fmla="*/ 2049765 h 4714424"/>
                <a:gd name="connsiteX745" fmla="*/ 5474654 w 12330774"/>
                <a:gd name="connsiteY745" fmla="*/ 1859895 h 4714424"/>
                <a:gd name="connsiteX746" fmla="*/ 5450692 w 12330774"/>
                <a:gd name="connsiteY746" fmla="*/ 1832206 h 4714424"/>
                <a:gd name="connsiteX747" fmla="*/ 5335054 w 12330774"/>
                <a:gd name="connsiteY747" fmla="*/ 1838798 h 4714424"/>
                <a:gd name="connsiteX748" fmla="*/ 5081894 w 12330774"/>
                <a:gd name="connsiteY748" fmla="*/ 1851986 h 4714424"/>
                <a:gd name="connsiteX749" fmla="*/ 5062100 w 12330774"/>
                <a:gd name="connsiteY749" fmla="*/ 1867808 h 4714424"/>
                <a:gd name="connsiteX750" fmla="*/ 5067309 w 12330774"/>
                <a:gd name="connsiteY750" fmla="*/ 2057678 h 4714424"/>
                <a:gd name="connsiteX751" fmla="*/ 5091271 w 12330774"/>
                <a:gd name="connsiteY751" fmla="*/ 2085367 h 4714424"/>
                <a:gd name="connsiteX752" fmla="*/ 5207952 w 12330774"/>
                <a:gd name="connsiteY752" fmla="*/ 2080092 h 4714424"/>
                <a:gd name="connsiteX753" fmla="*/ 5227746 w 12330774"/>
                <a:gd name="connsiteY753" fmla="*/ 2064270 h 4714424"/>
                <a:gd name="connsiteX754" fmla="*/ 5226706 w 12330774"/>
                <a:gd name="connsiteY754" fmla="*/ 2064270 h 4714424"/>
                <a:gd name="connsiteX755" fmla="*/ 5221497 w 12330774"/>
                <a:gd name="connsiteY755" fmla="*/ 1874400 h 4714424"/>
                <a:gd name="connsiteX756" fmla="*/ 5197535 w 12330774"/>
                <a:gd name="connsiteY756" fmla="*/ 1846711 h 4714424"/>
                <a:gd name="connsiteX757" fmla="*/ 4828737 w 12330774"/>
                <a:gd name="connsiteY757" fmla="*/ 1859895 h 4714424"/>
                <a:gd name="connsiteX758" fmla="*/ 4808943 w 12330774"/>
                <a:gd name="connsiteY758" fmla="*/ 1875717 h 4714424"/>
                <a:gd name="connsiteX759" fmla="*/ 4812067 w 12330774"/>
                <a:gd name="connsiteY759" fmla="*/ 2065587 h 4714424"/>
                <a:gd name="connsiteX760" fmla="*/ 4836029 w 12330774"/>
                <a:gd name="connsiteY760" fmla="*/ 2094597 h 4714424"/>
                <a:gd name="connsiteX761" fmla="*/ 4952711 w 12330774"/>
                <a:gd name="connsiteY761" fmla="*/ 2090638 h 4714424"/>
                <a:gd name="connsiteX762" fmla="*/ 4972505 w 12330774"/>
                <a:gd name="connsiteY762" fmla="*/ 2074816 h 4714424"/>
                <a:gd name="connsiteX763" fmla="*/ 4972505 w 12330774"/>
                <a:gd name="connsiteY763" fmla="*/ 2073500 h 4714424"/>
                <a:gd name="connsiteX764" fmla="*/ 4968337 w 12330774"/>
                <a:gd name="connsiteY764" fmla="*/ 1883630 h 4714424"/>
                <a:gd name="connsiteX765" fmla="*/ 4944378 w 12330774"/>
                <a:gd name="connsiteY765" fmla="*/ 1855941 h 4714424"/>
                <a:gd name="connsiteX766" fmla="*/ 4828737 w 12330774"/>
                <a:gd name="connsiteY766" fmla="*/ 1859895 h 4714424"/>
                <a:gd name="connsiteX767" fmla="*/ 4575576 w 12330774"/>
                <a:gd name="connsiteY767" fmla="*/ 1866487 h 4714424"/>
                <a:gd name="connsiteX768" fmla="*/ 4555782 w 12330774"/>
                <a:gd name="connsiteY768" fmla="*/ 1882313 h 4714424"/>
                <a:gd name="connsiteX769" fmla="*/ 4557867 w 12330774"/>
                <a:gd name="connsiteY769" fmla="*/ 2072179 h 4714424"/>
                <a:gd name="connsiteX770" fmla="*/ 4580785 w 12330774"/>
                <a:gd name="connsiteY770" fmla="*/ 2101189 h 4714424"/>
                <a:gd name="connsiteX771" fmla="*/ 4697470 w 12330774"/>
                <a:gd name="connsiteY771" fmla="*/ 2098551 h 4714424"/>
                <a:gd name="connsiteX772" fmla="*/ 4717264 w 12330774"/>
                <a:gd name="connsiteY772" fmla="*/ 2082729 h 4714424"/>
                <a:gd name="connsiteX773" fmla="*/ 4714136 w 12330774"/>
                <a:gd name="connsiteY773" fmla="*/ 1892860 h 4714424"/>
                <a:gd name="connsiteX774" fmla="*/ 4690177 w 12330774"/>
                <a:gd name="connsiteY774" fmla="*/ 1863854 h 4714424"/>
                <a:gd name="connsiteX775" fmla="*/ 4575576 w 12330774"/>
                <a:gd name="connsiteY775" fmla="*/ 1866487 h 4714424"/>
                <a:gd name="connsiteX776" fmla="*/ 4322419 w 12330774"/>
                <a:gd name="connsiteY776" fmla="*/ 1869125 h 4714424"/>
                <a:gd name="connsiteX777" fmla="*/ 4301582 w 12330774"/>
                <a:gd name="connsiteY777" fmla="*/ 1886268 h 4714424"/>
                <a:gd name="connsiteX778" fmla="*/ 4301582 w 12330774"/>
                <a:gd name="connsiteY778" fmla="*/ 2074817 h 4714424"/>
                <a:gd name="connsiteX779" fmla="*/ 4324503 w 12330774"/>
                <a:gd name="connsiteY779" fmla="*/ 2103827 h 4714424"/>
                <a:gd name="connsiteX780" fmla="*/ 4441185 w 12330774"/>
                <a:gd name="connsiteY780" fmla="*/ 2103827 h 4714424"/>
                <a:gd name="connsiteX781" fmla="*/ 4462019 w 12330774"/>
                <a:gd name="connsiteY781" fmla="*/ 2086684 h 4714424"/>
                <a:gd name="connsiteX782" fmla="*/ 4459935 w 12330774"/>
                <a:gd name="connsiteY782" fmla="*/ 2086684 h 4714424"/>
                <a:gd name="connsiteX783" fmla="*/ 4459935 w 12330774"/>
                <a:gd name="connsiteY783" fmla="*/ 1898135 h 4714424"/>
                <a:gd name="connsiteX784" fmla="*/ 4437017 w 12330774"/>
                <a:gd name="connsiteY784" fmla="*/ 1869125 h 4714424"/>
                <a:gd name="connsiteX785" fmla="*/ 4071343 w 12330774"/>
                <a:gd name="connsiteY785" fmla="*/ 1866487 h 4714424"/>
                <a:gd name="connsiteX786" fmla="*/ 4049465 w 12330774"/>
                <a:gd name="connsiteY786" fmla="*/ 1883630 h 4714424"/>
                <a:gd name="connsiteX787" fmla="*/ 4045297 w 12330774"/>
                <a:gd name="connsiteY787" fmla="*/ 2070862 h 4714424"/>
                <a:gd name="connsiteX788" fmla="*/ 4067178 w 12330774"/>
                <a:gd name="connsiteY788" fmla="*/ 2101189 h 4714424"/>
                <a:gd name="connsiteX789" fmla="*/ 4184900 w 12330774"/>
                <a:gd name="connsiteY789" fmla="*/ 2103827 h 4714424"/>
                <a:gd name="connsiteX790" fmla="*/ 4205737 w 12330774"/>
                <a:gd name="connsiteY790" fmla="*/ 2086684 h 4714424"/>
                <a:gd name="connsiteX791" fmla="*/ 4205737 w 12330774"/>
                <a:gd name="connsiteY791" fmla="*/ 2088005 h 4714424"/>
                <a:gd name="connsiteX792" fmla="*/ 4207818 w 12330774"/>
                <a:gd name="connsiteY792" fmla="*/ 1899452 h 4714424"/>
                <a:gd name="connsiteX793" fmla="*/ 4184900 w 12330774"/>
                <a:gd name="connsiteY793" fmla="*/ 1869125 h 4714424"/>
                <a:gd name="connsiteX794" fmla="*/ 4071343 w 12330774"/>
                <a:gd name="connsiteY794" fmla="*/ 1866487 h 4714424"/>
                <a:gd name="connsiteX795" fmla="*/ 2720120 w 12330774"/>
                <a:gd name="connsiteY795" fmla="*/ 2201400 h 4714424"/>
                <a:gd name="connsiteX796" fmla="*/ 2982657 w 12330774"/>
                <a:gd name="connsiteY796" fmla="*/ 3970874 h 4714424"/>
                <a:gd name="connsiteX797" fmla="*/ 4862072 w 12330774"/>
                <a:gd name="connsiteY797" fmla="*/ 4044717 h 4714424"/>
                <a:gd name="connsiteX798" fmla="*/ 4579744 w 12330774"/>
                <a:gd name="connsiteY798" fmla="*/ 2201400 h 4714424"/>
                <a:gd name="connsiteX799" fmla="*/ 4036964 w 12330774"/>
                <a:gd name="connsiteY799" fmla="*/ 2196124 h 4714424"/>
                <a:gd name="connsiteX800" fmla="*/ 4038007 w 12330774"/>
                <a:gd name="connsiteY800" fmla="*/ 2197441 h 4714424"/>
                <a:gd name="connsiteX801" fmla="*/ 2720120 w 12330774"/>
                <a:gd name="connsiteY801" fmla="*/ 2201400 h 4714424"/>
                <a:gd name="connsiteX802" fmla="*/ 3815061 w 12330774"/>
                <a:gd name="connsiteY802" fmla="*/ 1855941 h 4714424"/>
                <a:gd name="connsiteX803" fmla="*/ 3793180 w 12330774"/>
                <a:gd name="connsiteY803" fmla="*/ 1873083 h 4714424"/>
                <a:gd name="connsiteX804" fmla="*/ 3790056 w 12330774"/>
                <a:gd name="connsiteY804" fmla="*/ 2060316 h 4714424"/>
                <a:gd name="connsiteX805" fmla="*/ 3812977 w 12330774"/>
                <a:gd name="connsiteY805" fmla="*/ 2090638 h 4714424"/>
                <a:gd name="connsiteX806" fmla="*/ 3927575 w 12330774"/>
                <a:gd name="connsiteY806" fmla="*/ 2094597 h 4714424"/>
                <a:gd name="connsiteX807" fmla="*/ 3949452 w 12330774"/>
                <a:gd name="connsiteY807" fmla="*/ 2076138 h 4714424"/>
                <a:gd name="connsiteX808" fmla="*/ 3948412 w 12330774"/>
                <a:gd name="connsiteY808" fmla="*/ 2076138 h 4714424"/>
                <a:gd name="connsiteX809" fmla="*/ 3953617 w 12330774"/>
                <a:gd name="connsiteY809" fmla="*/ 1890222 h 4714424"/>
                <a:gd name="connsiteX810" fmla="*/ 3931743 w 12330774"/>
                <a:gd name="connsiteY810" fmla="*/ 1859895 h 4714424"/>
                <a:gd name="connsiteX811" fmla="*/ 3815061 w 12330774"/>
                <a:gd name="connsiteY811" fmla="*/ 1855941 h 4714424"/>
                <a:gd name="connsiteX812" fmla="*/ 3559817 w 12330774"/>
                <a:gd name="connsiteY812" fmla="*/ 1850665 h 4714424"/>
                <a:gd name="connsiteX813" fmla="*/ 3537939 w 12330774"/>
                <a:gd name="connsiteY813" fmla="*/ 1867808 h 4714424"/>
                <a:gd name="connsiteX814" fmla="*/ 3537939 w 12330774"/>
                <a:gd name="connsiteY814" fmla="*/ 2056357 h 4714424"/>
                <a:gd name="connsiteX815" fmla="*/ 3560860 w 12330774"/>
                <a:gd name="connsiteY815" fmla="*/ 2085367 h 4714424"/>
                <a:gd name="connsiteX816" fmla="*/ 3675458 w 12330774"/>
                <a:gd name="connsiteY816" fmla="*/ 2086684 h 4714424"/>
                <a:gd name="connsiteX817" fmla="*/ 3696295 w 12330774"/>
                <a:gd name="connsiteY817" fmla="*/ 2069545 h 4714424"/>
                <a:gd name="connsiteX818" fmla="*/ 3697335 w 12330774"/>
                <a:gd name="connsiteY818" fmla="*/ 2070862 h 4714424"/>
                <a:gd name="connsiteX819" fmla="*/ 3699420 w 12330774"/>
                <a:gd name="connsiteY819" fmla="*/ 1882313 h 4714424"/>
                <a:gd name="connsiteX820" fmla="*/ 3676498 w 12330774"/>
                <a:gd name="connsiteY820" fmla="*/ 1851986 h 4714424"/>
                <a:gd name="connsiteX821" fmla="*/ 3303532 w 12330774"/>
                <a:gd name="connsiteY821" fmla="*/ 1849348 h 4714424"/>
                <a:gd name="connsiteX822" fmla="*/ 3283738 w 12330774"/>
                <a:gd name="connsiteY822" fmla="*/ 1866487 h 4714424"/>
                <a:gd name="connsiteX823" fmla="*/ 3283738 w 12330774"/>
                <a:gd name="connsiteY823" fmla="*/ 2055040 h 4714424"/>
                <a:gd name="connsiteX824" fmla="*/ 3306660 w 12330774"/>
                <a:gd name="connsiteY824" fmla="*/ 2084046 h 4714424"/>
                <a:gd name="connsiteX825" fmla="*/ 3421257 w 12330774"/>
                <a:gd name="connsiteY825" fmla="*/ 2084046 h 4714424"/>
                <a:gd name="connsiteX826" fmla="*/ 3442095 w 12330774"/>
                <a:gd name="connsiteY826" fmla="*/ 2066908 h 4714424"/>
                <a:gd name="connsiteX827" fmla="*/ 3443135 w 12330774"/>
                <a:gd name="connsiteY827" fmla="*/ 2066908 h 4714424"/>
                <a:gd name="connsiteX828" fmla="*/ 3443135 w 12330774"/>
                <a:gd name="connsiteY828" fmla="*/ 1878354 h 4714424"/>
                <a:gd name="connsiteX829" fmla="*/ 3420213 w 12330774"/>
                <a:gd name="connsiteY829" fmla="*/ 1849349 h 4714424"/>
                <a:gd name="connsiteX830" fmla="*/ 3045166 w 12330774"/>
                <a:gd name="connsiteY830" fmla="*/ 1854624 h 4714424"/>
                <a:gd name="connsiteX831" fmla="*/ 3025372 w 12330774"/>
                <a:gd name="connsiteY831" fmla="*/ 1870446 h 4714424"/>
                <a:gd name="connsiteX832" fmla="*/ 3028497 w 12330774"/>
                <a:gd name="connsiteY832" fmla="*/ 2060316 h 4714424"/>
                <a:gd name="connsiteX833" fmla="*/ 3052459 w 12330774"/>
                <a:gd name="connsiteY833" fmla="*/ 2089322 h 4714424"/>
                <a:gd name="connsiteX834" fmla="*/ 3168097 w 12330774"/>
                <a:gd name="connsiteY834" fmla="*/ 2086684 h 4714424"/>
                <a:gd name="connsiteX835" fmla="*/ 3187894 w 12330774"/>
                <a:gd name="connsiteY835" fmla="*/ 2069546 h 4714424"/>
                <a:gd name="connsiteX836" fmla="*/ 3186850 w 12330774"/>
                <a:gd name="connsiteY836" fmla="*/ 2069545 h 4714424"/>
                <a:gd name="connsiteX837" fmla="*/ 3184766 w 12330774"/>
                <a:gd name="connsiteY837" fmla="*/ 1880992 h 4714424"/>
                <a:gd name="connsiteX838" fmla="*/ 3161848 w 12330774"/>
                <a:gd name="connsiteY838" fmla="*/ 1851986 h 4714424"/>
                <a:gd name="connsiteX839" fmla="*/ 3045166 w 12330774"/>
                <a:gd name="connsiteY839" fmla="*/ 1854624 h 4714424"/>
                <a:gd name="connsiteX840" fmla="*/ 772987 w 12330774"/>
                <a:gd name="connsiteY840" fmla="*/ 2412362 h 4714424"/>
                <a:gd name="connsiteX841" fmla="*/ 1063651 w 12330774"/>
                <a:gd name="connsiteY841" fmla="*/ 4156790 h 4714424"/>
                <a:gd name="connsiteX842" fmla="*/ 2824300 w 12330774"/>
                <a:gd name="connsiteY842" fmla="*/ 3976150 h 4714424"/>
                <a:gd name="connsiteX843" fmla="*/ 2536764 w 12330774"/>
                <a:gd name="connsiteY843" fmla="*/ 2210629 h 4714424"/>
                <a:gd name="connsiteX844" fmla="*/ 2536764 w 12330774"/>
                <a:gd name="connsiteY844" fmla="*/ 2211946 h 4714424"/>
                <a:gd name="connsiteX845" fmla="*/ 772987 w 12330774"/>
                <a:gd name="connsiteY845" fmla="*/ 2412362 h 4714424"/>
                <a:gd name="connsiteX846" fmla="*/ 2789921 w 12330774"/>
                <a:gd name="connsiteY846" fmla="*/ 1862533 h 4714424"/>
                <a:gd name="connsiteX847" fmla="*/ 2770128 w 12330774"/>
                <a:gd name="connsiteY847" fmla="*/ 1878355 h 4714424"/>
                <a:gd name="connsiteX848" fmla="*/ 2775336 w 12330774"/>
                <a:gd name="connsiteY848" fmla="*/ 2068225 h 4714424"/>
                <a:gd name="connsiteX849" fmla="*/ 2799298 w 12330774"/>
                <a:gd name="connsiteY849" fmla="*/ 2095914 h 4714424"/>
                <a:gd name="connsiteX850" fmla="*/ 2913899 w 12330774"/>
                <a:gd name="connsiteY850" fmla="*/ 2091959 h 4714424"/>
                <a:gd name="connsiteX851" fmla="*/ 2926138 w 12330774"/>
                <a:gd name="connsiteY851" fmla="*/ 2087510 h 4714424"/>
                <a:gd name="connsiteX852" fmla="*/ 2933672 w 12330774"/>
                <a:gd name="connsiteY852" fmla="*/ 2076170 h 4714424"/>
                <a:gd name="connsiteX853" fmla="*/ 2933693 w 12330774"/>
                <a:gd name="connsiteY853" fmla="*/ 2077454 h 4714424"/>
                <a:gd name="connsiteX854" fmla="*/ 2933693 w 12330774"/>
                <a:gd name="connsiteY854" fmla="*/ 2076138 h 4714424"/>
                <a:gd name="connsiteX855" fmla="*/ 2933672 w 12330774"/>
                <a:gd name="connsiteY855" fmla="*/ 2076170 h 4714424"/>
                <a:gd name="connsiteX856" fmla="*/ 2930565 w 12330774"/>
                <a:gd name="connsiteY856" fmla="*/ 1887584 h 4714424"/>
                <a:gd name="connsiteX857" fmla="*/ 2906607 w 12330774"/>
                <a:gd name="connsiteY857" fmla="*/ 1858578 h 4714424"/>
                <a:gd name="connsiteX858" fmla="*/ 2532596 w 12330774"/>
                <a:gd name="connsiteY858" fmla="*/ 1873084 h 4714424"/>
                <a:gd name="connsiteX859" fmla="*/ 2513843 w 12330774"/>
                <a:gd name="connsiteY859" fmla="*/ 1888905 h 4714424"/>
                <a:gd name="connsiteX860" fmla="*/ 2520095 w 12330774"/>
                <a:gd name="connsiteY860" fmla="*/ 2080092 h 4714424"/>
                <a:gd name="connsiteX861" fmla="*/ 2544057 w 12330774"/>
                <a:gd name="connsiteY861" fmla="*/ 2107781 h 4714424"/>
                <a:gd name="connsiteX862" fmla="*/ 2659695 w 12330774"/>
                <a:gd name="connsiteY862" fmla="*/ 2102506 h 4714424"/>
                <a:gd name="connsiteX863" fmla="*/ 2679492 w 12330774"/>
                <a:gd name="connsiteY863" fmla="*/ 2086684 h 4714424"/>
                <a:gd name="connsiteX864" fmla="*/ 2678448 w 12330774"/>
                <a:gd name="connsiteY864" fmla="*/ 2084047 h 4714424"/>
                <a:gd name="connsiteX865" fmla="*/ 2673240 w 12330774"/>
                <a:gd name="connsiteY865" fmla="*/ 1894176 h 4714424"/>
                <a:gd name="connsiteX866" fmla="*/ 2649278 w 12330774"/>
                <a:gd name="connsiteY866" fmla="*/ 1866487 h 4714424"/>
                <a:gd name="connsiteX867" fmla="*/ 2278395 w 12330774"/>
                <a:gd name="connsiteY867" fmla="*/ 1890222 h 4714424"/>
                <a:gd name="connsiteX868" fmla="*/ 2259645 w 12330774"/>
                <a:gd name="connsiteY868" fmla="*/ 1906044 h 4714424"/>
                <a:gd name="connsiteX869" fmla="*/ 2267978 w 12330774"/>
                <a:gd name="connsiteY869" fmla="*/ 2097235 h 4714424"/>
                <a:gd name="connsiteX870" fmla="*/ 2291940 w 12330774"/>
                <a:gd name="connsiteY870" fmla="*/ 2124924 h 4714424"/>
                <a:gd name="connsiteX871" fmla="*/ 2406538 w 12330774"/>
                <a:gd name="connsiteY871" fmla="*/ 2117011 h 4714424"/>
                <a:gd name="connsiteX872" fmla="*/ 2425291 w 12330774"/>
                <a:gd name="connsiteY872" fmla="*/ 2101189 h 4714424"/>
                <a:gd name="connsiteX873" fmla="*/ 2425291 w 12330774"/>
                <a:gd name="connsiteY873" fmla="*/ 2099868 h 4714424"/>
                <a:gd name="connsiteX874" fmla="*/ 2417999 w 12330774"/>
                <a:gd name="connsiteY874" fmla="*/ 1910003 h 4714424"/>
                <a:gd name="connsiteX875" fmla="*/ 2394037 w 12330774"/>
                <a:gd name="connsiteY875" fmla="*/ 1882313 h 4714424"/>
                <a:gd name="connsiteX876" fmla="*/ 2020030 w 12330774"/>
                <a:gd name="connsiteY876" fmla="*/ 1910003 h 4714424"/>
                <a:gd name="connsiteX877" fmla="*/ 2001276 w 12330774"/>
                <a:gd name="connsiteY877" fmla="*/ 1925824 h 4714424"/>
                <a:gd name="connsiteX878" fmla="*/ 2011693 w 12330774"/>
                <a:gd name="connsiteY878" fmla="*/ 2117011 h 4714424"/>
                <a:gd name="connsiteX879" fmla="*/ 2036699 w 12330774"/>
                <a:gd name="connsiteY879" fmla="*/ 2144700 h 4714424"/>
                <a:gd name="connsiteX880" fmla="*/ 2152337 w 12330774"/>
                <a:gd name="connsiteY880" fmla="*/ 2135470 h 4714424"/>
                <a:gd name="connsiteX881" fmla="*/ 2171090 w 12330774"/>
                <a:gd name="connsiteY881" fmla="*/ 2119648 h 4714424"/>
                <a:gd name="connsiteX882" fmla="*/ 2161714 w 12330774"/>
                <a:gd name="connsiteY882" fmla="*/ 1928462 h 4714424"/>
                <a:gd name="connsiteX883" fmla="*/ 2136711 w 12330774"/>
                <a:gd name="connsiteY883" fmla="*/ 1900773 h 4714424"/>
                <a:gd name="connsiteX884" fmla="*/ 1764785 w 12330774"/>
                <a:gd name="connsiteY884" fmla="*/ 1935054 h 4714424"/>
                <a:gd name="connsiteX885" fmla="*/ 1747075 w 12330774"/>
                <a:gd name="connsiteY885" fmla="*/ 1950876 h 4714424"/>
                <a:gd name="connsiteX886" fmla="*/ 1759576 w 12330774"/>
                <a:gd name="connsiteY886" fmla="*/ 2142062 h 4714424"/>
                <a:gd name="connsiteX887" fmla="*/ 1784582 w 12330774"/>
                <a:gd name="connsiteY887" fmla="*/ 2168435 h 4714424"/>
                <a:gd name="connsiteX888" fmla="*/ 1899180 w 12330774"/>
                <a:gd name="connsiteY888" fmla="*/ 2156567 h 4714424"/>
                <a:gd name="connsiteX889" fmla="*/ 1917858 w 12330774"/>
                <a:gd name="connsiteY889" fmla="*/ 2140809 h 4714424"/>
                <a:gd name="connsiteX890" fmla="*/ 1917933 w 12330774"/>
                <a:gd name="connsiteY890" fmla="*/ 2142062 h 4714424"/>
                <a:gd name="connsiteX891" fmla="*/ 1917933 w 12330774"/>
                <a:gd name="connsiteY891" fmla="*/ 2140746 h 4714424"/>
                <a:gd name="connsiteX892" fmla="*/ 1917858 w 12330774"/>
                <a:gd name="connsiteY892" fmla="*/ 2140809 h 4714424"/>
                <a:gd name="connsiteX893" fmla="*/ 1906472 w 12330774"/>
                <a:gd name="connsiteY893" fmla="*/ 1950876 h 4714424"/>
                <a:gd name="connsiteX894" fmla="*/ 1881467 w 12330774"/>
                <a:gd name="connsiteY894" fmla="*/ 1923187 h 4714424"/>
                <a:gd name="connsiteX895" fmla="*/ 1510584 w 12330774"/>
                <a:gd name="connsiteY895" fmla="*/ 1961422 h 4714424"/>
                <a:gd name="connsiteX896" fmla="*/ 1492874 w 12330774"/>
                <a:gd name="connsiteY896" fmla="*/ 1975927 h 4714424"/>
                <a:gd name="connsiteX897" fmla="*/ 1507460 w 12330774"/>
                <a:gd name="connsiteY897" fmla="*/ 2168435 h 4714424"/>
                <a:gd name="connsiteX898" fmla="*/ 1532465 w 12330774"/>
                <a:gd name="connsiteY898" fmla="*/ 2194803 h 4714424"/>
                <a:gd name="connsiteX899" fmla="*/ 1647063 w 12330774"/>
                <a:gd name="connsiteY899" fmla="*/ 2181619 h 4714424"/>
                <a:gd name="connsiteX900" fmla="*/ 1664773 w 12330774"/>
                <a:gd name="connsiteY900" fmla="*/ 2167114 h 4714424"/>
                <a:gd name="connsiteX901" fmla="*/ 1651231 w 12330774"/>
                <a:gd name="connsiteY901" fmla="*/ 1974610 h 4714424"/>
                <a:gd name="connsiteX902" fmla="*/ 1626225 w 12330774"/>
                <a:gd name="connsiteY902" fmla="*/ 1948238 h 4714424"/>
                <a:gd name="connsiteX903" fmla="*/ 1255343 w 12330774"/>
                <a:gd name="connsiteY903" fmla="*/ 1993070 h 4714424"/>
                <a:gd name="connsiteX904" fmla="*/ 1237633 w 12330774"/>
                <a:gd name="connsiteY904" fmla="*/ 2007571 h 4714424"/>
                <a:gd name="connsiteX905" fmla="*/ 1254303 w 12330774"/>
                <a:gd name="connsiteY905" fmla="*/ 2200078 h 4714424"/>
                <a:gd name="connsiteX906" fmla="*/ 1280349 w 12330774"/>
                <a:gd name="connsiteY906" fmla="*/ 2226451 h 4714424"/>
                <a:gd name="connsiteX907" fmla="*/ 1394946 w 12330774"/>
                <a:gd name="connsiteY907" fmla="*/ 2211946 h 4714424"/>
                <a:gd name="connsiteX908" fmla="*/ 1412656 w 12330774"/>
                <a:gd name="connsiteY908" fmla="*/ 2197441 h 4714424"/>
                <a:gd name="connsiteX909" fmla="*/ 1411615 w 12330774"/>
                <a:gd name="connsiteY909" fmla="*/ 2196124 h 4714424"/>
                <a:gd name="connsiteX910" fmla="*/ 1395986 w 12330774"/>
                <a:gd name="connsiteY910" fmla="*/ 2003616 h 4714424"/>
                <a:gd name="connsiteX911" fmla="*/ 1370984 w 12330774"/>
                <a:gd name="connsiteY911" fmla="*/ 1977244 h 4714424"/>
                <a:gd name="connsiteX912" fmla="*/ 1001142 w 12330774"/>
                <a:gd name="connsiteY912" fmla="*/ 2031306 h 4714424"/>
                <a:gd name="connsiteX913" fmla="*/ 984473 w 12330774"/>
                <a:gd name="connsiteY913" fmla="*/ 2045811 h 4714424"/>
                <a:gd name="connsiteX914" fmla="*/ 1003226 w 12330774"/>
                <a:gd name="connsiteY914" fmla="*/ 2238319 h 4714424"/>
                <a:gd name="connsiteX915" fmla="*/ 1029272 w 12330774"/>
                <a:gd name="connsiteY915" fmla="*/ 2263370 h 4714424"/>
                <a:gd name="connsiteX916" fmla="*/ 1143870 w 12330774"/>
                <a:gd name="connsiteY916" fmla="*/ 2246227 h 4714424"/>
                <a:gd name="connsiteX917" fmla="*/ 1160539 w 12330774"/>
                <a:gd name="connsiteY917" fmla="*/ 2231722 h 4714424"/>
                <a:gd name="connsiteX918" fmla="*/ 1142829 w 12330774"/>
                <a:gd name="connsiteY918" fmla="*/ 2039219 h 4714424"/>
                <a:gd name="connsiteX919" fmla="*/ 1116783 w 12330774"/>
                <a:gd name="connsiteY919" fmla="*/ 2014168 h 4714424"/>
                <a:gd name="connsiteX920" fmla="*/ 1001142 w 12330774"/>
                <a:gd name="connsiteY920" fmla="*/ 2031306 h 4714424"/>
                <a:gd name="connsiteX921" fmla="*/ 746941 w 12330774"/>
                <a:gd name="connsiteY921" fmla="*/ 2073500 h 4714424"/>
                <a:gd name="connsiteX922" fmla="*/ 730275 w 12330774"/>
                <a:gd name="connsiteY922" fmla="*/ 2086684 h 4714424"/>
                <a:gd name="connsiteX923" fmla="*/ 752150 w 12330774"/>
                <a:gd name="connsiteY923" fmla="*/ 2280508 h 4714424"/>
                <a:gd name="connsiteX924" fmla="*/ 778196 w 12330774"/>
                <a:gd name="connsiteY924" fmla="*/ 2305564 h 4714424"/>
                <a:gd name="connsiteX925" fmla="*/ 891753 w 12330774"/>
                <a:gd name="connsiteY925" fmla="*/ 2285784 h 4714424"/>
                <a:gd name="connsiteX926" fmla="*/ 908422 w 12330774"/>
                <a:gd name="connsiteY926" fmla="*/ 2271278 h 4714424"/>
                <a:gd name="connsiteX927" fmla="*/ 888629 w 12330774"/>
                <a:gd name="connsiteY927" fmla="*/ 2078775 h 4714424"/>
                <a:gd name="connsiteX928" fmla="*/ 862582 w 12330774"/>
                <a:gd name="connsiteY928" fmla="*/ 2053719 h 4714424"/>
                <a:gd name="connsiteX929" fmla="*/ 492744 w 12330774"/>
                <a:gd name="connsiteY929" fmla="*/ 2120965 h 4714424"/>
                <a:gd name="connsiteX930" fmla="*/ 477115 w 12330774"/>
                <a:gd name="connsiteY930" fmla="*/ 2134154 h 4714424"/>
                <a:gd name="connsiteX931" fmla="*/ 502117 w 12330774"/>
                <a:gd name="connsiteY931" fmla="*/ 2327978 h 4714424"/>
                <a:gd name="connsiteX932" fmla="*/ 528163 w 12330774"/>
                <a:gd name="connsiteY932" fmla="*/ 2351713 h 4714424"/>
                <a:gd name="connsiteX933" fmla="*/ 641720 w 12330774"/>
                <a:gd name="connsiteY933" fmla="*/ 2329294 h 4714424"/>
                <a:gd name="connsiteX934" fmla="*/ 657204 w 12330774"/>
                <a:gd name="connsiteY934" fmla="*/ 2316230 h 4714424"/>
                <a:gd name="connsiteX935" fmla="*/ 657346 w 12330774"/>
                <a:gd name="connsiteY935" fmla="*/ 2317427 h 4714424"/>
                <a:gd name="connsiteX936" fmla="*/ 657346 w 12330774"/>
                <a:gd name="connsiteY936" fmla="*/ 2316111 h 4714424"/>
                <a:gd name="connsiteX937" fmla="*/ 657204 w 12330774"/>
                <a:gd name="connsiteY937" fmla="*/ 2316230 h 4714424"/>
                <a:gd name="connsiteX938" fmla="*/ 634428 w 12330774"/>
                <a:gd name="connsiteY938" fmla="*/ 2123603 h 4714424"/>
                <a:gd name="connsiteX939" fmla="*/ 608382 w 12330774"/>
                <a:gd name="connsiteY939" fmla="*/ 2098551 h 4714424"/>
                <a:gd name="connsiteX940" fmla="*/ 237499 w 12330774"/>
                <a:gd name="connsiteY940" fmla="*/ 2176343 h 4714424"/>
                <a:gd name="connsiteX941" fmla="*/ 222914 w 12330774"/>
                <a:gd name="connsiteY941" fmla="*/ 2188211 h 4714424"/>
                <a:gd name="connsiteX942" fmla="*/ 252084 w 12330774"/>
                <a:gd name="connsiteY942" fmla="*/ 2383356 h 4714424"/>
                <a:gd name="connsiteX943" fmla="*/ 279171 w 12330774"/>
                <a:gd name="connsiteY943" fmla="*/ 2407091 h 4714424"/>
                <a:gd name="connsiteX944" fmla="*/ 391688 w 12330774"/>
                <a:gd name="connsiteY944" fmla="*/ 2380719 h 4714424"/>
                <a:gd name="connsiteX945" fmla="*/ 407313 w 12330774"/>
                <a:gd name="connsiteY945" fmla="*/ 2367534 h 4714424"/>
                <a:gd name="connsiteX946" fmla="*/ 406273 w 12330774"/>
                <a:gd name="connsiteY946" fmla="*/ 2367535 h 4714424"/>
                <a:gd name="connsiteX947" fmla="*/ 380227 w 12330774"/>
                <a:gd name="connsiteY947" fmla="*/ 2173710 h 4714424"/>
                <a:gd name="connsiteX948" fmla="*/ 353140 w 12330774"/>
                <a:gd name="connsiteY948" fmla="*/ 2149976 h 4714424"/>
                <a:gd name="connsiteX949" fmla="*/ 0 w 12330774"/>
                <a:gd name="connsiteY949" fmla="*/ 2149329 h 4714424"/>
                <a:gd name="connsiteX950" fmla="*/ 53213 w 12330774"/>
                <a:gd name="connsiteY950" fmla="*/ 2136125 h 4714424"/>
                <a:gd name="connsiteX951" fmla="*/ 4043212 w 12330774"/>
                <a:gd name="connsiteY951" fmla="*/ 1771552 h 4714424"/>
                <a:gd name="connsiteX952" fmla="*/ 8509436 w 12330774"/>
                <a:gd name="connsiteY952" fmla="*/ 1361490 h 4714424"/>
                <a:gd name="connsiteX953" fmla="*/ 11251466 w 12330774"/>
                <a:gd name="connsiteY953" fmla="*/ 554544 h 4714424"/>
                <a:gd name="connsiteX954" fmla="*/ 11970313 w 12330774"/>
                <a:gd name="connsiteY954" fmla="*/ 97008 h 4714424"/>
                <a:gd name="connsiteX955" fmla="*/ 12010811 w 12330774"/>
                <a:gd name="connsiteY955" fmla="*/ 36851 h 4714424"/>
                <a:gd name="connsiteX956" fmla="*/ 12028827 w 12330774"/>
                <a:gd name="connsiteY956" fmla="*/ 0 h 4714424"/>
                <a:gd name="connsiteX957" fmla="*/ 12064662 w 12330774"/>
                <a:gd name="connsiteY957" fmla="*/ 144107 h 4714424"/>
                <a:gd name="connsiteX958" fmla="*/ 12038031 w 12330774"/>
                <a:gd name="connsiteY958" fmla="*/ 118105 h 4714424"/>
                <a:gd name="connsiteX959" fmla="*/ 12006776 w 12330774"/>
                <a:gd name="connsiteY959" fmla="*/ 122064 h 4714424"/>
                <a:gd name="connsiteX960" fmla="*/ 11956768 w 12330774"/>
                <a:gd name="connsiteY960" fmla="*/ 185351 h 4714424"/>
                <a:gd name="connsiteX961" fmla="*/ 11953644 w 12330774"/>
                <a:gd name="connsiteY961" fmla="*/ 190626 h 4714424"/>
                <a:gd name="connsiteX962" fmla="*/ 11956768 w 12330774"/>
                <a:gd name="connsiteY962" fmla="*/ 197218 h 4714424"/>
                <a:gd name="connsiteX963" fmla="*/ 12061989 w 12330774"/>
                <a:gd name="connsiteY963" fmla="*/ 352807 h 4714424"/>
                <a:gd name="connsiteX964" fmla="*/ 12094287 w 12330774"/>
                <a:gd name="connsiteY964" fmla="*/ 356761 h 4714424"/>
                <a:gd name="connsiteX965" fmla="*/ 12079294 w 12330774"/>
                <a:gd name="connsiteY965" fmla="*/ 202948 h 4714424"/>
                <a:gd name="connsiteX966" fmla="*/ 12081567 w 12330774"/>
                <a:gd name="connsiteY966" fmla="*/ 212090 h 4714424"/>
                <a:gd name="connsiteX967" fmla="*/ 12098455 w 12330774"/>
                <a:gd name="connsiteY967" fmla="*/ 351486 h 4714424"/>
                <a:gd name="connsiteX968" fmla="*/ 12087185 w 12330774"/>
                <a:gd name="connsiteY968" fmla="*/ 234684 h 4714424"/>
                <a:gd name="connsiteX969" fmla="*/ 12091587 w 12330774"/>
                <a:gd name="connsiteY969" fmla="*/ 252385 h 4714424"/>
                <a:gd name="connsiteX970" fmla="*/ 12102620 w 12330774"/>
                <a:gd name="connsiteY970" fmla="*/ 346215 h 4714424"/>
                <a:gd name="connsiteX971" fmla="*/ 12108872 w 12330774"/>
                <a:gd name="connsiteY971" fmla="*/ 396318 h 4714424"/>
                <a:gd name="connsiteX972" fmla="*/ 12294316 w 12330774"/>
                <a:gd name="connsiteY972" fmla="*/ 2283146 h 4714424"/>
                <a:gd name="connsiteX973" fmla="*/ 12303688 w 12330774"/>
                <a:gd name="connsiteY973" fmla="*/ 2389949 h 4714424"/>
                <a:gd name="connsiteX974" fmla="*/ 12325566 w 12330774"/>
                <a:gd name="connsiteY974" fmla="*/ 2662886 h 4714424"/>
                <a:gd name="connsiteX975" fmla="*/ 12330774 w 12330774"/>
                <a:gd name="connsiteY975" fmla="*/ 2738045 h 4714424"/>
                <a:gd name="connsiteX976" fmla="*/ 12326610 w 12330774"/>
                <a:gd name="connsiteY976" fmla="*/ 2747275 h 4714424"/>
                <a:gd name="connsiteX977" fmla="*/ 12327650 w 12330774"/>
                <a:gd name="connsiteY977" fmla="*/ 2768367 h 4714424"/>
                <a:gd name="connsiteX978" fmla="*/ 11698304 w 12330774"/>
                <a:gd name="connsiteY978" fmla="*/ 3370022 h 4714424"/>
                <a:gd name="connsiteX979" fmla="*/ 9034503 w 12330774"/>
                <a:gd name="connsiteY979" fmla="*/ 4226673 h 4714424"/>
                <a:gd name="connsiteX980" fmla="*/ 7136335 w 12330774"/>
                <a:gd name="connsiteY980" fmla="*/ 4446871 h 4714424"/>
                <a:gd name="connsiteX981" fmla="*/ 5024597 w 12330774"/>
                <a:gd name="connsiteY981" fmla="*/ 4531255 h 4714424"/>
                <a:gd name="connsiteX982" fmla="*/ 1090025 w 12330774"/>
                <a:gd name="connsiteY982" fmla="*/ 4623271 h 4714424"/>
                <a:gd name="connsiteX983" fmla="*/ 637856 w 12330774"/>
                <a:gd name="connsiteY983" fmla="*/ 4714424 h 4714424"/>
                <a:gd name="connsiteX984" fmla="*/ 611100 w 12330774"/>
                <a:gd name="connsiteY984" fmla="*/ 4606825 h 4714424"/>
                <a:gd name="connsiteX985" fmla="*/ 669850 w 12330774"/>
                <a:gd name="connsiteY985" fmla="*/ 4594546 h 4714424"/>
                <a:gd name="connsiteX986" fmla="*/ 685476 w 12330774"/>
                <a:gd name="connsiteY986" fmla="*/ 4581362 h 4714424"/>
                <a:gd name="connsiteX987" fmla="*/ 660474 w 12330774"/>
                <a:gd name="connsiteY987" fmla="*/ 4387534 h 4714424"/>
                <a:gd name="connsiteX988" fmla="*/ 634428 w 12330774"/>
                <a:gd name="connsiteY988" fmla="*/ 4363803 h 4714424"/>
                <a:gd name="connsiteX989" fmla="*/ 554735 w 12330774"/>
                <a:gd name="connsiteY989" fmla="*/ 4380156 h 4714424"/>
                <a:gd name="connsiteX990" fmla="*/ 523510 w 12330774"/>
                <a:gd name="connsiteY990" fmla="*/ 4254589 h 4714424"/>
                <a:gd name="connsiteX991" fmla="*/ 960511 w 12330774"/>
                <a:gd name="connsiteY991" fmla="*/ 4167341 h 4714424"/>
                <a:gd name="connsiteX992" fmla="*/ 649013 w 12330774"/>
                <a:gd name="connsiteY992" fmla="*/ 2428184 h 4714424"/>
                <a:gd name="connsiteX993" fmla="*/ 294538 w 12330774"/>
                <a:gd name="connsiteY993" fmla="*/ 2504332 h 4714424"/>
                <a:gd name="connsiteX994" fmla="*/ 100798 w 12330774"/>
                <a:gd name="connsiteY994" fmla="*/ 2554683 h 4714424"/>
                <a:gd name="connsiteX995" fmla="*/ 76391 w 12330774"/>
                <a:gd name="connsiteY995" fmla="*/ 2456530 h 4714424"/>
                <a:gd name="connsiteX996" fmla="*/ 144779 w 12330774"/>
                <a:gd name="connsiteY996" fmla="*/ 2438735 h 4714424"/>
                <a:gd name="connsiteX997" fmla="*/ 159364 w 12330774"/>
                <a:gd name="connsiteY997" fmla="*/ 2426867 h 4714424"/>
                <a:gd name="connsiteX998" fmla="*/ 160405 w 12330774"/>
                <a:gd name="connsiteY998" fmla="*/ 2425551 h 4714424"/>
                <a:gd name="connsiteX999" fmla="*/ 130194 w 12330774"/>
                <a:gd name="connsiteY999" fmla="*/ 2231722 h 4714424"/>
                <a:gd name="connsiteX1000" fmla="*/ 103108 w 12330774"/>
                <a:gd name="connsiteY1000" fmla="*/ 2209308 h 4714424"/>
                <a:gd name="connsiteX1001" fmla="*/ 20314 w 12330774"/>
                <a:gd name="connsiteY1001" fmla="*/ 2231021 h 4714424"/>
                <a:gd name="connsiteX0-1" fmla="*/ 9521027 w 12330774"/>
                <a:gd name="connsiteY0-2" fmla="*/ 3765183 h 4714424"/>
                <a:gd name="connsiteX1-3" fmla="*/ 9409554 w 12330774"/>
                <a:gd name="connsiteY1-4" fmla="*/ 3794193 h 4714424"/>
                <a:gd name="connsiteX2-5" fmla="*/ 9394969 w 12330774"/>
                <a:gd name="connsiteY2-6" fmla="*/ 3806060 h 4714424"/>
                <a:gd name="connsiteX3-7" fmla="*/ 9393925 w 12330774"/>
                <a:gd name="connsiteY3-8" fmla="*/ 3806060 h 4714424"/>
                <a:gd name="connsiteX4-9" fmla="*/ 9423096 w 12330774"/>
                <a:gd name="connsiteY4-10" fmla="*/ 3999885 h 4714424"/>
                <a:gd name="connsiteX5-11" fmla="*/ 9450185 w 12330774"/>
                <a:gd name="connsiteY5-12" fmla="*/ 4023619 h 4714424"/>
                <a:gd name="connsiteX6-13" fmla="*/ 9565822 w 12330774"/>
                <a:gd name="connsiteY6-14" fmla="*/ 3993293 h 4714424"/>
                <a:gd name="connsiteX7-15" fmla="*/ 9580408 w 12330774"/>
                <a:gd name="connsiteY7-16" fmla="*/ 3981425 h 4714424"/>
                <a:gd name="connsiteX8-17" fmla="*/ 9548114 w 12330774"/>
                <a:gd name="connsiteY8-18" fmla="*/ 3787601 h 4714424"/>
                <a:gd name="connsiteX9-19" fmla="*/ 9521027 w 12330774"/>
                <a:gd name="connsiteY9-20" fmla="*/ 3765183 h 4714424"/>
                <a:gd name="connsiteX10-21" fmla="*/ 9162646 w 12330774"/>
                <a:gd name="connsiteY10-22" fmla="*/ 3848250 h 4714424"/>
                <a:gd name="connsiteX11-23" fmla="*/ 9147020 w 12330774"/>
                <a:gd name="connsiteY11-24" fmla="*/ 3861439 h 4714424"/>
                <a:gd name="connsiteX12-25" fmla="*/ 9145977 w 12330774"/>
                <a:gd name="connsiteY12-26" fmla="*/ 3860118 h 4714424"/>
                <a:gd name="connsiteX13-27" fmla="*/ 9168898 w 12330774"/>
                <a:gd name="connsiteY13-28" fmla="*/ 4053947 h 4714424"/>
                <a:gd name="connsiteX14-29" fmla="*/ 9194944 w 12330774"/>
                <a:gd name="connsiteY14-30" fmla="*/ 4078998 h 4714424"/>
                <a:gd name="connsiteX15-31" fmla="*/ 9312666 w 12330774"/>
                <a:gd name="connsiteY15-32" fmla="*/ 4055263 h 4714424"/>
                <a:gd name="connsiteX16-33" fmla="*/ 9328292 w 12330774"/>
                <a:gd name="connsiteY16-34" fmla="*/ 4042079 h 4714424"/>
                <a:gd name="connsiteX17-35" fmla="*/ 9301205 w 12330774"/>
                <a:gd name="connsiteY17-36" fmla="*/ 3848250 h 4714424"/>
                <a:gd name="connsiteX18-37" fmla="*/ 9274119 w 12330774"/>
                <a:gd name="connsiteY18-38" fmla="*/ 3824520 h 4714424"/>
                <a:gd name="connsiteX19-39" fmla="*/ 9162646 w 12330774"/>
                <a:gd name="connsiteY19-40" fmla="*/ 3848250 h 4714424"/>
                <a:gd name="connsiteX20-41" fmla="*/ 9766892 w 12330774"/>
                <a:gd name="connsiteY20-42" fmla="*/ 3695304 h 4714424"/>
                <a:gd name="connsiteX21-43" fmla="*/ 9655419 w 12330774"/>
                <a:gd name="connsiteY21-44" fmla="*/ 3728264 h 4714424"/>
                <a:gd name="connsiteX22-45" fmla="*/ 9641877 w 12330774"/>
                <a:gd name="connsiteY22-46" fmla="*/ 3740131 h 4714424"/>
                <a:gd name="connsiteX23-47" fmla="*/ 9640833 w 12330774"/>
                <a:gd name="connsiteY23-48" fmla="*/ 3738814 h 4714424"/>
                <a:gd name="connsiteX24-49" fmla="*/ 9675216 w 12330774"/>
                <a:gd name="connsiteY24-50" fmla="*/ 3932639 h 4714424"/>
                <a:gd name="connsiteX25-51" fmla="*/ 9703342 w 12330774"/>
                <a:gd name="connsiteY25-52" fmla="*/ 3955053 h 4714424"/>
                <a:gd name="connsiteX26-53" fmla="*/ 9817940 w 12330774"/>
                <a:gd name="connsiteY26-54" fmla="*/ 3922092 h 4714424"/>
                <a:gd name="connsiteX27-55" fmla="*/ 9831485 w 12330774"/>
                <a:gd name="connsiteY27-56" fmla="*/ 3910225 h 4714424"/>
                <a:gd name="connsiteX28-57" fmla="*/ 9795022 w 12330774"/>
                <a:gd name="connsiteY28-58" fmla="*/ 3716396 h 4714424"/>
                <a:gd name="connsiteX29-59" fmla="*/ 9766892 w 12330774"/>
                <a:gd name="connsiteY29-60" fmla="*/ 3695304 h 4714424"/>
                <a:gd name="connsiteX30-61" fmla="*/ 10013800 w 12330774"/>
                <a:gd name="connsiteY30-62" fmla="*/ 3618828 h 4714424"/>
                <a:gd name="connsiteX31-63" fmla="*/ 9902327 w 12330774"/>
                <a:gd name="connsiteY31-64" fmla="*/ 3654426 h 4714424"/>
                <a:gd name="connsiteX32-65" fmla="*/ 9893211 w 12330774"/>
                <a:gd name="connsiteY32-66" fmla="*/ 3660855 h 4714424"/>
                <a:gd name="connsiteX33-67" fmla="*/ 9888988 w 12330774"/>
                <a:gd name="connsiteY33-68" fmla="*/ 3666040 h 4714424"/>
                <a:gd name="connsiteX34-69" fmla="*/ 9888783 w 12330774"/>
                <a:gd name="connsiteY34-70" fmla="*/ 3664977 h 4714424"/>
                <a:gd name="connsiteX35-71" fmla="*/ 9888782 w 12330774"/>
                <a:gd name="connsiteY35-72" fmla="*/ 3666293 h 4714424"/>
                <a:gd name="connsiteX36-73" fmla="*/ 9888988 w 12330774"/>
                <a:gd name="connsiteY36-74" fmla="*/ 3666040 h 4714424"/>
                <a:gd name="connsiteX37-75" fmla="*/ 9926289 w 12330774"/>
                <a:gd name="connsiteY37-76" fmla="*/ 3858801 h 4714424"/>
                <a:gd name="connsiteX38-77" fmla="*/ 9954419 w 12330774"/>
                <a:gd name="connsiteY38-78" fmla="*/ 3881215 h 4714424"/>
                <a:gd name="connsiteX39-79" fmla="*/ 10067973 w 12330774"/>
                <a:gd name="connsiteY39-80" fmla="*/ 3844296 h 4714424"/>
                <a:gd name="connsiteX40-81" fmla="*/ 10081518 w 12330774"/>
                <a:gd name="connsiteY40-82" fmla="*/ 3832429 h 4714424"/>
                <a:gd name="connsiteX41-83" fmla="*/ 10041930 w 12330774"/>
                <a:gd name="connsiteY41-84" fmla="*/ 3639925 h 4714424"/>
                <a:gd name="connsiteX42-85" fmla="*/ 10013800 w 12330774"/>
                <a:gd name="connsiteY42-86" fmla="*/ 3618828 h 4714424"/>
                <a:gd name="connsiteX43-87" fmla="*/ 8914697 w 12330774"/>
                <a:gd name="connsiteY43-88" fmla="*/ 3886490 h 4714424"/>
                <a:gd name="connsiteX44-89" fmla="*/ 8896988 w 12330774"/>
                <a:gd name="connsiteY44-90" fmla="*/ 3900995 h 4714424"/>
                <a:gd name="connsiteX45-91" fmla="*/ 8912613 w 12330774"/>
                <a:gd name="connsiteY45-92" fmla="*/ 4093498 h 4714424"/>
                <a:gd name="connsiteX46-93" fmla="*/ 8937615 w 12330774"/>
                <a:gd name="connsiteY46-94" fmla="*/ 4119871 h 4714424"/>
                <a:gd name="connsiteX47-95" fmla="*/ 8988664 w 12330774"/>
                <a:gd name="connsiteY47-96" fmla="*/ 4113279 h 4714424"/>
                <a:gd name="connsiteX48-97" fmla="*/ 9055341 w 12330774"/>
                <a:gd name="connsiteY48-98" fmla="*/ 4104050 h 4714424"/>
                <a:gd name="connsiteX49-99" fmla="*/ 9072010 w 12330774"/>
                <a:gd name="connsiteY49-100" fmla="*/ 4089544 h 4714424"/>
                <a:gd name="connsiteX50-101" fmla="*/ 9053257 w 12330774"/>
                <a:gd name="connsiteY50-102" fmla="*/ 3897037 h 4714424"/>
                <a:gd name="connsiteX51-103" fmla="*/ 9027211 w 12330774"/>
                <a:gd name="connsiteY51-104" fmla="*/ 3871985 h 4714424"/>
                <a:gd name="connsiteX52-105" fmla="*/ 8965746 w 12330774"/>
                <a:gd name="connsiteY52-106" fmla="*/ 3879898 h 4714424"/>
                <a:gd name="connsiteX53-107" fmla="*/ 8914697 w 12330774"/>
                <a:gd name="connsiteY53-108" fmla="*/ 3886490 h 4714424"/>
                <a:gd name="connsiteX54-109" fmla="*/ 10258624 w 12330774"/>
                <a:gd name="connsiteY54-110" fmla="*/ 3537077 h 4714424"/>
                <a:gd name="connsiteX55-111" fmla="*/ 10147151 w 12330774"/>
                <a:gd name="connsiteY55-112" fmla="*/ 3575312 h 4714424"/>
                <a:gd name="connsiteX56-113" fmla="*/ 10134650 w 12330774"/>
                <a:gd name="connsiteY56-114" fmla="*/ 3587180 h 4714424"/>
                <a:gd name="connsiteX57-115" fmla="*/ 10175281 w 12330774"/>
                <a:gd name="connsiteY57-116" fmla="*/ 3779688 h 4714424"/>
                <a:gd name="connsiteX58-117" fmla="*/ 10203408 w 12330774"/>
                <a:gd name="connsiteY58-118" fmla="*/ 3800785 h 4714424"/>
                <a:gd name="connsiteX59-119" fmla="*/ 10315925 w 12330774"/>
                <a:gd name="connsiteY59-120" fmla="*/ 3762545 h 4714424"/>
                <a:gd name="connsiteX60-121" fmla="*/ 10328426 w 12330774"/>
                <a:gd name="connsiteY60-122" fmla="*/ 3750682 h 4714424"/>
                <a:gd name="connsiteX61-123" fmla="*/ 10286754 w 12330774"/>
                <a:gd name="connsiteY61-124" fmla="*/ 3558174 h 4714424"/>
                <a:gd name="connsiteX62-125" fmla="*/ 10258624 w 12330774"/>
                <a:gd name="connsiteY62-126" fmla="*/ 3537077 h 4714424"/>
                <a:gd name="connsiteX63-127" fmla="*/ 8661537 w 12330774"/>
                <a:gd name="connsiteY63-128" fmla="*/ 3918134 h 4714424"/>
                <a:gd name="connsiteX64-129" fmla="*/ 8643827 w 12330774"/>
                <a:gd name="connsiteY64-130" fmla="*/ 3932639 h 4714424"/>
                <a:gd name="connsiteX65-131" fmla="*/ 8659456 w 12330774"/>
                <a:gd name="connsiteY65-132" fmla="*/ 4125147 h 4714424"/>
                <a:gd name="connsiteX66-133" fmla="*/ 8684458 w 12330774"/>
                <a:gd name="connsiteY66-134" fmla="*/ 4151515 h 4714424"/>
                <a:gd name="connsiteX67-135" fmla="*/ 8800096 w 12330774"/>
                <a:gd name="connsiteY67-136" fmla="*/ 4137014 h 4714424"/>
                <a:gd name="connsiteX68-137" fmla="*/ 8817809 w 12330774"/>
                <a:gd name="connsiteY68-138" fmla="*/ 4122509 h 4714424"/>
                <a:gd name="connsiteX69-139" fmla="*/ 8802180 w 12330774"/>
                <a:gd name="connsiteY69-140" fmla="*/ 3930001 h 4714424"/>
                <a:gd name="connsiteX70-141" fmla="*/ 8777178 w 12330774"/>
                <a:gd name="connsiteY70-142" fmla="*/ 3903633 h 4714424"/>
                <a:gd name="connsiteX71-143" fmla="*/ 8661537 w 12330774"/>
                <a:gd name="connsiteY71-144" fmla="*/ 3918134 h 4714424"/>
                <a:gd name="connsiteX72-145" fmla="*/ 10502408 w 12330774"/>
                <a:gd name="connsiteY72-146" fmla="*/ 3450055 h 4714424"/>
                <a:gd name="connsiteX73-147" fmla="*/ 10391975 w 12330774"/>
                <a:gd name="connsiteY73-148" fmla="*/ 3489612 h 4714424"/>
                <a:gd name="connsiteX74-149" fmla="*/ 10379474 w 12330774"/>
                <a:gd name="connsiteY74-150" fmla="*/ 3501475 h 4714424"/>
                <a:gd name="connsiteX75-151" fmla="*/ 10379474 w 12330774"/>
                <a:gd name="connsiteY75-152" fmla="*/ 3502796 h 4714424"/>
                <a:gd name="connsiteX76-153" fmla="*/ 10422190 w 12330774"/>
                <a:gd name="connsiteY76-154" fmla="*/ 3695303 h 4714424"/>
                <a:gd name="connsiteX77-155" fmla="*/ 10450316 w 12330774"/>
                <a:gd name="connsiteY77-156" fmla="*/ 3715080 h 4714424"/>
                <a:gd name="connsiteX78-157" fmla="*/ 10562833 w 12330774"/>
                <a:gd name="connsiteY78-158" fmla="*/ 3674207 h 4714424"/>
                <a:gd name="connsiteX79-159" fmla="*/ 10575334 w 12330774"/>
                <a:gd name="connsiteY79-160" fmla="*/ 3662339 h 4714424"/>
                <a:gd name="connsiteX80-161" fmla="*/ 10530535 w 12330774"/>
                <a:gd name="connsiteY80-162" fmla="*/ 3469831 h 4714424"/>
                <a:gd name="connsiteX81-163" fmla="*/ 10502408 w 12330774"/>
                <a:gd name="connsiteY81-164" fmla="*/ 3450055 h 4714424"/>
                <a:gd name="connsiteX82-165" fmla="*/ 8407336 w 12330774"/>
                <a:gd name="connsiteY82-166" fmla="*/ 3951098 h 4714424"/>
                <a:gd name="connsiteX83-167" fmla="*/ 8389626 w 12330774"/>
                <a:gd name="connsiteY83-168" fmla="*/ 3965604 h 4714424"/>
                <a:gd name="connsiteX84-169" fmla="*/ 8405255 w 12330774"/>
                <a:gd name="connsiteY84-170" fmla="*/ 4158107 h 4714424"/>
                <a:gd name="connsiteX85-171" fmla="*/ 8430257 w 12330774"/>
                <a:gd name="connsiteY85-172" fmla="*/ 4184480 h 4714424"/>
                <a:gd name="connsiteX86-173" fmla="*/ 8545895 w 12330774"/>
                <a:gd name="connsiteY86-174" fmla="*/ 4169974 h 4714424"/>
                <a:gd name="connsiteX87-175" fmla="*/ 8563608 w 12330774"/>
                <a:gd name="connsiteY87-176" fmla="*/ 4155473 h 4714424"/>
                <a:gd name="connsiteX88-177" fmla="*/ 8547979 w 12330774"/>
                <a:gd name="connsiteY88-178" fmla="*/ 3962966 h 4714424"/>
                <a:gd name="connsiteX89-179" fmla="*/ 8522977 w 12330774"/>
                <a:gd name="connsiteY89-180" fmla="*/ 3936593 h 4714424"/>
                <a:gd name="connsiteX90-181" fmla="*/ 8407336 w 12330774"/>
                <a:gd name="connsiteY90-182" fmla="*/ 3951098 h 4714424"/>
                <a:gd name="connsiteX91-183" fmla="*/ 10745148 w 12330774"/>
                <a:gd name="connsiteY91-184" fmla="*/ 3357758 h 4714424"/>
                <a:gd name="connsiteX92-185" fmla="*/ 10634715 w 12330774"/>
                <a:gd name="connsiteY92-186" fmla="*/ 3399948 h 4714424"/>
                <a:gd name="connsiteX93-187" fmla="*/ 10623258 w 12330774"/>
                <a:gd name="connsiteY93-188" fmla="*/ 3411815 h 4714424"/>
                <a:gd name="connsiteX94-189" fmla="*/ 10624298 w 12330774"/>
                <a:gd name="connsiteY94-190" fmla="*/ 3413136 h 4714424"/>
                <a:gd name="connsiteX95-191" fmla="*/ 10669098 w 12330774"/>
                <a:gd name="connsiteY95-192" fmla="*/ 3605640 h 4714424"/>
                <a:gd name="connsiteX96-193" fmla="*/ 10698268 w 12330774"/>
                <a:gd name="connsiteY96-194" fmla="*/ 3625420 h 4714424"/>
                <a:gd name="connsiteX97-195" fmla="*/ 10809741 w 12330774"/>
                <a:gd name="connsiteY97-196" fmla="*/ 3581909 h 4714424"/>
                <a:gd name="connsiteX98-197" fmla="*/ 10821202 w 12330774"/>
                <a:gd name="connsiteY98-198" fmla="*/ 3570042 h 4714424"/>
                <a:gd name="connsiteX99-199" fmla="*/ 10774319 w 12330774"/>
                <a:gd name="connsiteY99-200" fmla="*/ 3377534 h 4714424"/>
                <a:gd name="connsiteX100-201" fmla="*/ 10745148 w 12330774"/>
                <a:gd name="connsiteY100-202" fmla="*/ 3357758 h 4714424"/>
                <a:gd name="connsiteX101-203" fmla="*/ 8154179 w 12330774"/>
                <a:gd name="connsiteY101-204" fmla="*/ 3982742 h 4714424"/>
                <a:gd name="connsiteX102-205" fmla="*/ 8136469 w 12330774"/>
                <a:gd name="connsiteY102-206" fmla="*/ 3997247 h 4714424"/>
                <a:gd name="connsiteX103-207" fmla="*/ 8152095 w 12330774"/>
                <a:gd name="connsiteY103-208" fmla="*/ 4189754 h 4714424"/>
                <a:gd name="connsiteX104-209" fmla="*/ 8177097 w 12330774"/>
                <a:gd name="connsiteY104-210" fmla="*/ 4216123 h 4714424"/>
                <a:gd name="connsiteX105-211" fmla="*/ 8292738 w 12330774"/>
                <a:gd name="connsiteY105-212" fmla="*/ 4201622 h 4714424"/>
                <a:gd name="connsiteX106-213" fmla="*/ 8310448 w 12330774"/>
                <a:gd name="connsiteY106-214" fmla="*/ 4187117 h 4714424"/>
                <a:gd name="connsiteX107-215" fmla="*/ 8294822 w 12330774"/>
                <a:gd name="connsiteY107-216" fmla="*/ 3994609 h 4714424"/>
                <a:gd name="connsiteX108-217" fmla="*/ 8269820 w 12330774"/>
                <a:gd name="connsiteY108-218" fmla="*/ 3968241 h 4714424"/>
                <a:gd name="connsiteX109-219" fmla="*/ 8154179 w 12330774"/>
                <a:gd name="connsiteY109-220" fmla="*/ 3982742 h 4714424"/>
                <a:gd name="connsiteX110-221" fmla="*/ 10986848 w 12330774"/>
                <a:gd name="connsiteY110-222" fmla="*/ 3261502 h 4714424"/>
                <a:gd name="connsiteX111-223" fmla="*/ 10877459 w 12330774"/>
                <a:gd name="connsiteY111-224" fmla="*/ 3306334 h 4714424"/>
                <a:gd name="connsiteX112-225" fmla="*/ 10869774 w 12330774"/>
                <a:gd name="connsiteY112-226" fmla="*/ 3313256 h 4714424"/>
                <a:gd name="connsiteX113-227" fmla="*/ 10866487 w 12330774"/>
                <a:gd name="connsiteY113-228" fmla="*/ 3317560 h 4714424"/>
                <a:gd name="connsiteX114-229" fmla="*/ 10865998 w 12330774"/>
                <a:gd name="connsiteY114-230" fmla="*/ 3315563 h 4714424"/>
                <a:gd name="connsiteX115-231" fmla="*/ 10865998 w 12330774"/>
                <a:gd name="connsiteY115-232" fmla="*/ 3318201 h 4714424"/>
                <a:gd name="connsiteX116-233" fmla="*/ 10866487 w 12330774"/>
                <a:gd name="connsiteY116-234" fmla="*/ 3317560 h 4714424"/>
                <a:gd name="connsiteX117-235" fmla="*/ 10912878 w 12330774"/>
                <a:gd name="connsiteY117-236" fmla="*/ 3506750 h 4714424"/>
                <a:gd name="connsiteX118-237" fmla="*/ 10942049 w 12330774"/>
                <a:gd name="connsiteY118-238" fmla="*/ 3526531 h 4714424"/>
                <a:gd name="connsiteX119-239" fmla="*/ 11053522 w 12330774"/>
                <a:gd name="connsiteY119-240" fmla="*/ 3481699 h 4714424"/>
                <a:gd name="connsiteX120-241" fmla="*/ 11064982 w 12330774"/>
                <a:gd name="connsiteY120-242" fmla="*/ 3471148 h 4714424"/>
                <a:gd name="connsiteX121-243" fmla="*/ 11016018 w 12330774"/>
                <a:gd name="connsiteY121-244" fmla="*/ 3279961 h 4714424"/>
                <a:gd name="connsiteX122-245" fmla="*/ 10986848 w 12330774"/>
                <a:gd name="connsiteY122-246" fmla="*/ 3261502 h 4714424"/>
                <a:gd name="connsiteX123-247" fmla="*/ 7901022 w 12330774"/>
                <a:gd name="connsiteY123-248" fmla="*/ 4014390 h 4714424"/>
                <a:gd name="connsiteX124-249" fmla="*/ 7883309 w 12330774"/>
                <a:gd name="connsiteY124-250" fmla="*/ 4028891 h 4714424"/>
                <a:gd name="connsiteX125-251" fmla="*/ 7897894 w 12330774"/>
                <a:gd name="connsiteY125-252" fmla="*/ 4221398 h 4714424"/>
                <a:gd name="connsiteX126-253" fmla="*/ 7922896 w 12330774"/>
                <a:gd name="connsiteY126-254" fmla="*/ 4247771 h 4714424"/>
                <a:gd name="connsiteX127-255" fmla="*/ 8038537 w 12330774"/>
                <a:gd name="connsiteY127-256" fmla="*/ 4233265 h 4714424"/>
                <a:gd name="connsiteX128-257" fmla="*/ 8056247 w 12330774"/>
                <a:gd name="connsiteY128-258" fmla="*/ 4218760 h 4714424"/>
                <a:gd name="connsiteX129-259" fmla="*/ 8040621 w 12330774"/>
                <a:gd name="connsiteY129-260" fmla="*/ 4026253 h 4714424"/>
                <a:gd name="connsiteX130-261" fmla="*/ 8015619 w 12330774"/>
                <a:gd name="connsiteY130-262" fmla="*/ 3999885 h 4714424"/>
                <a:gd name="connsiteX131-263" fmla="*/ 7901022 w 12330774"/>
                <a:gd name="connsiteY131-264" fmla="*/ 4014390 h 4714424"/>
                <a:gd name="connsiteX132-265" fmla="*/ 11228544 w 12330774"/>
                <a:gd name="connsiteY132-266" fmla="*/ 3161295 h 4714424"/>
                <a:gd name="connsiteX133-267" fmla="*/ 11119159 w 12330774"/>
                <a:gd name="connsiteY133-268" fmla="*/ 3207445 h 4714424"/>
                <a:gd name="connsiteX134-269" fmla="*/ 11107698 w 12330774"/>
                <a:gd name="connsiteY134-270" fmla="*/ 3219307 h 4714424"/>
                <a:gd name="connsiteX135-271" fmla="*/ 11157702 w 12330774"/>
                <a:gd name="connsiteY135-272" fmla="*/ 3410499 h 4714424"/>
                <a:gd name="connsiteX136-273" fmla="*/ 11186873 w 12330774"/>
                <a:gd name="connsiteY136-274" fmla="*/ 3428958 h 4714424"/>
                <a:gd name="connsiteX137-275" fmla="*/ 11297306 w 12330774"/>
                <a:gd name="connsiteY137-276" fmla="*/ 3381488 h 4714424"/>
                <a:gd name="connsiteX138-277" fmla="*/ 11308766 w 12330774"/>
                <a:gd name="connsiteY138-278" fmla="*/ 3370942 h 4714424"/>
                <a:gd name="connsiteX139-279" fmla="*/ 11257715 w 12330774"/>
                <a:gd name="connsiteY139-280" fmla="*/ 3179755 h 4714424"/>
                <a:gd name="connsiteX140-281" fmla="*/ 11228544 w 12330774"/>
                <a:gd name="connsiteY140-282" fmla="*/ 3161295 h 4714424"/>
                <a:gd name="connsiteX141-283" fmla="*/ 7647861 w 12330774"/>
                <a:gd name="connsiteY141-284" fmla="*/ 4044717 h 4714424"/>
                <a:gd name="connsiteX142-285" fmla="*/ 7630151 w 12330774"/>
                <a:gd name="connsiteY142-286" fmla="*/ 4059217 h 4714424"/>
                <a:gd name="connsiteX143-287" fmla="*/ 7643693 w 12330774"/>
                <a:gd name="connsiteY143-288" fmla="*/ 4251725 h 4714424"/>
                <a:gd name="connsiteX144-289" fmla="*/ 7668695 w 12330774"/>
                <a:gd name="connsiteY144-290" fmla="*/ 4278098 h 4714424"/>
                <a:gd name="connsiteX145-291" fmla="*/ 7784336 w 12330774"/>
                <a:gd name="connsiteY145-292" fmla="*/ 4264909 h 4714424"/>
                <a:gd name="connsiteX146-293" fmla="*/ 7802046 w 12330774"/>
                <a:gd name="connsiteY146-294" fmla="*/ 4250408 h 4714424"/>
                <a:gd name="connsiteX147-295" fmla="*/ 7787461 w 12330774"/>
                <a:gd name="connsiteY147-296" fmla="*/ 4057901 h 4714424"/>
                <a:gd name="connsiteX148-297" fmla="*/ 7762459 w 12330774"/>
                <a:gd name="connsiteY148-298" fmla="*/ 4031528 h 4714424"/>
                <a:gd name="connsiteX149-299" fmla="*/ 7647861 w 12330774"/>
                <a:gd name="connsiteY149-300" fmla="*/ 4044717 h 4714424"/>
                <a:gd name="connsiteX150-301" fmla="*/ 7394704 w 12330774"/>
                <a:gd name="connsiteY150-302" fmla="*/ 4072406 h 4714424"/>
                <a:gd name="connsiteX151-303" fmla="*/ 7376991 w 12330774"/>
                <a:gd name="connsiteY151-304" fmla="*/ 4086906 h 4714424"/>
                <a:gd name="connsiteX152-305" fmla="*/ 7376991 w 12330774"/>
                <a:gd name="connsiteY152-306" fmla="*/ 4088228 h 4714424"/>
                <a:gd name="connsiteX153-307" fmla="*/ 7388452 w 12330774"/>
                <a:gd name="connsiteY153-308" fmla="*/ 4280731 h 4714424"/>
                <a:gd name="connsiteX154-309" fmla="*/ 7413454 w 12330774"/>
                <a:gd name="connsiteY154-310" fmla="*/ 4307103 h 4714424"/>
                <a:gd name="connsiteX155-311" fmla="*/ 7530136 w 12330774"/>
                <a:gd name="connsiteY155-312" fmla="*/ 4295236 h 4714424"/>
                <a:gd name="connsiteX156-313" fmla="*/ 7547845 w 12330774"/>
                <a:gd name="connsiteY156-314" fmla="*/ 4279414 h 4714424"/>
                <a:gd name="connsiteX157-315" fmla="*/ 7534304 w 12330774"/>
                <a:gd name="connsiteY157-316" fmla="*/ 4086907 h 4714424"/>
                <a:gd name="connsiteX158-317" fmla="*/ 7509302 w 12330774"/>
                <a:gd name="connsiteY158-318" fmla="*/ 4060538 h 4714424"/>
                <a:gd name="connsiteX159-319" fmla="*/ 7394704 w 12330774"/>
                <a:gd name="connsiteY159-320" fmla="*/ 4072406 h 4714424"/>
                <a:gd name="connsiteX160-321" fmla="*/ 11468160 w 12330774"/>
                <a:gd name="connsiteY160-322" fmla="*/ 3057131 h 4714424"/>
                <a:gd name="connsiteX161-323" fmla="*/ 11359815 w 12330774"/>
                <a:gd name="connsiteY161-324" fmla="*/ 3105913 h 4714424"/>
                <a:gd name="connsiteX162-325" fmla="*/ 11348354 w 12330774"/>
                <a:gd name="connsiteY162-326" fmla="*/ 3116464 h 4714424"/>
                <a:gd name="connsiteX163-327" fmla="*/ 11350438 w 12330774"/>
                <a:gd name="connsiteY163-328" fmla="*/ 3115143 h 4714424"/>
                <a:gd name="connsiteX164-329" fmla="*/ 11402527 w 12330774"/>
                <a:gd name="connsiteY164-330" fmla="*/ 3306334 h 4714424"/>
                <a:gd name="connsiteX165-331" fmla="*/ 11431700 w 12330774"/>
                <a:gd name="connsiteY165-332" fmla="*/ 3324793 h 4714424"/>
                <a:gd name="connsiteX166-333" fmla="*/ 11542130 w 12330774"/>
                <a:gd name="connsiteY166-334" fmla="*/ 3274685 h 4714424"/>
                <a:gd name="connsiteX167-335" fmla="*/ 11552547 w 12330774"/>
                <a:gd name="connsiteY167-336" fmla="*/ 3264140 h 4714424"/>
                <a:gd name="connsiteX168-337" fmla="*/ 11497330 w 12330774"/>
                <a:gd name="connsiteY168-338" fmla="*/ 3074269 h 4714424"/>
                <a:gd name="connsiteX169-339" fmla="*/ 11468160 w 12330774"/>
                <a:gd name="connsiteY169-340" fmla="*/ 3057131 h 4714424"/>
                <a:gd name="connsiteX170-341" fmla="*/ 7143628 w 12330774"/>
                <a:gd name="connsiteY170-342" fmla="*/ 4093499 h 4714424"/>
                <a:gd name="connsiteX171-343" fmla="*/ 7124874 w 12330774"/>
                <a:gd name="connsiteY171-344" fmla="*/ 4109325 h 4714424"/>
                <a:gd name="connsiteX172-345" fmla="*/ 7124874 w 12330774"/>
                <a:gd name="connsiteY172-346" fmla="*/ 4110641 h 4714424"/>
                <a:gd name="connsiteX173-347" fmla="*/ 7132167 w 12330774"/>
                <a:gd name="connsiteY173-348" fmla="*/ 4300511 h 4714424"/>
                <a:gd name="connsiteX174-349" fmla="*/ 7156129 w 12330774"/>
                <a:gd name="connsiteY174-350" fmla="*/ 4328201 h 4714424"/>
                <a:gd name="connsiteX175-351" fmla="*/ 7273854 w 12330774"/>
                <a:gd name="connsiteY175-352" fmla="*/ 4318971 h 4714424"/>
                <a:gd name="connsiteX176-353" fmla="*/ 7292604 w 12330774"/>
                <a:gd name="connsiteY176-354" fmla="*/ 4303149 h 4714424"/>
                <a:gd name="connsiteX177-355" fmla="*/ 7282187 w 12330774"/>
                <a:gd name="connsiteY177-356" fmla="*/ 4111958 h 4714424"/>
                <a:gd name="connsiteX178-357" fmla="*/ 7257185 w 12330774"/>
                <a:gd name="connsiteY178-358" fmla="*/ 4084269 h 4714424"/>
                <a:gd name="connsiteX179-359" fmla="*/ 7143628 w 12330774"/>
                <a:gd name="connsiteY179-360" fmla="*/ 4093499 h 4714424"/>
                <a:gd name="connsiteX180-361" fmla="*/ 11697359 w 12330774"/>
                <a:gd name="connsiteY180-362" fmla="*/ 2943737 h 4714424"/>
                <a:gd name="connsiteX181-363" fmla="*/ 11596302 w 12330774"/>
                <a:gd name="connsiteY181-364" fmla="*/ 2996477 h 4714424"/>
                <a:gd name="connsiteX182-365" fmla="*/ 11584842 w 12330774"/>
                <a:gd name="connsiteY182-366" fmla="*/ 3001748 h 4714424"/>
                <a:gd name="connsiteX183-367" fmla="*/ 11583801 w 12330774"/>
                <a:gd name="connsiteY183-368" fmla="*/ 3003069 h 4714424"/>
                <a:gd name="connsiteX184-369" fmla="*/ 11649436 w 12330774"/>
                <a:gd name="connsiteY184-370" fmla="*/ 3225904 h 4714424"/>
                <a:gd name="connsiteX185-371" fmla="*/ 11671313 w 12330774"/>
                <a:gd name="connsiteY185-372" fmla="*/ 3215353 h 4714424"/>
                <a:gd name="connsiteX186-373" fmla="*/ 11785914 w 12330774"/>
                <a:gd name="connsiteY186-374" fmla="*/ 3156020 h 4714424"/>
                <a:gd name="connsiteX187-375" fmla="*/ 11795287 w 12330774"/>
                <a:gd name="connsiteY187-376" fmla="*/ 3145470 h 4714424"/>
                <a:gd name="connsiteX188-377" fmla="*/ 11727573 w 12330774"/>
                <a:gd name="connsiteY188-378" fmla="*/ 2958237 h 4714424"/>
                <a:gd name="connsiteX189-379" fmla="*/ 11697359 w 12330774"/>
                <a:gd name="connsiteY189-380" fmla="*/ 2943737 h 4714424"/>
                <a:gd name="connsiteX190-381" fmla="*/ 6890467 w 12330774"/>
                <a:gd name="connsiteY190-382" fmla="*/ 4106687 h 4714424"/>
                <a:gd name="connsiteX191-383" fmla="*/ 6870673 w 12330774"/>
                <a:gd name="connsiteY191-384" fmla="*/ 4122509 h 4714424"/>
                <a:gd name="connsiteX192-385" fmla="*/ 6871717 w 12330774"/>
                <a:gd name="connsiteY192-386" fmla="*/ 4122509 h 4714424"/>
                <a:gd name="connsiteX193-387" fmla="*/ 6876926 w 12330774"/>
                <a:gd name="connsiteY193-388" fmla="*/ 4312379 h 4714424"/>
                <a:gd name="connsiteX194-389" fmla="*/ 6900887 w 12330774"/>
                <a:gd name="connsiteY194-390" fmla="*/ 4340068 h 4714424"/>
                <a:gd name="connsiteX195-391" fmla="*/ 7016529 w 12330774"/>
                <a:gd name="connsiteY195-392" fmla="*/ 4334793 h 4714424"/>
                <a:gd name="connsiteX196-393" fmla="*/ 7036323 w 12330774"/>
                <a:gd name="connsiteY196-394" fmla="*/ 4318971 h 4714424"/>
                <a:gd name="connsiteX197-395" fmla="*/ 7031114 w 12330774"/>
                <a:gd name="connsiteY197-396" fmla="*/ 4129101 h 4714424"/>
                <a:gd name="connsiteX198-397" fmla="*/ 7007152 w 12330774"/>
                <a:gd name="connsiteY198-398" fmla="*/ 4101412 h 4714424"/>
                <a:gd name="connsiteX199-399" fmla="*/ 6890467 w 12330774"/>
                <a:gd name="connsiteY199-400" fmla="*/ 4106687 h 4714424"/>
                <a:gd name="connsiteX200-401" fmla="*/ 6635226 w 12330774"/>
                <a:gd name="connsiteY200-402" fmla="*/ 4118554 h 4714424"/>
                <a:gd name="connsiteX201-403" fmla="*/ 6615432 w 12330774"/>
                <a:gd name="connsiteY201-404" fmla="*/ 4134377 h 4714424"/>
                <a:gd name="connsiteX202-405" fmla="*/ 6620641 w 12330774"/>
                <a:gd name="connsiteY202-406" fmla="*/ 4324247 h 4714424"/>
                <a:gd name="connsiteX203-407" fmla="*/ 6644602 w 12330774"/>
                <a:gd name="connsiteY203-408" fmla="*/ 4351936 h 4714424"/>
                <a:gd name="connsiteX204-409" fmla="*/ 6760244 w 12330774"/>
                <a:gd name="connsiteY204-410" fmla="*/ 4346660 h 4714424"/>
                <a:gd name="connsiteX205-411" fmla="*/ 6780038 w 12330774"/>
                <a:gd name="connsiteY205-412" fmla="*/ 4330838 h 4714424"/>
                <a:gd name="connsiteX206-413" fmla="*/ 6774829 w 12330774"/>
                <a:gd name="connsiteY206-414" fmla="*/ 4140968 h 4714424"/>
                <a:gd name="connsiteX207-415" fmla="*/ 6750867 w 12330774"/>
                <a:gd name="connsiteY207-416" fmla="*/ 4113279 h 4714424"/>
                <a:gd name="connsiteX208-417" fmla="*/ 6635226 w 12330774"/>
                <a:gd name="connsiteY208-418" fmla="*/ 4118554 h 4714424"/>
                <a:gd name="connsiteX209-419" fmla="*/ 11909888 w 12330774"/>
                <a:gd name="connsiteY209-420" fmla="*/ 2803969 h 4714424"/>
                <a:gd name="connsiteX210-421" fmla="*/ 11817168 w 12330774"/>
                <a:gd name="connsiteY210-422" fmla="*/ 2871216 h 4714424"/>
                <a:gd name="connsiteX211-423" fmla="*/ 11809872 w 12330774"/>
                <a:gd name="connsiteY211-424" fmla="*/ 2879124 h 4714424"/>
                <a:gd name="connsiteX212-425" fmla="*/ 11809872 w 12330774"/>
                <a:gd name="connsiteY212-426" fmla="*/ 2880445 h 4714424"/>
                <a:gd name="connsiteX213-427" fmla="*/ 11884882 w 12330774"/>
                <a:gd name="connsiteY213-428" fmla="*/ 3062402 h 4714424"/>
                <a:gd name="connsiteX214-429" fmla="*/ 11883842 w 12330774"/>
                <a:gd name="connsiteY214-430" fmla="*/ 3063723 h 4714424"/>
                <a:gd name="connsiteX215-431" fmla="*/ 11915097 w 12330774"/>
                <a:gd name="connsiteY215-432" fmla="*/ 3075590 h 4714424"/>
                <a:gd name="connsiteX216-433" fmla="*/ 12023445 w 12330774"/>
                <a:gd name="connsiteY216-434" fmla="*/ 2996477 h 4714424"/>
                <a:gd name="connsiteX217-435" fmla="*/ 12029694 w 12330774"/>
                <a:gd name="connsiteY217-436" fmla="*/ 2989885 h 4714424"/>
                <a:gd name="connsiteX218-437" fmla="*/ 12028654 w 12330774"/>
                <a:gd name="connsiteY218-438" fmla="*/ 2985927 h 4714424"/>
                <a:gd name="connsiteX219-439" fmla="*/ 11941143 w 12330774"/>
                <a:gd name="connsiteY219-440" fmla="*/ 2813199 h 4714424"/>
                <a:gd name="connsiteX220-441" fmla="*/ 11909888 w 12330774"/>
                <a:gd name="connsiteY220-442" fmla="*/ 2803969 h 4714424"/>
                <a:gd name="connsiteX221-443" fmla="*/ 6379985 w 12330774"/>
                <a:gd name="connsiteY221-444" fmla="*/ 4129101 h 4714424"/>
                <a:gd name="connsiteX222-445" fmla="*/ 6360191 w 12330774"/>
                <a:gd name="connsiteY222-446" fmla="*/ 4144922 h 4714424"/>
                <a:gd name="connsiteX223-447" fmla="*/ 6365399 w 12330774"/>
                <a:gd name="connsiteY223-448" fmla="*/ 4334792 h 4714424"/>
                <a:gd name="connsiteX224-449" fmla="*/ 6389361 w 12330774"/>
                <a:gd name="connsiteY224-450" fmla="*/ 4362482 h 4714424"/>
                <a:gd name="connsiteX225-451" fmla="*/ 6504999 w 12330774"/>
                <a:gd name="connsiteY225-452" fmla="*/ 4357207 h 4714424"/>
                <a:gd name="connsiteX226-453" fmla="*/ 6524796 w 12330774"/>
                <a:gd name="connsiteY226-454" fmla="*/ 4341384 h 4714424"/>
                <a:gd name="connsiteX227-455" fmla="*/ 6519584 w 12330774"/>
                <a:gd name="connsiteY227-456" fmla="*/ 4151515 h 4714424"/>
                <a:gd name="connsiteX228-457" fmla="*/ 6495626 w 12330774"/>
                <a:gd name="connsiteY228-458" fmla="*/ 4123825 h 4714424"/>
                <a:gd name="connsiteX229-459" fmla="*/ 6379985 w 12330774"/>
                <a:gd name="connsiteY229-460" fmla="*/ 4129101 h 4714424"/>
                <a:gd name="connsiteX230-461" fmla="*/ 6125784 w 12330774"/>
                <a:gd name="connsiteY230-462" fmla="*/ 4139647 h 4714424"/>
                <a:gd name="connsiteX231-463" fmla="*/ 6105990 w 12330774"/>
                <a:gd name="connsiteY231-464" fmla="*/ 4155474 h 4714424"/>
                <a:gd name="connsiteX232-465" fmla="*/ 6104946 w 12330774"/>
                <a:gd name="connsiteY232-466" fmla="*/ 4155473 h 4714424"/>
                <a:gd name="connsiteX233-467" fmla="*/ 6110158 w 12330774"/>
                <a:gd name="connsiteY233-468" fmla="*/ 4345344 h 4714424"/>
                <a:gd name="connsiteX234-469" fmla="*/ 6134117 w 12330774"/>
                <a:gd name="connsiteY234-470" fmla="*/ 4373033 h 4714424"/>
                <a:gd name="connsiteX235-471" fmla="*/ 6250798 w 12330774"/>
                <a:gd name="connsiteY235-472" fmla="*/ 4367757 h 4714424"/>
                <a:gd name="connsiteX236-473" fmla="*/ 6270595 w 12330774"/>
                <a:gd name="connsiteY236-474" fmla="*/ 4351936 h 4714424"/>
                <a:gd name="connsiteX237-475" fmla="*/ 6265383 w 12330774"/>
                <a:gd name="connsiteY237-476" fmla="*/ 4162065 h 4714424"/>
                <a:gd name="connsiteX238-477" fmla="*/ 6241425 w 12330774"/>
                <a:gd name="connsiteY238-478" fmla="*/ 4134377 h 4714424"/>
                <a:gd name="connsiteX239-479" fmla="*/ 6125784 w 12330774"/>
                <a:gd name="connsiteY239-480" fmla="*/ 4139647 h 4714424"/>
                <a:gd name="connsiteX240-481" fmla="*/ 12114992 w 12330774"/>
                <a:gd name="connsiteY240-482" fmla="*/ 2616243 h 4714424"/>
                <a:gd name="connsiteX241-483" fmla="*/ 12098455 w 12330774"/>
                <a:gd name="connsiteY241-484" fmla="*/ 2623329 h 4714424"/>
                <a:gd name="connsiteX242-485" fmla="*/ 12018233 w 12330774"/>
                <a:gd name="connsiteY242-486" fmla="*/ 2706397 h 4714424"/>
                <a:gd name="connsiteX243-487" fmla="*/ 12014069 w 12330774"/>
                <a:gd name="connsiteY243-488" fmla="*/ 2712989 h 4714424"/>
                <a:gd name="connsiteX244-489" fmla="*/ 12016153 w 12330774"/>
                <a:gd name="connsiteY244-490" fmla="*/ 2718264 h 4714424"/>
                <a:gd name="connsiteX245-491" fmla="*/ 12111997 w 12330774"/>
                <a:gd name="connsiteY245-492" fmla="*/ 2884399 h 4714424"/>
                <a:gd name="connsiteX246-493" fmla="*/ 12110957 w 12330774"/>
                <a:gd name="connsiteY246-494" fmla="*/ 2885720 h 4714424"/>
                <a:gd name="connsiteX247-495" fmla="*/ 12143251 w 12330774"/>
                <a:gd name="connsiteY247-496" fmla="*/ 2892313 h 4714424"/>
                <a:gd name="connsiteX248-497" fmla="*/ 12242223 w 12330774"/>
                <a:gd name="connsiteY248-498" fmla="*/ 2789465 h 4714424"/>
                <a:gd name="connsiteX249-499" fmla="*/ 12245348 w 12330774"/>
                <a:gd name="connsiteY249-500" fmla="*/ 2784193 h 4714424"/>
                <a:gd name="connsiteX250-501" fmla="*/ 12241180 w 12330774"/>
                <a:gd name="connsiteY250-502" fmla="*/ 2776280 h 4714424"/>
                <a:gd name="connsiteX251-503" fmla="*/ 12130750 w 12330774"/>
                <a:gd name="connsiteY251-504" fmla="*/ 2625967 h 4714424"/>
                <a:gd name="connsiteX252-505" fmla="*/ 12114992 w 12330774"/>
                <a:gd name="connsiteY252-506" fmla="*/ 2616243 h 4714424"/>
                <a:gd name="connsiteX253-507" fmla="*/ 5870543 w 12330774"/>
                <a:gd name="connsiteY253-508" fmla="*/ 4150198 h 4714424"/>
                <a:gd name="connsiteX254-509" fmla="*/ 5858691 w 12330774"/>
                <a:gd name="connsiteY254-510" fmla="*/ 4154648 h 4714424"/>
                <a:gd name="connsiteX255-511" fmla="*/ 5850780 w 12330774"/>
                <a:gd name="connsiteY255-512" fmla="*/ 4165971 h 4714424"/>
                <a:gd name="connsiteX256-513" fmla="*/ 5850745 w 12330774"/>
                <a:gd name="connsiteY256-514" fmla="*/ 4164703 h 4714424"/>
                <a:gd name="connsiteX257-515" fmla="*/ 5850745 w 12330774"/>
                <a:gd name="connsiteY257-516" fmla="*/ 4166020 h 4714424"/>
                <a:gd name="connsiteX258-517" fmla="*/ 5850780 w 12330774"/>
                <a:gd name="connsiteY258-518" fmla="*/ 4165971 h 4714424"/>
                <a:gd name="connsiteX259-519" fmla="*/ 5855957 w 12330774"/>
                <a:gd name="connsiteY259-520" fmla="*/ 4354573 h 4714424"/>
                <a:gd name="connsiteX260-521" fmla="*/ 5879916 w 12330774"/>
                <a:gd name="connsiteY260-522" fmla="*/ 4382262 h 4714424"/>
                <a:gd name="connsiteX261-523" fmla="*/ 5995557 w 12330774"/>
                <a:gd name="connsiteY261-524" fmla="*/ 4378304 h 4714424"/>
                <a:gd name="connsiteX262-525" fmla="*/ 6015351 w 12330774"/>
                <a:gd name="connsiteY262-526" fmla="*/ 4362482 h 4714424"/>
                <a:gd name="connsiteX263-527" fmla="*/ 6010142 w 12330774"/>
                <a:gd name="connsiteY263-528" fmla="*/ 4172612 h 4714424"/>
                <a:gd name="connsiteX264-529" fmla="*/ 5986180 w 12330774"/>
                <a:gd name="connsiteY264-530" fmla="*/ 4144923 h 4714424"/>
                <a:gd name="connsiteX265-531" fmla="*/ 5870543 w 12330774"/>
                <a:gd name="connsiteY265-532" fmla="*/ 4150198 h 4714424"/>
                <a:gd name="connsiteX266-533" fmla="*/ 5615298 w 12330774"/>
                <a:gd name="connsiteY266-534" fmla="*/ 4160744 h 4714424"/>
                <a:gd name="connsiteX267-535" fmla="*/ 5603448 w 12330774"/>
                <a:gd name="connsiteY267-536" fmla="*/ 4165196 h 4714424"/>
                <a:gd name="connsiteX268-537" fmla="*/ 5595532 w 12330774"/>
                <a:gd name="connsiteY268-538" fmla="*/ 4176530 h 4714424"/>
                <a:gd name="connsiteX269-539" fmla="*/ 5595504 w 12330774"/>
                <a:gd name="connsiteY269-540" fmla="*/ 4175249 h 4714424"/>
                <a:gd name="connsiteX270-541" fmla="*/ 5595504 w 12330774"/>
                <a:gd name="connsiteY270-542" fmla="*/ 4176570 h 4714424"/>
                <a:gd name="connsiteX271-543" fmla="*/ 5595532 w 12330774"/>
                <a:gd name="connsiteY271-544" fmla="*/ 4176530 h 4714424"/>
                <a:gd name="connsiteX272-545" fmla="*/ 5599672 w 12330774"/>
                <a:gd name="connsiteY272-546" fmla="*/ 4365119 h 4714424"/>
                <a:gd name="connsiteX273-547" fmla="*/ 5623634 w 12330774"/>
                <a:gd name="connsiteY273-548" fmla="*/ 4392808 h 4714424"/>
                <a:gd name="connsiteX274-549" fmla="*/ 5739276 w 12330774"/>
                <a:gd name="connsiteY274-550" fmla="*/ 4388854 h 4714424"/>
                <a:gd name="connsiteX275-551" fmla="*/ 5759066 w 12330774"/>
                <a:gd name="connsiteY275-552" fmla="*/ 4373033 h 4714424"/>
                <a:gd name="connsiteX276-553" fmla="*/ 5754901 w 12330774"/>
                <a:gd name="connsiteY276-554" fmla="*/ 4183163 h 4714424"/>
                <a:gd name="connsiteX277-555" fmla="*/ 5730939 w 12330774"/>
                <a:gd name="connsiteY277-556" fmla="*/ 4155473 h 4714424"/>
                <a:gd name="connsiteX278-557" fmla="*/ 5615298 w 12330774"/>
                <a:gd name="connsiteY278-558" fmla="*/ 4160744 h 4714424"/>
                <a:gd name="connsiteX279-559" fmla="*/ 5361097 w 12330774"/>
                <a:gd name="connsiteY279-560" fmla="*/ 4169974 h 4714424"/>
                <a:gd name="connsiteX280-561" fmla="*/ 5341303 w 12330774"/>
                <a:gd name="connsiteY280-562" fmla="*/ 4185801 h 4714424"/>
                <a:gd name="connsiteX281-563" fmla="*/ 5345471 w 12330774"/>
                <a:gd name="connsiteY281-564" fmla="*/ 4375666 h 4714424"/>
                <a:gd name="connsiteX282-565" fmla="*/ 5368390 w 12330774"/>
                <a:gd name="connsiteY282-566" fmla="*/ 4404676 h 4714424"/>
                <a:gd name="connsiteX283-567" fmla="*/ 5485075 w 12330774"/>
                <a:gd name="connsiteY283-568" fmla="*/ 4400722 h 4714424"/>
                <a:gd name="connsiteX284-569" fmla="*/ 5504868 w 12330774"/>
                <a:gd name="connsiteY284-570" fmla="*/ 4384895 h 4714424"/>
                <a:gd name="connsiteX285-571" fmla="*/ 5500700 w 12330774"/>
                <a:gd name="connsiteY285-572" fmla="*/ 4195030 h 4714424"/>
                <a:gd name="connsiteX286-573" fmla="*/ 5476738 w 12330774"/>
                <a:gd name="connsiteY286-574" fmla="*/ 4166020 h 4714424"/>
                <a:gd name="connsiteX287-575" fmla="*/ 5361097 w 12330774"/>
                <a:gd name="connsiteY287-576" fmla="*/ 4169974 h 4714424"/>
                <a:gd name="connsiteX288-577" fmla="*/ 12259934 w 12330774"/>
                <a:gd name="connsiteY288-578" fmla="*/ 2400990 h 4714424"/>
                <a:gd name="connsiteX289-579" fmla="*/ 12246392 w 12330774"/>
                <a:gd name="connsiteY289-580" fmla="*/ 2413683 h 4714424"/>
                <a:gd name="connsiteX290-581" fmla="*/ 12191175 w 12330774"/>
                <a:gd name="connsiteY290-582" fmla="*/ 2507297 h 4714424"/>
                <a:gd name="connsiteX291-583" fmla="*/ 12190135 w 12330774"/>
                <a:gd name="connsiteY291-584" fmla="*/ 2509935 h 4714424"/>
                <a:gd name="connsiteX292-585" fmla="*/ 12195340 w 12330774"/>
                <a:gd name="connsiteY292-586" fmla="*/ 2519165 h 4714424"/>
                <a:gd name="connsiteX293-587" fmla="*/ 12315150 w 12330774"/>
                <a:gd name="connsiteY293-588" fmla="*/ 2657610 h 4714424"/>
                <a:gd name="connsiteX294-589" fmla="*/ 12316190 w 12330774"/>
                <a:gd name="connsiteY294-590" fmla="*/ 2656294 h 4714424"/>
                <a:gd name="connsiteX295-591" fmla="*/ 12320358 w 12330774"/>
                <a:gd name="connsiteY295-592" fmla="*/ 2660248 h 4714424"/>
                <a:gd name="connsiteX296-593" fmla="*/ 12296396 w 12330774"/>
                <a:gd name="connsiteY296-594" fmla="*/ 2416321 h 4714424"/>
                <a:gd name="connsiteX297-595" fmla="*/ 12276602 w 12330774"/>
                <a:gd name="connsiteY297-596" fmla="*/ 2403133 h 4714424"/>
                <a:gd name="connsiteX298-597" fmla="*/ 12259934 w 12330774"/>
                <a:gd name="connsiteY298-598" fmla="*/ 2400990 h 4714424"/>
                <a:gd name="connsiteX299-599" fmla="*/ 5106896 w 12330774"/>
                <a:gd name="connsiteY299-600" fmla="*/ 4177887 h 4714424"/>
                <a:gd name="connsiteX300-601" fmla="*/ 5087102 w 12330774"/>
                <a:gd name="connsiteY300-602" fmla="*/ 4193709 h 4714424"/>
                <a:gd name="connsiteX301-603" fmla="*/ 5090230 w 12330774"/>
                <a:gd name="connsiteY301-604" fmla="*/ 4383579 h 4714424"/>
                <a:gd name="connsiteX302-605" fmla="*/ 5114192 w 12330774"/>
                <a:gd name="connsiteY302-606" fmla="*/ 4412585 h 4714424"/>
                <a:gd name="connsiteX303-607" fmla="*/ 5230874 w 12330774"/>
                <a:gd name="connsiteY303-608" fmla="*/ 4408631 h 4714424"/>
                <a:gd name="connsiteX304-609" fmla="*/ 5250668 w 12330774"/>
                <a:gd name="connsiteY304-610" fmla="*/ 4392808 h 4714424"/>
                <a:gd name="connsiteX305-611" fmla="*/ 5246499 w 12330774"/>
                <a:gd name="connsiteY305-612" fmla="*/ 4202939 h 4714424"/>
                <a:gd name="connsiteX306-613" fmla="*/ 5222537 w 12330774"/>
                <a:gd name="connsiteY306-614" fmla="*/ 4173933 h 4714424"/>
                <a:gd name="connsiteX307-615" fmla="*/ 5106896 w 12330774"/>
                <a:gd name="connsiteY307-616" fmla="*/ 4177887 h 4714424"/>
                <a:gd name="connsiteX308-617" fmla="*/ 4858947 w 12330774"/>
                <a:gd name="connsiteY308-618" fmla="*/ 4179204 h 4714424"/>
                <a:gd name="connsiteX309-619" fmla="*/ 4837070 w 12330774"/>
                <a:gd name="connsiteY309-620" fmla="*/ 4197664 h 4714424"/>
                <a:gd name="connsiteX310-621" fmla="*/ 4830821 w 12330774"/>
                <a:gd name="connsiteY310-622" fmla="*/ 4383579 h 4714424"/>
                <a:gd name="connsiteX311-623" fmla="*/ 4852699 w 12330774"/>
                <a:gd name="connsiteY311-624" fmla="*/ 4413906 h 4714424"/>
                <a:gd name="connsiteX312-625" fmla="*/ 4971464 w 12330774"/>
                <a:gd name="connsiteY312-626" fmla="*/ 4416544 h 4714424"/>
                <a:gd name="connsiteX313-627" fmla="*/ 4995423 w 12330774"/>
                <a:gd name="connsiteY313-628" fmla="*/ 4416543 h 4714424"/>
                <a:gd name="connsiteX314-629" fmla="*/ 4991258 w 12330774"/>
                <a:gd name="connsiteY314-630" fmla="*/ 4181842 h 4714424"/>
                <a:gd name="connsiteX315-631" fmla="*/ 4965212 w 12330774"/>
                <a:gd name="connsiteY315-632" fmla="*/ 4181841 h 4714424"/>
                <a:gd name="connsiteX316-633" fmla="*/ 4858947 w 12330774"/>
                <a:gd name="connsiteY316-634" fmla="*/ 4179204 h 4714424"/>
                <a:gd name="connsiteX317-635" fmla="*/ 4606831 w 12330774"/>
                <a:gd name="connsiteY317-636" fmla="*/ 4162065 h 4714424"/>
                <a:gd name="connsiteX318-637" fmla="*/ 4583913 w 12330774"/>
                <a:gd name="connsiteY318-638" fmla="*/ 4183163 h 4714424"/>
                <a:gd name="connsiteX319-639" fmla="*/ 4583913 w 12330774"/>
                <a:gd name="connsiteY319-640" fmla="*/ 4181841 h 4714424"/>
                <a:gd name="connsiteX320-641" fmla="*/ 4574536 w 12330774"/>
                <a:gd name="connsiteY320-642" fmla="*/ 4363803 h 4714424"/>
                <a:gd name="connsiteX321-643" fmla="*/ 4596414 w 12330774"/>
                <a:gd name="connsiteY321-644" fmla="*/ 4394126 h 4714424"/>
                <a:gd name="connsiteX322-645" fmla="*/ 4713095 w 12330774"/>
                <a:gd name="connsiteY322-646" fmla="*/ 4403355 h 4714424"/>
                <a:gd name="connsiteX323-647" fmla="*/ 4736017 w 12330774"/>
                <a:gd name="connsiteY323-648" fmla="*/ 4383579 h 4714424"/>
                <a:gd name="connsiteX324-649" fmla="*/ 4744350 w 12330774"/>
                <a:gd name="connsiteY324-650" fmla="*/ 4200301 h 4714424"/>
                <a:gd name="connsiteX325-651" fmla="*/ 4722472 w 12330774"/>
                <a:gd name="connsiteY325-652" fmla="*/ 4169974 h 4714424"/>
                <a:gd name="connsiteX326-653" fmla="*/ 4606831 w 12330774"/>
                <a:gd name="connsiteY326-654" fmla="*/ 4162065 h 4714424"/>
                <a:gd name="connsiteX327-655" fmla="*/ 4351589 w 12330774"/>
                <a:gd name="connsiteY327-656" fmla="*/ 4142285 h 4714424"/>
                <a:gd name="connsiteX328-657" fmla="*/ 4328668 w 12330774"/>
                <a:gd name="connsiteY328-658" fmla="*/ 4163382 h 4714424"/>
                <a:gd name="connsiteX329-659" fmla="*/ 4329712 w 12330774"/>
                <a:gd name="connsiteY329-660" fmla="*/ 4163382 h 4714424"/>
                <a:gd name="connsiteX330-661" fmla="*/ 4321379 w 12330774"/>
                <a:gd name="connsiteY330-662" fmla="*/ 4346660 h 4714424"/>
                <a:gd name="connsiteX331-663" fmla="*/ 4343253 w 12330774"/>
                <a:gd name="connsiteY331-664" fmla="*/ 4376987 h 4714424"/>
                <a:gd name="connsiteX332-665" fmla="*/ 4458894 w 12330774"/>
                <a:gd name="connsiteY332-666" fmla="*/ 4384895 h 4714424"/>
                <a:gd name="connsiteX333-667" fmla="*/ 4481816 w 12330774"/>
                <a:gd name="connsiteY333-668" fmla="*/ 4363803 h 4714424"/>
                <a:gd name="connsiteX334-669" fmla="*/ 4490149 w 12330774"/>
                <a:gd name="connsiteY334-670" fmla="*/ 4181841 h 4714424"/>
                <a:gd name="connsiteX335-671" fmla="*/ 4468271 w 12330774"/>
                <a:gd name="connsiteY335-672" fmla="*/ 4150198 h 4714424"/>
                <a:gd name="connsiteX336-673" fmla="*/ 4351589 w 12330774"/>
                <a:gd name="connsiteY336-674" fmla="*/ 4142285 h 4714424"/>
                <a:gd name="connsiteX337-675" fmla="*/ 4096348 w 12330774"/>
                <a:gd name="connsiteY337-676" fmla="*/ 4125146 h 4714424"/>
                <a:gd name="connsiteX338-677" fmla="*/ 4073427 w 12330774"/>
                <a:gd name="connsiteY338-678" fmla="*/ 4144923 h 4714424"/>
                <a:gd name="connsiteX339-679" fmla="*/ 4073427 w 12330774"/>
                <a:gd name="connsiteY339-680" fmla="*/ 4143606 h 4714424"/>
                <a:gd name="connsiteX340-681" fmla="*/ 4067178 w 12330774"/>
                <a:gd name="connsiteY340-682" fmla="*/ 4328200 h 4714424"/>
                <a:gd name="connsiteX341-683" fmla="*/ 4089052 w 12330774"/>
                <a:gd name="connsiteY341-684" fmla="*/ 4358527 h 4714424"/>
                <a:gd name="connsiteX342-685" fmla="*/ 4204694 w 12330774"/>
                <a:gd name="connsiteY342-686" fmla="*/ 4365120 h 4714424"/>
                <a:gd name="connsiteX343-687" fmla="*/ 4227615 w 12330774"/>
                <a:gd name="connsiteY343-688" fmla="*/ 4345343 h 4714424"/>
                <a:gd name="connsiteX344-689" fmla="*/ 4234908 w 12330774"/>
                <a:gd name="connsiteY344-690" fmla="*/ 4162065 h 4714424"/>
                <a:gd name="connsiteX345-691" fmla="*/ 4213030 w 12330774"/>
                <a:gd name="connsiteY345-692" fmla="*/ 4131739 h 4714424"/>
                <a:gd name="connsiteX346-693" fmla="*/ 4096348 w 12330774"/>
                <a:gd name="connsiteY346-694" fmla="*/ 4125146 h 4714424"/>
                <a:gd name="connsiteX347-695" fmla="*/ 3840064 w 12330774"/>
                <a:gd name="connsiteY347-696" fmla="*/ 4111958 h 4714424"/>
                <a:gd name="connsiteX348-697" fmla="*/ 3818186 w 12330774"/>
                <a:gd name="connsiteY348-698" fmla="*/ 4130417 h 4714424"/>
                <a:gd name="connsiteX349-699" fmla="*/ 3814018 w 12330774"/>
                <a:gd name="connsiteY349-700" fmla="*/ 4316333 h 4714424"/>
                <a:gd name="connsiteX350-701" fmla="*/ 3835895 w 12330774"/>
                <a:gd name="connsiteY350-702" fmla="*/ 4346660 h 4714424"/>
                <a:gd name="connsiteX351-703" fmla="*/ 3950493 w 12330774"/>
                <a:gd name="connsiteY351-704" fmla="*/ 4351935 h 4714424"/>
                <a:gd name="connsiteX352-705" fmla="*/ 3972370 w 12330774"/>
                <a:gd name="connsiteY352-706" fmla="*/ 4333476 h 4714424"/>
                <a:gd name="connsiteX353-707" fmla="*/ 3978623 w 12330774"/>
                <a:gd name="connsiteY353-708" fmla="*/ 4147561 h 4714424"/>
                <a:gd name="connsiteX354-709" fmla="*/ 3956745 w 12330774"/>
                <a:gd name="connsiteY354-710" fmla="*/ 4117233 h 4714424"/>
                <a:gd name="connsiteX355-711" fmla="*/ 3840064 w 12330774"/>
                <a:gd name="connsiteY355-712" fmla="*/ 4111958 h 4714424"/>
                <a:gd name="connsiteX356-713" fmla="*/ 3584819 w 12330774"/>
                <a:gd name="connsiteY356-714" fmla="*/ 4104050 h 4714424"/>
                <a:gd name="connsiteX357-715" fmla="*/ 3562941 w 12330774"/>
                <a:gd name="connsiteY357-716" fmla="*/ 4121188 h 4714424"/>
                <a:gd name="connsiteX358-717" fmla="*/ 3561901 w 12330774"/>
                <a:gd name="connsiteY358-718" fmla="*/ 4122509 h 4714424"/>
                <a:gd name="connsiteX359-719" fmla="*/ 3559817 w 12330774"/>
                <a:gd name="connsiteY359-720" fmla="*/ 4309741 h 4714424"/>
                <a:gd name="connsiteX360-721" fmla="*/ 3582735 w 12330774"/>
                <a:gd name="connsiteY360-722" fmla="*/ 4340068 h 4714424"/>
                <a:gd name="connsiteX361-723" fmla="*/ 3698376 w 12330774"/>
                <a:gd name="connsiteY361-724" fmla="*/ 4342706 h 4714424"/>
                <a:gd name="connsiteX362-725" fmla="*/ 3720254 w 12330774"/>
                <a:gd name="connsiteY362-726" fmla="*/ 4325563 h 4714424"/>
                <a:gd name="connsiteX363-727" fmla="*/ 3724422 w 12330774"/>
                <a:gd name="connsiteY363-728" fmla="*/ 4138330 h 4714424"/>
                <a:gd name="connsiteX364-729" fmla="*/ 3701501 w 12330774"/>
                <a:gd name="connsiteY364-730" fmla="*/ 4108003 h 4714424"/>
                <a:gd name="connsiteX365-731" fmla="*/ 3584819 w 12330774"/>
                <a:gd name="connsiteY365-732" fmla="*/ 4104050 h 4714424"/>
                <a:gd name="connsiteX366-733" fmla="*/ 3327494 w 12330774"/>
                <a:gd name="connsiteY366-734" fmla="*/ 4100095 h 4714424"/>
                <a:gd name="connsiteX367-735" fmla="*/ 3306660 w 12330774"/>
                <a:gd name="connsiteY367-736" fmla="*/ 4117234 h 4714424"/>
                <a:gd name="connsiteX368-737" fmla="*/ 3306660 w 12330774"/>
                <a:gd name="connsiteY368-738" fmla="*/ 4118555 h 4714424"/>
                <a:gd name="connsiteX369-739" fmla="*/ 3306660 w 12330774"/>
                <a:gd name="connsiteY369-740" fmla="*/ 4307103 h 4714424"/>
                <a:gd name="connsiteX370-741" fmla="*/ 3329578 w 12330774"/>
                <a:gd name="connsiteY370-742" fmla="*/ 4336113 h 4714424"/>
                <a:gd name="connsiteX371-743" fmla="*/ 3444175 w 12330774"/>
                <a:gd name="connsiteY371-744" fmla="*/ 4336113 h 4714424"/>
                <a:gd name="connsiteX372-745" fmla="*/ 3465013 w 12330774"/>
                <a:gd name="connsiteY372-746" fmla="*/ 4318971 h 4714424"/>
                <a:gd name="connsiteX373-747" fmla="*/ 3467097 w 12330774"/>
                <a:gd name="connsiteY373-748" fmla="*/ 4130417 h 4714424"/>
                <a:gd name="connsiteX374-749" fmla="*/ 3444175 w 12330774"/>
                <a:gd name="connsiteY374-750" fmla="*/ 4100095 h 4714424"/>
                <a:gd name="connsiteX375-751" fmla="*/ 3327494 w 12330774"/>
                <a:gd name="connsiteY375-752" fmla="*/ 4100095 h 4714424"/>
                <a:gd name="connsiteX376-753" fmla="*/ 3071212 w 12330774"/>
                <a:gd name="connsiteY376-754" fmla="*/ 4100095 h 4714424"/>
                <a:gd name="connsiteX377-755" fmla="*/ 3058449 w 12330774"/>
                <a:gd name="connsiteY377-756" fmla="*/ 4105203 h 4714424"/>
                <a:gd name="connsiteX378-757" fmla="*/ 3050389 w 12330774"/>
                <a:gd name="connsiteY378-758" fmla="*/ 4117212 h 4714424"/>
                <a:gd name="connsiteX379-759" fmla="*/ 3050375 w 12330774"/>
                <a:gd name="connsiteY379-760" fmla="*/ 4115917 h 4714424"/>
                <a:gd name="connsiteX380-761" fmla="*/ 3050375 w 12330774"/>
                <a:gd name="connsiteY380-762" fmla="*/ 4117233 h 4714424"/>
                <a:gd name="connsiteX381-763" fmla="*/ 3050389 w 12330774"/>
                <a:gd name="connsiteY381-764" fmla="*/ 4117212 h 4714424"/>
                <a:gd name="connsiteX382-765" fmla="*/ 3052459 w 12330774"/>
                <a:gd name="connsiteY382-766" fmla="*/ 4304466 h 4714424"/>
                <a:gd name="connsiteX383-767" fmla="*/ 3076421 w 12330774"/>
                <a:gd name="connsiteY383-768" fmla="*/ 4333476 h 4714424"/>
                <a:gd name="connsiteX384-769" fmla="*/ 3191018 w 12330774"/>
                <a:gd name="connsiteY384-770" fmla="*/ 4333476 h 4714424"/>
                <a:gd name="connsiteX385-771" fmla="*/ 3210812 w 12330774"/>
                <a:gd name="connsiteY385-772" fmla="*/ 4317654 h 4714424"/>
                <a:gd name="connsiteX386-773" fmla="*/ 3210812 w 12330774"/>
                <a:gd name="connsiteY386-774" fmla="*/ 4129101 h 4714424"/>
                <a:gd name="connsiteX387-775" fmla="*/ 3187894 w 12330774"/>
                <a:gd name="connsiteY387-776" fmla="*/ 4100095 h 4714424"/>
                <a:gd name="connsiteX388-777" fmla="*/ 3071212 w 12330774"/>
                <a:gd name="connsiteY388-778" fmla="*/ 4100095 h 4714424"/>
                <a:gd name="connsiteX389-779" fmla="*/ 2814927 w 12330774"/>
                <a:gd name="connsiteY389-780" fmla="*/ 4106687 h 4714424"/>
                <a:gd name="connsiteX390-781" fmla="*/ 2795130 w 12330774"/>
                <a:gd name="connsiteY390-782" fmla="*/ 4122509 h 4714424"/>
                <a:gd name="connsiteX391-783" fmla="*/ 2796174 w 12330774"/>
                <a:gd name="connsiteY391-784" fmla="*/ 4123825 h 4714424"/>
                <a:gd name="connsiteX392-785" fmla="*/ 2800342 w 12330774"/>
                <a:gd name="connsiteY392-786" fmla="*/ 4313695 h 4714424"/>
                <a:gd name="connsiteX393-787" fmla="*/ 2824300 w 12330774"/>
                <a:gd name="connsiteY393-788" fmla="*/ 4341385 h 4714424"/>
                <a:gd name="connsiteX394-789" fmla="*/ 2938901 w 12330774"/>
                <a:gd name="connsiteY394-790" fmla="*/ 4338747 h 4714424"/>
                <a:gd name="connsiteX395-791" fmla="*/ 2958695 w 12330774"/>
                <a:gd name="connsiteY395-792" fmla="*/ 4322925 h 4714424"/>
                <a:gd name="connsiteX396-793" fmla="*/ 2955571 w 12330774"/>
                <a:gd name="connsiteY396-794" fmla="*/ 4133055 h 4714424"/>
                <a:gd name="connsiteX397-795" fmla="*/ 2931609 w 12330774"/>
                <a:gd name="connsiteY397-796" fmla="*/ 4104049 h 4714424"/>
                <a:gd name="connsiteX398-797" fmla="*/ 2814927 w 12330774"/>
                <a:gd name="connsiteY398-798" fmla="*/ 4106687 h 4714424"/>
                <a:gd name="connsiteX399-799" fmla="*/ 2558642 w 12330774"/>
                <a:gd name="connsiteY399-800" fmla="*/ 4117234 h 4714424"/>
                <a:gd name="connsiteX400-801" fmla="*/ 2538848 w 12330774"/>
                <a:gd name="connsiteY400-802" fmla="*/ 4133055 h 4714424"/>
                <a:gd name="connsiteX401-803" fmla="*/ 2539889 w 12330774"/>
                <a:gd name="connsiteY401-804" fmla="*/ 4133055 h 4714424"/>
                <a:gd name="connsiteX402-805" fmla="*/ 2546141 w 12330774"/>
                <a:gd name="connsiteY402-806" fmla="*/ 4322925 h 4714424"/>
                <a:gd name="connsiteX403-807" fmla="*/ 2570103 w 12330774"/>
                <a:gd name="connsiteY403-808" fmla="*/ 4350614 h 4714424"/>
                <a:gd name="connsiteX404-809" fmla="*/ 2684701 w 12330774"/>
                <a:gd name="connsiteY404-810" fmla="*/ 4345344 h 4714424"/>
                <a:gd name="connsiteX405-811" fmla="*/ 2704494 w 12330774"/>
                <a:gd name="connsiteY405-812" fmla="*/ 4329517 h 4714424"/>
                <a:gd name="connsiteX406-813" fmla="*/ 2699286 w 12330774"/>
                <a:gd name="connsiteY406-814" fmla="*/ 4139647 h 4714424"/>
                <a:gd name="connsiteX407-815" fmla="*/ 2675324 w 12330774"/>
                <a:gd name="connsiteY407-816" fmla="*/ 4111958 h 4714424"/>
                <a:gd name="connsiteX408-817" fmla="*/ 2558642 w 12330774"/>
                <a:gd name="connsiteY408-818" fmla="*/ 4117234 h 4714424"/>
                <a:gd name="connsiteX409-819" fmla="*/ 2302357 w 12330774"/>
                <a:gd name="connsiteY409-820" fmla="*/ 4133055 h 4714424"/>
                <a:gd name="connsiteX410-821" fmla="*/ 2283604 w 12330774"/>
                <a:gd name="connsiteY410-822" fmla="*/ 4148877 h 4714424"/>
                <a:gd name="connsiteX411-823" fmla="*/ 2284648 w 12330774"/>
                <a:gd name="connsiteY411-824" fmla="*/ 4148877 h 4714424"/>
                <a:gd name="connsiteX412-825" fmla="*/ 2292980 w 12330774"/>
                <a:gd name="connsiteY412-826" fmla="*/ 4340068 h 4714424"/>
                <a:gd name="connsiteX413-827" fmla="*/ 2316942 w 12330774"/>
                <a:gd name="connsiteY413-828" fmla="*/ 4367757 h 4714424"/>
                <a:gd name="connsiteX414-829" fmla="*/ 2431543 w 12330774"/>
                <a:gd name="connsiteY414-830" fmla="*/ 4359844 h 4714424"/>
                <a:gd name="connsiteX415-831" fmla="*/ 2450293 w 12330774"/>
                <a:gd name="connsiteY415-832" fmla="*/ 4344022 h 4714424"/>
                <a:gd name="connsiteX416-833" fmla="*/ 2443001 w 12330774"/>
                <a:gd name="connsiteY416-834" fmla="*/ 4152836 h 4714424"/>
                <a:gd name="connsiteX417-835" fmla="*/ 2419039 w 12330774"/>
                <a:gd name="connsiteY417-836" fmla="*/ 4125147 h 4714424"/>
                <a:gd name="connsiteX418-837" fmla="*/ 2302357 w 12330774"/>
                <a:gd name="connsiteY418-838" fmla="*/ 4133055 h 4714424"/>
                <a:gd name="connsiteX419-839" fmla="*/ 2047116 w 12330774"/>
                <a:gd name="connsiteY419-840" fmla="*/ 4154152 h 4714424"/>
                <a:gd name="connsiteX420-841" fmla="*/ 2028363 w 12330774"/>
                <a:gd name="connsiteY420-842" fmla="*/ 4169974 h 4714424"/>
                <a:gd name="connsiteX421-843" fmla="*/ 2027322 w 12330774"/>
                <a:gd name="connsiteY421-844" fmla="*/ 4169974 h 4714424"/>
                <a:gd name="connsiteX422-845" fmla="*/ 2038783 w 12330774"/>
                <a:gd name="connsiteY422-846" fmla="*/ 4361165 h 4714424"/>
                <a:gd name="connsiteX423-847" fmla="*/ 2063785 w 12330774"/>
                <a:gd name="connsiteY423-848" fmla="*/ 4387533 h 4714424"/>
                <a:gd name="connsiteX424-849" fmla="*/ 2178383 w 12330774"/>
                <a:gd name="connsiteY424-850" fmla="*/ 4378304 h 4714424"/>
                <a:gd name="connsiteX425-851" fmla="*/ 2197136 w 12330774"/>
                <a:gd name="connsiteY425-852" fmla="*/ 4362482 h 4714424"/>
                <a:gd name="connsiteX426-853" fmla="*/ 2187760 w 12330774"/>
                <a:gd name="connsiteY426-854" fmla="*/ 4171295 h 4714424"/>
                <a:gd name="connsiteX427-855" fmla="*/ 2163798 w 12330774"/>
                <a:gd name="connsiteY427-856" fmla="*/ 4143606 h 4714424"/>
                <a:gd name="connsiteX428-857" fmla="*/ 2047116 w 12330774"/>
                <a:gd name="connsiteY428-858" fmla="*/ 4154152 h 4714424"/>
                <a:gd name="connsiteX429-859" fmla="*/ 1790831 w 12330774"/>
                <a:gd name="connsiteY429-860" fmla="*/ 4181841 h 4714424"/>
                <a:gd name="connsiteX430-861" fmla="*/ 1780413 w 12330774"/>
                <a:gd name="connsiteY430-862" fmla="*/ 4186126 h 4714424"/>
                <a:gd name="connsiteX431-863" fmla="*/ 1773290 w 12330774"/>
                <a:gd name="connsiteY431-864" fmla="*/ 4196109 h 4714424"/>
                <a:gd name="connsiteX432-865" fmla="*/ 1773121 w 12330774"/>
                <a:gd name="connsiteY432-866" fmla="*/ 4193709 h 4714424"/>
                <a:gd name="connsiteX433-867" fmla="*/ 1773121 w 12330774"/>
                <a:gd name="connsiteY433-868" fmla="*/ 4196346 h 4714424"/>
                <a:gd name="connsiteX434-869" fmla="*/ 1773290 w 12330774"/>
                <a:gd name="connsiteY434-870" fmla="*/ 4196109 h 4714424"/>
                <a:gd name="connsiteX435-871" fmla="*/ 1786666 w 12330774"/>
                <a:gd name="connsiteY435-872" fmla="*/ 4386216 h 4714424"/>
                <a:gd name="connsiteX436-873" fmla="*/ 1811668 w 12330774"/>
                <a:gd name="connsiteY436-874" fmla="*/ 4412585 h 4714424"/>
                <a:gd name="connsiteX437-875" fmla="*/ 1926266 w 12330774"/>
                <a:gd name="connsiteY437-876" fmla="*/ 4400722 h 4714424"/>
                <a:gd name="connsiteX438-877" fmla="*/ 1943976 w 12330774"/>
                <a:gd name="connsiteY438-878" fmla="*/ 4386216 h 4714424"/>
                <a:gd name="connsiteX439-879" fmla="*/ 1932518 w 12330774"/>
                <a:gd name="connsiteY439-880" fmla="*/ 4195030 h 4714424"/>
                <a:gd name="connsiteX440-881" fmla="*/ 1907513 w 12330774"/>
                <a:gd name="connsiteY440-882" fmla="*/ 4168657 h 4714424"/>
                <a:gd name="connsiteX441-883" fmla="*/ 1790831 w 12330774"/>
                <a:gd name="connsiteY441-884" fmla="*/ 4181841 h 4714424"/>
                <a:gd name="connsiteX442-885" fmla="*/ 1535590 w 12330774"/>
                <a:gd name="connsiteY442-886" fmla="*/ 4212169 h 4714424"/>
                <a:gd name="connsiteX443-887" fmla="*/ 1517880 w 12330774"/>
                <a:gd name="connsiteY443-888" fmla="*/ 4226673 h 4714424"/>
                <a:gd name="connsiteX444-889" fmla="*/ 1534549 w 12330774"/>
                <a:gd name="connsiteY444-890" fmla="*/ 4419181 h 4714424"/>
                <a:gd name="connsiteX445-891" fmla="*/ 1559552 w 12330774"/>
                <a:gd name="connsiteY445-892" fmla="*/ 4445550 h 4714424"/>
                <a:gd name="connsiteX446-893" fmla="*/ 1674149 w 12330774"/>
                <a:gd name="connsiteY446-894" fmla="*/ 4431048 h 4714424"/>
                <a:gd name="connsiteX447-895" fmla="*/ 1691859 w 12330774"/>
                <a:gd name="connsiteY447-896" fmla="*/ 4416544 h 4714424"/>
                <a:gd name="connsiteX448-897" fmla="*/ 1677274 w 12330774"/>
                <a:gd name="connsiteY448-898" fmla="*/ 4224036 h 4714424"/>
                <a:gd name="connsiteX449-899" fmla="*/ 1652271 w 12330774"/>
                <a:gd name="connsiteY449-900" fmla="*/ 4197663 h 4714424"/>
                <a:gd name="connsiteX450-901" fmla="*/ 1535590 w 12330774"/>
                <a:gd name="connsiteY450-902" fmla="*/ 4212169 h 4714424"/>
                <a:gd name="connsiteX451-903" fmla="*/ 1280349 w 12330774"/>
                <a:gd name="connsiteY451-904" fmla="*/ 4247771 h 4714424"/>
                <a:gd name="connsiteX452-905" fmla="*/ 1263679 w 12330774"/>
                <a:gd name="connsiteY452-906" fmla="*/ 4262271 h 4714424"/>
                <a:gd name="connsiteX453-907" fmla="*/ 1263679 w 12330774"/>
                <a:gd name="connsiteY453-908" fmla="*/ 4263592 h 4714424"/>
                <a:gd name="connsiteX454-909" fmla="*/ 1282429 w 12330774"/>
                <a:gd name="connsiteY454-910" fmla="*/ 4456100 h 4714424"/>
                <a:gd name="connsiteX455-911" fmla="*/ 1308475 w 12330774"/>
                <a:gd name="connsiteY455-912" fmla="*/ 4481152 h 4714424"/>
                <a:gd name="connsiteX456-913" fmla="*/ 1423073 w 12330774"/>
                <a:gd name="connsiteY456-914" fmla="*/ 4464009 h 4714424"/>
                <a:gd name="connsiteX457-915" fmla="*/ 1439742 w 12330774"/>
                <a:gd name="connsiteY457-916" fmla="*/ 4449508 h 4714424"/>
                <a:gd name="connsiteX458-917" fmla="*/ 1422032 w 12330774"/>
                <a:gd name="connsiteY458-918" fmla="*/ 4257001 h 4714424"/>
                <a:gd name="connsiteX459-919" fmla="*/ 1395986 w 12330774"/>
                <a:gd name="connsiteY459-920" fmla="*/ 4230628 h 4714424"/>
                <a:gd name="connsiteX460-921" fmla="*/ 1280349 w 12330774"/>
                <a:gd name="connsiteY460-922" fmla="*/ 4247771 h 4714424"/>
                <a:gd name="connsiteX461-923" fmla="*/ 1026148 w 12330774"/>
                <a:gd name="connsiteY461-924" fmla="*/ 4288644 h 4714424"/>
                <a:gd name="connsiteX462-925" fmla="*/ 1009478 w 12330774"/>
                <a:gd name="connsiteY462-926" fmla="*/ 4303149 h 4714424"/>
                <a:gd name="connsiteX463-927" fmla="*/ 1010519 w 12330774"/>
                <a:gd name="connsiteY463-928" fmla="*/ 4301828 h 4714424"/>
                <a:gd name="connsiteX464-929" fmla="*/ 1031356 w 12330774"/>
                <a:gd name="connsiteY464-930" fmla="*/ 4495657 h 4714424"/>
                <a:gd name="connsiteX465-931" fmla="*/ 1057402 w 12330774"/>
                <a:gd name="connsiteY465-932" fmla="*/ 4520708 h 4714424"/>
                <a:gd name="connsiteX466-933" fmla="*/ 1170956 w 12330774"/>
                <a:gd name="connsiteY466-934" fmla="*/ 4500928 h 4714424"/>
                <a:gd name="connsiteX467-935" fmla="*/ 1187625 w 12330774"/>
                <a:gd name="connsiteY467-936" fmla="*/ 4487743 h 4714424"/>
                <a:gd name="connsiteX468-937" fmla="*/ 1167832 w 12330774"/>
                <a:gd name="connsiteY468-938" fmla="*/ 4293920 h 4714424"/>
                <a:gd name="connsiteX469-939" fmla="*/ 1141786 w 12330774"/>
                <a:gd name="connsiteY469-940" fmla="*/ 4268868 h 4714424"/>
                <a:gd name="connsiteX470-941" fmla="*/ 1026148 w 12330774"/>
                <a:gd name="connsiteY470-942" fmla="*/ 4288644 h 4714424"/>
                <a:gd name="connsiteX471-943" fmla="*/ 771947 w 12330774"/>
                <a:gd name="connsiteY471-944" fmla="*/ 4336114 h 4714424"/>
                <a:gd name="connsiteX472-945" fmla="*/ 756318 w 12330774"/>
                <a:gd name="connsiteY472-946" fmla="*/ 4349298 h 4714424"/>
                <a:gd name="connsiteX473-947" fmla="*/ 757362 w 12330774"/>
                <a:gd name="connsiteY473-948" fmla="*/ 4349298 h 4714424"/>
                <a:gd name="connsiteX474-949" fmla="*/ 780280 w 12330774"/>
                <a:gd name="connsiteY474-950" fmla="*/ 4543122 h 4714424"/>
                <a:gd name="connsiteX475-951" fmla="*/ 806326 w 12330774"/>
                <a:gd name="connsiteY475-952" fmla="*/ 4566857 h 4714424"/>
                <a:gd name="connsiteX476-953" fmla="*/ 919883 w 12330774"/>
                <a:gd name="connsiteY476-954" fmla="*/ 4545760 h 4714424"/>
                <a:gd name="connsiteX477-955" fmla="*/ 935509 w 12330774"/>
                <a:gd name="connsiteY477-956" fmla="*/ 4532576 h 4714424"/>
                <a:gd name="connsiteX478-957" fmla="*/ 913631 w 12330774"/>
                <a:gd name="connsiteY478-958" fmla="*/ 4338747 h 4714424"/>
                <a:gd name="connsiteX479-959" fmla="*/ 887585 w 12330774"/>
                <a:gd name="connsiteY479-960" fmla="*/ 4313695 h 4714424"/>
                <a:gd name="connsiteX480-961" fmla="*/ 771947 w 12330774"/>
                <a:gd name="connsiteY480-962" fmla="*/ 4336114 h 4714424"/>
                <a:gd name="connsiteX481-963" fmla="*/ 11337937 w 12330774"/>
                <a:gd name="connsiteY481-964" fmla="*/ 984387 h 4714424"/>
                <a:gd name="connsiteX482-965" fmla="*/ 9268911 w 12330774"/>
                <a:gd name="connsiteY482-966" fmla="*/ 1683213 h 4714424"/>
                <a:gd name="connsiteX483-967" fmla="*/ 9497065 w 12330774"/>
                <a:gd name="connsiteY483-968" fmla="*/ 3641242 h 4714424"/>
                <a:gd name="connsiteX484-969" fmla="*/ 11566092 w 12330774"/>
                <a:gd name="connsiteY484-970" fmla="*/ 2889675 h 4714424"/>
                <a:gd name="connsiteX485-971" fmla="*/ 11337937 w 12330774"/>
                <a:gd name="connsiteY485-972" fmla="*/ 984387 h 4714424"/>
                <a:gd name="connsiteX486-973" fmla="*/ 6852964 w 12330774"/>
                <a:gd name="connsiteY486-974" fmla="*/ 2053719 h 4714424"/>
                <a:gd name="connsiteX487-975" fmla="*/ 7088411 w 12330774"/>
                <a:gd name="connsiteY487-976" fmla="*/ 3957690 h 4714424"/>
                <a:gd name="connsiteX488-977" fmla="*/ 7088411 w 12330774"/>
                <a:gd name="connsiteY488-978" fmla="*/ 3956374 h 4714424"/>
                <a:gd name="connsiteX489-979" fmla="*/ 7101956 w 12330774"/>
                <a:gd name="connsiteY489-980" fmla="*/ 3956374 h 4714424"/>
                <a:gd name="connsiteX490-981" fmla="*/ 9000124 w 12330774"/>
                <a:gd name="connsiteY490-982" fmla="*/ 3736177 h 4714424"/>
                <a:gd name="connsiteX491-983" fmla="*/ 9311626 w 12330774"/>
                <a:gd name="connsiteY491-984" fmla="*/ 3680799 h 4714424"/>
                <a:gd name="connsiteX492-985" fmla="*/ 9079303 w 12330774"/>
                <a:gd name="connsiteY492-986" fmla="*/ 1724087 h 4714424"/>
                <a:gd name="connsiteX493-987" fmla="*/ 8592779 w 12330774"/>
                <a:gd name="connsiteY493-988" fmla="*/ 1817701 h 4714424"/>
                <a:gd name="connsiteX494-989" fmla="*/ 6852964 w 12330774"/>
                <a:gd name="connsiteY494-990" fmla="*/ 2053719 h 4714424"/>
                <a:gd name="connsiteX495-991" fmla="*/ 9126183 w 12330774"/>
                <a:gd name="connsiteY495-992" fmla="*/ 1370719 h 4714424"/>
                <a:gd name="connsiteX496-993" fmla="*/ 9111598 w 12330774"/>
                <a:gd name="connsiteY496-994" fmla="*/ 1382587 h 4714424"/>
                <a:gd name="connsiteX497-995" fmla="*/ 9140768 w 12330774"/>
                <a:gd name="connsiteY497-996" fmla="*/ 1576411 h 4714424"/>
                <a:gd name="connsiteX498-997" fmla="*/ 9167854 w 12330774"/>
                <a:gd name="connsiteY498-998" fmla="*/ 1600146 h 4714424"/>
                <a:gd name="connsiteX499-999" fmla="*/ 9282455 w 12330774"/>
                <a:gd name="connsiteY499-1000" fmla="*/ 1572457 h 4714424"/>
                <a:gd name="connsiteX500-1001" fmla="*/ 9297041 w 12330774"/>
                <a:gd name="connsiteY500-1002" fmla="*/ 1560589 h 4714424"/>
                <a:gd name="connsiteX501-1003" fmla="*/ 9295997 w 12330774"/>
                <a:gd name="connsiteY501-1004" fmla="*/ 1559268 h 4714424"/>
                <a:gd name="connsiteX502-1005" fmla="*/ 9265786 w 12330774"/>
                <a:gd name="connsiteY502-1006" fmla="*/ 1365444 h 4714424"/>
                <a:gd name="connsiteX503-1007" fmla="*/ 9238700 w 12330774"/>
                <a:gd name="connsiteY503-1008" fmla="*/ 1343030 h 4714424"/>
                <a:gd name="connsiteX504-1009" fmla="*/ 9126183 w 12330774"/>
                <a:gd name="connsiteY504-1010" fmla="*/ 1370719 h 4714424"/>
                <a:gd name="connsiteX505-1011" fmla="*/ 9487689 w 12330774"/>
                <a:gd name="connsiteY505-1012" fmla="*/ 1278422 h 4714424"/>
                <a:gd name="connsiteX506-1013" fmla="*/ 9375175 w 12330774"/>
                <a:gd name="connsiteY506-1014" fmla="*/ 1308749 h 4714424"/>
                <a:gd name="connsiteX507-1015" fmla="*/ 9360590 w 12330774"/>
                <a:gd name="connsiteY507-1016" fmla="*/ 1320612 h 4714424"/>
                <a:gd name="connsiteX508-1017" fmla="*/ 9391845 w 12330774"/>
                <a:gd name="connsiteY508-1018" fmla="*/ 1514440 h 4714424"/>
                <a:gd name="connsiteX509-1019" fmla="*/ 9418931 w 12330774"/>
                <a:gd name="connsiteY509-1020" fmla="*/ 1536855 h 4714424"/>
                <a:gd name="connsiteX510-1021" fmla="*/ 9533528 w 12330774"/>
                <a:gd name="connsiteY510-1022" fmla="*/ 1506527 h 4714424"/>
                <a:gd name="connsiteX511-1023" fmla="*/ 9548114 w 12330774"/>
                <a:gd name="connsiteY511-1024" fmla="*/ 1494660 h 4714424"/>
                <a:gd name="connsiteX512-1025" fmla="*/ 9549154 w 12330774"/>
                <a:gd name="connsiteY512-1026" fmla="*/ 1494660 h 4714424"/>
                <a:gd name="connsiteX513-1027" fmla="*/ 9515818 w 12330774"/>
                <a:gd name="connsiteY513-1028" fmla="*/ 1300836 h 4714424"/>
                <a:gd name="connsiteX514-1029" fmla="*/ 9487689 w 12330774"/>
                <a:gd name="connsiteY514-1030" fmla="*/ 1278422 h 4714424"/>
                <a:gd name="connsiteX515-1031" fmla="*/ 8877190 w 12330774"/>
                <a:gd name="connsiteY515-1032" fmla="*/ 1427414 h 4714424"/>
                <a:gd name="connsiteX516-1033" fmla="*/ 8861565 w 12330774"/>
                <a:gd name="connsiteY516-1034" fmla="*/ 1440603 h 4714424"/>
                <a:gd name="connsiteX517-1035" fmla="*/ 8886567 w 12330774"/>
                <a:gd name="connsiteY517-1036" fmla="*/ 1634427 h 4714424"/>
                <a:gd name="connsiteX518-1037" fmla="*/ 8913654 w 12330774"/>
                <a:gd name="connsiteY518-1038" fmla="*/ 1658158 h 4714424"/>
                <a:gd name="connsiteX519-1039" fmla="*/ 9029295 w 12330774"/>
                <a:gd name="connsiteY519-1040" fmla="*/ 1633106 h 4714424"/>
                <a:gd name="connsiteX520-1041" fmla="*/ 9044924 w 12330774"/>
                <a:gd name="connsiteY520-1042" fmla="*/ 1619922 h 4714424"/>
                <a:gd name="connsiteX521-1043" fmla="*/ 9043880 w 12330774"/>
                <a:gd name="connsiteY521-1044" fmla="*/ 1619922 h 4714424"/>
                <a:gd name="connsiteX522-1045" fmla="*/ 9016794 w 12330774"/>
                <a:gd name="connsiteY522-1046" fmla="*/ 1426098 h 4714424"/>
                <a:gd name="connsiteX523-1047" fmla="*/ 8989707 w 12330774"/>
                <a:gd name="connsiteY523-1048" fmla="*/ 1402363 h 4714424"/>
                <a:gd name="connsiteX524-1049" fmla="*/ 8877190 w 12330774"/>
                <a:gd name="connsiteY524-1050" fmla="*/ 1427414 h 4714424"/>
                <a:gd name="connsiteX525-1051" fmla="*/ 9734597 w 12330774"/>
                <a:gd name="connsiteY525-1052" fmla="*/ 1209855 h 4714424"/>
                <a:gd name="connsiteX526-1053" fmla="*/ 9622080 w 12330774"/>
                <a:gd name="connsiteY526-1054" fmla="*/ 1241503 h 4714424"/>
                <a:gd name="connsiteX527-1055" fmla="*/ 9608539 w 12330774"/>
                <a:gd name="connsiteY527-1056" fmla="*/ 1253366 h 4714424"/>
                <a:gd name="connsiteX528-1057" fmla="*/ 9642918 w 12330774"/>
                <a:gd name="connsiteY528-1058" fmla="*/ 1447195 h 4714424"/>
                <a:gd name="connsiteX529-1059" fmla="*/ 9671048 w 12330774"/>
                <a:gd name="connsiteY529-1060" fmla="*/ 1469609 h 4714424"/>
                <a:gd name="connsiteX530-1061" fmla="*/ 9784601 w 12330774"/>
                <a:gd name="connsiteY530-1062" fmla="*/ 1436644 h 4714424"/>
                <a:gd name="connsiteX531-1063" fmla="*/ 9793328 w 12330774"/>
                <a:gd name="connsiteY531-1064" fmla="*/ 1430217 h 4714424"/>
                <a:gd name="connsiteX532-1065" fmla="*/ 9797946 w 12330774"/>
                <a:gd name="connsiteY532-1066" fmla="*/ 1425002 h 4714424"/>
                <a:gd name="connsiteX533-1067" fmla="*/ 9798146 w 12330774"/>
                <a:gd name="connsiteY533-1068" fmla="*/ 1426098 h 4714424"/>
                <a:gd name="connsiteX534-1069" fmla="*/ 9798146 w 12330774"/>
                <a:gd name="connsiteY534-1070" fmla="*/ 1424777 h 4714424"/>
                <a:gd name="connsiteX535-1071" fmla="*/ 9797946 w 12330774"/>
                <a:gd name="connsiteY535-1072" fmla="*/ 1425002 h 4714424"/>
                <a:gd name="connsiteX536-1073" fmla="*/ 9762727 w 12330774"/>
                <a:gd name="connsiteY536-1074" fmla="*/ 1232273 h 4714424"/>
                <a:gd name="connsiteX537-1075" fmla="*/ 9734597 w 12330774"/>
                <a:gd name="connsiteY537-1076" fmla="*/ 1209855 h 4714424"/>
                <a:gd name="connsiteX538-1077" fmla="*/ 8630286 w 12330774"/>
                <a:gd name="connsiteY538-1078" fmla="*/ 1474884 h 4714424"/>
                <a:gd name="connsiteX539-1079" fmla="*/ 8613616 w 12330774"/>
                <a:gd name="connsiteY539-1080" fmla="*/ 1488068 h 4714424"/>
                <a:gd name="connsiteX540-1081" fmla="*/ 8633410 w 12330774"/>
                <a:gd name="connsiteY540-1082" fmla="*/ 1681893 h 4714424"/>
                <a:gd name="connsiteX541-1083" fmla="*/ 8659456 w 12330774"/>
                <a:gd name="connsiteY541-1084" fmla="*/ 1706944 h 4714424"/>
                <a:gd name="connsiteX542-1085" fmla="*/ 8776138 w 12330774"/>
                <a:gd name="connsiteY542-1086" fmla="*/ 1685847 h 4714424"/>
                <a:gd name="connsiteX543-1087" fmla="*/ 8791762 w 12330774"/>
                <a:gd name="connsiteY543-1088" fmla="*/ 1672663 h 4714424"/>
                <a:gd name="connsiteX544-1089" fmla="*/ 8792807 w 12330774"/>
                <a:gd name="connsiteY544-1090" fmla="*/ 1673984 h 4714424"/>
                <a:gd name="connsiteX545-1091" fmla="*/ 8768842 w 12330774"/>
                <a:gd name="connsiteY545-1092" fmla="*/ 1480155 h 4714424"/>
                <a:gd name="connsiteX546-1093" fmla="*/ 8742799 w 12330774"/>
                <a:gd name="connsiteY546-1094" fmla="*/ 1455103 h 4714424"/>
                <a:gd name="connsiteX547-1095" fmla="*/ 8630286 w 12330774"/>
                <a:gd name="connsiteY547-1096" fmla="*/ 1474884 h 4714424"/>
                <a:gd name="connsiteX548-1097" fmla="*/ 9980461 w 12330774"/>
                <a:gd name="connsiteY548-1098" fmla="*/ 1133380 h 4714424"/>
                <a:gd name="connsiteX549-1099" fmla="*/ 9868992 w 12330774"/>
                <a:gd name="connsiteY549-1100" fmla="*/ 1167665 h 4714424"/>
                <a:gd name="connsiteX550-1101" fmla="*/ 9855447 w 12330774"/>
                <a:gd name="connsiteY550-1102" fmla="*/ 1179528 h 4714424"/>
                <a:gd name="connsiteX551-1103" fmla="*/ 9891910 w 12330774"/>
                <a:gd name="connsiteY551-1104" fmla="*/ 1373357 h 4714424"/>
                <a:gd name="connsiteX552-1105" fmla="*/ 9920037 w 12330774"/>
                <a:gd name="connsiteY552-1106" fmla="*/ 1395771 h 4714424"/>
                <a:gd name="connsiteX553-1107" fmla="*/ 10033594 w 12330774"/>
                <a:gd name="connsiteY553-1108" fmla="*/ 1361490 h 4714424"/>
                <a:gd name="connsiteX554-1109" fmla="*/ 10047139 w 12330774"/>
                <a:gd name="connsiteY554-1110" fmla="*/ 1349622 h 4714424"/>
                <a:gd name="connsiteX555-1111" fmla="*/ 10046098 w 12330774"/>
                <a:gd name="connsiteY555-1112" fmla="*/ 1348301 h 4714424"/>
                <a:gd name="connsiteX556-1113" fmla="*/ 10008592 w 12330774"/>
                <a:gd name="connsiteY556-1114" fmla="*/ 1154477 h 4714424"/>
                <a:gd name="connsiteX557-1115" fmla="*/ 9980461 w 12330774"/>
                <a:gd name="connsiteY557-1116" fmla="*/ 1133380 h 4714424"/>
                <a:gd name="connsiteX558-1117" fmla="*/ 8376085 w 12330774"/>
                <a:gd name="connsiteY558-1118" fmla="*/ 1514441 h 4714424"/>
                <a:gd name="connsiteX559-1119" fmla="*/ 8359416 w 12330774"/>
                <a:gd name="connsiteY559-1120" fmla="*/ 1528941 h 4714424"/>
                <a:gd name="connsiteX560-1121" fmla="*/ 8378165 w 12330774"/>
                <a:gd name="connsiteY560-1122" fmla="*/ 1721449 h 4714424"/>
                <a:gd name="connsiteX561-1123" fmla="*/ 8404211 w 12330774"/>
                <a:gd name="connsiteY561-1124" fmla="*/ 1746500 h 4714424"/>
                <a:gd name="connsiteX562-1125" fmla="*/ 8519853 w 12330774"/>
                <a:gd name="connsiteY562-1126" fmla="*/ 1729362 h 4714424"/>
                <a:gd name="connsiteX563-1127" fmla="*/ 8536522 w 12330774"/>
                <a:gd name="connsiteY563-1128" fmla="*/ 1714857 h 4714424"/>
                <a:gd name="connsiteX564-1129" fmla="*/ 8517769 w 12330774"/>
                <a:gd name="connsiteY564-1130" fmla="*/ 1522349 h 4714424"/>
                <a:gd name="connsiteX565-1131" fmla="*/ 8491723 w 12330774"/>
                <a:gd name="connsiteY565-1132" fmla="*/ 1497298 h 4714424"/>
                <a:gd name="connsiteX566-1133" fmla="*/ 8376085 w 12330774"/>
                <a:gd name="connsiteY566-1134" fmla="*/ 1514441 h 4714424"/>
                <a:gd name="connsiteX567-1135" fmla="*/ 10226329 w 12330774"/>
                <a:gd name="connsiteY567-1136" fmla="*/ 1054271 h 4714424"/>
                <a:gd name="connsiteX568-1137" fmla="*/ 10114856 w 12330774"/>
                <a:gd name="connsiteY568-1138" fmla="*/ 1091190 h 4714424"/>
                <a:gd name="connsiteX569-1139" fmla="*/ 10101311 w 12330774"/>
                <a:gd name="connsiteY569-1140" fmla="*/ 1103053 h 4714424"/>
                <a:gd name="connsiteX570-1141" fmla="*/ 10139859 w 12330774"/>
                <a:gd name="connsiteY570-1142" fmla="*/ 1296881 h 4714424"/>
                <a:gd name="connsiteX571-1143" fmla="*/ 10167989 w 12330774"/>
                <a:gd name="connsiteY571-1144" fmla="*/ 1317979 h 4714424"/>
                <a:gd name="connsiteX572-1145" fmla="*/ 10281546 w 12330774"/>
                <a:gd name="connsiteY572-1146" fmla="*/ 1281060 h 4714424"/>
                <a:gd name="connsiteX573-1147" fmla="*/ 10295091 w 12330774"/>
                <a:gd name="connsiteY573-1148" fmla="*/ 1269192 h 4714424"/>
                <a:gd name="connsiteX574-1149" fmla="*/ 10254460 w 12330774"/>
                <a:gd name="connsiteY574-1150" fmla="*/ 1075363 h 4714424"/>
                <a:gd name="connsiteX575-1151" fmla="*/ 10226329 w 12330774"/>
                <a:gd name="connsiteY575-1152" fmla="*/ 1054271 h 4714424"/>
                <a:gd name="connsiteX576-1153" fmla="*/ 10471154 w 12330774"/>
                <a:gd name="connsiteY576-1154" fmla="*/ 972520 h 4714424"/>
                <a:gd name="connsiteX577-1155" fmla="*/ 10360721 w 12330774"/>
                <a:gd name="connsiteY577-1156" fmla="*/ 1010755 h 4714424"/>
                <a:gd name="connsiteX578-1157" fmla="*/ 10348220 w 12330774"/>
                <a:gd name="connsiteY578-1158" fmla="*/ 1022623 h 4714424"/>
                <a:gd name="connsiteX579-1159" fmla="*/ 10389895 w 12330774"/>
                <a:gd name="connsiteY579-1160" fmla="*/ 1215131 h 4714424"/>
                <a:gd name="connsiteX580-1161" fmla="*/ 10418021 w 12330774"/>
                <a:gd name="connsiteY580-1162" fmla="*/ 1236228 h 4714424"/>
                <a:gd name="connsiteX581-1163" fmla="*/ 10530535 w 12330774"/>
                <a:gd name="connsiteY581-1164" fmla="*/ 1196671 h 4714424"/>
                <a:gd name="connsiteX582-1165" fmla="*/ 10543039 w 12330774"/>
                <a:gd name="connsiteY582-1166" fmla="*/ 1184803 h 4714424"/>
                <a:gd name="connsiteX583-1167" fmla="*/ 10541996 w 12330774"/>
                <a:gd name="connsiteY583-1168" fmla="*/ 1184804 h 4714424"/>
                <a:gd name="connsiteX584-1169" fmla="*/ 10499284 w 12330774"/>
                <a:gd name="connsiteY584-1170" fmla="*/ 992296 h 4714424"/>
                <a:gd name="connsiteX585-1171" fmla="*/ 10471154 w 12330774"/>
                <a:gd name="connsiteY585-1172" fmla="*/ 972520 h 4714424"/>
                <a:gd name="connsiteX586-1173" fmla="*/ 8123968 w 12330774"/>
                <a:gd name="connsiteY586-1174" fmla="*/ 1552676 h 4714424"/>
                <a:gd name="connsiteX587-1175" fmla="*/ 8107299 w 12330774"/>
                <a:gd name="connsiteY587-1176" fmla="*/ 1567181 h 4714424"/>
                <a:gd name="connsiteX588-1177" fmla="*/ 8125008 w 12330774"/>
                <a:gd name="connsiteY588-1178" fmla="*/ 1759689 h 4714424"/>
                <a:gd name="connsiteX589-1179" fmla="*/ 8151054 w 12330774"/>
                <a:gd name="connsiteY589-1180" fmla="*/ 1784741 h 4714424"/>
                <a:gd name="connsiteX590-1181" fmla="*/ 8266692 w 12330774"/>
                <a:gd name="connsiteY590-1182" fmla="*/ 1767598 h 4714424"/>
                <a:gd name="connsiteX591-1183" fmla="*/ 8283244 w 12330774"/>
                <a:gd name="connsiteY591-1184" fmla="*/ 1753195 h 4714424"/>
                <a:gd name="connsiteX592-1185" fmla="*/ 8283362 w 12330774"/>
                <a:gd name="connsiteY592-1186" fmla="*/ 1754414 h 4714424"/>
                <a:gd name="connsiteX593-1187" fmla="*/ 8283362 w 12330774"/>
                <a:gd name="connsiteY593-1188" fmla="*/ 1753093 h 4714424"/>
                <a:gd name="connsiteX594-1189" fmla="*/ 8283244 w 12330774"/>
                <a:gd name="connsiteY594-1190" fmla="*/ 1753195 h 4714424"/>
                <a:gd name="connsiteX595-1191" fmla="*/ 8264608 w 12330774"/>
                <a:gd name="connsiteY595-1192" fmla="*/ 1560589 h 4714424"/>
                <a:gd name="connsiteX596-1193" fmla="*/ 8238566 w 12330774"/>
                <a:gd name="connsiteY596-1194" fmla="*/ 1535533 h 4714424"/>
                <a:gd name="connsiteX597-1195" fmla="*/ 8123968 w 12330774"/>
                <a:gd name="connsiteY597-1196" fmla="*/ 1552676 h 4714424"/>
                <a:gd name="connsiteX598-1197" fmla="*/ 10713894 w 12330774"/>
                <a:gd name="connsiteY598-1198" fmla="*/ 884177 h 4714424"/>
                <a:gd name="connsiteX599-1199" fmla="*/ 10603461 w 12330774"/>
                <a:gd name="connsiteY599-1200" fmla="*/ 925050 h 4714424"/>
                <a:gd name="connsiteX600-1201" fmla="*/ 10590960 w 12330774"/>
                <a:gd name="connsiteY600-1202" fmla="*/ 936918 h 4714424"/>
                <a:gd name="connsiteX601-1203" fmla="*/ 10634715 w 12330774"/>
                <a:gd name="connsiteY601-1204" fmla="*/ 1129425 h 4714424"/>
                <a:gd name="connsiteX602-1205" fmla="*/ 10663886 w 12330774"/>
                <a:gd name="connsiteY602-1206" fmla="*/ 1149206 h 4714424"/>
                <a:gd name="connsiteX603-1207" fmla="*/ 10776403 w 12330774"/>
                <a:gd name="connsiteY603-1208" fmla="*/ 1107011 h 4714424"/>
                <a:gd name="connsiteX604-1209" fmla="*/ 10784606 w 12330774"/>
                <a:gd name="connsiteY604-1210" fmla="*/ 1100089 h 4714424"/>
                <a:gd name="connsiteX605-1211" fmla="*/ 10787842 w 12330774"/>
                <a:gd name="connsiteY605-1212" fmla="*/ 1096366 h 4714424"/>
                <a:gd name="connsiteX606-1213" fmla="*/ 10787864 w 12330774"/>
                <a:gd name="connsiteY606-1214" fmla="*/ 1096461 h 4714424"/>
                <a:gd name="connsiteX607-1215" fmla="*/ 10788904 w 12330774"/>
                <a:gd name="connsiteY607-1216" fmla="*/ 1095144 h 4714424"/>
                <a:gd name="connsiteX608-1217" fmla="*/ 10787842 w 12330774"/>
                <a:gd name="connsiteY608-1218" fmla="*/ 1096366 h 4714424"/>
                <a:gd name="connsiteX609-1219" fmla="*/ 10742024 w 12330774"/>
                <a:gd name="connsiteY609-1220" fmla="*/ 903957 h 4714424"/>
                <a:gd name="connsiteX610-1221" fmla="*/ 10713894 w 12330774"/>
                <a:gd name="connsiteY610-1222" fmla="*/ 884177 h 4714424"/>
                <a:gd name="connsiteX611-1223" fmla="*/ 7870807 w 12330774"/>
                <a:gd name="connsiteY611-1224" fmla="*/ 1589595 h 4714424"/>
                <a:gd name="connsiteX612-1225" fmla="*/ 7854138 w 12330774"/>
                <a:gd name="connsiteY612-1226" fmla="*/ 1604100 h 4714424"/>
                <a:gd name="connsiteX613-1227" fmla="*/ 7871848 w 12330774"/>
                <a:gd name="connsiteY613-1228" fmla="*/ 1796608 h 4714424"/>
                <a:gd name="connsiteX614-1229" fmla="*/ 7897894 w 12330774"/>
                <a:gd name="connsiteY614-1230" fmla="*/ 1822976 h 4714424"/>
                <a:gd name="connsiteX615-1231" fmla="*/ 8013535 w 12330774"/>
                <a:gd name="connsiteY615-1232" fmla="*/ 1805838 h 4714424"/>
                <a:gd name="connsiteX616-1233" fmla="*/ 8030204 w 12330774"/>
                <a:gd name="connsiteY616-1234" fmla="*/ 1791333 h 4714424"/>
                <a:gd name="connsiteX617-1235" fmla="*/ 8029161 w 12330774"/>
                <a:gd name="connsiteY617-1236" fmla="*/ 1791333 h 4714424"/>
                <a:gd name="connsiteX618-1237" fmla="*/ 8011451 w 12330774"/>
                <a:gd name="connsiteY618-1238" fmla="*/ 1598825 h 4714424"/>
                <a:gd name="connsiteX619-1239" fmla="*/ 7985405 w 12330774"/>
                <a:gd name="connsiteY619-1240" fmla="*/ 1572457 h 4714424"/>
                <a:gd name="connsiteX620-1241" fmla="*/ 7870807 w 12330774"/>
                <a:gd name="connsiteY620-1242" fmla="*/ 1589595 h 4714424"/>
                <a:gd name="connsiteX621-1243" fmla="*/ 7618691 w 12330774"/>
                <a:gd name="connsiteY621-1244" fmla="*/ 1625197 h 4714424"/>
                <a:gd name="connsiteX622-1245" fmla="*/ 7600981 w 12330774"/>
                <a:gd name="connsiteY622-1246" fmla="*/ 1639698 h 4714424"/>
                <a:gd name="connsiteX623-1247" fmla="*/ 7617650 w 12330774"/>
                <a:gd name="connsiteY623-1248" fmla="*/ 1832206 h 4714424"/>
                <a:gd name="connsiteX624-1249" fmla="*/ 7643693 w 12330774"/>
                <a:gd name="connsiteY624-1250" fmla="*/ 1858579 h 4714424"/>
                <a:gd name="connsiteX625-1251" fmla="*/ 7759334 w 12330774"/>
                <a:gd name="connsiteY625-1252" fmla="*/ 1842757 h 4714424"/>
                <a:gd name="connsiteX626-1253" fmla="*/ 7776004 w 12330774"/>
                <a:gd name="connsiteY626-1254" fmla="*/ 1828252 h 4714424"/>
                <a:gd name="connsiteX627-1255" fmla="*/ 7774960 w 12330774"/>
                <a:gd name="connsiteY627-1256" fmla="*/ 1828252 h 4714424"/>
                <a:gd name="connsiteX628-1257" fmla="*/ 7758290 w 12330774"/>
                <a:gd name="connsiteY628-1258" fmla="*/ 1635744 h 4714424"/>
                <a:gd name="connsiteX629-1259" fmla="*/ 7733288 w 12330774"/>
                <a:gd name="connsiteY629-1260" fmla="*/ 1609376 h 4714424"/>
                <a:gd name="connsiteX630-1261" fmla="*/ 7618691 w 12330774"/>
                <a:gd name="connsiteY630-1262" fmla="*/ 1625197 h 4714424"/>
                <a:gd name="connsiteX631-1263" fmla="*/ 10955594 w 12330774"/>
                <a:gd name="connsiteY631-1264" fmla="*/ 787925 h 4714424"/>
                <a:gd name="connsiteX632-1265" fmla="*/ 10846204 w 12330774"/>
                <a:gd name="connsiteY632-1266" fmla="*/ 831436 h 4714424"/>
                <a:gd name="connsiteX633-1267" fmla="*/ 10834744 w 12330774"/>
                <a:gd name="connsiteY633-1268" fmla="*/ 843304 h 4714424"/>
                <a:gd name="connsiteX634-1269" fmla="*/ 10881624 w 12330774"/>
                <a:gd name="connsiteY634-1270" fmla="*/ 1035811 h 4714424"/>
                <a:gd name="connsiteX635-1271" fmla="*/ 10910798 w 12330774"/>
                <a:gd name="connsiteY635-1272" fmla="*/ 1055587 h 4714424"/>
                <a:gd name="connsiteX636-1273" fmla="*/ 11022267 w 12330774"/>
                <a:gd name="connsiteY636-1274" fmla="*/ 1010755 h 4714424"/>
                <a:gd name="connsiteX637-1275" fmla="*/ 11033728 w 12330774"/>
                <a:gd name="connsiteY637-1276" fmla="*/ 998892 h 4714424"/>
                <a:gd name="connsiteX638-1277" fmla="*/ 11033728 w 12330774"/>
                <a:gd name="connsiteY638-1278" fmla="*/ 997572 h 4714424"/>
                <a:gd name="connsiteX639-1279" fmla="*/ 10984764 w 12330774"/>
                <a:gd name="connsiteY639-1280" fmla="*/ 806385 h 4714424"/>
                <a:gd name="connsiteX640-1281" fmla="*/ 10955594 w 12330774"/>
                <a:gd name="connsiteY640-1282" fmla="*/ 787925 h 4714424"/>
                <a:gd name="connsiteX641-1283" fmla="*/ 7366574 w 12330774"/>
                <a:gd name="connsiteY641-1284" fmla="*/ 1658158 h 4714424"/>
                <a:gd name="connsiteX642-1285" fmla="*/ 7348864 w 12330774"/>
                <a:gd name="connsiteY642-1286" fmla="*/ 1672663 h 4714424"/>
                <a:gd name="connsiteX643-1287" fmla="*/ 7364490 w 12330774"/>
                <a:gd name="connsiteY643-1288" fmla="*/ 1865170 h 4714424"/>
                <a:gd name="connsiteX644-1289" fmla="*/ 7389492 w 12330774"/>
                <a:gd name="connsiteY644-1290" fmla="*/ 1891543 h 4714424"/>
                <a:gd name="connsiteX645-1291" fmla="*/ 7505133 w 12330774"/>
                <a:gd name="connsiteY645-1292" fmla="*/ 1877038 h 4714424"/>
                <a:gd name="connsiteX646-1293" fmla="*/ 7521803 w 12330774"/>
                <a:gd name="connsiteY646-1294" fmla="*/ 1862533 h 4714424"/>
                <a:gd name="connsiteX647-1295" fmla="*/ 7506174 w 12330774"/>
                <a:gd name="connsiteY647-1296" fmla="*/ 1670025 h 4714424"/>
                <a:gd name="connsiteX648-1297" fmla="*/ 7481171 w 12330774"/>
                <a:gd name="connsiteY648-1298" fmla="*/ 1643657 h 4714424"/>
                <a:gd name="connsiteX649-1299" fmla="*/ 7366574 w 12330774"/>
                <a:gd name="connsiteY649-1300" fmla="*/ 1658158 h 4714424"/>
                <a:gd name="connsiteX650-1301" fmla="*/ 11196249 w 12330774"/>
                <a:gd name="connsiteY650-1302" fmla="*/ 687715 h 4714424"/>
                <a:gd name="connsiteX651-1303" fmla="*/ 11087904 w 12330774"/>
                <a:gd name="connsiteY651-1304" fmla="*/ 735185 h 4714424"/>
                <a:gd name="connsiteX652-1305" fmla="*/ 11076443 w 12330774"/>
                <a:gd name="connsiteY652-1306" fmla="*/ 745731 h 4714424"/>
                <a:gd name="connsiteX653-1307" fmla="*/ 11126448 w 12330774"/>
                <a:gd name="connsiteY653-1308" fmla="*/ 936918 h 4714424"/>
                <a:gd name="connsiteX654-1309" fmla="*/ 11155618 w 12330774"/>
                <a:gd name="connsiteY654-1310" fmla="*/ 955377 h 4714424"/>
                <a:gd name="connsiteX655-1311" fmla="*/ 11267095 w 12330774"/>
                <a:gd name="connsiteY655-1312" fmla="*/ 906591 h 4714424"/>
                <a:gd name="connsiteX656-1313" fmla="*/ 11277512 w 12330774"/>
                <a:gd name="connsiteY656-1314" fmla="*/ 896044 h 4714424"/>
                <a:gd name="connsiteX657-1315" fmla="*/ 11278552 w 12330774"/>
                <a:gd name="connsiteY657-1316" fmla="*/ 897361 h 4714424"/>
                <a:gd name="connsiteX658-1317" fmla="*/ 11225420 w 12330774"/>
                <a:gd name="connsiteY658-1318" fmla="*/ 706174 h 4714424"/>
                <a:gd name="connsiteX659-1319" fmla="*/ 11196249 w 12330774"/>
                <a:gd name="connsiteY659-1320" fmla="*/ 687715 h 4714424"/>
                <a:gd name="connsiteX660-1321" fmla="*/ 7112373 w 12330774"/>
                <a:gd name="connsiteY660-1322" fmla="*/ 1689805 h 4714424"/>
                <a:gd name="connsiteX661-1323" fmla="*/ 7094663 w 12330774"/>
                <a:gd name="connsiteY661-1324" fmla="*/ 1704306 h 4714424"/>
                <a:gd name="connsiteX662-1325" fmla="*/ 7109249 w 12330774"/>
                <a:gd name="connsiteY662-1326" fmla="*/ 1896814 h 4714424"/>
                <a:gd name="connsiteX663-1327" fmla="*/ 7134251 w 12330774"/>
                <a:gd name="connsiteY663-1328" fmla="*/ 1923187 h 4714424"/>
                <a:gd name="connsiteX664-1329" fmla="*/ 7249892 w 12330774"/>
                <a:gd name="connsiteY664-1330" fmla="*/ 1908681 h 4714424"/>
                <a:gd name="connsiteX665-1331" fmla="*/ 7267602 w 12330774"/>
                <a:gd name="connsiteY665-1332" fmla="*/ 1894176 h 4714424"/>
                <a:gd name="connsiteX666-1333" fmla="*/ 7266562 w 12330774"/>
                <a:gd name="connsiteY666-1334" fmla="*/ 1894176 h 4714424"/>
                <a:gd name="connsiteX667-1335" fmla="*/ 7251976 w 12330774"/>
                <a:gd name="connsiteY667-1336" fmla="*/ 1701673 h 4714424"/>
                <a:gd name="connsiteX668-1337" fmla="*/ 7226971 w 12330774"/>
                <a:gd name="connsiteY668-1338" fmla="*/ 1675300 h 4714424"/>
                <a:gd name="connsiteX669-1339" fmla="*/ 7112373 w 12330774"/>
                <a:gd name="connsiteY669-1340" fmla="*/ 1689805 h 4714424"/>
                <a:gd name="connsiteX670-1341" fmla="*/ 12102620 w 12330774"/>
                <a:gd name="connsiteY670-1342" fmla="*/ 434558 h 4714424"/>
                <a:gd name="connsiteX671-1343" fmla="*/ 11461911 w 12330774"/>
                <a:gd name="connsiteY671-1344" fmla="*/ 925050 h 4714424"/>
                <a:gd name="connsiteX672-1345" fmla="*/ 11687982 w 12330774"/>
                <a:gd name="connsiteY672-1346" fmla="*/ 2831659 h 4714424"/>
                <a:gd name="connsiteX673-1347" fmla="*/ 12284936 w 12330774"/>
                <a:gd name="connsiteY673-1348" fmla="*/ 2305564 h 4714424"/>
                <a:gd name="connsiteX674-1349" fmla="*/ 12102620 w 12330774"/>
                <a:gd name="connsiteY674-1350" fmla="*/ 434558 h 4714424"/>
                <a:gd name="connsiteX675-1351" fmla="*/ 6859216 w 12330774"/>
                <a:gd name="connsiteY675-1352" fmla="*/ 1718812 h 4714424"/>
                <a:gd name="connsiteX676-1353" fmla="*/ 6841503 w 12330774"/>
                <a:gd name="connsiteY676-1354" fmla="*/ 1733316 h 4714424"/>
                <a:gd name="connsiteX677-1355" fmla="*/ 6855048 w 12330774"/>
                <a:gd name="connsiteY677-1356" fmla="*/ 1925824 h 4714424"/>
                <a:gd name="connsiteX678-1357" fmla="*/ 6880050 w 12330774"/>
                <a:gd name="connsiteY678-1358" fmla="*/ 1952192 h 4714424"/>
                <a:gd name="connsiteX679-1359" fmla="*/ 6995691 w 12330774"/>
                <a:gd name="connsiteY679-1360" fmla="*/ 1939008 h 4714424"/>
                <a:gd name="connsiteX680-1361" fmla="*/ 7013401 w 12330774"/>
                <a:gd name="connsiteY680-1362" fmla="*/ 1924503 h 4714424"/>
                <a:gd name="connsiteX681-1363" fmla="*/ 6999860 w 12330774"/>
                <a:gd name="connsiteY681-1364" fmla="*/ 1732000 h 4714424"/>
                <a:gd name="connsiteX682-1365" fmla="*/ 6974854 w 12330774"/>
                <a:gd name="connsiteY682-1366" fmla="*/ 1705627 h 4714424"/>
                <a:gd name="connsiteX683-1367" fmla="*/ 6859216 w 12330774"/>
                <a:gd name="connsiteY683-1368" fmla="*/ 1718812 h 4714424"/>
                <a:gd name="connsiteX684-1369" fmla="*/ 11428573 w 12330774"/>
                <a:gd name="connsiteY684-1370" fmla="*/ 575641 h 4714424"/>
                <a:gd name="connsiteX685-1371" fmla="*/ 11323352 w 12330774"/>
                <a:gd name="connsiteY685-1372" fmla="*/ 627061 h 4714424"/>
                <a:gd name="connsiteX686-1373" fmla="*/ 11312935 w 12330774"/>
                <a:gd name="connsiteY686-1374" fmla="*/ 632336 h 4714424"/>
                <a:gd name="connsiteX687-1375" fmla="*/ 11377524 w 12330774"/>
                <a:gd name="connsiteY687-1376" fmla="*/ 855171 h 4714424"/>
                <a:gd name="connsiteX688-1377" fmla="*/ 11398362 w 12330774"/>
                <a:gd name="connsiteY688-1378" fmla="*/ 845941 h 4714424"/>
                <a:gd name="connsiteX689-1379" fmla="*/ 11510875 w 12330774"/>
                <a:gd name="connsiteY689-1380" fmla="*/ 790563 h 4714424"/>
                <a:gd name="connsiteX690-1381" fmla="*/ 11520252 w 12330774"/>
                <a:gd name="connsiteY690-1382" fmla="*/ 780012 h 4714424"/>
                <a:gd name="connsiteX691-1383" fmla="*/ 11521296 w 12330774"/>
                <a:gd name="connsiteY691-1384" fmla="*/ 780012 h 4714424"/>
                <a:gd name="connsiteX692-1385" fmla="*/ 11458787 w 12330774"/>
                <a:gd name="connsiteY692-1386" fmla="*/ 591463 h 4714424"/>
                <a:gd name="connsiteX693-1387" fmla="*/ 11428573 w 12330774"/>
                <a:gd name="connsiteY693-1388" fmla="*/ 575641 h 4714424"/>
                <a:gd name="connsiteX694-1389" fmla="*/ 6607096 w 12330774"/>
                <a:gd name="connsiteY694-1390" fmla="*/ 1743863 h 4714424"/>
                <a:gd name="connsiteX695-1391" fmla="*/ 6589386 w 12330774"/>
                <a:gd name="connsiteY695-1392" fmla="*/ 1759689 h 4714424"/>
                <a:gd name="connsiteX696-1393" fmla="*/ 6600847 w 12330774"/>
                <a:gd name="connsiteY696-1394" fmla="*/ 1950876 h 4714424"/>
                <a:gd name="connsiteX697-1395" fmla="*/ 6625849 w 12330774"/>
                <a:gd name="connsiteY697-1396" fmla="*/ 1978565 h 4714424"/>
                <a:gd name="connsiteX698-1397" fmla="*/ 6741490 w 12330774"/>
                <a:gd name="connsiteY698-1398" fmla="*/ 1966697 h 4714424"/>
                <a:gd name="connsiteX699-1399" fmla="*/ 6759200 w 12330774"/>
                <a:gd name="connsiteY699-1400" fmla="*/ 1952192 h 4714424"/>
                <a:gd name="connsiteX700-1401" fmla="*/ 6760244 w 12330774"/>
                <a:gd name="connsiteY700-1402" fmla="*/ 1949555 h 4714424"/>
                <a:gd name="connsiteX701-1403" fmla="*/ 6747743 w 12330774"/>
                <a:gd name="connsiteY701-1404" fmla="*/ 1758368 h 4714424"/>
                <a:gd name="connsiteX702-1405" fmla="*/ 6722737 w 12330774"/>
                <a:gd name="connsiteY702-1406" fmla="*/ 1732000 h 4714424"/>
                <a:gd name="connsiteX703-1407" fmla="*/ 6607096 w 12330774"/>
                <a:gd name="connsiteY703-1408" fmla="*/ 1743863 h 4714424"/>
                <a:gd name="connsiteX704-1409" fmla="*/ 4709971 w 12330774"/>
                <a:gd name="connsiteY704-1410" fmla="*/ 2192170 h 4714424"/>
                <a:gd name="connsiteX705-1411" fmla="*/ 4985006 w 12330774"/>
                <a:gd name="connsiteY705-1412" fmla="*/ 4040758 h 4714424"/>
                <a:gd name="connsiteX706-1413" fmla="*/ 4990214 w 12330774"/>
                <a:gd name="connsiteY706-1414" fmla="*/ 4040758 h 4714424"/>
                <a:gd name="connsiteX707-1415" fmla="*/ 4991258 w 12330774"/>
                <a:gd name="connsiteY707-1416" fmla="*/ 4040758 h 4714424"/>
                <a:gd name="connsiteX708-1417" fmla="*/ 6917557 w 12330774"/>
                <a:gd name="connsiteY708-1418" fmla="*/ 3964282 h 4714424"/>
                <a:gd name="connsiteX709-1419" fmla="*/ 6689402 w 12330774"/>
                <a:gd name="connsiteY709-1420" fmla="*/ 2069545 h 4714424"/>
                <a:gd name="connsiteX710-1421" fmla="*/ 6482081 w 12330774"/>
                <a:gd name="connsiteY710-1422" fmla="*/ 2089322 h 4714424"/>
                <a:gd name="connsiteX711-1423" fmla="*/ 4709971 w 12330774"/>
                <a:gd name="connsiteY711-1424" fmla="*/ 2192170 h 4714424"/>
                <a:gd name="connsiteX712-1425" fmla="*/ 6352898 w 12330774"/>
                <a:gd name="connsiteY712-1426" fmla="*/ 1768919 h 4714424"/>
                <a:gd name="connsiteX713-1427" fmla="*/ 6334145 w 12330774"/>
                <a:gd name="connsiteY713-1428" fmla="*/ 1784740 h 4714424"/>
                <a:gd name="connsiteX714-1429" fmla="*/ 6344562 w 12330774"/>
                <a:gd name="connsiteY714-1430" fmla="*/ 1975927 h 4714424"/>
                <a:gd name="connsiteX715-1431" fmla="*/ 6369564 w 12330774"/>
                <a:gd name="connsiteY715-1432" fmla="*/ 2003616 h 4714424"/>
                <a:gd name="connsiteX716-1433" fmla="*/ 6447702 w 12330774"/>
                <a:gd name="connsiteY716-1434" fmla="*/ 1997024 h 4714424"/>
                <a:gd name="connsiteX717-1435" fmla="*/ 6486249 w 12330774"/>
                <a:gd name="connsiteY717-1436" fmla="*/ 1993070 h 4714424"/>
                <a:gd name="connsiteX718-1437" fmla="*/ 6503959 w 12330774"/>
                <a:gd name="connsiteY718-1438" fmla="*/ 1977244 h 4714424"/>
                <a:gd name="connsiteX719-1439" fmla="*/ 6503959 w 12330774"/>
                <a:gd name="connsiteY719-1440" fmla="*/ 1975927 h 4714424"/>
                <a:gd name="connsiteX720-1441" fmla="*/ 6492498 w 12330774"/>
                <a:gd name="connsiteY720-1442" fmla="*/ 1784741 h 4714424"/>
                <a:gd name="connsiteX721-1443" fmla="*/ 6467496 w 12330774"/>
                <a:gd name="connsiteY721-1444" fmla="*/ 1758368 h 4714424"/>
                <a:gd name="connsiteX722-1445" fmla="*/ 6429989 w 12330774"/>
                <a:gd name="connsiteY722-1446" fmla="*/ 1762322 h 4714424"/>
                <a:gd name="connsiteX723-1447" fmla="*/ 6352898 w 12330774"/>
                <a:gd name="connsiteY723-1448" fmla="*/ 1768919 h 4714424"/>
                <a:gd name="connsiteX724-1449" fmla="*/ 11648395 w 12330774"/>
                <a:gd name="connsiteY724-1450" fmla="*/ 446421 h 4714424"/>
                <a:gd name="connsiteX725-1451" fmla="*/ 11550466 w 12330774"/>
                <a:gd name="connsiteY725-1452" fmla="*/ 508396 h 4714424"/>
                <a:gd name="connsiteX726-1453" fmla="*/ 11542130 w 12330774"/>
                <a:gd name="connsiteY726-1454" fmla="*/ 517625 h 4714424"/>
                <a:gd name="connsiteX727-1455" fmla="*/ 11608807 w 12330774"/>
                <a:gd name="connsiteY727-1456" fmla="*/ 703537 h 4714424"/>
                <a:gd name="connsiteX728-1457" fmla="*/ 11640062 w 12330774"/>
                <a:gd name="connsiteY728-1458" fmla="*/ 718042 h 4714424"/>
                <a:gd name="connsiteX729-1459" fmla="*/ 11749447 w 12330774"/>
                <a:gd name="connsiteY729-1460" fmla="*/ 649479 h 4714424"/>
                <a:gd name="connsiteX730-1461" fmla="*/ 11756743 w 12330774"/>
                <a:gd name="connsiteY730-1462" fmla="*/ 641566 h 4714424"/>
                <a:gd name="connsiteX731-1463" fmla="*/ 11756743 w 12330774"/>
                <a:gd name="connsiteY731-1464" fmla="*/ 638928 h 4714424"/>
                <a:gd name="connsiteX732-1465" fmla="*/ 11680689 w 12330774"/>
                <a:gd name="connsiteY732-1466" fmla="*/ 458288 h 4714424"/>
                <a:gd name="connsiteX733-1467" fmla="*/ 11679649 w 12330774"/>
                <a:gd name="connsiteY733-1468" fmla="*/ 458288 h 4714424"/>
                <a:gd name="connsiteX734-1469" fmla="*/ 11648395 w 12330774"/>
                <a:gd name="connsiteY734-1470" fmla="*/ 446421 h 4714424"/>
                <a:gd name="connsiteX735-1471" fmla="*/ 6098697 w 12330774"/>
                <a:gd name="connsiteY735-1472" fmla="*/ 1790011 h 4714424"/>
                <a:gd name="connsiteX736-1473" fmla="*/ 6079944 w 12330774"/>
                <a:gd name="connsiteY736-1474" fmla="*/ 1805838 h 4714424"/>
                <a:gd name="connsiteX737-1475" fmla="*/ 6089321 w 12330774"/>
                <a:gd name="connsiteY737-1476" fmla="*/ 1997024 h 4714424"/>
                <a:gd name="connsiteX738-1477" fmla="*/ 6113283 w 12330774"/>
                <a:gd name="connsiteY738-1478" fmla="*/ 2024713 h 4714424"/>
                <a:gd name="connsiteX739-1479" fmla="*/ 6229964 w 12330774"/>
                <a:gd name="connsiteY739-1480" fmla="*/ 2015484 h 4714424"/>
                <a:gd name="connsiteX740-1481" fmla="*/ 6248718 w 12330774"/>
                <a:gd name="connsiteY740-1482" fmla="*/ 1999662 h 4714424"/>
                <a:gd name="connsiteX741-1483" fmla="*/ 6238297 w 12330774"/>
                <a:gd name="connsiteY741-1484" fmla="*/ 1808471 h 4714424"/>
                <a:gd name="connsiteX742-1485" fmla="*/ 6213295 w 12330774"/>
                <a:gd name="connsiteY742-1486" fmla="*/ 1780782 h 4714424"/>
                <a:gd name="connsiteX743-1487" fmla="*/ 6098697 w 12330774"/>
                <a:gd name="connsiteY743-1488" fmla="*/ 1790011 h 4714424"/>
                <a:gd name="connsiteX744-1489" fmla="*/ 5844496 w 12330774"/>
                <a:gd name="connsiteY744-1490" fmla="*/ 1808471 h 4714424"/>
                <a:gd name="connsiteX745-1491" fmla="*/ 5825743 w 12330774"/>
                <a:gd name="connsiteY745-1492" fmla="*/ 1824297 h 4714424"/>
                <a:gd name="connsiteX746-1493" fmla="*/ 5834076 w 12330774"/>
                <a:gd name="connsiteY746-1494" fmla="*/ 2015484 h 4714424"/>
                <a:gd name="connsiteX747-1495" fmla="*/ 5858041 w 12330774"/>
                <a:gd name="connsiteY747-1496" fmla="*/ 2043173 h 4714424"/>
                <a:gd name="connsiteX748-1497" fmla="*/ 5974723 w 12330774"/>
                <a:gd name="connsiteY748-1498" fmla="*/ 2035260 h 4714424"/>
                <a:gd name="connsiteX749-1499" fmla="*/ 5993473 w 12330774"/>
                <a:gd name="connsiteY749-1500" fmla="*/ 2019438 h 4714424"/>
                <a:gd name="connsiteX750-1501" fmla="*/ 5992433 w 12330774"/>
                <a:gd name="connsiteY750-1502" fmla="*/ 2019438 h 4714424"/>
                <a:gd name="connsiteX751-1503" fmla="*/ 5984096 w 12330774"/>
                <a:gd name="connsiteY751-1504" fmla="*/ 1828252 h 4714424"/>
                <a:gd name="connsiteX752-1505" fmla="*/ 5960138 w 12330774"/>
                <a:gd name="connsiteY752-1506" fmla="*/ 1800562 h 4714424"/>
                <a:gd name="connsiteX753-1507" fmla="*/ 5844496 w 12330774"/>
                <a:gd name="connsiteY753-1508" fmla="*/ 1808471 h 4714424"/>
                <a:gd name="connsiteX754-1509" fmla="*/ 11873033 w 12330774"/>
                <a:gd name="connsiteY754-1510" fmla="*/ 284406 h 4714424"/>
                <a:gd name="connsiteX755-1511" fmla="*/ 11855712 w 12330774"/>
                <a:gd name="connsiteY755-1512" fmla="*/ 289515 h 4714424"/>
                <a:gd name="connsiteX756-1513" fmla="*/ 11767160 w 12330774"/>
                <a:gd name="connsiteY756-1514" fmla="*/ 363353 h 4714424"/>
                <a:gd name="connsiteX757-1515" fmla="*/ 11760908 w 12330774"/>
                <a:gd name="connsiteY757-1516" fmla="*/ 371267 h 4714424"/>
                <a:gd name="connsiteX758-1517" fmla="*/ 11760908 w 12330774"/>
                <a:gd name="connsiteY758-1518" fmla="*/ 373904 h 4714424"/>
                <a:gd name="connsiteX759-1519" fmla="*/ 11843211 w 12330774"/>
                <a:gd name="connsiteY759-1520" fmla="*/ 550586 h 4714424"/>
                <a:gd name="connsiteX760-1521" fmla="*/ 11875509 w 12330774"/>
                <a:gd name="connsiteY760-1522" fmla="*/ 561136 h 4714424"/>
                <a:gd name="connsiteX761-1523" fmla="*/ 11979690 w 12330774"/>
                <a:gd name="connsiteY761-1524" fmla="*/ 474110 h 4714424"/>
                <a:gd name="connsiteX762-1525" fmla="*/ 11984898 w 12330774"/>
                <a:gd name="connsiteY762-1526" fmla="*/ 467518 h 4714424"/>
                <a:gd name="connsiteX763-1527" fmla="*/ 11985938 w 12330774"/>
                <a:gd name="connsiteY763-1528" fmla="*/ 467518 h 4714424"/>
                <a:gd name="connsiteX764-1529" fmla="*/ 11983854 w 12330774"/>
                <a:gd name="connsiteY764-1530" fmla="*/ 462247 h 4714424"/>
                <a:gd name="connsiteX765-1531" fmla="*/ 11888010 w 12330774"/>
                <a:gd name="connsiteY765-1532" fmla="*/ 296108 h 4714424"/>
                <a:gd name="connsiteX766-1533" fmla="*/ 11873033 w 12330774"/>
                <a:gd name="connsiteY766-1534" fmla="*/ 284406 h 4714424"/>
                <a:gd name="connsiteX767-1535" fmla="*/ 5590296 w 12330774"/>
                <a:gd name="connsiteY767-1536" fmla="*/ 1825614 h 4714424"/>
                <a:gd name="connsiteX768-1537" fmla="*/ 5571542 w 12330774"/>
                <a:gd name="connsiteY768-1538" fmla="*/ 1841436 h 4714424"/>
                <a:gd name="connsiteX769-1539" fmla="*/ 5578835 w 12330774"/>
                <a:gd name="connsiteY769-1540" fmla="*/ 2031306 h 4714424"/>
                <a:gd name="connsiteX770-1541" fmla="*/ 5602797 w 12330774"/>
                <a:gd name="connsiteY770-1542" fmla="*/ 2058995 h 4714424"/>
                <a:gd name="connsiteX771-1543" fmla="*/ 5719478 w 12330774"/>
                <a:gd name="connsiteY771-1544" fmla="*/ 2052403 h 4714424"/>
                <a:gd name="connsiteX772-1545" fmla="*/ 5738232 w 12330774"/>
                <a:gd name="connsiteY772-1546" fmla="*/ 2036581 h 4714424"/>
                <a:gd name="connsiteX773-1547" fmla="*/ 5737192 w 12330774"/>
                <a:gd name="connsiteY773-1548" fmla="*/ 2037897 h 4714424"/>
                <a:gd name="connsiteX774-1549" fmla="*/ 5729895 w 12330774"/>
                <a:gd name="connsiteY774-1550" fmla="*/ 1846711 h 4714424"/>
                <a:gd name="connsiteX775-1551" fmla="*/ 5705937 w 12330774"/>
                <a:gd name="connsiteY775-1552" fmla="*/ 1819022 h 4714424"/>
                <a:gd name="connsiteX776-1553" fmla="*/ 5590296 w 12330774"/>
                <a:gd name="connsiteY776-1554" fmla="*/ 1825614 h 4714424"/>
                <a:gd name="connsiteX777-1555" fmla="*/ 5335054 w 12330774"/>
                <a:gd name="connsiteY777-1556" fmla="*/ 1838798 h 4714424"/>
                <a:gd name="connsiteX778-1557" fmla="*/ 5316301 w 12330774"/>
                <a:gd name="connsiteY778-1558" fmla="*/ 1854624 h 4714424"/>
                <a:gd name="connsiteX779-1559" fmla="*/ 5322553 w 12330774"/>
                <a:gd name="connsiteY779-1560" fmla="*/ 2045811 h 4714424"/>
                <a:gd name="connsiteX780-1561" fmla="*/ 5346512 w 12330774"/>
                <a:gd name="connsiteY780-1562" fmla="*/ 2073500 h 4714424"/>
                <a:gd name="connsiteX781-1563" fmla="*/ 5463193 w 12330774"/>
                <a:gd name="connsiteY781-1564" fmla="*/ 2066908 h 4714424"/>
                <a:gd name="connsiteX782-1565" fmla="*/ 5482991 w 12330774"/>
                <a:gd name="connsiteY782-1566" fmla="*/ 2051086 h 4714424"/>
                <a:gd name="connsiteX783-1567" fmla="*/ 5480907 w 12330774"/>
                <a:gd name="connsiteY783-1568" fmla="*/ 2049765 h 4714424"/>
                <a:gd name="connsiteX784-1569" fmla="*/ 5474654 w 12330774"/>
                <a:gd name="connsiteY784-1570" fmla="*/ 1859895 h 4714424"/>
                <a:gd name="connsiteX785-1571" fmla="*/ 5450692 w 12330774"/>
                <a:gd name="connsiteY785-1572" fmla="*/ 1832206 h 4714424"/>
                <a:gd name="connsiteX786-1573" fmla="*/ 5335054 w 12330774"/>
                <a:gd name="connsiteY786-1574" fmla="*/ 1838798 h 4714424"/>
                <a:gd name="connsiteX787-1575" fmla="*/ 5081894 w 12330774"/>
                <a:gd name="connsiteY787-1576" fmla="*/ 1851986 h 4714424"/>
                <a:gd name="connsiteX788-1577" fmla="*/ 5062100 w 12330774"/>
                <a:gd name="connsiteY788-1578" fmla="*/ 1867808 h 4714424"/>
                <a:gd name="connsiteX789-1579" fmla="*/ 5067309 w 12330774"/>
                <a:gd name="connsiteY789-1580" fmla="*/ 2057678 h 4714424"/>
                <a:gd name="connsiteX790-1581" fmla="*/ 5091271 w 12330774"/>
                <a:gd name="connsiteY790-1582" fmla="*/ 2085367 h 4714424"/>
                <a:gd name="connsiteX791-1583" fmla="*/ 5207952 w 12330774"/>
                <a:gd name="connsiteY791-1584" fmla="*/ 2080092 h 4714424"/>
                <a:gd name="connsiteX792-1585" fmla="*/ 5227746 w 12330774"/>
                <a:gd name="connsiteY792-1586" fmla="*/ 2064270 h 4714424"/>
                <a:gd name="connsiteX793-1587" fmla="*/ 5226706 w 12330774"/>
                <a:gd name="connsiteY793-1588" fmla="*/ 2064270 h 4714424"/>
                <a:gd name="connsiteX794-1589" fmla="*/ 5221497 w 12330774"/>
                <a:gd name="connsiteY794-1590" fmla="*/ 1874400 h 4714424"/>
                <a:gd name="connsiteX795-1591" fmla="*/ 5197535 w 12330774"/>
                <a:gd name="connsiteY795-1592" fmla="*/ 1846711 h 4714424"/>
                <a:gd name="connsiteX796-1593" fmla="*/ 5081894 w 12330774"/>
                <a:gd name="connsiteY796-1594" fmla="*/ 1851986 h 4714424"/>
                <a:gd name="connsiteX797-1595" fmla="*/ 4828737 w 12330774"/>
                <a:gd name="connsiteY797-1596" fmla="*/ 1859895 h 4714424"/>
                <a:gd name="connsiteX798-1597" fmla="*/ 4808943 w 12330774"/>
                <a:gd name="connsiteY798-1598" fmla="*/ 1875717 h 4714424"/>
                <a:gd name="connsiteX799-1599" fmla="*/ 4812067 w 12330774"/>
                <a:gd name="connsiteY799-1600" fmla="*/ 2065587 h 4714424"/>
                <a:gd name="connsiteX800-1601" fmla="*/ 4836029 w 12330774"/>
                <a:gd name="connsiteY800-1602" fmla="*/ 2094597 h 4714424"/>
                <a:gd name="connsiteX801-1603" fmla="*/ 4952711 w 12330774"/>
                <a:gd name="connsiteY801-1604" fmla="*/ 2090638 h 4714424"/>
                <a:gd name="connsiteX802-1605" fmla="*/ 4972505 w 12330774"/>
                <a:gd name="connsiteY802-1606" fmla="*/ 2074816 h 4714424"/>
                <a:gd name="connsiteX803-1607" fmla="*/ 4972505 w 12330774"/>
                <a:gd name="connsiteY803-1608" fmla="*/ 2073500 h 4714424"/>
                <a:gd name="connsiteX804-1609" fmla="*/ 4968337 w 12330774"/>
                <a:gd name="connsiteY804-1610" fmla="*/ 1883630 h 4714424"/>
                <a:gd name="connsiteX805-1611" fmla="*/ 4944378 w 12330774"/>
                <a:gd name="connsiteY805-1612" fmla="*/ 1855941 h 4714424"/>
                <a:gd name="connsiteX806-1613" fmla="*/ 4828737 w 12330774"/>
                <a:gd name="connsiteY806-1614" fmla="*/ 1859895 h 4714424"/>
                <a:gd name="connsiteX807-1615" fmla="*/ 4575576 w 12330774"/>
                <a:gd name="connsiteY807-1616" fmla="*/ 1866487 h 4714424"/>
                <a:gd name="connsiteX808-1617" fmla="*/ 4555782 w 12330774"/>
                <a:gd name="connsiteY808-1618" fmla="*/ 1882313 h 4714424"/>
                <a:gd name="connsiteX809-1619" fmla="*/ 4557867 w 12330774"/>
                <a:gd name="connsiteY809-1620" fmla="*/ 2072179 h 4714424"/>
                <a:gd name="connsiteX810-1621" fmla="*/ 4580785 w 12330774"/>
                <a:gd name="connsiteY810-1622" fmla="*/ 2101189 h 4714424"/>
                <a:gd name="connsiteX811-1623" fmla="*/ 4697470 w 12330774"/>
                <a:gd name="connsiteY811-1624" fmla="*/ 2098551 h 4714424"/>
                <a:gd name="connsiteX812-1625" fmla="*/ 4717264 w 12330774"/>
                <a:gd name="connsiteY812-1626" fmla="*/ 2082729 h 4714424"/>
                <a:gd name="connsiteX813-1627" fmla="*/ 4714136 w 12330774"/>
                <a:gd name="connsiteY813-1628" fmla="*/ 1892860 h 4714424"/>
                <a:gd name="connsiteX814-1629" fmla="*/ 4690177 w 12330774"/>
                <a:gd name="connsiteY814-1630" fmla="*/ 1863854 h 4714424"/>
                <a:gd name="connsiteX815-1631" fmla="*/ 4575576 w 12330774"/>
                <a:gd name="connsiteY815-1632" fmla="*/ 1866487 h 4714424"/>
                <a:gd name="connsiteX816-1633" fmla="*/ 4322419 w 12330774"/>
                <a:gd name="connsiteY816-1634" fmla="*/ 1869125 h 4714424"/>
                <a:gd name="connsiteX817-1635" fmla="*/ 4301582 w 12330774"/>
                <a:gd name="connsiteY817-1636" fmla="*/ 1886268 h 4714424"/>
                <a:gd name="connsiteX818-1637" fmla="*/ 4301582 w 12330774"/>
                <a:gd name="connsiteY818-1638" fmla="*/ 2074817 h 4714424"/>
                <a:gd name="connsiteX819-1639" fmla="*/ 4324503 w 12330774"/>
                <a:gd name="connsiteY819-1640" fmla="*/ 2103827 h 4714424"/>
                <a:gd name="connsiteX820-1641" fmla="*/ 4441185 w 12330774"/>
                <a:gd name="connsiteY820-1642" fmla="*/ 2103827 h 4714424"/>
                <a:gd name="connsiteX821-1643" fmla="*/ 4462019 w 12330774"/>
                <a:gd name="connsiteY821-1644" fmla="*/ 2086684 h 4714424"/>
                <a:gd name="connsiteX822-1645" fmla="*/ 4459935 w 12330774"/>
                <a:gd name="connsiteY822-1646" fmla="*/ 2086684 h 4714424"/>
                <a:gd name="connsiteX823-1647" fmla="*/ 4459935 w 12330774"/>
                <a:gd name="connsiteY823-1648" fmla="*/ 1898135 h 4714424"/>
                <a:gd name="connsiteX824-1649" fmla="*/ 4437017 w 12330774"/>
                <a:gd name="connsiteY824-1650" fmla="*/ 1869125 h 4714424"/>
                <a:gd name="connsiteX825-1651" fmla="*/ 4322419 w 12330774"/>
                <a:gd name="connsiteY825-1652" fmla="*/ 1869125 h 4714424"/>
                <a:gd name="connsiteX826-1653" fmla="*/ 4071343 w 12330774"/>
                <a:gd name="connsiteY826-1654" fmla="*/ 1866487 h 4714424"/>
                <a:gd name="connsiteX827-1655" fmla="*/ 4049465 w 12330774"/>
                <a:gd name="connsiteY827-1656" fmla="*/ 1883630 h 4714424"/>
                <a:gd name="connsiteX828-1657" fmla="*/ 4045297 w 12330774"/>
                <a:gd name="connsiteY828-1658" fmla="*/ 2070862 h 4714424"/>
                <a:gd name="connsiteX829-1659" fmla="*/ 4067178 w 12330774"/>
                <a:gd name="connsiteY829-1660" fmla="*/ 2101189 h 4714424"/>
                <a:gd name="connsiteX830-1661" fmla="*/ 4184900 w 12330774"/>
                <a:gd name="connsiteY830-1662" fmla="*/ 2103827 h 4714424"/>
                <a:gd name="connsiteX831-1663" fmla="*/ 4205737 w 12330774"/>
                <a:gd name="connsiteY831-1664" fmla="*/ 2086684 h 4714424"/>
                <a:gd name="connsiteX832-1665" fmla="*/ 4205737 w 12330774"/>
                <a:gd name="connsiteY832-1666" fmla="*/ 2088005 h 4714424"/>
                <a:gd name="connsiteX833-1667" fmla="*/ 4207818 w 12330774"/>
                <a:gd name="connsiteY833-1668" fmla="*/ 1899452 h 4714424"/>
                <a:gd name="connsiteX834-1669" fmla="*/ 4184900 w 12330774"/>
                <a:gd name="connsiteY834-1670" fmla="*/ 1869125 h 4714424"/>
                <a:gd name="connsiteX835-1671" fmla="*/ 4071343 w 12330774"/>
                <a:gd name="connsiteY835-1672" fmla="*/ 1866487 h 4714424"/>
                <a:gd name="connsiteX836-1673" fmla="*/ 2720120 w 12330774"/>
                <a:gd name="connsiteY836-1674" fmla="*/ 2201400 h 4714424"/>
                <a:gd name="connsiteX837-1675" fmla="*/ 2982657 w 12330774"/>
                <a:gd name="connsiteY837-1676" fmla="*/ 3970874 h 4714424"/>
                <a:gd name="connsiteX838-1677" fmla="*/ 4862072 w 12330774"/>
                <a:gd name="connsiteY838-1678" fmla="*/ 4044717 h 4714424"/>
                <a:gd name="connsiteX839-1679" fmla="*/ 4579744 w 12330774"/>
                <a:gd name="connsiteY839-1680" fmla="*/ 2201400 h 4714424"/>
                <a:gd name="connsiteX840-1681" fmla="*/ 4036964 w 12330774"/>
                <a:gd name="connsiteY840-1682" fmla="*/ 2196124 h 4714424"/>
                <a:gd name="connsiteX841-1683" fmla="*/ 4038007 w 12330774"/>
                <a:gd name="connsiteY841-1684" fmla="*/ 2197441 h 4714424"/>
                <a:gd name="connsiteX842-1685" fmla="*/ 2720120 w 12330774"/>
                <a:gd name="connsiteY842-1686" fmla="*/ 2201400 h 4714424"/>
                <a:gd name="connsiteX843-1687" fmla="*/ 3815061 w 12330774"/>
                <a:gd name="connsiteY843-1688" fmla="*/ 1855941 h 4714424"/>
                <a:gd name="connsiteX844-1689" fmla="*/ 3793180 w 12330774"/>
                <a:gd name="connsiteY844-1690" fmla="*/ 1873083 h 4714424"/>
                <a:gd name="connsiteX845-1691" fmla="*/ 3790056 w 12330774"/>
                <a:gd name="connsiteY845-1692" fmla="*/ 2060316 h 4714424"/>
                <a:gd name="connsiteX846-1693" fmla="*/ 3812977 w 12330774"/>
                <a:gd name="connsiteY846-1694" fmla="*/ 2090638 h 4714424"/>
                <a:gd name="connsiteX847-1695" fmla="*/ 3927575 w 12330774"/>
                <a:gd name="connsiteY847-1696" fmla="*/ 2094597 h 4714424"/>
                <a:gd name="connsiteX848-1697" fmla="*/ 3949452 w 12330774"/>
                <a:gd name="connsiteY848-1698" fmla="*/ 2076138 h 4714424"/>
                <a:gd name="connsiteX849-1699" fmla="*/ 3948412 w 12330774"/>
                <a:gd name="connsiteY849-1700" fmla="*/ 2076138 h 4714424"/>
                <a:gd name="connsiteX850-1701" fmla="*/ 3953617 w 12330774"/>
                <a:gd name="connsiteY850-1702" fmla="*/ 1890222 h 4714424"/>
                <a:gd name="connsiteX851-1703" fmla="*/ 3931743 w 12330774"/>
                <a:gd name="connsiteY851-1704" fmla="*/ 1859895 h 4714424"/>
                <a:gd name="connsiteX852-1705" fmla="*/ 3815061 w 12330774"/>
                <a:gd name="connsiteY852-1706" fmla="*/ 1855941 h 4714424"/>
                <a:gd name="connsiteX853-1707" fmla="*/ 3559817 w 12330774"/>
                <a:gd name="connsiteY853-1708" fmla="*/ 1850665 h 4714424"/>
                <a:gd name="connsiteX854-1709" fmla="*/ 3537939 w 12330774"/>
                <a:gd name="connsiteY854-1710" fmla="*/ 1867808 h 4714424"/>
                <a:gd name="connsiteX855-1711" fmla="*/ 3537939 w 12330774"/>
                <a:gd name="connsiteY855-1712" fmla="*/ 2056357 h 4714424"/>
                <a:gd name="connsiteX856-1713" fmla="*/ 3560860 w 12330774"/>
                <a:gd name="connsiteY856-1714" fmla="*/ 2085367 h 4714424"/>
                <a:gd name="connsiteX857-1715" fmla="*/ 3675458 w 12330774"/>
                <a:gd name="connsiteY857-1716" fmla="*/ 2086684 h 4714424"/>
                <a:gd name="connsiteX858-1717" fmla="*/ 3696295 w 12330774"/>
                <a:gd name="connsiteY858-1718" fmla="*/ 2069545 h 4714424"/>
                <a:gd name="connsiteX859-1719" fmla="*/ 3697335 w 12330774"/>
                <a:gd name="connsiteY859-1720" fmla="*/ 2070862 h 4714424"/>
                <a:gd name="connsiteX860-1721" fmla="*/ 3699420 w 12330774"/>
                <a:gd name="connsiteY860-1722" fmla="*/ 1882313 h 4714424"/>
                <a:gd name="connsiteX861-1723" fmla="*/ 3676498 w 12330774"/>
                <a:gd name="connsiteY861-1724" fmla="*/ 1851986 h 4714424"/>
                <a:gd name="connsiteX862-1725" fmla="*/ 3559817 w 12330774"/>
                <a:gd name="connsiteY862-1726" fmla="*/ 1850665 h 4714424"/>
                <a:gd name="connsiteX863-1727" fmla="*/ 3303532 w 12330774"/>
                <a:gd name="connsiteY863-1728" fmla="*/ 1849348 h 4714424"/>
                <a:gd name="connsiteX864-1729" fmla="*/ 3283738 w 12330774"/>
                <a:gd name="connsiteY864-1730" fmla="*/ 1866487 h 4714424"/>
                <a:gd name="connsiteX865-1731" fmla="*/ 3283738 w 12330774"/>
                <a:gd name="connsiteY865-1732" fmla="*/ 2055040 h 4714424"/>
                <a:gd name="connsiteX866-1733" fmla="*/ 3306660 w 12330774"/>
                <a:gd name="connsiteY866-1734" fmla="*/ 2084046 h 4714424"/>
                <a:gd name="connsiteX867-1735" fmla="*/ 3421257 w 12330774"/>
                <a:gd name="connsiteY867-1736" fmla="*/ 2084046 h 4714424"/>
                <a:gd name="connsiteX868-1737" fmla="*/ 3442095 w 12330774"/>
                <a:gd name="connsiteY868-1738" fmla="*/ 2066908 h 4714424"/>
                <a:gd name="connsiteX869-1739" fmla="*/ 3443135 w 12330774"/>
                <a:gd name="connsiteY869-1740" fmla="*/ 2066908 h 4714424"/>
                <a:gd name="connsiteX870-1741" fmla="*/ 3443135 w 12330774"/>
                <a:gd name="connsiteY870-1742" fmla="*/ 1878354 h 4714424"/>
                <a:gd name="connsiteX871-1743" fmla="*/ 3420213 w 12330774"/>
                <a:gd name="connsiteY871-1744" fmla="*/ 1849349 h 4714424"/>
                <a:gd name="connsiteX872-1745" fmla="*/ 3303532 w 12330774"/>
                <a:gd name="connsiteY872-1746" fmla="*/ 1849348 h 4714424"/>
                <a:gd name="connsiteX873-1747" fmla="*/ 3045166 w 12330774"/>
                <a:gd name="connsiteY873-1748" fmla="*/ 1854624 h 4714424"/>
                <a:gd name="connsiteX874-1749" fmla="*/ 3025372 w 12330774"/>
                <a:gd name="connsiteY874-1750" fmla="*/ 1870446 h 4714424"/>
                <a:gd name="connsiteX875-1751" fmla="*/ 3028497 w 12330774"/>
                <a:gd name="connsiteY875-1752" fmla="*/ 2060316 h 4714424"/>
                <a:gd name="connsiteX876-1753" fmla="*/ 3052459 w 12330774"/>
                <a:gd name="connsiteY876-1754" fmla="*/ 2089322 h 4714424"/>
                <a:gd name="connsiteX877-1755" fmla="*/ 3168097 w 12330774"/>
                <a:gd name="connsiteY877-1756" fmla="*/ 2086684 h 4714424"/>
                <a:gd name="connsiteX878-1757" fmla="*/ 3187894 w 12330774"/>
                <a:gd name="connsiteY878-1758" fmla="*/ 2069546 h 4714424"/>
                <a:gd name="connsiteX879-1759" fmla="*/ 3186850 w 12330774"/>
                <a:gd name="connsiteY879-1760" fmla="*/ 2069545 h 4714424"/>
                <a:gd name="connsiteX880-1761" fmla="*/ 3184766 w 12330774"/>
                <a:gd name="connsiteY880-1762" fmla="*/ 1880992 h 4714424"/>
                <a:gd name="connsiteX881-1763" fmla="*/ 3161848 w 12330774"/>
                <a:gd name="connsiteY881-1764" fmla="*/ 1851986 h 4714424"/>
                <a:gd name="connsiteX882-1765" fmla="*/ 3045166 w 12330774"/>
                <a:gd name="connsiteY882-1766" fmla="*/ 1854624 h 4714424"/>
                <a:gd name="connsiteX883-1767" fmla="*/ 772987 w 12330774"/>
                <a:gd name="connsiteY883-1768" fmla="*/ 2412362 h 4714424"/>
                <a:gd name="connsiteX884-1769" fmla="*/ 1063651 w 12330774"/>
                <a:gd name="connsiteY884-1770" fmla="*/ 4156790 h 4714424"/>
                <a:gd name="connsiteX885-1771" fmla="*/ 2824300 w 12330774"/>
                <a:gd name="connsiteY885-1772" fmla="*/ 3976150 h 4714424"/>
                <a:gd name="connsiteX886-1773" fmla="*/ 2536764 w 12330774"/>
                <a:gd name="connsiteY886-1774" fmla="*/ 2210629 h 4714424"/>
                <a:gd name="connsiteX887-1775" fmla="*/ 2536764 w 12330774"/>
                <a:gd name="connsiteY887-1776" fmla="*/ 2211946 h 4714424"/>
                <a:gd name="connsiteX888-1777" fmla="*/ 772987 w 12330774"/>
                <a:gd name="connsiteY888-1778" fmla="*/ 2412362 h 4714424"/>
                <a:gd name="connsiteX889-1779" fmla="*/ 2789921 w 12330774"/>
                <a:gd name="connsiteY889-1780" fmla="*/ 1862533 h 4714424"/>
                <a:gd name="connsiteX890-1781" fmla="*/ 2770128 w 12330774"/>
                <a:gd name="connsiteY890-1782" fmla="*/ 1878355 h 4714424"/>
                <a:gd name="connsiteX891-1783" fmla="*/ 2775336 w 12330774"/>
                <a:gd name="connsiteY891-1784" fmla="*/ 2068225 h 4714424"/>
                <a:gd name="connsiteX892-1785" fmla="*/ 2799298 w 12330774"/>
                <a:gd name="connsiteY892-1786" fmla="*/ 2095914 h 4714424"/>
                <a:gd name="connsiteX893-1787" fmla="*/ 2913899 w 12330774"/>
                <a:gd name="connsiteY893-1788" fmla="*/ 2091959 h 4714424"/>
                <a:gd name="connsiteX894-1789" fmla="*/ 2926138 w 12330774"/>
                <a:gd name="connsiteY894-1790" fmla="*/ 2087510 h 4714424"/>
                <a:gd name="connsiteX895-1791" fmla="*/ 2933672 w 12330774"/>
                <a:gd name="connsiteY895-1792" fmla="*/ 2076170 h 4714424"/>
                <a:gd name="connsiteX896-1793" fmla="*/ 2933693 w 12330774"/>
                <a:gd name="connsiteY896-1794" fmla="*/ 2077454 h 4714424"/>
                <a:gd name="connsiteX897-1795" fmla="*/ 2933693 w 12330774"/>
                <a:gd name="connsiteY897-1796" fmla="*/ 2076138 h 4714424"/>
                <a:gd name="connsiteX898-1797" fmla="*/ 2933672 w 12330774"/>
                <a:gd name="connsiteY898-1798" fmla="*/ 2076170 h 4714424"/>
                <a:gd name="connsiteX899-1799" fmla="*/ 2930565 w 12330774"/>
                <a:gd name="connsiteY899-1800" fmla="*/ 1887584 h 4714424"/>
                <a:gd name="connsiteX900-1801" fmla="*/ 2906607 w 12330774"/>
                <a:gd name="connsiteY900-1802" fmla="*/ 1858578 h 4714424"/>
                <a:gd name="connsiteX901-1803" fmla="*/ 2789921 w 12330774"/>
                <a:gd name="connsiteY901-1804" fmla="*/ 1862533 h 4714424"/>
                <a:gd name="connsiteX902-1805" fmla="*/ 2532596 w 12330774"/>
                <a:gd name="connsiteY902-1806" fmla="*/ 1873084 h 4714424"/>
                <a:gd name="connsiteX903-1807" fmla="*/ 2513843 w 12330774"/>
                <a:gd name="connsiteY903-1808" fmla="*/ 1888905 h 4714424"/>
                <a:gd name="connsiteX904-1809" fmla="*/ 2520095 w 12330774"/>
                <a:gd name="connsiteY904-1810" fmla="*/ 2080092 h 4714424"/>
                <a:gd name="connsiteX905-1811" fmla="*/ 2544057 w 12330774"/>
                <a:gd name="connsiteY905-1812" fmla="*/ 2107781 h 4714424"/>
                <a:gd name="connsiteX906-1813" fmla="*/ 2659695 w 12330774"/>
                <a:gd name="connsiteY906-1814" fmla="*/ 2102506 h 4714424"/>
                <a:gd name="connsiteX907-1815" fmla="*/ 2679492 w 12330774"/>
                <a:gd name="connsiteY907-1816" fmla="*/ 2086684 h 4714424"/>
                <a:gd name="connsiteX908-1817" fmla="*/ 2678448 w 12330774"/>
                <a:gd name="connsiteY908-1818" fmla="*/ 2084047 h 4714424"/>
                <a:gd name="connsiteX909-1819" fmla="*/ 2673240 w 12330774"/>
                <a:gd name="connsiteY909-1820" fmla="*/ 1894176 h 4714424"/>
                <a:gd name="connsiteX910-1821" fmla="*/ 2649278 w 12330774"/>
                <a:gd name="connsiteY910-1822" fmla="*/ 1866487 h 4714424"/>
                <a:gd name="connsiteX911-1823" fmla="*/ 2532596 w 12330774"/>
                <a:gd name="connsiteY911-1824" fmla="*/ 1873084 h 4714424"/>
                <a:gd name="connsiteX912-1825" fmla="*/ 2278395 w 12330774"/>
                <a:gd name="connsiteY912-1826" fmla="*/ 1890222 h 4714424"/>
                <a:gd name="connsiteX913-1827" fmla="*/ 2259645 w 12330774"/>
                <a:gd name="connsiteY913-1828" fmla="*/ 1906044 h 4714424"/>
                <a:gd name="connsiteX914-1829" fmla="*/ 2267978 w 12330774"/>
                <a:gd name="connsiteY914-1830" fmla="*/ 2097235 h 4714424"/>
                <a:gd name="connsiteX915-1831" fmla="*/ 2291940 w 12330774"/>
                <a:gd name="connsiteY915-1832" fmla="*/ 2124924 h 4714424"/>
                <a:gd name="connsiteX916-1833" fmla="*/ 2406538 w 12330774"/>
                <a:gd name="connsiteY916-1834" fmla="*/ 2117011 h 4714424"/>
                <a:gd name="connsiteX917-1835" fmla="*/ 2425291 w 12330774"/>
                <a:gd name="connsiteY917-1836" fmla="*/ 2101189 h 4714424"/>
                <a:gd name="connsiteX918-1837" fmla="*/ 2425291 w 12330774"/>
                <a:gd name="connsiteY918-1838" fmla="*/ 2099868 h 4714424"/>
                <a:gd name="connsiteX919-1839" fmla="*/ 2417999 w 12330774"/>
                <a:gd name="connsiteY919-1840" fmla="*/ 1910003 h 4714424"/>
                <a:gd name="connsiteX920-1841" fmla="*/ 2394037 w 12330774"/>
                <a:gd name="connsiteY920-1842" fmla="*/ 1882313 h 4714424"/>
                <a:gd name="connsiteX921-1843" fmla="*/ 2278395 w 12330774"/>
                <a:gd name="connsiteY921-1844" fmla="*/ 1890222 h 4714424"/>
                <a:gd name="connsiteX922-1845" fmla="*/ 2020030 w 12330774"/>
                <a:gd name="connsiteY922-1846" fmla="*/ 1910003 h 4714424"/>
                <a:gd name="connsiteX923-1847" fmla="*/ 2001276 w 12330774"/>
                <a:gd name="connsiteY923-1848" fmla="*/ 1925824 h 4714424"/>
                <a:gd name="connsiteX924-1849" fmla="*/ 2011693 w 12330774"/>
                <a:gd name="connsiteY924-1850" fmla="*/ 2117011 h 4714424"/>
                <a:gd name="connsiteX925-1851" fmla="*/ 2036699 w 12330774"/>
                <a:gd name="connsiteY925-1852" fmla="*/ 2144700 h 4714424"/>
                <a:gd name="connsiteX926-1853" fmla="*/ 2152337 w 12330774"/>
                <a:gd name="connsiteY926-1854" fmla="*/ 2135470 h 4714424"/>
                <a:gd name="connsiteX927-1855" fmla="*/ 2171090 w 12330774"/>
                <a:gd name="connsiteY927-1856" fmla="*/ 2119648 h 4714424"/>
                <a:gd name="connsiteX928-1857" fmla="*/ 2161714 w 12330774"/>
                <a:gd name="connsiteY928-1858" fmla="*/ 1928462 h 4714424"/>
                <a:gd name="connsiteX929-1859" fmla="*/ 2136711 w 12330774"/>
                <a:gd name="connsiteY929-1860" fmla="*/ 1900773 h 4714424"/>
                <a:gd name="connsiteX930-1861" fmla="*/ 2020030 w 12330774"/>
                <a:gd name="connsiteY930-1862" fmla="*/ 1910003 h 4714424"/>
                <a:gd name="connsiteX931-1863" fmla="*/ 1764785 w 12330774"/>
                <a:gd name="connsiteY931-1864" fmla="*/ 1935054 h 4714424"/>
                <a:gd name="connsiteX932-1865" fmla="*/ 1747075 w 12330774"/>
                <a:gd name="connsiteY932-1866" fmla="*/ 1950876 h 4714424"/>
                <a:gd name="connsiteX933-1867" fmla="*/ 1759576 w 12330774"/>
                <a:gd name="connsiteY933-1868" fmla="*/ 2142062 h 4714424"/>
                <a:gd name="connsiteX934-1869" fmla="*/ 1784582 w 12330774"/>
                <a:gd name="connsiteY934-1870" fmla="*/ 2168435 h 4714424"/>
                <a:gd name="connsiteX935-1871" fmla="*/ 1899180 w 12330774"/>
                <a:gd name="connsiteY935-1872" fmla="*/ 2156567 h 4714424"/>
                <a:gd name="connsiteX936-1873" fmla="*/ 1917858 w 12330774"/>
                <a:gd name="connsiteY936-1874" fmla="*/ 2140809 h 4714424"/>
                <a:gd name="connsiteX937-1875" fmla="*/ 1917933 w 12330774"/>
                <a:gd name="connsiteY937-1876" fmla="*/ 2142062 h 4714424"/>
                <a:gd name="connsiteX938-1877" fmla="*/ 1917933 w 12330774"/>
                <a:gd name="connsiteY938-1878" fmla="*/ 2140746 h 4714424"/>
                <a:gd name="connsiteX939-1879" fmla="*/ 1917858 w 12330774"/>
                <a:gd name="connsiteY939-1880" fmla="*/ 2140809 h 4714424"/>
                <a:gd name="connsiteX940-1881" fmla="*/ 1906472 w 12330774"/>
                <a:gd name="connsiteY940-1882" fmla="*/ 1950876 h 4714424"/>
                <a:gd name="connsiteX941-1883" fmla="*/ 1881467 w 12330774"/>
                <a:gd name="connsiteY941-1884" fmla="*/ 1923187 h 4714424"/>
                <a:gd name="connsiteX942-1885" fmla="*/ 1764785 w 12330774"/>
                <a:gd name="connsiteY942-1886" fmla="*/ 1935054 h 4714424"/>
                <a:gd name="connsiteX943-1887" fmla="*/ 1510584 w 12330774"/>
                <a:gd name="connsiteY943-1888" fmla="*/ 1961422 h 4714424"/>
                <a:gd name="connsiteX944-1889" fmla="*/ 1492874 w 12330774"/>
                <a:gd name="connsiteY944-1890" fmla="*/ 1975927 h 4714424"/>
                <a:gd name="connsiteX945-1891" fmla="*/ 1507460 w 12330774"/>
                <a:gd name="connsiteY945-1892" fmla="*/ 2168435 h 4714424"/>
                <a:gd name="connsiteX946-1893" fmla="*/ 1532465 w 12330774"/>
                <a:gd name="connsiteY946-1894" fmla="*/ 2194803 h 4714424"/>
                <a:gd name="connsiteX947-1895" fmla="*/ 1647063 w 12330774"/>
                <a:gd name="connsiteY947-1896" fmla="*/ 2181619 h 4714424"/>
                <a:gd name="connsiteX948-1897" fmla="*/ 1664773 w 12330774"/>
                <a:gd name="connsiteY948-1898" fmla="*/ 2167114 h 4714424"/>
                <a:gd name="connsiteX949-1899" fmla="*/ 1651231 w 12330774"/>
                <a:gd name="connsiteY949-1900" fmla="*/ 1974610 h 4714424"/>
                <a:gd name="connsiteX950-1901" fmla="*/ 1626225 w 12330774"/>
                <a:gd name="connsiteY950-1902" fmla="*/ 1948238 h 4714424"/>
                <a:gd name="connsiteX951-1903" fmla="*/ 1510584 w 12330774"/>
                <a:gd name="connsiteY951-1904" fmla="*/ 1961422 h 4714424"/>
                <a:gd name="connsiteX952-1905" fmla="*/ 1255343 w 12330774"/>
                <a:gd name="connsiteY952-1906" fmla="*/ 1993070 h 4714424"/>
                <a:gd name="connsiteX953-1907" fmla="*/ 1237633 w 12330774"/>
                <a:gd name="connsiteY953-1908" fmla="*/ 2007571 h 4714424"/>
                <a:gd name="connsiteX954-1909" fmla="*/ 1254303 w 12330774"/>
                <a:gd name="connsiteY954-1910" fmla="*/ 2200078 h 4714424"/>
                <a:gd name="connsiteX955-1911" fmla="*/ 1280349 w 12330774"/>
                <a:gd name="connsiteY955-1912" fmla="*/ 2226451 h 4714424"/>
                <a:gd name="connsiteX956-1913" fmla="*/ 1394946 w 12330774"/>
                <a:gd name="connsiteY956-1914" fmla="*/ 2211946 h 4714424"/>
                <a:gd name="connsiteX957-1915" fmla="*/ 1412656 w 12330774"/>
                <a:gd name="connsiteY957-1916" fmla="*/ 2197441 h 4714424"/>
                <a:gd name="connsiteX958-1917" fmla="*/ 1411615 w 12330774"/>
                <a:gd name="connsiteY958-1918" fmla="*/ 2196124 h 4714424"/>
                <a:gd name="connsiteX959-1919" fmla="*/ 1395986 w 12330774"/>
                <a:gd name="connsiteY959-1920" fmla="*/ 2003616 h 4714424"/>
                <a:gd name="connsiteX960-1921" fmla="*/ 1370984 w 12330774"/>
                <a:gd name="connsiteY960-1922" fmla="*/ 1977244 h 4714424"/>
                <a:gd name="connsiteX961-1923" fmla="*/ 1255343 w 12330774"/>
                <a:gd name="connsiteY961-1924" fmla="*/ 1993070 h 4714424"/>
                <a:gd name="connsiteX962-1925" fmla="*/ 1001142 w 12330774"/>
                <a:gd name="connsiteY962-1926" fmla="*/ 2031306 h 4714424"/>
                <a:gd name="connsiteX963-1927" fmla="*/ 984473 w 12330774"/>
                <a:gd name="connsiteY963-1928" fmla="*/ 2045811 h 4714424"/>
                <a:gd name="connsiteX964-1929" fmla="*/ 1003226 w 12330774"/>
                <a:gd name="connsiteY964-1930" fmla="*/ 2238319 h 4714424"/>
                <a:gd name="connsiteX965-1931" fmla="*/ 1029272 w 12330774"/>
                <a:gd name="connsiteY965-1932" fmla="*/ 2263370 h 4714424"/>
                <a:gd name="connsiteX966-1933" fmla="*/ 1143870 w 12330774"/>
                <a:gd name="connsiteY966-1934" fmla="*/ 2246227 h 4714424"/>
                <a:gd name="connsiteX967-1935" fmla="*/ 1160539 w 12330774"/>
                <a:gd name="connsiteY967-1936" fmla="*/ 2231722 h 4714424"/>
                <a:gd name="connsiteX968-1937" fmla="*/ 1142829 w 12330774"/>
                <a:gd name="connsiteY968-1938" fmla="*/ 2039219 h 4714424"/>
                <a:gd name="connsiteX969-1939" fmla="*/ 1116783 w 12330774"/>
                <a:gd name="connsiteY969-1940" fmla="*/ 2014168 h 4714424"/>
                <a:gd name="connsiteX970-1941" fmla="*/ 1001142 w 12330774"/>
                <a:gd name="connsiteY970-1942" fmla="*/ 2031306 h 4714424"/>
                <a:gd name="connsiteX971-1943" fmla="*/ 746941 w 12330774"/>
                <a:gd name="connsiteY971-1944" fmla="*/ 2073500 h 4714424"/>
                <a:gd name="connsiteX972-1945" fmla="*/ 730275 w 12330774"/>
                <a:gd name="connsiteY972-1946" fmla="*/ 2086684 h 4714424"/>
                <a:gd name="connsiteX973-1947" fmla="*/ 752150 w 12330774"/>
                <a:gd name="connsiteY973-1948" fmla="*/ 2280508 h 4714424"/>
                <a:gd name="connsiteX974-1949" fmla="*/ 778196 w 12330774"/>
                <a:gd name="connsiteY974-1950" fmla="*/ 2305564 h 4714424"/>
                <a:gd name="connsiteX975-1951" fmla="*/ 891753 w 12330774"/>
                <a:gd name="connsiteY975-1952" fmla="*/ 2285784 h 4714424"/>
                <a:gd name="connsiteX976-1953" fmla="*/ 908422 w 12330774"/>
                <a:gd name="connsiteY976-1954" fmla="*/ 2271278 h 4714424"/>
                <a:gd name="connsiteX977-1955" fmla="*/ 888629 w 12330774"/>
                <a:gd name="connsiteY977-1956" fmla="*/ 2078775 h 4714424"/>
                <a:gd name="connsiteX978-1957" fmla="*/ 862582 w 12330774"/>
                <a:gd name="connsiteY978-1958" fmla="*/ 2053719 h 4714424"/>
                <a:gd name="connsiteX979-1959" fmla="*/ 746941 w 12330774"/>
                <a:gd name="connsiteY979-1960" fmla="*/ 2073500 h 4714424"/>
                <a:gd name="connsiteX980-1961" fmla="*/ 492744 w 12330774"/>
                <a:gd name="connsiteY980-1962" fmla="*/ 2120965 h 4714424"/>
                <a:gd name="connsiteX981-1963" fmla="*/ 477115 w 12330774"/>
                <a:gd name="connsiteY981-1964" fmla="*/ 2134154 h 4714424"/>
                <a:gd name="connsiteX982-1965" fmla="*/ 502117 w 12330774"/>
                <a:gd name="connsiteY982-1966" fmla="*/ 2327978 h 4714424"/>
                <a:gd name="connsiteX983-1967" fmla="*/ 528163 w 12330774"/>
                <a:gd name="connsiteY983-1968" fmla="*/ 2351713 h 4714424"/>
                <a:gd name="connsiteX984-1969" fmla="*/ 641720 w 12330774"/>
                <a:gd name="connsiteY984-1970" fmla="*/ 2329294 h 4714424"/>
                <a:gd name="connsiteX985-1971" fmla="*/ 657204 w 12330774"/>
                <a:gd name="connsiteY985-1972" fmla="*/ 2316230 h 4714424"/>
                <a:gd name="connsiteX986-1973" fmla="*/ 657346 w 12330774"/>
                <a:gd name="connsiteY986-1974" fmla="*/ 2317427 h 4714424"/>
                <a:gd name="connsiteX987-1975" fmla="*/ 657346 w 12330774"/>
                <a:gd name="connsiteY987-1976" fmla="*/ 2316111 h 4714424"/>
                <a:gd name="connsiteX988-1977" fmla="*/ 657204 w 12330774"/>
                <a:gd name="connsiteY988-1978" fmla="*/ 2316230 h 4714424"/>
                <a:gd name="connsiteX989-1979" fmla="*/ 634428 w 12330774"/>
                <a:gd name="connsiteY989-1980" fmla="*/ 2123603 h 4714424"/>
                <a:gd name="connsiteX990-1981" fmla="*/ 608382 w 12330774"/>
                <a:gd name="connsiteY990-1982" fmla="*/ 2098551 h 4714424"/>
                <a:gd name="connsiteX991-1983" fmla="*/ 492744 w 12330774"/>
                <a:gd name="connsiteY991-1984" fmla="*/ 2120965 h 4714424"/>
                <a:gd name="connsiteX992-1985" fmla="*/ 237499 w 12330774"/>
                <a:gd name="connsiteY992-1986" fmla="*/ 2176343 h 4714424"/>
                <a:gd name="connsiteX993-1987" fmla="*/ 222914 w 12330774"/>
                <a:gd name="connsiteY993-1988" fmla="*/ 2188211 h 4714424"/>
                <a:gd name="connsiteX994-1989" fmla="*/ 252084 w 12330774"/>
                <a:gd name="connsiteY994-1990" fmla="*/ 2383356 h 4714424"/>
                <a:gd name="connsiteX995-1991" fmla="*/ 279171 w 12330774"/>
                <a:gd name="connsiteY995-1992" fmla="*/ 2407091 h 4714424"/>
                <a:gd name="connsiteX996-1993" fmla="*/ 391688 w 12330774"/>
                <a:gd name="connsiteY996-1994" fmla="*/ 2380719 h 4714424"/>
                <a:gd name="connsiteX997-1995" fmla="*/ 407313 w 12330774"/>
                <a:gd name="connsiteY997-1996" fmla="*/ 2367534 h 4714424"/>
                <a:gd name="connsiteX998-1997" fmla="*/ 406273 w 12330774"/>
                <a:gd name="connsiteY998-1998" fmla="*/ 2367535 h 4714424"/>
                <a:gd name="connsiteX999-1999" fmla="*/ 380227 w 12330774"/>
                <a:gd name="connsiteY999-2000" fmla="*/ 2173710 h 4714424"/>
                <a:gd name="connsiteX1000-2001" fmla="*/ 353140 w 12330774"/>
                <a:gd name="connsiteY1000-2002" fmla="*/ 2149976 h 4714424"/>
                <a:gd name="connsiteX1001-2003" fmla="*/ 237499 w 12330774"/>
                <a:gd name="connsiteY1001-2004" fmla="*/ 2176343 h 4714424"/>
                <a:gd name="connsiteX1002" fmla="*/ 0 w 12330774"/>
                <a:gd name="connsiteY1002" fmla="*/ 2149329 h 4714424"/>
                <a:gd name="connsiteX1003" fmla="*/ 53213 w 12330774"/>
                <a:gd name="connsiteY1003" fmla="*/ 2136125 h 4714424"/>
                <a:gd name="connsiteX1004" fmla="*/ 4043212 w 12330774"/>
                <a:gd name="connsiteY1004" fmla="*/ 1771552 h 4714424"/>
                <a:gd name="connsiteX1005" fmla="*/ 8509436 w 12330774"/>
                <a:gd name="connsiteY1005" fmla="*/ 1361490 h 4714424"/>
                <a:gd name="connsiteX1006" fmla="*/ 11251466 w 12330774"/>
                <a:gd name="connsiteY1006" fmla="*/ 554544 h 4714424"/>
                <a:gd name="connsiteX1007" fmla="*/ 11970313 w 12330774"/>
                <a:gd name="connsiteY1007" fmla="*/ 97008 h 4714424"/>
                <a:gd name="connsiteX1008" fmla="*/ 12010811 w 12330774"/>
                <a:gd name="connsiteY1008" fmla="*/ 36851 h 4714424"/>
                <a:gd name="connsiteX1009" fmla="*/ 12028827 w 12330774"/>
                <a:gd name="connsiteY1009" fmla="*/ 0 h 4714424"/>
                <a:gd name="connsiteX1010" fmla="*/ 12064662 w 12330774"/>
                <a:gd name="connsiteY1010" fmla="*/ 144107 h 4714424"/>
                <a:gd name="connsiteX1011" fmla="*/ 12038031 w 12330774"/>
                <a:gd name="connsiteY1011" fmla="*/ 118105 h 4714424"/>
                <a:gd name="connsiteX1012" fmla="*/ 12006776 w 12330774"/>
                <a:gd name="connsiteY1012" fmla="*/ 122064 h 4714424"/>
                <a:gd name="connsiteX1013" fmla="*/ 11956768 w 12330774"/>
                <a:gd name="connsiteY1013" fmla="*/ 185351 h 4714424"/>
                <a:gd name="connsiteX1014" fmla="*/ 11953644 w 12330774"/>
                <a:gd name="connsiteY1014" fmla="*/ 190626 h 4714424"/>
                <a:gd name="connsiteX1015" fmla="*/ 11956768 w 12330774"/>
                <a:gd name="connsiteY1015" fmla="*/ 197218 h 4714424"/>
                <a:gd name="connsiteX1016" fmla="*/ 12061989 w 12330774"/>
                <a:gd name="connsiteY1016" fmla="*/ 352807 h 4714424"/>
                <a:gd name="connsiteX1017" fmla="*/ 12094287 w 12330774"/>
                <a:gd name="connsiteY1017" fmla="*/ 356761 h 4714424"/>
                <a:gd name="connsiteX1018" fmla="*/ 12079294 w 12330774"/>
                <a:gd name="connsiteY1018" fmla="*/ 202948 h 4714424"/>
                <a:gd name="connsiteX1019" fmla="*/ 12081567 w 12330774"/>
                <a:gd name="connsiteY1019" fmla="*/ 212090 h 4714424"/>
                <a:gd name="connsiteX1020" fmla="*/ 12098455 w 12330774"/>
                <a:gd name="connsiteY1020" fmla="*/ 351486 h 4714424"/>
                <a:gd name="connsiteX1021" fmla="*/ 12087185 w 12330774"/>
                <a:gd name="connsiteY1021" fmla="*/ 234684 h 4714424"/>
                <a:gd name="connsiteX1022" fmla="*/ 12091587 w 12330774"/>
                <a:gd name="connsiteY1022" fmla="*/ 252385 h 4714424"/>
                <a:gd name="connsiteX1023" fmla="*/ 12102620 w 12330774"/>
                <a:gd name="connsiteY1023" fmla="*/ 346215 h 4714424"/>
                <a:gd name="connsiteX1024" fmla="*/ 12108872 w 12330774"/>
                <a:gd name="connsiteY1024" fmla="*/ 396318 h 4714424"/>
                <a:gd name="connsiteX1025" fmla="*/ 12294316 w 12330774"/>
                <a:gd name="connsiteY1025" fmla="*/ 2283146 h 4714424"/>
                <a:gd name="connsiteX1026" fmla="*/ 12303688 w 12330774"/>
                <a:gd name="connsiteY1026" fmla="*/ 2389949 h 4714424"/>
                <a:gd name="connsiteX1027" fmla="*/ 12325566 w 12330774"/>
                <a:gd name="connsiteY1027" fmla="*/ 2662886 h 4714424"/>
                <a:gd name="connsiteX1028" fmla="*/ 12330774 w 12330774"/>
                <a:gd name="connsiteY1028" fmla="*/ 2738045 h 4714424"/>
                <a:gd name="connsiteX1029" fmla="*/ 12326610 w 12330774"/>
                <a:gd name="connsiteY1029" fmla="*/ 2747275 h 4714424"/>
                <a:gd name="connsiteX1030" fmla="*/ 12327650 w 12330774"/>
                <a:gd name="connsiteY1030" fmla="*/ 2768367 h 4714424"/>
                <a:gd name="connsiteX1031" fmla="*/ 11698304 w 12330774"/>
                <a:gd name="connsiteY1031" fmla="*/ 3370022 h 4714424"/>
                <a:gd name="connsiteX1032" fmla="*/ 9034503 w 12330774"/>
                <a:gd name="connsiteY1032" fmla="*/ 4226673 h 4714424"/>
                <a:gd name="connsiteX1033" fmla="*/ 7136335 w 12330774"/>
                <a:gd name="connsiteY1033" fmla="*/ 4446871 h 4714424"/>
                <a:gd name="connsiteX1034" fmla="*/ 5024597 w 12330774"/>
                <a:gd name="connsiteY1034" fmla="*/ 4531255 h 4714424"/>
                <a:gd name="connsiteX1035" fmla="*/ 1090025 w 12330774"/>
                <a:gd name="connsiteY1035" fmla="*/ 4623271 h 4714424"/>
                <a:gd name="connsiteX1036" fmla="*/ 637856 w 12330774"/>
                <a:gd name="connsiteY1036" fmla="*/ 4714424 h 4714424"/>
                <a:gd name="connsiteX1037" fmla="*/ 611100 w 12330774"/>
                <a:gd name="connsiteY1037" fmla="*/ 4606825 h 4714424"/>
                <a:gd name="connsiteX1038" fmla="*/ 669850 w 12330774"/>
                <a:gd name="connsiteY1038" fmla="*/ 4594546 h 4714424"/>
                <a:gd name="connsiteX1039" fmla="*/ 685476 w 12330774"/>
                <a:gd name="connsiteY1039" fmla="*/ 4581362 h 4714424"/>
                <a:gd name="connsiteX1040" fmla="*/ 660474 w 12330774"/>
                <a:gd name="connsiteY1040" fmla="*/ 4387534 h 4714424"/>
                <a:gd name="connsiteX1041" fmla="*/ 634428 w 12330774"/>
                <a:gd name="connsiteY1041" fmla="*/ 4363803 h 4714424"/>
                <a:gd name="connsiteX1042" fmla="*/ 554735 w 12330774"/>
                <a:gd name="connsiteY1042" fmla="*/ 4380156 h 4714424"/>
                <a:gd name="connsiteX1043" fmla="*/ 523510 w 12330774"/>
                <a:gd name="connsiteY1043" fmla="*/ 4254589 h 4714424"/>
                <a:gd name="connsiteX1044" fmla="*/ 960511 w 12330774"/>
                <a:gd name="connsiteY1044" fmla="*/ 4167341 h 4714424"/>
                <a:gd name="connsiteX1045" fmla="*/ 649013 w 12330774"/>
                <a:gd name="connsiteY1045" fmla="*/ 2428184 h 4714424"/>
                <a:gd name="connsiteX1046" fmla="*/ 294538 w 12330774"/>
                <a:gd name="connsiteY1046" fmla="*/ 2504332 h 4714424"/>
                <a:gd name="connsiteX1047" fmla="*/ 100798 w 12330774"/>
                <a:gd name="connsiteY1047" fmla="*/ 2554683 h 4714424"/>
                <a:gd name="connsiteX1048" fmla="*/ 76391 w 12330774"/>
                <a:gd name="connsiteY1048" fmla="*/ 2456530 h 4714424"/>
                <a:gd name="connsiteX1049" fmla="*/ 144779 w 12330774"/>
                <a:gd name="connsiteY1049" fmla="*/ 2438735 h 4714424"/>
                <a:gd name="connsiteX1050" fmla="*/ 159364 w 12330774"/>
                <a:gd name="connsiteY1050" fmla="*/ 2426867 h 4714424"/>
                <a:gd name="connsiteX1051" fmla="*/ 160405 w 12330774"/>
                <a:gd name="connsiteY1051" fmla="*/ 2425551 h 4714424"/>
                <a:gd name="connsiteX1052" fmla="*/ 130194 w 12330774"/>
                <a:gd name="connsiteY1052" fmla="*/ 2231722 h 4714424"/>
                <a:gd name="connsiteX1053" fmla="*/ 103108 w 12330774"/>
                <a:gd name="connsiteY1053" fmla="*/ 2209308 h 4714424"/>
                <a:gd name="connsiteX1054" fmla="*/ 20314 w 12330774"/>
                <a:gd name="connsiteY1054" fmla="*/ 2231021 h 4714424"/>
                <a:gd name="connsiteX1055" fmla="*/ 0 w 12330774"/>
                <a:gd name="connsiteY1055" fmla="*/ 2149329 h 4714424"/>
                <a:gd name="connsiteX0-2005" fmla="*/ 9521027 w 12330774"/>
                <a:gd name="connsiteY0-2006" fmla="*/ 3765183 h 4714424"/>
                <a:gd name="connsiteX1-2007" fmla="*/ 9409554 w 12330774"/>
                <a:gd name="connsiteY1-2008" fmla="*/ 3794193 h 4714424"/>
                <a:gd name="connsiteX2-2009" fmla="*/ 9394969 w 12330774"/>
                <a:gd name="connsiteY2-2010" fmla="*/ 3806060 h 4714424"/>
                <a:gd name="connsiteX3-2011" fmla="*/ 9393925 w 12330774"/>
                <a:gd name="connsiteY3-2012" fmla="*/ 3806060 h 4714424"/>
                <a:gd name="connsiteX4-2013" fmla="*/ 9423096 w 12330774"/>
                <a:gd name="connsiteY4-2014" fmla="*/ 3999885 h 4714424"/>
                <a:gd name="connsiteX5-2015" fmla="*/ 9450185 w 12330774"/>
                <a:gd name="connsiteY5-2016" fmla="*/ 4023619 h 4714424"/>
                <a:gd name="connsiteX6-2017" fmla="*/ 9565822 w 12330774"/>
                <a:gd name="connsiteY6-2018" fmla="*/ 3993293 h 4714424"/>
                <a:gd name="connsiteX7-2019" fmla="*/ 9580408 w 12330774"/>
                <a:gd name="connsiteY7-2020" fmla="*/ 3981425 h 4714424"/>
                <a:gd name="connsiteX8-2021" fmla="*/ 9548114 w 12330774"/>
                <a:gd name="connsiteY8-2022" fmla="*/ 3787601 h 4714424"/>
                <a:gd name="connsiteX9-2023" fmla="*/ 9521027 w 12330774"/>
                <a:gd name="connsiteY9-2024" fmla="*/ 3765183 h 4714424"/>
                <a:gd name="connsiteX10-2025" fmla="*/ 9162646 w 12330774"/>
                <a:gd name="connsiteY10-2026" fmla="*/ 3848250 h 4714424"/>
                <a:gd name="connsiteX11-2027" fmla="*/ 9147020 w 12330774"/>
                <a:gd name="connsiteY11-2028" fmla="*/ 3861439 h 4714424"/>
                <a:gd name="connsiteX12-2029" fmla="*/ 9145977 w 12330774"/>
                <a:gd name="connsiteY12-2030" fmla="*/ 3860118 h 4714424"/>
                <a:gd name="connsiteX13-2031" fmla="*/ 9168898 w 12330774"/>
                <a:gd name="connsiteY13-2032" fmla="*/ 4053947 h 4714424"/>
                <a:gd name="connsiteX14-2033" fmla="*/ 9194944 w 12330774"/>
                <a:gd name="connsiteY14-2034" fmla="*/ 4078998 h 4714424"/>
                <a:gd name="connsiteX15-2035" fmla="*/ 9312666 w 12330774"/>
                <a:gd name="connsiteY15-2036" fmla="*/ 4055263 h 4714424"/>
                <a:gd name="connsiteX16-2037" fmla="*/ 9328292 w 12330774"/>
                <a:gd name="connsiteY16-2038" fmla="*/ 4042079 h 4714424"/>
                <a:gd name="connsiteX17-2039" fmla="*/ 9301205 w 12330774"/>
                <a:gd name="connsiteY17-2040" fmla="*/ 3848250 h 4714424"/>
                <a:gd name="connsiteX18-2041" fmla="*/ 9274119 w 12330774"/>
                <a:gd name="connsiteY18-2042" fmla="*/ 3824520 h 4714424"/>
                <a:gd name="connsiteX19-2043" fmla="*/ 9162646 w 12330774"/>
                <a:gd name="connsiteY19-2044" fmla="*/ 3848250 h 4714424"/>
                <a:gd name="connsiteX20-2045" fmla="*/ 9766892 w 12330774"/>
                <a:gd name="connsiteY20-2046" fmla="*/ 3695304 h 4714424"/>
                <a:gd name="connsiteX21-2047" fmla="*/ 9655419 w 12330774"/>
                <a:gd name="connsiteY21-2048" fmla="*/ 3728264 h 4714424"/>
                <a:gd name="connsiteX22-2049" fmla="*/ 9641877 w 12330774"/>
                <a:gd name="connsiteY22-2050" fmla="*/ 3740131 h 4714424"/>
                <a:gd name="connsiteX23-2051" fmla="*/ 9640833 w 12330774"/>
                <a:gd name="connsiteY23-2052" fmla="*/ 3738814 h 4714424"/>
                <a:gd name="connsiteX24-2053" fmla="*/ 9675216 w 12330774"/>
                <a:gd name="connsiteY24-2054" fmla="*/ 3932639 h 4714424"/>
                <a:gd name="connsiteX25-2055" fmla="*/ 9703342 w 12330774"/>
                <a:gd name="connsiteY25-2056" fmla="*/ 3955053 h 4714424"/>
                <a:gd name="connsiteX26-2057" fmla="*/ 9817940 w 12330774"/>
                <a:gd name="connsiteY26-2058" fmla="*/ 3922092 h 4714424"/>
                <a:gd name="connsiteX27-2059" fmla="*/ 9831485 w 12330774"/>
                <a:gd name="connsiteY27-2060" fmla="*/ 3910225 h 4714424"/>
                <a:gd name="connsiteX28-2061" fmla="*/ 9795022 w 12330774"/>
                <a:gd name="connsiteY28-2062" fmla="*/ 3716396 h 4714424"/>
                <a:gd name="connsiteX29-2063" fmla="*/ 9766892 w 12330774"/>
                <a:gd name="connsiteY29-2064" fmla="*/ 3695304 h 4714424"/>
                <a:gd name="connsiteX30-2065" fmla="*/ 10013800 w 12330774"/>
                <a:gd name="connsiteY30-2066" fmla="*/ 3618828 h 4714424"/>
                <a:gd name="connsiteX31-2067" fmla="*/ 9902327 w 12330774"/>
                <a:gd name="connsiteY31-2068" fmla="*/ 3654426 h 4714424"/>
                <a:gd name="connsiteX32-2069" fmla="*/ 9893211 w 12330774"/>
                <a:gd name="connsiteY32-2070" fmla="*/ 3660855 h 4714424"/>
                <a:gd name="connsiteX33-2071" fmla="*/ 9888988 w 12330774"/>
                <a:gd name="connsiteY33-2072" fmla="*/ 3666040 h 4714424"/>
                <a:gd name="connsiteX34-2073" fmla="*/ 9888783 w 12330774"/>
                <a:gd name="connsiteY34-2074" fmla="*/ 3664977 h 4714424"/>
                <a:gd name="connsiteX35-2075" fmla="*/ 9888782 w 12330774"/>
                <a:gd name="connsiteY35-2076" fmla="*/ 3666293 h 4714424"/>
                <a:gd name="connsiteX36-2077" fmla="*/ 9888988 w 12330774"/>
                <a:gd name="connsiteY36-2078" fmla="*/ 3666040 h 4714424"/>
                <a:gd name="connsiteX37-2079" fmla="*/ 9926289 w 12330774"/>
                <a:gd name="connsiteY37-2080" fmla="*/ 3858801 h 4714424"/>
                <a:gd name="connsiteX38-2081" fmla="*/ 9954419 w 12330774"/>
                <a:gd name="connsiteY38-2082" fmla="*/ 3881215 h 4714424"/>
                <a:gd name="connsiteX39-2083" fmla="*/ 10067973 w 12330774"/>
                <a:gd name="connsiteY39-2084" fmla="*/ 3844296 h 4714424"/>
                <a:gd name="connsiteX40-2085" fmla="*/ 10081518 w 12330774"/>
                <a:gd name="connsiteY40-2086" fmla="*/ 3832429 h 4714424"/>
                <a:gd name="connsiteX41-2087" fmla="*/ 10041930 w 12330774"/>
                <a:gd name="connsiteY41-2088" fmla="*/ 3639925 h 4714424"/>
                <a:gd name="connsiteX42-2089" fmla="*/ 10013800 w 12330774"/>
                <a:gd name="connsiteY42-2090" fmla="*/ 3618828 h 4714424"/>
                <a:gd name="connsiteX43-2091" fmla="*/ 8914697 w 12330774"/>
                <a:gd name="connsiteY43-2092" fmla="*/ 3886490 h 4714424"/>
                <a:gd name="connsiteX44-2093" fmla="*/ 8896988 w 12330774"/>
                <a:gd name="connsiteY44-2094" fmla="*/ 3900995 h 4714424"/>
                <a:gd name="connsiteX45-2095" fmla="*/ 8912613 w 12330774"/>
                <a:gd name="connsiteY45-2096" fmla="*/ 4093498 h 4714424"/>
                <a:gd name="connsiteX46-2097" fmla="*/ 8937615 w 12330774"/>
                <a:gd name="connsiteY46-2098" fmla="*/ 4119871 h 4714424"/>
                <a:gd name="connsiteX47-2099" fmla="*/ 8988664 w 12330774"/>
                <a:gd name="connsiteY47-2100" fmla="*/ 4113279 h 4714424"/>
                <a:gd name="connsiteX48-2101" fmla="*/ 9055341 w 12330774"/>
                <a:gd name="connsiteY48-2102" fmla="*/ 4104050 h 4714424"/>
                <a:gd name="connsiteX49-2103" fmla="*/ 9072010 w 12330774"/>
                <a:gd name="connsiteY49-2104" fmla="*/ 4089544 h 4714424"/>
                <a:gd name="connsiteX50-2105" fmla="*/ 9053257 w 12330774"/>
                <a:gd name="connsiteY50-2106" fmla="*/ 3897037 h 4714424"/>
                <a:gd name="connsiteX51-2107" fmla="*/ 9027211 w 12330774"/>
                <a:gd name="connsiteY51-2108" fmla="*/ 3871985 h 4714424"/>
                <a:gd name="connsiteX52-2109" fmla="*/ 8965746 w 12330774"/>
                <a:gd name="connsiteY52-2110" fmla="*/ 3879898 h 4714424"/>
                <a:gd name="connsiteX53-2111" fmla="*/ 8914697 w 12330774"/>
                <a:gd name="connsiteY53-2112" fmla="*/ 3886490 h 4714424"/>
                <a:gd name="connsiteX54-2113" fmla="*/ 10258624 w 12330774"/>
                <a:gd name="connsiteY54-2114" fmla="*/ 3537077 h 4714424"/>
                <a:gd name="connsiteX55-2115" fmla="*/ 10147151 w 12330774"/>
                <a:gd name="connsiteY55-2116" fmla="*/ 3575312 h 4714424"/>
                <a:gd name="connsiteX56-2117" fmla="*/ 10134650 w 12330774"/>
                <a:gd name="connsiteY56-2118" fmla="*/ 3587180 h 4714424"/>
                <a:gd name="connsiteX57-2119" fmla="*/ 10175281 w 12330774"/>
                <a:gd name="connsiteY57-2120" fmla="*/ 3779688 h 4714424"/>
                <a:gd name="connsiteX58-2121" fmla="*/ 10203408 w 12330774"/>
                <a:gd name="connsiteY58-2122" fmla="*/ 3800785 h 4714424"/>
                <a:gd name="connsiteX59-2123" fmla="*/ 10315925 w 12330774"/>
                <a:gd name="connsiteY59-2124" fmla="*/ 3762545 h 4714424"/>
                <a:gd name="connsiteX60-2125" fmla="*/ 10328426 w 12330774"/>
                <a:gd name="connsiteY60-2126" fmla="*/ 3750682 h 4714424"/>
                <a:gd name="connsiteX61-2127" fmla="*/ 10286754 w 12330774"/>
                <a:gd name="connsiteY61-2128" fmla="*/ 3558174 h 4714424"/>
                <a:gd name="connsiteX62-2129" fmla="*/ 10258624 w 12330774"/>
                <a:gd name="connsiteY62-2130" fmla="*/ 3537077 h 4714424"/>
                <a:gd name="connsiteX63-2131" fmla="*/ 8661537 w 12330774"/>
                <a:gd name="connsiteY63-2132" fmla="*/ 3918134 h 4714424"/>
                <a:gd name="connsiteX64-2133" fmla="*/ 8643827 w 12330774"/>
                <a:gd name="connsiteY64-2134" fmla="*/ 3932639 h 4714424"/>
                <a:gd name="connsiteX65-2135" fmla="*/ 8659456 w 12330774"/>
                <a:gd name="connsiteY65-2136" fmla="*/ 4125147 h 4714424"/>
                <a:gd name="connsiteX66-2137" fmla="*/ 8684458 w 12330774"/>
                <a:gd name="connsiteY66-2138" fmla="*/ 4151515 h 4714424"/>
                <a:gd name="connsiteX67-2139" fmla="*/ 8800096 w 12330774"/>
                <a:gd name="connsiteY67-2140" fmla="*/ 4137014 h 4714424"/>
                <a:gd name="connsiteX68-2141" fmla="*/ 8817809 w 12330774"/>
                <a:gd name="connsiteY68-2142" fmla="*/ 4122509 h 4714424"/>
                <a:gd name="connsiteX69-2143" fmla="*/ 8802180 w 12330774"/>
                <a:gd name="connsiteY69-2144" fmla="*/ 3930001 h 4714424"/>
                <a:gd name="connsiteX70-2145" fmla="*/ 8777178 w 12330774"/>
                <a:gd name="connsiteY70-2146" fmla="*/ 3903633 h 4714424"/>
                <a:gd name="connsiteX71-2147" fmla="*/ 8661537 w 12330774"/>
                <a:gd name="connsiteY71-2148" fmla="*/ 3918134 h 4714424"/>
                <a:gd name="connsiteX72-2149" fmla="*/ 10502408 w 12330774"/>
                <a:gd name="connsiteY72-2150" fmla="*/ 3450055 h 4714424"/>
                <a:gd name="connsiteX73-2151" fmla="*/ 10391975 w 12330774"/>
                <a:gd name="connsiteY73-2152" fmla="*/ 3489612 h 4714424"/>
                <a:gd name="connsiteX74-2153" fmla="*/ 10379474 w 12330774"/>
                <a:gd name="connsiteY74-2154" fmla="*/ 3501475 h 4714424"/>
                <a:gd name="connsiteX75-2155" fmla="*/ 10379474 w 12330774"/>
                <a:gd name="connsiteY75-2156" fmla="*/ 3502796 h 4714424"/>
                <a:gd name="connsiteX76-2157" fmla="*/ 10422190 w 12330774"/>
                <a:gd name="connsiteY76-2158" fmla="*/ 3695303 h 4714424"/>
                <a:gd name="connsiteX77-2159" fmla="*/ 10450316 w 12330774"/>
                <a:gd name="connsiteY77-2160" fmla="*/ 3715080 h 4714424"/>
                <a:gd name="connsiteX78-2161" fmla="*/ 10562833 w 12330774"/>
                <a:gd name="connsiteY78-2162" fmla="*/ 3674207 h 4714424"/>
                <a:gd name="connsiteX79-2163" fmla="*/ 10575334 w 12330774"/>
                <a:gd name="connsiteY79-2164" fmla="*/ 3662339 h 4714424"/>
                <a:gd name="connsiteX80-2165" fmla="*/ 10530535 w 12330774"/>
                <a:gd name="connsiteY80-2166" fmla="*/ 3469831 h 4714424"/>
                <a:gd name="connsiteX81-2167" fmla="*/ 10502408 w 12330774"/>
                <a:gd name="connsiteY81-2168" fmla="*/ 3450055 h 4714424"/>
                <a:gd name="connsiteX82-2169" fmla="*/ 8407336 w 12330774"/>
                <a:gd name="connsiteY82-2170" fmla="*/ 3951098 h 4714424"/>
                <a:gd name="connsiteX83-2171" fmla="*/ 8389626 w 12330774"/>
                <a:gd name="connsiteY83-2172" fmla="*/ 3965604 h 4714424"/>
                <a:gd name="connsiteX84-2173" fmla="*/ 8405255 w 12330774"/>
                <a:gd name="connsiteY84-2174" fmla="*/ 4158107 h 4714424"/>
                <a:gd name="connsiteX85-2175" fmla="*/ 8430257 w 12330774"/>
                <a:gd name="connsiteY85-2176" fmla="*/ 4184480 h 4714424"/>
                <a:gd name="connsiteX86-2177" fmla="*/ 8545895 w 12330774"/>
                <a:gd name="connsiteY86-2178" fmla="*/ 4169974 h 4714424"/>
                <a:gd name="connsiteX87-2179" fmla="*/ 8563608 w 12330774"/>
                <a:gd name="connsiteY87-2180" fmla="*/ 4155473 h 4714424"/>
                <a:gd name="connsiteX88-2181" fmla="*/ 8547979 w 12330774"/>
                <a:gd name="connsiteY88-2182" fmla="*/ 3962966 h 4714424"/>
                <a:gd name="connsiteX89-2183" fmla="*/ 8522977 w 12330774"/>
                <a:gd name="connsiteY89-2184" fmla="*/ 3936593 h 4714424"/>
                <a:gd name="connsiteX90-2185" fmla="*/ 8407336 w 12330774"/>
                <a:gd name="connsiteY90-2186" fmla="*/ 3951098 h 4714424"/>
                <a:gd name="connsiteX91-2187" fmla="*/ 10745148 w 12330774"/>
                <a:gd name="connsiteY91-2188" fmla="*/ 3357758 h 4714424"/>
                <a:gd name="connsiteX92-2189" fmla="*/ 10634715 w 12330774"/>
                <a:gd name="connsiteY92-2190" fmla="*/ 3399948 h 4714424"/>
                <a:gd name="connsiteX93-2191" fmla="*/ 10623258 w 12330774"/>
                <a:gd name="connsiteY93-2192" fmla="*/ 3411815 h 4714424"/>
                <a:gd name="connsiteX94-2193" fmla="*/ 10624298 w 12330774"/>
                <a:gd name="connsiteY94-2194" fmla="*/ 3413136 h 4714424"/>
                <a:gd name="connsiteX95-2195" fmla="*/ 10669098 w 12330774"/>
                <a:gd name="connsiteY95-2196" fmla="*/ 3605640 h 4714424"/>
                <a:gd name="connsiteX96-2197" fmla="*/ 10698268 w 12330774"/>
                <a:gd name="connsiteY96-2198" fmla="*/ 3625420 h 4714424"/>
                <a:gd name="connsiteX97-2199" fmla="*/ 10809741 w 12330774"/>
                <a:gd name="connsiteY97-2200" fmla="*/ 3581909 h 4714424"/>
                <a:gd name="connsiteX98-2201" fmla="*/ 10821202 w 12330774"/>
                <a:gd name="connsiteY98-2202" fmla="*/ 3570042 h 4714424"/>
                <a:gd name="connsiteX99-2203" fmla="*/ 10774319 w 12330774"/>
                <a:gd name="connsiteY99-2204" fmla="*/ 3377534 h 4714424"/>
                <a:gd name="connsiteX100-2205" fmla="*/ 10745148 w 12330774"/>
                <a:gd name="connsiteY100-2206" fmla="*/ 3357758 h 4714424"/>
                <a:gd name="connsiteX101-2207" fmla="*/ 8154179 w 12330774"/>
                <a:gd name="connsiteY101-2208" fmla="*/ 3982742 h 4714424"/>
                <a:gd name="connsiteX102-2209" fmla="*/ 8136469 w 12330774"/>
                <a:gd name="connsiteY102-2210" fmla="*/ 3997247 h 4714424"/>
                <a:gd name="connsiteX103-2211" fmla="*/ 8152095 w 12330774"/>
                <a:gd name="connsiteY103-2212" fmla="*/ 4189754 h 4714424"/>
                <a:gd name="connsiteX104-2213" fmla="*/ 8177097 w 12330774"/>
                <a:gd name="connsiteY104-2214" fmla="*/ 4216123 h 4714424"/>
                <a:gd name="connsiteX105-2215" fmla="*/ 8292738 w 12330774"/>
                <a:gd name="connsiteY105-2216" fmla="*/ 4201622 h 4714424"/>
                <a:gd name="connsiteX106-2217" fmla="*/ 8310448 w 12330774"/>
                <a:gd name="connsiteY106-2218" fmla="*/ 4187117 h 4714424"/>
                <a:gd name="connsiteX107-2219" fmla="*/ 8294822 w 12330774"/>
                <a:gd name="connsiteY107-2220" fmla="*/ 3994609 h 4714424"/>
                <a:gd name="connsiteX108-2221" fmla="*/ 8269820 w 12330774"/>
                <a:gd name="connsiteY108-2222" fmla="*/ 3968241 h 4714424"/>
                <a:gd name="connsiteX109-2223" fmla="*/ 8154179 w 12330774"/>
                <a:gd name="connsiteY109-2224" fmla="*/ 3982742 h 4714424"/>
                <a:gd name="connsiteX110-2225" fmla="*/ 10986848 w 12330774"/>
                <a:gd name="connsiteY110-2226" fmla="*/ 3261502 h 4714424"/>
                <a:gd name="connsiteX111-2227" fmla="*/ 10877459 w 12330774"/>
                <a:gd name="connsiteY111-2228" fmla="*/ 3306334 h 4714424"/>
                <a:gd name="connsiteX112-2229" fmla="*/ 10869774 w 12330774"/>
                <a:gd name="connsiteY112-2230" fmla="*/ 3313256 h 4714424"/>
                <a:gd name="connsiteX113-2231" fmla="*/ 10866487 w 12330774"/>
                <a:gd name="connsiteY113-2232" fmla="*/ 3317560 h 4714424"/>
                <a:gd name="connsiteX114-2233" fmla="*/ 10865998 w 12330774"/>
                <a:gd name="connsiteY114-2234" fmla="*/ 3315563 h 4714424"/>
                <a:gd name="connsiteX115-2235" fmla="*/ 10865998 w 12330774"/>
                <a:gd name="connsiteY115-2236" fmla="*/ 3318201 h 4714424"/>
                <a:gd name="connsiteX116-2237" fmla="*/ 10866487 w 12330774"/>
                <a:gd name="connsiteY116-2238" fmla="*/ 3317560 h 4714424"/>
                <a:gd name="connsiteX117-2239" fmla="*/ 10912878 w 12330774"/>
                <a:gd name="connsiteY117-2240" fmla="*/ 3506750 h 4714424"/>
                <a:gd name="connsiteX118-2241" fmla="*/ 10942049 w 12330774"/>
                <a:gd name="connsiteY118-2242" fmla="*/ 3526531 h 4714424"/>
                <a:gd name="connsiteX119-2243" fmla="*/ 11053522 w 12330774"/>
                <a:gd name="connsiteY119-2244" fmla="*/ 3481699 h 4714424"/>
                <a:gd name="connsiteX120-2245" fmla="*/ 11064982 w 12330774"/>
                <a:gd name="connsiteY120-2246" fmla="*/ 3471148 h 4714424"/>
                <a:gd name="connsiteX121-2247" fmla="*/ 11016018 w 12330774"/>
                <a:gd name="connsiteY121-2248" fmla="*/ 3279961 h 4714424"/>
                <a:gd name="connsiteX122-2249" fmla="*/ 10986848 w 12330774"/>
                <a:gd name="connsiteY122-2250" fmla="*/ 3261502 h 4714424"/>
                <a:gd name="connsiteX123-2251" fmla="*/ 7901022 w 12330774"/>
                <a:gd name="connsiteY123-2252" fmla="*/ 4014390 h 4714424"/>
                <a:gd name="connsiteX124-2253" fmla="*/ 7883309 w 12330774"/>
                <a:gd name="connsiteY124-2254" fmla="*/ 4028891 h 4714424"/>
                <a:gd name="connsiteX125-2255" fmla="*/ 7897894 w 12330774"/>
                <a:gd name="connsiteY125-2256" fmla="*/ 4221398 h 4714424"/>
                <a:gd name="connsiteX126-2257" fmla="*/ 7922896 w 12330774"/>
                <a:gd name="connsiteY126-2258" fmla="*/ 4247771 h 4714424"/>
                <a:gd name="connsiteX127-2259" fmla="*/ 8038537 w 12330774"/>
                <a:gd name="connsiteY127-2260" fmla="*/ 4233265 h 4714424"/>
                <a:gd name="connsiteX128-2261" fmla="*/ 8056247 w 12330774"/>
                <a:gd name="connsiteY128-2262" fmla="*/ 4218760 h 4714424"/>
                <a:gd name="connsiteX129-2263" fmla="*/ 8040621 w 12330774"/>
                <a:gd name="connsiteY129-2264" fmla="*/ 4026253 h 4714424"/>
                <a:gd name="connsiteX130-2265" fmla="*/ 8015619 w 12330774"/>
                <a:gd name="connsiteY130-2266" fmla="*/ 3999885 h 4714424"/>
                <a:gd name="connsiteX131-2267" fmla="*/ 7901022 w 12330774"/>
                <a:gd name="connsiteY131-2268" fmla="*/ 4014390 h 4714424"/>
                <a:gd name="connsiteX132-2269" fmla="*/ 11228544 w 12330774"/>
                <a:gd name="connsiteY132-2270" fmla="*/ 3161295 h 4714424"/>
                <a:gd name="connsiteX133-2271" fmla="*/ 11119159 w 12330774"/>
                <a:gd name="connsiteY133-2272" fmla="*/ 3207445 h 4714424"/>
                <a:gd name="connsiteX134-2273" fmla="*/ 11107698 w 12330774"/>
                <a:gd name="connsiteY134-2274" fmla="*/ 3219307 h 4714424"/>
                <a:gd name="connsiteX135-2275" fmla="*/ 11157702 w 12330774"/>
                <a:gd name="connsiteY135-2276" fmla="*/ 3410499 h 4714424"/>
                <a:gd name="connsiteX136-2277" fmla="*/ 11186873 w 12330774"/>
                <a:gd name="connsiteY136-2278" fmla="*/ 3428958 h 4714424"/>
                <a:gd name="connsiteX137-2279" fmla="*/ 11297306 w 12330774"/>
                <a:gd name="connsiteY137-2280" fmla="*/ 3381488 h 4714424"/>
                <a:gd name="connsiteX138-2281" fmla="*/ 11308766 w 12330774"/>
                <a:gd name="connsiteY138-2282" fmla="*/ 3370942 h 4714424"/>
                <a:gd name="connsiteX139-2283" fmla="*/ 11257715 w 12330774"/>
                <a:gd name="connsiteY139-2284" fmla="*/ 3179755 h 4714424"/>
                <a:gd name="connsiteX140-2285" fmla="*/ 11228544 w 12330774"/>
                <a:gd name="connsiteY140-2286" fmla="*/ 3161295 h 4714424"/>
                <a:gd name="connsiteX141-2287" fmla="*/ 7647861 w 12330774"/>
                <a:gd name="connsiteY141-2288" fmla="*/ 4044717 h 4714424"/>
                <a:gd name="connsiteX142-2289" fmla="*/ 7630151 w 12330774"/>
                <a:gd name="connsiteY142-2290" fmla="*/ 4059217 h 4714424"/>
                <a:gd name="connsiteX143-2291" fmla="*/ 7643693 w 12330774"/>
                <a:gd name="connsiteY143-2292" fmla="*/ 4251725 h 4714424"/>
                <a:gd name="connsiteX144-2293" fmla="*/ 7668695 w 12330774"/>
                <a:gd name="connsiteY144-2294" fmla="*/ 4278098 h 4714424"/>
                <a:gd name="connsiteX145-2295" fmla="*/ 7784336 w 12330774"/>
                <a:gd name="connsiteY145-2296" fmla="*/ 4264909 h 4714424"/>
                <a:gd name="connsiteX146-2297" fmla="*/ 7802046 w 12330774"/>
                <a:gd name="connsiteY146-2298" fmla="*/ 4250408 h 4714424"/>
                <a:gd name="connsiteX147-2299" fmla="*/ 7787461 w 12330774"/>
                <a:gd name="connsiteY147-2300" fmla="*/ 4057901 h 4714424"/>
                <a:gd name="connsiteX148-2301" fmla="*/ 7762459 w 12330774"/>
                <a:gd name="connsiteY148-2302" fmla="*/ 4031528 h 4714424"/>
                <a:gd name="connsiteX149-2303" fmla="*/ 7647861 w 12330774"/>
                <a:gd name="connsiteY149-2304" fmla="*/ 4044717 h 4714424"/>
                <a:gd name="connsiteX150-2305" fmla="*/ 7394704 w 12330774"/>
                <a:gd name="connsiteY150-2306" fmla="*/ 4072406 h 4714424"/>
                <a:gd name="connsiteX151-2307" fmla="*/ 7376991 w 12330774"/>
                <a:gd name="connsiteY151-2308" fmla="*/ 4086906 h 4714424"/>
                <a:gd name="connsiteX152-2309" fmla="*/ 7376991 w 12330774"/>
                <a:gd name="connsiteY152-2310" fmla="*/ 4088228 h 4714424"/>
                <a:gd name="connsiteX153-2311" fmla="*/ 7388452 w 12330774"/>
                <a:gd name="connsiteY153-2312" fmla="*/ 4280731 h 4714424"/>
                <a:gd name="connsiteX154-2313" fmla="*/ 7413454 w 12330774"/>
                <a:gd name="connsiteY154-2314" fmla="*/ 4307103 h 4714424"/>
                <a:gd name="connsiteX155-2315" fmla="*/ 7530136 w 12330774"/>
                <a:gd name="connsiteY155-2316" fmla="*/ 4295236 h 4714424"/>
                <a:gd name="connsiteX156-2317" fmla="*/ 7547845 w 12330774"/>
                <a:gd name="connsiteY156-2318" fmla="*/ 4279414 h 4714424"/>
                <a:gd name="connsiteX157-2319" fmla="*/ 7534304 w 12330774"/>
                <a:gd name="connsiteY157-2320" fmla="*/ 4086907 h 4714424"/>
                <a:gd name="connsiteX158-2321" fmla="*/ 7509302 w 12330774"/>
                <a:gd name="connsiteY158-2322" fmla="*/ 4060538 h 4714424"/>
                <a:gd name="connsiteX159-2323" fmla="*/ 7394704 w 12330774"/>
                <a:gd name="connsiteY159-2324" fmla="*/ 4072406 h 4714424"/>
                <a:gd name="connsiteX160-2325" fmla="*/ 11468160 w 12330774"/>
                <a:gd name="connsiteY160-2326" fmla="*/ 3057131 h 4714424"/>
                <a:gd name="connsiteX161-2327" fmla="*/ 11359815 w 12330774"/>
                <a:gd name="connsiteY161-2328" fmla="*/ 3105913 h 4714424"/>
                <a:gd name="connsiteX162-2329" fmla="*/ 11348354 w 12330774"/>
                <a:gd name="connsiteY162-2330" fmla="*/ 3116464 h 4714424"/>
                <a:gd name="connsiteX163-2331" fmla="*/ 11350438 w 12330774"/>
                <a:gd name="connsiteY163-2332" fmla="*/ 3115143 h 4714424"/>
                <a:gd name="connsiteX164-2333" fmla="*/ 11402527 w 12330774"/>
                <a:gd name="connsiteY164-2334" fmla="*/ 3306334 h 4714424"/>
                <a:gd name="connsiteX165-2335" fmla="*/ 11431700 w 12330774"/>
                <a:gd name="connsiteY165-2336" fmla="*/ 3324793 h 4714424"/>
                <a:gd name="connsiteX166-2337" fmla="*/ 11542130 w 12330774"/>
                <a:gd name="connsiteY166-2338" fmla="*/ 3274685 h 4714424"/>
                <a:gd name="connsiteX167-2339" fmla="*/ 11552547 w 12330774"/>
                <a:gd name="connsiteY167-2340" fmla="*/ 3264140 h 4714424"/>
                <a:gd name="connsiteX168-2341" fmla="*/ 11497330 w 12330774"/>
                <a:gd name="connsiteY168-2342" fmla="*/ 3074269 h 4714424"/>
                <a:gd name="connsiteX169-2343" fmla="*/ 11468160 w 12330774"/>
                <a:gd name="connsiteY169-2344" fmla="*/ 3057131 h 4714424"/>
                <a:gd name="connsiteX170-2345" fmla="*/ 7143628 w 12330774"/>
                <a:gd name="connsiteY170-2346" fmla="*/ 4093499 h 4714424"/>
                <a:gd name="connsiteX171-2347" fmla="*/ 7124874 w 12330774"/>
                <a:gd name="connsiteY171-2348" fmla="*/ 4109325 h 4714424"/>
                <a:gd name="connsiteX172-2349" fmla="*/ 7124874 w 12330774"/>
                <a:gd name="connsiteY172-2350" fmla="*/ 4110641 h 4714424"/>
                <a:gd name="connsiteX173-2351" fmla="*/ 7132167 w 12330774"/>
                <a:gd name="connsiteY173-2352" fmla="*/ 4300511 h 4714424"/>
                <a:gd name="connsiteX174-2353" fmla="*/ 7156129 w 12330774"/>
                <a:gd name="connsiteY174-2354" fmla="*/ 4328201 h 4714424"/>
                <a:gd name="connsiteX175-2355" fmla="*/ 7273854 w 12330774"/>
                <a:gd name="connsiteY175-2356" fmla="*/ 4318971 h 4714424"/>
                <a:gd name="connsiteX176-2357" fmla="*/ 7292604 w 12330774"/>
                <a:gd name="connsiteY176-2358" fmla="*/ 4303149 h 4714424"/>
                <a:gd name="connsiteX177-2359" fmla="*/ 7282187 w 12330774"/>
                <a:gd name="connsiteY177-2360" fmla="*/ 4111958 h 4714424"/>
                <a:gd name="connsiteX178-2361" fmla="*/ 7257185 w 12330774"/>
                <a:gd name="connsiteY178-2362" fmla="*/ 4084269 h 4714424"/>
                <a:gd name="connsiteX179-2363" fmla="*/ 7143628 w 12330774"/>
                <a:gd name="connsiteY179-2364" fmla="*/ 4093499 h 4714424"/>
                <a:gd name="connsiteX180-2365" fmla="*/ 11697359 w 12330774"/>
                <a:gd name="connsiteY180-2366" fmla="*/ 2943737 h 4714424"/>
                <a:gd name="connsiteX181-2367" fmla="*/ 11596302 w 12330774"/>
                <a:gd name="connsiteY181-2368" fmla="*/ 2996477 h 4714424"/>
                <a:gd name="connsiteX182-2369" fmla="*/ 11584842 w 12330774"/>
                <a:gd name="connsiteY182-2370" fmla="*/ 3001748 h 4714424"/>
                <a:gd name="connsiteX183-2371" fmla="*/ 11583801 w 12330774"/>
                <a:gd name="connsiteY183-2372" fmla="*/ 3003069 h 4714424"/>
                <a:gd name="connsiteX184-2373" fmla="*/ 11649436 w 12330774"/>
                <a:gd name="connsiteY184-2374" fmla="*/ 3225904 h 4714424"/>
                <a:gd name="connsiteX185-2375" fmla="*/ 11671313 w 12330774"/>
                <a:gd name="connsiteY185-2376" fmla="*/ 3215353 h 4714424"/>
                <a:gd name="connsiteX186-2377" fmla="*/ 11785914 w 12330774"/>
                <a:gd name="connsiteY186-2378" fmla="*/ 3156020 h 4714424"/>
                <a:gd name="connsiteX187-2379" fmla="*/ 11795287 w 12330774"/>
                <a:gd name="connsiteY187-2380" fmla="*/ 3145470 h 4714424"/>
                <a:gd name="connsiteX188-2381" fmla="*/ 11727573 w 12330774"/>
                <a:gd name="connsiteY188-2382" fmla="*/ 2958237 h 4714424"/>
                <a:gd name="connsiteX189-2383" fmla="*/ 11697359 w 12330774"/>
                <a:gd name="connsiteY189-2384" fmla="*/ 2943737 h 4714424"/>
                <a:gd name="connsiteX190-2385" fmla="*/ 6890467 w 12330774"/>
                <a:gd name="connsiteY190-2386" fmla="*/ 4106687 h 4714424"/>
                <a:gd name="connsiteX191-2387" fmla="*/ 6870673 w 12330774"/>
                <a:gd name="connsiteY191-2388" fmla="*/ 4122509 h 4714424"/>
                <a:gd name="connsiteX192-2389" fmla="*/ 6871717 w 12330774"/>
                <a:gd name="connsiteY192-2390" fmla="*/ 4122509 h 4714424"/>
                <a:gd name="connsiteX193-2391" fmla="*/ 6876926 w 12330774"/>
                <a:gd name="connsiteY193-2392" fmla="*/ 4312379 h 4714424"/>
                <a:gd name="connsiteX194-2393" fmla="*/ 6900887 w 12330774"/>
                <a:gd name="connsiteY194-2394" fmla="*/ 4340068 h 4714424"/>
                <a:gd name="connsiteX195-2395" fmla="*/ 7016529 w 12330774"/>
                <a:gd name="connsiteY195-2396" fmla="*/ 4334793 h 4714424"/>
                <a:gd name="connsiteX196-2397" fmla="*/ 7036323 w 12330774"/>
                <a:gd name="connsiteY196-2398" fmla="*/ 4318971 h 4714424"/>
                <a:gd name="connsiteX197-2399" fmla="*/ 7031114 w 12330774"/>
                <a:gd name="connsiteY197-2400" fmla="*/ 4129101 h 4714424"/>
                <a:gd name="connsiteX198-2401" fmla="*/ 7007152 w 12330774"/>
                <a:gd name="connsiteY198-2402" fmla="*/ 4101412 h 4714424"/>
                <a:gd name="connsiteX199-2403" fmla="*/ 6890467 w 12330774"/>
                <a:gd name="connsiteY199-2404" fmla="*/ 4106687 h 4714424"/>
                <a:gd name="connsiteX200-2405" fmla="*/ 6635226 w 12330774"/>
                <a:gd name="connsiteY200-2406" fmla="*/ 4118554 h 4714424"/>
                <a:gd name="connsiteX201-2407" fmla="*/ 6615432 w 12330774"/>
                <a:gd name="connsiteY201-2408" fmla="*/ 4134377 h 4714424"/>
                <a:gd name="connsiteX202-2409" fmla="*/ 6620641 w 12330774"/>
                <a:gd name="connsiteY202-2410" fmla="*/ 4324247 h 4714424"/>
                <a:gd name="connsiteX203-2411" fmla="*/ 6644602 w 12330774"/>
                <a:gd name="connsiteY203-2412" fmla="*/ 4351936 h 4714424"/>
                <a:gd name="connsiteX204-2413" fmla="*/ 6760244 w 12330774"/>
                <a:gd name="connsiteY204-2414" fmla="*/ 4346660 h 4714424"/>
                <a:gd name="connsiteX205-2415" fmla="*/ 6780038 w 12330774"/>
                <a:gd name="connsiteY205-2416" fmla="*/ 4330838 h 4714424"/>
                <a:gd name="connsiteX206-2417" fmla="*/ 6774829 w 12330774"/>
                <a:gd name="connsiteY206-2418" fmla="*/ 4140968 h 4714424"/>
                <a:gd name="connsiteX207-2419" fmla="*/ 6750867 w 12330774"/>
                <a:gd name="connsiteY207-2420" fmla="*/ 4113279 h 4714424"/>
                <a:gd name="connsiteX208-2421" fmla="*/ 6635226 w 12330774"/>
                <a:gd name="connsiteY208-2422" fmla="*/ 4118554 h 4714424"/>
                <a:gd name="connsiteX209-2423" fmla="*/ 11909888 w 12330774"/>
                <a:gd name="connsiteY209-2424" fmla="*/ 2803969 h 4714424"/>
                <a:gd name="connsiteX210-2425" fmla="*/ 11817168 w 12330774"/>
                <a:gd name="connsiteY210-2426" fmla="*/ 2871216 h 4714424"/>
                <a:gd name="connsiteX211-2427" fmla="*/ 11809872 w 12330774"/>
                <a:gd name="connsiteY211-2428" fmla="*/ 2879124 h 4714424"/>
                <a:gd name="connsiteX212-2429" fmla="*/ 11809872 w 12330774"/>
                <a:gd name="connsiteY212-2430" fmla="*/ 2880445 h 4714424"/>
                <a:gd name="connsiteX213-2431" fmla="*/ 11884882 w 12330774"/>
                <a:gd name="connsiteY213-2432" fmla="*/ 3062402 h 4714424"/>
                <a:gd name="connsiteX214-2433" fmla="*/ 11883842 w 12330774"/>
                <a:gd name="connsiteY214-2434" fmla="*/ 3063723 h 4714424"/>
                <a:gd name="connsiteX215-2435" fmla="*/ 11915097 w 12330774"/>
                <a:gd name="connsiteY215-2436" fmla="*/ 3075590 h 4714424"/>
                <a:gd name="connsiteX216-2437" fmla="*/ 12023445 w 12330774"/>
                <a:gd name="connsiteY216-2438" fmla="*/ 2996477 h 4714424"/>
                <a:gd name="connsiteX217-2439" fmla="*/ 12029694 w 12330774"/>
                <a:gd name="connsiteY217-2440" fmla="*/ 2989885 h 4714424"/>
                <a:gd name="connsiteX218-2441" fmla="*/ 12028654 w 12330774"/>
                <a:gd name="connsiteY218-2442" fmla="*/ 2985927 h 4714424"/>
                <a:gd name="connsiteX219-2443" fmla="*/ 11941143 w 12330774"/>
                <a:gd name="connsiteY219-2444" fmla="*/ 2813199 h 4714424"/>
                <a:gd name="connsiteX220-2445" fmla="*/ 11909888 w 12330774"/>
                <a:gd name="connsiteY220-2446" fmla="*/ 2803969 h 4714424"/>
                <a:gd name="connsiteX221-2447" fmla="*/ 6379985 w 12330774"/>
                <a:gd name="connsiteY221-2448" fmla="*/ 4129101 h 4714424"/>
                <a:gd name="connsiteX222-2449" fmla="*/ 6360191 w 12330774"/>
                <a:gd name="connsiteY222-2450" fmla="*/ 4144922 h 4714424"/>
                <a:gd name="connsiteX223-2451" fmla="*/ 6365399 w 12330774"/>
                <a:gd name="connsiteY223-2452" fmla="*/ 4334792 h 4714424"/>
                <a:gd name="connsiteX224-2453" fmla="*/ 6389361 w 12330774"/>
                <a:gd name="connsiteY224-2454" fmla="*/ 4362482 h 4714424"/>
                <a:gd name="connsiteX225-2455" fmla="*/ 6504999 w 12330774"/>
                <a:gd name="connsiteY225-2456" fmla="*/ 4357207 h 4714424"/>
                <a:gd name="connsiteX226-2457" fmla="*/ 6524796 w 12330774"/>
                <a:gd name="connsiteY226-2458" fmla="*/ 4341384 h 4714424"/>
                <a:gd name="connsiteX227-2459" fmla="*/ 6519584 w 12330774"/>
                <a:gd name="connsiteY227-2460" fmla="*/ 4151515 h 4714424"/>
                <a:gd name="connsiteX228-2461" fmla="*/ 6495626 w 12330774"/>
                <a:gd name="connsiteY228-2462" fmla="*/ 4123825 h 4714424"/>
                <a:gd name="connsiteX229-2463" fmla="*/ 6379985 w 12330774"/>
                <a:gd name="connsiteY229-2464" fmla="*/ 4129101 h 4714424"/>
                <a:gd name="connsiteX230-2465" fmla="*/ 6125784 w 12330774"/>
                <a:gd name="connsiteY230-2466" fmla="*/ 4139647 h 4714424"/>
                <a:gd name="connsiteX231-2467" fmla="*/ 6105990 w 12330774"/>
                <a:gd name="connsiteY231-2468" fmla="*/ 4155474 h 4714424"/>
                <a:gd name="connsiteX232-2469" fmla="*/ 6104946 w 12330774"/>
                <a:gd name="connsiteY232-2470" fmla="*/ 4155473 h 4714424"/>
                <a:gd name="connsiteX233-2471" fmla="*/ 6110158 w 12330774"/>
                <a:gd name="connsiteY233-2472" fmla="*/ 4345344 h 4714424"/>
                <a:gd name="connsiteX234-2473" fmla="*/ 6134117 w 12330774"/>
                <a:gd name="connsiteY234-2474" fmla="*/ 4373033 h 4714424"/>
                <a:gd name="connsiteX235-2475" fmla="*/ 6250798 w 12330774"/>
                <a:gd name="connsiteY235-2476" fmla="*/ 4367757 h 4714424"/>
                <a:gd name="connsiteX236-2477" fmla="*/ 6270595 w 12330774"/>
                <a:gd name="connsiteY236-2478" fmla="*/ 4351936 h 4714424"/>
                <a:gd name="connsiteX237-2479" fmla="*/ 6265383 w 12330774"/>
                <a:gd name="connsiteY237-2480" fmla="*/ 4162065 h 4714424"/>
                <a:gd name="connsiteX238-2481" fmla="*/ 6241425 w 12330774"/>
                <a:gd name="connsiteY238-2482" fmla="*/ 4134377 h 4714424"/>
                <a:gd name="connsiteX239-2483" fmla="*/ 6125784 w 12330774"/>
                <a:gd name="connsiteY239-2484" fmla="*/ 4139647 h 4714424"/>
                <a:gd name="connsiteX240-2485" fmla="*/ 12114992 w 12330774"/>
                <a:gd name="connsiteY240-2486" fmla="*/ 2616243 h 4714424"/>
                <a:gd name="connsiteX241-2487" fmla="*/ 12098455 w 12330774"/>
                <a:gd name="connsiteY241-2488" fmla="*/ 2623329 h 4714424"/>
                <a:gd name="connsiteX242-2489" fmla="*/ 12018233 w 12330774"/>
                <a:gd name="connsiteY242-2490" fmla="*/ 2706397 h 4714424"/>
                <a:gd name="connsiteX243-2491" fmla="*/ 12014069 w 12330774"/>
                <a:gd name="connsiteY243-2492" fmla="*/ 2712989 h 4714424"/>
                <a:gd name="connsiteX244-2493" fmla="*/ 12016153 w 12330774"/>
                <a:gd name="connsiteY244-2494" fmla="*/ 2718264 h 4714424"/>
                <a:gd name="connsiteX245-2495" fmla="*/ 12111997 w 12330774"/>
                <a:gd name="connsiteY245-2496" fmla="*/ 2884399 h 4714424"/>
                <a:gd name="connsiteX246-2497" fmla="*/ 12110957 w 12330774"/>
                <a:gd name="connsiteY246-2498" fmla="*/ 2885720 h 4714424"/>
                <a:gd name="connsiteX247-2499" fmla="*/ 12143251 w 12330774"/>
                <a:gd name="connsiteY247-2500" fmla="*/ 2892313 h 4714424"/>
                <a:gd name="connsiteX248-2501" fmla="*/ 12242223 w 12330774"/>
                <a:gd name="connsiteY248-2502" fmla="*/ 2789465 h 4714424"/>
                <a:gd name="connsiteX249-2503" fmla="*/ 12245348 w 12330774"/>
                <a:gd name="connsiteY249-2504" fmla="*/ 2784193 h 4714424"/>
                <a:gd name="connsiteX250-2505" fmla="*/ 12241180 w 12330774"/>
                <a:gd name="connsiteY250-2506" fmla="*/ 2776280 h 4714424"/>
                <a:gd name="connsiteX251-2507" fmla="*/ 12130750 w 12330774"/>
                <a:gd name="connsiteY251-2508" fmla="*/ 2625967 h 4714424"/>
                <a:gd name="connsiteX252-2509" fmla="*/ 12114992 w 12330774"/>
                <a:gd name="connsiteY252-2510" fmla="*/ 2616243 h 4714424"/>
                <a:gd name="connsiteX253-2511" fmla="*/ 5870543 w 12330774"/>
                <a:gd name="connsiteY253-2512" fmla="*/ 4150198 h 4714424"/>
                <a:gd name="connsiteX254-2513" fmla="*/ 5858691 w 12330774"/>
                <a:gd name="connsiteY254-2514" fmla="*/ 4154648 h 4714424"/>
                <a:gd name="connsiteX255-2515" fmla="*/ 5850780 w 12330774"/>
                <a:gd name="connsiteY255-2516" fmla="*/ 4165971 h 4714424"/>
                <a:gd name="connsiteX256-2517" fmla="*/ 5850745 w 12330774"/>
                <a:gd name="connsiteY256-2518" fmla="*/ 4164703 h 4714424"/>
                <a:gd name="connsiteX257-2519" fmla="*/ 5850745 w 12330774"/>
                <a:gd name="connsiteY257-2520" fmla="*/ 4166020 h 4714424"/>
                <a:gd name="connsiteX258-2521" fmla="*/ 5850780 w 12330774"/>
                <a:gd name="connsiteY258-2522" fmla="*/ 4165971 h 4714424"/>
                <a:gd name="connsiteX259-2523" fmla="*/ 5855957 w 12330774"/>
                <a:gd name="connsiteY259-2524" fmla="*/ 4354573 h 4714424"/>
                <a:gd name="connsiteX260-2525" fmla="*/ 5879916 w 12330774"/>
                <a:gd name="connsiteY260-2526" fmla="*/ 4382262 h 4714424"/>
                <a:gd name="connsiteX261-2527" fmla="*/ 5995557 w 12330774"/>
                <a:gd name="connsiteY261-2528" fmla="*/ 4378304 h 4714424"/>
                <a:gd name="connsiteX262-2529" fmla="*/ 6015351 w 12330774"/>
                <a:gd name="connsiteY262-2530" fmla="*/ 4362482 h 4714424"/>
                <a:gd name="connsiteX263-2531" fmla="*/ 6010142 w 12330774"/>
                <a:gd name="connsiteY263-2532" fmla="*/ 4172612 h 4714424"/>
                <a:gd name="connsiteX264-2533" fmla="*/ 5986180 w 12330774"/>
                <a:gd name="connsiteY264-2534" fmla="*/ 4144923 h 4714424"/>
                <a:gd name="connsiteX265-2535" fmla="*/ 5870543 w 12330774"/>
                <a:gd name="connsiteY265-2536" fmla="*/ 4150198 h 4714424"/>
                <a:gd name="connsiteX266-2537" fmla="*/ 5615298 w 12330774"/>
                <a:gd name="connsiteY266-2538" fmla="*/ 4160744 h 4714424"/>
                <a:gd name="connsiteX267-2539" fmla="*/ 5603448 w 12330774"/>
                <a:gd name="connsiteY267-2540" fmla="*/ 4165196 h 4714424"/>
                <a:gd name="connsiteX268-2541" fmla="*/ 5595532 w 12330774"/>
                <a:gd name="connsiteY268-2542" fmla="*/ 4176530 h 4714424"/>
                <a:gd name="connsiteX269-2543" fmla="*/ 5595504 w 12330774"/>
                <a:gd name="connsiteY269-2544" fmla="*/ 4175249 h 4714424"/>
                <a:gd name="connsiteX270-2545" fmla="*/ 5595504 w 12330774"/>
                <a:gd name="connsiteY270-2546" fmla="*/ 4176570 h 4714424"/>
                <a:gd name="connsiteX271-2547" fmla="*/ 5595532 w 12330774"/>
                <a:gd name="connsiteY271-2548" fmla="*/ 4176530 h 4714424"/>
                <a:gd name="connsiteX272-2549" fmla="*/ 5599672 w 12330774"/>
                <a:gd name="connsiteY272-2550" fmla="*/ 4365119 h 4714424"/>
                <a:gd name="connsiteX273-2551" fmla="*/ 5623634 w 12330774"/>
                <a:gd name="connsiteY273-2552" fmla="*/ 4392808 h 4714424"/>
                <a:gd name="connsiteX274-2553" fmla="*/ 5739276 w 12330774"/>
                <a:gd name="connsiteY274-2554" fmla="*/ 4388854 h 4714424"/>
                <a:gd name="connsiteX275-2555" fmla="*/ 5759066 w 12330774"/>
                <a:gd name="connsiteY275-2556" fmla="*/ 4373033 h 4714424"/>
                <a:gd name="connsiteX276-2557" fmla="*/ 5754901 w 12330774"/>
                <a:gd name="connsiteY276-2558" fmla="*/ 4183163 h 4714424"/>
                <a:gd name="connsiteX277-2559" fmla="*/ 5730939 w 12330774"/>
                <a:gd name="connsiteY277-2560" fmla="*/ 4155473 h 4714424"/>
                <a:gd name="connsiteX278-2561" fmla="*/ 5615298 w 12330774"/>
                <a:gd name="connsiteY278-2562" fmla="*/ 4160744 h 4714424"/>
                <a:gd name="connsiteX279-2563" fmla="*/ 5361097 w 12330774"/>
                <a:gd name="connsiteY279-2564" fmla="*/ 4169974 h 4714424"/>
                <a:gd name="connsiteX280-2565" fmla="*/ 5341303 w 12330774"/>
                <a:gd name="connsiteY280-2566" fmla="*/ 4185801 h 4714424"/>
                <a:gd name="connsiteX281-2567" fmla="*/ 5345471 w 12330774"/>
                <a:gd name="connsiteY281-2568" fmla="*/ 4375666 h 4714424"/>
                <a:gd name="connsiteX282-2569" fmla="*/ 5368390 w 12330774"/>
                <a:gd name="connsiteY282-2570" fmla="*/ 4404676 h 4714424"/>
                <a:gd name="connsiteX283-2571" fmla="*/ 5485075 w 12330774"/>
                <a:gd name="connsiteY283-2572" fmla="*/ 4400722 h 4714424"/>
                <a:gd name="connsiteX284-2573" fmla="*/ 5504868 w 12330774"/>
                <a:gd name="connsiteY284-2574" fmla="*/ 4384895 h 4714424"/>
                <a:gd name="connsiteX285-2575" fmla="*/ 5500700 w 12330774"/>
                <a:gd name="connsiteY285-2576" fmla="*/ 4195030 h 4714424"/>
                <a:gd name="connsiteX286-2577" fmla="*/ 5476738 w 12330774"/>
                <a:gd name="connsiteY286-2578" fmla="*/ 4166020 h 4714424"/>
                <a:gd name="connsiteX287-2579" fmla="*/ 5361097 w 12330774"/>
                <a:gd name="connsiteY287-2580" fmla="*/ 4169974 h 4714424"/>
                <a:gd name="connsiteX288-2581" fmla="*/ 12259934 w 12330774"/>
                <a:gd name="connsiteY288-2582" fmla="*/ 2400990 h 4714424"/>
                <a:gd name="connsiteX289-2583" fmla="*/ 12246392 w 12330774"/>
                <a:gd name="connsiteY289-2584" fmla="*/ 2413683 h 4714424"/>
                <a:gd name="connsiteX290-2585" fmla="*/ 12191175 w 12330774"/>
                <a:gd name="connsiteY290-2586" fmla="*/ 2507297 h 4714424"/>
                <a:gd name="connsiteX291-2587" fmla="*/ 12190135 w 12330774"/>
                <a:gd name="connsiteY291-2588" fmla="*/ 2509935 h 4714424"/>
                <a:gd name="connsiteX292-2589" fmla="*/ 12195340 w 12330774"/>
                <a:gd name="connsiteY292-2590" fmla="*/ 2519165 h 4714424"/>
                <a:gd name="connsiteX293-2591" fmla="*/ 12315150 w 12330774"/>
                <a:gd name="connsiteY293-2592" fmla="*/ 2657610 h 4714424"/>
                <a:gd name="connsiteX294-2593" fmla="*/ 12316190 w 12330774"/>
                <a:gd name="connsiteY294-2594" fmla="*/ 2656294 h 4714424"/>
                <a:gd name="connsiteX295-2595" fmla="*/ 12320358 w 12330774"/>
                <a:gd name="connsiteY295-2596" fmla="*/ 2660248 h 4714424"/>
                <a:gd name="connsiteX296-2597" fmla="*/ 12296396 w 12330774"/>
                <a:gd name="connsiteY296-2598" fmla="*/ 2416321 h 4714424"/>
                <a:gd name="connsiteX297-2599" fmla="*/ 12276602 w 12330774"/>
                <a:gd name="connsiteY297-2600" fmla="*/ 2403133 h 4714424"/>
                <a:gd name="connsiteX298-2601" fmla="*/ 12259934 w 12330774"/>
                <a:gd name="connsiteY298-2602" fmla="*/ 2400990 h 4714424"/>
                <a:gd name="connsiteX299-2603" fmla="*/ 5106896 w 12330774"/>
                <a:gd name="connsiteY299-2604" fmla="*/ 4177887 h 4714424"/>
                <a:gd name="connsiteX300-2605" fmla="*/ 5087102 w 12330774"/>
                <a:gd name="connsiteY300-2606" fmla="*/ 4193709 h 4714424"/>
                <a:gd name="connsiteX301-2607" fmla="*/ 5090230 w 12330774"/>
                <a:gd name="connsiteY301-2608" fmla="*/ 4383579 h 4714424"/>
                <a:gd name="connsiteX302-2609" fmla="*/ 5114192 w 12330774"/>
                <a:gd name="connsiteY302-2610" fmla="*/ 4412585 h 4714424"/>
                <a:gd name="connsiteX303-2611" fmla="*/ 5230874 w 12330774"/>
                <a:gd name="connsiteY303-2612" fmla="*/ 4408631 h 4714424"/>
                <a:gd name="connsiteX304-2613" fmla="*/ 5250668 w 12330774"/>
                <a:gd name="connsiteY304-2614" fmla="*/ 4392808 h 4714424"/>
                <a:gd name="connsiteX305-2615" fmla="*/ 5246499 w 12330774"/>
                <a:gd name="connsiteY305-2616" fmla="*/ 4202939 h 4714424"/>
                <a:gd name="connsiteX306-2617" fmla="*/ 5222537 w 12330774"/>
                <a:gd name="connsiteY306-2618" fmla="*/ 4173933 h 4714424"/>
                <a:gd name="connsiteX307-2619" fmla="*/ 5106896 w 12330774"/>
                <a:gd name="connsiteY307-2620" fmla="*/ 4177887 h 4714424"/>
                <a:gd name="connsiteX308-2621" fmla="*/ 4858947 w 12330774"/>
                <a:gd name="connsiteY308-2622" fmla="*/ 4179204 h 4714424"/>
                <a:gd name="connsiteX309-2623" fmla="*/ 4837070 w 12330774"/>
                <a:gd name="connsiteY309-2624" fmla="*/ 4197664 h 4714424"/>
                <a:gd name="connsiteX310-2625" fmla="*/ 4830821 w 12330774"/>
                <a:gd name="connsiteY310-2626" fmla="*/ 4383579 h 4714424"/>
                <a:gd name="connsiteX311-2627" fmla="*/ 4852699 w 12330774"/>
                <a:gd name="connsiteY311-2628" fmla="*/ 4413906 h 4714424"/>
                <a:gd name="connsiteX312-2629" fmla="*/ 4971464 w 12330774"/>
                <a:gd name="connsiteY312-2630" fmla="*/ 4416544 h 4714424"/>
                <a:gd name="connsiteX313-2631" fmla="*/ 4995423 w 12330774"/>
                <a:gd name="connsiteY313-2632" fmla="*/ 4416543 h 4714424"/>
                <a:gd name="connsiteX314-2633" fmla="*/ 4991258 w 12330774"/>
                <a:gd name="connsiteY314-2634" fmla="*/ 4181842 h 4714424"/>
                <a:gd name="connsiteX315-2635" fmla="*/ 4965212 w 12330774"/>
                <a:gd name="connsiteY315-2636" fmla="*/ 4181841 h 4714424"/>
                <a:gd name="connsiteX316-2637" fmla="*/ 4858947 w 12330774"/>
                <a:gd name="connsiteY316-2638" fmla="*/ 4179204 h 4714424"/>
                <a:gd name="connsiteX317-2639" fmla="*/ 4606831 w 12330774"/>
                <a:gd name="connsiteY317-2640" fmla="*/ 4162065 h 4714424"/>
                <a:gd name="connsiteX318-2641" fmla="*/ 4583913 w 12330774"/>
                <a:gd name="connsiteY318-2642" fmla="*/ 4183163 h 4714424"/>
                <a:gd name="connsiteX319-2643" fmla="*/ 4583913 w 12330774"/>
                <a:gd name="connsiteY319-2644" fmla="*/ 4181841 h 4714424"/>
                <a:gd name="connsiteX320-2645" fmla="*/ 4574536 w 12330774"/>
                <a:gd name="connsiteY320-2646" fmla="*/ 4363803 h 4714424"/>
                <a:gd name="connsiteX321-2647" fmla="*/ 4596414 w 12330774"/>
                <a:gd name="connsiteY321-2648" fmla="*/ 4394126 h 4714424"/>
                <a:gd name="connsiteX322-2649" fmla="*/ 4713095 w 12330774"/>
                <a:gd name="connsiteY322-2650" fmla="*/ 4403355 h 4714424"/>
                <a:gd name="connsiteX323-2651" fmla="*/ 4736017 w 12330774"/>
                <a:gd name="connsiteY323-2652" fmla="*/ 4383579 h 4714424"/>
                <a:gd name="connsiteX324-2653" fmla="*/ 4744350 w 12330774"/>
                <a:gd name="connsiteY324-2654" fmla="*/ 4200301 h 4714424"/>
                <a:gd name="connsiteX325-2655" fmla="*/ 4722472 w 12330774"/>
                <a:gd name="connsiteY325-2656" fmla="*/ 4169974 h 4714424"/>
                <a:gd name="connsiteX326-2657" fmla="*/ 4606831 w 12330774"/>
                <a:gd name="connsiteY326-2658" fmla="*/ 4162065 h 4714424"/>
                <a:gd name="connsiteX327-2659" fmla="*/ 4351589 w 12330774"/>
                <a:gd name="connsiteY327-2660" fmla="*/ 4142285 h 4714424"/>
                <a:gd name="connsiteX328-2661" fmla="*/ 4328668 w 12330774"/>
                <a:gd name="connsiteY328-2662" fmla="*/ 4163382 h 4714424"/>
                <a:gd name="connsiteX329-2663" fmla="*/ 4329712 w 12330774"/>
                <a:gd name="connsiteY329-2664" fmla="*/ 4163382 h 4714424"/>
                <a:gd name="connsiteX330-2665" fmla="*/ 4321379 w 12330774"/>
                <a:gd name="connsiteY330-2666" fmla="*/ 4346660 h 4714424"/>
                <a:gd name="connsiteX331-2667" fmla="*/ 4343253 w 12330774"/>
                <a:gd name="connsiteY331-2668" fmla="*/ 4376987 h 4714424"/>
                <a:gd name="connsiteX332-2669" fmla="*/ 4458894 w 12330774"/>
                <a:gd name="connsiteY332-2670" fmla="*/ 4384895 h 4714424"/>
                <a:gd name="connsiteX333-2671" fmla="*/ 4481816 w 12330774"/>
                <a:gd name="connsiteY333-2672" fmla="*/ 4363803 h 4714424"/>
                <a:gd name="connsiteX334-2673" fmla="*/ 4490149 w 12330774"/>
                <a:gd name="connsiteY334-2674" fmla="*/ 4181841 h 4714424"/>
                <a:gd name="connsiteX335-2675" fmla="*/ 4468271 w 12330774"/>
                <a:gd name="connsiteY335-2676" fmla="*/ 4150198 h 4714424"/>
                <a:gd name="connsiteX336-2677" fmla="*/ 4351589 w 12330774"/>
                <a:gd name="connsiteY336-2678" fmla="*/ 4142285 h 4714424"/>
                <a:gd name="connsiteX337-2679" fmla="*/ 4096348 w 12330774"/>
                <a:gd name="connsiteY337-2680" fmla="*/ 4125146 h 4714424"/>
                <a:gd name="connsiteX338-2681" fmla="*/ 4073427 w 12330774"/>
                <a:gd name="connsiteY338-2682" fmla="*/ 4144923 h 4714424"/>
                <a:gd name="connsiteX339-2683" fmla="*/ 4073427 w 12330774"/>
                <a:gd name="connsiteY339-2684" fmla="*/ 4143606 h 4714424"/>
                <a:gd name="connsiteX340-2685" fmla="*/ 4067178 w 12330774"/>
                <a:gd name="connsiteY340-2686" fmla="*/ 4328200 h 4714424"/>
                <a:gd name="connsiteX341-2687" fmla="*/ 4089052 w 12330774"/>
                <a:gd name="connsiteY341-2688" fmla="*/ 4358527 h 4714424"/>
                <a:gd name="connsiteX342-2689" fmla="*/ 4204694 w 12330774"/>
                <a:gd name="connsiteY342-2690" fmla="*/ 4365120 h 4714424"/>
                <a:gd name="connsiteX343-2691" fmla="*/ 4227615 w 12330774"/>
                <a:gd name="connsiteY343-2692" fmla="*/ 4345343 h 4714424"/>
                <a:gd name="connsiteX344-2693" fmla="*/ 4234908 w 12330774"/>
                <a:gd name="connsiteY344-2694" fmla="*/ 4162065 h 4714424"/>
                <a:gd name="connsiteX345-2695" fmla="*/ 4213030 w 12330774"/>
                <a:gd name="connsiteY345-2696" fmla="*/ 4131739 h 4714424"/>
                <a:gd name="connsiteX346-2697" fmla="*/ 4096348 w 12330774"/>
                <a:gd name="connsiteY346-2698" fmla="*/ 4125146 h 4714424"/>
                <a:gd name="connsiteX347-2699" fmla="*/ 3840064 w 12330774"/>
                <a:gd name="connsiteY347-2700" fmla="*/ 4111958 h 4714424"/>
                <a:gd name="connsiteX348-2701" fmla="*/ 3818186 w 12330774"/>
                <a:gd name="connsiteY348-2702" fmla="*/ 4130417 h 4714424"/>
                <a:gd name="connsiteX349-2703" fmla="*/ 3814018 w 12330774"/>
                <a:gd name="connsiteY349-2704" fmla="*/ 4316333 h 4714424"/>
                <a:gd name="connsiteX350-2705" fmla="*/ 3835895 w 12330774"/>
                <a:gd name="connsiteY350-2706" fmla="*/ 4346660 h 4714424"/>
                <a:gd name="connsiteX351-2707" fmla="*/ 3950493 w 12330774"/>
                <a:gd name="connsiteY351-2708" fmla="*/ 4351935 h 4714424"/>
                <a:gd name="connsiteX352-2709" fmla="*/ 3972370 w 12330774"/>
                <a:gd name="connsiteY352-2710" fmla="*/ 4333476 h 4714424"/>
                <a:gd name="connsiteX353-2711" fmla="*/ 3978623 w 12330774"/>
                <a:gd name="connsiteY353-2712" fmla="*/ 4147561 h 4714424"/>
                <a:gd name="connsiteX354-2713" fmla="*/ 3956745 w 12330774"/>
                <a:gd name="connsiteY354-2714" fmla="*/ 4117233 h 4714424"/>
                <a:gd name="connsiteX355-2715" fmla="*/ 3840064 w 12330774"/>
                <a:gd name="connsiteY355-2716" fmla="*/ 4111958 h 4714424"/>
                <a:gd name="connsiteX356-2717" fmla="*/ 3584819 w 12330774"/>
                <a:gd name="connsiteY356-2718" fmla="*/ 4104050 h 4714424"/>
                <a:gd name="connsiteX357-2719" fmla="*/ 3562941 w 12330774"/>
                <a:gd name="connsiteY357-2720" fmla="*/ 4121188 h 4714424"/>
                <a:gd name="connsiteX358-2721" fmla="*/ 3561901 w 12330774"/>
                <a:gd name="connsiteY358-2722" fmla="*/ 4122509 h 4714424"/>
                <a:gd name="connsiteX359-2723" fmla="*/ 3559817 w 12330774"/>
                <a:gd name="connsiteY359-2724" fmla="*/ 4309741 h 4714424"/>
                <a:gd name="connsiteX360-2725" fmla="*/ 3582735 w 12330774"/>
                <a:gd name="connsiteY360-2726" fmla="*/ 4340068 h 4714424"/>
                <a:gd name="connsiteX361-2727" fmla="*/ 3698376 w 12330774"/>
                <a:gd name="connsiteY361-2728" fmla="*/ 4342706 h 4714424"/>
                <a:gd name="connsiteX362-2729" fmla="*/ 3720254 w 12330774"/>
                <a:gd name="connsiteY362-2730" fmla="*/ 4325563 h 4714424"/>
                <a:gd name="connsiteX363-2731" fmla="*/ 3724422 w 12330774"/>
                <a:gd name="connsiteY363-2732" fmla="*/ 4138330 h 4714424"/>
                <a:gd name="connsiteX364-2733" fmla="*/ 3701501 w 12330774"/>
                <a:gd name="connsiteY364-2734" fmla="*/ 4108003 h 4714424"/>
                <a:gd name="connsiteX365-2735" fmla="*/ 3584819 w 12330774"/>
                <a:gd name="connsiteY365-2736" fmla="*/ 4104050 h 4714424"/>
                <a:gd name="connsiteX366-2737" fmla="*/ 3327494 w 12330774"/>
                <a:gd name="connsiteY366-2738" fmla="*/ 4100095 h 4714424"/>
                <a:gd name="connsiteX367-2739" fmla="*/ 3306660 w 12330774"/>
                <a:gd name="connsiteY367-2740" fmla="*/ 4117234 h 4714424"/>
                <a:gd name="connsiteX368-2741" fmla="*/ 3306660 w 12330774"/>
                <a:gd name="connsiteY368-2742" fmla="*/ 4118555 h 4714424"/>
                <a:gd name="connsiteX369-2743" fmla="*/ 3306660 w 12330774"/>
                <a:gd name="connsiteY369-2744" fmla="*/ 4307103 h 4714424"/>
                <a:gd name="connsiteX370-2745" fmla="*/ 3329578 w 12330774"/>
                <a:gd name="connsiteY370-2746" fmla="*/ 4336113 h 4714424"/>
                <a:gd name="connsiteX371-2747" fmla="*/ 3444175 w 12330774"/>
                <a:gd name="connsiteY371-2748" fmla="*/ 4336113 h 4714424"/>
                <a:gd name="connsiteX372-2749" fmla="*/ 3465013 w 12330774"/>
                <a:gd name="connsiteY372-2750" fmla="*/ 4318971 h 4714424"/>
                <a:gd name="connsiteX373-2751" fmla="*/ 3467097 w 12330774"/>
                <a:gd name="connsiteY373-2752" fmla="*/ 4130417 h 4714424"/>
                <a:gd name="connsiteX374-2753" fmla="*/ 3444175 w 12330774"/>
                <a:gd name="connsiteY374-2754" fmla="*/ 4100095 h 4714424"/>
                <a:gd name="connsiteX375-2755" fmla="*/ 3327494 w 12330774"/>
                <a:gd name="connsiteY375-2756" fmla="*/ 4100095 h 4714424"/>
                <a:gd name="connsiteX376-2757" fmla="*/ 3071212 w 12330774"/>
                <a:gd name="connsiteY376-2758" fmla="*/ 4100095 h 4714424"/>
                <a:gd name="connsiteX377-2759" fmla="*/ 3058449 w 12330774"/>
                <a:gd name="connsiteY377-2760" fmla="*/ 4105203 h 4714424"/>
                <a:gd name="connsiteX378-2761" fmla="*/ 3050389 w 12330774"/>
                <a:gd name="connsiteY378-2762" fmla="*/ 4117212 h 4714424"/>
                <a:gd name="connsiteX379-2763" fmla="*/ 3050375 w 12330774"/>
                <a:gd name="connsiteY379-2764" fmla="*/ 4115917 h 4714424"/>
                <a:gd name="connsiteX380-2765" fmla="*/ 3050375 w 12330774"/>
                <a:gd name="connsiteY380-2766" fmla="*/ 4117233 h 4714424"/>
                <a:gd name="connsiteX381-2767" fmla="*/ 3050389 w 12330774"/>
                <a:gd name="connsiteY381-2768" fmla="*/ 4117212 h 4714424"/>
                <a:gd name="connsiteX382-2769" fmla="*/ 3052459 w 12330774"/>
                <a:gd name="connsiteY382-2770" fmla="*/ 4304466 h 4714424"/>
                <a:gd name="connsiteX383-2771" fmla="*/ 3076421 w 12330774"/>
                <a:gd name="connsiteY383-2772" fmla="*/ 4333476 h 4714424"/>
                <a:gd name="connsiteX384-2773" fmla="*/ 3191018 w 12330774"/>
                <a:gd name="connsiteY384-2774" fmla="*/ 4333476 h 4714424"/>
                <a:gd name="connsiteX385-2775" fmla="*/ 3210812 w 12330774"/>
                <a:gd name="connsiteY385-2776" fmla="*/ 4317654 h 4714424"/>
                <a:gd name="connsiteX386-2777" fmla="*/ 3210812 w 12330774"/>
                <a:gd name="connsiteY386-2778" fmla="*/ 4129101 h 4714424"/>
                <a:gd name="connsiteX387-2779" fmla="*/ 3187894 w 12330774"/>
                <a:gd name="connsiteY387-2780" fmla="*/ 4100095 h 4714424"/>
                <a:gd name="connsiteX388-2781" fmla="*/ 3071212 w 12330774"/>
                <a:gd name="connsiteY388-2782" fmla="*/ 4100095 h 4714424"/>
                <a:gd name="connsiteX389-2783" fmla="*/ 2814927 w 12330774"/>
                <a:gd name="connsiteY389-2784" fmla="*/ 4106687 h 4714424"/>
                <a:gd name="connsiteX390-2785" fmla="*/ 2795130 w 12330774"/>
                <a:gd name="connsiteY390-2786" fmla="*/ 4122509 h 4714424"/>
                <a:gd name="connsiteX391-2787" fmla="*/ 2796174 w 12330774"/>
                <a:gd name="connsiteY391-2788" fmla="*/ 4123825 h 4714424"/>
                <a:gd name="connsiteX392-2789" fmla="*/ 2800342 w 12330774"/>
                <a:gd name="connsiteY392-2790" fmla="*/ 4313695 h 4714424"/>
                <a:gd name="connsiteX393-2791" fmla="*/ 2824300 w 12330774"/>
                <a:gd name="connsiteY393-2792" fmla="*/ 4341385 h 4714424"/>
                <a:gd name="connsiteX394-2793" fmla="*/ 2938901 w 12330774"/>
                <a:gd name="connsiteY394-2794" fmla="*/ 4338747 h 4714424"/>
                <a:gd name="connsiteX395-2795" fmla="*/ 2958695 w 12330774"/>
                <a:gd name="connsiteY395-2796" fmla="*/ 4322925 h 4714424"/>
                <a:gd name="connsiteX396-2797" fmla="*/ 2955571 w 12330774"/>
                <a:gd name="connsiteY396-2798" fmla="*/ 4133055 h 4714424"/>
                <a:gd name="connsiteX397-2799" fmla="*/ 2931609 w 12330774"/>
                <a:gd name="connsiteY397-2800" fmla="*/ 4104049 h 4714424"/>
                <a:gd name="connsiteX398-2801" fmla="*/ 2814927 w 12330774"/>
                <a:gd name="connsiteY398-2802" fmla="*/ 4106687 h 4714424"/>
                <a:gd name="connsiteX399-2803" fmla="*/ 2558642 w 12330774"/>
                <a:gd name="connsiteY399-2804" fmla="*/ 4117234 h 4714424"/>
                <a:gd name="connsiteX400-2805" fmla="*/ 2538848 w 12330774"/>
                <a:gd name="connsiteY400-2806" fmla="*/ 4133055 h 4714424"/>
                <a:gd name="connsiteX401-2807" fmla="*/ 2539889 w 12330774"/>
                <a:gd name="connsiteY401-2808" fmla="*/ 4133055 h 4714424"/>
                <a:gd name="connsiteX402-2809" fmla="*/ 2546141 w 12330774"/>
                <a:gd name="connsiteY402-2810" fmla="*/ 4322925 h 4714424"/>
                <a:gd name="connsiteX403-2811" fmla="*/ 2570103 w 12330774"/>
                <a:gd name="connsiteY403-2812" fmla="*/ 4350614 h 4714424"/>
                <a:gd name="connsiteX404-2813" fmla="*/ 2684701 w 12330774"/>
                <a:gd name="connsiteY404-2814" fmla="*/ 4345344 h 4714424"/>
                <a:gd name="connsiteX405-2815" fmla="*/ 2704494 w 12330774"/>
                <a:gd name="connsiteY405-2816" fmla="*/ 4329517 h 4714424"/>
                <a:gd name="connsiteX406-2817" fmla="*/ 2699286 w 12330774"/>
                <a:gd name="connsiteY406-2818" fmla="*/ 4139647 h 4714424"/>
                <a:gd name="connsiteX407-2819" fmla="*/ 2675324 w 12330774"/>
                <a:gd name="connsiteY407-2820" fmla="*/ 4111958 h 4714424"/>
                <a:gd name="connsiteX408-2821" fmla="*/ 2558642 w 12330774"/>
                <a:gd name="connsiteY408-2822" fmla="*/ 4117234 h 4714424"/>
                <a:gd name="connsiteX409-2823" fmla="*/ 2302357 w 12330774"/>
                <a:gd name="connsiteY409-2824" fmla="*/ 4133055 h 4714424"/>
                <a:gd name="connsiteX410-2825" fmla="*/ 2283604 w 12330774"/>
                <a:gd name="connsiteY410-2826" fmla="*/ 4148877 h 4714424"/>
                <a:gd name="connsiteX411-2827" fmla="*/ 2284648 w 12330774"/>
                <a:gd name="connsiteY411-2828" fmla="*/ 4148877 h 4714424"/>
                <a:gd name="connsiteX412-2829" fmla="*/ 2292980 w 12330774"/>
                <a:gd name="connsiteY412-2830" fmla="*/ 4340068 h 4714424"/>
                <a:gd name="connsiteX413-2831" fmla="*/ 2316942 w 12330774"/>
                <a:gd name="connsiteY413-2832" fmla="*/ 4367757 h 4714424"/>
                <a:gd name="connsiteX414-2833" fmla="*/ 2431543 w 12330774"/>
                <a:gd name="connsiteY414-2834" fmla="*/ 4359844 h 4714424"/>
                <a:gd name="connsiteX415-2835" fmla="*/ 2450293 w 12330774"/>
                <a:gd name="connsiteY415-2836" fmla="*/ 4344022 h 4714424"/>
                <a:gd name="connsiteX416-2837" fmla="*/ 2443001 w 12330774"/>
                <a:gd name="connsiteY416-2838" fmla="*/ 4152836 h 4714424"/>
                <a:gd name="connsiteX417-2839" fmla="*/ 2419039 w 12330774"/>
                <a:gd name="connsiteY417-2840" fmla="*/ 4125147 h 4714424"/>
                <a:gd name="connsiteX418-2841" fmla="*/ 2302357 w 12330774"/>
                <a:gd name="connsiteY418-2842" fmla="*/ 4133055 h 4714424"/>
                <a:gd name="connsiteX419-2843" fmla="*/ 2047116 w 12330774"/>
                <a:gd name="connsiteY419-2844" fmla="*/ 4154152 h 4714424"/>
                <a:gd name="connsiteX420-2845" fmla="*/ 2028363 w 12330774"/>
                <a:gd name="connsiteY420-2846" fmla="*/ 4169974 h 4714424"/>
                <a:gd name="connsiteX421-2847" fmla="*/ 2027322 w 12330774"/>
                <a:gd name="connsiteY421-2848" fmla="*/ 4169974 h 4714424"/>
                <a:gd name="connsiteX422-2849" fmla="*/ 2038783 w 12330774"/>
                <a:gd name="connsiteY422-2850" fmla="*/ 4361165 h 4714424"/>
                <a:gd name="connsiteX423-2851" fmla="*/ 2063785 w 12330774"/>
                <a:gd name="connsiteY423-2852" fmla="*/ 4387533 h 4714424"/>
                <a:gd name="connsiteX424-2853" fmla="*/ 2178383 w 12330774"/>
                <a:gd name="connsiteY424-2854" fmla="*/ 4378304 h 4714424"/>
                <a:gd name="connsiteX425-2855" fmla="*/ 2197136 w 12330774"/>
                <a:gd name="connsiteY425-2856" fmla="*/ 4362482 h 4714424"/>
                <a:gd name="connsiteX426-2857" fmla="*/ 2187760 w 12330774"/>
                <a:gd name="connsiteY426-2858" fmla="*/ 4171295 h 4714424"/>
                <a:gd name="connsiteX427-2859" fmla="*/ 2163798 w 12330774"/>
                <a:gd name="connsiteY427-2860" fmla="*/ 4143606 h 4714424"/>
                <a:gd name="connsiteX428-2861" fmla="*/ 2047116 w 12330774"/>
                <a:gd name="connsiteY428-2862" fmla="*/ 4154152 h 4714424"/>
                <a:gd name="connsiteX429-2863" fmla="*/ 1790831 w 12330774"/>
                <a:gd name="connsiteY429-2864" fmla="*/ 4181841 h 4714424"/>
                <a:gd name="connsiteX430-2865" fmla="*/ 1780413 w 12330774"/>
                <a:gd name="connsiteY430-2866" fmla="*/ 4186126 h 4714424"/>
                <a:gd name="connsiteX431-2867" fmla="*/ 1773290 w 12330774"/>
                <a:gd name="connsiteY431-2868" fmla="*/ 4196109 h 4714424"/>
                <a:gd name="connsiteX432-2869" fmla="*/ 1773121 w 12330774"/>
                <a:gd name="connsiteY432-2870" fmla="*/ 4193709 h 4714424"/>
                <a:gd name="connsiteX433-2871" fmla="*/ 1773121 w 12330774"/>
                <a:gd name="connsiteY433-2872" fmla="*/ 4196346 h 4714424"/>
                <a:gd name="connsiteX434-2873" fmla="*/ 1773290 w 12330774"/>
                <a:gd name="connsiteY434-2874" fmla="*/ 4196109 h 4714424"/>
                <a:gd name="connsiteX435-2875" fmla="*/ 1786666 w 12330774"/>
                <a:gd name="connsiteY435-2876" fmla="*/ 4386216 h 4714424"/>
                <a:gd name="connsiteX436-2877" fmla="*/ 1811668 w 12330774"/>
                <a:gd name="connsiteY436-2878" fmla="*/ 4412585 h 4714424"/>
                <a:gd name="connsiteX437-2879" fmla="*/ 1926266 w 12330774"/>
                <a:gd name="connsiteY437-2880" fmla="*/ 4400722 h 4714424"/>
                <a:gd name="connsiteX438-2881" fmla="*/ 1943976 w 12330774"/>
                <a:gd name="connsiteY438-2882" fmla="*/ 4386216 h 4714424"/>
                <a:gd name="connsiteX439-2883" fmla="*/ 1932518 w 12330774"/>
                <a:gd name="connsiteY439-2884" fmla="*/ 4195030 h 4714424"/>
                <a:gd name="connsiteX440-2885" fmla="*/ 1907513 w 12330774"/>
                <a:gd name="connsiteY440-2886" fmla="*/ 4168657 h 4714424"/>
                <a:gd name="connsiteX441-2887" fmla="*/ 1790831 w 12330774"/>
                <a:gd name="connsiteY441-2888" fmla="*/ 4181841 h 4714424"/>
                <a:gd name="connsiteX442-2889" fmla="*/ 1535590 w 12330774"/>
                <a:gd name="connsiteY442-2890" fmla="*/ 4212169 h 4714424"/>
                <a:gd name="connsiteX443-2891" fmla="*/ 1517880 w 12330774"/>
                <a:gd name="connsiteY443-2892" fmla="*/ 4226673 h 4714424"/>
                <a:gd name="connsiteX444-2893" fmla="*/ 1534549 w 12330774"/>
                <a:gd name="connsiteY444-2894" fmla="*/ 4419181 h 4714424"/>
                <a:gd name="connsiteX445-2895" fmla="*/ 1559552 w 12330774"/>
                <a:gd name="connsiteY445-2896" fmla="*/ 4445550 h 4714424"/>
                <a:gd name="connsiteX446-2897" fmla="*/ 1674149 w 12330774"/>
                <a:gd name="connsiteY446-2898" fmla="*/ 4431048 h 4714424"/>
                <a:gd name="connsiteX447-2899" fmla="*/ 1691859 w 12330774"/>
                <a:gd name="connsiteY447-2900" fmla="*/ 4416544 h 4714424"/>
                <a:gd name="connsiteX448-2901" fmla="*/ 1677274 w 12330774"/>
                <a:gd name="connsiteY448-2902" fmla="*/ 4224036 h 4714424"/>
                <a:gd name="connsiteX449-2903" fmla="*/ 1652271 w 12330774"/>
                <a:gd name="connsiteY449-2904" fmla="*/ 4197663 h 4714424"/>
                <a:gd name="connsiteX450-2905" fmla="*/ 1535590 w 12330774"/>
                <a:gd name="connsiteY450-2906" fmla="*/ 4212169 h 4714424"/>
                <a:gd name="connsiteX451-2907" fmla="*/ 1280349 w 12330774"/>
                <a:gd name="connsiteY451-2908" fmla="*/ 4247771 h 4714424"/>
                <a:gd name="connsiteX452-2909" fmla="*/ 1263679 w 12330774"/>
                <a:gd name="connsiteY452-2910" fmla="*/ 4262271 h 4714424"/>
                <a:gd name="connsiteX453-2911" fmla="*/ 1263679 w 12330774"/>
                <a:gd name="connsiteY453-2912" fmla="*/ 4263592 h 4714424"/>
                <a:gd name="connsiteX454-2913" fmla="*/ 1282429 w 12330774"/>
                <a:gd name="connsiteY454-2914" fmla="*/ 4456100 h 4714424"/>
                <a:gd name="connsiteX455-2915" fmla="*/ 1308475 w 12330774"/>
                <a:gd name="connsiteY455-2916" fmla="*/ 4481152 h 4714424"/>
                <a:gd name="connsiteX456-2917" fmla="*/ 1423073 w 12330774"/>
                <a:gd name="connsiteY456-2918" fmla="*/ 4464009 h 4714424"/>
                <a:gd name="connsiteX457-2919" fmla="*/ 1439742 w 12330774"/>
                <a:gd name="connsiteY457-2920" fmla="*/ 4449508 h 4714424"/>
                <a:gd name="connsiteX458-2921" fmla="*/ 1422032 w 12330774"/>
                <a:gd name="connsiteY458-2922" fmla="*/ 4257001 h 4714424"/>
                <a:gd name="connsiteX459-2923" fmla="*/ 1395986 w 12330774"/>
                <a:gd name="connsiteY459-2924" fmla="*/ 4230628 h 4714424"/>
                <a:gd name="connsiteX460-2925" fmla="*/ 1280349 w 12330774"/>
                <a:gd name="connsiteY460-2926" fmla="*/ 4247771 h 4714424"/>
                <a:gd name="connsiteX461-2927" fmla="*/ 1026148 w 12330774"/>
                <a:gd name="connsiteY461-2928" fmla="*/ 4288644 h 4714424"/>
                <a:gd name="connsiteX462-2929" fmla="*/ 1009478 w 12330774"/>
                <a:gd name="connsiteY462-2930" fmla="*/ 4303149 h 4714424"/>
                <a:gd name="connsiteX463-2931" fmla="*/ 1010519 w 12330774"/>
                <a:gd name="connsiteY463-2932" fmla="*/ 4301828 h 4714424"/>
                <a:gd name="connsiteX464-2933" fmla="*/ 1031356 w 12330774"/>
                <a:gd name="connsiteY464-2934" fmla="*/ 4495657 h 4714424"/>
                <a:gd name="connsiteX465-2935" fmla="*/ 1057402 w 12330774"/>
                <a:gd name="connsiteY465-2936" fmla="*/ 4520708 h 4714424"/>
                <a:gd name="connsiteX466-2937" fmla="*/ 1170956 w 12330774"/>
                <a:gd name="connsiteY466-2938" fmla="*/ 4500928 h 4714424"/>
                <a:gd name="connsiteX467-2939" fmla="*/ 1187625 w 12330774"/>
                <a:gd name="connsiteY467-2940" fmla="*/ 4487743 h 4714424"/>
                <a:gd name="connsiteX468-2941" fmla="*/ 1167832 w 12330774"/>
                <a:gd name="connsiteY468-2942" fmla="*/ 4293920 h 4714424"/>
                <a:gd name="connsiteX469-2943" fmla="*/ 1141786 w 12330774"/>
                <a:gd name="connsiteY469-2944" fmla="*/ 4268868 h 4714424"/>
                <a:gd name="connsiteX470-2945" fmla="*/ 1026148 w 12330774"/>
                <a:gd name="connsiteY470-2946" fmla="*/ 4288644 h 4714424"/>
                <a:gd name="connsiteX471-2947" fmla="*/ 771947 w 12330774"/>
                <a:gd name="connsiteY471-2948" fmla="*/ 4336114 h 4714424"/>
                <a:gd name="connsiteX472-2949" fmla="*/ 756318 w 12330774"/>
                <a:gd name="connsiteY472-2950" fmla="*/ 4349298 h 4714424"/>
                <a:gd name="connsiteX473-2951" fmla="*/ 757362 w 12330774"/>
                <a:gd name="connsiteY473-2952" fmla="*/ 4349298 h 4714424"/>
                <a:gd name="connsiteX474-2953" fmla="*/ 780280 w 12330774"/>
                <a:gd name="connsiteY474-2954" fmla="*/ 4543122 h 4714424"/>
                <a:gd name="connsiteX475-2955" fmla="*/ 806326 w 12330774"/>
                <a:gd name="connsiteY475-2956" fmla="*/ 4566857 h 4714424"/>
                <a:gd name="connsiteX476-2957" fmla="*/ 919883 w 12330774"/>
                <a:gd name="connsiteY476-2958" fmla="*/ 4545760 h 4714424"/>
                <a:gd name="connsiteX477-2959" fmla="*/ 935509 w 12330774"/>
                <a:gd name="connsiteY477-2960" fmla="*/ 4532576 h 4714424"/>
                <a:gd name="connsiteX478-2961" fmla="*/ 913631 w 12330774"/>
                <a:gd name="connsiteY478-2962" fmla="*/ 4338747 h 4714424"/>
                <a:gd name="connsiteX479-2963" fmla="*/ 887585 w 12330774"/>
                <a:gd name="connsiteY479-2964" fmla="*/ 4313695 h 4714424"/>
                <a:gd name="connsiteX480-2965" fmla="*/ 771947 w 12330774"/>
                <a:gd name="connsiteY480-2966" fmla="*/ 4336114 h 4714424"/>
                <a:gd name="connsiteX481-2967" fmla="*/ 11337937 w 12330774"/>
                <a:gd name="connsiteY481-2968" fmla="*/ 984387 h 4714424"/>
                <a:gd name="connsiteX482-2969" fmla="*/ 9268911 w 12330774"/>
                <a:gd name="connsiteY482-2970" fmla="*/ 1683213 h 4714424"/>
                <a:gd name="connsiteX483-2971" fmla="*/ 9497065 w 12330774"/>
                <a:gd name="connsiteY483-2972" fmla="*/ 3641242 h 4714424"/>
                <a:gd name="connsiteX484-2973" fmla="*/ 11566092 w 12330774"/>
                <a:gd name="connsiteY484-2974" fmla="*/ 2889675 h 4714424"/>
                <a:gd name="connsiteX485-2975" fmla="*/ 11337937 w 12330774"/>
                <a:gd name="connsiteY485-2976" fmla="*/ 984387 h 4714424"/>
                <a:gd name="connsiteX486-2977" fmla="*/ 6852964 w 12330774"/>
                <a:gd name="connsiteY486-2978" fmla="*/ 2053719 h 4714424"/>
                <a:gd name="connsiteX487-2979" fmla="*/ 7088411 w 12330774"/>
                <a:gd name="connsiteY487-2980" fmla="*/ 3957690 h 4714424"/>
                <a:gd name="connsiteX488-2981" fmla="*/ 7088411 w 12330774"/>
                <a:gd name="connsiteY488-2982" fmla="*/ 3956374 h 4714424"/>
                <a:gd name="connsiteX489-2983" fmla="*/ 7101956 w 12330774"/>
                <a:gd name="connsiteY489-2984" fmla="*/ 3956374 h 4714424"/>
                <a:gd name="connsiteX490-2985" fmla="*/ 9000124 w 12330774"/>
                <a:gd name="connsiteY490-2986" fmla="*/ 3736177 h 4714424"/>
                <a:gd name="connsiteX491-2987" fmla="*/ 9311626 w 12330774"/>
                <a:gd name="connsiteY491-2988" fmla="*/ 3680799 h 4714424"/>
                <a:gd name="connsiteX492-2989" fmla="*/ 9079303 w 12330774"/>
                <a:gd name="connsiteY492-2990" fmla="*/ 1724087 h 4714424"/>
                <a:gd name="connsiteX493-2991" fmla="*/ 8592779 w 12330774"/>
                <a:gd name="connsiteY493-2992" fmla="*/ 1817701 h 4714424"/>
                <a:gd name="connsiteX494-2993" fmla="*/ 6852964 w 12330774"/>
                <a:gd name="connsiteY494-2994" fmla="*/ 2053719 h 4714424"/>
                <a:gd name="connsiteX495-2995" fmla="*/ 9126183 w 12330774"/>
                <a:gd name="connsiteY495-2996" fmla="*/ 1370719 h 4714424"/>
                <a:gd name="connsiteX496-2997" fmla="*/ 9111598 w 12330774"/>
                <a:gd name="connsiteY496-2998" fmla="*/ 1382587 h 4714424"/>
                <a:gd name="connsiteX497-2999" fmla="*/ 9140768 w 12330774"/>
                <a:gd name="connsiteY497-3000" fmla="*/ 1576411 h 4714424"/>
                <a:gd name="connsiteX498-3001" fmla="*/ 9167854 w 12330774"/>
                <a:gd name="connsiteY498-3002" fmla="*/ 1600146 h 4714424"/>
                <a:gd name="connsiteX499-3003" fmla="*/ 9282455 w 12330774"/>
                <a:gd name="connsiteY499-3004" fmla="*/ 1572457 h 4714424"/>
                <a:gd name="connsiteX500-3005" fmla="*/ 9297041 w 12330774"/>
                <a:gd name="connsiteY500-3006" fmla="*/ 1560589 h 4714424"/>
                <a:gd name="connsiteX501-3007" fmla="*/ 9295997 w 12330774"/>
                <a:gd name="connsiteY501-3008" fmla="*/ 1559268 h 4714424"/>
                <a:gd name="connsiteX502-3009" fmla="*/ 9265786 w 12330774"/>
                <a:gd name="connsiteY502-3010" fmla="*/ 1365444 h 4714424"/>
                <a:gd name="connsiteX503-3011" fmla="*/ 9238700 w 12330774"/>
                <a:gd name="connsiteY503-3012" fmla="*/ 1343030 h 4714424"/>
                <a:gd name="connsiteX504-3013" fmla="*/ 9126183 w 12330774"/>
                <a:gd name="connsiteY504-3014" fmla="*/ 1370719 h 4714424"/>
                <a:gd name="connsiteX505-3015" fmla="*/ 9487689 w 12330774"/>
                <a:gd name="connsiteY505-3016" fmla="*/ 1278422 h 4714424"/>
                <a:gd name="connsiteX506-3017" fmla="*/ 9375175 w 12330774"/>
                <a:gd name="connsiteY506-3018" fmla="*/ 1308749 h 4714424"/>
                <a:gd name="connsiteX507-3019" fmla="*/ 9360590 w 12330774"/>
                <a:gd name="connsiteY507-3020" fmla="*/ 1320612 h 4714424"/>
                <a:gd name="connsiteX508-3021" fmla="*/ 9391845 w 12330774"/>
                <a:gd name="connsiteY508-3022" fmla="*/ 1514440 h 4714424"/>
                <a:gd name="connsiteX509-3023" fmla="*/ 9418931 w 12330774"/>
                <a:gd name="connsiteY509-3024" fmla="*/ 1536855 h 4714424"/>
                <a:gd name="connsiteX510-3025" fmla="*/ 9533528 w 12330774"/>
                <a:gd name="connsiteY510-3026" fmla="*/ 1506527 h 4714424"/>
                <a:gd name="connsiteX511-3027" fmla="*/ 9548114 w 12330774"/>
                <a:gd name="connsiteY511-3028" fmla="*/ 1494660 h 4714424"/>
                <a:gd name="connsiteX512-3029" fmla="*/ 9549154 w 12330774"/>
                <a:gd name="connsiteY512-3030" fmla="*/ 1494660 h 4714424"/>
                <a:gd name="connsiteX513-3031" fmla="*/ 9515818 w 12330774"/>
                <a:gd name="connsiteY513-3032" fmla="*/ 1300836 h 4714424"/>
                <a:gd name="connsiteX514-3033" fmla="*/ 9487689 w 12330774"/>
                <a:gd name="connsiteY514-3034" fmla="*/ 1278422 h 4714424"/>
                <a:gd name="connsiteX515-3035" fmla="*/ 8877190 w 12330774"/>
                <a:gd name="connsiteY515-3036" fmla="*/ 1427414 h 4714424"/>
                <a:gd name="connsiteX516-3037" fmla="*/ 8861565 w 12330774"/>
                <a:gd name="connsiteY516-3038" fmla="*/ 1440603 h 4714424"/>
                <a:gd name="connsiteX517-3039" fmla="*/ 8886567 w 12330774"/>
                <a:gd name="connsiteY517-3040" fmla="*/ 1634427 h 4714424"/>
                <a:gd name="connsiteX518-3041" fmla="*/ 8913654 w 12330774"/>
                <a:gd name="connsiteY518-3042" fmla="*/ 1658158 h 4714424"/>
                <a:gd name="connsiteX519-3043" fmla="*/ 9029295 w 12330774"/>
                <a:gd name="connsiteY519-3044" fmla="*/ 1633106 h 4714424"/>
                <a:gd name="connsiteX520-3045" fmla="*/ 9044924 w 12330774"/>
                <a:gd name="connsiteY520-3046" fmla="*/ 1619922 h 4714424"/>
                <a:gd name="connsiteX521-3047" fmla="*/ 9043880 w 12330774"/>
                <a:gd name="connsiteY521-3048" fmla="*/ 1619922 h 4714424"/>
                <a:gd name="connsiteX522-3049" fmla="*/ 9016794 w 12330774"/>
                <a:gd name="connsiteY522-3050" fmla="*/ 1426098 h 4714424"/>
                <a:gd name="connsiteX523-3051" fmla="*/ 8989707 w 12330774"/>
                <a:gd name="connsiteY523-3052" fmla="*/ 1402363 h 4714424"/>
                <a:gd name="connsiteX524-3053" fmla="*/ 8877190 w 12330774"/>
                <a:gd name="connsiteY524-3054" fmla="*/ 1427414 h 4714424"/>
                <a:gd name="connsiteX525-3055" fmla="*/ 9734597 w 12330774"/>
                <a:gd name="connsiteY525-3056" fmla="*/ 1209855 h 4714424"/>
                <a:gd name="connsiteX526-3057" fmla="*/ 9622080 w 12330774"/>
                <a:gd name="connsiteY526-3058" fmla="*/ 1241503 h 4714424"/>
                <a:gd name="connsiteX527-3059" fmla="*/ 9608539 w 12330774"/>
                <a:gd name="connsiteY527-3060" fmla="*/ 1253366 h 4714424"/>
                <a:gd name="connsiteX528-3061" fmla="*/ 9642918 w 12330774"/>
                <a:gd name="connsiteY528-3062" fmla="*/ 1447195 h 4714424"/>
                <a:gd name="connsiteX529-3063" fmla="*/ 9671048 w 12330774"/>
                <a:gd name="connsiteY529-3064" fmla="*/ 1469609 h 4714424"/>
                <a:gd name="connsiteX530-3065" fmla="*/ 9784601 w 12330774"/>
                <a:gd name="connsiteY530-3066" fmla="*/ 1436644 h 4714424"/>
                <a:gd name="connsiteX531-3067" fmla="*/ 9793328 w 12330774"/>
                <a:gd name="connsiteY531-3068" fmla="*/ 1430217 h 4714424"/>
                <a:gd name="connsiteX532-3069" fmla="*/ 9797946 w 12330774"/>
                <a:gd name="connsiteY532-3070" fmla="*/ 1425002 h 4714424"/>
                <a:gd name="connsiteX533-3071" fmla="*/ 9798146 w 12330774"/>
                <a:gd name="connsiteY533-3072" fmla="*/ 1426098 h 4714424"/>
                <a:gd name="connsiteX534-3073" fmla="*/ 9798146 w 12330774"/>
                <a:gd name="connsiteY534-3074" fmla="*/ 1424777 h 4714424"/>
                <a:gd name="connsiteX535-3075" fmla="*/ 9797946 w 12330774"/>
                <a:gd name="connsiteY535-3076" fmla="*/ 1425002 h 4714424"/>
                <a:gd name="connsiteX536-3077" fmla="*/ 9762727 w 12330774"/>
                <a:gd name="connsiteY536-3078" fmla="*/ 1232273 h 4714424"/>
                <a:gd name="connsiteX537-3079" fmla="*/ 9734597 w 12330774"/>
                <a:gd name="connsiteY537-3080" fmla="*/ 1209855 h 4714424"/>
                <a:gd name="connsiteX538-3081" fmla="*/ 8630286 w 12330774"/>
                <a:gd name="connsiteY538-3082" fmla="*/ 1474884 h 4714424"/>
                <a:gd name="connsiteX539-3083" fmla="*/ 8613616 w 12330774"/>
                <a:gd name="connsiteY539-3084" fmla="*/ 1488068 h 4714424"/>
                <a:gd name="connsiteX540-3085" fmla="*/ 8633410 w 12330774"/>
                <a:gd name="connsiteY540-3086" fmla="*/ 1681893 h 4714424"/>
                <a:gd name="connsiteX541-3087" fmla="*/ 8659456 w 12330774"/>
                <a:gd name="connsiteY541-3088" fmla="*/ 1706944 h 4714424"/>
                <a:gd name="connsiteX542-3089" fmla="*/ 8776138 w 12330774"/>
                <a:gd name="connsiteY542-3090" fmla="*/ 1685847 h 4714424"/>
                <a:gd name="connsiteX543-3091" fmla="*/ 8791762 w 12330774"/>
                <a:gd name="connsiteY543-3092" fmla="*/ 1672663 h 4714424"/>
                <a:gd name="connsiteX544-3093" fmla="*/ 8792807 w 12330774"/>
                <a:gd name="connsiteY544-3094" fmla="*/ 1673984 h 4714424"/>
                <a:gd name="connsiteX545-3095" fmla="*/ 8768842 w 12330774"/>
                <a:gd name="connsiteY545-3096" fmla="*/ 1480155 h 4714424"/>
                <a:gd name="connsiteX546-3097" fmla="*/ 8742799 w 12330774"/>
                <a:gd name="connsiteY546-3098" fmla="*/ 1455103 h 4714424"/>
                <a:gd name="connsiteX547-3099" fmla="*/ 8630286 w 12330774"/>
                <a:gd name="connsiteY547-3100" fmla="*/ 1474884 h 4714424"/>
                <a:gd name="connsiteX548-3101" fmla="*/ 9980461 w 12330774"/>
                <a:gd name="connsiteY548-3102" fmla="*/ 1133380 h 4714424"/>
                <a:gd name="connsiteX549-3103" fmla="*/ 9868992 w 12330774"/>
                <a:gd name="connsiteY549-3104" fmla="*/ 1167665 h 4714424"/>
                <a:gd name="connsiteX550-3105" fmla="*/ 9855447 w 12330774"/>
                <a:gd name="connsiteY550-3106" fmla="*/ 1179528 h 4714424"/>
                <a:gd name="connsiteX551-3107" fmla="*/ 9891910 w 12330774"/>
                <a:gd name="connsiteY551-3108" fmla="*/ 1373357 h 4714424"/>
                <a:gd name="connsiteX552-3109" fmla="*/ 9920037 w 12330774"/>
                <a:gd name="connsiteY552-3110" fmla="*/ 1395771 h 4714424"/>
                <a:gd name="connsiteX553-3111" fmla="*/ 10033594 w 12330774"/>
                <a:gd name="connsiteY553-3112" fmla="*/ 1361490 h 4714424"/>
                <a:gd name="connsiteX554-3113" fmla="*/ 10047139 w 12330774"/>
                <a:gd name="connsiteY554-3114" fmla="*/ 1349622 h 4714424"/>
                <a:gd name="connsiteX555-3115" fmla="*/ 10046098 w 12330774"/>
                <a:gd name="connsiteY555-3116" fmla="*/ 1348301 h 4714424"/>
                <a:gd name="connsiteX556-3117" fmla="*/ 10008592 w 12330774"/>
                <a:gd name="connsiteY556-3118" fmla="*/ 1154477 h 4714424"/>
                <a:gd name="connsiteX557-3119" fmla="*/ 9980461 w 12330774"/>
                <a:gd name="connsiteY557-3120" fmla="*/ 1133380 h 4714424"/>
                <a:gd name="connsiteX558-3121" fmla="*/ 8376085 w 12330774"/>
                <a:gd name="connsiteY558-3122" fmla="*/ 1514441 h 4714424"/>
                <a:gd name="connsiteX559-3123" fmla="*/ 8359416 w 12330774"/>
                <a:gd name="connsiteY559-3124" fmla="*/ 1528941 h 4714424"/>
                <a:gd name="connsiteX560-3125" fmla="*/ 8378165 w 12330774"/>
                <a:gd name="connsiteY560-3126" fmla="*/ 1721449 h 4714424"/>
                <a:gd name="connsiteX561-3127" fmla="*/ 8404211 w 12330774"/>
                <a:gd name="connsiteY561-3128" fmla="*/ 1746500 h 4714424"/>
                <a:gd name="connsiteX562-3129" fmla="*/ 8519853 w 12330774"/>
                <a:gd name="connsiteY562-3130" fmla="*/ 1729362 h 4714424"/>
                <a:gd name="connsiteX563-3131" fmla="*/ 8536522 w 12330774"/>
                <a:gd name="connsiteY563-3132" fmla="*/ 1714857 h 4714424"/>
                <a:gd name="connsiteX564-3133" fmla="*/ 8517769 w 12330774"/>
                <a:gd name="connsiteY564-3134" fmla="*/ 1522349 h 4714424"/>
                <a:gd name="connsiteX565-3135" fmla="*/ 8491723 w 12330774"/>
                <a:gd name="connsiteY565-3136" fmla="*/ 1497298 h 4714424"/>
                <a:gd name="connsiteX566-3137" fmla="*/ 8376085 w 12330774"/>
                <a:gd name="connsiteY566-3138" fmla="*/ 1514441 h 4714424"/>
                <a:gd name="connsiteX567-3139" fmla="*/ 10226329 w 12330774"/>
                <a:gd name="connsiteY567-3140" fmla="*/ 1054271 h 4714424"/>
                <a:gd name="connsiteX568-3141" fmla="*/ 10114856 w 12330774"/>
                <a:gd name="connsiteY568-3142" fmla="*/ 1091190 h 4714424"/>
                <a:gd name="connsiteX569-3143" fmla="*/ 10101311 w 12330774"/>
                <a:gd name="connsiteY569-3144" fmla="*/ 1103053 h 4714424"/>
                <a:gd name="connsiteX570-3145" fmla="*/ 10139859 w 12330774"/>
                <a:gd name="connsiteY570-3146" fmla="*/ 1296881 h 4714424"/>
                <a:gd name="connsiteX571-3147" fmla="*/ 10167989 w 12330774"/>
                <a:gd name="connsiteY571-3148" fmla="*/ 1317979 h 4714424"/>
                <a:gd name="connsiteX572-3149" fmla="*/ 10281546 w 12330774"/>
                <a:gd name="connsiteY572-3150" fmla="*/ 1281060 h 4714424"/>
                <a:gd name="connsiteX573-3151" fmla="*/ 10295091 w 12330774"/>
                <a:gd name="connsiteY573-3152" fmla="*/ 1269192 h 4714424"/>
                <a:gd name="connsiteX574-3153" fmla="*/ 10254460 w 12330774"/>
                <a:gd name="connsiteY574-3154" fmla="*/ 1075363 h 4714424"/>
                <a:gd name="connsiteX575-3155" fmla="*/ 10226329 w 12330774"/>
                <a:gd name="connsiteY575-3156" fmla="*/ 1054271 h 4714424"/>
                <a:gd name="connsiteX576-3157" fmla="*/ 10471154 w 12330774"/>
                <a:gd name="connsiteY576-3158" fmla="*/ 972520 h 4714424"/>
                <a:gd name="connsiteX577-3159" fmla="*/ 10360721 w 12330774"/>
                <a:gd name="connsiteY577-3160" fmla="*/ 1010755 h 4714424"/>
                <a:gd name="connsiteX578-3161" fmla="*/ 10348220 w 12330774"/>
                <a:gd name="connsiteY578-3162" fmla="*/ 1022623 h 4714424"/>
                <a:gd name="connsiteX579-3163" fmla="*/ 10389895 w 12330774"/>
                <a:gd name="connsiteY579-3164" fmla="*/ 1215131 h 4714424"/>
                <a:gd name="connsiteX580-3165" fmla="*/ 10418021 w 12330774"/>
                <a:gd name="connsiteY580-3166" fmla="*/ 1236228 h 4714424"/>
                <a:gd name="connsiteX581-3167" fmla="*/ 10530535 w 12330774"/>
                <a:gd name="connsiteY581-3168" fmla="*/ 1196671 h 4714424"/>
                <a:gd name="connsiteX582-3169" fmla="*/ 10543039 w 12330774"/>
                <a:gd name="connsiteY582-3170" fmla="*/ 1184803 h 4714424"/>
                <a:gd name="connsiteX583-3171" fmla="*/ 10541996 w 12330774"/>
                <a:gd name="connsiteY583-3172" fmla="*/ 1184804 h 4714424"/>
                <a:gd name="connsiteX584-3173" fmla="*/ 10499284 w 12330774"/>
                <a:gd name="connsiteY584-3174" fmla="*/ 992296 h 4714424"/>
                <a:gd name="connsiteX585-3175" fmla="*/ 10471154 w 12330774"/>
                <a:gd name="connsiteY585-3176" fmla="*/ 972520 h 4714424"/>
                <a:gd name="connsiteX586-3177" fmla="*/ 8123968 w 12330774"/>
                <a:gd name="connsiteY586-3178" fmla="*/ 1552676 h 4714424"/>
                <a:gd name="connsiteX587-3179" fmla="*/ 8107299 w 12330774"/>
                <a:gd name="connsiteY587-3180" fmla="*/ 1567181 h 4714424"/>
                <a:gd name="connsiteX588-3181" fmla="*/ 8125008 w 12330774"/>
                <a:gd name="connsiteY588-3182" fmla="*/ 1759689 h 4714424"/>
                <a:gd name="connsiteX589-3183" fmla="*/ 8151054 w 12330774"/>
                <a:gd name="connsiteY589-3184" fmla="*/ 1784741 h 4714424"/>
                <a:gd name="connsiteX590-3185" fmla="*/ 8266692 w 12330774"/>
                <a:gd name="connsiteY590-3186" fmla="*/ 1767598 h 4714424"/>
                <a:gd name="connsiteX591-3187" fmla="*/ 8283244 w 12330774"/>
                <a:gd name="connsiteY591-3188" fmla="*/ 1753195 h 4714424"/>
                <a:gd name="connsiteX592-3189" fmla="*/ 8283362 w 12330774"/>
                <a:gd name="connsiteY592-3190" fmla="*/ 1754414 h 4714424"/>
                <a:gd name="connsiteX593-3191" fmla="*/ 8283362 w 12330774"/>
                <a:gd name="connsiteY593-3192" fmla="*/ 1753093 h 4714424"/>
                <a:gd name="connsiteX594-3193" fmla="*/ 8283244 w 12330774"/>
                <a:gd name="connsiteY594-3194" fmla="*/ 1753195 h 4714424"/>
                <a:gd name="connsiteX595-3195" fmla="*/ 8264608 w 12330774"/>
                <a:gd name="connsiteY595-3196" fmla="*/ 1560589 h 4714424"/>
                <a:gd name="connsiteX596-3197" fmla="*/ 8238566 w 12330774"/>
                <a:gd name="connsiteY596-3198" fmla="*/ 1535533 h 4714424"/>
                <a:gd name="connsiteX597-3199" fmla="*/ 8123968 w 12330774"/>
                <a:gd name="connsiteY597-3200" fmla="*/ 1552676 h 4714424"/>
                <a:gd name="connsiteX598-3201" fmla="*/ 10713894 w 12330774"/>
                <a:gd name="connsiteY598-3202" fmla="*/ 884177 h 4714424"/>
                <a:gd name="connsiteX599-3203" fmla="*/ 10603461 w 12330774"/>
                <a:gd name="connsiteY599-3204" fmla="*/ 925050 h 4714424"/>
                <a:gd name="connsiteX600-3205" fmla="*/ 10590960 w 12330774"/>
                <a:gd name="connsiteY600-3206" fmla="*/ 936918 h 4714424"/>
                <a:gd name="connsiteX601-3207" fmla="*/ 10634715 w 12330774"/>
                <a:gd name="connsiteY601-3208" fmla="*/ 1129425 h 4714424"/>
                <a:gd name="connsiteX602-3209" fmla="*/ 10663886 w 12330774"/>
                <a:gd name="connsiteY602-3210" fmla="*/ 1149206 h 4714424"/>
                <a:gd name="connsiteX603-3211" fmla="*/ 10776403 w 12330774"/>
                <a:gd name="connsiteY603-3212" fmla="*/ 1107011 h 4714424"/>
                <a:gd name="connsiteX604-3213" fmla="*/ 10784606 w 12330774"/>
                <a:gd name="connsiteY604-3214" fmla="*/ 1100089 h 4714424"/>
                <a:gd name="connsiteX605-3215" fmla="*/ 10787842 w 12330774"/>
                <a:gd name="connsiteY605-3216" fmla="*/ 1096366 h 4714424"/>
                <a:gd name="connsiteX606-3217" fmla="*/ 10787864 w 12330774"/>
                <a:gd name="connsiteY606-3218" fmla="*/ 1096461 h 4714424"/>
                <a:gd name="connsiteX607-3219" fmla="*/ 10788904 w 12330774"/>
                <a:gd name="connsiteY607-3220" fmla="*/ 1095144 h 4714424"/>
                <a:gd name="connsiteX608-3221" fmla="*/ 10787842 w 12330774"/>
                <a:gd name="connsiteY608-3222" fmla="*/ 1096366 h 4714424"/>
                <a:gd name="connsiteX609-3223" fmla="*/ 10742024 w 12330774"/>
                <a:gd name="connsiteY609-3224" fmla="*/ 903957 h 4714424"/>
                <a:gd name="connsiteX610-3225" fmla="*/ 10713894 w 12330774"/>
                <a:gd name="connsiteY610-3226" fmla="*/ 884177 h 4714424"/>
                <a:gd name="connsiteX611-3227" fmla="*/ 7870807 w 12330774"/>
                <a:gd name="connsiteY611-3228" fmla="*/ 1589595 h 4714424"/>
                <a:gd name="connsiteX612-3229" fmla="*/ 7854138 w 12330774"/>
                <a:gd name="connsiteY612-3230" fmla="*/ 1604100 h 4714424"/>
                <a:gd name="connsiteX613-3231" fmla="*/ 7871848 w 12330774"/>
                <a:gd name="connsiteY613-3232" fmla="*/ 1796608 h 4714424"/>
                <a:gd name="connsiteX614-3233" fmla="*/ 7897894 w 12330774"/>
                <a:gd name="connsiteY614-3234" fmla="*/ 1822976 h 4714424"/>
                <a:gd name="connsiteX615-3235" fmla="*/ 8013535 w 12330774"/>
                <a:gd name="connsiteY615-3236" fmla="*/ 1805838 h 4714424"/>
                <a:gd name="connsiteX616-3237" fmla="*/ 8030204 w 12330774"/>
                <a:gd name="connsiteY616-3238" fmla="*/ 1791333 h 4714424"/>
                <a:gd name="connsiteX617-3239" fmla="*/ 8029161 w 12330774"/>
                <a:gd name="connsiteY617-3240" fmla="*/ 1791333 h 4714424"/>
                <a:gd name="connsiteX618-3241" fmla="*/ 8011451 w 12330774"/>
                <a:gd name="connsiteY618-3242" fmla="*/ 1598825 h 4714424"/>
                <a:gd name="connsiteX619-3243" fmla="*/ 7985405 w 12330774"/>
                <a:gd name="connsiteY619-3244" fmla="*/ 1572457 h 4714424"/>
                <a:gd name="connsiteX620-3245" fmla="*/ 7870807 w 12330774"/>
                <a:gd name="connsiteY620-3246" fmla="*/ 1589595 h 4714424"/>
                <a:gd name="connsiteX621-3247" fmla="*/ 7618691 w 12330774"/>
                <a:gd name="connsiteY621-3248" fmla="*/ 1625197 h 4714424"/>
                <a:gd name="connsiteX622-3249" fmla="*/ 7600981 w 12330774"/>
                <a:gd name="connsiteY622-3250" fmla="*/ 1639698 h 4714424"/>
                <a:gd name="connsiteX623-3251" fmla="*/ 7617650 w 12330774"/>
                <a:gd name="connsiteY623-3252" fmla="*/ 1832206 h 4714424"/>
                <a:gd name="connsiteX624-3253" fmla="*/ 7643693 w 12330774"/>
                <a:gd name="connsiteY624-3254" fmla="*/ 1858579 h 4714424"/>
                <a:gd name="connsiteX625-3255" fmla="*/ 7759334 w 12330774"/>
                <a:gd name="connsiteY625-3256" fmla="*/ 1842757 h 4714424"/>
                <a:gd name="connsiteX626-3257" fmla="*/ 7776004 w 12330774"/>
                <a:gd name="connsiteY626-3258" fmla="*/ 1828252 h 4714424"/>
                <a:gd name="connsiteX627-3259" fmla="*/ 7774960 w 12330774"/>
                <a:gd name="connsiteY627-3260" fmla="*/ 1828252 h 4714424"/>
                <a:gd name="connsiteX628-3261" fmla="*/ 7758290 w 12330774"/>
                <a:gd name="connsiteY628-3262" fmla="*/ 1635744 h 4714424"/>
                <a:gd name="connsiteX629-3263" fmla="*/ 7733288 w 12330774"/>
                <a:gd name="connsiteY629-3264" fmla="*/ 1609376 h 4714424"/>
                <a:gd name="connsiteX630-3265" fmla="*/ 7618691 w 12330774"/>
                <a:gd name="connsiteY630-3266" fmla="*/ 1625197 h 4714424"/>
                <a:gd name="connsiteX631-3267" fmla="*/ 10955594 w 12330774"/>
                <a:gd name="connsiteY631-3268" fmla="*/ 787925 h 4714424"/>
                <a:gd name="connsiteX632-3269" fmla="*/ 10846204 w 12330774"/>
                <a:gd name="connsiteY632-3270" fmla="*/ 831436 h 4714424"/>
                <a:gd name="connsiteX633-3271" fmla="*/ 10834744 w 12330774"/>
                <a:gd name="connsiteY633-3272" fmla="*/ 843304 h 4714424"/>
                <a:gd name="connsiteX634-3273" fmla="*/ 10881624 w 12330774"/>
                <a:gd name="connsiteY634-3274" fmla="*/ 1035811 h 4714424"/>
                <a:gd name="connsiteX635-3275" fmla="*/ 10910798 w 12330774"/>
                <a:gd name="connsiteY635-3276" fmla="*/ 1055587 h 4714424"/>
                <a:gd name="connsiteX636-3277" fmla="*/ 11022267 w 12330774"/>
                <a:gd name="connsiteY636-3278" fmla="*/ 1010755 h 4714424"/>
                <a:gd name="connsiteX637-3279" fmla="*/ 11033728 w 12330774"/>
                <a:gd name="connsiteY637-3280" fmla="*/ 998892 h 4714424"/>
                <a:gd name="connsiteX638-3281" fmla="*/ 11033728 w 12330774"/>
                <a:gd name="connsiteY638-3282" fmla="*/ 997572 h 4714424"/>
                <a:gd name="connsiteX639-3283" fmla="*/ 10984764 w 12330774"/>
                <a:gd name="connsiteY639-3284" fmla="*/ 806385 h 4714424"/>
                <a:gd name="connsiteX640-3285" fmla="*/ 10955594 w 12330774"/>
                <a:gd name="connsiteY640-3286" fmla="*/ 787925 h 4714424"/>
                <a:gd name="connsiteX641-3287" fmla="*/ 7366574 w 12330774"/>
                <a:gd name="connsiteY641-3288" fmla="*/ 1658158 h 4714424"/>
                <a:gd name="connsiteX642-3289" fmla="*/ 7348864 w 12330774"/>
                <a:gd name="connsiteY642-3290" fmla="*/ 1672663 h 4714424"/>
                <a:gd name="connsiteX643-3291" fmla="*/ 7364490 w 12330774"/>
                <a:gd name="connsiteY643-3292" fmla="*/ 1865170 h 4714424"/>
                <a:gd name="connsiteX644-3293" fmla="*/ 7389492 w 12330774"/>
                <a:gd name="connsiteY644-3294" fmla="*/ 1891543 h 4714424"/>
                <a:gd name="connsiteX645-3295" fmla="*/ 7505133 w 12330774"/>
                <a:gd name="connsiteY645-3296" fmla="*/ 1877038 h 4714424"/>
                <a:gd name="connsiteX646-3297" fmla="*/ 7521803 w 12330774"/>
                <a:gd name="connsiteY646-3298" fmla="*/ 1862533 h 4714424"/>
                <a:gd name="connsiteX647-3299" fmla="*/ 7506174 w 12330774"/>
                <a:gd name="connsiteY647-3300" fmla="*/ 1670025 h 4714424"/>
                <a:gd name="connsiteX648-3301" fmla="*/ 7481171 w 12330774"/>
                <a:gd name="connsiteY648-3302" fmla="*/ 1643657 h 4714424"/>
                <a:gd name="connsiteX649-3303" fmla="*/ 7366574 w 12330774"/>
                <a:gd name="connsiteY649-3304" fmla="*/ 1658158 h 4714424"/>
                <a:gd name="connsiteX650-3305" fmla="*/ 11196249 w 12330774"/>
                <a:gd name="connsiteY650-3306" fmla="*/ 687715 h 4714424"/>
                <a:gd name="connsiteX651-3307" fmla="*/ 11087904 w 12330774"/>
                <a:gd name="connsiteY651-3308" fmla="*/ 735185 h 4714424"/>
                <a:gd name="connsiteX652-3309" fmla="*/ 11076443 w 12330774"/>
                <a:gd name="connsiteY652-3310" fmla="*/ 745731 h 4714424"/>
                <a:gd name="connsiteX653-3311" fmla="*/ 11126448 w 12330774"/>
                <a:gd name="connsiteY653-3312" fmla="*/ 936918 h 4714424"/>
                <a:gd name="connsiteX654-3313" fmla="*/ 11155618 w 12330774"/>
                <a:gd name="connsiteY654-3314" fmla="*/ 955377 h 4714424"/>
                <a:gd name="connsiteX655-3315" fmla="*/ 11267095 w 12330774"/>
                <a:gd name="connsiteY655-3316" fmla="*/ 906591 h 4714424"/>
                <a:gd name="connsiteX656-3317" fmla="*/ 11277512 w 12330774"/>
                <a:gd name="connsiteY656-3318" fmla="*/ 896044 h 4714424"/>
                <a:gd name="connsiteX657-3319" fmla="*/ 11278552 w 12330774"/>
                <a:gd name="connsiteY657-3320" fmla="*/ 897361 h 4714424"/>
                <a:gd name="connsiteX658-3321" fmla="*/ 11225420 w 12330774"/>
                <a:gd name="connsiteY658-3322" fmla="*/ 706174 h 4714424"/>
                <a:gd name="connsiteX659-3323" fmla="*/ 11196249 w 12330774"/>
                <a:gd name="connsiteY659-3324" fmla="*/ 687715 h 4714424"/>
                <a:gd name="connsiteX660-3325" fmla="*/ 7112373 w 12330774"/>
                <a:gd name="connsiteY660-3326" fmla="*/ 1689805 h 4714424"/>
                <a:gd name="connsiteX661-3327" fmla="*/ 7094663 w 12330774"/>
                <a:gd name="connsiteY661-3328" fmla="*/ 1704306 h 4714424"/>
                <a:gd name="connsiteX662-3329" fmla="*/ 7109249 w 12330774"/>
                <a:gd name="connsiteY662-3330" fmla="*/ 1896814 h 4714424"/>
                <a:gd name="connsiteX663-3331" fmla="*/ 7134251 w 12330774"/>
                <a:gd name="connsiteY663-3332" fmla="*/ 1923187 h 4714424"/>
                <a:gd name="connsiteX664-3333" fmla="*/ 7249892 w 12330774"/>
                <a:gd name="connsiteY664-3334" fmla="*/ 1908681 h 4714424"/>
                <a:gd name="connsiteX665-3335" fmla="*/ 7267602 w 12330774"/>
                <a:gd name="connsiteY665-3336" fmla="*/ 1894176 h 4714424"/>
                <a:gd name="connsiteX666-3337" fmla="*/ 7266562 w 12330774"/>
                <a:gd name="connsiteY666-3338" fmla="*/ 1894176 h 4714424"/>
                <a:gd name="connsiteX667-3339" fmla="*/ 7251976 w 12330774"/>
                <a:gd name="connsiteY667-3340" fmla="*/ 1701673 h 4714424"/>
                <a:gd name="connsiteX668-3341" fmla="*/ 7226971 w 12330774"/>
                <a:gd name="connsiteY668-3342" fmla="*/ 1675300 h 4714424"/>
                <a:gd name="connsiteX669-3343" fmla="*/ 7112373 w 12330774"/>
                <a:gd name="connsiteY669-3344" fmla="*/ 1689805 h 4714424"/>
                <a:gd name="connsiteX670-3345" fmla="*/ 12102620 w 12330774"/>
                <a:gd name="connsiteY670-3346" fmla="*/ 434558 h 4714424"/>
                <a:gd name="connsiteX671-3347" fmla="*/ 11461911 w 12330774"/>
                <a:gd name="connsiteY671-3348" fmla="*/ 925050 h 4714424"/>
                <a:gd name="connsiteX672-3349" fmla="*/ 11687982 w 12330774"/>
                <a:gd name="connsiteY672-3350" fmla="*/ 2831659 h 4714424"/>
                <a:gd name="connsiteX673-3351" fmla="*/ 12284936 w 12330774"/>
                <a:gd name="connsiteY673-3352" fmla="*/ 2305564 h 4714424"/>
                <a:gd name="connsiteX674-3353" fmla="*/ 12102620 w 12330774"/>
                <a:gd name="connsiteY674-3354" fmla="*/ 434558 h 4714424"/>
                <a:gd name="connsiteX675-3355" fmla="*/ 6859216 w 12330774"/>
                <a:gd name="connsiteY675-3356" fmla="*/ 1718812 h 4714424"/>
                <a:gd name="connsiteX676-3357" fmla="*/ 6841503 w 12330774"/>
                <a:gd name="connsiteY676-3358" fmla="*/ 1733316 h 4714424"/>
                <a:gd name="connsiteX677-3359" fmla="*/ 6855048 w 12330774"/>
                <a:gd name="connsiteY677-3360" fmla="*/ 1925824 h 4714424"/>
                <a:gd name="connsiteX678-3361" fmla="*/ 6880050 w 12330774"/>
                <a:gd name="connsiteY678-3362" fmla="*/ 1952192 h 4714424"/>
                <a:gd name="connsiteX679-3363" fmla="*/ 6995691 w 12330774"/>
                <a:gd name="connsiteY679-3364" fmla="*/ 1939008 h 4714424"/>
                <a:gd name="connsiteX680-3365" fmla="*/ 7013401 w 12330774"/>
                <a:gd name="connsiteY680-3366" fmla="*/ 1924503 h 4714424"/>
                <a:gd name="connsiteX681-3367" fmla="*/ 6999860 w 12330774"/>
                <a:gd name="connsiteY681-3368" fmla="*/ 1732000 h 4714424"/>
                <a:gd name="connsiteX682-3369" fmla="*/ 6974854 w 12330774"/>
                <a:gd name="connsiteY682-3370" fmla="*/ 1705627 h 4714424"/>
                <a:gd name="connsiteX683-3371" fmla="*/ 6859216 w 12330774"/>
                <a:gd name="connsiteY683-3372" fmla="*/ 1718812 h 4714424"/>
                <a:gd name="connsiteX684-3373" fmla="*/ 11428573 w 12330774"/>
                <a:gd name="connsiteY684-3374" fmla="*/ 575641 h 4714424"/>
                <a:gd name="connsiteX685-3375" fmla="*/ 11323352 w 12330774"/>
                <a:gd name="connsiteY685-3376" fmla="*/ 627061 h 4714424"/>
                <a:gd name="connsiteX686-3377" fmla="*/ 11312935 w 12330774"/>
                <a:gd name="connsiteY686-3378" fmla="*/ 632336 h 4714424"/>
                <a:gd name="connsiteX687-3379" fmla="*/ 11377524 w 12330774"/>
                <a:gd name="connsiteY687-3380" fmla="*/ 855171 h 4714424"/>
                <a:gd name="connsiteX688-3381" fmla="*/ 11398362 w 12330774"/>
                <a:gd name="connsiteY688-3382" fmla="*/ 845941 h 4714424"/>
                <a:gd name="connsiteX689-3383" fmla="*/ 11510875 w 12330774"/>
                <a:gd name="connsiteY689-3384" fmla="*/ 790563 h 4714424"/>
                <a:gd name="connsiteX690-3385" fmla="*/ 11520252 w 12330774"/>
                <a:gd name="connsiteY690-3386" fmla="*/ 780012 h 4714424"/>
                <a:gd name="connsiteX691-3387" fmla="*/ 11521296 w 12330774"/>
                <a:gd name="connsiteY691-3388" fmla="*/ 780012 h 4714424"/>
                <a:gd name="connsiteX692-3389" fmla="*/ 11458787 w 12330774"/>
                <a:gd name="connsiteY692-3390" fmla="*/ 591463 h 4714424"/>
                <a:gd name="connsiteX693-3391" fmla="*/ 11428573 w 12330774"/>
                <a:gd name="connsiteY693-3392" fmla="*/ 575641 h 4714424"/>
                <a:gd name="connsiteX694-3393" fmla="*/ 6607096 w 12330774"/>
                <a:gd name="connsiteY694-3394" fmla="*/ 1743863 h 4714424"/>
                <a:gd name="connsiteX695-3395" fmla="*/ 6589386 w 12330774"/>
                <a:gd name="connsiteY695-3396" fmla="*/ 1759689 h 4714424"/>
                <a:gd name="connsiteX696-3397" fmla="*/ 6600847 w 12330774"/>
                <a:gd name="connsiteY696-3398" fmla="*/ 1950876 h 4714424"/>
                <a:gd name="connsiteX697-3399" fmla="*/ 6625849 w 12330774"/>
                <a:gd name="connsiteY697-3400" fmla="*/ 1978565 h 4714424"/>
                <a:gd name="connsiteX698-3401" fmla="*/ 6741490 w 12330774"/>
                <a:gd name="connsiteY698-3402" fmla="*/ 1966697 h 4714424"/>
                <a:gd name="connsiteX699-3403" fmla="*/ 6759200 w 12330774"/>
                <a:gd name="connsiteY699-3404" fmla="*/ 1952192 h 4714424"/>
                <a:gd name="connsiteX700-3405" fmla="*/ 6760244 w 12330774"/>
                <a:gd name="connsiteY700-3406" fmla="*/ 1949555 h 4714424"/>
                <a:gd name="connsiteX701-3407" fmla="*/ 6747743 w 12330774"/>
                <a:gd name="connsiteY701-3408" fmla="*/ 1758368 h 4714424"/>
                <a:gd name="connsiteX702-3409" fmla="*/ 6722737 w 12330774"/>
                <a:gd name="connsiteY702-3410" fmla="*/ 1732000 h 4714424"/>
                <a:gd name="connsiteX703-3411" fmla="*/ 6607096 w 12330774"/>
                <a:gd name="connsiteY703-3412" fmla="*/ 1743863 h 4714424"/>
                <a:gd name="connsiteX704-3413" fmla="*/ 4709971 w 12330774"/>
                <a:gd name="connsiteY704-3414" fmla="*/ 2192170 h 4714424"/>
                <a:gd name="connsiteX705-3415" fmla="*/ 4985006 w 12330774"/>
                <a:gd name="connsiteY705-3416" fmla="*/ 4040758 h 4714424"/>
                <a:gd name="connsiteX706-3417" fmla="*/ 4990214 w 12330774"/>
                <a:gd name="connsiteY706-3418" fmla="*/ 4040758 h 4714424"/>
                <a:gd name="connsiteX707-3419" fmla="*/ 4991258 w 12330774"/>
                <a:gd name="connsiteY707-3420" fmla="*/ 4040758 h 4714424"/>
                <a:gd name="connsiteX708-3421" fmla="*/ 6917557 w 12330774"/>
                <a:gd name="connsiteY708-3422" fmla="*/ 3964282 h 4714424"/>
                <a:gd name="connsiteX709-3423" fmla="*/ 6689402 w 12330774"/>
                <a:gd name="connsiteY709-3424" fmla="*/ 2069545 h 4714424"/>
                <a:gd name="connsiteX710-3425" fmla="*/ 6482081 w 12330774"/>
                <a:gd name="connsiteY710-3426" fmla="*/ 2089322 h 4714424"/>
                <a:gd name="connsiteX711-3427" fmla="*/ 4709971 w 12330774"/>
                <a:gd name="connsiteY711-3428" fmla="*/ 2192170 h 4714424"/>
                <a:gd name="connsiteX712-3429" fmla="*/ 6352898 w 12330774"/>
                <a:gd name="connsiteY712-3430" fmla="*/ 1768919 h 4714424"/>
                <a:gd name="connsiteX713-3431" fmla="*/ 6334145 w 12330774"/>
                <a:gd name="connsiteY713-3432" fmla="*/ 1784740 h 4714424"/>
                <a:gd name="connsiteX714-3433" fmla="*/ 6344562 w 12330774"/>
                <a:gd name="connsiteY714-3434" fmla="*/ 1975927 h 4714424"/>
                <a:gd name="connsiteX715-3435" fmla="*/ 6369564 w 12330774"/>
                <a:gd name="connsiteY715-3436" fmla="*/ 2003616 h 4714424"/>
                <a:gd name="connsiteX716-3437" fmla="*/ 6447702 w 12330774"/>
                <a:gd name="connsiteY716-3438" fmla="*/ 1997024 h 4714424"/>
                <a:gd name="connsiteX717-3439" fmla="*/ 6486249 w 12330774"/>
                <a:gd name="connsiteY717-3440" fmla="*/ 1993070 h 4714424"/>
                <a:gd name="connsiteX718-3441" fmla="*/ 6503959 w 12330774"/>
                <a:gd name="connsiteY718-3442" fmla="*/ 1977244 h 4714424"/>
                <a:gd name="connsiteX719-3443" fmla="*/ 6503959 w 12330774"/>
                <a:gd name="connsiteY719-3444" fmla="*/ 1975927 h 4714424"/>
                <a:gd name="connsiteX720-3445" fmla="*/ 6492498 w 12330774"/>
                <a:gd name="connsiteY720-3446" fmla="*/ 1784741 h 4714424"/>
                <a:gd name="connsiteX721-3447" fmla="*/ 6467496 w 12330774"/>
                <a:gd name="connsiteY721-3448" fmla="*/ 1758368 h 4714424"/>
                <a:gd name="connsiteX722-3449" fmla="*/ 6429989 w 12330774"/>
                <a:gd name="connsiteY722-3450" fmla="*/ 1762322 h 4714424"/>
                <a:gd name="connsiteX723-3451" fmla="*/ 6352898 w 12330774"/>
                <a:gd name="connsiteY723-3452" fmla="*/ 1768919 h 4714424"/>
                <a:gd name="connsiteX724-3453" fmla="*/ 11648395 w 12330774"/>
                <a:gd name="connsiteY724-3454" fmla="*/ 446421 h 4714424"/>
                <a:gd name="connsiteX725-3455" fmla="*/ 11550466 w 12330774"/>
                <a:gd name="connsiteY725-3456" fmla="*/ 508396 h 4714424"/>
                <a:gd name="connsiteX726-3457" fmla="*/ 11542130 w 12330774"/>
                <a:gd name="connsiteY726-3458" fmla="*/ 517625 h 4714424"/>
                <a:gd name="connsiteX727-3459" fmla="*/ 11608807 w 12330774"/>
                <a:gd name="connsiteY727-3460" fmla="*/ 703537 h 4714424"/>
                <a:gd name="connsiteX728-3461" fmla="*/ 11640062 w 12330774"/>
                <a:gd name="connsiteY728-3462" fmla="*/ 718042 h 4714424"/>
                <a:gd name="connsiteX729-3463" fmla="*/ 11749447 w 12330774"/>
                <a:gd name="connsiteY729-3464" fmla="*/ 649479 h 4714424"/>
                <a:gd name="connsiteX730-3465" fmla="*/ 11756743 w 12330774"/>
                <a:gd name="connsiteY730-3466" fmla="*/ 641566 h 4714424"/>
                <a:gd name="connsiteX731-3467" fmla="*/ 11756743 w 12330774"/>
                <a:gd name="connsiteY731-3468" fmla="*/ 638928 h 4714424"/>
                <a:gd name="connsiteX732-3469" fmla="*/ 11680689 w 12330774"/>
                <a:gd name="connsiteY732-3470" fmla="*/ 458288 h 4714424"/>
                <a:gd name="connsiteX733-3471" fmla="*/ 11679649 w 12330774"/>
                <a:gd name="connsiteY733-3472" fmla="*/ 458288 h 4714424"/>
                <a:gd name="connsiteX734-3473" fmla="*/ 11648395 w 12330774"/>
                <a:gd name="connsiteY734-3474" fmla="*/ 446421 h 4714424"/>
                <a:gd name="connsiteX735-3475" fmla="*/ 6098697 w 12330774"/>
                <a:gd name="connsiteY735-3476" fmla="*/ 1790011 h 4714424"/>
                <a:gd name="connsiteX736-3477" fmla="*/ 6079944 w 12330774"/>
                <a:gd name="connsiteY736-3478" fmla="*/ 1805838 h 4714424"/>
                <a:gd name="connsiteX737-3479" fmla="*/ 6089321 w 12330774"/>
                <a:gd name="connsiteY737-3480" fmla="*/ 1997024 h 4714424"/>
                <a:gd name="connsiteX738-3481" fmla="*/ 6113283 w 12330774"/>
                <a:gd name="connsiteY738-3482" fmla="*/ 2024713 h 4714424"/>
                <a:gd name="connsiteX739-3483" fmla="*/ 6229964 w 12330774"/>
                <a:gd name="connsiteY739-3484" fmla="*/ 2015484 h 4714424"/>
                <a:gd name="connsiteX740-3485" fmla="*/ 6248718 w 12330774"/>
                <a:gd name="connsiteY740-3486" fmla="*/ 1999662 h 4714424"/>
                <a:gd name="connsiteX741-3487" fmla="*/ 6238297 w 12330774"/>
                <a:gd name="connsiteY741-3488" fmla="*/ 1808471 h 4714424"/>
                <a:gd name="connsiteX742-3489" fmla="*/ 6213295 w 12330774"/>
                <a:gd name="connsiteY742-3490" fmla="*/ 1780782 h 4714424"/>
                <a:gd name="connsiteX743-3491" fmla="*/ 6098697 w 12330774"/>
                <a:gd name="connsiteY743-3492" fmla="*/ 1790011 h 4714424"/>
                <a:gd name="connsiteX744-3493" fmla="*/ 5844496 w 12330774"/>
                <a:gd name="connsiteY744-3494" fmla="*/ 1808471 h 4714424"/>
                <a:gd name="connsiteX745-3495" fmla="*/ 5825743 w 12330774"/>
                <a:gd name="connsiteY745-3496" fmla="*/ 1824297 h 4714424"/>
                <a:gd name="connsiteX746-3497" fmla="*/ 5834076 w 12330774"/>
                <a:gd name="connsiteY746-3498" fmla="*/ 2015484 h 4714424"/>
                <a:gd name="connsiteX747-3499" fmla="*/ 5858041 w 12330774"/>
                <a:gd name="connsiteY747-3500" fmla="*/ 2043173 h 4714424"/>
                <a:gd name="connsiteX748-3501" fmla="*/ 5974723 w 12330774"/>
                <a:gd name="connsiteY748-3502" fmla="*/ 2035260 h 4714424"/>
                <a:gd name="connsiteX749-3503" fmla="*/ 5993473 w 12330774"/>
                <a:gd name="connsiteY749-3504" fmla="*/ 2019438 h 4714424"/>
                <a:gd name="connsiteX750-3505" fmla="*/ 5992433 w 12330774"/>
                <a:gd name="connsiteY750-3506" fmla="*/ 2019438 h 4714424"/>
                <a:gd name="connsiteX751-3507" fmla="*/ 5984096 w 12330774"/>
                <a:gd name="connsiteY751-3508" fmla="*/ 1828252 h 4714424"/>
                <a:gd name="connsiteX752-3509" fmla="*/ 5960138 w 12330774"/>
                <a:gd name="connsiteY752-3510" fmla="*/ 1800562 h 4714424"/>
                <a:gd name="connsiteX753-3511" fmla="*/ 5844496 w 12330774"/>
                <a:gd name="connsiteY753-3512" fmla="*/ 1808471 h 4714424"/>
                <a:gd name="connsiteX754-3513" fmla="*/ 11873033 w 12330774"/>
                <a:gd name="connsiteY754-3514" fmla="*/ 284406 h 4714424"/>
                <a:gd name="connsiteX755-3515" fmla="*/ 11855712 w 12330774"/>
                <a:gd name="connsiteY755-3516" fmla="*/ 289515 h 4714424"/>
                <a:gd name="connsiteX756-3517" fmla="*/ 11767160 w 12330774"/>
                <a:gd name="connsiteY756-3518" fmla="*/ 363353 h 4714424"/>
                <a:gd name="connsiteX757-3519" fmla="*/ 11760908 w 12330774"/>
                <a:gd name="connsiteY757-3520" fmla="*/ 371267 h 4714424"/>
                <a:gd name="connsiteX758-3521" fmla="*/ 11760908 w 12330774"/>
                <a:gd name="connsiteY758-3522" fmla="*/ 373904 h 4714424"/>
                <a:gd name="connsiteX759-3523" fmla="*/ 11843211 w 12330774"/>
                <a:gd name="connsiteY759-3524" fmla="*/ 550586 h 4714424"/>
                <a:gd name="connsiteX760-3525" fmla="*/ 11875509 w 12330774"/>
                <a:gd name="connsiteY760-3526" fmla="*/ 561136 h 4714424"/>
                <a:gd name="connsiteX761-3527" fmla="*/ 11979690 w 12330774"/>
                <a:gd name="connsiteY761-3528" fmla="*/ 474110 h 4714424"/>
                <a:gd name="connsiteX762-3529" fmla="*/ 11984898 w 12330774"/>
                <a:gd name="connsiteY762-3530" fmla="*/ 467518 h 4714424"/>
                <a:gd name="connsiteX763-3531" fmla="*/ 11985938 w 12330774"/>
                <a:gd name="connsiteY763-3532" fmla="*/ 467518 h 4714424"/>
                <a:gd name="connsiteX764-3533" fmla="*/ 11983854 w 12330774"/>
                <a:gd name="connsiteY764-3534" fmla="*/ 462247 h 4714424"/>
                <a:gd name="connsiteX765-3535" fmla="*/ 11888010 w 12330774"/>
                <a:gd name="connsiteY765-3536" fmla="*/ 296108 h 4714424"/>
                <a:gd name="connsiteX766-3537" fmla="*/ 11873033 w 12330774"/>
                <a:gd name="connsiteY766-3538" fmla="*/ 284406 h 4714424"/>
                <a:gd name="connsiteX767-3539" fmla="*/ 5590296 w 12330774"/>
                <a:gd name="connsiteY767-3540" fmla="*/ 1825614 h 4714424"/>
                <a:gd name="connsiteX768-3541" fmla="*/ 5571542 w 12330774"/>
                <a:gd name="connsiteY768-3542" fmla="*/ 1841436 h 4714424"/>
                <a:gd name="connsiteX769-3543" fmla="*/ 5578835 w 12330774"/>
                <a:gd name="connsiteY769-3544" fmla="*/ 2031306 h 4714424"/>
                <a:gd name="connsiteX770-3545" fmla="*/ 5602797 w 12330774"/>
                <a:gd name="connsiteY770-3546" fmla="*/ 2058995 h 4714424"/>
                <a:gd name="connsiteX771-3547" fmla="*/ 5719478 w 12330774"/>
                <a:gd name="connsiteY771-3548" fmla="*/ 2052403 h 4714424"/>
                <a:gd name="connsiteX772-3549" fmla="*/ 5738232 w 12330774"/>
                <a:gd name="connsiteY772-3550" fmla="*/ 2036581 h 4714424"/>
                <a:gd name="connsiteX773-3551" fmla="*/ 5737192 w 12330774"/>
                <a:gd name="connsiteY773-3552" fmla="*/ 2037897 h 4714424"/>
                <a:gd name="connsiteX774-3553" fmla="*/ 5729895 w 12330774"/>
                <a:gd name="connsiteY774-3554" fmla="*/ 1846711 h 4714424"/>
                <a:gd name="connsiteX775-3555" fmla="*/ 5705937 w 12330774"/>
                <a:gd name="connsiteY775-3556" fmla="*/ 1819022 h 4714424"/>
                <a:gd name="connsiteX776-3557" fmla="*/ 5590296 w 12330774"/>
                <a:gd name="connsiteY776-3558" fmla="*/ 1825614 h 4714424"/>
                <a:gd name="connsiteX777-3559" fmla="*/ 5335054 w 12330774"/>
                <a:gd name="connsiteY777-3560" fmla="*/ 1838798 h 4714424"/>
                <a:gd name="connsiteX778-3561" fmla="*/ 5316301 w 12330774"/>
                <a:gd name="connsiteY778-3562" fmla="*/ 1854624 h 4714424"/>
                <a:gd name="connsiteX779-3563" fmla="*/ 5322553 w 12330774"/>
                <a:gd name="connsiteY779-3564" fmla="*/ 2045811 h 4714424"/>
                <a:gd name="connsiteX780-3565" fmla="*/ 5346512 w 12330774"/>
                <a:gd name="connsiteY780-3566" fmla="*/ 2073500 h 4714424"/>
                <a:gd name="connsiteX781-3567" fmla="*/ 5463193 w 12330774"/>
                <a:gd name="connsiteY781-3568" fmla="*/ 2066908 h 4714424"/>
                <a:gd name="connsiteX782-3569" fmla="*/ 5482991 w 12330774"/>
                <a:gd name="connsiteY782-3570" fmla="*/ 2051086 h 4714424"/>
                <a:gd name="connsiteX783-3571" fmla="*/ 5480907 w 12330774"/>
                <a:gd name="connsiteY783-3572" fmla="*/ 2049765 h 4714424"/>
                <a:gd name="connsiteX784-3573" fmla="*/ 5474654 w 12330774"/>
                <a:gd name="connsiteY784-3574" fmla="*/ 1859895 h 4714424"/>
                <a:gd name="connsiteX785-3575" fmla="*/ 5450692 w 12330774"/>
                <a:gd name="connsiteY785-3576" fmla="*/ 1832206 h 4714424"/>
                <a:gd name="connsiteX786-3577" fmla="*/ 5335054 w 12330774"/>
                <a:gd name="connsiteY786-3578" fmla="*/ 1838798 h 4714424"/>
                <a:gd name="connsiteX787-3579" fmla="*/ 5081894 w 12330774"/>
                <a:gd name="connsiteY787-3580" fmla="*/ 1851986 h 4714424"/>
                <a:gd name="connsiteX788-3581" fmla="*/ 5062100 w 12330774"/>
                <a:gd name="connsiteY788-3582" fmla="*/ 1867808 h 4714424"/>
                <a:gd name="connsiteX789-3583" fmla="*/ 5067309 w 12330774"/>
                <a:gd name="connsiteY789-3584" fmla="*/ 2057678 h 4714424"/>
                <a:gd name="connsiteX790-3585" fmla="*/ 5091271 w 12330774"/>
                <a:gd name="connsiteY790-3586" fmla="*/ 2085367 h 4714424"/>
                <a:gd name="connsiteX791-3587" fmla="*/ 5207952 w 12330774"/>
                <a:gd name="connsiteY791-3588" fmla="*/ 2080092 h 4714424"/>
                <a:gd name="connsiteX792-3589" fmla="*/ 5227746 w 12330774"/>
                <a:gd name="connsiteY792-3590" fmla="*/ 2064270 h 4714424"/>
                <a:gd name="connsiteX793-3591" fmla="*/ 5226706 w 12330774"/>
                <a:gd name="connsiteY793-3592" fmla="*/ 2064270 h 4714424"/>
                <a:gd name="connsiteX794-3593" fmla="*/ 5221497 w 12330774"/>
                <a:gd name="connsiteY794-3594" fmla="*/ 1874400 h 4714424"/>
                <a:gd name="connsiteX795-3595" fmla="*/ 5197535 w 12330774"/>
                <a:gd name="connsiteY795-3596" fmla="*/ 1846711 h 4714424"/>
                <a:gd name="connsiteX796-3597" fmla="*/ 5081894 w 12330774"/>
                <a:gd name="connsiteY796-3598" fmla="*/ 1851986 h 4714424"/>
                <a:gd name="connsiteX797-3599" fmla="*/ 4828737 w 12330774"/>
                <a:gd name="connsiteY797-3600" fmla="*/ 1859895 h 4714424"/>
                <a:gd name="connsiteX798-3601" fmla="*/ 4808943 w 12330774"/>
                <a:gd name="connsiteY798-3602" fmla="*/ 1875717 h 4714424"/>
                <a:gd name="connsiteX799-3603" fmla="*/ 4812067 w 12330774"/>
                <a:gd name="connsiteY799-3604" fmla="*/ 2065587 h 4714424"/>
                <a:gd name="connsiteX800-3605" fmla="*/ 4836029 w 12330774"/>
                <a:gd name="connsiteY800-3606" fmla="*/ 2094597 h 4714424"/>
                <a:gd name="connsiteX801-3607" fmla="*/ 4952711 w 12330774"/>
                <a:gd name="connsiteY801-3608" fmla="*/ 2090638 h 4714424"/>
                <a:gd name="connsiteX802-3609" fmla="*/ 4972505 w 12330774"/>
                <a:gd name="connsiteY802-3610" fmla="*/ 2074816 h 4714424"/>
                <a:gd name="connsiteX803-3611" fmla="*/ 4972505 w 12330774"/>
                <a:gd name="connsiteY803-3612" fmla="*/ 2073500 h 4714424"/>
                <a:gd name="connsiteX804-3613" fmla="*/ 4968337 w 12330774"/>
                <a:gd name="connsiteY804-3614" fmla="*/ 1883630 h 4714424"/>
                <a:gd name="connsiteX805-3615" fmla="*/ 4944378 w 12330774"/>
                <a:gd name="connsiteY805-3616" fmla="*/ 1855941 h 4714424"/>
                <a:gd name="connsiteX806-3617" fmla="*/ 4828737 w 12330774"/>
                <a:gd name="connsiteY806-3618" fmla="*/ 1859895 h 4714424"/>
                <a:gd name="connsiteX807-3619" fmla="*/ 4575576 w 12330774"/>
                <a:gd name="connsiteY807-3620" fmla="*/ 1866487 h 4714424"/>
                <a:gd name="connsiteX808-3621" fmla="*/ 4555782 w 12330774"/>
                <a:gd name="connsiteY808-3622" fmla="*/ 1882313 h 4714424"/>
                <a:gd name="connsiteX809-3623" fmla="*/ 4557867 w 12330774"/>
                <a:gd name="connsiteY809-3624" fmla="*/ 2072179 h 4714424"/>
                <a:gd name="connsiteX810-3625" fmla="*/ 4580785 w 12330774"/>
                <a:gd name="connsiteY810-3626" fmla="*/ 2101189 h 4714424"/>
                <a:gd name="connsiteX811-3627" fmla="*/ 4697470 w 12330774"/>
                <a:gd name="connsiteY811-3628" fmla="*/ 2098551 h 4714424"/>
                <a:gd name="connsiteX812-3629" fmla="*/ 4717264 w 12330774"/>
                <a:gd name="connsiteY812-3630" fmla="*/ 2082729 h 4714424"/>
                <a:gd name="connsiteX813-3631" fmla="*/ 4714136 w 12330774"/>
                <a:gd name="connsiteY813-3632" fmla="*/ 1892860 h 4714424"/>
                <a:gd name="connsiteX814-3633" fmla="*/ 4690177 w 12330774"/>
                <a:gd name="connsiteY814-3634" fmla="*/ 1863854 h 4714424"/>
                <a:gd name="connsiteX815-3635" fmla="*/ 4575576 w 12330774"/>
                <a:gd name="connsiteY815-3636" fmla="*/ 1866487 h 4714424"/>
                <a:gd name="connsiteX816-3637" fmla="*/ 4322419 w 12330774"/>
                <a:gd name="connsiteY816-3638" fmla="*/ 1869125 h 4714424"/>
                <a:gd name="connsiteX817-3639" fmla="*/ 4301582 w 12330774"/>
                <a:gd name="connsiteY817-3640" fmla="*/ 1886268 h 4714424"/>
                <a:gd name="connsiteX818-3641" fmla="*/ 4301582 w 12330774"/>
                <a:gd name="connsiteY818-3642" fmla="*/ 2074817 h 4714424"/>
                <a:gd name="connsiteX819-3643" fmla="*/ 4324503 w 12330774"/>
                <a:gd name="connsiteY819-3644" fmla="*/ 2103827 h 4714424"/>
                <a:gd name="connsiteX820-3645" fmla="*/ 4441185 w 12330774"/>
                <a:gd name="connsiteY820-3646" fmla="*/ 2103827 h 4714424"/>
                <a:gd name="connsiteX821-3647" fmla="*/ 4462019 w 12330774"/>
                <a:gd name="connsiteY821-3648" fmla="*/ 2086684 h 4714424"/>
                <a:gd name="connsiteX822-3649" fmla="*/ 4459935 w 12330774"/>
                <a:gd name="connsiteY822-3650" fmla="*/ 2086684 h 4714424"/>
                <a:gd name="connsiteX823-3651" fmla="*/ 4459935 w 12330774"/>
                <a:gd name="connsiteY823-3652" fmla="*/ 1898135 h 4714424"/>
                <a:gd name="connsiteX824-3653" fmla="*/ 4437017 w 12330774"/>
                <a:gd name="connsiteY824-3654" fmla="*/ 1869125 h 4714424"/>
                <a:gd name="connsiteX825-3655" fmla="*/ 4322419 w 12330774"/>
                <a:gd name="connsiteY825-3656" fmla="*/ 1869125 h 4714424"/>
                <a:gd name="connsiteX826-3657" fmla="*/ 4071343 w 12330774"/>
                <a:gd name="connsiteY826-3658" fmla="*/ 1866487 h 4714424"/>
                <a:gd name="connsiteX827-3659" fmla="*/ 4049465 w 12330774"/>
                <a:gd name="connsiteY827-3660" fmla="*/ 1883630 h 4714424"/>
                <a:gd name="connsiteX828-3661" fmla="*/ 4045297 w 12330774"/>
                <a:gd name="connsiteY828-3662" fmla="*/ 2070862 h 4714424"/>
                <a:gd name="connsiteX829-3663" fmla="*/ 4067178 w 12330774"/>
                <a:gd name="connsiteY829-3664" fmla="*/ 2101189 h 4714424"/>
                <a:gd name="connsiteX830-3665" fmla="*/ 4184900 w 12330774"/>
                <a:gd name="connsiteY830-3666" fmla="*/ 2103827 h 4714424"/>
                <a:gd name="connsiteX831-3667" fmla="*/ 4205737 w 12330774"/>
                <a:gd name="connsiteY831-3668" fmla="*/ 2086684 h 4714424"/>
                <a:gd name="connsiteX832-3669" fmla="*/ 4205737 w 12330774"/>
                <a:gd name="connsiteY832-3670" fmla="*/ 2088005 h 4714424"/>
                <a:gd name="connsiteX833-3671" fmla="*/ 4207818 w 12330774"/>
                <a:gd name="connsiteY833-3672" fmla="*/ 1899452 h 4714424"/>
                <a:gd name="connsiteX834-3673" fmla="*/ 4184900 w 12330774"/>
                <a:gd name="connsiteY834-3674" fmla="*/ 1869125 h 4714424"/>
                <a:gd name="connsiteX835-3675" fmla="*/ 4071343 w 12330774"/>
                <a:gd name="connsiteY835-3676" fmla="*/ 1866487 h 4714424"/>
                <a:gd name="connsiteX836-3677" fmla="*/ 2720120 w 12330774"/>
                <a:gd name="connsiteY836-3678" fmla="*/ 2201400 h 4714424"/>
                <a:gd name="connsiteX837-3679" fmla="*/ 2982657 w 12330774"/>
                <a:gd name="connsiteY837-3680" fmla="*/ 3970874 h 4714424"/>
                <a:gd name="connsiteX838-3681" fmla="*/ 4862072 w 12330774"/>
                <a:gd name="connsiteY838-3682" fmla="*/ 4044717 h 4714424"/>
                <a:gd name="connsiteX839-3683" fmla="*/ 4579744 w 12330774"/>
                <a:gd name="connsiteY839-3684" fmla="*/ 2201400 h 4714424"/>
                <a:gd name="connsiteX840-3685" fmla="*/ 4036964 w 12330774"/>
                <a:gd name="connsiteY840-3686" fmla="*/ 2196124 h 4714424"/>
                <a:gd name="connsiteX841-3687" fmla="*/ 4038007 w 12330774"/>
                <a:gd name="connsiteY841-3688" fmla="*/ 2197441 h 4714424"/>
                <a:gd name="connsiteX842-3689" fmla="*/ 2720120 w 12330774"/>
                <a:gd name="connsiteY842-3690" fmla="*/ 2201400 h 4714424"/>
                <a:gd name="connsiteX843-3691" fmla="*/ 3815061 w 12330774"/>
                <a:gd name="connsiteY843-3692" fmla="*/ 1855941 h 4714424"/>
                <a:gd name="connsiteX844-3693" fmla="*/ 3793180 w 12330774"/>
                <a:gd name="connsiteY844-3694" fmla="*/ 1873083 h 4714424"/>
                <a:gd name="connsiteX845-3695" fmla="*/ 3790056 w 12330774"/>
                <a:gd name="connsiteY845-3696" fmla="*/ 2060316 h 4714424"/>
                <a:gd name="connsiteX846-3697" fmla="*/ 3812977 w 12330774"/>
                <a:gd name="connsiteY846-3698" fmla="*/ 2090638 h 4714424"/>
                <a:gd name="connsiteX847-3699" fmla="*/ 3927575 w 12330774"/>
                <a:gd name="connsiteY847-3700" fmla="*/ 2094597 h 4714424"/>
                <a:gd name="connsiteX848-3701" fmla="*/ 3949452 w 12330774"/>
                <a:gd name="connsiteY848-3702" fmla="*/ 2076138 h 4714424"/>
                <a:gd name="connsiteX849-3703" fmla="*/ 3948412 w 12330774"/>
                <a:gd name="connsiteY849-3704" fmla="*/ 2076138 h 4714424"/>
                <a:gd name="connsiteX850-3705" fmla="*/ 3953617 w 12330774"/>
                <a:gd name="connsiteY850-3706" fmla="*/ 1890222 h 4714424"/>
                <a:gd name="connsiteX851-3707" fmla="*/ 3931743 w 12330774"/>
                <a:gd name="connsiteY851-3708" fmla="*/ 1859895 h 4714424"/>
                <a:gd name="connsiteX852-3709" fmla="*/ 3815061 w 12330774"/>
                <a:gd name="connsiteY852-3710" fmla="*/ 1855941 h 4714424"/>
                <a:gd name="connsiteX853-3711" fmla="*/ 3559817 w 12330774"/>
                <a:gd name="connsiteY853-3712" fmla="*/ 1850665 h 4714424"/>
                <a:gd name="connsiteX854-3713" fmla="*/ 3537939 w 12330774"/>
                <a:gd name="connsiteY854-3714" fmla="*/ 1867808 h 4714424"/>
                <a:gd name="connsiteX855-3715" fmla="*/ 3537939 w 12330774"/>
                <a:gd name="connsiteY855-3716" fmla="*/ 2056357 h 4714424"/>
                <a:gd name="connsiteX856-3717" fmla="*/ 3560860 w 12330774"/>
                <a:gd name="connsiteY856-3718" fmla="*/ 2085367 h 4714424"/>
                <a:gd name="connsiteX857-3719" fmla="*/ 3675458 w 12330774"/>
                <a:gd name="connsiteY857-3720" fmla="*/ 2086684 h 4714424"/>
                <a:gd name="connsiteX858-3721" fmla="*/ 3696295 w 12330774"/>
                <a:gd name="connsiteY858-3722" fmla="*/ 2069545 h 4714424"/>
                <a:gd name="connsiteX859-3723" fmla="*/ 3697335 w 12330774"/>
                <a:gd name="connsiteY859-3724" fmla="*/ 2070862 h 4714424"/>
                <a:gd name="connsiteX860-3725" fmla="*/ 3699420 w 12330774"/>
                <a:gd name="connsiteY860-3726" fmla="*/ 1882313 h 4714424"/>
                <a:gd name="connsiteX861-3727" fmla="*/ 3676498 w 12330774"/>
                <a:gd name="connsiteY861-3728" fmla="*/ 1851986 h 4714424"/>
                <a:gd name="connsiteX862-3729" fmla="*/ 3559817 w 12330774"/>
                <a:gd name="connsiteY862-3730" fmla="*/ 1850665 h 4714424"/>
                <a:gd name="connsiteX863-3731" fmla="*/ 3303532 w 12330774"/>
                <a:gd name="connsiteY863-3732" fmla="*/ 1849348 h 4714424"/>
                <a:gd name="connsiteX864-3733" fmla="*/ 3283738 w 12330774"/>
                <a:gd name="connsiteY864-3734" fmla="*/ 1866487 h 4714424"/>
                <a:gd name="connsiteX865-3735" fmla="*/ 3283738 w 12330774"/>
                <a:gd name="connsiteY865-3736" fmla="*/ 2055040 h 4714424"/>
                <a:gd name="connsiteX866-3737" fmla="*/ 3306660 w 12330774"/>
                <a:gd name="connsiteY866-3738" fmla="*/ 2084046 h 4714424"/>
                <a:gd name="connsiteX867-3739" fmla="*/ 3421257 w 12330774"/>
                <a:gd name="connsiteY867-3740" fmla="*/ 2084046 h 4714424"/>
                <a:gd name="connsiteX868-3741" fmla="*/ 3442095 w 12330774"/>
                <a:gd name="connsiteY868-3742" fmla="*/ 2066908 h 4714424"/>
                <a:gd name="connsiteX869-3743" fmla="*/ 3443135 w 12330774"/>
                <a:gd name="connsiteY869-3744" fmla="*/ 2066908 h 4714424"/>
                <a:gd name="connsiteX870-3745" fmla="*/ 3443135 w 12330774"/>
                <a:gd name="connsiteY870-3746" fmla="*/ 1878354 h 4714424"/>
                <a:gd name="connsiteX871-3747" fmla="*/ 3420213 w 12330774"/>
                <a:gd name="connsiteY871-3748" fmla="*/ 1849349 h 4714424"/>
                <a:gd name="connsiteX872-3749" fmla="*/ 3303532 w 12330774"/>
                <a:gd name="connsiteY872-3750" fmla="*/ 1849348 h 4714424"/>
                <a:gd name="connsiteX873-3751" fmla="*/ 3045166 w 12330774"/>
                <a:gd name="connsiteY873-3752" fmla="*/ 1854624 h 4714424"/>
                <a:gd name="connsiteX874-3753" fmla="*/ 3025372 w 12330774"/>
                <a:gd name="connsiteY874-3754" fmla="*/ 1870446 h 4714424"/>
                <a:gd name="connsiteX875-3755" fmla="*/ 3028497 w 12330774"/>
                <a:gd name="connsiteY875-3756" fmla="*/ 2060316 h 4714424"/>
                <a:gd name="connsiteX876-3757" fmla="*/ 3052459 w 12330774"/>
                <a:gd name="connsiteY876-3758" fmla="*/ 2089322 h 4714424"/>
                <a:gd name="connsiteX877-3759" fmla="*/ 3168097 w 12330774"/>
                <a:gd name="connsiteY877-3760" fmla="*/ 2086684 h 4714424"/>
                <a:gd name="connsiteX878-3761" fmla="*/ 3187894 w 12330774"/>
                <a:gd name="connsiteY878-3762" fmla="*/ 2069546 h 4714424"/>
                <a:gd name="connsiteX879-3763" fmla="*/ 3186850 w 12330774"/>
                <a:gd name="connsiteY879-3764" fmla="*/ 2069545 h 4714424"/>
                <a:gd name="connsiteX880-3765" fmla="*/ 3184766 w 12330774"/>
                <a:gd name="connsiteY880-3766" fmla="*/ 1880992 h 4714424"/>
                <a:gd name="connsiteX881-3767" fmla="*/ 3161848 w 12330774"/>
                <a:gd name="connsiteY881-3768" fmla="*/ 1851986 h 4714424"/>
                <a:gd name="connsiteX882-3769" fmla="*/ 3045166 w 12330774"/>
                <a:gd name="connsiteY882-3770" fmla="*/ 1854624 h 4714424"/>
                <a:gd name="connsiteX883-3771" fmla="*/ 772987 w 12330774"/>
                <a:gd name="connsiteY883-3772" fmla="*/ 2412362 h 4714424"/>
                <a:gd name="connsiteX884-3773" fmla="*/ 1063651 w 12330774"/>
                <a:gd name="connsiteY884-3774" fmla="*/ 4156790 h 4714424"/>
                <a:gd name="connsiteX885-3775" fmla="*/ 2824300 w 12330774"/>
                <a:gd name="connsiteY885-3776" fmla="*/ 3976150 h 4714424"/>
                <a:gd name="connsiteX886-3777" fmla="*/ 2536764 w 12330774"/>
                <a:gd name="connsiteY886-3778" fmla="*/ 2210629 h 4714424"/>
                <a:gd name="connsiteX887-3779" fmla="*/ 2536764 w 12330774"/>
                <a:gd name="connsiteY887-3780" fmla="*/ 2211946 h 4714424"/>
                <a:gd name="connsiteX888-3781" fmla="*/ 772987 w 12330774"/>
                <a:gd name="connsiteY888-3782" fmla="*/ 2412362 h 4714424"/>
                <a:gd name="connsiteX889-3783" fmla="*/ 2789921 w 12330774"/>
                <a:gd name="connsiteY889-3784" fmla="*/ 1862533 h 4714424"/>
                <a:gd name="connsiteX890-3785" fmla="*/ 2770128 w 12330774"/>
                <a:gd name="connsiteY890-3786" fmla="*/ 1878355 h 4714424"/>
                <a:gd name="connsiteX891-3787" fmla="*/ 2775336 w 12330774"/>
                <a:gd name="connsiteY891-3788" fmla="*/ 2068225 h 4714424"/>
                <a:gd name="connsiteX892-3789" fmla="*/ 2799298 w 12330774"/>
                <a:gd name="connsiteY892-3790" fmla="*/ 2095914 h 4714424"/>
                <a:gd name="connsiteX893-3791" fmla="*/ 2913899 w 12330774"/>
                <a:gd name="connsiteY893-3792" fmla="*/ 2091959 h 4714424"/>
                <a:gd name="connsiteX894-3793" fmla="*/ 2926138 w 12330774"/>
                <a:gd name="connsiteY894-3794" fmla="*/ 2087510 h 4714424"/>
                <a:gd name="connsiteX895-3795" fmla="*/ 2933672 w 12330774"/>
                <a:gd name="connsiteY895-3796" fmla="*/ 2076170 h 4714424"/>
                <a:gd name="connsiteX896-3797" fmla="*/ 2933693 w 12330774"/>
                <a:gd name="connsiteY896-3798" fmla="*/ 2077454 h 4714424"/>
                <a:gd name="connsiteX897-3799" fmla="*/ 2933693 w 12330774"/>
                <a:gd name="connsiteY897-3800" fmla="*/ 2076138 h 4714424"/>
                <a:gd name="connsiteX898-3801" fmla="*/ 2933672 w 12330774"/>
                <a:gd name="connsiteY898-3802" fmla="*/ 2076170 h 4714424"/>
                <a:gd name="connsiteX899-3803" fmla="*/ 2930565 w 12330774"/>
                <a:gd name="connsiteY899-3804" fmla="*/ 1887584 h 4714424"/>
                <a:gd name="connsiteX900-3805" fmla="*/ 2906607 w 12330774"/>
                <a:gd name="connsiteY900-3806" fmla="*/ 1858578 h 4714424"/>
                <a:gd name="connsiteX901-3807" fmla="*/ 2789921 w 12330774"/>
                <a:gd name="connsiteY901-3808" fmla="*/ 1862533 h 4714424"/>
                <a:gd name="connsiteX902-3809" fmla="*/ 2532596 w 12330774"/>
                <a:gd name="connsiteY902-3810" fmla="*/ 1873084 h 4714424"/>
                <a:gd name="connsiteX903-3811" fmla="*/ 2513843 w 12330774"/>
                <a:gd name="connsiteY903-3812" fmla="*/ 1888905 h 4714424"/>
                <a:gd name="connsiteX904-3813" fmla="*/ 2520095 w 12330774"/>
                <a:gd name="connsiteY904-3814" fmla="*/ 2080092 h 4714424"/>
                <a:gd name="connsiteX905-3815" fmla="*/ 2544057 w 12330774"/>
                <a:gd name="connsiteY905-3816" fmla="*/ 2107781 h 4714424"/>
                <a:gd name="connsiteX906-3817" fmla="*/ 2659695 w 12330774"/>
                <a:gd name="connsiteY906-3818" fmla="*/ 2102506 h 4714424"/>
                <a:gd name="connsiteX907-3819" fmla="*/ 2679492 w 12330774"/>
                <a:gd name="connsiteY907-3820" fmla="*/ 2086684 h 4714424"/>
                <a:gd name="connsiteX908-3821" fmla="*/ 2678448 w 12330774"/>
                <a:gd name="connsiteY908-3822" fmla="*/ 2084047 h 4714424"/>
                <a:gd name="connsiteX909-3823" fmla="*/ 2673240 w 12330774"/>
                <a:gd name="connsiteY909-3824" fmla="*/ 1894176 h 4714424"/>
                <a:gd name="connsiteX910-3825" fmla="*/ 2649278 w 12330774"/>
                <a:gd name="connsiteY910-3826" fmla="*/ 1866487 h 4714424"/>
                <a:gd name="connsiteX911-3827" fmla="*/ 2532596 w 12330774"/>
                <a:gd name="connsiteY911-3828" fmla="*/ 1873084 h 4714424"/>
                <a:gd name="connsiteX912-3829" fmla="*/ 2278395 w 12330774"/>
                <a:gd name="connsiteY912-3830" fmla="*/ 1890222 h 4714424"/>
                <a:gd name="connsiteX913-3831" fmla="*/ 2259645 w 12330774"/>
                <a:gd name="connsiteY913-3832" fmla="*/ 1906044 h 4714424"/>
                <a:gd name="connsiteX914-3833" fmla="*/ 2267978 w 12330774"/>
                <a:gd name="connsiteY914-3834" fmla="*/ 2097235 h 4714424"/>
                <a:gd name="connsiteX915-3835" fmla="*/ 2291940 w 12330774"/>
                <a:gd name="connsiteY915-3836" fmla="*/ 2124924 h 4714424"/>
                <a:gd name="connsiteX916-3837" fmla="*/ 2406538 w 12330774"/>
                <a:gd name="connsiteY916-3838" fmla="*/ 2117011 h 4714424"/>
                <a:gd name="connsiteX917-3839" fmla="*/ 2425291 w 12330774"/>
                <a:gd name="connsiteY917-3840" fmla="*/ 2101189 h 4714424"/>
                <a:gd name="connsiteX918-3841" fmla="*/ 2425291 w 12330774"/>
                <a:gd name="connsiteY918-3842" fmla="*/ 2099868 h 4714424"/>
                <a:gd name="connsiteX919-3843" fmla="*/ 2417999 w 12330774"/>
                <a:gd name="connsiteY919-3844" fmla="*/ 1910003 h 4714424"/>
                <a:gd name="connsiteX920-3845" fmla="*/ 2394037 w 12330774"/>
                <a:gd name="connsiteY920-3846" fmla="*/ 1882313 h 4714424"/>
                <a:gd name="connsiteX921-3847" fmla="*/ 2278395 w 12330774"/>
                <a:gd name="connsiteY921-3848" fmla="*/ 1890222 h 4714424"/>
                <a:gd name="connsiteX922-3849" fmla="*/ 2020030 w 12330774"/>
                <a:gd name="connsiteY922-3850" fmla="*/ 1910003 h 4714424"/>
                <a:gd name="connsiteX923-3851" fmla="*/ 2001276 w 12330774"/>
                <a:gd name="connsiteY923-3852" fmla="*/ 1925824 h 4714424"/>
                <a:gd name="connsiteX924-3853" fmla="*/ 2011693 w 12330774"/>
                <a:gd name="connsiteY924-3854" fmla="*/ 2117011 h 4714424"/>
                <a:gd name="connsiteX925-3855" fmla="*/ 2036699 w 12330774"/>
                <a:gd name="connsiteY925-3856" fmla="*/ 2144700 h 4714424"/>
                <a:gd name="connsiteX926-3857" fmla="*/ 2152337 w 12330774"/>
                <a:gd name="connsiteY926-3858" fmla="*/ 2135470 h 4714424"/>
                <a:gd name="connsiteX927-3859" fmla="*/ 2171090 w 12330774"/>
                <a:gd name="connsiteY927-3860" fmla="*/ 2119648 h 4714424"/>
                <a:gd name="connsiteX928-3861" fmla="*/ 2161714 w 12330774"/>
                <a:gd name="connsiteY928-3862" fmla="*/ 1928462 h 4714424"/>
                <a:gd name="connsiteX929-3863" fmla="*/ 2136711 w 12330774"/>
                <a:gd name="connsiteY929-3864" fmla="*/ 1900773 h 4714424"/>
                <a:gd name="connsiteX930-3865" fmla="*/ 2020030 w 12330774"/>
                <a:gd name="connsiteY930-3866" fmla="*/ 1910003 h 4714424"/>
                <a:gd name="connsiteX931-3867" fmla="*/ 1764785 w 12330774"/>
                <a:gd name="connsiteY931-3868" fmla="*/ 1935054 h 4714424"/>
                <a:gd name="connsiteX932-3869" fmla="*/ 1747075 w 12330774"/>
                <a:gd name="connsiteY932-3870" fmla="*/ 1950876 h 4714424"/>
                <a:gd name="connsiteX933-3871" fmla="*/ 1759576 w 12330774"/>
                <a:gd name="connsiteY933-3872" fmla="*/ 2142062 h 4714424"/>
                <a:gd name="connsiteX934-3873" fmla="*/ 1784582 w 12330774"/>
                <a:gd name="connsiteY934-3874" fmla="*/ 2168435 h 4714424"/>
                <a:gd name="connsiteX935-3875" fmla="*/ 1899180 w 12330774"/>
                <a:gd name="connsiteY935-3876" fmla="*/ 2156567 h 4714424"/>
                <a:gd name="connsiteX936-3877" fmla="*/ 1917858 w 12330774"/>
                <a:gd name="connsiteY936-3878" fmla="*/ 2140809 h 4714424"/>
                <a:gd name="connsiteX937-3879" fmla="*/ 1917933 w 12330774"/>
                <a:gd name="connsiteY937-3880" fmla="*/ 2142062 h 4714424"/>
                <a:gd name="connsiteX938-3881" fmla="*/ 1917933 w 12330774"/>
                <a:gd name="connsiteY938-3882" fmla="*/ 2140746 h 4714424"/>
                <a:gd name="connsiteX939-3883" fmla="*/ 1917858 w 12330774"/>
                <a:gd name="connsiteY939-3884" fmla="*/ 2140809 h 4714424"/>
                <a:gd name="connsiteX940-3885" fmla="*/ 1906472 w 12330774"/>
                <a:gd name="connsiteY940-3886" fmla="*/ 1950876 h 4714424"/>
                <a:gd name="connsiteX941-3887" fmla="*/ 1881467 w 12330774"/>
                <a:gd name="connsiteY941-3888" fmla="*/ 1923187 h 4714424"/>
                <a:gd name="connsiteX942-3889" fmla="*/ 1764785 w 12330774"/>
                <a:gd name="connsiteY942-3890" fmla="*/ 1935054 h 4714424"/>
                <a:gd name="connsiteX943-3891" fmla="*/ 1510584 w 12330774"/>
                <a:gd name="connsiteY943-3892" fmla="*/ 1961422 h 4714424"/>
                <a:gd name="connsiteX944-3893" fmla="*/ 1492874 w 12330774"/>
                <a:gd name="connsiteY944-3894" fmla="*/ 1975927 h 4714424"/>
                <a:gd name="connsiteX945-3895" fmla="*/ 1507460 w 12330774"/>
                <a:gd name="connsiteY945-3896" fmla="*/ 2168435 h 4714424"/>
                <a:gd name="connsiteX946-3897" fmla="*/ 1532465 w 12330774"/>
                <a:gd name="connsiteY946-3898" fmla="*/ 2194803 h 4714424"/>
                <a:gd name="connsiteX947-3899" fmla="*/ 1647063 w 12330774"/>
                <a:gd name="connsiteY947-3900" fmla="*/ 2181619 h 4714424"/>
                <a:gd name="connsiteX948-3901" fmla="*/ 1664773 w 12330774"/>
                <a:gd name="connsiteY948-3902" fmla="*/ 2167114 h 4714424"/>
                <a:gd name="connsiteX949-3903" fmla="*/ 1651231 w 12330774"/>
                <a:gd name="connsiteY949-3904" fmla="*/ 1974610 h 4714424"/>
                <a:gd name="connsiteX950-3905" fmla="*/ 1626225 w 12330774"/>
                <a:gd name="connsiteY950-3906" fmla="*/ 1948238 h 4714424"/>
                <a:gd name="connsiteX951-3907" fmla="*/ 1510584 w 12330774"/>
                <a:gd name="connsiteY951-3908" fmla="*/ 1961422 h 4714424"/>
                <a:gd name="connsiteX952-3909" fmla="*/ 1255343 w 12330774"/>
                <a:gd name="connsiteY952-3910" fmla="*/ 1993070 h 4714424"/>
                <a:gd name="connsiteX953-3911" fmla="*/ 1237633 w 12330774"/>
                <a:gd name="connsiteY953-3912" fmla="*/ 2007571 h 4714424"/>
                <a:gd name="connsiteX954-3913" fmla="*/ 1254303 w 12330774"/>
                <a:gd name="connsiteY954-3914" fmla="*/ 2200078 h 4714424"/>
                <a:gd name="connsiteX955-3915" fmla="*/ 1280349 w 12330774"/>
                <a:gd name="connsiteY955-3916" fmla="*/ 2226451 h 4714424"/>
                <a:gd name="connsiteX956-3917" fmla="*/ 1394946 w 12330774"/>
                <a:gd name="connsiteY956-3918" fmla="*/ 2211946 h 4714424"/>
                <a:gd name="connsiteX957-3919" fmla="*/ 1412656 w 12330774"/>
                <a:gd name="connsiteY957-3920" fmla="*/ 2197441 h 4714424"/>
                <a:gd name="connsiteX958-3921" fmla="*/ 1411615 w 12330774"/>
                <a:gd name="connsiteY958-3922" fmla="*/ 2196124 h 4714424"/>
                <a:gd name="connsiteX959-3923" fmla="*/ 1395986 w 12330774"/>
                <a:gd name="connsiteY959-3924" fmla="*/ 2003616 h 4714424"/>
                <a:gd name="connsiteX960-3925" fmla="*/ 1370984 w 12330774"/>
                <a:gd name="connsiteY960-3926" fmla="*/ 1977244 h 4714424"/>
                <a:gd name="connsiteX961-3927" fmla="*/ 1255343 w 12330774"/>
                <a:gd name="connsiteY961-3928" fmla="*/ 1993070 h 4714424"/>
                <a:gd name="connsiteX962-3929" fmla="*/ 1001142 w 12330774"/>
                <a:gd name="connsiteY962-3930" fmla="*/ 2031306 h 4714424"/>
                <a:gd name="connsiteX963-3931" fmla="*/ 984473 w 12330774"/>
                <a:gd name="connsiteY963-3932" fmla="*/ 2045811 h 4714424"/>
                <a:gd name="connsiteX964-3933" fmla="*/ 1003226 w 12330774"/>
                <a:gd name="connsiteY964-3934" fmla="*/ 2238319 h 4714424"/>
                <a:gd name="connsiteX965-3935" fmla="*/ 1029272 w 12330774"/>
                <a:gd name="connsiteY965-3936" fmla="*/ 2263370 h 4714424"/>
                <a:gd name="connsiteX966-3937" fmla="*/ 1143870 w 12330774"/>
                <a:gd name="connsiteY966-3938" fmla="*/ 2246227 h 4714424"/>
                <a:gd name="connsiteX967-3939" fmla="*/ 1160539 w 12330774"/>
                <a:gd name="connsiteY967-3940" fmla="*/ 2231722 h 4714424"/>
                <a:gd name="connsiteX968-3941" fmla="*/ 1142829 w 12330774"/>
                <a:gd name="connsiteY968-3942" fmla="*/ 2039219 h 4714424"/>
                <a:gd name="connsiteX969-3943" fmla="*/ 1116783 w 12330774"/>
                <a:gd name="connsiteY969-3944" fmla="*/ 2014168 h 4714424"/>
                <a:gd name="connsiteX970-3945" fmla="*/ 1001142 w 12330774"/>
                <a:gd name="connsiteY970-3946" fmla="*/ 2031306 h 4714424"/>
                <a:gd name="connsiteX971-3947" fmla="*/ 746941 w 12330774"/>
                <a:gd name="connsiteY971-3948" fmla="*/ 2073500 h 4714424"/>
                <a:gd name="connsiteX972-3949" fmla="*/ 730275 w 12330774"/>
                <a:gd name="connsiteY972-3950" fmla="*/ 2086684 h 4714424"/>
                <a:gd name="connsiteX973-3951" fmla="*/ 752150 w 12330774"/>
                <a:gd name="connsiteY973-3952" fmla="*/ 2280508 h 4714424"/>
                <a:gd name="connsiteX974-3953" fmla="*/ 778196 w 12330774"/>
                <a:gd name="connsiteY974-3954" fmla="*/ 2305564 h 4714424"/>
                <a:gd name="connsiteX975-3955" fmla="*/ 891753 w 12330774"/>
                <a:gd name="connsiteY975-3956" fmla="*/ 2285784 h 4714424"/>
                <a:gd name="connsiteX976-3957" fmla="*/ 908422 w 12330774"/>
                <a:gd name="connsiteY976-3958" fmla="*/ 2271278 h 4714424"/>
                <a:gd name="connsiteX977-3959" fmla="*/ 888629 w 12330774"/>
                <a:gd name="connsiteY977-3960" fmla="*/ 2078775 h 4714424"/>
                <a:gd name="connsiteX978-3961" fmla="*/ 862582 w 12330774"/>
                <a:gd name="connsiteY978-3962" fmla="*/ 2053719 h 4714424"/>
                <a:gd name="connsiteX979-3963" fmla="*/ 746941 w 12330774"/>
                <a:gd name="connsiteY979-3964" fmla="*/ 2073500 h 4714424"/>
                <a:gd name="connsiteX980-3965" fmla="*/ 492744 w 12330774"/>
                <a:gd name="connsiteY980-3966" fmla="*/ 2120965 h 4714424"/>
                <a:gd name="connsiteX981-3967" fmla="*/ 477115 w 12330774"/>
                <a:gd name="connsiteY981-3968" fmla="*/ 2134154 h 4714424"/>
                <a:gd name="connsiteX982-3969" fmla="*/ 502117 w 12330774"/>
                <a:gd name="connsiteY982-3970" fmla="*/ 2327978 h 4714424"/>
                <a:gd name="connsiteX983-3971" fmla="*/ 528163 w 12330774"/>
                <a:gd name="connsiteY983-3972" fmla="*/ 2351713 h 4714424"/>
                <a:gd name="connsiteX984-3973" fmla="*/ 641720 w 12330774"/>
                <a:gd name="connsiteY984-3974" fmla="*/ 2329294 h 4714424"/>
                <a:gd name="connsiteX985-3975" fmla="*/ 657204 w 12330774"/>
                <a:gd name="connsiteY985-3976" fmla="*/ 2316230 h 4714424"/>
                <a:gd name="connsiteX986-3977" fmla="*/ 657346 w 12330774"/>
                <a:gd name="connsiteY986-3978" fmla="*/ 2317427 h 4714424"/>
                <a:gd name="connsiteX987-3979" fmla="*/ 657346 w 12330774"/>
                <a:gd name="connsiteY987-3980" fmla="*/ 2316111 h 4714424"/>
                <a:gd name="connsiteX988-3981" fmla="*/ 657204 w 12330774"/>
                <a:gd name="connsiteY988-3982" fmla="*/ 2316230 h 4714424"/>
                <a:gd name="connsiteX989-3983" fmla="*/ 634428 w 12330774"/>
                <a:gd name="connsiteY989-3984" fmla="*/ 2123603 h 4714424"/>
                <a:gd name="connsiteX990-3985" fmla="*/ 608382 w 12330774"/>
                <a:gd name="connsiteY990-3986" fmla="*/ 2098551 h 4714424"/>
                <a:gd name="connsiteX991-3987" fmla="*/ 492744 w 12330774"/>
                <a:gd name="connsiteY991-3988" fmla="*/ 2120965 h 4714424"/>
                <a:gd name="connsiteX992-3989" fmla="*/ 237499 w 12330774"/>
                <a:gd name="connsiteY992-3990" fmla="*/ 2176343 h 4714424"/>
                <a:gd name="connsiteX993-3991" fmla="*/ 222914 w 12330774"/>
                <a:gd name="connsiteY993-3992" fmla="*/ 2188211 h 4714424"/>
                <a:gd name="connsiteX994-3993" fmla="*/ 252084 w 12330774"/>
                <a:gd name="connsiteY994-3994" fmla="*/ 2383356 h 4714424"/>
                <a:gd name="connsiteX995-3995" fmla="*/ 279171 w 12330774"/>
                <a:gd name="connsiteY995-3996" fmla="*/ 2407091 h 4714424"/>
                <a:gd name="connsiteX996-3997" fmla="*/ 391688 w 12330774"/>
                <a:gd name="connsiteY996-3998" fmla="*/ 2380719 h 4714424"/>
                <a:gd name="connsiteX997-3999" fmla="*/ 407313 w 12330774"/>
                <a:gd name="connsiteY997-4000" fmla="*/ 2367534 h 4714424"/>
                <a:gd name="connsiteX998-4001" fmla="*/ 406273 w 12330774"/>
                <a:gd name="connsiteY998-4002" fmla="*/ 2367535 h 4714424"/>
                <a:gd name="connsiteX999-4003" fmla="*/ 380227 w 12330774"/>
                <a:gd name="connsiteY999-4004" fmla="*/ 2173710 h 4714424"/>
                <a:gd name="connsiteX1000-4005" fmla="*/ 353140 w 12330774"/>
                <a:gd name="connsiteY1000-4006" fmla="*/ 2149976 h 4714424"/>
                <a:gd name="connsiteX1001-4007" fmla="*/ 237499 w 12330774"/>
                <a:gd name="connsiteY1001-4008" fmla="*/ 2176343 h 4714424"/>
                <a:gd name="connsiteX1002-4009" fmla="*/ 0 w 12330774"/>
                <a:gd name="connsiteY1002-4010" fmla="*/ 2149329 h 4714424"/>
                <a:gd name="connsiteX1003-4011" fmla="*/ 53213 w 12330774"/>
                <a:gd name="connsiteY1003-4012" fmla="*/ 2136125 h 4714424"/>
                <a:gd name="connsiteX1004-4013" fmla="*/ 4043212 w 12330774"/>
                <a:gd name="connsiteY1004-4014" fmla="*/ 1771552 h 4714424"/>
                <a:gd name="connsiteX1005-4015" fmla="*/ 8509436 w 12330774"/>
                <a:gd name="connsiteY1005-4016" fmla="*/ 1361490 h 4714424"/>
                <a:gd name="connsiteX1006-4017" fmla="*/ 11251466 w 12330774"/>
                <a:gd name="connsiteY1006-4018" fmla="*/ 554544 h 4714424"/>
                <a:gd name="connsiteX1007-4019" fmla="*/ 11970313 w 12330774"/>
                <a:gd name="connsiteY1007-4020" fmla="*/ 97008 h 4714424"/>
                <a:gd name="connsiteX1008-4021" fmla="*/ 12010811 w 12330774"/>
                <a:gd name="connsiteY1008-4022" fmla="*/ 36851 h 4714424"/>
                <a:gd name="connsiteX1009-4023" fmla="*/ 12028827 w 12330774"/>
                <a:gd name="connsiteY1009-4024" fmla="*/ 0 h 4714424"/>
                <a:gd name="connsiteX1010-4025" fmla="*/ 12064662 w 12330774"/>
                <a:gd name="connsiteY1010-4026" fmla="*/ 144107 h 4714424"/>
                <a:gd name="connsiteX1011-4027" fmla="*/ 12038031 w 12330774"/>
                <a:gd name="connsiteY1011-4028" fmla="*/ 118105 h 4714424"/>
                <a:gd name="connsiteX1012-4029" fmla="*/ 12006776 w 12330774"/>
                <a:gd name="connsiteY1012-4030" fmla="*/ 122064 h 4714424"/>
                <a:gd name="connsiteX1013-4031" fmla="*/ 11956768 w 12330774"/>
                <a:gd name="connsiteY1013-4032" fmla="*/ 185351 h 4714424"/>
                <a:gd name="connsiteX1014-4033" fmla="*/ 11953644 w 12330774"/>
                <a:gd name="connsiteY1014-4034" fmla="*/ 190626 h 4714424"/>
                <a:gd name="connsiteX1015-4035" fmla="*/ 11956768 w 12330774"/>
                <a:gd name="connsiteY1015-4036" fmla="*/ 197218 h 4714424"/>
                <a:gd name="connsiteX1016-4037" fmla="*/ 12061989 w 12330774"/>
                <a:gd name="connsiteY1016-4038" fmla="*/ 352807 h 4714424"/>
                <a:gd name="connsiteX1017-4039" fmla="*/ 12094287 w 12330774"/>
                <a:gd name="connsiteY1017-4040" fmla="*/ 356761 h 4714424"/>
                <a:gd name="connsiteX1018-4041" fmla="*/ 12079294 w 12330774"/>
                <a:gd name="connsiteY1018-4042" fmla="*/ 202948 h 4714424"/>
                <a:gd name="connsiteX1019-4043" fmla="*/ 12081567 w 12330774"/>
                <a:gd name="connsiteY1019-4044" fmla="*/ 212090 h 4714424"/>
                <a:gd name="connsiteX1020-4045" fmla="*/ 12098455 w 12330774"/>
                <a:gd name="connsiteY1020-4046" fmla="*/ 351486 h 4714424"/>
                <a:gd name="connsiteX1021-4047" fmla="*/ 12087185 w 12330774"/>
                <a:gd name="connsiteY1021-4048" fmla="*/ 234684 h 4714424"/>
                <a:gd name="connsiteX1022-4049" fmla="*/ 12091587 w 12330774"/>
                <a:gd name="connsiteY1022-4050" fmla="*/ 252385 h 4714424"/>
                <a:gd name="connsiteX1023-4051" fmla="*/ 12102620 w 12330774"/>
                <a:gd name="connsiteY1023-4052" fmla="*/ 346215 h 4714424"/>
                <a:gd name="connsiteX1024-4053" fmla="*/ 12108872 w 12330774"/>
                <a:gd name="connsiteY1024-4054" fmla="*/ 396318 h 4714424"/>
                <a:gd name="connsiteX1025-4055" fmla="*/ 12294316 w 12330774"/>
                <a:gd name="connsiteY1025-4056" fmla="*/ 2283146 h 4714424"/>
                <a:gd name="connsiteX1026-4057" fmla="*/ 12303688 w 12330774"/>
                <a:gd name="connsiteY1026-4058" fmla="*/ 2389949 h 4714424"/>
                <a:gd name="connsiteX1027-4059" fmla="*/ 12325566 w 12330774"/>
                <a:gd name="connsiteY1027-4060" fmla="*/ 2662886 h 4714424"/>
                <a:gd name="connsiteX1028-4061" fmla="*/ 12330774 w 12330774"/>
                <a:gd name="connsiteY1028-4062" fmla="*/ 2738045 h 4714424"/>
                <a:gd name="connsiteX1029-4063" fmla="*/ 12326610 w 12330774"/>
                <a:gd name="connsiteY1029-4064" fmla="*/ 2747275 h 4714424"/>
                <a:gd name="connsiteX1030-4065" fmla="*/ 12327650 w 12330774"/>
                <a:gd name="connsiteY1030-4066" fmla="*/ 2768367 h 4714424"/>
                <a:gd name="connsiteX1031-4067" fmla="*/ 11698304 w 12330774"/>
                <a:gd name="connsiteY1031-4068" fmla="*/ 3370022 h 4714424"/>
                <a:gd name="connsiteX1032-4069" fmla="*/ 9034503 w 12330774"/>
                <a:gd name="connsiteY1032-4070" fmla="*/ 4226673 h 4714424"/>
                <a:gd name="connsiteX1033-4071" fmla="*/ 7136335 w 12330774"/>
                <a:gd name="connsiteY1033-4072" fmla="*/ 4446871 h 4714424"/>
                <a:gd name="connsiteX1034-4073" fmla="*/ 5024597 w 12330774"/>
                <a:gd name="connsiteY1034-4074" fmla="*/ 4531255 h 4714424"/>
                <a:gd name="connsiteX1035-4075" fmla="*/ 1090025 w 12330774"/>
                <a:gd name="connsiteY1035-4076" fmla="*/ 4623271 h 4714424"/>
                <a:gd name="connsiteX1036-4077" fmla="*/ 637856 w 12330774"/>
                <a:gd name="connsiteY1036-4078" fmla="*/ 4714424 h 4714424"/>
                <a:gd name="connsiteX1037-4079" fmla="*/ 611100 w 12330774"/>
                <a:gd name="connsiteY1037-4080" fmla="*/ 4606825 h 4714424"/>
                <a:gd name="connsiteX1038-4081" fmla="*/ 669850 w 12330774"/>
                <a:gd name="connsiteY1038-4082" fmla="*/ 4594546 h 4714424"/>
                <a:gd name="connsiteX1039-4083" fmla="*/ 685476 w 12330774"/>
                <a:gd name="connsiteY1039-4084" fmla="*/ 4581362 h 4714424"/>
                <a:gd name="connsiteX1040-4085" fmla="*/ 660474 w 12330774"/>
                <a:gd name="connsiteY1040-4086" fmla="*/ 4387534 h 4714424"/>
                <a:gd name="connsiteX1041-4087" fmla="*/ 634428 w 12330774"/>
                <a:gd name="connsiteY1041-4088" fmla="*/ 4363803 h 4714424"/>
                <a:gd name="connsiteX1042-4089" fmla="*/ 554735 w 12330774"/>
                <a:gd name="connsiteY1042-4090" fmla="*/ 4380156 h 4714424"/>
                <a:gd name="connsiteX1043-4091" fmla="*/ 523510 w 12330774"/>
                <a:gd name="connsiteY1043-4092" fmla="*/ 4254589 h 4714424"/>
                <a:gd name="connsiteX1044-4093" fmla="*/ 960511 w 12330774"/>
                <a:gd name="connsiteY1044-4094" fmla="*/ 4167341 h 4714424"/>
                <a:gd name="connsiteX1045-4095" fmla="*/ 649013 w 12330774"/>
                <a:gd name="connsiteY1045-4096" fmla="*/ 2428184 h 4714424"/>
                <a:gd name="connsiteX1046-4097" fmla="*/ 294538 w 12330774"/>
                <a:gd name="connsiteY1046-4098" fmla="*/ 2504332 h 4714424"/>
                <a:gd name="connsiteX1047-4099" fmla="*/ 100798 w 12330774"/>
                <a:gd name="connsiteY1047-4100" fmla="*/ 2554683 h 4714424"/>
                <a:gd name="connsiteX1048-4101" fmla="*/ 76391 w 12330774"/>
                <a:gd name="connsiteY1048-4102" fmla="*/ 2456530 h 4714424"/>
                <a:gd name="connsiteX1049-4103" fmla="*/ 144779 w 12330774"/>
                <a:gd name="connsiteY1049-4104" fmla="*/ 2438735 h 4714424"/>
                <a:gd name="connsiteX1050-4105" fmla="*/ 159364 w 12330774"/>
                <a:gd name="connsiteY1050-4106" fmla="*/ 2426867 h 4714424"/>
                <a:gd name="connsiteX1051-4107" fmla="*/ 160405 w 12330774"/>
                <a:gd name="connsiteY1051-4108" fmla="*/ 2425551 h 4714424"/>
                <a:gd name="connsiteX1052-4109" fmla="*/ 130194 w 12330774"/>
                <a:gd name="connsiteY1052-4110" fmla="*/ 2231722 h 4714424"/>
                <a:gd name="connsiteX1053-4111" fmla="*/ 103108 w 12330774"/>
                <a:gd name="connsiteY1053-4112" fmla="*/ 2209308 h 4714424"/>
                <a:gd name="connsiteX1054-4113" fmla="*/ 20314 w 12330774"/>
                <a:gd name="connsiteY1054-4114" fmla="*/ 2231021 h 4714424"/>
                <a:gd name="connsiteX1055-4115" fmla="*/ 0 w 12330774"/>
                <a:gd name="connsiteY1055-4116" fmla="*/ 2149329 h 4714424"/>
                <a:gd name="connsiteX0-4117" fmla="*/ 9521027 w 12330774"/>
                <a:gd name="connsiteY0-4118" fmla="*/ 3765183 h 4714424"/>
                <a:gd name="connsiteX1-4119" fmla="*/ 9409554 w 12330774"/>
                <a:gd name="connsiteY1-4120" fmla="*/ 3794193 h 4714424"/>
                <a:gd name="connsiteX2-4121" fmla="*/ 9394969 w 12330774"/>
                <a:gd name="connsiteY2-4122" fmla="*/ 3806060 h 4714424"/>
                <a:gd name="connsiteX3-4123" fmla="*/ 9393925 w 12330774"/>
                <a:gd name="connsiteY3-4124" fmla="*/ 3806060 h 4714424"/>
                <a:gd name="connsiteX4-4125" fmla="*/ 9423096 w 12330774"/>
                <a:gd name="connsiteY4-4126" fmla="*/ 3999885 h 4714424"/>
                <a:gd name="connsiteX5-4127" fmla="*/ 9450185 w 12330774"/>
                <a:gd name="connsiteY5-4128" fmla="*/ 4023619 h 4714424"/>
                <a:gd name="connsiteX6-4129" fmla="*/ 9565822 w 12330774"/>
                <a:gd name="connsiteY6-4130" fmla="*/ 3993293 h 4714424"/>
                <a:gd name="connsiteX7-4131" fmla="*/ 9580408 w 12330774"/>
                <a:gd name="connsiteY7-4132" fmla="*/ 3981425 h 4714424"/>
                <a:gd name="connsiteX8-4133" fmla="*/ 9548114 w 12330774"/>
                <a:gd name="connsiteY8-4134" fmla="*/ 3787601 h 4714424"/>
                <a:gd name="connsiteX9-4135" fmla="*/ 9521027 w 12330774"/>
                <a:gd name="connsiteY9-4136" fmla="*/ 3765183 h 4714424"/>
                <a:gd name="connsiteX10-4137" fmla="*/ 9162646 w 12330774"/>
                <a:gd name="connsiteY10-4138" fmla="*/ 3848250 h 4714424"/>
                <a:gd name="connsiteX11-4139" fmla="*/ 9147020 w 12330774"/>
                <a:gd name="connsiteY11-4140" fmla="*/ 3861439 h 4714424"/>
                <a:gd name="connsiteX12-4141" fmla="*/ 9145977 w 12330774"/>
                <a:gd name="connsiteY12-4142" fmla="*/ 3860118 h 4714424"/>
                <a:gd name="connsiteX13-4143" fmla="*/ 9168898 w 12330774"/>
                <a:gd name="connsiteY13-4144" fmla="*/ 4053947 h 4714424"/>
                <a:gd name="connsiteX14-4145" fmla="*/ 9194944 w 12330774"/>
                <a:gd name="connsiteY14-4146" fmla="*/ 4078998 h 4714424"/>
                <a:gd name="connsiteX15-4147" fmla="*/ 9312666 w 12330774"/>
                <a:gd name="connsiteY15-4148" fmla="*/ 4055263 h 4714424"/>
                <a:gd name="connsiteX16-4149" fmla="*/ 9328292 w 12330774"/>
                <a:gd name="connsiteY16-4150" fmla="*/ 4042079 h 4714424"/>
                <a:gd name="connsiteX17-4151" fmla="*/ 9301205 w 12330774"/>
                <a:gd name="connsiteY17-4152" fmla="*/ 3848250 h 4714424"/>
                <a:gd name="connsiteX18-4153" fmla="*/ 9274119 w 12330774"/>
                <a:gd name="connsiteY18-4154" fmla="*/ 3824520 h 4714424"/>
                <a:gd name="connsiteX19-4155" fmla="*/ 9162646 w 12330774"/>
                <a:gd name="connsiteY19-4156" fmla="*/ 3848250 h 4714424"/>
                <a:gd name="connsiteX20-4157" fmla="*/ 9766892 w 12330774"/>
                <a:gd name="connsiteY20-4158" fmla="*/ 3695304 h 4714424"/>
                <a:gd name="connsiteX21-4159" fmla="*/ 9655419 w 12330774"/>
                <a:gd name="connsiteY21-4160" fmla="*/ 3728264 h 4714424"/>
                <a:gd name="connsiteX22-4161" fmla="*/ 9641877 w 12330774"/>
                <a:gd name="connsiteY22-4162" fmla="*/ 3740131 h 4714424"/>
                <a:gd name="connsiteX23-4163" fmla="*/ 9640833 w 12330774"/>
                <a:gd name="connsiteY23-4164" fmla="*/ 3738814 h 4714424"/>
                <a:gd name="connsiteX24-4165" fmla="*/ 9675216 w 12330774"/>
                <a:gd name="connsiteY24-4166" fmla="*/ 3932639 h 4714424"/>
                <a:gd name="connsiteX25-4167" fmla="*/ 9703342 w 12330774"/>
                <a:gd name="connsiteY25-4168" fmla="*/ 3955053 h 4714424"/>
                <a:gd name="connsiteX26-4169" fmla="*/ 9817940 w 12330774"/>
                <a:gd name="connsiteY26-4170" fmla="*/ 3922092 h 4714424"/>
                <a:gd name="connsiteX27-4171" fmla="*/ 9831485 w 12330774"/>
                <a:gd name="connsiteY27-4172" fmla="*/ 3910225 h 4714424"/>
                <a:gd name="connsiteX28-4173" fmla="*/ 9795022 w 12330774"/>
                <a:gd name="connsiteY28-4174" fmla="*/ 3716396 h 4714424"/>
                <a:gd name="connsiteX29-4175" fmla="*/ 9766892 w 12330774"/>
                <a:gd name="connsiteY29-4176" fmla="*/ 3695304 h 4714424"/>
                <a:gd name="connsiteX30-4177" fmla="*/ 10013800 w 12330774"/>
                <a:gd name="connsiteY30-4178" fmla="*/ 3618828 h 4714424"/>
                <a:gd name="connsiteX31-4179" fmla="*/ 9902327 w 12330774"/>
                <a:gd name="connsiteY31-4180" fmla="*/ 3654426 h 4714424"/>
                <a:gd name="connsiteX32-4181" fmla="*/ 9893211 w 12330774"/>
                <a:gd name="connsiteY32-4182" fmla="*/ 3660855 h 4714424"/>
                <a:gd name="connsiteX33-4183" fmla="*/ 9888988 w 12330774"/>
                <a:gd name="connsiteY33-4184" fmla="*/ 3666040 h 4714424"/>
                <a:gd name="connsiteX34-4185" fmla="*/ 9888783 w 12330774"/>
                <a:gd name="connsiteY34-4186" fmla="*/ 3664977 h 4714424"/>
                <a:gd name="connsiteX35-4187" fmla="*/ 9888782 w 12330774"/>
                <a:gd name="connsiteY35-4188" fmla="*/ 3666293 h 4714424"/>
                <a:gd name="connsiteX36-4189" fmla="*/ 9888988 w 12330774"/>
                <a:gd name="connsiteY36-4190" fmla="*/ 3666040 h 4714424"/>
                <a:gd name="connsiteX37-4191" fmla="*/ 9926289 w 12330774"/>
                <a:gd name="connsiteY37-4192" fmla="*/ 3858801 h 4714424"/>
                <a:gd name="connsiteX38-4193" fmla="*/ 9954419 w 12330774"/>
                <a:gd name="connsiteY38-4194" fmla="*/ 3881215 h 4714424"/>
                <a:gd name="connsiteX39-4195" fmla="*/ 10067973 w 12330774"/>
                <a:gd name="connsiteY39-4196" fmla="*/ 3844296 h 4714424"/>
                <a:gd name="connsiteX40-4197" fmla="*/ 10081518 w 12330774"/>
                <a:gd name="connsiteY40-4198" fmla="*/ 3832429 h 4714424"/>
                <a:gd name="connsiteX41-4199" fmla="*/ 10041930 w 12330774"/>
                <a:gd name="connsiteY41-4200" fmla="*/ 3639925 h 4714424"/>
                <a:gd name="connsiteX42-4201" fmla="*/ 10013800 w 12330774"/>
                <a:gd name="connsiteY42-4202" fmla="*/ 3618828 h 4714424"/>
                <a:gd name="connsiteX43-4203" fmla="*/ 8914697 w 12330774"/>
                <a:gd name="connsiteY43-4204" fmla="*/ 3886490 h 4714424"/>
                <a:gd name="connsiteX44-4205" fmla="*/ 8896988 w 12330774"/>
                <a:gd name="connsiteY44-4206" fmla="*/ 3900995 h 4714424"/>
                <a:gd name="connsiteX45-4207" fmla="*/ 8912613 w 12330774"/>
                <a:gd name="connsiteY45-4208" fmla="*/ 4093498 h 4714424"/>
                <a:gd name="connsiteX46-4209" fmla="*/ 8937615 w 12330774"/>
                <a:gd name="connsiteY46-4210" fmla="*/ 4119871 h 4714424"/>
                <a:gd name="connsiteX47-4211" fmla="*/ 8988664 w 12330774"/>
                <a:gd name="connsiteY47-4212" fmla="*/ 4113279 h 4714424"/>
                <a:gd name="connsiteX48-4213" fmla="*/ 9055341 w 12330774"/>
                <a:gd name="connsiteY48-4214" fmla="*/ 4104050 h 4714424"/>
                <a:gd name="connsiteX49-4215" fmla="*/ 9072010 w 12330774"/>
                <a:gd name="connsiteY49-4216" fmla="*/ 4089544 h 4714424"/>
                <a:gd name="connsiteX50-4217" fmla="*/ 9053257 w 12330774"/>
                <a:gd name="connsiteY50-4218" fmla="*/ 3897037 h 4714424"/>
                <a:gd name="connsiteX51-4219" fmla="*/ 9027211 w 12330774"/>
                <a:gd name="connsiteY51-4220" fmla="*/ 3871985 h 4714424"/>
                <a:gd name="connsiteX52-4221" fmla="*/ 8965746 w 12330774"/>
                <a:gd name="connsiteY52-4222" fmla="*/ 3879898 h 4714424"/>
                <a:gd name="connsiteX53-4223" fmla="*/ 8914697 w 12330774"/>
                <a:gd name="connsiteY53-4224" fmla="*/ 3886490 h 4714424"/>
                <a:gd name="connsiteX54-4225" fmla="*/ 10258624 w 12330774"/>
                <a:gd name="connsiteY54-4226" fmla="*/ 3537077 h 4714424"/>
                <a:gd name="connsiteX55-4227" fmla="*/ 10147151 w 12330774"/>
                <a:gd name="connsiteY55-4228" fmla="*/ 3575312 h 4714424"/>
                <a:gd name="connsiteX56-4229" fmla="*/ 10134650 w 12330774"/>
                <a:gd name="connsiteY56-4230" fmla="*/ 3587180 h 4714424"/>
                <a:gd name="connsiteX57-4231" fmla="*/ 10175281 w 12330774"/>
                <a:gd name="connsiteY57-4232" fmla="*/ 3779688 h 4714424"/>
                <a:gd name="connsiteX58-4233" fmla="*/ 10203408 w 12330774"/>
                <a:gd name="connsiteY58-4234" fmla="*/ 3800785 h 4714424"/>
                <a:gd name="connsiteX59-4235" fmla="*/ 10315925 w 12330774"/>
                <a:gd name="connsiteY59-4236" fmla="*/ 3762545 h 4714424"/>
                <a:gd name="connsiteX60-4237" fmla="*/ 10328426 w 12330774"/>
                <a:gd name="connsiteY60-4238" fmla="*/ 3750682 h 4714424"/>
                <a:gd name="connsiteX61-4239" fmla="*/ 10286754 w 12330774"/>
                <a:gd name="connsiteY61-4240" fmla="*/ 3558174 h 4714424"/>
                <a:gd name="connsiteX62-4241" fmla="*/ 10258624 w 12330774"/>
                <a:gd name="connsiteY62-4242" fmla="*/ 3537077 h 4714424"/>
                <a:gd name="connsiteX63-4243" fmla="*/ 8661537 w 12330774"/>
                <a:gd name="connsiteY63-4244" fmla="*/ 3918134 h 4714424"/>
                <a:gd name="connsiteX64-4245" fmla="*/ 8643827 w 12330774"/>
                <a:gd name="connsiteY64-4246" fmla="*/ 3932639 h 4714424"/>
                <a:gd name="connsiteX65-4247" fmla="*/ 8659456 w 12330774"/>
                <a:gd name="connsiteY65-4248" fmla="*/ 4125147 h 4714424"/>
                <a:gd name="connsiteX66-4249" fmla="*/ 8684458 w 12330774"/>
                <a:gd name="connsiteY66-4250" fmla="*/ 4151515 h 4714424"/>
                <a:gd name="connsiteX67-4251" fmla="*/ 8800096 w 12330774"/>
                <a:gd name="connsiteY67-4252" fmla="*/ 4137014 h 4714424"/>
                <a:gd name="connsiteX68-4253" fmla="*/ 8817809 w 12330774"/>
                <a:gd name="connsiteY68-4254" fmla="*/ 4122509 h 4714424"/>
                <a:gd name="connsiteX69-4255" fmla="*/ 8802180 w 12330774"/>
                <a:gd name="connsiteY69-4256" fmla="*/ 3930001 h 4714424"/>
                <a:gd name="connsiteX70-4257" fmla="*/ 8777178 w 12330774"/>
                <a:gd name="connsiteY70-4258" fmla="*/ 3903633 h 4714424"/>
                <a:gd name="connsiteX71-4259" fmla="*/ 8661537 w 12330774"/>
                <a:gd name="connsiteY71-4260" fmla="*/ 3918134 h 4714424"/>
                <a:gd name="connsiteX72-4261" fmla="*/ 10502408 w 12330774"/>
                <a:gd name="connsiteY72-4262" fmla="*/ 3450055 h 4714424"/>
                <a:gd name="connsiteX73-4263" fmla="*/ 10391975 w 12330774"/>
                <a:gd name="connsiteY73-4264" fmla="*/ 3489612 h 4714424"/>
                <a:gd name="connsiteX74-4265" fmla="*/ 10379474 w 12330774"/>
                <a:gd name="connsiteY74-4266" fmla="*/ 3501475 h 4714424"/>
                <a:gd name="connsiteX75-4267" fmla="*/ 10379474 w 12330774"/>
                <a:gd name="connsiteY75-4268" fmla="*/ 3502796 h 4714424"/>
                <a:gd name="connsiteX76-4269" fmla="*/ 10422190 w 12330774"/>
                <a:gd name="connsiteY76-4270" fmla="*/ 3695303 h 4714424"/>
                <a:gd name="connsiteX77-4271" fmla="*/ 10450316 w 12330774"/>
                <a:gd name="connsiteY77-4272" fmla="*/ 3715080 h 4714424"/>
                <a:gd name="connsiteX78-4273" fmla="*/ 10562833 w 12330774"/>
                <a:gd name="connsiteY78-4274" fmla="*/ 3674207 h 4714424"/>
                <a:gd name="connsiteX79-4275" fmla="*/ 10575334 w 12330774"/>
                <a:gd name="connsiteY79-4276" fmla="*/ 3662339 h 4714424"/>
                <a:gd name="connsiteX80-4277" fmla="*/ 10530535 w 12330774"/>
                <a:gd name="connsiteY80-4278" fmla="*/ 3469831 h 4714424"/>
                <a:gd name="connsiteX81-4279" fmla="*/ 10502408 w 12330774"/>
                <a:gd name="connsiteY81-4280" fmla="*/ 3450055 h 4714424"/>
                <a:gd name="connsiteX82-4281" fmla="*/ 8407336 w 12330774"/>
                <a:gd name="connsiteY82-4282" fmla="*/ 3951098 h 4714424"/>
                <a:gd name="connsiteX83-4283" fmla="*/ 8389626 w 12330774"/>
                <a:gd name="connsiteY83-4284" fmla="*/ 3965604 h 4714424"/>
                <a:gd name="connsiteX84-4285" fmla="*/ 8405255 w 12330774"/>
                <a:gd name="connsiteY84-4286" fmla="*/ 4158107 h 4714424"/>
                <a:gd name="connsiteX85-4287" fmla="*/ 8430257 w 12330774"/>
                <a:gd name="connsiteY85-4288" fmla="*/ 4184480 h 4714424"/>
                <a:gd name="connsiteX86-4289" fmla="*/ 8545895 w 12330774"/>
                <a:gd name="connsiteY86-4290" fmla="*/ 4169974 h 4714424"/>
                <a:gd name="connsiteX87-4291" fmla="*/ 8563608 w 12330774"/>
                <a:gd name="connsiteY87-4292" fmla="*/ 4155473 h 4714424"/>
                <a:gd name="connsiteX88-4293" fmla="*/ 8547979 w 12330774"/>
                <a:gd name="connsiteY88-4294" fmla="*/ 3962966 h 4714424"/>
                <a:gd name="connsiteX89-4295" fmla="*/ 8522977 w 12330774"/>
                <a:gd name="connsiteY89-4296" fmla="*/ 3936593 h 4714424"/>
                <a:gd name="connsiteX90-4297" fmla="*/ 8407336 w 12330774"/>
                <a:gd name="connsiteY90-4298" fmla="*/ 3951098 h 4714424"/>
                <a:gd name="connsiteX91-4299" fmla="*/ 10745148 w 12330774"/>
                <a:gd name="connsiteY91-4300" fmla="*/ 3357758 h 4714424"/>
                <a:gd name="connsiteX92-4301" fmla="*/ 10634715 w 12330774"/>
                <a:gd name="connsiteY92-4302" fmla="*/ 3399948 h 4714424"/>
                <a:gd name="connsiteX93-4303" fmla="*/ 10623258 w 12330774"/>
                <a:gd name="connsiteY93-4304" fmla="*/ 3411815 h 4714424"/>
                <a:gd name="connsiteX94-4305" fmla="*/ 10624298 w 12330774"/>
                <a:gd name="connsiteY94-4306" fmla="*/ 3413136 h 4714424"/>
                <a:gd name="connsiteX95-4307" fmla="*/ 10669098 w 12330774"/>
                <a:gd name="connsiteY95-4308" fmla="*/ 3605640 h 4714424"/>
                <a:gd name="connsiteX96-4309" fmla="*/ 10698268 w 12330774"/>
                <a:gd name="connsiteY96-4310" fmla="*/ 3625420 h 4714424"/>
                <a:gd name="connsiteX97-4311" fmla="*/ 10809741 w 12330774"/>
                <a:gd name="connsiteY97-4312" fmla="*/ 3581909 h 4714424"/>
                <a:gd name="connsiteX98-4313" fmla="*/ 10821202 w 12330774"/>
                <a:gd name="connsiteY98-4314" fmla="*/ 3570042 h 4714424"/>
                <a:gd name="connsiteX99-4315" fmla="*/ 10774319 w 12330774"/>
                <a:gd name="connsiteY99-4316" fmla="*/ 3377534 h 4714424"/>
                <a:gd name="connsiteX100-4317" fmla="*/ 10745148 w 12330774"/>
                <a:gd name="connsiteY100-4318" fmla="*/ 3357758 h 4714424"/>
                <a:gd name="connsiteX101-4319" fmla="*/ 8154179 w 12330774"/>
                <a:gd name="connsiteY101-4320" fmla="*/ 3982742 h 4714424"/>
                <a:gd name="connsiteX102-4321" fmla="*/ 8136469 w 12330774"/>
                <a:gd name="connsiteY102-4322" fmla="*/ 3997247 h 4714424"/>
                <a:gd name="connsiteX103-4323" fmla="*/ 8152095 w 12330774"/>
                <a:gd name="connsiteY103-4324" fmla="*/ 4189754 h 4714424"/>
                <a:gd name="connsiteX104-4325" fmla="*/ 8177097 w 12330774"/>
                <a:gd name="connsiteY104-4326" fmla="*/ 4216123 h 4714424"/>
                <a:gd name="connsiteX105-4327" fmla="*/ 8292738 w 12330774"/>
                <a:gd name="connsiteY105-4328" fmla="*/ 4201622 h 4714424"/>
                <a:gd name="connsiteX106-4329" fmla="*/ 8310448 w 12330774"/>
                <a:gd name="connsiteY106-4330" fmla="*/ 4187117 h 4714424"/>
                <a:gd name="connsiteX107-4331" fmla="*/ 8294822 w 12330774"/>
                <a:gd name="connsiteY107-4332" fmla="*/ 3994609 h 4714424"/>
                <a:gd name="connsiteX108-4333" fmla="*/ 8269820 w 12330774"/>
                <a:gd name="connsiteY108-4334" fmla="*/ 3968241 h 4714424"/>
                <a:gd name="connsiteX109-4335" fmla="*/ 8154179 w 12330774"/>
                <a:gd name="connsiteY109-4336" fmla="*/ 3982742 h 4714424"/>
                <a:gd name="connsiteX110-4337" fmla="*/ 10986848 w 12330774"/>
                <a:gd name="connsiteY110-4338" fmla="*/ 3261502 h 4714424"/>
                <a:gd name="connsiteX111-4339" fmla="*/ 10877459 w 12330774"/>
                <a:gd name="connsiteY111-4340" fmla="*/ 3306334 h 4714424"/>
                <a:gd name="connsiteX112-4341" fmla="*/ 10869774 w 12330774"/>
                <a:gd name="connsiteY112-4342" fmla="*/ 3313256 h 4714424"/>
                <a:gd name="connsiteX113-4343" fmla="*/ 10866487 w 12330774"/>
                <a:gd name="connsiteY113-4344" fmla="*/ 3317560 h 4714424"/>
                <a:gd name="connsiteX114-4345" fmla="*/ 10865998 w 12330774"/>
                <a:gd name="connsiteY114-4346" fmla="*/ 3315563 h 4714424"/>
                <a:gd name="connsiteX115-4347" fmla="*/ 10865998 w 12330774"/>
                <a:gd name="connsiteY115-4348" fmla="*/ 3318201 h 4714424"/>
                <a:gd name="connsiteX116-4349" fmla="*/ 10866487 w 12330774"/>
                <a:gd name="connsiteY116-4350" fmla="*/ 3317560 h 4714424"/>
                <a:gd name="connsiteX117-4351" fmla="*/ 10912878 w 12330774"/>
                <a:gd name="connsiteY117-4352" fmla="*/ 3506750 h 4714424"/>
                <a:gd name="connsiteX118-4353" fmla="*/ 10942049 w 12330774"/>
                <a:gd name="connsiteY118-4354" fmla="*/ 3526531 h 4714424"/>
                <a:gd name="connsiteX119-4355" fmla="*/ 11053522 w 12330774"/>
                <a:gd name="connsiteY119-4356" fmla="*/ 3481699 h 4714424"/>
                <a:gd name="connsiteX120-4357" fmla="*/ 11064982 w 12330774"/>
                <a:gd name="connsiteY120-4358" fmla="*/ 3471148 h 4714424"/>
                <a:gd name="connsiteX121-4359" fmla="*/ 11016018 w 12330774"/>
                <a:gd name="connsiteY121-4360" fmla="*/ 3279961 h 4714424"/>
                <a:gd name="connsiteX122-4361" fmla="*/ 10986848 w 12330774"/>
                <a:gd name="connsiteY122-4362" fmla="*/ 3261502 h 4714424"/>
                <a:gd name="connsiteX123-4363" fmla="*/ 7901022 w 12330774"/>
                <a:gd name="connsiteY123-4364" fmla="*/ 4014390 h 4714424"/>
                <a:gd name="connsiteX124-4365" fmla="*/ 7883309 w 12330774"/>
                <a:gd name="connsiteY124-4366" fmla="*/ 4028891 h 4714424"/>
                <a:gd name="connsiteX125-4367" fmla="*/ 7897894 w 12330774"/>
                <a:gd name="connsiteY125-4368" fmla="*/ 4221398 h 4714424"/>
                <a:gd name="connsiteX126-4369" fmla="*/ 7922896 w 12330774"/>
                <a:gd name="connsiteY126-4370" fmla="*/ 4247771 h 4714424"/>
                <a:gd name="connsiteX127-4371" fmla="*/ 8038537 w 12330774"/>
                <a:gd name="connsiteY127-4372" fmla="*/ 4233265 h 4714424"/>
                <a:gd name="connsiteX128-4373" fmla="*/ 8056247 w 12330774"/>
                <a:gd name="connsiteY128-4374" fmla="*/ 4218760 h 4714424"/>
                <a:gd name="connsiteX129-4375" fmla="*/ 8040621 w 12330774"/>
                <a:gd name="connsiteY129-4376" fmla="*/ 4026253 h 4714424"/>
                <a:gd name="connsiteX130-4377" fmla="*/ 8015619 w 12330774"/>
                <a:gd name="connsiteY130-4378" fmla="*/ 3999885 h 4714424"/>
                <a:gd name="connsiteX131-4379" fmla="*/ 7901022 w 12330774"/>
                <a:gd name="connsiteY131-4380" fmla="*/ 4014390 h 4714424"/>
                <a:gd name="connsiteX132-4381" fmla="*/ 11228544 w 12330774"/>
                <a:gd name="connsiteY132-4382" fmla="*/ 3161295 h 4714424"/>
                <a:gd name="connsiteX133-4383" fmla="*/ 11119159 w 12330774"/>
                <a:gd name="connsiteY133-4384" fmla="*/ 3207445 h 4714424"/>
                <a:gd name="connsiteX134-4385" fmla="*/ 11107698 w 12330774"/>
                <a:gd name="connsiteY134-4386" fmla="*/ 3219307 h 4714424"/>
                <a:gd name="connsiteX135-4387" fmla="*/ 11157702 w 12330774"/>
                <a:gd name="connsiteY135-4388" fmla="*/ 3410499 h 4714424"/>
                <a:gd name="connsiteX136-4389" fmla="*/ 11186873 w 12330774"/>
                <a:gd name="connsiteY136-4390" fmla="*/ 3428958 h 4714424"/>
                <a:gd name="connsiteX137-4391" fmla="*/ 11297306 w 12330774"/>
                <a:gd name="connsiteY137-4392" fmla="*/ 3381488 h 4714424"/>
                <a:gd name="connsiteX138-4393" fmla="*/ 11308766 w 12330774"/>
                <a:gd name="connsiteY138-4394" fmla="*/ 3370942 h 4714424"/>
                <a:gd name="connsiteX139-4395" fmla="*/ 11257715 w 12330774"/>
                <a:gd name="connsiteY139-4396" fmla="*/ 3179755 h 4714424"/>
                <a:gd name="connsiteX140-4397" fmla="*/ 11228544 w 12330774"/>
                <a:gd name="connsiteY140-4398" fmla="*/ 3161295 h 4714424"/>
                <a:gd name="connsiteX141-4399" fmla="*/ 7647861 w 12330774"/>
                <a:gd name="connsiteY141-4400" fmla="*/ 4044717 h 4714424"/>
                <a:gd name="connsiteX142-4401" fmla="*/ 7630151 w 12330774"/>
                <a:gd name="connsiteY142-4402" fmla="*/ 4059217 h 4714424"/>
                <a:gd name="connsiteX143-4403" fmla="*/ 7643693 w 12330774"/>
                <a:gd name="connsiteY143-4404" fmla="*/ 4251725 h 4714424"/>
                <a:gd name="connsiteX144-4405" fmla="*/ 7668695 w 12330774"/>
                <a:gd name="connsiteY144-4406" fmla="*/ 4278098 h 4714424"/>
                <a:gd name="connsiteX145-4407" fmla="*/ 7784336 w 12330774"/>
                <a:gd name="connsiteY145-4408" fmla="*/ 4264909 h 4714424"/>
                <a:gd name="connsiteX146-4409" fmla="*/ 7802046 w 12330774"/>
                <a:gd name="connsiteY146-4410" fmla="*/ 4250408 h 4714424"/>
                <a:gd name="connsiteX147-4411" fmla="*/ 7787461 w 12330774"/>
                <a:gd name="connsiteY147-4412" fmla="*/ 4057901 h 4714424"/>
                <a:gd name="connsiteX148-4413" fmla="*/ 7762459 w 12330774"/>
                <a:gd name="connsiteY148-4414" fmla="*/ 4031528 h 4714424"/>
                <a:gd name="connsiteX149-4415" fmla="*/ 7647861 w 12330774"/>
                <a:gd name="connsiteY149-4416" fmla="*/ 4044717 h 4714424"/>
                <a:gd name="connsiteX150-4417" fmla="*/ 7394704 w 12330774"/>
                <a:gd name="connsiteY150-4418" fmla="*/ 4072406 h 4714424"/>
                <a:gd name="connsiteX151-4419" fmla="*/ 7376991 w 12330774"/>
                <a:gd name="connsiteY151-4420" fmla="*/ 4086906 h 4714424"/>
                <a:gd name="connsiteX152-4421" fmla="*/ 7376991 w 12330774"/>
                <a:gd name="connsiteY152-4422" fmla="*/ 4088228 h 4714424"/>
                <a:gd name="connsiteX153-4423" fmla="*/ 7388452 w 12330774"/>
                <a:gd name="connsiteY153-4424" fmla="*/ 4280731 h 4714424"/>
                <a:gd name="connsiteX154-4425" fmla="*/ 7413454 w 12330774"/>
                <a:gd name="connsiteY154-4426" fmla="*/ 4307103 h 4714424"/>
                <a:gd name="connsiteX155-4427" fmla="*/ 7530136 w 12330774"/>
                <a:gd name="connsiteY155-4428" fmla="*/ 4295236 h 4714424"/>
                <a:gd name="connsiteX156-4429" fmla="*/ 7547845 w 12330774"/>
                <a:gd name="connsiteY156-4430" fmla="*/ 4279414 h 4714424"/>
                <a:gd name="connsiteX157-4431" fmla="*/ 7534304 w 12330774"/>
                <a:gd name="connsiteY157-4432" fmla="*/ 4086907 h 4714424"/>
                <a:gd name="connsiteX158-4433" fmla="*/ 7509302 w 12330774"/>
                <a:gd name="connsiteY158-4434" fmla="*/ 4060538 h 4714424"/>
                <a:gd name="connsiteX159-4435" fmla="*/ 7394704 w 12330774"/>
                <a:gd name="connsiteY159-4436" fmla="*/ 4072406 h 4714424"/>
                <a:gd name="connsiteX160-4437" fmla="*/ 11468160 w 12330774"/>
                <a:gd name="connsiteY160-4438" fmla="*/ 3057131 h 4714424"/>
                <a:gd name="connsiteX161-4439" fmla="*/ 11359815 w 12330774"/>
                <a:gd name="connsiteY161-4440" fmla="*/ 3105913 h 4714424"/>
                <a:gd name="connsiteX162-4441" fmla="*/ 11348354 w 12330774"/>
                <a:gd name="connsiteY162-4442" fmla="*/ 3116464 h 4714424"/>
                <a:gd name="connsiteX163-4443" fmla="*/ 11350438 w 12330774"/>
                <a:gd name="connsiteY163-4444" fmla="*/ 3115143 h 4714424"/>
                <a:gd name="connsiteX164-4445" fmla="*/ 11402527 w 12330774"/>
                <a:gd name="connsiteY164-4446" fmla="*/ 3306334 h 4714424"/>
                <a:gd name="connsiteX165-4447" fmla="*/ 11431700 w 12330774"/>
                <a:gd name="connsiteY165-4448" fmla="*/ 3324793 h 4714424"/>
                <a:gd name="connsiteX166-4449" fmla="*/ 11542130 w 12330774"/>
                <a:gd name="connsiteY166-4450" fmla="*/ 3274685 h 4714424"/>
                <a:gd name="connsiteX167-4451" fmla="*/ 11552547 w 12330774"/>
                <a:gd name="connsiteY167-4452" fmla="*/ 3264140 h 4714424"/>
                <a:gd name="connsiteX168-4453" fmla="*/ 11497330 w 12330774"/>
                <a:gd name="connsiteY168-4454" fmla="*/ 3074269 h 4714424"/>
                <a:gd name="connsiteX169-4455" fmla="*/ 11468160 w 12330774"/>
                <a:gd name="connsiteY169-4456" fmla="*/ 3057131 h 4714424"/>
                <a:gd name="connsiteX170-4457" fmla="*/ 7143628 w 12330774"/>
                <a:gd name="connsiteY170-4458" fmla="*/ 4093499 h 4714424"/>
                <a:gd name="connsiteX171-4459" fmla="*/ 7124874 w 12330774"/>
                <a:gd name="connsiteY171-4460" fmla="*/ 4109325 h 4714424"/>
                <a:gd name="connsiteX172-4461" fmla="*/ 7124874 w 12330774"/>
                <a:gd name="connsiteY172-4462" fmla="*/ 4110641 h 4714424"/>
                <a:gd name="connsiteX173-4463" fmla="*/ 7132167 w 12330774"/>
                <a:gd name="connsiteY173-4464" fmla="*/ 4300511 h 4714424"/>
                <a:gd name="connsiteX174-4465" fmla="*/ 7156129 w 12330774"/>
                <a:gd name="connsiteY174-4466" fmla="*/ 4328201 h 4714424"/>
                <a:gd name="connsiteX175-4467" fmla="*/ 7273854 w 12330774"/>
                <a:gd name="connsiteY175-4468" fmla="*/ 4318971 h 4714424"/>
                <a:gd name="connsiteX176-4469" fmla="*/ 7292604 w 12330774"/>
                <a:gd name="connsiteY176-4470" fmla="*/ 4303149 h 4714424"/>
                <a:gd name="connsiteX177-4471" fmla="*/ 7282187 w 12330774"/>
                <a:gd name="connsiteY177-4472" fmla="*/ 4111958 h 4714424"/>
                <a:gd name="connsiteX178-4473" fmla="*/ 7257185 w 12330774"/>
                <a:gd name="connsiteY178-4474" fmla="*/ 4084269 h 4714424"/>
                <a:gd name="connsiteX179-4475" fmla="*/ 7143628 w 12330774"/>
                <a:gd name="connsiteY179-4476" fmla="*/ 4093499 h 4714424"/>
                <a:gd name="connsiteX180-4477" fmla="*/ 11697359 w 12330774"/>
                <a:gd name="connsiteY180-4478" fmla="*/ 2943737 h 4714424"/>
                <a:gd name="connsiteX181-4479" fmla="*/ 11596302 w 12330774"/>
                <a:gd name="connsiteY181-4480" fmla="*/ 2996477 h 4714424"/>
                <a:gd name="connsiteX182-4481" fmla="*/ 11584842 w 12330774"/>
                <a:gd name="connsiteY182-4482" fmla="*/ 3001748 h 4714424"/>
                <a:gd name="connsiteX183-4483" fmla="*/ 11583801 w 12330774"/>
                <a:gd name="connsiteY183-4484" fmla="*/ 3003069 h 4714424"/>
                <a:gd name="connsiteX184-4485" fmla="*/ 11649436 w 12330774"/>
                <a:gd name="connsiteY184-4486" fmla="*/ 3225904 h 4714424"/>
                <a:gd name="connsiteX185-4487" fmla="*/ 11671313 w 12330774"/>
                <a:gd name="connsiteY185-4488" fmla="*/ 3215353 h 4714424"/>
                <a:gd name="connsiteX186-4489" fmla="*/ 11785914 w 12330774"/>
                <a:gd name="connsiteY186-4490" fmla="*/ 3156020 h 4714424"/>
                <a:gd name="connsiteX187-4491" fmla="*/ 11795287 w 12330774"/>
                <a:gd name="connsiteY187-4492" fmla="*/ 3145470 h 4714424"/>
                <a:gd name="connsiteX188-4493" fmla="*/ 11727573 w 12330774"/>
                <a:gd name="connsiteY188-4494" fmla="*/ 2958237 h 4714424"/>
                <a:gd name="connsiteX189-4495" fmla="*/ 11697359 w 12330774"/>
                <a:gd name="connsiteY189-4496" fmla="*/ 2943737 h 4714424"/>
                <a:gd name="connsiteX190-4497" fmla="*/ 6890467 w 12330774"/>
                <a:gd name="connsiteY190-4498" fmla="*/ 4106687 h 4714424"/>
                <a:gd name="connsiteX191-4499" fmla="*/ 6870673 w 12330774"/>
                <a:gd name="connsiteY191-4500" fmla="*/ 4122509 h 4714424"/>
                <a:gd name="connsiteX192-4501" fmla="*/ 6871717 w 12330774"/>
                <a:gd name="connsiteY192-4502" fmla="*/ 4122509 h 4714424"/>
                <a:gd name="connsiteX193-4503" fmla="*/ 6876926 w 12330774"/>
                <a:gd name="connsiteY193-4504" fmla="*/ 4312379 h 4714424"/>
                <a:gd name="connsiteX194-4505" fmla="*/ 6900887 w 12330774"/>
                <a:gd name="connsiteY194-4506" fmla="*/ 4340068 h 4714424"/>
                <a:gd name="connsiteX195-4507" fmla="*/ 7016529 w 12330774"/>
                <a:gd name="connsiteY195-4508" fmla="*/ 4334793 h 4714424"/>
                <a:gd name="connsiteX196-4509" fmla="*/ 7036323 w 12330774"/>
                <a:gd name="connsiteY196-4510" fmla="*/ 4318971 h 4714424"/>
                <a:gd name="connsiteX197-4511" fmla="*/ 7031114 w 12330774"/>
                <a:gd name="connsiteY197-4512" fmla="*/ 4129101 h 4714424"/>
                <a:gd name="connsiteX198-4513" fmla="*/ 7007152 w 12330774"/>
                <a:gd name="connsiteY198-4514" fmla="*/ 4101412 h 4714424"/>
                <a:gd name="connsiteX199-4515" fmla="*/ 6890467 w 12330774"/>
                <a:gd name="connsiteY199-4516" fmla="*/ 4106687 h 4714424"/>
                <a:gd name="connsiteX200-4517" fmla="*/ 6635226 w 12330774"/>
                <a:gd name="connsiteY200-4518" fmla="*/ 4118554 h 4714424"/>
                <a:gd name="connsiteX201-4519" fmla="*/ 6615432 w 12330774"/>
                <a:gd name="connsiteY201-4520" fmla="*/ 4134377 h 4714424"/>
                <a:gd name="connsiteX202-4521" fmla="*/ 6620641 w 12330774"/>
                <a:gd name="connsiteY202-4522" fmla="*/ 4324247 h 4714424"/>
                <a:gd name="connsiteX203-4523" fmla="*/ 6644602 w 12330774"/>
                <a:gd name="connsiteY203-4524" fmla="*/ 4351936 h 4714424"/>
                <a:gd name="connsiteX204-4525" fmla="*/ 6760244 w 12330774"/>
                <a:gd name="connsiteY204-4526" fmla="*/ 4346660 h 4714424"/>
                <a:gd name="connsiteX205-4527" fmla="*/ 6780038 w 12330774"/>
                <a:gd name="connsiteY205-4528" fmla="*/ 4330838 h 4714424"/>
                <a:gd name="connsiteX206-4529" fmla="*/ 6774829 w 12330774"/>
                <a:gd name="connsiteY206-4530" fmla="*/ 4140968 h 4714424"/>
                <a:gd name="connsiteX207-4531" fmla="*/ 6750867 w 12330774"/>
                <a:gd name="connsiteY207-4532" fmla="*/ 4113279 h 4714424"/>
                <a:gd name="connsiteX208-4533" fmla="*/ 6635226 w 12330774"/>
                <a:gd name="connsiteY208-4534" fmla="*/ 4118554 h 4714424"/>
                <a:gd name="connsiteX209-4535" fmla="*/ 11909888 w 12330774"/>
                <a:gd name="connsiteY209-4536" fmla="*/ 2803969 h 4714424"/>
                <a:gd name="connsiteX210-4537" fmla="*/ 11817168 w 12330774"/>
                <a:gd name="connsiteY210-4538" fmla="*/ 2871216 h 4714424"/>
                <a:gd name="connsiteX211-4539" fmla="*/ 11809872 w 12330774"/>
                <a:gd name="connsiteY211-4540" fmla="*/ 2879124 h 4714424"/>
                <a:gd name="connsiteX212-4541" fmla="*/ 11809872 w 12330774"/>
                <a:gd name="connsiteY212-4542" fmla="*/ 2880445 h 4714424"/>
                <a:gd name="connsiteX213-4543" fmla="*/ 11884882 w 12330774"/>
                <a:gd name="connsiteY213-4544" fmla="*/ 3062402 h 4714424"/>
                <a:gd name="connsiteX214-4545" fmla="*/ 11883842 w 12330774"/>
                <a:gd name="connsiteY214-4546" fmla="*/ 3063723 h 4714424"/>
                <a:gd name="connsiteX215-4547" fmla="*/ 11915097 w 12330774"/>
                <a:gd name="connsiteY215-4548" fmla="*/ 3075590 h 4714424"/>
                <a:gd name="connsiteX216-4549" fmla="*/ 12023445 w 12330774"/>
                <a:gd name="connsiteY216-4550" fmla="*/ 2996477 h 4714424"/>
                <a:gd name="connsiteX217-4551" fmla="*/ 12029694 w 12330774"/>
                <a:gd name="connsiteY217-4552" fmla="*/ 2989885 h 4714424"/>
                <a:gd name="connsiteX218-4553" fmla="*/ 12028654 w 12330774"/>
                <a:gd name="connsiteY218-4554" fmla="*/ 2985927 h 4714424"/>
                <a:gd name="connsiteX219-4555" fmla="*/ 11941143 w 12330774"/>
                <a:gd name="connsiteY219-4556" fmla="*/ 2813199 h 4714424"/>
                <a:gd name="connsiteX220-4557" fmla="*/ 11909888 w 12330774"/>
                <a:gd name="connsiteY220-4558" fmla="*/ 2803969 h 4714424"/>
                <a:gd name="connsiteX221-4559" fmla="*/ 6379985 w 12330774"/>
                <a:gd name="connsiteY221-4560" fmla="*/ 4129101 h 4714424"/>
                <a:gd name="connsiteX222-4561" fmla="*/ 6360191 w 12330774"/>
                <a:gd name="connsiteY222-4562" fmla="*/ 4144922 h 4714424"/>
                <a:gd name="connsiteX223-4563" fmla="*/ 6365399 w 12330774"/>
                <a:gd name="connsiteY223-4564" fmla="*/ 4334792 h 4714424"/>
                <a:gd name="connsiteX224-4565" fmla="*/ 6389361 w 12330774"/>
                <a:gd name="connsiteY224-4566" fmla="*/ 4362482 h 4714424"/>
                <a:gd name="connsiteX225-4567" fmla="*/ 6504999 w 12330774"/>
                <a:gd name="connsiteY225-4568" fmla="*/ 4357207 h 4714424"/>
                <a:gd name="connsiteX226-4569" fmla="*/ 6524796 w 12330774"/>
                <a:gd name="connsiteY226-4570" fmla="*/ 4341384 h 4714424"/>
                <a:gd name="connsiteX227-4571" fmla="*/ 6519584 w 12330774"/>
                <a:gd name="connsiteY227-4572" fmla="*/ 4151515 h 4714424"/>
                <a:gd name="connsiteX228-4573" fmla="*/ 6495626 w 12330774"/>
                <a:gd name="connsiteY228-4574" fmla="*/ 4123825 h 4714424"/>
                <a:gd name="connsiteX229-4575" fmla="*/ 6379985 w 12330774"/>
                <a:gd name="connsiteY229-4576" fmla="*/ 4129101 h 4714424"/>
                <a:gd name="connsiteX230-4577" fmla="*/ 6125784 w 12330774"/>
                <a:gd name="connsiteY230-4578" fmla="*/ 4139647 h 4714424"/>
                <a:gd name="connsiteX231-4579" fmla="*/ 6105990 w 12330774"/>
                <a:gd name="connsiteY231-4580" fmla="*/ 4155474 h 4714424"/>
                <a:gd name="connsiteX232-4581" fmla="*/ 6104946 w 12330774"/>
                <a:gd name="connsiteY232-4582" fmla="*/ 4155473 h 4714424"/>
                <a:gd name="connsiteX233-4583" fmla="*/ 6110158 w 12330774"/>
                <a:gd name="connsiteY233-4584" fmla="*/ 4345344 h 4714424"/>
                <a:gd name="connsiteX234-4585" fmla="*/ 6134117 w 12330774"/>
                <a:gd name="connsiteY234-4586" fmla="*/ 4373033 h 4714424"/>
                <a:gd name="connsiteX235-4587" fmla="*/ 6250798 w 12330774"/>
                <a:gd name="connsiteY235-4588" fmla="*/ 4367757 h 4714424"/>
                <a:gd name="connsiteX236-4589" fmla="*/ 6270595 w 12330774"/>
                <a:gd name="connsiteY236-4590" fmla="*/ 4351936 h 4714424"/>
                <a:gd name="connsiteX237-4591" fmla="*/ 6265383 w 12330774"/>
                <a:gd name="connsiteY237-4592" fmla="*/ 4162065 h 4714424"/>
                <a:gd name="connsiteX238-4593" fmla="*/ 6241425 w 12330774"/>
                <a:gd name="connsiteY238-4594" fmla="*/ 4134377 h 4714424"/>
                <a:gd name="connsiteX239-4595" fmla="*/ 6125784 w 12330774"/>
                <a:gd name="connsiteY239-4596" fmla="*/ 4139647 h 4714424"/>
                <a:gd name="connsiteX240-4597" fmla="*/ 12114992 w 12330774"/>
                <a:gd name="connsiteY240-4598" fmla="*/ 2616243 h 4714424"/>
                <a:gd name="connsiteX241-4599" fmla="*/ 12098455 w 12330774"/>
                <a:gd name="connsiteY241-4600" fmla="*/ 2623329 h 4714424"/>
                <a:gd name="connsiteX242-4601" fmla="*/ 12018233 w 12330774"/>
                <a:gd name="connsiteY242-4602" fmla="*/ 2706397 h 4714424"/>
                <a:gd name="connsiteX243-4603" fmla="*/ 12014069 w 12330774"/>
                <a:gd name="connsiteY243-4604" fmla="*/ 2712989 h 4714424"/>
                <a:gd name="connsiteX244-4605" fmla="*/ 12016153 w 12330774"/>
                <a:gd name="connsiteY244-4606" fmla="*/ 2718264 h 4714424"/>
                <a:gd name="connsiteX245-4607" fmla="*/ 12111997 w 12330774"/>
                <a:gd name="connsiteY245-4608" fmla="*/ 2884399 h 4714424"/>
                <a:gd name="connsiteX246-4609" fmla="*/ 12110957 w 12330774"/>
                <a:gd name="connsiteY246-4610" fmla="*/ 2885720 h 4714424"/>
                <a:gd name="connsiteX247-4611" fmla="*/ 12143251 w 12330774"/>
                <a:gd name="connsiteY247-4612" fmla="*/ 2892313 h 4714424"/>
                <a:gd name="connsiteX248-4613" fmla="*/ 12242223 w 12330774"/>
                <a:gd name="connsiteY248-4614" fmla="*/ 2789465 h 4714424"/>
                <a:gd name="connsiteX249-4615" fmla="*/ 12245348 w 12330774"/>
                <a:gd name="connsiteY249-4616" fmla="*/ 2784193 h 4714424"/>
                <a:gd name="connsiteX250-4617" fmla="*/ 12241180 w 12330774"/>
                <a:gd name="connsiteY250-4618" fmla="*/ 2776280 h 4714424"/>
                <a:gd name="connsiteX251-4619" fmla="*/ 12130750 w 12330774"/>
                <a:gd name="connsiteY251-4620" fmla="*/ 2625967 h 4714424"/>
                <a:gd name="connsiteX252-4621" fmla="*/ 12114992 w 12330774"/>
                <a:gd name="connsiteY252-4622" fmla="*/ 2616243 h 4714424"/>
                <a:gd name="connsiteX253-4623" fmla="*/ 5870543 w 12330774"/>
                <a:gd name="connsiteY253-4624" fmla="*/ 4150198 h 4714424"/>
                <a:gd name="connsiteX254-4625" fmla="*/ 5858691 w 12330774"/>
                <a:gd name="connsiteY254-4626" fmla="*/ 4154648 h 4714424"/>
                <a:gd name="connsiteX255-4627" fmla="*/ 5850780 w 12330774"/>
                <a:gd name="connsiteY255-4628" fmla="*/ 4165971 h 4714424"/>
                <a:gd name="connsiteX256-4629" fmla="*/ 5850745 w 12330774"/>
                <a:gd name="connsiteY256-4630" fmla="*/ 4164703 h 4714424"/>
                <a:gd name="connsiteX257-4631" fmla="*/ 5850745 w 12330774"/>
                <a:gd name="connsiteY257-4632" fmla="*/ 4166020 h 4714424"/>
                <a:gd name="connsiteX258-4633" fmla="*/ 5850780 w 12330774"/>
                <a:gd name="connsiteY258-4634" fmla="*/ 4165971 h 4714424"/>
                <a:gd name="connsiteX259-4635" fmla="*/ 5855957 w 12330774"/>
                <a:gd name="connsiteY259-4636" fmla="*/ 4354573 h 4714424"/>
                <a:gd name="connsiteX260-4637" fmla="*/ 5879916 w 12330774"/>
                <a:gd name="connsiteY260-4638" fmla="*/ 4382262 h 4714424"/>
                <a:gd name="connsiteX261-4639" fmla="*/ 5995557 w 12330774"/>
                <a:gd name="connsiteY261-4640" fmla="*/ 4378304 h 4714424"/>
                <a:gd name="connsiteX262-4641" fmla="*/ 6015351 w 12330774"/>
                <a:gd name="connsiteY262-4642" fmla="*/ 4362482 h 4714424"/>
                <a:gd name="connsiteX263-4643" fmla="*/ 6010142 w 12330774"/>
                <a:gd name="connsiteY263-4644" fmla="*/ 4172612 h 4714424"/>
                <a:gd name="connsiteX264-4645" fmla="*/ 5986180 w 12330774"/>
                <a:gd name="connsiteY264-4646" fmla="*/ 4144923 h 4714424"/>
                <a:gd name="connsiteX265-4647" fmla="*/ 5870543 w 12330774"/>
                <a:gd name="connsiteY265-4648" fmla="*/ 4150198 h 4714424"/>
                <a:gd name="connsiteX266-4649" fmla="*/ 5615298 w 12330774"/>
                <a:gd name="connsiteY266-4650" fmla="*/ 4160744 h 4714424"/>
                <a:gd name="connsiteX267-4651" fmla="*/ 5603448 w 12330774"/>
                <a:gd name="connsiteY267-4652" fmla="*/ 4165196 h 4714424"/>
                <a:gd name="connsiteX268-4653" fmla="*/ 5595532 w 12330774"/>
                <a:gd name="connsiteY268-4654" fmla="*/ 4176530 h 4714424"/>
                <a:gd name="connsiteX269-4655" fmla="*/ 5595504 w 12330774"/>
                <a:gd name="connsiteY269-4656" fmla="*/ 4175249 h 4714424"/>
                <a:gd name="connsiteX270-4657" fmla="*/ 5595504 w 12330774"/>
                <a:gd name="connsiteY270-4658" fmla="*/ 4176570 h 4714424"/>
                <a:gd name="connsiteX271-4659" fmla="*/ 5595532 w 12330774"/>
                <a:gd name="connsiteY271-4660" fmla="*/ 4176530 h 4714424"/>
                <a:gd name="connsiteX272-4661" fmla="*/ 5599672 w 12330774"/>
                <a:gd name="connsiteY272-4662" fmla="*/ 4365119 h 4714424"/>
                <a:gd name="connsiteX273-4663" fmla="*/ 5623634 w 12330774"/>
                <a:gd name="connsiteY273-4664" fmla="*/ 4392808 h 4714424"/>
                <a:gd name="connsiteX274-4665" fmla="*/ 5739276 w 12330774"/>
                <a:gd name="connsiteY274-4666" fmla="*/ 4388854 h 4714424"/>
                <a:gd name="connsiteX275-4667" fmla="*/ 5759066 w 12330774"/>
                <a:gd name="connsiteY275-4668" fmla="*/ 4373033 h 4714424"/>
                <a:gd name="connsiteX276-4669" fmla="*/ 5754901 w 12330774"/>
                <a:gd name="connsiteY276-4670" fmla="*/ 4183163 h 4714424"/>
                <a:gd name="connsiteX277-4671" fmla="*/ 5730939 w 12330774"/>
                <a:gd name="connsiteY277-4672" fmla="*/ 4155473 h 4714424"/>
                <a:gd name="connsiteX278-4673" fmla="*/ 5615298 w 12330774"/>
                <a:gd name="connsiteY278-4674" fmla="*/ 4160744 h 4714424"/>
                <a:gd name="connsiteX279-4675" fmla="*/ 5361097 w 12330774"/>
                <a:gd name="connsiteY279-4676" fmla="*/ 4169974 h 4714424"/>
                <a:gd name="connsiteX280-4677" fmla="*/ 5341303 w 12330774"/>
                <a:gd name="connsiteY280-4678" fmla="*/ 4185801 h 4714424"/>
                <a:gd name="connsiteX281-4679" fmla="*/ 5345471 w 12330774"/>
                <a:gd name="connsiteY281-4680" fmla="*/ 4375666 h 4714424"/>
                <a:gd name="connsiteX282-4681" fmla="*/ 5368390 w 12330774"/>
                <a:gd name="connsiteY282-4682" fmla="*/ 4404676 h 4714424"/>
                <a:gd name="connsiteX283-4683" fmla="*/ 5485075 w 12330774"/>
                <a:gd name="connsiteY283-4684" fmla="*/ 4400722 h 4714424"/>
                <a:gd name="connsiteX284-4685" fmla="*/ 5504868 w 12330774"/>
                <a:gd name="connsiteY284-4686" fmla="*/ 4384895 h 4714424"/>
                <a:gd name="connsiteX285-4687" fmla="*/ 5500700 w 12330774"/>
                <a:gd name="connsiteY285-4688" fmla="*/ 4195030 h 4714424"/>
                <a:gd name="connsiteX286-4689" fmla="*/ 5476738 w 12330774"/>
                <a:gd name="connsiteY286-4690" fmla="*/ 4166020 h 4714424"/>
                <a:gd name="connsiteX287-4691" fmla="*/ 5361097 w 12330774"/>
                <a:gd name="connsiteY287-4692" fmla="*/ 4169974 h 4714424"/>
                <a:gd name="connsiteX288-4693" fmla="*/ 12259934 w 12330774"/>
                <a:gd name="connsiteY288-4694" fmla="*/ 2400990 h 4714424"/>
                <a:gd name="connsiteX289-4695" fmla="*/ 12246392 w 12330774"/>
                <a:gd name="connsiteY289-4696" fmla="*/ 2413683 h 4714424"/>
                <a:gd name="connsiteX290-4697" fmla="*/ 12191175 w 12330774"/>
                <a:gd name="connsiteY290-4698" fmla="*/ 2507297 h 4714424"/>
                <a:gd name="connsiteX291-4699" fmla="*/ 12190135 w 12330774"/>
                <a:gd name="connsiteY291-4700" fmla="*/ 2509935 h 4714424"/>
                <a:gd name="connsiteX292-4701" fmla="*/ 12195340 w 12330774"/>
                <a:gd name="connsiteY292-4702" fmla="*/ 2519165 h 4714424"/>
                <a:gd name="connsiteX293-4703" fmla="*/ 12315150 w 12330774"/>
                <a:gd name="connsiteY293-4704" fmla="*/ 2657610 h 4714424"/>
                <a:gd name="connsiteX294-4705" fmla="*/ 12316190 w 12330774"/>
                <a:gd name="connsiteY294-4706" fmla="*/ 2656294 h 4714424"/>
                <a:gd name="connsiteX295-4707" fmla="*/ 12320358 w 12330774"/>
                <a:gd name="connsiteY295-4708" fmla="*/ 2660248 h 4714424"/>
                <a:gd name="connsiteX296-4709" fmla="*/ 12296396 w 12330774"/>
                <a:gd name="connsiteY296-4710" fmla="*/ 2416321 h 4714424"/>
                <a:gd name="connsiteX297-4711" fmla="*/ 12276602 w 12330774"/>
                <a:gd name="connsiteY297-4712" fmla="*/ 2403133 h 4714424"/>
                <a:gd name="connsiteX298-4713" fmla="*/ 12259934 w 12330774"/>
                <a:gd name="connsiteY298-4714" fmla="*/ 2400990 h 4714424"/>
                <a:gd name="connsiteX299-4715" fmla="*/ 5106896 w 12330774"/>
                <a:gd name="connsiteY299-4716" fmla="*/ 4177887 h 4714424"/>
                <a:gd name="connsiteX300-4717" fmla="*/ 5087102 w 12330774"/>
                <a:gd name="connsiteY300-4718" fmla="*/ 4193709 h 4714424"/>
                <a:gd name="connsiteX301-4719" fmla="*/ 5090230 w 12330774"/>
                <a:gd name="connsiteY301-4720" fmla="*/ 4383579 h 4714424"/>
                <a:gd name="connsiteX302-4721" fmla="*/ 5114192 w 12330774"/>
                <a:gd name="connsiteY302-4722" fmla="*/ 4412585 h 4714424"/>
                <a:gd name="connsiteX303-4723" fmla="*/ 5230874 w 12330774"/>
                <a:gd name="connsiteY303-4724" fmla="*/ 4408631 h 4714424"/>
                <a:gd name="connsiteX304-4725" fmla="*/ 5250668 w 12330774"/>
                <a:gd name="connsiteY304-4726" fmla="*/ 4392808 h 4714424"/>
                <a:gd name="connsiteX305-4727" fmla="*/ 5246499 w 12330774"/>
                <a:gd name="connsiteY305-4728" fmla="*/ 4202939 h 4714424"/>
                <a:gd name="connsiteX306-4729" fmla="*/ 5222537 w 12330774"/>
                <a:gd name="connsiteY306-4730" fmla="*/ 4173933 h 4714424"/>
                <a:gd name="connsiteX307-4731" fmla="*/ 5106896 w 12330774"/>
                <a:gd name="connsiteY307-4732" fmla="*/ 4177887 h 4714424"/>
                <a:gd name="connsiteX308-4733" fmla="*/ 4858947 w 12330774"/>
                <a:gd name="connsiteY308-4734" fmla="*/ 4179204 h 4714424"/>
                <a:gd name="connsiteX309-4735" fmla="*/ 4837070 w 12330774"/>
                <a:gd name="connsiteY309-4736" fmla="*/ 4197664 h 4714424"/>
                <a:gd name="connsiteX310-4737" fmla="*/ 4830821 w 12330774"/>
                <a:gd name="connsiteY310-4738" fmla="*/ 4383579 h 4714424"/>
                <a:gd name="connsiteX311-4739" fmla="*/ 4852699 w 12330774"/>
                <a:gd name="connsiteY311-4740" fmla="*/ 4413906 h 4714424"/>
                <a:gd name="connsiteX312-4741" fmla="*/ 4971464 w 12330774"/>
                <a:gd name="connsiteY312-4742" fmla="*/ 4416544 h 4714424"/>
                <a:gd name="connsiteX313-4743" fmla="*/ 4995423 w 12330774"/>
                <a:gd name="connsiteY313-4744" fmla="*/ 4416543 h 4714424"/>
                <a:gd name="connsiteX314-4745" fmla="*/ 4991258 w 12330774"/>
                <a:gd name="connsiteY314-4746" fmla="*/ 4181842 h 4714424"/>
                <a:gd name="connsiteX315-4747" fmla="*/ 4965212 w 12330774"/>
                <a:gd name="connsiteY315-4748" fmla="*/ 4181841 h 4714424"/>
                <a:gd name="connsiteX316-4749" fmla="*/ 4858947 w 12330774"/>
                <a:gd name="connsiteY316-4750" fmla="*/ 4179204 h 4714424"/>
                <a:gd name="connsiteX317-4751" fmla="*/ 4606831 w 12330774"/>
                <a:gd name="connsiteY317-4752" fmla="*/ 4162065 h 4714424"/>
                <a:gd name="connsiteX318-4753" fmla="*/ 4583913 w 12330774"/>
                <a:gd name="connsiteY318-4754" fmla="*/ 4183163 h 4714424"/>
                <a:gd name="connsiteX319-4755" fmla="*/ 4583913 w 12330774"/>
                <a:gd name="connsiteY319-4756" fmla="*/ 4181841 h 4714424"/>
                <a:gd name="connsiteX320-4757" fmla="*/ 4574536 w 12330774"/>
                <a:gd name="connsiteY320-4758" fmla="*/ 4363803 h 4714424"/>
                <a:gd name="connsiteX321-4759" fmla="*/ 4596414 w 12330774"/>
                <a:gd name="connsiteY321-4760" fmla="*/ 4394126 h 4714424"/>
                <a:gd name="connsiteX322-4761" fmla="*/ 4713095 w 12330774"/>
                <a:gd name="connsiteY322-4762" fmla="*/ 4403355 h 4714424"/>
                <a:gd name="connsiteX323-4763" fmla="*/ 4736017 w 12330774"/>
                <a:gd name="connsiteY323-4764" fmla="*/ 4383579 h 4714424"/>
                <a:gd name="connsiteX324-4765" fmla="*/ 4744350 w 12330774"/>
                <a:gd name="connsiteY324-4766" fmla="*/ 4200301 h 4714424"/>
                <a:gd name="connsiteX325-4767" fmla="*/ 4722472 w 12330774"/>
                <a:gd name="connsiteY325-4768" fmla="*/ 4169974 h 4714424"/>
                <a:gd name="connsiteX326-4769" fmla="*/ 4606831 w 12330774"/>
                <a:gd name="connsiteY326-4770" fmla="*/ 4162065 h 4714424"/>
                <a:gd name="connsiteX327-4771" fmla="*/ 4351589 w 12330774"/>
                <a:gd name="connsiteY327-4772" fmla="*/ 4142285 h 4714424"/>
                <a:gd name="connsiteX328-4773" fmla="*/ 4328668 w 12330774"/>
                <a:gd name="connsiteY328-4774" fmla="*/ 4163382 h 4714424"/>
                <a:gd name="connsiteX329-4775" fmla="*/ 4329712 w 12330774"/>
                <a:gd name="connsiteY329-4776" fmla="*/ 4163382 h 4714424"/>
                <a:gd name="connsiteX330-4777" fmla="*/ 4321379 w 12330774"/>
                <a:gd name="connsiteY330-4778" fmla="*/ 4346660 h 4714424"/>
                <a:gd name="connsiteX331-4779" fmla="*/ 4343253 w 12330774"/>
                <a:gd name="connsiteY331-4780" fmla="*/ 4376987 h 4714424"/>
                <a:gd name="connsiteX332-4781" fmla="*/ 4458894 w 12330774"/>
                <a:gd name="connsiteY332-4782" fmla="*/ 4384895 h 4714424"/>
                <a:gd name="connsiteX333-4783" fmla="*/ 4481816 w 12330774"/>
                <a:gd name="connsiteY333-4784" fmla="*/ 4363803 h 4714424"/>
                <a:gd name="connsiteX334-4785" fmla="*/ 4490149 w 12330774"/>
                <a:gd name="connsiteY334-4786" fmla="*/ 4181841 h 4714424"/>
                <a:gd name="connsiteX335-4787" fmla="*/ 4468271 w 12330774"/>
                <a:gd name="connsiteY335-4788" fmla="*/ 4150198 h 4714424"/>
                <a:gd name="connsiteX336-4789" fmla="*/ 4351589 w 12330774"/>
                <a:gd name="connsiteY336-4790" fmla="*/ 4142285 h 4714424"/>
                <a:gd name="connsiteX337-4791" fmla="*/ 4096348 w 12330774"/>
                <a:gd name="connsiteY337-4792" fmla="*/ 4125146 h 4714424"/>
                <a:gd name="connsiteX338-4793" fmla="*/ 4073427 w 12330774"/>
                <a:gd name="connsiteY338-4794" fmla="*/ 4144923 h 4714424"/>
                <a:gd name="connsiteX339-4795" fmla="*/ 4073427 w 12330774"/>
                <a:gd name="connsiteY339-4796" fmla="*/ 4143606 h 4714424"/>
                <a:gd name="connsiteX340-4797" fmla="*/ 4067178 w 12330774"/>
                <a:gd name="connsiteY340-4798" fmla="*/ 4328200 h 4714424"/>
                <a:gd name="connsiteX341-4799" fmla="*/ 4089052 w 12330774"/>
                <a:gd name="connsiteY341-4800" fmla="*/ 4358527 h 4714424"/>
                <a:gd name="connsiteX342-4801" fmla="*/ 4204694 w 12330774"/>
                <a:gd name="connsiteY342-4802" fmla="*/ 4365120 h 4714424"/>
                <a:gd name="connsiteX343-4803" fmla="*/ 4227615 w 12330774"/>
                <a:gd name="connsiteY343-4804" fmla="*/ 4345343 h 4714424"/>
                <a:gd name="connsiteX344-4805" fmla="*/ 4234908 w 12330774"/>
                <a:gd name="connsiteY344-4806" fmla="*/ 4162065 h 4714424"/>
                <a:gd name="connsiteX345-4807" fmla="*/ 4213030 w 12330774"/>
                <a:gd name="connsiteY345-4808" fmla="*/ 4131739 h 4714424"/>
                <a:gd name="connsiteX346-4809" fmla="*/ 4096348 w 12330774"/>
                <a:gd name="connsiteY346-4810" fmla="*/ 4125146 h 4714424"/>
                <a:gd name="connsiteX347-4811" fmla="*/ 3840064 w 12330774"/>
                <a:gd name="connsiteY347-4812" fmla="*/ 4111958 h 4714424"/>
                <a:gd name="connsiteX348-4813" fmla="*/ 3818186 w 12330774"/>
                <a:gd name="connsiteY348-4814" fmla="*/ 4130417 h 4714424"/>
                <a:gd name="connsiteX349-4815" fmla="*/ 3814018 w 12330774"/>
                <a:gd name="connsiteY349-4816" fmla="*/ 4316333 h 4714424"/>
                <a:gd name="connsiteX350-4817" fmla="*/ 3835895 w 12330774"/>
                <a:gd name="connsiteY350-4818" fmla="*/ 4346660 h 4714424"/>
                <a:gd name="connsiteX351-4819" fmla="*/ 3950493 w 12330774"/>
                <a:gd name="connsiteY351-4820" fmla="*/ 4351935 h 4714424"/>
                <a:gd name="connsiteX352-4821" fmla="*/ 3972370 w 12330774"/>
                <a:gd name="connsiteY352-4822" fmla="*/ 4333476 h 4714424"/>
                <a:gd name="connsiteX353-4823" fmla="*/ 3978623 w 12330774"/>
                <a:gd name="connsiteY353-4824" fmla="*/ 4147561 h 4714424"/>
                <a:gd name="connsiteX354-4825" fmla="*/ 3956745 w 12330774"/>
                <a:gd name="connsiteY354-4826" fmla="*/ 4117233 h 4714424"/>
                <a:gd name="connsiteX355-4827" fmla="*/ 3840064 w 12330774"/>
                <a:gd name="connsiteY355-4828" fmla="*/ 4111958 h 4714424"/>
                <a:gd name="connsiteX356-4829" fmla="*/ 3584819 w 12330774"/>
                <a:gd name="connsiteY356-4830" fmla="*/ 4104050 h 4714424"/>
                <a:gd name="connsiteX357-4831" fmla="*/ 3562941 w 12330774"/>
                <a:gd name="connsiteY357-4832" fmla="*/ 4121188 h 4714424"/>
                <a:gd name="connsiteX358-4833" fmla="*/ 3561901 w 12330774"/>
                <a:gd name="connsiteY358-4834" fmla="*/ 4122509 h 4714424"/>
                <a:gd name="connsiteX359-4835" fmla="*/ 3559817 w 12330774"/>
                <a:gd name="connsiteY359-4836" fmla="*/ 4309741 h 4714424"/>
                <a:gd name="connsiteX360-4837" fmla="*/ 3582735 w 12330774"/>
                <a:gd name="connsiteY360-4838" fmla="*/ 4340068 h 4714424"/>
                <a:gd name="connsiteX361-4839" fmla="*/ 3698376 w 12330774"/>
                <a:gd name="connsiteY361-4840" fmla="*/ 4342706 h 4714424"/>
                <a:gd name="connsiteX362-4841" fmla="*/ 3720254 w 12330774"/>
                <a:gd name="connsiteY362-4842" fmla="*/ 4325563 h 4714424"/>
                <a:gd name="connsiteX363-4843" fmla="*/ 3724422 w 12330774"/>
                <a:gd name="connsiteY363-4844" fmla="*/ 4138330 h 4714424"/>
                <a:gd name="connsiteX364-4845" fmla="*/ 3701501 w 12330774"/>
                <a:gd name="connsiteY364-4846" fmla="*/ 4108003 h 4714424"/>
                <a:gd name="connsiteX365-4847" fmla="*/ 3584819 w 12330774"/>
                <a:gd name="connsiteY365-4848" fmla="*/ 4104050 h 4714424"/>
                <a:gd name="connsiteX366-4849" fmla="*/ 3327494 w 12330774"/>
                <a:gd name="connsiteY366-4850" fmla="*/ 4100095 h 4714424"/>
                <a:gd name="connsiteX367-4851" fmla="*/ 3306660 w 12330774"/>
                <a:gd name="connsiteY367-4852" fmla="*/ 4117234 h 4714424"/>
                <a:gd name="connsiteX368-4853" fmla="*/ 3306660 w 12330774"/>
                <a:gd name="connsiteY368-4854" fmla="*/ 4118555 h 4714424"/>
                <a:gd name="connsiteX369-4855" fmla="*/ 3306660 w 12330774"/>
                <a:gd name="connsiteY369-4856" fmla="*/ 4307103 h 4714424"/>
                <a:gd name="connsiteX370-4857" fmla="*/ 3329578 w 12330774"/>
                <a:gd name="connsiteY370-4858" fmla="*/ 4336113 h 4714424"/>
                <a:gd name="connsiteX371-4859" fmla="*/ 3444175 w 12330774"/>
                <a:gd name="connsiteY371-4860" fmla="*/ 4336113 h 4714424"/>
                <a:gd name="connsiteX372-4861" fmla="*/ 3465013 w 12330774"/>
                <a:gd name="connsiteY372-4862" fmla="*/ 4318971 h 4714424"/>
                <a:gd name="connsiteX373-4863" fmla="*/ 3467097 w 12330774"/>
                <a:gd name="connsiteY373-4864" fmla="*/ 4130417 h 4714424"/>
                <a:gd name="connsiteX374-4865" fmla="*/ 3444175 w 12330774"/>
                <a:gd name="connsiteY374-4866" fmla="*/ 4100095 h 4714424"/>
                <a:gd name="connsiteX375-4867" fmla="*/ 3327494 w 12330774"/>
                <a:gd name="connsiteY375-4868" fmla="*/ 4100095 h 4714424"/>
                <a:gd name="connsiteX376-4869" fmla="*/ 3071212 w 12330774"/>
                <a:gd name="connsiteY376-4870" fmla="*/ 4100095 h 4714424"/>
                <a:gd name="connsiteX377-4871" fmla="*/ 3058449 w 12330774"/>
                <a:gd name="connsiteY377-4872" fmla="*/ 4105203 h 4714424"/>
                <a:gd name="connsiteX378-4873" fmla="*/ 3050389 w 12330774"/>
                <a:gd name="connsiteY378-4874" fmla="*/ 4117212 h 4714424"/>
                <a:gd name="connsiteX379-4875" fmla="*/ 3050375 w 12330774"/>
                <a:gd name="connsiteY379-4876" fmla="*/ 4115917 h 4714424"/>
                <a:gd name="connsiteX380-4877" fmla="*/ 3050375 w 12330774"/>
                <a:gd name="connsiteY380-4878" fmla="*/ 4117233 h 4714424"/>
                <a:gd name="connsiteX381-4879" fmla="*/ 3050389 w 12330774"/>
                <a:gd name="connsiteY381-4880" fmla="*/ 4117212 h 4714424"/>
                <a:gd name="connsiteX382-4881" fmla="*/ 3052459 w 12330774"/>
                <a:gd name="connsiteY382-4882" fmla="*/ 4304466 h 4714424"/>
                <a:gd name="connsiteX383-4883" fmla="*/ 3076421 w 12330774"/>
                <a:gd name="connsiteY383-4884" fmla="*/ 4333476 h 4714424"/>
                <a:gd name="connsiteX384-4885" fmla="*/ 3191018 w 12330774"/>
                <a:gd name="connsiteY384-4886" fmla="*/ 4333476 h 4714424"/>
                <a:gd name="connsiteX385-4887" fmla="*/ 3210812 w 12330774"/>
                <a:gd name="connsiteY385-4888" fmla="*/ 4317654 h 4714424"/>
                <a:gd name="connsiteX386-4889" fmla="*/ 3210812 w 12330774"/>
                <a:gd name="connsiteY386-4890" fmla="*/ 4129101 h 4714424"/>
                <a:gd name="connsiteX387-4891" fmla="*/ 3187894 w 12330774"/>
                <a:gd name="connsiteY387-4892" fmla="*/ 4100095 h 4714424"/>
                <a:gd name="connsiteX388-4893" fmla="*/ 3071212 w 12330774"/>
                <a:gd name="connsiteY388-4894" fmla="*/ 4100095 h 4714424"/>
                <a:gd name="connsiteX389-4895" fmla="*/ 2814927 w 12330774"/>
                <a:gd name="connsiteY389-4896" fmla="*/ 4106687 h 4714424"/>
                <a:gd name="connsiteX390-4897" fmla="*/ 2795130 w 12330774"/>
                <a:gd name="connsiteY390-4898" fmla="*/ 4122509 h 4714424"/>
                <a:gd name="connsiteX391-4899" fmla="*/ 2796174 w 12330774"/>
                <a:gd name="connsiteY391-4900" fmla="*/ 4123825 h 4714424"/>
                <a:gd name="connsiteX392-4901" fmla="*/ 2800342 w 12330774"/>
                <a:gd name="connsiteY392-4902" fmla="*/ 4313695 h 4714424"/>
                <a:gd name="connsiteX393-4903" fmla="*/ 2824300 w 12330774"/>
                <a:gd name="connsiteY393-4904" fmla="*/ 4341385 h 4714424"/>
                <a:gd name="connsiteX394-4905" fmla="*/ 2938901 w 12330774"/>
                <a:gd name="connsiteY394-4906" fmla="*/ 4338747 h 4714424"/>
                <a:gd name="connsiteX395-4907" fmla="*/ 2958695 w 12330774"/>
                <a:gd name="connsiteY395-4908" fmla="*/ 4322925 h 4714424"/>
                <a:gd name="connsiteX396-4909" fmla="*/ 2955571 w 12330774"/>
                <a:gd name="connsiteY396-4910" fmla="*/ 4133055 h 4714424"/>
                <a:gd name="connsiteX397-4911" fmla="*/ 2931609 w 12330774"/>
                <a:gd name="connsiteY397-4912" fmla="*/ 4104049 h 4714424"/>
                <a:gd name="connsiteX398-4913" fmla="*/ 2814927 w 12330774"/>
                <a:gd name="connsiteY398-4914" fmla="*/ 4106687 h 4714424"/>
                <a:gd name="connsiteX399-4915" fmla="*/ 2558642 w 12330774"/>
                <a:gd name="connsiteY399-4916" fmla="*/ 4117234 h 4714424"/>
                <a:gd name="connsiteX400-4917" fmla="*/ 2538848 w 12330774"/>
                <a:gd name="connsiteY400-4918" fmla="*/ 4133055 h 4714424"/>
                <a:gd name="connsiteX401-4919" fmla="*/ 2539889 w 12330774"/>
                <a:gd name="connsiteY401-4920" fmla="*/ 4133055 h 4714424"/>
                <a:gd name="connsiteX402-4921" fmla="*/ 2546141 w 12330774"/>
                <a:gd name="connsiteY402-4922" fmla="*/ 4322925 h 4714424"/>
                <a:gd name="connsiteX403-4923" fmla="*/ 2570103 w 12330774"/>
                <a:gd name="connsiteY403-4924" fmla="*/ 4350614 h 4714424"/>
                <a:gd name="connsiteX404-4925" fmla="*/ 2684701 w 12330774"/>
                <a:gd name="connsiteY404-4926" fmla="*/ 4345344 h 4714424"/>
                <a:gd name="connsiteX405-4927" fmla="*/ 2704494 w 12330774"/>
                <a:gd name="connsiteY405-4928" fmla="*/ 4329517 h 4714424"/>
                <a:gd name="connsiteX406-4929" fmla="*/ 2699286 w 12330774"/>
                <a:gd name="connsiteY406-4930" fmla="*/ 4139647 h 4714424"/>
                <a:gd name="connsiteX407-4931" fmla="*/ 2675324 w 12330774"/>
                <a:gd name="connsiteY407-4932" fmla="*/ 4111958 h 4714424"/>
                <a:gd name="connsiteX408-4933" fmla="*/ 2558642 w 12330774"/>
                <a:gd name="connsiteY408-4934" fmla="*/ 4117234 h 4714424"/>
                <a:gd name="connsiteX409-4935" fmla="*/ 2302357 w 12330774"/>
                <a:gd name="connsiteY409-4936" fmla="*/ 4133055 h 4714424"/>
                <a:gd name="connsiteX410-4937" fmla="*/ 2283604 w 12330774"/>
                <a:gd name="connsiteY410-4938" fmla="*/ 4148877 h 4714424"/>
                <a:gd name="connsiteX411-4939" fmla="*/ 2284648 w 12330774"/>
                <a:gd name="connsiteY411-4940" fmla="*/ 4148877 h 4714424"/>
                <a:gd name="connsiteX412-4941" fmla="*/ 2292980 w 12330774"/>
                <a:gd name="connsiteY412-4942" fmla="*/ 4340068 h 4714424"/>
                <a:gd name="connsiteX413-4943" fmla="*/ 2316942 w 12330774"/>
                <a:gd name="connsiteY413-4944" fmla="*/ 4367757 h 4714424"/>
                <a:gd name="connsiteX414-4945" fmla="*/ 2431543 w 12330774"/>
                <a:gd name="connsiteY414-4946" fmla="*/ 4359844 h 4714424"/>
                <a:gd name="connsiteX415-4947" fmla="*/ 2450293 w 12330774"/>
                <a:gd name="connsiteY415-4948" fmla="*/ 4344022 h 4714424"/>
                <a:gd name="connsiteX416-4949" fmla="*/ 2443001 w 12330774"/>
                <a:gd name="connsiteY416-4950" fmla="*/ 4152836 h 4714424"/>
                <a:gd name="connsiteX417-4951" fmla="*/ 2419039 w 12330774"/>
                <a:gd name="connsiteY417-4952" fmla="*/ 4125147 h 4714424"/>
                <a:gd name="connsiteX418-4953" fmla="*/ 2302357 w 12330774"/>
                <a:gd name="connsiteY418-4954" fmla="*/ 4133055 h 4714424"/>
                <a:gd name="connsiteX419-4955" fmla="*/ 2047116 w 12330774"/>
                <a:gd name="connsiteY419-4956" fmla="*/ 4154152 h 4714424"/>
                <a:gd name="connsiteX420-4957" fmla="*/ 2028363 w 12330774"/>
                <a:gd name="connsiteY420-4958" fmla="*/ 4169974 h 4714424"/>
                <a:gd name="connsiteX421-4959" fmla="*/ 2027322 w 12330774"/>
                <a:gd name="connsiteY421-4960" fmla="*/ 4169974 h 4714424"/>
                <a:gd name="connsiteX422-4961" fmla="*/ 2038783 w 12330774"/>
                <a:gd name="connsiteY422-4962" fmla="*/ 4361165 h 4714424"/>
                <a:gd name="connsiteX423-4963" fmla="*/ 2063785 w 12330774"/>
                <a:gd name="connsiteY423-4964" fmla="*/ 4387533 h 4714424"/>
                <a:gd name="connsiteX424-4965" fmla="*/ 2178383 w 12330774"/>
                <a:gd name="connsiteY424-4966" fmla="*/ 4378304 h 4714424"/>
                <a:gd name="connsiteX425-4967" fmla="*/ 2197136 w 12330774"/>
                <a:gd name="connsiteY425-4968" fmla="*/ 4362482 h 4714424"/>
                <a:gd name="connsiteX426-4969" fmla="*/ 2187760 w 12330774"/>
                <a:gd name="connsiteY426-4970" fmla="*/ 4171295 h 4714424"/>
                <a:gd name="connsiteX427-4971" fmla="*/ 2163798 w 12330774"/>
                <a:gd name="connsiteY427-4972" fmla="*/ 4143606 h 4714424"/>
                <a:gd name="connsiteX428-4973" fmla="*/ 2047116 w 12330774"/>
                <a:gd name="connsiteY428-4974" fmla="*/ 4154152 h 4714424"/>
                <a:gd name="connsiteX429-4975" fmla="*/ 1790831 w 12330774"/>
                <a:gd name="connsiteY429-4976" fmla="*/ 4181841 h 4714424"/>
                <a:gd name="connsiteX430-4977" fmla="*/ 1780413 w 12330774"/>
                <a:gd name="connsiteY430-4978" fmla="*/ 4186126 h 4714424"/>
                <a:gd name="connsiteX431-4979" fmla="*/ 1773290 w 12330774"/>
                <a:gd name="connsiteY431-4980" fmla="*/ 4196109 h 4714424"/>
                <a:gd name="connsiteX432-4981" fmla="*/ 1773121 w 12330774"/>
                <a:gd name="connsiteY432-4982" fmla="*/ 4193709 h 4714424"/>
                <a:gd name="connsiteX433-4983" fmla="*/ 1773121 w 12330774"/>
                <a:gd name="connsiteY433-4984" fmla="*/ 4196346 h 4714424"/>
                <a:gd name="connsiteX434-4985" fmla="*/ 1773290 w 12330774"/>
                <a:gd name="connsiteY434-4986" fmla="*/ 4196109 h 4714424"/>
                <a:gd name="connsiteX435-4987" fmla="*/ 1786666 w 12330774"/>
                <a:gd name="connsiteY435-4988" fmla="*/ 4386216 h 4714424"/>
                <a:gd name="connsiteX436-4989" fmla="*/ 1811668 w 12330774"/>
                <a:gd name="connsiteY436-4990" fmla="*/ 4412585 h 4714424"/>
                <a:gd name="connsiteX437-4991" fmla="*/ 1926266 w 12330774"/>
                <a:gd name="connsiteY437-4992" fmla="*/ 4400722 h 4714424"/>
                <a:gd name="connsiteX438-4993" fmla="*/ 1943976 w 12330774"/>
                <a:gd name="connsiteY438-4994" fmla="*/ 4386216 h 4714424"/>
                <a:gd name="connsiteX439-4995" fmla="*/ 1932518 w 12330774"/>
                <a:gd name="connsiteY439-4996" fmla="*/ 4195030 h 4714424"/>
                <a:gd name="connsiteX440-4997" fmla="*/ 1907513 w 12330774"/>
                <a:gd name="connsiteY440-4998" fmla="*/ 4168657 h 4714424"/>
                <a:gd name="connsiteX441-4999" fmla="*/ 1790831 w 12330774"/>
                <a:gd name="connsiteY441-5000" fmla="*/ 4181841 h 4714424"/>
                <a:gd name="connsiteX442-5001" fmla="*/ 1535590 w 12330774"/>
                <a:gd name="connsiteY442-5002" fmla="*/ 4212169 h 4714424"/>
                <a:gd name="connsiteX443-5003" fmla="*/ 1517880 w 12330774"/>
                <a:gd name="connsiteY443-5004" fmla="*/ 4226673 h 4714424"/>
                <a:gd name="connsiteX444-5005" fmla="*/ 1534549 w 12330774"/>
                <a:gd name="connsiteY444-5006" fmla="*/ 4419181 h 4714424"/>
                <a:gd name="connsiteX445-5007" fmla="*/ 1559552 w 12330774"/>
                <a:gd name="connsiteY445-5008" fmla="*/ 4445550 h 4714424"/>
                <a:gd name="connsiteX446-5009" fmla="*/ 1674149 w 12330774"/>
                <a:gd name="connsiteY446-5010" fmla="*/ 4431048 h 4714424"/>
                <a:gd name="connsiteX447-5011" fmla="*/ 1691859 w 12330774"/>
                <a:gd name="connsiteY447-5012" fmla="*/ 4416544 h 4714424"/>
                <a:gd name="connsiteX448-5013" fmla="*/ 1677274 w 12330774"/>
                <a:gd name="connsiteY448-5014" fmla="*/ 4224036 h 4714424"/>
                <a:gd name="connsiteX449-5015" fmla="*/ 1652271 w 12330774"/>
                <a:gd name="connsiteY449-5016" fmla="*/ 4197663 h 4714424"/>
                <a:gd name="connsiteX450-5017" fmla="*/ 1535590 w 12330774"/>
                <a:gd name="connsiteY450-5018" fmla="*/ 4212169 h 4714424"/>
                <a:gd name="connsiteX451-5019" fmla="*/ 1280349 w 12330774"/>
                <a:gd name="connsiteY451-5020" fmla="*/ 4247771 h 4714424"/>
                <a:gd name="connsiteX452-5021" fmla="*/ 1263679 w 12330774"/>
                <a:gd name="connsiteY452-5022" fmla="*/ 4262271 h 4714424"/>
                <a:gd name="connsiteX453-5023" fmla="*/ 1263679 w 12330774"/>
                <a:gd name="connsiteY453-5024" fmla="*/ 4263592 h 4714424"/>
                <a:gd name="connsiteX454-5025" fmla="*/ 1282429 w 12330774"/>
                <a:gd name="connsiteY454-5026" fmla="*/ 4456100 h 4714424"/>
                <a:gd name="connsiteX455-5027" fmla="*/ 1308475 w 12330774"/>
                <a:gd name="connsiteY455-5028" fmla="*/ 4481152 h 4714424"/>
                <a:gd name="connsiteX456-5029" fmla="*/ 1423073 w 12330774"/>
                <a:gd name="connsiteY456-5030" fmla="*/ 4464009 h 4714424"/>
                <a:gd name="connsiteX457-5031" fmla="*/ 1439742 w 12330774"/>
                <a:gd name="connsiteY457-5032" fmla="*/ 4449508 h 4714424"/>
                <a:gd name="connsiteX458-5033" fmla="*/ 1422032 w 12330774"/>
                <a:gd name="connsiteY458-5034" fmla="*/ 4257001 h 4714424"/>
                <a:gd name="connsiteX459-5035" fmla="*/ 1395986 w 12330774"/>
                <a:gd name="connsiteY459-5036" fmla="*/ 4230628 h 4714424"/>
                <a:gd name="connsiteX460-5037" fmla="*/ 1280349 w 12330774"/>
                <a:gd name="connsiteY460-5038" fmla="*/ 4247771 h 4714424"/>
                <a:gd name="connsiteX461-5039" fmla="*/ 1026148 w 12330774"/>
                <a:gd name="connsiteY461-5040" fmla="*/ 4288644 h 4714424"/>
                <a:gd name="connsiteX462-5041" fmla="*/ 1009478 w 12330774"/>
                <a:gd name="connsiteY462-5042" fmla="*/ 4303149 h 4714424"/>
                <a:gd name="connsiteX463-5043" fmla="*/ 1010519 w 12330774"/>
                <a:gd name="connsiteY463-5044" fmla="*/ 4301828 h 4714424"/>
                <a:gd name="connsiteX464-5045" fmla="*/ 1031356 w 12330774"/>
                <a:gd name="connsiteY464-5046" fmla="*/ 4495657 h 4714424"/>
                <a:gd name="connsiteX465-5047" fmla="*/ 1057402 w 12330774"/>
                <a:gd name="connsiteY465-5048" fmla="*/ 4520708 h 4714424"/>
                <a:gd name="connsiteX466-5049" fmla="*/ 1170956 w 12330774"/>
                <a:gd name="connsiteY466-5050" fmla="*/ 4500928 h 4714424"/>
                <a:gd name="connsiteX467-5051" fmla="*/ 1187625 w 12330774"/>
                <a:gd name="connsiteY467-5052" fmla="*/ 4487743 h 4714424"/>
                <a:gd name="connsiteX468-5053" fmla="*/ 1167832 w 12330774"/>
                <a:gd name="connsiteY468-5054" fmla="*/ 4293920 h 4714424"/>
                <a:gd name="connsiteX469-5055" fmla="*/ 1141786 w 12330774"/>
                <a:gd name="connsiteY469-5056" fmla="*/ 4268868 h 4714424"/>
                <a:gd name="connsiteX470-5057" fmla="*/ 1026148 w 12330774"/>
                <a:gd name="connsiteY470-5058" fmla="*/ 4288644 h 4714424"/>
                <a:gd name="connsiteX471-5059" fmla="*/ 771947 w 12330774"/>
                <a:gd name="connsiteY471-5060" fmla="*/ 4336114 h 4714424"/>
                <a:gd name="connsiteX472-5061" fmla="*/ 756318 w 12330774"/>
                <a:gd name="connsiteY472-5062" fmla="*/ 4349298 h 4714424"/>
                <a:gd name="connsiteX473-5063" fmla="*/ 757362 w 12330774"/>
                <a:gd name="connsiteY473-5064" fmla="*/ 4349298 h 4714424"/>
                <a:gd name="connsiteX474-5065" fmla="*/ 780280 w 12330774"/>
                <a:gd name="connsiteY474-5066" fmla="*/ 4543122 h 4714424"/>
                <a:gd name="connsiteX475-5067" fmla="*/ 806326 w 12330774"/>
                <a:gd name="connsiteY475-5068" fmla="*/ 4566857 h 4714424"/>
                <a:gd name="connsiteX476-5069" fmla="*/ 919883 w 12330774"/>
                <a:gd name="connsiteY476-5070" fmla="*/ 4545760 h 4714424"/>
                <a:gd name="connsiteX477-5071" fmla="*/ 935509 w 12330774"/>
                <a:gd name="connsiteY477-5072" fmla="*/ 4532576 h 4714424"/>
                <a:gd name="connsiteX478-5073" fmla="*/ 913631 w 12330774"/>
                <a:gd name="connsiteY478-5074" fmla="*/ 4338747 h 4714424"/>
                <a:gd name="connsiteX479-5075" fmla="*/ 887585 w 12330774"/>
                <a:gd name="connsiteY479-5076" fmla="*/ 4313695 h 4714424"/>
                <a:gd name="connsiteX480-5077" fmla="*/ 771947 w 12330774"/>
                <a:gd name="connsiteY480-5078" fmla="*/ 4336114 h 4714424"/>
                <a:gd name="connsiteX481-5079" fmla="*/ 11337937 w 12330774"/>
                <a:gd name="connsiteY481-5080" fmla="*/ 984387 h 4714424"/>
                <a:gd name="connsiteX482-5081" fmla="*/ 9268911 w 12330774"/>
                <a:gd name="connsiteY482-5082" fmla="*/ 1683213 h 4714424"/>
                <a:gd name="connsiteX483-5083" fmla="*/ 9497065 w 12330774"/>
                <a:gd name="connsiteY483-5084" fmla="*/ 3641242 h 4714424"/>
                <a:gd name="connsiteX484-5085" fmla="*/ 11566092 w 12330774"/>
                <a:gd name="connsiteY484-5086" fmla="*/ 2889675 h 4714424"/>
                <a:gd name="connsiteX485-5087" fmla="*/ 11337937 w 12330774"/>
                <a:gd name="connsiteY485-5088" fmla="*/ 984387 h 4714424"/>
                <a:gd name="connsiteX486-5089" fmla="*/ 6852964 w 12330774"/>
                <a:gd name="connsiteY486-5090" fmla="*/ 2053719 h 4714424"/>
                <a:gd name="connsiteX487-5091" fmla="*/ 7088411 w 12330774"/>
                <a:gd name="connsiteY487-5092" fmla="*/ 3957690 h 4714424"/>
                <a:gd name="connsiteX488-5093" fmla="*/ 7088411 w 12330774"/>
                <a:gd name="connsiteY488-5094" fmla="*/ 3956374 h 4714424"/>
                <a:gd name="connsiteX489-5095" fmla="*/ 7101956 w 12330774"/>
                <a:gd name="connsiteY489-5096" fmla="*/ 3956374 h 4714424"/>
                <a:gd name="connsiteX490-5097" fmla="*/ 9000124 w 12330774"/>
                <a:gd name="connsiteY490-5098" fmla="*/ 3736177 h 4714424"/>
                <a:gd name="connsiteX491-5099" fmla="*/ 9311626 w 12330774"/>
                <a:gd name="connsiteY491-5100" fmla="*/ 3680799 h 4714424"/>
                <a:gd name="connsiteX492-5101" fmla="*/ 9079303 w 12330774"/>
                <a:gd name="connsiteY492-5102" fmla="*/ 1724087 h 4714424"/>
                <a:gd name="connsiteX493-5103" fmla="*/ 8592779 w 12330774"/>
                <a:gd name="connsiteY493-5104" fmla="*/ 1817701 h 4714424"/>
                <a:gd name="connsiteX494-5105" fmla="*/ 6852964 w 12330774"/>
                <a:gd name="connsiteY494-5106" fmla="*/ 2053719 h 4714424"/>
                <a:gd name="connsiteX495-5107" fmla="*/ 9126183 w 12330774"/>
                <a:gd name="connsiteY495-5108" fmla="*/ 1370719 h 4714424"/>
                <a:gd name="connsiteX496-5109" fmla="*/ 9111598 w 12330774"/>
                <a:gd name="connsiteY496-5110" fmla="*/ 1382587 h 4714424"/>
                <a:gd name="connsiteX497-5111" fmla="*/ 9140768 w 12330774"/>
                <a:gd name="connsiteY497-5112" fmla="*/ 1576411 h 4714424"/>
                <a:gd name="connsiteX498-5113" fmla="*/ 9167854 w 12330774"/>
                <a:gd name="connsiteY498-5114" fmla="*/ 1600146 h 4714424"/>
                <a:gd name="connsiteX499-5115" fmla="*/ 9282455 w 12330774"/>
                <a:gd name="connsiteY499-5116" fmla="*/ 1572457 h 4714424"/>
                <a:gd name="connsiteX500-5117" fmla="*/ 9297041 w 12330774"/>
                <a:gd name="connsiteY500-5118" fmla="*/ 1560589 h 4714424"/>
                <a:gd name="connsiteX501-5119" fmla="*/ 9295997 w 12330774"/>
                <a:gd name="connsiteY501-5120" fmla="*/ 1559268 h 4714424"/>
                <a:gd name="connsiteX502-5121" fmla="*/ 9265786 w 12330774"/>
                <a:gd name="connsiteY502-5122" fmla="*/ 1365444 h 4714424"/>
                <a:gd name="connsiteX503-5123" fmla="*/ 9238700 w 12330774"/>
                <a:gd name="connsiteY503-5124" fmla="*/ 1343030 h 4714424"/>
                <a:gd name="connsiteX504-5125" fmla="*/ 9126183 w 12330774"/>
                <a:gd name="connsiteY504-5126" fmla="*/ 1370719 h 4714424"/>
                <a:gd name="connsiteX505-5127" fmla="*/ 9487689 w 12330774"/>
                <a:gd name="connsiteY505-5128" fmla="*/ 1278422 h 4714424"/>
                <a:gd name="connsiteX506-5129" fmla="*/ 9375175 w 12330774"/>
                <a:gd name="connsiteY506-5130" fmla="*/ 1308749 h 4714424"/>
                <a:gd name="connsiteX507-5131" fmla="*/ 9360590 w 12330774"/>
                <a:gd name="connsiteY507-5132" fmla="*/ 1320612 h 4714424"/>
                <a:gd name="connsiteX508-5133" fmla="*/ 9391845 w 12330774"/>
                <a:gd name="connsiteY508-5134" fmla="*/ 1514440 h 4714424"/>
                <a:gd name="connsiteX509-5135" fmla="*/ 9418931 w 12330774"/>
                <a:gd name="connsiteY509-5136" fmla="*/ 1536855 h 4714424"/>
                <a:gd name="connsiteX510-5137" fmla="*/ 9533528 w 12330774"/>
                <a:gd name="connsiteY510-5138" fmla="*/ 1506527 h 4714424"/>
                <a:gd name="connsiteX511-5139" fmla="*/ 9548114 w 12330774"/>
                <a:gd name="connsiteY511-5140" fmla="*/ 1494660 h 4714424"/>
                <a:gd name="connsiteX512-5141" fmla="*/ 9549154 w 12330774"/>
                <a:gd name="connsiteY512-5142" fmla="*/ 1494660 h 4714424"/>
                <a:gd name="connsiteX513-5143" fmla="*/ 9515818 w 12330774"/>
                <a:gd name="connsiteY513-5144" fmla="*/ 1300836 h 4714424"/>
                <a:gd name="connsiteX514-5145" fmla="*/ 9487689 w 12330774"/>
                <a:gd name="connsiteY514-5146" fmla="*/ 1278422 h 4714424"/>
                <a:gd name="connsiteX515-5147" fmla="*/ 8877190 w 12330774"/>
                <a:gd name="connsiteY515-5148" fmla="*/ 1427414 h 4714424"/>
                <a:gd name="connsiteX516-5149" fmla="*/ 8861565 w 12330774"/>
                <a:gd name="connsiteY516-5150" fmla="*/ 1440603 h 4714424"/>
                <a:gd name="connsiteX517-5151" fmla="*/ 8886567 w 12330774"/>
                <a:gd name="connsiteY517-5152" fmla="*/ 1634427 h 4714424"/>
                <a:gd name="connsiteX518-5153" fmla="*/ 8913654 w 12330774"/>
                <a:gd name="connsiteY518-5154" fmla="*/ 1658158 h 4714424"/>
                <a:gd name="connsiteX519-5155" fmla="*/ 9029295 w 12330774"/>
                <a:gd name="connsiteY519-5156" fmla="*/ 1633106 h 4714424"/>
                <a:gd name="connsiteX520-5157" fmla="*/ 9044924 w 12330774"/>
                <a:gd name="connsiteY520-5158" fmla="*/ 1619922 h 4714424"/>
                <a:gd name="connsiteX521-5159" fmla="*/ 9043880 w 12330774"/>
                <a:gd name="connsiteY521-5160" fmla="*/ 1619922 h 4714424"/>
                <a:gd name="connsiteX522-5161" fmla="*/ 9016794 w 12330774"/>
                <a:gd name="connsiteY522-5162" fmla="*/ 1426098 h 4714424"/>
                <a:gd name="connsiteX523-5163" fmla="*/ 8989707 w 12330774"/>
                <a:gd name="connsiteY523-5164" fmla="*/ 1402363 h 4714424"/>
                <a:gd name="connsiteX524-5165" fmla="*/ 8877190 w 12330774"/>
                <a:gd name="connsiteY524-5166" fmla="*/ 1427414 h 4714424"/>
                <a:gd name="connsiteX525-5167" fmla="*/ 9734597 w 12330774"/>
                <a:gd name="connsiteY525-5168" fmla="*/ 1209855 h 4714424"/>
                <a:gd name="connsiteX526-5169" fmla="*/ 9622080 w 12330774"/>
                <a:gd name="connsiteY526-5170" fmla="*/ 1241503 h 4714424"/>
                <a:gd name="connsiteX527-5171" fmla="*/ 9608539 w 12330774"/>
                <a:gd name="connsiteY527-5172" fmla="*/ 1253366 h 4714424"/>
                <a:gd name="connsiteX528-5173" fmla="*/ 9642918 w 12330774"/>
                <a:gd name="connsiteY528-5174" fmla="*/ 1447195 h 4714424"/>
                <a:gd name="connsiteX529-5175" fmla="*/ 9671048 w 12330774"/>
                <a:gd name="connsiteY529-5176" fmla="*/ 1469609 h 4714424"/>
                <a:gd name="connsiteX530-5177" fmla="*/ 9784601 w 12330774"/>
                <a:gd name="connsiteY530-5178" fmla="*/ 1436644 h 4714424"/>
                <a:gd name="connsiteX531-5179" fmla="*/ 9793328 w 12330774"/>
                <a:gd name="connsiteY531-5180" fmla="*/ 1430217 h 4714424"/>
                <a:gd name="connsiteX532-5181" fmla="*/ 9797946 w 12330774"/>
                <a:gd name="connsiteY532-5182" fmla="*/ 1425002 h 4714424"/>
                <a:gd name="connsiteX533-5183" fmla="*/ 9798146 w 12330774"/>
                <a:gd name="connsiteY533-5184" fmla="*/ 1426098 h 4714424"/>
                <a:gd name="connsiteX534-5185" fmla="*/ 9798146 w 12330774"/>
                <a:gd name="connsiteY534-5186" fmla="*/ 1424777 h 4714424"/>
                <a:gd name="connsiteX535-5187" fmla="*/ 9797946 w 12330774"/>
                <a:gd name="connsiteY535-5188" fmla="*/ 1425002 h 4714424"/>
                <a:gd name="connsiteX536-5189" fmla="*/ 9762727 w 12330774"/>
                <a:gd name="connsiteY536-5190" fmla="*/ 1232273 h 4714424"/>
                <a:gd name="connsiteX537-5191" fmla="*/ 9734597 w 12330774"/>
                <a:gd name="connsiteY537-5192" fmla="*/ 1209855 h 4714424"/>
                <a:gd name="connsiteX538-5193" fmla="*/ 8630286 w 12330774"/>
                <a:gd name="connsiteY538-5194" fmla="*/ 1474884 h 4714424"/>
                <a:gd name="connsiteX539-5195" fmla="*/ 8613616 w 12330774"/>
                <a:gd name="connsiteY539-5196" fmla="*/ 1488068 h 4714424"/>
                <a:gd name="connsiteX540-5197" fmla="*/ 8633410 w 12330774"/>
                <a:gd name="connsiteY540-5198" fmla="*/ 1681893 h 4714424"/>
                <a:gd name="connsiteX541-5199" fmla="*/ 8659456 w 12330774"/>
                <a:gd name="connsiteY541-5200" fmla="*/ 1706944 h 4714424"/>
                <a:gd name="connsiteX542-5201" fmla="*/ 8776138 w 12330774"/>
                <a:gd name="connsiteY542-5202" fmla="*/ 1685847 h 4714424"/>
                <a:gd name="connsiteX543-5203" fmla="*/ 8791762 w 12330774"/>
                <a:gd name="connsiteY543-5204" fmla="*/ 1672663 h 4714424"/>
                <a:gd name="connsiteX544-5205" fmla="*/ 8792807 w 12330774"/>
                <a:gd name="connsiteY544-5206" fmla="*/ 1673984 h 4714424"/>
                <a:gd name="connsiteX545-5207" fmla="*/ 8768842 w 12330774"/>
                <a:gd name="connsiteY545-5208" fmla="*/ 1480155 h 4714424"/>
                <a:gd name="connsiteX546-5209" fmla="*/ 8742799 w 12330774"/>
                <a:gd name="connsiteY546-5210" fmla="*/ 1455103 h 4714424"/>
                <a:gd name="connsiteX547-5211" fmla="*/ 8630286 w 12330774"/>
                <a:gd name="connsiteY547-5212" fmla="*/ 1474884 h 4714424"/>
                <a:gd name="connsiteX548-5213" fmla="*/ 9980461 w 12330774"/>
                <a:gd name="connsiteY548-5214" fmla="*/ 1133380 h 4714424"/>
                <a:gd name="connsiteX549-5215" fmla="*/ 9868992 w 12330774"/>
                <a:gd name="connsiteY549-5216" fmla="*/ 1167665 h 4714424"/>
                <a:gd name="connsiteX550-5217" fmla="*/ 9855447 w 12330774"/>
                <a:gd name="connsiteY550-5218" fmla="*/ 1179528 h 4714424"/>
                <a:gd name="connsiteX551-5219" fmla="*/ 9891910 w 12330774"/>
                <a:gd name="connsiteY551-5220" fmla="*/ 1373357 h 4714424"/>
                <a:gd name="connsiteX552-5221" fmla="*/ 9920037 w 12330774"/>
                <a:gd name="connsiteY552-5222" fmla="*/ 1395771 h 4714424"/>
                <a:gd name="connsiteX553-5223" fmla="*/ 10033594 w 12330774"/>
                <a:gd name="connsiteY553-5224" fmla="*/ 1361490 h 4714424"/>
                <a:gd name="connsiteX554-5225" fmla="*/ 10047139 w 12330774"/>
                <a:gd name="connsiteY554-5226" fmla="*/ 1349622 h 4714424"/>
                <a:gd name="connsiteX555-5227" fmla="*/ 10046098 w 12330774"/>
                <a:gd name="connsiteY555-5228" fmla="*/ 1348301 h 4714424"/>
                <a:gd name="connsiteX556-5229" fmla="*/ 10008592 w 12330774"/>
                <a:gd name="connsiteY556-5230" fmla="*/ 1154477 h 4714424"/>
                <a:gd name="connsiteX557-5231" fmla="*/ 9980461 w 12330774"/>
                <a:gd name="connsiteY557-5232" fmla="*/ 1133380 h 4714424"/>
                <a:gd name="connsiteX558-5233" fmla="*/ 8376085 w 12330774"/>
                <a:gd name="connsiteY558-5234" fmla="*/ 1514441 h 4714424"/>
                <a:gd name="connsiteX559-5235" fmla="*/ 8359416 w 12330774"/>
                <a:gd name="connsiteY559-5236" fmla="*/ 1528941 h 4714424"/>
                <a:gd name="connsiteX560-5237" fmla="*/ 8378165 w 12330774"/>
                <a:gd name="connsiteY560-5238" fmla="*/ 1721449 h 4714424"/>
                <a:gd name="connsiteX561-5239" fmla="*/ 8404211 w 12330774"/>
                <a:gd name="connsiteY561-5240" fmla="*/ 1746500 h 4714424"/>
                <a:gd name="connsiteX562-5241" fmla="*/ 8519853 w 12330774"/>
                <a:gd name="connsiteY562-5242" fmla="*/ 1729362 h 4714424"/>
                <a:gd name="connsiteX563-5243" fmla="*/ 8536522 w 12330774"/>
                <a:gd name="connsiteY563-5244" fmla="*/ 1714857 h 4714424"/>
                <a:gd name="connsiteX564-5245" fmla="*/ 8517769 w 12330774"/>
                <a:gd name="connsiteY564-5246" fmla="*/ 1522349 h 4714424"/>
                <a:gd name="connsiteX565-5247" fmla="*/ 8491723 w 12330774"/>
                <a:gd name="connsiteY565-5248" fmla="*/ 1497298 h 4714424"/>
                <a:gd name="connsiteX566-5249" fmla="*/ 8376085 w 12330774"/>
                <a:gd name="connsiteY566-5250" fmla="*/ 1514441 h 4714424"/>
                <a:gd name="connsiteX567-5251" fmla="*/ 10226329 w 12330774"/>
                <a:gd name="connsiteY567-5252" fmla="*/ 1054271 h 4714424"/>
                <a:gd name="connsiteX568-5253" fmla="*/ 10114856 w 12330774"/>
                <a:gd name="connsiteY568-5254" fmla="*/ 1091190 h 4714424"/>
                <a:gd name="connsiteX569-5255" fmla="*/ 10101311 w 12330774"/>
                <a:gd name="connsiteY569-5256" fmla="*/ 1103053 h 4714424"/>
                <a:gd name="connsiteX570-5257" fmla="*/ 10139859 w 12330774"/>
                <a:gd name="connsiteY570-5258" fmla="*/ 1296881 h 4714424"/>
                <a:gd name="connsiteX571-5259" fmla="*/ 10167989 w 12330774"/>
                <a:gd name="connsiteY571-5260" fmla="*/ 1317979 h 4714424"/>
                <a:gd name="connsiteX572-5261" fmla="*/ 10281546 w 12330774"/>
                <a:gd name="connsiteY572-5262" fmla="*/ 1281060 h 4714424"/>
                <a:gd name="connsiteX573-5263" fmla="*/ 10295091 w 12330774"/>
                <a:gd name="connsiteY573-5264" fmla="*/ 1269192 h 4714424"/>
                <a:gd name="connsiteX574-5265" fmla="*/ 10254460 w 12330774"/>
                <a:gd name="connsiteY574-5266" fmla="*/ 1075363 h 4714424"/>
                <a:gd name="connsiteX575-5267" fmla="*/ 10226329 w 12330774"/>
                <a:gd name="connsiteY575-5268" fmla="*/ 1054271 h 4714424"/>
                <a:gd name="connsiteX576-5269" fmla="*/ 10471154 w 12330774"/>
                <a:gd name="connsiteY576-5270" fmla="*/ 972520 h 4714424"/>
                <a:gd name="connsiteX577-5271" fmla="*/ 10360721 w 12330774"/>
                <a:gd name="connsiteY577-5272" fmla="*/ 1010755 h 4714424"/>
                <a:gd name="connsiteX578-5273" fmla="*/ 10348220 w 12330774"/>
                <a:gd name="connsiteY578-5274" fmla="*/ 1022623 h 4714424"/>
                <a:gd name="connsiteX579-5275" fmla="*/ 10389895 w 12330774"/>
                <a:gd name="connsiteY579-5276" fmla="*/ 1215131 h 4714424"/>
                <a:gd name="connsiteX580-5277" fmla="*/ 10418021 w 12330774"/>
                <a:gd name="connsiteY580-5278" fmla="*/ 1236228 h 4714424"/>
                <a:gd name="connsiteX581-5279" fmla="*/ 10530535 w 12330774"/>
                <a:gd name="connsiteY581-5280" fmla="*/ 1196671 h 4714424"/>
                <a:gd name="connsiteX582-5281" fmla="*/ 10543039 w 12330774"/>
                <a:gd name="connsiteY582-5282" fmla="*/ 1184803 h 4714424"/>
                <a:gd name="connsiteX583-5283" fmla="*/ 10541996 w 12330774"/>
                <a:gd name="connsiteY583-5284" fmla="*/ 1184804 h 4714424"/>
                <a:gd name="connsiteX584-5285" fmla="*/ 10499284 w 12330774"/>
                <a:gd name="connsiteY584-5286" fmla="*/ 992296 h 4714424"/>
                <a:gd name="connsiteX585-5287" fmla="*/ 10471154 w 12330774"/>
                <a:gd name="connsiteY585-5288" fmla="*/ 972520 h 4714424"/>
                <a:gd name="connsiteX586-5289" fmla="*/ 8123968 w 12330774"/>
                <a:gd name="connsiteY586-5290" fmla="*/ 1552676 h 4714424"/>
                <a:gd name="connsiteX587-5291" fmla="*/ 8107299 w 12330774"/>
                <a:gd name="connsiteY587-5292" fmla="*/ 1567181 h 4714424"/>
                <a:gd name="connsiteX588-5293" fmla="*/ 8125008 w 12330774"/>
                <a:gd name="connsiteY588-5294" fmla="*/ 1759689 h 4714424"/>
                <a:gd name="connsiteX589-5295" fmla="*/ 8151054 w 12330774"/>
                <a:gd name="connsiteY589-5296" fmla="*/ 1784741 h 4714424"/>
                <a:gd name="connsiteX590-5297" fmla="*/ 8266692 w 12330774"/>
                <a:gd name="connsiteY590-5298" fmla="*/ 1767598 h 4714424"/>
                <a:gd name="connsiteX591-5299" fmla="*/ 8283244 w 12330774"/>
                <a:gd name="connsiteY591-5300" fmla="*/ 1753195 h 4714424"/>
                <a:gd name="connsiteX592-5301" fmla="*/ 8283362 w 12330774"/>
                <a:gd name="connsiteY592-5302" fmla="*/ 1754414 h 4714424"/>
                <a:gd name="connsiteX593-5303" fmla="*/ 8283362 w 12330774"/>
                <a:gd name="connsiteY593-5304" fmla="*/ 1753093 h 4714424"/>
                <a:gd name="connsiteX594-5305" fmla="*/ 8283244 w 12330774"/>
                <a:gd name="connsiteY594-5306" fmla="*/ 1753195 h 4714424"/>
                <a:gd name="connsiteX595-5307" fmla="*/ 8264608 w 12330774"/>
                <a:gd name="connsiteY595-5308" fmla="*/ 1560589 h 4714424"/>
                <a:gd name="connsiteX596-5309" fmla="*/ 8238566 w 12330774"/>
                <a:gd name="connsiteY596-5310" fmla="*/ 1535533 h 4714424"/>
                <a:gd name="connsiteX597-5311" fmla="*/ 8123968 w 12330774"/>
                <a:gd name="connsiteY597-5312" fmla="*/ 1552676 h 4714424"/>
                <a:gd name="connsiteX598-5313" fmla="*/ 10713894 w 12330774"/>
                <a:gd name="connsiteY598-5314" fmla="*/ 884177 h 4714424"/>
                <a:gd name="connsiteX599-5315" fmla="*/ 10603461 w 12330774"/>
                <a:gd name="connsiteY599-5316" fmla="*/ 925050 h 4714424"/>
                <a:gd name="connsiteX600-5317" fmla="*/ 10590960 w 12330774"/>
                <a:gd name="connsiteY600-5318" fmla="*/ 936918 h 4714424"/>
                <a:gd name="connsiteX601-5319" fmla="*/ 10634715 w 12330774"/>
                <a:gd name="connsiteY601-5320" fmla="*/ 1129425 h 4714424"/>
                <a:gd name="connsiteX602-5321" fmla="*/ 10663886 w 12330774"/>
                <a:gd name="connsiteY602-5322" fmla="*/ 1149206 h 4714424"/>
                <a:gd name="connsiteX603-5323" fmla="*/ 10776403 w 12330774"/>
                <a:gd name="connsiteY603-5324" fmla="*/ 1107011 h 4714424"/>
                <a:gd name="connsiteX604-5325" fmla="*/ 10784606 w 12330774"/>
                <a:gd name="connsiteY604-5326" fmla="*/ 1100089 h 4714424"/>
                <a:gd name="connsiteX605-5327" fmla="*/ 10787842 w 12330774"/>
                <a:gd name="connsiteY605-5328" fmla="*/ 1096366 h 4714424"/>
                <a:gd name="connsiteX606-5329" fmla="*/ 10787864 w 12330774"/>
                <a:gd name="connsiteY606-5330" fmla="*/ 1096461 h 4714424"/>
                <a:gd name="connsiteX607-5331" fmla="*/ 10788904 w 12330774"/>
                <a:gd name="connsiteY607-5332" fmla="*/ 1095144 h 4714424"/>
                <a:gd name="connsiteX608-5333" fmla="*/ 10787842 w 12330774"/>
                <a:gd name="connsiteY608-5334" fmla="*/ 1096366 h 4714424"/>
                <a:gd name="connsiteX609-5335" fmla="*/ 10742024 w 12330774"/>
                <a:gd name="connsiteY609-5336" fmla="*/ 903957 h 4714424"/>
                <a:gd name="connsiteX610-5337" fmla="*/ 10713894 w 12330774"/>
                <a:gd name="connsiteY610-5338" fmla="*/ 884177 h 4714424"/>
                <a:gd name="connsiteX611-5339" fmla="*/ 7870807 w 12330774"/>
                <a:gd name="connsiteY611-5340" fmla="*/ 1589595 h 4714424"/>
                <a:gd name="connsiteX612-5341" fmla="*/ 7854138 w 12330774"/>
                <a:gd name="connsiteY612-5342" fmla="*/ 1604100 h 4714424"/>
                <a:gd name="connsiteX613-5343" fmla="*/ 7871848 w 12330774"/>
                <a:gd name="connsiteY613-5344" fmla="*/ 1796608 h 4714424"/>
                <a:gd name="connsiteX614-5345" fmla="*/ 7897894 w 12330774"/>
                <a:gd name="connsiteY614-5346" fmla="*/ 1822976 h 4714424"/>
                <a:gd name="connsiteX615-5347" fmla="*/ 8013535 w 12330774"/>
                <a:gd name="connsiteY615-5348" fmla="*/ 1805838 h 4714424"/>
                <a:gd name="connsiteX616-5349" fmla="*/ 8030204 w 12330774"/>
                <a:gd name="connsiteY616-5350" fmla="*/ 1791333 h 4714424"/>
                <a:gd name="connsiteX617-5351" fmla="*/ 8029161 w 12330774"/>
                <a:gd name="connsiteY617-5352" fmla="*/ 1791333 h 4714424"/>
                <a:gd name="connsiteX618-5353" fmla="*/ 8011451 w 12330774"/>
                <a:gd name="connsiteY618-5354" fmla="*/ 1598825 h 4714424"/>
                <a:gd name="connsiteX619-5355" fmla="*/ 7985405 w 12330774"/>
                <a:gd name="connsiteY619-5356" fmla="*/ 1572457 h 4714424"/>
                <a:gd name="connsiteX620-5357" fmla="*/ 7870807 w 12330774"/>
                <a:gd name="connsiteY620-5358" fmla="*/ 1589595 h 4714424"/>
                <a:gd name="connsiteX621-5359" fmla="*/ 7618691 w 12330774"/>
                <a:gd name="connsiteY621-5360" fmla="*/ 1625197 h 4714424"/>
                <a:gd name="connsiteX622-5361" fmla="*/ 7600981 w 12330774"/>
                <a:gd name="connsiteY622-5362" fmla="*/ 1639698 h 4714424"/>
                <a:gd name="connsiteX623-5363" fmla="*/ 7617650 w 12330774"/>
                <a:gd name="connsiteY623-5364" fmla="*/ 1832206 h 4714424"/>
                <a:gd name="connsiteX624-5365" fmla="*/ 7643693 w 12330774"/>
                <a:gd name="connsiteY624-5366" fmla="*/ 1858579 h 4714424"/>
                <a:gd name="connsiteX625-5367" fmla="*/ 7759334 w 12330774"/>
                <a:gd name="connsiteY625-5368" fmla="*/ 1842757 h 4714424"/>
                <a:gd name="connsiteX626-5369" fmla="*/ 7776004 w 12330774"/>
                <a:gd name="connsiteY626-5370" fmla="*/ 1828252 h 4714424"/>
                <a:gd name="connsiteX627-5371" fmla="*/ 7774960 w 12330774"/>
                <a:gd name="connsiteY627-5372" fmla="*/ 1828252 h 4714424"/>
                <a:gd name="connsiteX628-5373" fmla="*/ 7758290 w 12330774"/>
                <a:gd name="connsiteY628-5374" fmla="*/ 1635744 h 4714424"/>
                <a:gd name="connsiteX629-5375" fmla="*/ 7733288 w 12330774"/>
                <a:gd name="connsiteY629-5376" fmla="*/ 1609376 h 4714424"/>
                <a:gd name="connsiteX630-5377" fmla="*/ 7618691 w 12330774"/>
                <a:gd name="connsiteY630-5378" fmla="*/ 1625197 h 4714424"/>
                <a:gd name="connsiteX631-5379" fmla="*/ 10955594 w 12330774"/>
                <a:gd name="connsiteY631-5380" fmla="*/ 787925 h 4714424"/>
                <a:gd name="connsiteX632-5381" fmla="*/ 10846204 w 12330774"/>
                <a:gd name="connsiteY632-5382" fmla="*/ 831436 h 4714424"/>
                <a:gd name="connsiteX633-5383" fmla="*/ 10834744 w 12330774"/>
                <a:gd name="connsiteY633-5384" fmla="*/ 843304 h 4714424"/>
                <a:gd name="connsiteX634-5385" fmla="*/ 10881624 w 12330774"/>
                <a:gd name="connsiteY634-5386" fmla="*/ 1035811 h 4714424"/>
                <a:gd name="connsiteX635-5387" fmla="*/ 10910798 w 12330774"/>
                <a:gd name="connsiteY635-5388" fmla="*/ 1055587 h 4714424"/>
                <a:gd name="connsiteX636-5389" fmla="*/ 11022267 w 12330774"/>
                <a:gd name="connsiteY636-5390" fmla="*/ 1010755 h 4714424"/>
                <a:gd name="connsiteX637-5391" fmla="*/ 11033728 w 12330774"/>
                <a:gd name="connsiteY637-5392" fmla="*/ 998892 h 4714424"/>
                <a:gd name="connsiteX638-5393" fmla="*/ 11033728 w 12330774"/>
                <a:gd name="connsiteY638-5394" fmla="*/ 997572 h 4714424"/>
                <a:gd name="connsiteX639-5395" fmla="*/ 10984764 w 12330774"/>
                <a:gd name="connsiteY639-5396" fmla="*/ 806385 h 4714424"/>
                <a:gd name="connsiteX640-5397" fmla="*/ 10955594 w 12330774"/>
                <a:gd name="connsiteY640-5398" fmla="*/ 787925 h 4714424"/>
                <a:gd name="connsiteX641-5399" fmla="*/ 7366574 w 12330774"/>
                <a:gd name="connsiteY641-5400" fmla="*/ 1658158 h 4714424"/>
                <a:gd name="connsiteX642-5401" fmla="*/ 7348864 w 12330774"/>
                <a:gd name="connsiteY642-5402" fmla="*/ 1672663 h 4714424"/>
                <a:gd name="connsiteX643-5403" fmla="*/ 7364490 w 12330774"/>
                <a:gd name="connsiteY643-5404" fmla="*/ 1865170 h 4714424"/>
                <a:gd name="connsiteX644-5405" fmla="*/ 7389492 w 12330774"/>
                <a:gd name="connsiteY644-5406" fmla="*/ 1891543 h 4714424"/>
                <a:gd name="connsiteX645-5407" fmla="*/ 7505133 w 12330774"/>
                <a:gd name="connsiteY645-5408" fmla="*/ 1877038 h 4714424"/>
                <a:gd name="connsiteX646-5409" fmla="*/ 7521803 w 12330774"/>
                <a:gd name="connsiteY646-5410" fmla="*/ 1862533 h 4714424"/>
                <a:gd name="connsiteX647-5411" fmla="*/ 7506174 w 12330774"/>
                <a:gd name="connsiteY647-5412" fmla="*/ 1670025 h 4714424"/>
                <a:gd name="connsiteX648-5413" fmla="*/ 7481171 w 12330774"/>
                <a:gd name="connsiteY648-5414" fmla="*/ 1643657 h 4714424"/>
                <a:gd name="connsiteX649-5415" fmla="*/ 7366574 w 12330774"/>
                <a:gd name="connsiteY649-5416" fmla="*/ 1658158 h 4714424"/>
                <a:gd name="connsiteX650-5417" fmla="*/ 11196249 w 12330774"/>
                <a:gd name="connsiteY650-5418" fmla="*/ 687715 h 4714424"/>
                <a:gd name="connsiteX651-5419" fmla="*/ 11087904 w 12330774"/>
                <a:gd name="connsiteY651-5420" fmla="*/ 735185 h 4714424"/>
                <a:gd name="connsiteX652-5421" fmla="*/ 11076443 w 12330774"/>
                <a:gd name="connsiteY652-5422" fmla="*/ 745731 h 4714424"/>
                <a:gd name="connsiteX653-5423" fmla="*/ 11126448 w 12330774"/>
                <a:gd name="connsiteY653-5424" fmla="*/ 936918 h 4714424"/>
                <a:gd name="connsiteX654-5425" fmla="*/ 11155618 w 12330774"/>
                <a:gd name="connsiteY654-5426" fmla="*/ 955377 h 4714424"/>
                <a:gd name="connsiteX655-5427" fmla="*/ 11267095 w 12330774"/>
                <a:gd name="connsiteY655-5428" fmla="*/ 906591 h 4714424"/>
                <a:gd name="connsiteX656-5429" fmla="*/ 11277512 w 12330774"/>
                <a:gd name="connsiteY656-5430" fmla="*/ 896044 h 4714424"/>
                <a:gd name="connsiteX657-5431" fmla="*/ 11278552 w 12330774"/>
                <a:gd name="connsiteY657-5432" fmla="*/ 897361 h 4714424"/>
                <a:gd name="connsiteX658-5433" fmla="*/ 11225420 w 12330774"/>
                <a:gd name="connsiteY658-5434" fmla="*/ 706174 h 4714424"/>
                <a:gd name="connsiteX659-5435" fmla="*/ 11196249 w 12330774"/>
                <a:gd name="connsiteY659-5436" fmla="*/ 687715 h 4714424"/>
                <a:gd name="connsiteX660-5437" fmla="*/ 7112373 w 12330774"/>
                <a:gd name="connsiteY660-5438" fmla="*/ 1689805 h 4714424"/>
                <a:gd name="connsiteX661-5439" fmla="*/ 7094663 w 12330774"/>
                <a:gd name="connsiteY661-5440" fmla="*/ 1704306 h 4714424"/>
                <a:gd name="connsiteX662-5441" fmla="*/ 7109249 w 12330774"/>
                <a:gd name="connsiteY662-5442" fmla="*/ 1896814 h 4714424"/>
                <a:gd name="connsiteX663-5443" fmla="*/ 7134251 w 12330774"/>
                <a:gd name="connsiteY663-5444" fmla="*/ 1923187 h 4714424"/>
                <a:gd name="connsiteX664-5445" fmla="*/ 7249892 w 12330774"/>
                <a:gd name="connsiteY664-5446" fmla="*/ 1908681 h 4714424"/>
                <a:gd name="connsiteX665-5447" fmla="*/ 7267602 w 12330774"/>
                <a:gd name="connsiteY665-5448" fmla="*/ 1894176 h 4714424"/>
                <a:gd name="connsiteX666-5449" fmla="*/ 7266562 w 12330774"/>
                <a:gd name="connsiteY666-5450" fmla="*/ 1894176 h 4714424"/>
                <a:gd name="connsiteX667-5451" fmla="*/ 7251976 w 12330774"/>
                <a:gd name="connsiteY667-5452" fmla="*/ 1701673 h 4714424"/>
                <a:gd name="connsiteX668-5453" fmla="*/ 7226971 w 12330774"/>
                <a:gd name="connsiteY668-5454" fmla="*/ 1675300 h 4714424"/>
                <a:gd name="connsiteX669-5455" fmla="*/ 7112373 w 12330774"/>
                <a:gd name="connsiteY669-5456" fmla="*/ 1689805 h 4714424"/>
                <a:gd name="connsiteX670-5457" fmla="*/ 12102620 w 12330774"/>
                <a:gd name="connsiteY670-5458" fmla="*/ 434558 h 4714424"/>
                <a:gd name="connsiteX671-5459" fmla="*/ 11461911 w 12330774"/>
                <a:gd name="connsiteY671-5460" fmla="*/ 925050 h 4714424"/>
                <a:gd name="connsiteX672-5461" fmla="*/ 11687982 w 12330774"/>
                <a:gd name="connsiteY672-5462" fmla="*/ 2831659 h 4714424"/>
                <a:gd name="connsiteX673-5463" fmla="*/ 12284936 w 12330774"/>
                <a:gd name="connsiteY673-5464" fmla="*/ 2305564 h 4714424"/>
                <a:gd name="connsiteX674-5465" fmla="*/ 12102620 w 12330774"/>
                <a:gd name="connsiteY674-5466" fmla="*/ 434558 h 4714424"/>
                <a:gd name="connsiteX675-5467" fmla="*/ 6859216 w 12330774"/>
                <a:gd name="connsiteY675-5468" fmla="*/ 1718812 h 4714424"/>
                <a:gd name="connsiteX676-5469" fmla="*/ 6841503 w 12330774"/>
                <a:gd name="connsiteY676-5470" fmla="*/ 1733316 h 4714424"/>
                <a:gd name="connsiteX677-5471" fmla="*/ 6855048 w 12330774"/>
                <a:gd name="connsiteY677-5472" fmla="*/ 1925824 h 4714424"/>
                <a:gd name="connsiteX678-5473" fmla="*/ 6880050 w 12330774"/>
                <a:gd name="connsiteY678-5474" fmla="*/ 1952192 h 4714424"/>
                <a:gd name="connsiteX679-5475" fmla="*/ 6995691 w 12330774"/>
                <a:gd name="connsiteY679-5476" fmla="*/ 1939008 h 4714424"/>
                <a:gd name="connsiteX680-5477" fmla="*/ 7013401 w 12330774"/>
                <a:gd name="connsiteY680-5478" fmla="*/ 1924503 h 4714424"/>
                <a:gd name="connsiteX681-5479" fmla="*/ 6999860 w 12330774"/>
                <a:gd name="connsiteY681-5480" fmla="*/ 1732000 h 4714424"/>
                <a:gd name="connsiteX682-5481" fmla="*/ 6974854 w 12330774"/>
                <a:gd name="connsiteY682-5482" fmla="*/ 1705627 h 4714424"/>
                <a:gd name="connsiteX683-5483" fmla="*/ 6859216 w 12330774"/>
                <a:gd name="connsiteY683-5484" fmla="*/ 1718812 h 4714424"/>
                <a:gd name="connsiteX684-5485" fmla="*/ 11428573 w 12330774"/>
                <a:gd name="connsiteY684-5486" fmla="*/ 575641 h 4714424"/>
                <a:gd name="connsiteX685-5487" fmla="*/ 11323352 w 12330774"/>
                <a:gd name="connsiteY685-5488" fmla="*/ 627061 h 4714424"/>
                <a:gd name="connsiteX686-5489" fmla="*/ 11312935 w 12330774"/>
                <a:gd name="connsiteY686-5490" fmla="*/ 632336 h 4714424"/>
                <a:gd name="connsiteX687-5491" fmla="*/ 11377524 w 12330774"/>
                <a:gd name="connsiteY687-5492" fmla="*/ 855171 h 4714424"/>
                <a:gd name="connsiteX688-5493" fmla="*/ 11398362 w 12330774"/>
                <a:gd name="connsiteY688-5494" fmla="*/ 845941 h 4714424"/>
                <a:gd name="connsiteX689-5495" fmla="*/ 11510875 w 12330774"/>
                <a:gd name="connsiteY689-5496" fmla="*/ 790563 h 4714424"/>
                <a:gd name="connsiteX690-5497" fmla="*/ 11520252 w 12330774"/>
                <a:gd name="connsiteY690-5498" fmla="*/ 780012 h 4714424"/>
                <a:gd name="connsiteX691-5499" fmla="*/ 11521296 w 12330774"/>
                <a:gd name="connsiteY691-5500" fmla="*/ 780012 h 4714424"/>
                <a:gd name="connsiteX692-5501" fmla="*/ 11458787 w 12330774"/>
                <a:gd name="connsiteY692-5502" fmla="*/ 591463 h 4714424"/>
                <a:gd name="connsiteX693-5503" fmla="*/ 11428573 w 12330774"/>
                <a:gd name="connsiteY693-5504" fmla="*/ 575641 h 4714424"/>
                <a:gd name="connsiteX694-5505" fmla="*/ 6607096 w 12330774"/>
                <a:gd name="connsiteY694-5506" fmla="*/ 1743863 h 4714424"/>
                <a:gd name="connsiteX695-5507" fmla="*/ 6589386 w 12330774"/>
                <a:gd name="connsiteY695-5508" fmla="*/ 1759689 h 4714424"/>
                <a:gd name="connsiteX696-5509" fmla="*/ 6600847 w 12330774"/>
                <a:gd name="connsiteY696-5510" fmla="*/ 1950876 h 4714424"/>
                <a:gd name="connsiteX697-5511" fmla="*/ 6625849 w 12330774"/>
                <a:gd name="connsiteY697-5512" fmla="*/ 1978565 h 4714424"/>
                <a:gd name="connsiteX698-5513" fmla="*/ 6741490 w 12330774"/>
                <a:gd name="connsiteY698-5514" fmla="*/ 1966697 h 4714424"/>
                <a:gd name="connsiteX699-5515" fmla="*/ 6759200 w 12330774"/>
                <a:gd name="connsiteY699-5516" fmla="*/ 1952192 h 4714424"/>
                <a:gd name="connsiteX700-5517" fmla="*/ 6760244 w 12330774"/>
                <a:gd name="connsiteY700-5518" fmla="*/ 1949555 h 4714424"/>
                <a:gd name="connsiteX701-5519" fmla="*/ 6747743 w 12330774"/>
                <a:gd name="connsiteY701-5520" fmla="*/ 1758368 h 4714424"/>
                <a:gd name="connsiteX702-5521" fmla="*/ 6722737 w 12330774"/>
                <a:gd name="connsiteY702-5522" fmla="*/ 1732000 h 4714424"/>
                <a:gd name="connsiteX703-5523" fmla="*/ 6607096 w 12330774"/>
                <a:gd name="connsiteY703-5524" fmla="*/ 1743863 h 4714424"/>
                <a:gd name="connsiteX704-5525" fmla="*/ 4709971 w 12330774"/>
                <a:gd name="connsiteY704-5526" fmla="*/ 2192170 h 4714424"/>
                <a:gd name="connsiteX705-5527" fmla="*/ 4985006 w 12330774"/>
                <a:gd name="connsiteY705-5528" fmla="*/ 4040758 h 4714424"/>
                <a:gd name="connsiteX706-5529" fmla="*/ 4990214 w 12330774"/>
                <a:gd name="connsiteY706-5530" fmla="*/ 4040758 h 4714424"/>
                <a:gd name="connsiteX707-5531" fmla="*/ 4991258 w 12330774"/>
                <a:gd name="connsiteY707-5532" fmla="*/ 4040758 h 4714424"/>
                <a:gd name="connsiteX708-5533" fmla="*/ 6917557 w 12330774"/>
                <a:gd name="connsiteY708-5534" fmla="*/ 3964282 h 4714424"/>
                <a:gd name="connsiteX709-5535" fmla="*/ 6689402 w 12330774"/>
                <a:gd name="connsiteY709-5536" fmla="*/ 2069545 h 4714424"/>
                <a:gd name="connsiteX710-5537" fmla="*/ 6482081 w 12330774"/>
                <a:gd name="connsiteY710-5538" fmla="*/ 2089322 h 4714424"/>
                <a:gd name="connsiteX711-5539" fmla="*/ 4709971 w 12330774"/>
                <a:gd name="connsiteY711-5540" fmla="*/ 2192170 h 4714424"/>
                <a:gd name="connsiteX712-5541" fmla="*/ 6352898 w 12330774"/>
                <a:gd name="connsiteY712-5542" fmla="*/ 1768919 h 4714424"/>
                <a:gd name="connsiteX713-5543" fmla="*/ 6334145 w 12330774"/>
                <a:gd name="connsiteY713-5544" fmla="*/ 1784740 h 4714424"/>
                <a:gd name="connsiteX714-5545" fmla="*/ 6344562 w 12330774"/>
                <a:gd name="connsiteY714-5546" fmla="*/ 1975927 h 4714424"/>
                <a:gd name="connsiteX715-5547" fmla="*/ 6369564 w 12330774"/>
                <a:gd name="connsiteY715-5548" fmla="*/ 2003616 h 4714424"/>
                <a:gd name="connsiteX716-5549" fmla="*/ 6447702 w 12330774"/>
                <a:gd name="connsiteY716-5550" fmla="*/ 1997024 h 4714424"/>
                <a:gd name="connsiteX717-5551" fmla="*/ 6486249 w 12330774"/>
                <a:gd name="connsiteY717-5552" fmla="*/ 1993070 h 4714424"/>
                <a:gd name="connsiteX718-5553" fmla="*/ 6503959 w 12330774"/>
                <a:gd name="connsiteY718-5554" fmla="*/ 1977244 h 4714424"/>
                <a:gd name="connsiteX719-5555" fmla="*/ 6503959 w 12330774"/>
                <a:gd name="connsiteY719-5556" fmla="*/ 1975927 h 4714424"/>
                <a:gd name="connsiteX720-5557" fmla="*/ 6492498 w 12330774"/>
                <a:gd name="connsiteY720-5558" fmla="*/ 1784741 h 4714424"/>
                <a:gd name="connsiteX721-5559" fmla="*/ 6467496 w 12330774"/>
                <a:gd name="connsiteY721-5560" fmla="*/ 1758368 h 4714424"/>
                <a:gd name="connsiteX722-5561" fmla="*/ 6429989 w 12330774"/>
                <a:gd name="connsiteY722-5562" fmla="*/ 1762322 h 4714424"/>
                <a:gd name="connsiteX723-5563" fmla="*/ 6352898 w 12330774"/>
                <a:gd name="connsiteY723-5564" fmla="*/ 1768919 h 4714424"/>
                <a:gd name="connsiteX724-5565" fmla="*/ 11648395 w 12330774"/>
                <a:gd name="connsiteY724-5566" fmla="*/ 446421 h 4714424"/>
                <a:gd name="connsiteX725-5567" fmla="*/ 11550466 w 12330774"/>
                <a:gd name="connsiteY725-5568" fmla="*/ 508396 h 4714424"/>
                <a:gd name="connsiteX726-5569" fmla="*/ 11542130 w 12330774"/>
                <a:gd name="connsiteY726-5570" fmla="*/ 517625 h 4714424"/>
                <a:gd name="connsiteX727-5571" fmla="*/ 11608807 w 12330774"/>
                <a:gd name="connsiteY727-5572" fmla="*/ 703537 h 4714424"/>
                <a:gd name="connsiteX728-5573" fmla="*/ 11640062 w 12330774"/>
                <a:gd name="connsiteY728-5574" fmla="*/ 718042 h 4714424"/>
                <a:gd name="connsiteX729-5575" fmla="*/ 11749447 w 12330774"/>
                <a:gd name="connsiteY729-5576" fmla="*/ 649479 h 4714424"/>
                <a:gd name="connsiteX730-5577" fmla="*/ 11756743 w 12330774"/>
                <a:gd name="connsiteY730-5578" fmla="*/ 641566 h 4714424"/>
                <a:gd name="connsiteX731-5579" fmla="*/ 11756743 w 12330774"/>
                <a:gd name="connsiteY731-5580" fmla="*/ 638928 h 4714424"/>
                <a:gd name="connsiteX732-5581" fmla="*/ 11680689 w 12330774"/>
                <a:gd name="connsiteY732-5582" fmla="*/ 458288 h 4714424"/>
                <a:gd name="connsiteX733-5583" fmla="*/ 11679649 w 12330774"/>
                <a:gd name="connsiteY733-5584" fmla="*/ 458288 h 4714424"/>
                <a:gd name="connsiteX734-5585" fmla="*/ 11648395 w 12330774"/>
                <a:gd name="connsiteY734-5586" fmla="*/ 446421 h 4714424"/>
                <a:gd name="connsiteX735-5587" fmla="*/ 6098697 w 12330774"/>
                <a:gd name="connsiteY735-5588" fmla="*/ 1790011 h 4714424"/>
                <a:gd name="connsiteX736-5589" fmla="*/ 6079944 w 12330774"/>
                <a:gd name="connsiteY736-5590" fmla="*/ 1805838 h 4714424"/>
                <a:gd name="connsiteX737-5591" fmla="*/ 6089321 w 12330774"/>
                <a:gd name="connsiteY737-5592" fmla="*/ 1997024 h 4714424"/>
                <a:gd name="connsiteX738-5593" fmla="*/ 6113283 w 12330774"/>
                <a:gd name="connsiteY738-5594" fmla="*/ 2024713 h 4714424"/>
                <a:gd name="connsiteX739-5595" fmla="*/ 6229964 w 12330774"/>
                <a:gd name="connsiteY739-5596" fmla="*/ 2015484 h 4714424"/>
                <a:gd name="connsiteX740-5597" fmla="*/ 6248718 w 12330774"/>
                <a:gd name="connsiteY740-5598" fmla="*/ 1999662 h 4714424"/>
                <a:gd name="connsiteX741-5599" fmla="*/ 6238297 w 12330774"/>
                <a:gd name="connsiteY741-5600" fmla="*/ 1808471 h 4714424"/>
                <a:gd name="connsiteX742-5601" fmla="*/ 6213295 w 12330774"/>
                <a:gd name="connsiteY742-5602" fmla="*/ 1780782 h 4714424"/>
                <a:gd name="connsiteX743-5603" fmla="*/ 6098697 w 12330774"/>
                <a:gd name="connsiteY743-5604" fmla="*/ 1790011 h 4714424"/>
                <a:gd name="connsiteX744-5605" fmla="*/ 5844496 w 12330774"/>
                <a:gd name="connsiteY744-5606" fmla="*/ 1808471 h 4714424"/>
                <a:gd name="connsiteX745-5607" fmla="*/ 5825743 w 12330774"/>
                <a:gd name="connsiteY745-5608" fmla="*/ 1824297 h 4714424"/>
                <a:gd name="connsiteX746-5609" fmla="*/ 5834076 w 12330774"/>
                <a:gd name="connsiteY746-5610" fmla="*/ 2015484 h 4714424"/>
                <a:gd name="connsiteX747-5611" fmla="*/ 5858041 w 12330774"/>
                <a:gd name="connsiteY747-5612" fmla="*/ 2043173 h 4714424"/>
                <a:gd name="connsiteX748-5613" fmla="*/ 5974723 w 12330774"/>
                <a:gd name="connsiteY748-5614" fmla="*/ 2035260 h 4714424"/>
                <a:gd name="connsiteX749-5615" fmla="*/ 5993473 w 12330774"/>
                <a:gd name="connsiteY749-5616" fmla="*/ 2019438 h 4714424"/>
                <a:gd name="connsiteX750-5617" fmla="*/ 5992433 w 12330774"/>
                <a:gd name="connsiteY750-5618" fmla="*/ 2019438 h 4714424"/>
                <a:gd name="connsiteX751-5619" fmla="*/ 5984096 w 12330774"/>
                <a:gd name="connsiteY751-5620" fmla="*/ 1828252 h 4714424"/>
                <a:gd name="connsiteX752-5621" fmla="*/ 5960138 w 12330774"/>
                <a:gd name="connsiteY752-5622" fmla="*/ 1800562 h 4714424"/>
                <a:gd name="connsiteX753-5623" fmla="*/ 5844496 w 12330774"/>
                <a:gd name="connsiteY753-5624" fmla="*/ 1808471 h 4714424"/>
                <a:gd name="connsiteX754-5625" fmla="*/ 11873033 w 12330774"/>
                <a:gd name="connsiteY754-5626" fmla="*/ 284406 h 4714424"/>
                <a:gd name="connsiteX755-5627" fmla="*/ 11855712 w 12330774"/>
                <a:gd name="connsiteY755-5628" fmla="*/ 289515 h 4714424"/>
                <a:gd name="connsiteX756-5629" fmla="*/ 11767160 w 12330774"/>
                <a:gd name="connsiteY756-5630" fmla="*/ 363353 h 4714424"/>
                <a:gd name="connsiteX757-5631" fmla="*/ 11760908 w 12330774"/>
                <a:gd name="connsiteY757-5632" fmla="*/ 371267 h 4714424"/>
                <a:gd name="connsiteX758-5633" fmla="*/ 11760908 w 12330774"/>
                <a:gd name="connsiteY758-5634" fmla="*/ 373904 h 4714424"/>
                <a:gd name="connsiteX759-5635" fmla="*/ 11843211 w 12330774"/>
                <a:gd name="connsiteY759-5636" fmla="*/ 550586 h 4714424"/>
                <a:gd name="connsiteX760-5637" fmla="*/ 11875509 w 12330774"/>
                <a:gd name="connsiteY760-5638" fmla="*/ 561136 h 4714424"/>
                <a:gd name="connsiteX761-5639" fmla="*/ 11979690 w 12330774"/>
                <a:gd name="connsiteY761-5640" fmla="*/ 474110 h 4714424"/>
                <a:gd name="connsiteX762-5641" fmla="*/ 11984898 w 12330774"/>
                <a:gd name="connsiteY762-5642" fmla="*/ 467518 h 4714424"/>
                <a:gd name="connsiteX763-5643" fmla="*/ 11985938 w 12330774"/>
                <a:gd name="connsiteY763-5644" fmla="*/ 467518 h 4714424"/>
                <a:gd name="connsiteX764-5645" fmla="*/ 11983854 w 12330774"/>
                <a:gd name="connsiteY764-5646" fmla="*/ 462247 h 4714424"/>
                <a:gd name="connsiteX765-5647" fmla="*/ 11888010 w 12330774"/>
                <a:gd name="connsiteY765-5648" fmla="*/ 296108 h 4714424"/>
                <a:gd name="connsiteX766-5649" fmla="*/ 11873033 w 12330774"/>
                <a:gd name="connsiteY766-5650" fmla="*/ 284406 h 4714424"/>
                <a:gd name="connsiteX767-5651" fmla="*/ 5590296 w 12330774"/>
                <a:gd name="connsiteY767-5652" fmla="*/ 1825614 h 4714424"/>
                <a:gd name="connsiteX768-5653" fmla="*/ 5571542 w 12330774"/>
                <a:gd name="connsiteY768-5654" fmla="*/ 1841436 h 4714424"/>
                <a:gd name="connsiteX769-5655" fmla="*/ 5578835 w 12330774"/>
                <a:gd name="connsiteY769-5656" fmla="*/ 2031306 h 4714424"/>
                <a:gd name="connsiteX770-5657" fmla="*/ 5602797 w 12330774"/>
                <a:gd name="connsiteY770-5658" fmla="*/ 2058995 h 4714424"/>
                <a:gd name="connsiteX771-5659" fmla="*/ 5719478 w 12330774"/>
                <a:gd name="connsiteY771-5660" fmla="*/ 2052403 h 4714424"/>
                <a:gd name="connsiteX772-5661" fmla="*/ 5738232 w 12330774"/>
                <a:gd name="connsiteY772-5662" fmla="*/ 2036581 h 4714424"/>
                <a:gd name="connsiteX773-5663" fmla="*/ 5737192 w 12330774"/>
                <a:gd name="connsiteY773-5664" fmla="*/ 2037897 h 4714424"/>
                <a:gd name="connsiteX774-5665" fmla="*/ 5729895 w 12330774"/>
                <a:gd name="connsiteY774-5666" fmla="*/ 1846711 h 4714424"/>
                <a:gd name="connsiteX775-5667" fmla="*/ 5705937 w 12330774"/>
                <a:gd name="connsiteY775-5668" fmla="*/ 1819022 h 4714424"/>
                <a:gd name="connsiteX776-5669" fmla="*/ 5590296 w 12330774"/>
                <a:gd name="connsiteY776-5670" fmla="*/ 1825614 h 4714424"/>
                <a:gd name="connsiteX777-5671" fmla="*/ 5335054 w 12330774"/>
                <a:gd name="connsiteY777-5672" fmla="*/ 1838798 h 4714424"/>
                <a:gd name="connsiteX778-5673" fmla="*/ 5316301 w 12330774"/>
                <a:gd name="connsiteY778-5674" fmla="*/ 1854624 h 4714424"/>
                <a:gd name="connsiteX779-5675" fmla="*/ 5322553 w 12330774"/>
                <a:gd name="connsiteY779-5676" fmla="*/ 2045811 h 4714424"/>
                <a:gd name="connsiteX780-5677" fmla="*/ 5346512 w 12330774"/>
                <a:gd name="connsiteY780-5678" fmla="*/ 2073500 h 4714424"/>
                <a:gd name="connsiteX781-5679" fmla="*/ 5463193 w 12330774"/>
                <a:gd name="connsiteY781-5680" fmla="*/ 2066908 h 4714424"/>
                <a:gd name="connsiteX782-5681" fmla="*/ 5482991 w 12330774"/>
                <a:gd name="connsiteY782-5682" fmla="*/ 2051086 h 4714424"/>
                <a:gd name="connsiteX783-5683" fmla="*/ 5480907 w 12330774"/>
                <a:gd name="connsiteY783-5684" fmla="*/ 2049765 h 4714424"/>
                <a:gd name="connsiteX784-5685" fmla="*/ 5474654 w 12330774"/>
                <a:gd name="connsiteY784-5686" fmla="*/ 1859895 h 4714424"/>
                <a:gd name="connsiteX785-5687" fmla="*/ 5450692 w 12330774"/>
                <a:gd name="connsiteY785-5688" fmla="*/ 1832206 h 4714424"/>
                <a:gd name="connsiteX786-5689" fmla="*/ 5335054 w 12330774"/>
                <a:gd name="connsiteY786-5690" fmla="*/ 1838798 h 4714424"/>
                <a:gd name="connsiteX787-5691" fmla="*/ 5081894 w 12330774"/>
                <a:gd name="connsiteY787-5692" fmla="*/ 1851986 h 4714424"/>
                <a:gd name="connsiteX788-5693" fmla="*/ 5062100 w 12330774"/>
                <a:gd name="connsiteY788-5694" fmla="*/ 1867808 h 4714424"/>
                <a:gd name="connsiteX789-5695" fmla="*/ 5067309 w 12330774"/>
                <a:gd name="connsiteY789-5696" fmla="*/ 2057678 h 4714424"/>
                <a:gd name="connsiteX790-5697" fmla="*/ 5091271 w 12330774"/>
                <a:gd name="connsiteY790-5698" fmla="*/ 2085367 h 4714424"/>
                <a:gd name="connsiteX791-5699" fmla="*/ 5207952 w 12330774"/>
                <a:gd name="connsiteY791-5700" fmla="*/ 2080092 h 4714424"/>
                <a:gd name="connsiteX792-5701" fmla="*/ 5227746 w 12330774"/>
                <a:gd name="connsiteY792-5702" fmla="*/ 2064270 h 4714424"/>
                <a:gd name="connsiteX793-5703" fmla="*/ 5226706 w 12330774"/>
                <a:gd name="connsiteY793-5704" fmla="*/ 2064270 h 4714424"/>
                <a:gd name="connsiteX794-5705" fmla="*/ 5221497 w 12330774"/>
                <a:gd name="connsiteY794-5706" fmla="*/ 1874400 h 4714424"/>
                <a:gd name="connsiteX795-5707" fmla="*/ 5197535 w 12330774"/>
                <a:gd name="connsiteY795-5708" fmla="*/ 1846711 h 4714424"/>
                <a:gd name="connsiteX796-5709" fmla="*/ 5081894 w 12330774"/>
                <a:gd name="connsiteY796-5710" fmla="*/ 1851986 h 4714424"/>
                <a:gd name="connsiteX797-5711" fmla="*/ 4828737 w 12330774"/>
                <a:gd name="connsiteY797-5712" fmla="*/ 1859895 h 4714424"/>
                <a:gd name="connsiteX798-5713" fmla="*/ 4808943 w 12330774"/>
                <a:gd name="connsiteY798-5714" fmla="*/ 1875717 h 4714424"/>
                <a:gd name="connsiteX799-5715" fmla="*/ 4812067 w 12330774"/>
                <a:gd name="connsiteY799-5716" fmla="*/ 2065587 h 4714424"/>
                <a:gd name="connsiteX800-5717" fmla="*/ 4836029 w 12330774"/>
                <a:gd name="connsiteY800-5718" fmla="*/ 2094597 h 4714424"/>
                <a:gd name="connsiteX801-5719" fmla="*/ 4952711 w 12330774"/>
                <a:gd name="connsiteY801-5720" fmla="*/ 2090638 h 4714424"/>
                <a:gd name="connsiteX802-5721" fmla="*/ 4972505 w 12330774"/>
                <a:gd name="connsiteY802-5722" fmla="*/ 2074816 h 4714424"/>
                <a:gd name="connsiteX803-5723" fmla="*/ 4972505 w 12330774"/>
                <a:gd name="connsiteY803-5724" fmla="*/ 2073500 h 4714424"/>
                <a:gd name="connsiteX804-5725" fmla="*/ 4968337 w 12330774"/>
                <a:gd name="connsiteY804-5726" fmla="*/ 1883630 h 4714424"/>
                <a:gd name="connsiteX805-5727" fmla="*/ 4944378 w 12330774"/>
                <a:gd name="connsiteY805-5728" fmla="*/ 1855941 h 4714424"/>
                <a:gd name="connsiteX806-5729" fmla="*/ 4828737 w 12330774"/>
                <a:gd name="connsiteY806-5730" fmla="*/ 1859895 h 4714424"/>
                <a:gd name="connsiteX807-5731" fmla="*/ 4575576 w 12330774"/>
                <a:gd name="connsiteY807-5732" fmla="*/ 1866487 h 4714424"/>
                <a:gd name="connsiteX808-5733" fmla="*/ 4555782 w 12330774"/>
                <a:gd name="connsiteY808-5734" fmla="*/ 1882313 h 4714424"/>
                <a:gd name="connsiteX809-5735" fmla="*/ 4557867 w 12330774"/>
                <a:gd name="connsiteY809-5736" fmla="*/ 2072179 h 4714424"/>
                <a:gd name="connsiteX810-5737" fmla="*/ 4580785 w 12330774"/>
                <a:gd name="connsiteY810-5738" fmla="*/ 2101189 h 4714424"/>
                <a:gd name="connsiteX811-5739" fmla="*/ 4697470 w 12330774"/>
                <a:gd name="connsiteY811-5740" fmla="*/ 2098551 h 4714424"/>
                <a:gd name="connsiteX812-5741" fmla="*/ 4717264 w 12330774"/>
                <a:gd name="connsiteY812-5742" fmla="*/ 2082729 h 4714424"/>
                <a:gd name="connsiteX813-5743" fmla="*/ 4714136 w 12330774"/>
                <a:gd name="connsiteY813-5744" fmla="*/ 1892860 h 4714424"/>
                <a:gd name="connsiteX814-5745" fmla="*/ 4690177 w 12330774"/>
                <a:gd name="connsiteY814-5746" fmla="*/ 1863854 h 4714424"/>
                <a:gd name="connsiteX815-5747" fmla="*/ 4575576 w 12330774"/>
                <a:gd name="connsiteY815-5748" fmla="*/ 1866487 h 4714424"/>
                <a:gd name="connsiteX816-5749" fmla="*/ 4322419 w 12330774"/>
                <a:gd name="connsiteY816-5750" fmla="*/ 1869125 h 4714424"/>
                <a:gd name="connsiteX817-5751" fmla="*/ 4301582 w 12330774"/>
                <a:gd name="connsiteY817-5752" fmla="*/ 1886268 h 4714424"/>
                <a:gd name="connsiteX818-5753" fmla="*/ 4301582 w 12330774"/>
                <a:gd name="connsiteY818-5754" fmla="*/ 2074817 h 4714424"/>
                <a:gd name="connsiteX819-5755" fmla="*/ 4324503 w 12330774"/>
                <a:gd name="connsiteY819-5756" fmla="*/ 2103827 h 4714424"/>
                <a:gd name="connsiteX820-5757" fmla="*/ 4441185 w 12330774"/>
                <a:gd name="connsiteY820-5758" fmla="*/ 2103827 h 4714424"/>
                <a:gd name="connsiteX821-5759" fmla="*/ 4462019 w 12330774"/>
                <a:gd name="connsiteY821-5760" fmla="*/ 2086684 h 4714424"/>
                <a:gd name="connsiteX822-5761" fmla="*/ 4459935 w 12330774"/>
                <a:gd name="connsiteY822-5762" fmla="*/ 2086684 h 4714424"/>
                <a:gd name="connsiteX823-5763" fmla="*/ 4459935 w 12330774"/>
                <a:gd name="connsiteY823-5764" fmla="*/ 1898135 h 4714424"/>
                <a:gd name="connsiteX824-5765" fmla="*/ 4437017 w 12330774"/>
                <a:gd name="connsiteY824-5766" fmla="*/ 1869125 h 4714424"/>
                <a:gd name="connsiteX825-5767" fmla="*/ 4322419 w 12330774"/>
                <a:gd name="connsiteY825-5768" fmla="*/ 1869125 h 4714424"/>
                <a:gd name="connsiteX826-5769" fmla="*/ 4071343 w 12330774"/>
                <a:gd name="connsiteY826-5770" fmla="*/ 1866487 h 4714424"/>
                <a:gd name="connsiteX827-5771" fmla="*/ 4049465 w 12330774"/>
                <a:gd name="connsiteY827-5772" fmla="*/ 1883630 h 4714424"/>
                <a:gd name="connsiteX828-5773" fmla="*/ 4045297 w 12330774"/>
                <a:gd name="connsiteY828-5774" fmla="*/ 2070862 h 4714424"/>
                <a:gd name="connsiteX829-5775" fmla="*/ 4067178 w 12330774"/>
                <a:gd name="connsiteY829-5776" fmla="*/ 2101189 h 4714424"/>
                <a:gd name="connsiteX830-5777" fmla="*/ 4184900 w 12330774"/>
                <a:gd name="connsiteY830-5778" fmla="*/ 2103827 h 4714424"/>
                <a:gd name="connsiteX831-5779" fmla="*/ 4205737 w 12330774"/>
                <a:gd name="connsiteY831-5780" fmla="*/ 2086684 h 4714424"/>
                <a:gd name="connsiteX832-5781" fmla="*/ 4205737 w 12330774"/>
                <a:gd name="connsiteY832-5782" fmla="*/ 2088005 h 4714424"/>
                <a:gd name="connsiteX833-5783" fmla="*/ 4207818 w 12330774"/>
                <a:gd name="connsiteY833-5784" fmla="*/ 1899452 h 4714424"/>
                <a:gd name="connsiteX834-5785" fmla="*/ 4184900 w 12330774"/>
                <a:gd name="connsiteY834-5786" fmla="*/ 1869125 h 4714424"/>
                <a:gd name="connsiteX835-5787" fmla="*/ 4071343 w 12330774"/>
                <a:gd name="connsiteY835-5788" fmla="*/ 1866487 h 4714424"/>
                <a:gd name="connsiteX836-5789" fmla="*/ 2720120 w 12330774"/>
                <a:gd name="connsiteY836-5790" fmla="*/ 2201400 h 4714424"/>
                <a:gd name="connsiteX837-5791" fmla="*/ 2982657 w 12330774"/>
                <a:gd name="connsiteY837-5792" fmla="*/ 3970874 h 4714424"/>
                <a:gd name="connsiteX838-5793" fmla="*/ 4862072 w 12330774"/>
                <a:gd name="connsiteY838-5794" fmla="*/ 4044717 h 4714424"/>
                <a:gd name="connsiteX839-5795" fmla="*/ 4579744 w 12330774"/>
                <a:gd name="connsiteY839-5796" fmla="*/ 2201400 h 4714424"/>
                <a:gd name="connsiteX840-5797" fmla="*/ 4036964 w 12330774"/>
                <a:gd name="connsiteY840-5798" fmla="*/ 2196124 h 4714424"/>
                <a:gd name="connsiteX841-5799" fmla="*/ 4038007 w 12330774"/>
                <a:gd name="connsiteY841-5800" fmla="*/ 2197441 h 4714424"/>
                <a:gd name="connsiteX842-5801" fmla="*/ 2720120 w 12330774"/>
                <a:gd name="connsiteY842-5802" fmla="*/ 2201400 h 4714424"/>
                <a:gd name="connsiteX843-5803" fmla="*/ 3815061 w 12330774"/>
                <a:gd name="connsiteY843-5804" fmla="*/ 1855941 h 4714424"/>
                <a:gd name="connsiteX844-5805" fmla="*/ 3793180 w 12330774"/>
                <a:gd name="connsiteY844-5806" fmla="*/ 1873083 h 4714424"/>
                <a:gd name="connsiteX845-5807" fmla="*/ 3790056 w 12330774"/>
                <a:gd name="connsiteY845-5808" fmla="*/ 2060316 h 4714424"/>
                <a:gd name="connsiteX846-5809" fmla="*/ 3812977 w 12330774"/>
                <a:gd name="connsiteY846-5810" fmla="*/ 2090638 h 4714424"/>
                <a:gd name="connsiteX847-5811" fmla="*/ 3927575 w 12330774"/>
                <a:gd name="connsiteY847-5812" fmla="*/ 2094597 h 4714424"/>
                <a:gd name="connsiteX848-5813" fmla="*/ 3949452 w 12330774"/>
                <a:gd name="connsiteY848-5814" fmla="*/ 2076138 h 4714424"/>
                <a:gd name="connsiteX849-5815" fmla="*/ 3948412 w 12330774"/>
                <a:gd name="connsiteY849-5816" fmla="*/ 2076138 h 4714424"/>
                <a:gd name="connsiteX850-5817" fmla="*/ 3953617 w 12330774"/>
                <a:gd name="connsiteY850-5818" fmla="*/ 1890222 h 4714424"/>
                <a:gd name="connsiteX851-5819" fmla="*/ 3931743 w 12330774"/>
                <a:gd name="connsiteY851-5820" fmla="*/ 1859895 h 4714424"/>
                <a:gd name="connsiteX852-5821" fmla="*/ 3815061 w 12330774"/>
                <a:gd name="connsiteY852-5822" fmla="*/ 1855941 h 4714424"/>
                <a:gd name="connsiteX853-5823" fmla="*/ 3559817 w 12330774"/>
                <a:gd name="connsiteY853-5824" fmla="*/ 1850665 h 4714424"/>
                <a:gd name="connsiteX854-5825" fmla="*/ 3537939 w 12330774"/>
                <a:gd name="connsiteY854-5826" fmla="*/ 1867808 h 4714424"/>
                <a:gd name="connsiteX855-5827" fmla="*/ 3537939 w 12330774"/>
                <a:gd name="connsiteY855-5828" fmla="*/ 2056357 h 4714424"/>
                <a:gd name="connsiteX856-5829" fmla="*/ 3560860 w 12330774"/>
                <a:gd name="connsiteY856-5830" fmla="*/ 2085367 h 4714424"/>
                <a:gd name="connsiteX857-5831" fmla="*/ 3675458 w 12330774"/>
                <a:gd name="connsiteY857-5832" fmla="*/ 2086684 h 4714424"/>
                <a:gd name="connsiteX858-5833" fmla="*/ 3696295 w 12330774"/>
                <a:gd name="connsiteY858-5834" fmla="*/ 2069545 h 4714424"/>
                <a:gd name="connsiteX859-5835" fmla="*/ 3697335 w 12330774"/>
                <a:gd name="connsiteY859-5836" fmla="*/ 2070862 h 4714424"/>
                <a:gd name="connsiteX860-5837" fmla="*/ 3699420 w 12330774"/>
                <a:gd name="connsiteY860-5838" fmla="*/ 1882313 h 4714424"/>
                <a:gd name="connsiteX861-5839" fmla="*/ 3676498 w 12330774"/>
                <a:gd name="connsiteY861-5840" fmla="*/ 1851986 h 4714424"/>
                <a:gd name="connsiteX862-5841" fmla="*/ 3559817 w 12330774"/>
                <a:gd name="connsiteY862-5842" fmla="*/ 1850665 h 4714424"/>
                <a:gd name="connsiteX863-5843" fmla="*/ 3303532 w 12330774"/>
                <a:gd name="connsiteY863-5844" fmla="*/ 1849348 h 4714424"/>
                <a:gd name="connsiteX864-5845" fmla="*/ 3283738 w 12330774"/>
                <a:gd name="connsiteY864-5846" fmla="*/ 1866487 h 4714424"/>
                <a:gd name="connsiteX865-5847" fmla="*/ 3283738 w 12330774"/>
                <a:gd name="connsiteY865-5848" fmla="*/ 2055040 h 4714424"/>
                <a:gd name="connsiteX866-5849" fmla="*/ 3306660 w 12330774"/>
                <a:gd name="connsiteY866-5850" fmla="*/ 2084046 h 4714424"/>
                <a:gd name="connsiteX867-5851" fmla="*/ 3421257 w 12330774"/>
                <a:gd name="connsiteY867-5852" fmla="*/ 2084046 h 4714424"/>
                <a:gd name="connsiteX868-5853" fmla="*/ 3442095 w 12330774"/>
                <a:gd name="connsiteY868-5854" fmla="*/ 2066908 h 4714424"/>
                <a:gd name="connsiteX869-5855" fmla="*/ 3443135 w 12330774"/>
                <a:gd name="connsiteY869-5856" fmla="*/ 2066908 h 4714424"/>
                <a:gd name="connsiteX870-5857" fmla="*/ 3443135 w 12330774"/>
                <a:gd name="connsiteY870-5858" fmla="*/ 1878354 h 4714424"/>
                <a:gd name="connsiteX871-5859" fmla="*/ 3420213 w 12330774"/>
                <a:gd name="connsiteY871-5860" fmla="*/ 1849349 h 4714424"/>
                <a:gd name="connsiteX872-5861" fmla="*/ 3303532 w 12330774"/>
                <a:gd name="connsiteY872-5862" fmla="*/ 1849348 h 4714424"/>
                <a:gd name="connsiteX873-5863" fmla="*/ 3045166 w 12330774"/>
                <a:gd name="connsiteY873-5864" fmla="*/ 1854624 h 4714424"/>
                <a:gd name="connsiteX874-5865" fmla="*/ 3025372 w 12330774"/>
                <a:gd name="connsiteY874-5866" fmla="*/ 1870446 h 4714424"/>
                <a:gd name="connsiteX875-5867" fmla="*/ 3028497 w 12330774"/>
                <a:gd name="connsiteY875-5868" fmla="*/ 2060316 h 4714424"/>
                <a:gd name="connsiteX876-5869" fmla="*/ 3052459 w 12330774"/>
                <a:gd name="connsiteY876-5870" fmla="*/ 2089322 h 4714424"/>
                <a:gd name="connsiteX877-5871" fmla="*/ 3168097 w 12330774"/>
                <a:gd name="connsiteY877-5872" fmla="*/ 2086684 h 4714424"/>
                <a:gd name="connsiteX878-5873" fmla="*/ 3187894 w 12330774"/>
                <a:gd name="connsiteY878-5874" fmla="*/ 2069546 h 4714424"/>
                <a:gd name="connsiteX879-5875" fmla="*/ 3186850 w 12330774"/>
                <a:gd name="connsiteY879-5876" fmla="*/ 2069545 h 4714424"/>
                <a:gd name="connsiteX880-5877" fmla="*/ 3184766 w 12330774"/>
                <a:gd name="connsiteY880-5878" fmla="*/ 1880992 h 4714424"/>
                <a:gd name="connsiteX881-5879" fmla="*/ 3161848 w 12330774"/>
                <a:gd name="connsiteY881-5880" fmla="*/ 1851986 h 4714424"/>
                <a:gd name="connsiteX882-5881" fmla="*/ 3045166 w 12330774"/>
                <a:gd name="connsiteY882-5882" fmla="*/ 1854624 h 4714424"/>
                <a:gd name="connsiteX883-5883" fmla="*/ 772987 w 12330774"/>
                <a:gd name="connsiteY883-5884" fmla="*/ 2412362 h 4714424"/>
                <a:gd name="connsiteX884-5885" fmla="*/ 1063651 w 12330774"/>
                <a:gd name="connsiteY884-5886" fmla="*/ 4156790 h 4714424"/>
                <a:gd name="connsiteX885-5887" fmla="*/ 2824300 w 12330774"/>
                <a:gd name="connsiteY885-5888" fmla="*/ 3976150 h 4714424"/>
                <a:gd name="connsiteX886-5889" fmla="*/ 2536764 w 12330774"/>
                <a:gd name="connsiteY886-5890" fmla="*/ 2210629 h 4714424"/>
                <a:gd name="connsiteX887-5891" fmla="*/ 2536764 w 12330774"/>
                <a:gd name="connsiteY887-5892" fmla="*/ 2211946 h 4714424"/>
                <a:gd name="connsiteX888-5893" fmla="*/ 772987 w 12330774"/>
                <a:gd name="connsiteY888-5894" fmla="*/ 2412362 h 4714424"/>
                <a:gd name="connsiteX889-5895" fmla="*/ 2789921 w 12330774"/>
                <a:gd name="connsiteY889-5896" fmla="*/ 1862533 h 4714424"/>
                <a:gd name="connsiteX890-5897" fmla="*/ 2770128 w 12330774"/>
                <a:gd name="connsiteY890-5898" fmla="*/ 1878355 h 4714424"/>
                <a:gd name="connsiteX891-5899" fmla="*/ 2775336 w 12330774"/>
                <a:gd name="connsiteY891-5900" fmla="*/ 2068225 h 4714424"/>
                <a:gd name="connsiteX892-5901" fmla="*/ 2799298 w 12330774"/>
                <a:gd name="connsiteY892-5902" fmla="*/ 2095914 h 4714424"/>
                <a:gd name="connsiteX893-5903" fmla="*/ 2913899 w 12330774"/>
                <a:gd name="connsiteY893-5904" fmla="*/ 2091959 h 4714424"/>
                <a:gd name="connsiteX894-5905" fmla="*/ 2926138 w 12330774"/>
                <a:gd name="connsiteY894-5906" fmla="*/ 2087510 h 4714424"/>
                <a:gd name="connsiteX895-5907" fmla="*/ 2933672 w 12330774"/>
                <a:gd name="connsiteY895-5908" fmla="*/ 2076170 h 4714424"/>
                <a:gd name="connsiteX896-5909" fmla="*/ 2933693 w 12330774"/>
                <a:gd name="connsiteY896-5910" fmla="*/ 2077454 h 4714424"/>
                <a:gd name="connsiteX897-5911" fmla="*/ 2933693 w 12330774"/>
                <a:gd name="connsiteY897-5912" fmla="*/ 2076138 h 4714424"/>
                <a:gd name="connsiteX898-5913" fmla="*/ 2933672 w 12330774"/>
                <a:gd name="connsiteY898-5914" fmla="*/ 2076170 h 4714424"/>
                <a:gd name="connsiteX899-5915" fmla="*/ 2930565 w 12330774"/>
                <a:gd name="connsiteY899-5916" fmla="*/ 1887584 h 4714424"/>
                <a:gd name="connsiteX900-5917" fmla="*/ 2906607 w 12330774"/>
                <a:gd name="connsiteY900-5918" fmla="*/ 1858578 h 4714424"/>
                <a:gd name="connsiteX901-5919" fmla="*/ 2789921 w 12330774"/>
                <a:gd name="connsiteY901-5920" fmla="*/ 1862533 h 4714424"/>
                <a:gd name="connsiteX902-5921" fmla="*/ 2532596 w 12330774"/>
                <a:gd name="connsiteY902-5922" fmla="*/ 1873084 h 4714424"/>
                <a:gd name="connsiteX903-5923" fmla="*/ 2513843 w 12330774"/>
                <a:gd name="connsiteY903-5924" fmla="*/ 1888905 h 4714424"/>
                <a:gd name="connsiteX904-5925" fmla="*/ 2520095 w 12330774"/>
                <a:gd name="connsiteY904-5926" fmla="*/ 2080092 h 4714424"/>
                <a:gd name="connsiteX905-5927" fmla="*/ 2544057 w 12330774"/>
                <a:gd name="connsiteY905-5928" fmla="*/ 2107781 h 4714424"/>
                <a:gd name="connsiteX906-5929" fmla="*/ 2659695 w 12330774"/>
                <a:gd name="connsiteY906-5930" fmla="*/ 2102506 h 4714424"/>
                <a:gd name="connsiteX907-5931" fmla="*/ 2679492 w 12330774"/>
                <a:gd name="connsiteY907-5932" fmla="*/ 2086684 h 4714424"/>
                <a:gd name="connsiteX908-5933" fmla="*/ 2678448 w 12330774"/>
                <a:gd name="connsiteY908-5934" fmla="*/ 2084047 h 4714424"/>
                <a:gd name="connsiteX909-5935" fmla="*/ 2673240 w 12330774"/>
                <a:gd name="connsiteY909-5936" fmla="*/ 1894176 h 4714424"/>
                <a:gd name="connsiteX910-5937" fmla="*/ 2649278 w 12330774"/>
                <a:gd name="connsiteY910-5938" fmla="*/ 1866487 h 4714424"/>
                <a:gd name="connsiteX911-5939" fmla="*/ 2532596 w 12330774"/>
                <a:gd name="connsiteY911-5940" fmla="*/ 1873084 h 4714424"/>
                <a:gd name="connsiteX912-5941" fmla="*/ 2278395 w 12330774"/>
                <a:gd name="connsiteY912-5942" fmla="*/ 1890222 h 4714424"/>
                <a:gd name="connsiteX913-5943" fmla="*/ 2259645 w 12330774"/>
                <a:gd name="connsiteY913-5944" fmla="*/ 1906044 h 4714424"/>
                <a:gd name="connsiteX914-5945" fmla="*/ 2267978 w 12330774"/>
                <a:gd name="connsiteY914-5946" fmla="*/ 2097235 h 4714424"/>
                <a:gd name="connsiteX915-5947" fmla="*/ 2291940 w 12330774"/>
                <a:gd name="connsiteY915-5948" fmla="*/ 2124924 h 4714424"/>
                <a:gd name="connsiteX916-5949" fmla="*/ 2406538 w 12330774"/>
                <a:gd name="connsiteY916-5950" fmla="*/ 2117011 h 4714424"/>
                <a:gd name="connsiteX917-5951" fmla="*/ 2425291 w 12330774"/>
                <a:gd name="connsiteY917-5952" fmla="*/ 2101189 h 4714424"/>
                <a:gd name="connsiteX918-5953" fmla="*/ 2425291 w 12330774"/>
                <a:gd name="connsiteY918-5954" fmla="*/ 2099868 h 4714424"/>
                <a:gd name="connsiteX919-5955" fmla="*/ 2417999 w 12330774"/>
                <a:gd name="connsiteY919-5956" fmla="*/ 1910003 h 4714424"/>
                <a:gd name="connsiteX920-5957" fmla="*/ 2394037 w 12330774"/>
                <a:gd name="connsiteY920-5958" fmla="*/ 1882313 h 4714424"/>
                <a:gd name="connsiteX921-5959" fmla="*/ 2278395 w 12330774"/>
                <a:gd name="connsiteY921-5960" fmla="*/ 1890222 h 4714424"/>
                <a:gd name="connsiteX922-5961" fmla="*/ 2020030 w 12330774"/>
                <a:gd name="connsiteY922-5962" fmla="*/ 1910003 h 4714424"/>
                <a:gd name="connsiteX923-5963" fmla="*/ 2001276 w 12330774"/>
                <a:gd name="connsiteY923-5964" fmla="*/ 1925824 h 4714424"/>
                <a:gd name="connsiteX924-5965" fmla="*/ 2011693 w 12330774"/>
                <a:gd name="connsiteY924-5966" fmla="*/ 2117011 h 4714424"/>
                <a:gd name="connsiteX925-5967" fmla="*/ 2036699 w 12330774"/>
                <a:gd name="connsiteY925-5968" fmla="*/ 2144700 h 4714424"/>
                <a:gd name="connsiteX926-5969" fmla="*/ 2152337 w 12330774"/>
                <a:gd name="connsiteY926-5970" fmla="*/ 2135470 h 4714424"/>
                <a:gd name="connsiteX927-5971" fmla="*/ 2171090 w 12330774"/>
                <a:gd name="connsiteY927-5972" fmla="*/ 2119648 h 4714424"/>
                <a:gd name="connsiteX928-5973" fmla="*/ 2161714 w 12330774"/>
                <a:gd name="connsiteY928-5974" fmla="*/ 1928462 h 4714424"/>
                <a:gd name="connsiteX929-5975" fmla="*/ 2136711 w 12330774"/>
                <a:gd name="connsiteY929-5976" fmla="*/ 1900773 h 4714424"/>
                <a:gd name="connsiteX930-5977" fmla="*/ 2020030 w 12330774"/>
                <a:gd name="connsiteY930-5978" fmla="*/ 1910003 h 4714424"/>
                <a:gd name="connsiteX931-5979" fmla="*/ 1764785 w 12330774"/>
                <a:gd name="connsiteY931-5980" fmla="*/ 1935054 h 4714424"/>
                <a:gd name="connsiteX932-5981" fmla="*/ 1747075 w 12330774"/>
                <a:gd name="connsiteY932-5982" fmla="*/ 1950876 h 4714424"/>
                <a:gd name="connsiteX933-5983" fmla="*/ 1759576 w 12330774"/>
                <a:gd name="connsiteY933-5984" fmla="*/ 2142062 h 4714424"/>
                <a:gd name="connsiteX934-5985" fmla="*/ 1784582 w 12330774"/>
                <a:gd name="connsiteY934-5986" fmla="*/ 2168435 h 4714424"/>
                <a:gd name="connsiteX935-5987" fmla="*/ 1899180 w 12330774"/>
                <a:gd name="connsiteY935-5988" fmla="*/ 2156567 h 4714424"/>
                <a:gd name="connsiteX936-5989" fmla="*/ 1917858 w 12330774"/>
                <a:gd name="connsiteY936-5990" fmla="*/ 2140809 h 4714424"/>
                <a:gd name="connsiteX937-5991" fmla="*/ 1917933 w 12330774"/>
                <a:gd name="connsiteY937-5992" fmla="*/ 2142062 h 4714424"/>
                <a:gd name="connsiteX938-5993" fmla="*/ 1917933 w 12330774"/>
                <a:gd name="connsiteY938-5994" fmla="*/ 2140746 h 4714424"/>
                <a:gd name="connsiteX939-5995" fmla="*/ 1917858 w 12330774"/>
                <a:gd name="connsiteY939-5996" fmla="*/ 2140809 h 4714424"/>
                <a:gd name="connsiteX940-5997" fmla="*/ 1906472 w 12330774"/>
                <a:gd name="connsiteY940-5998" fmla="*/ 1950876 h 4714424"/>
                <a:gd name="connsiteX941-5999" fmla="*/ 1881467 w 12330774"/>
                <a:gd name="connsiteY941-6000" fmla="*/ 1923187 h 4714424"/>
                <a:gd name="connsiteX942-6001" fmla="*/ 1764785 w 12330774"/>
                <a:gd name="connsiteY942-6002" fmla="*/ 1935054 h 4714424"/>
                <a:gd name="connsiteX943-6003" fmla="*/ 1510584 w 12330774"/>
                <a:gd name="connsiteY943-6004" fmla="*/ 1961422 h 4714424"/>
                <a:gd name="connsiteX944-6005" fmla="*/ 1492874 w 12330774"/>
                <a:gd name="connsiteY944-6006" fmla="*/ 1975927 h 4714424"/>
                <a:gd name="connsiteX945-6007" fmla="*/ 1507460 w 12330774"/>
                <a:gd name="connsiteY945-6008" fmla="*/ 2168435 h 4714424"/>
                <a:gd name="connsiteX946-6009" fmla="*/ 1532465 w 12330774"/>
                <a:gd name="connsiteY946-6010" fmla="*/ 2194803 h 4714424"/>
                <a:gd name="connsiteX947-6011" fmla="*/ 1647063 w 12330774"/>
                <a:gd name="connsiteY947-6012" fmla="*/ 2181619 h 4714424"/>
                <a:gd name="connsiteX948-6013" fmla="*/ 1664773 w 12330774"/>
                <a:gd name="connsiteY948-6014" fmla="*/ 2167114 h 4714424"/>
                <a:gd name="connsiteX949-6015" fmla="*/ 1651231 w 12330774"/>
                <a:gd name="connsiteY949-6016" fmla="*/ 1974610 h 4714424"/>
                <a:gd name="connsiteX950-6017" fmla="*/ 1626225 w 12330774"/>
                <a:gd name="connsiteY950-6018" fmla="*/ 1948238 h 4714424"/>
                <a:gd name="connsiteX951-6019" fmla="*/ 1510584 w 12330774"/>
                <a:gd name="connsiteY951-6020" fmla="*/ 1961422 h 4714424"/>
                <a:gd name="connsiteX952-6021" fmla="*/ 1255343 w 12330774"/>
                <a:gd name="connsiteY952-6022" fmla="*/ 1993070 h 4714424"/>
                <a:gd name="connsiteX953-6023" fmla="*/ 1237633 w 12330774"/>
                <a:gd name="connsiteY953-6024" fmla="*/ 2007571 h 4714424"/>
                <a:gd name="connsiteX954-6025" fmla="*/ 1254303 w 12330774"/>
                <a:gd name="connsiteY954-6026" fmla="*/ 2200078 h 4714424"/>
                <a:gd name="connsiteX955-6027" fmla="*/ 1280349 w 12330774"/>
                <a:gd name="connsiteY955-6028" fmla="*/ 2226451 h 4714424"/>
                <a:gd name="connsiteX956-6029" fmla="*/ 1394946 w 12330774"/>
                <a:gd name="connsiteY956-6030" fmla="*/ 2211946 h 4714424"/>
                <a:gd name="connsiteX957-6031" fmla="*/ 1412656 w 12330774"/>
                <a:gd name="connsiteY957-6032" fmla="*/ 2197441 h 4714424"/>
                <a:gd name="connsiteX958-6033" fmla="*/ 1411615 w 12330774"/>
                <a:gd name="connsiteY958-6034" fmla="*/ 2196124 h 4714424"/>
                <a:gd name="connsiteX959-6035" fmla="*/ 1395986 w 12330774"/>
                <a:gd name="connsiteY959-6036" fmla="*/ 2003616 h 4714424"/>
                <a:gd name="connsiteX960-6037" fmla="*/ 1370984 w 12330774"/>
                <a:gd name="connsiteY960-6038" fmla="*/ 1977244 h 4714424"/>
                <a:gd name="connsiteX961-6039" fmla="*/ 1255343 w 12330774"/>
                <a:gd name="connsiteY961-6040" fmla="*/ 1993070 h 4714424"/>
                <a:gd name="connsiteX962-6041" fmla="*/ 1001142 w 12330774"/>
                <a:gd name="connsiteY962-6042" fmla="*/ 2031306 h 4714424"/>
                <a:gd name="connsiteX963-6043" fmla="*/ 984473 w 12330774"/>
                <a:gd name="connsiteY963-6044" fmla="*/ 2045811 h 4714424"/>
                <a:gd name="connsiteX964-6045" fmla="*/ 1003226 w 12330774"/>
                <a:gd name="connsiteY964-6046" fmla="*/ 2238319 h 4714424"/>
                <a:gd name="connsiteX965-6047" fmla="*/ 1029272 w 12330774"/>
                <a:gd name="connsiteY965-6048" fmla="*/ 2263370 h 4714424"/>
                <a:gd name="connsiteX966-6049" fmla="*/ 1143870 w 12330774"/>
                <a:gd name="connsiteY966-6050" fmla="*/ 2246227 h 4714424"/>
                <a:gd name="connsiteX967-6051" fmla="*/ 1160539 w 12330774"/>
                <a:gd name="connsiteY967-6052" fmla="*/ 2231722 h 4714424"/>
                <a:gd name="connsiteX968-6053" fmla="*/ 1142829 w 12330774"/>
                <a:gd name="connsiteY968-6054" fmla="*/ 2039219 h 4714424"/>
                <a:gd name="connsiteX969-6055" fmla="*/ 1116783 w 12330774"/>
                <a:gd name="connsiteY969-6056" fmla="*/ 2014168 h 4714424"/>
                <a:gd name="connsiteX970-6057" fmla="*/ 1001142 w 12330774"/>
                <a:gd name="connsiteY970-6058" fmla="*/ 2031306 h 4714424"/>
                <a:gd name="connsiteX971-6059" fmla="*/ 746941 w 12330774"/>
                <a:gd name="connsiteY971-6060" fmla="*/ 2073500 h 4714424"/>
                <a:gd name="connsiteX972-6061" fmla="*/ 730275 w 12330774"/>
                <a:gd name="connsiteY972-6062" fmla="*/ 2086684 h 4714424"/>
                <a:gd name="connsiteX973-6063" fmla="*/ 752150 w 12330774"/>
                <a:gd name="connsiteY973-6064" fmla="*/ 2280508 h 4714424"/>
                <a:gd name="connsiteX974-6065" fmla="*/ 778196 w 12330774"/>
                <a:gd name="connsiteY974-6066" fmla="*/ 2305564 h 4714424"/>
                <a:gd name="connsiteX975-6067" fmla="*/ 891753 w 12330774"/>
                <a:gd name="connsiteY975-6068" fmla="*/ 2285784 h 4714424"/>
                <a:gd name="connsiteX976-6069" fmla="*/ 908422 w 12330774"/>
                <a:gd name="connsiteY976-6070" fmla="*/ 2271278 h 4714424"/>
                <a:gd name="connsiteX977-6071" fmla="*/ 888629 w 12330774"/>
                <a:gd name="connsiteY977-6072" fmla="*/ 2078775 h 4714424"/>
                <a:gd name="connsiteX978-6073" fmla="*/ 862582 w 12330774"/>
                <a:gd name="connsiteY978-6074" fmla="*/ 2053719 h 4714424"/>
                <a:gd name="connsiteX979-6075" fmla="*/ 746941 w 12330774"/>
                <a:gd name="connsiteY979-6076" fmla="*/ 2073500 h 4714424"/>
                <a:gd name="connsiteX980-6077" fmla="*/ 492744 w 12330774"/>
                <a:gd name="connsiteY980-6078" fmla="*/ 2120965 h 4714424"/>
                <a:gd name="connsiteX981-6079" fmla="*/ 477115 w 12330774"/>
                <a:gd name="connsiteY981-6080" fmla="*/ 2134154 h 4714424"/>
                <a:gd name="connsiteX982-6081" fmla="*/ 502117 w 12330774"/>
                <a:gd name="connsiteY982-6082" fmla="*/ 2327978 h 4714424"/>
                <a:gd name="connsiteX983-6083" fmla="*/ 528163 w 12330774"/>
                <a:gd name="connsiteY983-6084" fmla="*/ 2351713 h 4714424"/>
                <a:gd name="connsiteX984-6085" fmla="*/ 641720 w 12330774"/>
                <a:gd name="connsiteY984-6086" fmla="*/ 2329294 h 4714424"/>
                <a:gd name="connsiteX985-6087" fmla="*/ 657204 w 12330774"/>
                <a:gd name="connsiteY985-6088" fmla="*/ 2316230 h 4714424"/>
                <a:gd name="connsiteX986-6089" fmla="*/ 657346 w 12330774"/>
                <a:gd name="connsiteY986-6090" fmla="*/ 2317427 h 4714424"/>
                <a:gd name="connsiteX987-6091" fmla="*/ 657346 w 12330774"/>
                <a:gd name="connsiteY987-6092" fmla="*/ 2316111 h 4714424"/>
                <a:gd name="connsiteX988-6093" fmla="*/ 657204 w 12330774"/>
                <a:gd name="connsiteY988-6094" fmla="*/ 2316230 h 4714424"/>
                <a:gd name="connsiteX989-6095" fmla="*/ 634428 w 12330774"/>
                <a:gd name="connsiteY989-6096" fmla="*/ 2123603 h 4714424"/>
                <a:gd name="connsiteX990-6097" fmla="*/ 608382 w 12330774"/>
                <a:gd name="connsiteY990-6098" fmla="*/ 2098551 h 4714424"/>
                <a:gd name="connsiteX991-6099" fmla="*/ 492744 w 12330774"/>
                <a:gd name="connsiteY991-6100" fmla="*/ 2120965 h 4714424"/>
                <a:gd name="connsiteX992-6101" fmla="*/ 237499 w 12330774"/>
                <a:gd name="connsiteY992-6102" fmla="*/ 2176343 h 4714424"/>
                <a:gd name="connsiteX993-6103" fmla="*/ 222914 w 12330774"/>
                <a:gd name="connsiteY993-6104" fmla="*/ 2188211 h 4714424"/>
                <a:gd name="connsiteX994-6105" fmla="*/ 252084 w 12330774"/>
                <a:gd name="connsiteY994-6106" fmla="*/ 2383356 h 4714424"/>
                <a:gd name="connsiteX995-6107" fmla="*/ 279171 w 12330774"/>
                <a:gd name="connsiteY995-6108" fmla="*/ 2407091 h 4714424"/>
                <a:gd name="connsiteX996-6109" fmla="*/ 391688 w 12330774"/>
                <a:gd name="connsiteY996-6110" fmla="*/ 2380719 h 4714424"/>
                <a:gd name="connsiteX997-6111" fmla="*/ 407313 w 12330774"/>
                <a:gd name="connsiteY997-6112" fmla="*/ 2367534 h 4714424"/>
                <a:gd name="connsiteX998-6113" fmla="*/ 406273 w 12330774"/>
                <a:gd name="connsiteY998-6114" fmla="*/ 2367535 h 4714424"/>
                <a:gd name="connsiteX999-6115" fmla="*/ 380227 w 12330774"/>
                <a:gd name="connsiteY999-6116" fmla="*/ 2173710 h 4714424"/>
                <a:gd name="connsiteX1000-6117" fmla="*/ 353140 w 12330774"/>
                <a:gd name="connsiteY1000-6118" fmla="*/ 2149976 h 4714424"/>
                <a:gd name="connsiteX1001-6119" fmla="*/ 237499 w 12330774"/>
                <a:gd name="connsiteY1001-6120" fmla="*/ 2176343 h 4714424"/>
                <a:gd name="connsiteX1002-6121" fmla="*/ 0 w 12330774"/>
                <a:gd name="connsiteY1002-6122" fmla="*/ 2149329 h 4714424"/>
                <a:gd name="connsiteX1003-6123" fmla="*/ 53213 w 12330774"/>
                <a:gd name="connsiteY1003-6124" fmla="*/ 2136125 h 4714424"/>
                <a:gd name="connsiteX1004-6125" fmla="*/ 4043212 w 12330774"/>
                <a:gd name="connsiteY1004-6126" fmla="*/ 1771552 h 4714424"/>
                <a:gd name="connsiteX1005-6127" fmla="*/ 8509436 w 12330774"/>
                <a:gd name="connsiteY1005-6128" fmla="*/ 1361490 h 4714424"/>
                <a:gd name="connsiteX1006-6129" fmla="*/ 11251466 w 12330774"/>
                <a:gd name="connsiteY1006-6130" fmla="*/ 554544 h 4714424"/>
                <a:gd name="connsiteX1007-6131" fmla="*/ 11970313 w 12330774"/>
                <a:gd name="connsiteY1007-6132" fmla="*/ 97008 h 4714424"/>
                <a:gd name="connsiteX1008-6133" fmla="*/ 12010811 w 12330774"/>
                <a:gd name="connsiteY1008-6134" fmla="*/ 36851 h 4714424"/>
                <a:gd name="connsiteX1009-6135" fmla="*/ 12028827 w 12330774"/>
                <a:gd name="connsiteY1009-6136" fmla="*/ 0 h 4714424"/>
                <a:gd name="connsiteX1010-6137" fmla="*/ 12064662 w 12330774"/>
                <a:gd name="connsiteY1010-6138" fmla="*/ 144107 h 4714424"/>
                <a:gd name="connsiteX1011-6139" fmla="*/ 12038031 w 12330774"/>
                <a:gd name="connsiteY1011-6140" fmla="*/ 118105 h 4714424"/>
                <a:gd name="connsiteX1012-6141" fmla="*/ 12006776 w 12330774"/>
                <a:gd name="connsiteY1012-6142" fmla="*/ 122064 h 4714424"/>
                <a:gd name="connsiteX1013-6143" fmla="*/ 11956768 w 12330774"/>
                <a:gd name="connsiteY1013-6144" fmla="*/ 185351 h 4714424"/>
                <a:gd name="connsiteX1014-6145" fmla="*/ 11953644 w 12330774"/>
                <a:gd name="connsiteY1014-6146" fmla="*/ 190626 h 4714424"/>
                <a:gd name="connsiteX1015-6147" fmla="*/ 11956768 w 12330774"/>
                <a:gd name="connsiteY1015-6148" fmla="*/ 197218 h 4714424"/>
                <a:gd name="connsiteX1016-6149" fmla="*/ 12061989 w 12330774"/>
                <a:gd name="connsiteY1016-6150" fmla="*/ 352807 h 4714424"/>
                <a:gd name="connsiteX1017-6151" fmla="*/ 12094287 w 12330774"/>
                <a:gd name="connsiteY1017-6152" fmla="*/ 356761 h 4714424"/>
                <a:gd name="connsiteX1018-6153" fmla="*/ 12079294 w 12330774"/>
                <a:gd name="connsiteY1018-6154" fmla="*/ 202948 h 4714424"/>
                <a:gd name="connsiteX1019-6155" fmla="*/ 12081567 w 12330774"/>
                <a:gd name="connsiteY1019-6156" fmla="*/ 212090 h 4714424"/>
                <a:gd name="connsiteX1020-6157" fmla="*/ 12098455 w 12330774"/>
                <a:gd name="connsiteY1020-6158" fmla="*/ 351486 h 4714424"/>
                <a:gd name="connsiteX1021-6159" fmla="*/ 12087185 w 12330774"/>
                <a:gd name="connsiteY1021-6160" fmla="*/ 234684 h 4714424"/>
                <a:gd name="connsiteX1022-6161" fmla="*/ 12091587 w 12330774"/>
                <a:gd name="connsiteY1022-6162" fmla="*/ 252385 h 4714424"/>
                <a:gd name="connsiteX1023-6163" fmla="*/ 12102620 w 12330774"/>
                <a:gd name="connsiteY1023-6164" fmla="*/ 346215 h 4714424"/>
                <a:gd name="connsiteX1024-6165" fmla="*/ 12108872 w 12330774"/>
                <a:gd name="connsiteY1024-6166" fmla="*/ 396318 h 4714424"/>
                <a:gd name="connsiteX1025-6167" fmla="*/ 12294316 w 12330774"/>
                <a:gd name="connsiteY1025-6168" fmla="*/ 2283146 h 4714424"/>
                <a:gd name="connsiteX1026-6169" fmla="*/ 12303688 w 12330774"/>
                <a:gd name="connsiteY1026-6170" fmla="*/ 2389949 h 4714424"/>
                <a:gd name="connsiteX1027-6171" fmla="*/ 12325566 w 12330774"/>
                <a:gd name="connsiteY1027-6172" fmla="*/ 2662886 h 4714424"/>
                <a:gd name="connsiteX1028-6173" fmla="*/ 12330774 w 12330774"/>
                <a:gd name="connsiteY1028-6174" fmla="*/ 2738045 h 4714424"/>
                <a:gd name="connsiteX1029-6175" fmla="*/ 12326610 w 12330774"/>
                <a:gd name="connsiteY1029-6176" fmla="*/ 2747275 h 4714424"/>
                <a:gd name="connsiteX1030-6177" fmla="*/ 12327650 w 12330774"/>
                <a:gd name="connsiteY1030-6178" fmla="*/ 2768367 h 4714424"/>
                <a:gd name="connsiteX1031-6179" fmla="*/ 11698304 w 12330774"/>
                <a:gd name="connsiteY1031-6180" fmla="*/ 3370022 h 4714424"/>
                <a:gd name="connsiteX1032-6181" fmla="*/ 9034503 w 12330774"/>
                <a:gd name="connsiteY1032-6182" fmla="*/ 4226673 h 4714424"/>
                <a:gd name="connsiteX1033-6183" fmla="*/ 7136335 w 12330774"/>
                <a:gd name="connsiteY1033-6184" fmla="*/ 4446871 h 4714424"/>
                <a:gd name="connsiteX1034-6185" fmla="*/ 5024597 w 12330774"/>
                <a:gd name="connsiteY1034-6186" fmla="*/ 4531255 h 4714424"/>
                <a:gd name="connsiteX1035-6187" fmla="*/ 1090025 w 12330774"/>
                <a:gd name="connsiteY1035-6188" fmla="*/ 4623271 h 4714424"/>
                <a:gd name="connsiteX1036-6189" fmla="*/ 637856 w 12330774"/>
                <a:gd name="connsiteY1036-6190" fmla="*/ 4714424 h 4714424"/>
                <a:gd name="connsiteX1037-6191" fmla="*/ 611100 w 12330774"/>
                <a:gd name="connsiteY1037-6192" fmla="*/ 4606825 h 4714424"/>
                <a:gd name="connsiteX1038-6193" fmla="*/ 669850 w 12330774"/>
                <a:gd name="connsiteY1038-6194" fmla="*/ 4594546 h 4714424"/>
                <a:gd name="connsiteX1039-6195" fmla="*/ 685476 w 12330774"/>
                <a:gd name="connsiteY1039-6196" fmla="*/ 4581362 h 4714424"/>
                <a:gd name="connsiteX1040-6197" fmla="*/ 660474 w 12330774"/>
                <a:gd name="connsiteY1040-6198" fmla="*/ 4387534 h 4714424"/>
                <a:gd name="connsiteX1041-6199" fmla="*/ 634428 w 12330774"/>
                <a:gd name="connsiteY1041-6200" fmla="*/ 4363803 h 4714424"/>
                <a:gd name="connsiteX1042-6201" fmla="*/ 554735 w 12330774"/>
                <a:gd name="connsiteY1042-6202" fmla="*/ 4380156 h 4714424"/>
                <a:gd name="connsiteX1043-6203" fmla="*/ 523510 w 12330774"/>
                <a:gd name="connsiteY1043-6204" fmla="*/ 4254589 h 4714424"/>
                <a:gd name="connsiteX1044-6205" fmla="*/ 960511 w 12330774"/>
                <a:gd name="connsiteY1044-6206" fmla="*/ 4167341 h 4714424"/>
                <a:gd name="connsiteX1045-6207" fmla="*/ 649013 w 12330774"/>
                <a:gd name="connsiteY1045-6208" fmla="*/ 2428184 h 4714424"/>
                <a:gd name="connsiteX1046-6209" fmla="*/ 294538 w 12330774"/>
                <a:gd name="connsiteY1046-6210" fmla="*/ 2504332 h 4714424"/>
                <a:gd name="connsiteX1047-6211" fmla="*/ 100798 w 12330774"/>
                <a:gd name="connsiteY1047-6212" fmla="*/ 2554683 h 4714424"/>
                <a:gd name="connsiteX1048-6213" fmla="*/ 76391 w 12330774"/>
                <a:gd name="connsiteY1048-6214" fmla="*/ 2456530 h 4714424"/>
                <a:gd name="connsiteX1049-6215" fmla="*/ 144779 w 12330774"/>
                <a:gd name="connsiteY1049-6216" fmla="*/ 2438735 h 4714424"/>
                <a:gd name="connsiteX1050-6217" fmla="*/ 159364 w 12330774"/>
                <a:gd name="connsiteY1050-6218" fmla="*/ 2426867 h 4714424"/>
                <a:gd name="connsiteX1051-6219" fmla="*/ 160405 w 12330774"/>
                <a:gd name="connsiteY1051-6220" fmla="*/ 2425551 h 4714424"/>
                <a:gd name="connsiteX1052-6221" fmla="*/ 130194 w 12330774"/>
                <a:gd name="connsiteY1052-6222" fmla="*/ 2231722 h 4714424"/>
                <a:gd name="connsiteX1053-6223" fmla="*/ 103108 w 12330774"/>
                <a:gd name="connsiteY1053-6224" fmla="*/ 2209308 h 4714424"/>
                <a:gd name="connsiteX1054-6225" fmla="*/ 20314 w 12330774"/>
                <a:gd name="connsiteY1054-6226" fmla="*/ 2231021 h 4714424"/>
                <a:gd name="connsiteX1055-6227" fmla="*/ 0 w 12330774"/>
                <a:gd name="connsiteY1055-6228" fmla="*/ 2149329 h 4714424"/>
                <a:gd name="connsiteX0-6229" fmla="*/ 9521027 w 12330774"/>
                <a:gd name="connsiteY0-6230" fmla="*/ 3765183 h 4714424"/>
                <a:gd name="connsiteX1-6231" fmla="*/ 9409554 w 12330774"/>
                <a:gd name="connsiteY1-6232" fmla="*/ 3794193 h 4714424"/>
                <a:gd name="connsiteX2-6233" fmla="*/ 9394969 w 12330774"/>
                <a:gd name="connsiteY2-6234" fmla="*/ 3806060 h 4714424"/>
                <a:gd name="connsiteX3-6235" fmla="*/ 9393925 w 12330774"/>
                <a:gd name="connsiteY3-6236" fmla="*/ 3806060 h 4714424"/>
                <a:gd name="connsiteX4-6237" fmla="*/ 9423096 w 12330774"/>
                <a:gd name="connsiteY4-6238" fmla="*/ 3999885 h 4714424"/>
                <a:gd name="connsiteX5-6239" fmla="*/ 9450185 w 12330774"/>
                <a:gd name="connsiteY5-6240" fmla="*/ 4023619 h 4714424"/>
                <a:gd name="connsiteX6-6241" fmla="*/ 9565822 w 12330774"/>
                <a:gd name="connsiteY6-6242" fmla="*/ 3993293 h 4714424"/>
                <a:gd name="connsiteX7-6243" fmla="*/ 9580408 w 12330774"/>
                <a:gd name="connsiteY7-6244" fmla="*/ 3981425 h 4714424"/>
                <a:gd name="connsiteX8-6245" fmla="*/ 9548114 w 12330774"/>
                <a:gd name="connsiteY8-6246" fmla="*/ 3787601 h 4714424"/>
                <a:gd name="connsiteX9-6247" fmla="*/ 9521027 w 12330774"/>
                <a:gd name="connsiteY9-6248" fmla="*/ 3765183 h 4714424"/>
                <a:gd name="connsiteX10-6249" fmla="*/ 9162646 w 12330774"/>
                <a:gd name="connsiteY10-6250" fmla="*/ 3848250 h 4714424"/>
                <a:gd name="connsiteX11-6251" fmla="*/ 9147020 w 12330774"/>
                <a:gd name="connsiteY11-6252" fmla="*/ 3861439 h 4714424"/>
                <a:gd name="connsiteX12-6253" fmla="*/ 9145977 w 12330774"/>
                <a:gd name="connsiteY12-6254" fmla="*/ 3860118 h 4714424"/>
                <a:gd name="connsiteX13-6255" fmla="*/ 9168898 w 12330774"/>
                <a:gd name="connsiteY13-6256" fmla="*/ 4053947 h 4714424"/>
                <a:gd name="connsiteX14-6257" fmla="*/ 9194944 w 12330774"/>
                <a:gd name="connsiteY14-6258" fmla="*/ 4078998 h 4714424"/>
                <a:gd name="connsiteX15-6259" fmla="*/ 9312666 w 12330774"/>
                <a:gd name="connsiteY15-6260" fmla="*/ 4055263 h 4714424"/>
                <a:gd name="connsiteX16-6261" fmla="*/ 9328292 w 12330774"/>
                <a:gd name="connsiteY16-6262" fmla="*/ 4042079 h 4714424"/>
                <a:gd name="connsiteX17-6263" fmla="*/ 9301205 w 12330774"/>
                <a:gd name="connsiteY17-6264" fmla="*/ 3848250 h 4714424"/>
                <a:gd name="connsiteX18-6265" fmla="*/ 9274119 w 12330774"/>
                <a:gd name="connsiteY18-6266" fmla="*/ 3824520 h 4714424"/>
                <a:gd name="connsiteX19-6267" fmla="*/ 9162646 w 12330774"/>
                <a:gd name="connsiteY19-6268" fmla="*/ 3848250 h 4714424"/>
                <a:gd name="connsiteX20-6269" fmla="*/ 9766892 w 12330774"/>
                <a:gd name="connsiteY20-6270" fmla="*/ 3695304 h 4714424"/>
                <a:gd name="connsiteX21-6271" fmla="*/ 9655419 w 12330774"/>
                <a:gd name="connsiteY21-6272" fmla="*/ 3728264 h 4714424"/>
                <a:gd name="connsiteX22-6273" fmla="*/ 9641877 w 12330774"/>
                <a:gd name="connsiteY22-6274" fmla="*/ 3740131 h 4714424"/>
                <a:gd name="connsiteX23-6275" fmla="*/ 9640833 w 12330774"/>
                <a:gd name="connsiteY23-6276" fmla="*/ 3738814 h 4714424"/>
                <a:gd name="connsiteX24-6277" fmla="*/ 9675216 w 12330774"/>
                <a:gd name="connsiteY24-6278" fmla="*/ 3932639 h 4714424"/>
                <a:gd name="connsiteX25-6279" fmla="*/ 9703342 w 12330774"/>
                <a:gd name="connsiteY25-6280" fmla="*/ 3955053 h 4714424"/>
                <a:gd name="connsiteX26-6281" fmla="*/ 9817940 w 12330774"/>
                <a:gd name="connsiteY26-6282" fmla="*/ 3922092 h 4714424"/>
                <a:gd name="connsiteX27-6283" fmla="*/ 9831485 w 12330774"/>
                <a:gd name="connsiteY27-6284" fmla="*/ 3910225 h 4714424"/>
                <a:gd name="connsiteX28-6285" fmla="*/ 9795022 w 12330774"/>
                <a:gd name="connsiteY28-6286" fmla="*/ 3716396 h 4714424"/>
                <a:gd name="connsiteX29-6287" fmla="*/ 9766892 w 12330774"/>
                <a:gd name="connsiteY29-6288" fmla="*/ 3695304 h 4714424"/>
                <a:gd name="connsiteX30-6289" fmla="*/ 10013800 w 12330774"/>
                <a:gd name="connsiteY30-6290" fmla="*/ 3618828 h 4714424"/>
                <a:gd name="connsiteX31-6291" fmla="*/ 9902327 w 12330774"/>
                <a:gd name="connsiteY31-6292" fmla="*/ 3654426 h 4714424"/>
                <a:gd name="connsiteX32-6293" fmla="*/ 9893211 w 12330774"/>
                <a:gd name="connsiteY32-6294" fmla="*/ 3660855 h 4714424"/>
                <a:gd name="connsiteX33-6295" fmla="*/ 9888988 w 12330774"/>
                <a:gd name="connsiteY33-6296" fmla="*/ 3666040 h 4714424"/>
                <a:gd name="connsiteX34-6297" fmla="*/ 9888783 w 12330774"/>
                <a:gd name="connsiteY34-6298" fmla="*/ 3664977 h 4714424"/>
                <a:gd name="connsiteX35-6299" fmla="*/ 9888782 w 12330774"/>
                <a:gd name="connsiteY35-6300" fmla="*/ 3666293 h 4714424"/>
                <a:gd name="connsiteX36-6301" fmla="*/ 9888988 w 12330774"/>
                <a:gd name="connsiteY36-6302" fmla="*/ 3666040 h 4714424"/>
                <a:gd name="connsiteX37-6303" fmla="*/ 9926289 w 12330774"/>
                <a:gd name="connsiteY37-6304" fmla="*/ 3858801 h 4714424"/>
                <a:gd name="connsiteX38-6305" fmla="*/ 9954419 w 12330774"/>
                <a:gd name="connsiteY38-6306" fmla="*/ 3881215 h 4714424"/>
                <a:gd name="connsiteX39-6307" fmla="*/ 10067973 w 12330774"/>
                <a:gd name="connsiteY39-6308" fmla="*/ 3844296 h 4714424"/>
                <a:gd name="connsiteX40-6309" fmla="*/ 10081518 w 12330774"/>
                <a:gd name="connsiteY40-6310" fmla="*/ 3832429 h 4714424"/>
                <a:gd name="connsiteX41-6311" fmla="*/ 10041930 w 12330774"/>
                <a:gd name="connsiteY41-6312" fmla="*/ 3639925 h 4714424"/>
                <a:gd name="connsiteX42-6313" fmla="*/ 10013800 w 12330774"/>
                <a:gd name="connsiteY42-6314" fmla="*/ 3618828 h 4714424"/>
                <a:gd name="connsiteX43-6315" fmla="*/ 8914697 w 12330774"/>
                <a:gd name="connsiteY43-6316" fmla="*/ 3886490 h 4714424"/>
                <a:gd name="connsiteX44-6317" fmla="*/ 8896988 w 12330774"/>
                <a:gd name="connsiteY44-6318" fmla="*/ 3900995 h 4714424"/>
                <a:gd name="connsiteX45-6319" fmla="*/ 8912613 w 12330774"/>
                <a:gd name="connsiteY45-6320" fmla="*/ 4093498 h 4714424"/>
                <a:gd name="connsiteX46-6321" fmla="*/ 8937615 w 12330774"/>
                <a:gd name="connsiteY46-6322" fmla="*/ 4119871 h 4714424"/>
                <a:gd name="connsiteX47-6323" fmla="*/ 8988664 w 12330774"/>
                <a:gd name="connsiteY47-6324" fmla="*/ 4113279 h 4714424"/>
                <a:gd name="connsiteX48-6325" fmla="*/ 9055341 w 12330774"/>
                <a:gd name="connsiteY48-6326" fmla="*/ 4104050 h 4714424"/>
                <a:gd name="connsiteX49-6327" fmla="*/ 9072010 w 12330774"/>
                <a:gd name="connsiteY49-6328" fmla="*/ 4089544 h 4714424"/>
                <a:gd name="connsiteX50-6329" fmla="*/ 9053257 w 12330774"/>
                <a:gd name="connsiteY50-6330" fmla="*/ 3897037 h 4714424"/>
                <a:gd name="connsiteX51-6331" fmla="*/ 9027211 w 12330774"/>
                <a:gd name="connsiteY51-6332" fmla="*/ 3871985 h 4714424"/>
                <a:gd name="connsiteX52-6333" fmla="*/ 8965746 w 12330774"/>
                <a:gd name="connsiteY52-6334" fmla="*/ 3879898 h 4714424"/>
                <a:gd name="connsiteX53-6335" fmla="*/ 8914697 w 12330774"/>
                <a:gd name="connsiteY53-6336" fmla="*/ 3886490 h 4714424"/>
                <a:gd name="connsiteX54-6337" fmla="*/ 10258624 w 12330774"/>
                <a:gd name="connsiteY54-6338" fmla="*/ 3537077 h 4714424"/>
                <a:gd name="connsiteX55-6339" fmla="*/ 10147151 w 12330774"/>
                <a:gd name="connsiteY55-6340" fmla="*/ 3575312 h 4714424"/>
                <a:gd name="connsiteX56-6341" fmla="*/ 10134650 w 12330774"/>
                <a:gd name="connsiteY56-6342" fmla="*/ 3587180 h 4714424"/>
                <a:gd name="connsiteX57-6343" fmla="*/ 10175281 w 12330774"/>
                <a:gd name="connsiteY57-6344" fmla="*/ 3779688 h 4714424"/>
                <a:gd name="connsiteX58-6345" fmla="*/ 10203408 w 12330774"/>
                <a:gd name="connsiteY58-6346" fmla="*/ 3800785 h 4714424"/>
                <a:gd name="connsiteX59-6347" fmla="*/ 10315925 w 12330774"/>
                <a:gd name="connsiteY59-6348" fmla="*/ 3762545 h 4714424"/>
                <a:gd name="connsiteX60-6349" fmla="*/ 10328426 w 12330774"/>
                <a:gd name="connsiteY60-6350" fmla="*/ 3750682 h 4714424"/>
                <a:gd name="connsiteX61-6351" fmla="*/ 10286754 w 12330774"/>
                <a:gd name="connsiteY61-6352" fmla="*/ 3558174 h 4714424"/>
                <a:gd name="connsiteX62-6353" fmla="*/ 10258624 w 12330774"/>
                <a:gd name="connsiteY62-6354" fmla="*/ 3537077 h 4714424"/>
                <a:gd name="connsiteX63-6355" fmla="*/ 8661537 w 12330774"/>
                <a:gd name="connsiteY63-6356" fmla="*/ 3918134 h 4714424"/>
                <a:gd name="connsiteX64-6357" fmla="*/ 8643827 w 12330774"/>
                <a:gd name="connsiteY64-6358" fmla="*/ 3932639 h 4714424"/>
                <a:gd name="connsiteX65-6359" fmla="*/ 8659456 w 12330774"/>
                <a:gd name="connsiteY65-6360" fmla="*/ 4125147 h 4714424"/>
                <a:gd name="connsiteX66-6361" fmla="*/ 8684458 w 12330774"/>
                <a:gd name="connsiteY66-6362" fmla="*/ 4151515 h 4714424"/>
                <a:gd name="connsiteX67-6363" fmla="*/ 8800096 w 12330774"/>
                <a:gd name="connsiteY67-6364" fmla="*/ 4137014 h 4714424"/>
                <a:gd name="connsiteX68-6365" fmla="*/ 8817809 w 12330774"/>
                <a:gd name="connsiteY68-6366" fmla="*/ 4122509 h 4714424"/>
                <a:gd name="connsiteX69-6367" fmla="*/ 8802180 w 12330774"/>
                <a:gd name="connsiteY69-6368" fmla="*/ 3930001 h 4714424"/>
                <a:gd name="connsiteX70-6369" fmla="*/ 8777178 w 12330774"/>
                <a:gd name="connsiteY70-6370" fmla="*/ 3903633 h 4714424"/>
                <a:gd name="connsiteX71-6371" fmla="*/ 8661537 w 12330774"/>
                <a:gd name="connsiteY71-6372" fmla="*/ 3918134 h 4714424"/>
                <a:gd name="connsiteX72-6373" fmla="*/ 10502408 w 12330774"/>
                <a:gd name="connsiteY72-6374" fmla="*/ 3450055 h 4714424"/>
                <a:gd name="connsiteX73-6375" fmla="*/ 10391975 w 12330774"/>
                <a:gd name="connsiteY73-6376" fmla="*/ 3489612 h 4714424"/>
                <a:gd name="connsiteX74-6377" fmla="*/ 10379474 w 12330774"/>
                <a:gd name="connsiteY74-6378" fmla="*/ 3501475 h 4714424"/>
                <a:gd name="connsiteX75-6379" fmla="*/ 10379474 w 12330774"/>
                <a:gd name="connsiteY75-6380" fmla="*/ 3502796 h 4714424"/>
                <a:gd name="connsiteX76-6381" fmla="*/ 10422190 w 12330774"/>
                <a:gd name="connsiteY76-6382" fmla="*/ 3695303 h 4714424"/>
                <a:gd name="connsiteX77-6383" fmla="*/ 10450316 w 12330774"/>
                <a:gd name="connsiteY77-6384" fmla="*/ 3715080 h 4714424"/>
                <a:gd name="connsiteX78-6385" fmla="*/ 10562833 w 12330774"/>
                <a:gd name="connsiteY78-6386" fmla="*/ 3674207 h 4714424"/>
                <a:gd name="connsiteX79-6387" fmla="*/ 10575334 w 12330774"/>
                <a:gd name="connsiteY79-6388" fmla="*/ 3662339 h 4714424"/>
                <a:gd name="connsiteX80-6389" fmla="*/ 10530535 w 12330774"/>
                <a:gd name="connsiteY80-6390" fmla="*/ 3469831 h 4714424"/>
                <a:gd name="connsiteX81-6391" fmla="*/ 10502408 w 12330774"/>
                <a:gd name="connsiteY81-6392" fmla="*/ 3450055 h 4714424"/>
                <a:gd name="connsiteX82-6393" fmla="*/ 8407336 w 12330774"/>
                <a:gd name="connsiteY82-6394" fmla="*/ 3951098 h 4714424"/>
                <a:gd name="connsiteX83-6395" fmla="*/ 8389626 w 12330774"/>
                <a:gd name="connsiteY83-6396" fmla="*/ 3965604 h 4714424"/>
                <a:gd name="connsiteX84-6397" fmla="*/ 8405255 w 12330774"/>
                <a:gd name="connsiteY84-6398" fmla="*/ 4158107 h 4714424"/>
                <a:gd name="connsiteX85-6399" fmla="*/ 8430257 w 12330774"/>
                <a:gd name="connsiteY85-6400" fmla="*/ 4184480 h 4714424"/>
                <a:gd name="connsiteX86-6401" fmla="*/ 8545895 w 12330774"/>
                <a:gd name="connsiteY86-6402" fmla="*/ 4169974 h 4714424"/>
                <a:gd name="connsiteX87-6403" fmla="*/ 8563608 w 12330774"/>
                <a:gd name="connsiteY87-6404" fmla="*/ 4155473 h 4714424"/>
                <a:gd name="connsiteX88-6405" fmla="*/ 8547979 w 12330774"/>
                <a:gd name="connsiteY88-6406" fmla="*/ 3962966 h 4714424"/>
                <a:gd name="connsiteX89-6407" fmla="*/ 8522977 w 12330774"/>
                <a:gd name="connsiteY89-6408" fmla="*/ 3936593 h 4714424"/>
                <a:gd name="connsiteX90-6409" fmla="*/ 8407336 w 12330774"/>
                <a:gd name="connsiteY90-6410" fmla="*/ 3951098 h 4714424"/>
                <a:gd name="connsiteX91-6411" fmla="*/ 10745148 w 12330774"/>
                <a:gd name="connsiteY91-6412" fmla="*/ 3357758 h 4714424"/>
                <a:gd name="connsiteX92-6413" fmla="*/ 10634715 w 12330774"/>
                <a:gd name="connsiteY92-6414" fmla="*/ 3399948 h 4714424"/>
                <a:gd name="connsiteX93-6415" fmla="*/ 10623258 w 12330774"/>
                <a:gd name="connsiteY93-6416" fmla="*/ 3411815 h 4714424"/>
                <a:gd name="connsiteX94-6417" fmla="*/ 10624298 w 12330774"/>
                <a:gd name="connsiteY94-6418" fmla="*/ 3413136 h 4714424"/>
                <a:gd name="connsiteX95-6419" fmla="*/ 10669098 w 12330774"/>
                <a:gd name="connsiteY95-6420" fmla="*/ 3605640 h 4714424"/>
                <a:gd name="connsiteX96-6421" fmla="*/ 10698268 w 12330774"/>
                <a:gd name="connsiteY96-6422" fmla="*/ 3625420 h 4714424"/>
                <a:gd name="connsiteX97-6423" fmla="*/ 10809741 w 12330774"/>
                <a:gd name="connsiteY97-6424" fmla="*/ 3581909 h 4714424"/>
                <a:gd name="connsiteX98-6425" fmla="*/ 10821202 w 12330774"/>
                <a:gd name="connsiteY98-6426" fmla="*/ 3570042 h 4714424"/>
                <a:gd name="connsiteX99-6427" fmla="*/ 10774319 w 12330774"/>
                <a:gd name="connsiteY99-6428" fmla="*/ 3377534 h 4714424"/>
                <a:gd name="connsiteX100-6429" fmla="*/ 10745148 w 12330774"/>
                <a:gd name="connsiteY100-6430" fmla="*/ 3357758 h 4714424"/>
                <a:gd name="connsiteX101-6431" fmla="*/ 8154179 w 12330774"/>
                <a:gd name="connsiteY101-6432" fmla="*/ 3982742 h 4714424"/>
                <a:gd name="connsiteX102-6433" fmla="*/ 8136469 w 12330774"/>
                <a:gd name="connsiteY102-6434" fmla="*/ 3997247 h 4714424"/>
                <a:gd name="connsiteX103-6435" fmla="*/ 8152095 w 12330774"/>
                <a:gd name="connsiteY103-6436" fmla="*/ 4189754 h 4714424"/>
                <a:gd name="connsiteX104-6437" fmla="*/ 8177097 w 12330774"/>
                <a:gd name="connsiteY104-6438" fmla="*/ 4216123 h 4714424"/>
                <a:gd name="connsiteX105-6439" fmla="*/ 8292738 w 12330774"/>
                <a:gd name="connsiteY105-6440" fmla="*/ 4201622 h 4714424"/>
                <a:gd name="connsiteX106-6441" fmla="*/ 8310448 w 12330774"/>
                <a:gd name="connsiteY106-6442" fmla="*/ 4187117 h 4714424"/>
                <a:gd name="connsiteX107-6443" fmla="*/ 8294822 w 12330774"/>
                <a:gd name="connsiteY107-6444" fmla="*/ 3994609 h 4714424"/>
                <a:gd name="connsiteX108-6445" fmla="*/ 8269820 w 12330774"/>
                <a:gd name="connsiteY108-6446" fmla="*/ 3968241 h 4714424"/>
                <a:gd name="connsiteX109-6447" fmla="*/ 8154179 w 12330774"/>
                <a:gd name="connsiteY109-6448" fmla="*/ 3982742 h 4714424"/>
                <a:gd name="connsiteX110-6449" fmla="*/ 10986848 w 12330774"/>
                <a:gd name="connsiteY110-6450" fmla="*/ 3261502 h 4714424"/>
                <a:gd name="connsiteX111-6451" fmla="*/ 10877459 w 12330774"/>
                <a:gd name="connsiteY111-6452" fmla="*/ 3306334 h 4714424"/>
                <a:gd name="connsiteX112-6453" fmla="*/ 10869774 w 12330774"/>
                <a:gd name="connsiteY112-6454" fmla="*/ 3313256 h 4714424"/>
                <a:gd name="connsiteX113-6455" fmla="*/ 10866487 w 12330774"/>
                <a:gd name="connsiteY113-6456" fmla="*/ 3317560 h 4714424"/>
                <a:gd name="connsiteX114-6457" fmla="*/ 10865998 w 12330774"/>
                <a:gd name="connsiteY114-6458" fmla="*/ 3315563 h 4714424"/>
                <a:gd name="connsiteX115-6459" fmla="*/ 10865998 w 12330774"/>
                <a:gd name="connsiteY115-6460" fmla="*/ 3318201 h 4714424"/>
                <a:gd name="connsiteX116-6461" fmla="*/ 10866487 w 12330774"/>
                <a:gd name="connsiteY116-6462" fmla="*/ 3317560 h 4714424"/>
                <a:gd name="connsiteX117-6463" fmla="*/ 10912878 w 12330774"/>
                <a:gd name="connsiteY117-6464" fmla="*/ 3506750 h 4714424"/>
                <a:gd name="connsiteX118-6465" fmla="*/ 10942049 w 12330774"/>
                <a:gd name="connsiteY118-6466" fmla="*/ 3526531 h 4714424"/>
                <a:gd name="connsiteX119-6467" fmla="*/ 11053522 w 12330774"/>
                <a:gd name="connsiteY119-6468" fmla="*/ 3481699 h 4714424"/>
                <a:gd name="connsiteX120-6469" fmla="*/ 11064982 w 12330774"/>
                <a:gd name="connsiteY120-6470" fmla="*/ 3471148 h 4714424"/>
                <a:gd name="connsiteX121-6471" fmla="*/ 11016018 w 12330774"/>
                <a:gd name="connsiteY121-6472" fmla="*/ 3279961 h 4714424"/>
                <a:gd name="connsiteX122-6473" fmla="*/ 10986848 w 12330774"/>
                <a:gd name="connsiteY122-6474" fmla="*/ 3261502 h 4714424"/>
                <a:gd name="connsiteX123-6475" fmla="*/ 7901022 w 12330774"/>
                <a:gd name="connsiteY123-6476" fmla="*/ 4014390 h 4714424"/>
                <a:gd name="connsiteX124-6477" fmla="*/ 7883309 w 12330774"/>
                <a:gd name="connsiteY124-6478" fmla="*/ 4028891 h 4714424"/>
                <a:gd name="connsiteX125-6479" fmla="*/ 7897894 w 12330774"/>
                <a:gd name="connsiteY125-6480" fmla="*/ 4221398 h 4714424"/>
                <a:gd name="connsiteX126-6481" fmla="*/ 7922896 w 12330774"/>
                <a:gd name="connsiteY126-6482" fmla="*/ 4247771 h 4714424"/>
                <a:gd name="connsiteX127-6483" fmla="*/ 8038537 w 12330774"/>
                <a:gd name="connsiteY127-6484" fmla="*/ 4233265 h 4714424"/>
                <a:gd name="connsiteX128-6485" fmla="*/ 8056247 w 12330774"/>
                <a:gd name="connsiteY128-6486" fmla="*/ 4218760 h 4714424"/>
                <a:gd name="connsiteX129-6487" fmla="*/ 8040621 w 12330774"/>
                <a:gd name="connsiteY129-6488" fmla="*/ 4026253 h 4714424"/>
                <a:gd name="connsiteX130-6489" fmla="*/ 8015619 w 12330774"/>
                <a:gd name="connsiteY130-6490" fmla="*/ 3999885 h 4714424"/>
                <a:gd name="connsiteX131-6491" fmla="*/ 7901022 w 12330774"/>
                <a:gd name="connsiteY131-6492" fmla="*/ 4014390 h 4714424"/>
                <a:gd name="connsiteX132-6493" fmla="*/ 11228544 w 12330774"/>
                <a:gd name="connsiteY132-6494" fmla="*/ 3161295 h 4714424"/>
                <a:gd name="connsiteX133-6495" fmla="*/ 11119159 w 12330774"/>
                <a:gd name="connsiteY133-6496" fmla="*/ 3207445 h 4714424"/>
                <a:gd name="connsiteX134-6497" fmla="*/ 11107698 w 12330774"/>
                <a:gd name="connsiteY134-6498" fmla="*/ 3219307 h 4714424"/>
                <a:gd name="connsiteX135-6499" fmla="*/ 11157702 w 12330774"/>
                <a:gd name="connsiteY135-6500" fmla="*/ 3410499 h 4714424"/>
                <a:gd name="connsiteX136-6501" fmla="*/ 11186873 w 12330774"/>
                <a:gd name="connsiteY136-6502" fmla="*/ 3428958 h 4714424"/>
                <a:gd name="connsiteX137-6503" fmla="*/ 11297306 w 12330774"/>
                <a:gd name="connsiteY137-6504" fmla="*/ 3381488 h 4714424"/>
                <a:gd name="connsiteX138-6505" fmla="*/ 11308766 w 12330774"/>
                <a:gd name="connsiteY138-6506" fmla="*/ 3370942 h 4714424"/>
                <a:gd name="connsiteX139-6507" fmla="*/ 11257715 w 12330774"/>
                <a:gd name="connsiteY139-6508" fmla="*/ 3179755 h 4714424"/>
                <a:gd name="connsiteX140-6509" fmla="*/ 11228544 w 12330774"/>
                <a:gd name="connsiteY140-6510" fmla="*/ 3161295 h 4714424"/>
                <a:gd name="connsiteX141-6511" fmla="*/ 7647861 w 12330774"/>
                <a:gd name="connsiteY141-6512" fmla="*/ 4044717 h 4714424"/>
                <a:gd name="connsiteX142-6513" fmla="*/ 7630151 w 12330774"/>
                <a:gd name="connsiteY142-6514" fmla="*/ 4059217 h 4714424"/>
                <a:gd name="connsiteX143-6515" fmla="*/ 7643693 w 12330774"/>
                <a:gd name="connsiteY143-6516" fmla="*/ 4251725 h 4714424"/>
                <a:gd name="connsiteX144-6517" fmla="*/ 7668695 w 12330774"/>
                <a:gd name="connsiteY144-6518" fmla="*/ 4278098 h 4714424"/>
                <a:gd name="connsiteX145-6519" fmla="*/ 7784336 w 12330774"/>
                <a:gd name="connsiteY145-6520" fmla="*/ 4264909 h 4714424"/>
                <a:gd name="connsiteX146-6521" fmla="*/ 7802046 w 12330774"/>
                <a:gd name="connsiteY146-6522" fmla="*/ 4250408 h 4714424"/>
                <a:gd name="connsiteX147-6523" fmla="*/ 7787461 w 12330774"/>
                <a:gd name="connsiteY147-6524" fmla="*/ 4057901 h 4714424"/>
                <a:gd name="connsiteX148-6525" fmla="*/ 7762459 w 12330774"/>
                <a:gd name="connsiteY148-6526" fmla="*/ 4031528 h 4714424"/>
                <a:gd name="connsiteX149-6527" fmla="*/ 7647861 w 12330774"/>
                <a:gd name="connsiteY149-6528" fmla="*/ 4044717 h 4714424"/>
                <a:gd name="connsiteX150-6529" fmla="*/ 7394704 w 12330774"/>
                <a:gd name="connsiteY150-6530" fmla="*/ 4072406 h 4714424"/>
                <a:gd name="connsiteX151-6531" fmla="*/ 7376991 w 12330774"/>
                <a:gd name="connsiteY151-6532" fmla="*/ 4086906 h 4714424"/>
                <a:gd name="connsiteX152-6533" fmla="*/ 7376991 w 12330774"/>
                <a:gd name="connsiteY152-6534" fmla="*/ 4088228 h 4714424"/>
                <a:gd name="connsiteX153-6535" fmla="*/ 7388452 w 12330774"/>
                <a:gd name="connsiteY153-6536" fmla="*/ 4280731 h 4714424"/>
                <a:gd name="connsiteX154-6537" fmla="*/ 7413454 w 12330774"/>
                <a:gd name="connsiteY154-6538" fmla="*/ 4307103 h 4714424"/>
                <a:gd name="connsiteX155-6539" fmla="*/ 7530136 w 12330774"/>
                <a:gd name="connsiteY155-6540" fmla="*/ 4295236 h 4714424"/>
                <a:gd name="connsiteX156-6541" fmla="*/ 7547845 w 12330774"/>
                <a:gd name="connsiteY156-6542" fmla="*/ 4279414 h 4714424"/>
                <a:gd name="connsiteX157-6543" fmla="*/ 7534304 w 12330774"/>
                <a:gd name="connsiteY157-6544" fmla="*/ 4086907 h 4714424"/>
                <a:gd name="connsiteX158-6545" fmla="*/ 7509302 w 12330774"/>
                <a:gd name="connsiteY158-6546" fmla="*/ 4060538 h 4714424"/>
                <a:gd name="connsiteX159-6547" fmla="*/ 7394704 w 12330774"/>
                <a:gd name="connsiteY159-6548" fmla="*/ 4072406 h 4714424"/>
                <a:gd name="connsiteX160-6549" fmla="*/ 11468160 w 12330774"/>
                <a:gd name="connsiteY160-6550" fmla="*/ 3057131 h 4714424"/>
                <a:gd name="connsiteX161-6551" fmla="*/ 11359815 w 12330774"/>
                <a:gd name="connsiteY161-6552" fmla="*/ 3105913 h 4714424"/>
                <a:gd name="connsiteX162-6553" fmla="*/ 11348354 w 12330774"/>
                <a:gd name="connsiteY162-6554" fmla="*/ 3116464 h 4714424"/>
                <a:gd name="connsiteX163-6555" fmla="*/ 11350438 w 12330774"/>
                <a:gd name="connsiteY163-6556" fmla="*/ 3115143 h 4714424"/>
                <a:gd name="connsiteX164-6557" fmla="*/ 11402527 w 12330774"/>
                <a:gd name="connsiteY164-6558" fmla="*/ 3306334 h 4714424"/>
                <a:gd name="connsiteX165-6559" fmla="*/ 11431700 w 12330774"/>
                <a:gd name="connsiteY165-6560" fmla="*/ 3324793 h 4714424"/>
                <a:gd name="connsiteX166-6561" fmla="*/ 11542130 w 12330774"/>
                <a:gd name="connsiteY166-6562" fmla="*/ 3274685 h 4714424"/>
                <a:gd name="connsiteX167-6563" fmla="*/ 11552547 w 12330774"/>
                <a:gd name="connsiteY167-6564" fmla="*/ 3264140 h 4714424"/>
                <a:gd name="connsiteX168-6565" fmla="*/ 11497330 w 12330774"/>
                <a:gd name="connsiteY168-6566" fmla="*/ 3074269 h 4714424"/>
                <a:gd name="connsiteX169-6567" fmla="*/ 11468160 w 12330774"/>
                <a:gd name="connsiteY169-6568" fmla="*/ 3057131 h 4714424"/>
                <a:gd name="connsiteX170-6569" fmla="*/ 7143628 w 12330774"/>
                <a:gd name="connsiteY170-6570" fmla="*/ 4093499 h 4714424"/>
                <a:gd name="connsiteX171-6571" fmla="*/ 7124874 w 12330774"/>
                <a:gd name="connsiteY171-6572" fmla="*/ 4109325 h 4714424"/>
                <a:gd name="connsiteX172-6573" fmla="*/ 7124874 w 12330774"/>
                <a:gd name="connsiteY172-6574" fmla="*/ 4110641 h 4714424"/>
                <a:gd name="connsiteX173-6575" fmla="*/ 7132167 w 12330774"/>
                <a:gd name="connsiteY173-6576" fmla="*/ 4300511 h 4714424"/>
                <a:gd name="connsiteX174-6577" fmla="*/ 7156129 w 12330774"/>
                <a:gd name="connsiteY174-6578" fmla="*/ 4328201 h 4714424"/>
                <a:gd name="connsiteX175-6579" fmla="*/ 7273854 w 12330774"/>
                <a:gd name="connsiteY175-6580" fmla="*/ 4318971 h 4714424"/>
                <a:gd name="connsiteX176-6581" fmla="*/ 7292604 w 12330774"/>
                <a:gd name="connsiteY176-6582" fmla="*/ 4303149 h 4714424"/>
                <a:gd name="connsiteX177-6583" fmla="*/ 7282187 w 12330774"/>
                <a:gd name="connsiteY177-6584" fmla="*/ 4111958 h 4714424"/>
                <a:gd name="connsiteX178-6585" fmla="*/ 7257185 w 12330774"/>
                <a:gd name="connsiteY178-6586" fmla="*/ 4084269 h 4714424"/>
                <a:gd name="connsiteX179-6587" fmla="*/ 7143628 w 12330774"/>
                <a:gd name="connsiteY179-6588" fmla="*/ 4093499 h 4714424"/>
                <a:gd name="connsiteX180-6589" fmla="*/ 11697359 w 12330774"/>
                <a:gd name="connsiteY180-6590" fmla="*/ 2943737 h 4714424"/>
                <a:gd name="connsiteX181-6591" fmla="*/ 11596302 w 12330774"/>
                <a:gd name="connsiteY181-6592" fmla="*/ 2996477 h 4714424"/>
                <a:gd name="connsiteX182-6593" fmla="*/ 11584842 w 12330774"/>
                <a:gd name="connsiteY182-6594" fmla="*/ 3001748 h 4714424"/>
                <a:gd name="connsiteX183-6595" fmla="*/ 11583801 w 12330774"/>
                <a:gd name="connsiteY183-6596" fmla="*/ 3003069 h 4714424"/>
                <a:gd name="connsiteX184-6597" fmla="*/ 11649436 w 12330774"/>
                <a:gd name="connsiteY184-6598" fmla="*/ 3225904 h 4714424"/>
                <a:gd name="connsiteX185-6599" fmla="*/ 11671313 w 12330774"/>
                <a:gd name="connsiteY185-6600" fmla="*/ 3215353 h 4714424"/>
                <a:gd name="connsiteX186-6601" fmla="*/ 11785914 w 12330774"/>
                <a:gd name="connsiteY186-6602" fmla="*/ 3156020 h 4714424"/>
                <a:gd name="connsiteX187-6603" fmla="*/ 11795287 w 12330774"/>
                <a:gd name="connsiteY187-6604" fmla="*/ 3145470 h 4714424"/>
                <a:gd name="connsiteX188-6605" fmla="*/ 11727573 w 12330774"/>
                <a:gd name="connsiteY188-6606" fmla="*/ 2958237 h 4714424"/>
                <a:gd name="connsiteX189-6607" fmla="*/ 11697359 w 12330774"/>
                <a:gd name="connsiteY189-6608" fmla="*/ 2943737 h 4714424"/>
                <a:gd name="connsiteX190-6609" fmla="*/ 6890467 w 12330774"/>
                <a:gd name="connsiteY190-6610" fmla="*/ 4106687 h 4714424"/>
                <a:gd name="connsiteX191-6611" fmla="*/ 6870673 w 12330774"/>
                <a:gd name="connsiteY191-6612" fmla="*/ 4122509 h 4714424"/>
                <a:gd name="connsiteX192-6613" fmla="*/ 6871717 w 12330774"/>
                <a:gd name="connsiteY192-6614" fmla="*/ 4122509 h 4714424"/>
                <a:gd name="connsiteX193-6615" fmla="*/ 6876926 w 12330774"/>
                <a:gd name="connsiteY193-6616" fmla="*/ 4312379 h 4714424"/>
                <a:gd name="connsiteX194-6617" fmla="*/ 6900887 w 12330774"/>
                <a:gd name="connsiteY194-6618" fmla="*/ 4340068 h 4714424"/>
                <a:gd name="connsiteX195-6619" fmla="*/ 7016529 w 12330774"/>
                <a:gd name="connsiteY195-6620" fmla="*/ 4334793 h 4714424"/>
                <a:gd name="connsiteX196-6621" fmla="*/ 7036323 w 12330774"/>
                <a:gd name="connsiteY196-6622" fmla="*/ 4318971 h 4714424"/>
                <a:gd name="connsiteX197-6623" fmla="*/ 7031114 w 12330774"/>
                <a:gd name="connsiteY197-6624" fmla="*/ 4129101 h 4714424"/>
                <a:gd name="connsiteX198-6625" fmla="*/ 7007152 w 12330774"/>
                <a:gd name="connsiteY198-6626" fmla="*/ 4101412 h 4714424"/>
                <a:gd name="connsiteX199-6627" fmla="*/ 6890467 w 12330774"/>
                <a:gd name="connsiteY199-6628" fmla="*/ 4106687 h 4714424"/>
                <a:gd name="connsiteX200-6629" fmla="*/ 6635226 w 12330774"/>
                <a:gd name="connsiteY200-6630" fmla="*/ 4118554 h 4714424"/>
                <a:gd name="connsiteX201-6631" fmla="*/ 6615432 w 12330774"/>
                <a:gd name="connsiteY201-6632" fmla="*/ 4134377 h 4714424"/>
                <a:gd name="connsiteX202-6633" fmla="*/ 6620641 w 12330774"/>
                <a:gd name="connsiteY202-6634" fmla="*/ 4324247 h 4714424"/>
                <a:gd name="connsiteX203-6635" fmla="*/ 6644602 w 12330774"/>
                <a:gd name="connsiteY203-6636" fmla="*/ 4351936 h 4714424"/>
                <a:gd name="connsiteX204-6637" fmla="*/ 6760244 w 12330774"/>
                <a:gd name="connsiteY204-6638" fmla="*/ 4346660 h 4714424"/>
                <a:gd name="connsiteX205-6639" fmla="*/ 6780038 w 12330774"/>
                <a:gd name="connsiteY205-6640" fmla="*/ 4330838 h 4714424"/>
                <a:gd name="connsiteX206-6641" fmla="*/ 6774829 w 12330774"/>
                <a:gd name="connsiteY206-6642" fmla="*/ 4140968 h 4714424"/>
                <a:gd name="connsiteX207-6643" fmla="*/ 6750867 w 12330774"/>
                <a:gd name="connsiteY207-6644" fmla="*/ 4113279 h 4714424"/>
                <a:gd name="connsiteX208-6645" fmla="*/ 6635226 w 12330774"/>
                <a:gd name="connsiteY208-6646" fmla="*/ 4118554 h 4714424"/>
                <a:gd name="connsiteX209-6647" fmla="*/ 11909888 w 12330774"/>
                <a:gd name="connsiteY209-6648" fmla="*/ 2803969 h 4714424"/>
                <a:gd name="connsiteX210-6649" fmla="*/ 11817168 w 12330774"/>
                <a:gd name="connsiteY210-6650" fmla="*/ 2871216 h 4714424"/>
                <a:gd name="connsiteX211-6651" fmla="*/ 11809872 w 12330774"/>
                <a:gd name="connsiteY211-6652" fmla="*/ 2879124 h 4714424"/>
                <a:gd name="connsiteX212-6653" fmla="*/ 11809872 w 12330774"/>
                <a:gd name="connsiteY212-6654" fmla="*/ 2880445 h 4714424"/>
                <a:gd name="connsiteX213-6655" fmla="*/ 11884882 w 12330774"/>
                <a:gd name="connsiteY213-6656" fmla="*/ 3062402 h 4714424"/>
                <a:gd name="connsiteX214-6657" fmla="*/ 11883842 w 12330774"/>
                <a:gd name="connsiteY214-6658" fmla="*/ 3063723 h 4714424"/>
                <a:gd name="connsiteX215-6659" fmla="*/ 11915097 w 12330774"/>
                <a:gd name="connsiteY215-6660" fmla="*/ 3075590 h 4714424"/>
                <a:gd name="connsiteX216-6661" fmla="*/ 12023445 w 12330774"/>
                <a:gd name="connsiteY216-6662" fmla="*/ 2996477 h 4714424"/>
                <a:gd name="connsiteX217-6663" fmla="*/ 12029694 w 12330774"/>
                <a:gd name="connsiteY217-6664" fmla="*/ 2989885 h 4714424"/>
                <a:gd name="connsiteX218-6665" fmla="*/ 12028654 w 12330774"/>
                <a:gd name="connsiteY218-6666" fmla="*/ 2985927 h 4714424"/>
                <a:gd name="connsiteX219-6667" fmla="*/ 11941143 w 12330774"/>
                <a:gd name="connsiteY219-6668" fmla="*/ 2813199 h 4714424"/>
                <a:gd name="connsiteX220-6669" fmla="*/ 11909888 w 12330774"/>
                <a:gd name="connsiteY220-6670" fmla="*/ 2803969 h 4714424"/>
                <a:gd name="connsiteX221-6671" fmla="*/ 6379985 w 12330774"/>
                <a:gd name="connsiteY221-6672" fmla="*/ 4129101 h 4714424"/>
                <a:gd name="connsiteX222-6673" fmla="*/ 6360191 w 12330774"/>
                <a:gd name="connsiteY222-6674" fmla="*/ 4144922 h 4714424"/>
                <a:gd name="connsiteX223-6675" fmla="*/ 6365399 w 12330774"/>
                <a:gd name="connsiteY223-6676" fmla="*/ 4334792 h 4714424"/>
                <a:gd name="connsiteX224-6677" fmla="*/ 6389361 w 12330774"/>
                <a:gd name="connsiteY224-6678" fmla="*/ 4362482 h 4714424"/>
                <a:gd name="connsiteX225-6679" fmla="*/ 6504999 w 12330774"/>
                <a:gd name="connsiteY225-6680" fmla="*/ 4357207 h 4714424"/>
                <a:gd name="connsiteX226-6681" fmla="*/ 6524796 w 12330774"/>
                <a:gd name="connsiteY226-6682" fmla="*/ 4341384 h 4714424"/>
                <a:gd name="connsiteX227-6683" fmla="*/ 6519584 w 12330774"/>
                <a:gd name="connsiteY227-6684" fmla="*/ 4151515 h 4714424"/>
                <a:gd name="connsiteX228-6685" fmla="*/ 6495626 w 12330774"/>
                <a:gd name="connsiteY228-6686" fmla="*/ 4123825 h 4714424"/>
                <a:gd name="connsiteX229-6687" fmla="*/ 6379985 w 12330774"/>
                <a:gd name="connsiteY229-6688" fmla="*/ 4129101 h 4714424"/>
                <a:gd name="connsiteX230-6689" fmla="*/ 6125784 w 12330774"/>
                <a:gd name="connsiteY230-6690" fmla="*/ 4139647 h 4714424"/>
                <a:gd name="connsiteX231-6691" fmla="*/ 6105990 w 12330774"/>
                <a:gd name="connsiteY231-6692" fmla="*/ 4155474 h 4714424"/>
                <a:gd name="connsiteX232-6693" fmla="*/ 6104946 w 12330774"/>
                <a:gd name="connsiteY232-6694" fmla="*/ 4155473 h 4714424"/>
                <a:gd name="connsiteX233-6695" fmla="*/ 6110158 w 12330774"/>
                <a:gd name="connsiteY233-6696" fmla="*/ 4345344 h 4714424"/>
                <a:gd name="connsiteX234-6697" fmla="*/ 6134117 w 12330774"/>
                <a:gd name="connsiteY234-6698" fmla="*/ 4373033 h 4714424"/>
                <a:gd name="connsiteX235-6699" fmla="*/ 6250798 w 12330774"/>
                <a:gd name="connsiteY235-6700" fmla="*/ 4367757 h 4714424"/>
                <a:gd name="connsiteX236-6701" fmla="*/ 6270595 w 12330774"/>
                <a:gd name="connsiteY236-6702" fmla="*/ 4351936 h 4714424"/>
                <a:gd name="connsiteX237-6703" fmla="*/ 6265383 w 12330774"/>
                <a:gd name="connsiteY237-6704" fmla="*/ 4162065 h 4714424"/>
                <a:gd name="connsiteX238-6705" fmla="*/ 6241425 w 12330774"/>
                <a:gd name="connsiteY238-6706" fmla="*/ 4134377 h 4714424"/>
                <a:gd name="connsiteX239-6707" fmla="*/ 6125784 w 12330774"/>
                <a:gd name="connsiteY239-6708" fmla="*/ 4139647 h 4714424"/>
                <a:gd name="connsiteX240-6709" fmla="*/ 12114992 w 12330774"/>
                <a:gd name="connsiteY240-6710" fmla="*/ 2616243 h 4714424"/>
                <a:gd name="connsiteX241-6711" fmla="*/ 12098455 w 12330774"/>
                <a:gd name="connsiteY241-6712" fmla="*/ 2623329 h 4714424"/>
                <a:gd name="connsiteX242-6713" fmla="*/ 12018233 w 12330774"/>
                <a:gd name="connsiteY242-6714" fmla="*/ 2706397 h 4714424"/>
                <a:gd name="connsiteX243-6715" fmla="*/ 12014069 w 12330774"/>
                <a:gd name="connsiteY243-6716" fmla="*/ 2712989 h 4714424"/>
                <a:gd name="connsiteX244-6717" fmla="*/ 12016153 w 12330774"/>
                <a:gd name="connsiteY244-6718" fmla="*/ 2718264 h 4714424"/>
                <a:gd name="connsiteX245-6719" fmla="*/ 12111997 w 12330774"/>
                <a:gd name="connsiteY245-6720" fmla="*/ 2884399 h 4714424"/>
                <a:gd name="connsiteX246-6721" fmla="*/ 12110957 w 12330774"/>
                <a:gd name="connsiteY246-6722" fmla="*/ 2885720 h 4714424"/>
                <a:gd name="connsiteX247-6723" fmla="*/ 12143251 w 12330774"/>
                <a:gd name="connsiteY247-6724" fmla="*/ 2892313 h 4714424"/>
                <a:gd name="connsiteX248-6725" fmla="*/ 12242223 w 12330774"/>
                <a:gd name="connsiteY248-6726" fmla="*/ 2789465 h 4714424"/>
                <a:gd name="connsiteX249-6727" fmla="*/ 12245348 w 12330774"/>
                <a:gd name="connsiteY249-6728" fmla="*/ 2784193 h 4714424"/>
                <a:gd name="connsiteX250-6729" fmla="*/ 12241180 w 12330774"/>
                <a:gd name="connsiteY250-6730" fmla="*/ 2776280 h 4714424"/>
                <a:gd name="connsiteX251-6731" fmla="*/ 12130750 w 12330774"/>
                <a:gd name="connsiteY251-6732" fmla="*/ 2625967 h 4714424"/>
                <a:gd name="connsiteX252-6733" fmla="*/ 12114992 w 12330774"/>
                <a:gd name="connsiteY252-6734" fmla="*/ 2616243 h 4714424"/>
                <a:gd name="connsiteX253-6735" fmla="*/ 5870543 w 12330774"/>
                <a:gd name="connsiteY253-6736" fmla="*/ 4150198 h 4714424"/>
                <a:gd name="connsiteX254-6737" fmla="*/ 5858691 w 12330774"/>
                <a:gd name="connsiteY254-6738" fmla="*/ 4154648 h 4714424"/>
                <a:gd name="connsiteX255-6739" fmla="*/ 5850780 w 12330774"/>
                <a:gd name="connsiteY255-6740" fmla="*/ 4165971 h 4714424"/>
                <a:gd name="connsiteX256-6741" fmla="*/ 5850745 w 12330774"/>
                <a:gd name="connsiteY256-6742" fmla="*/ 4164703 h 4714424"/>
                <a:gd name="connsiteX257-6743" fmla="*/ 5850745 w 12330774"/>
                <a:gd name="connsiteY257-6744" fmla="*/ 4166020 h 4714424"/>
                <a:gd name="connsiteX258-6745" fmla="*/ 5850780 w 12330774"/>
                <a:gd name="connsiteY258-6746" fmla="*/ 4165971 h 4714424"/>
                <a:gd name="connsiteX259-6747" fmla="*/ 5855957 w 12330774"/>
                <a:gd name="connsiteY259-6748" fmla="*/ 4354573 h 4714424"/>
                <a:gd name="connsiteX260-6749" fmla="*/ 5879916 w 12330774"/>
                <a:gd name="connsiteY260-6750" fmla="*/ 4382262 h 4714424"/>
                <a:gd name="connsiteX261-6751" fmla="*/ 5995557 w 12330774"/>
                <a:gd name="connsiteY261-6752" fmla="*/ 4378304 h 4714424"/>
                <a:gd name="connsiteX262-6753" fmla="*/ 6015351 w 12330774"/>
                <a:gd name="connsiteY262-6754" fmla="*/ 4362482 h 4714424"/>
                <a:gd name="connsiteX263-6755" fmla="*/ 6010142 w 12330774"/>
                <a:gd name="connsiteY263-6756" fmla="*/ 4172612 h 4714424"/>
                <a:gd name="connsiteX264-6757" fmla="*/ 5986180 w 12330774"/>
                <a:gd name="connsiteY264-6758" fmla="*/ 4144923 h 4714424"/>
                <a:gd name="connsiteX265-6759" fmla="*/ 5870543 w 12330774"/>
                <a:gd name="connsiteY265-6760" fmla="*/ 4150198 h 4714424"/>
                <a:gd name="connsiteX266-6761" fmla="*/ 5615298 w 12330774"/>
                <a:gd name="connsiteY266-6762" fmla="*/ 4160744 h 4714424"/>
                <a:gd name="connsiteX267-6763" fmla="*/ 5603448 w 12330774"/>
                <a:gd name="connsiteY267-6764" fmla="*/ 4165196 h 4714424"/>
                <a:gd name="connsiteX268-6765" fmla="*/ 5595532 w 12330774"/>
                <a:gd name="connsiteY268-6766" fmla="*/ 4176530 h 4714424"/>
                <a:gd name="connsiteX269-6767" fmla="*/ 5595504 w 12330774"/>
                <a:gd name="connsiteY269-6768" fmla="*/ 4175249 h 4714424"/>
                <a:gd name="connsiteX270-6769" fmla="*/ 5595504 w 12330774"/>
                <a:gd name="connsiteY270-6770" fmla="*/ 4176570 h 4714424"/>
                <a:gd name="connsiteX271-6771" fmla="*/ 5595532 w 12330774"/>
                <a:gd name="connsiteY271-6772" fmla="*/ 4176530 h 4714424"/>
                <a:gd name="connsiteX272-6773" fmla="*/ 5599672 w 12330774"/>
                <a:gd name="connsiteY272-6774" fmla="*/ 4365119 h 4714424"/>
                <a:gd name="connsiteX273-6775" fmla="*/ 5623634 w 12330774"/>
                <a:gd name="connsiteY273-6776" fmla="*/ 4392808 h 4714424"/>
                <a:gd name="connsiteX274-6777" fmla="*/ 5739276 w 12330774"/>
                <a:gd name="connsiteY274-6778" fmla="*/ 4388854 h 4714424"/>
                <a:gd name="connsiteX275-6779" fmla="*/ 5759066 w 12330774"/>
                <a:gd name="connsiteY275-6780" fmla="*/ 4373033 h 4714424"/>
                <a:gd name="connsiteX276-6781" fmla="*/ 5754901 w 12330774"/>
                <a:gd name="connsiteY276-6782" fmla="*/ 4183163 h 4714424"/>
                <a:gd name="connsiteX277-6783" fmla="*/ 5730939 w 12330774"/>
                <a:gd name="connsiteY277-6784" fmla="*/ 4155473 h 4714424"/>
                <a:gd name="connsiteX278-6785" fmla="*/ 5615298 w 12330774"/>
                <a:gd name="connsiteY278-6786" fmla="*/ 4160744 h 4714424"/>
                <a:gd name="connsiteX279-6787" fmla="*/ 5361097 w 12330774"/>
                <a:gd name="connsiteY279-6788" fmla="*/ 4169974 h 4714424"/>
                <a:gd name="connsiteX280-6789" fmla="*/ 5341303 w 12330774"/>
                <a:gd name="connsiteY280-6790" fmla="*/ 4185801 h 4714424"/>
                <a:gd name="connsiteX281-6791" fmla="*/ 5345471 w 12330774"/>
                <a:gd name="connsiteY281-6792" fmla="*/ 4375666 h 4714424"/>
                <a:gd name="connsiteX282-6793" fmla="*/ 5368390 w 12330774"/>
                <a:gd name="connsiteY282-6794" fmla="*/ 4404676 h 4714424"/>
                <a:gd name="connsiteX283-6795" fmla="*/ 5485075 w 12330774"/>
                <a:gd name="connsiteY283-6796" fmla="*/ 4400722 h 4714424"/>
                <a:gd name="connsiteX284-6797" fmla="*/ 5504868 w 12330774"/>
                <a:gd name="connsiteY284-6798" fmla="*/ 4384895 h 4714424"/>
                <a:gd name="connsiteX285-6799" fmla="*/ 5500700 w 12330774"/>
                <a:gd name="connsiteY285-6800" fmla="*/ 4195030 h 4714424"/>
                <a:gd name="connsiteX286-6801" fmla="*/ 5476738 w 12330774"/>
                <a:gd name="connsiteY286-6802" fmla="*/ 4166020 h 4714424"/>
                <a:gd name="connsiteX287-6803" fmla="*/ 5361097 w 12330774"/>
                <a:gd name="connsiteY287-6804" fmla="*/ 4169974 h 4714424"/>
                <a:gd name="connsiteX288-6805" fmla="*/ 12259934 w 12330774"/>
                <a:gd name="connsiteY288-6806" fmla="*/ 2400990 h 4714424"/>
                <a:gd name="connsiteX289-6807" fmla="*/ 12246392 w 12330774"/>
                <a:gd name="connsiteY289-6808" fmla="*/ 2413683 h 4714424"/>
                <a:gd name="connsiteX290-6809" fmla="*/ 12191175 w 12330774"/>
                <a:gd name="connsiteY290-6810" fmla="*/ 2507297 h 4714424"/>
                <a:gd name="connsiteX291-6811" fmla="*/ 12190135 w 12330774"/>
                <a:gd name="connsiteY291-6812" fmla="*/ 2509935 h 4714424"/>
                <a:gd name="connsiteX292-6813" fmla="*/ 12195340 w 12330774"/>
                <a:gd name="connsiteY292-6814" fmla="*/ 2519165 h 4714424"/>
                <a:gd name="connsiteX293-6815" fmla="*/ 12315150 w 12330774"/>
                <a:gd name="connsiteY293-6816" fmla="*/ 2657610 h 4714424"/>
                <a:gd name="connsiteX294-6817" fmla="*/ 12316190 w 12330774"/>
                <a:gd name="connsiteY294-6818" fmla="*/ 2656294 h 4714424"/>
                <a:gd name="connsiteX295-6819" fmla="*/ 12320358 w 12330774"/>
                <a:gd name="connsiteY295-6820" fmla="*/ 2660248 h 4714424"/>
                <a:gd name="connsiteX296-6821" fmla="*/ 12296396 w 12330774"/>
                <a:gd name="connsiteY296-6822" fmla="*/ 2416321 h 4714424"/>
                <a:gd name="connsiteX297-6823" fmla="*/ 12276602 w 12330774"/>
                <a:gd name="connsiteY297-6824" fmla="*/ 2403133 h 4714424"/>
                <a:gd name="connsiteX298-6825" fmla="*/ 12259934 w 12330774"/>
                <a:gd name="connsiteY298-6826" fmla="*/ 2400990 h 4714424"/>
                <a:gd name="connsiteX299-6827" fmla="*/ 5106896 w 12330774"/>
                <a:gd name="connsiteY299-6828" fmla="*/ 4177887 h 4714424"/>
                <a:gd name="connsiteX300-6829" fmla="*/ 5087102 w 12330774"/>
                <a:gd name="connsiteY300-6830" fmla="*/ 4193709 h 4714424"/>
                <a:gd name="connsiteX301-6831" fmla="*/ 5090230 w 12330774"/>
                <a:gd name="connsiteY301-6832" fmla="*/ 4383579 h 4714424"/>
                <a:gd name="connsiteX302-6833" fmla="*/ 5114192 w 12330774"/>
                <a:gd name="connsiteY302-6834" fmla="*/ 4412585 h 4714424"/>
                <a:gd name="connsiteX303-6835" fmla="*/ 5230874 w 12330774"/>
                <a:gd name="connsiteY303-6836" fmla="*/ 4408631 h 4714424"/>
                <a:gd name="connsiteX304-6837" fmla="*/ 5250668 w 12330774"/>
                <a:gd name="connsiteY304-6838" fmla="*/ 4392808 h 4714424"/>
                <a:gd name="connsiteX305-6839" fmla="*/ 5246499 w 12330774"/>
                <a:gd name="connsiteY305-6840" fmla="*/ 4202939 h 4714424"/>
                <a:gd name="connsiteX306-6841" fmla="*/ 5222537 w 12330774"/>
                <a:gd name="connsiteY306-6842" fmla="*/ 4173933 h 4714424"/>
                <a:gd name="connsiteX307-6843" fmla="*/ 5106896 w 12330774"/>
                <a:gd name="connsiteY307-6844" fmla="*/ 4177887 h 4714424"/>
                <a:gd name="connsiteX308-6845" fmla="*/ 4858947 w 12330774"/>
                <a:gd name="connsiteY308-6846" fmla="*/ 4179204 h 4714424"/>
                <a:gd name="connsiteX309-6847" fmla="*/ 4837070 w 12330774"/>
                <a:gd name="connsiteY309-6848" fmla="*/ 4197664 h 4714424"/>
                <a:gd name="connsiteX310-6849" fmla="*/ 4830821 w 12330774"/>
                <a:gd name="connsiteY310-6850" fmla="*/ 4383579 h 4714424"/>
                <a:gd name="connsiteX311-6851" fmla="*/ 4852699 w 12330774"/>
                <a:gd name="connsiteY311-6852" fmla="*/ 4413906 h 4714424"/>
                <a:gd name="connsiteX312-6853" fmla="*/ 4971464 w 12330774"/>
                <a:gd name="connsiteY312-6854" fmla="*/ 4416544 h 4714424"/>
                <a:gd name="connsiteX313-6855" fmla="*/ 4995423 w 12330774"/>
                <a:gd name="connsiteY313-6856" fmla="*/ 4416543 h 4714424"/>
                <a:gd name="connsiteX314-6857" fmla="*/ 4991258 w 12330774"/>
                <a:gd name="connsiteY314-6858" fmla="*/ 4181842 h 4714424"/>
                <a:gd name="connsiteX315-6859" fmla="*/ 4965212 w 12330774"/>
                <a:gd name="connsiteY315-6860" fmla="*/ 4181841 h 4714424"/>
                <a:gd name="connsiteX316-6861" fmla="*/ 4858947 w 12330774"/>
                <a:gd name="connsiteY316-6862" fmla="*/ 4179204 h 4714424"/>
                <a:gd name="connsiteX317-6863" fmla="*/ 4606831 w 12330774"/>
                <a:gd name="connsiteY317-6864" fmla="*/ 4162065 h 4714424"/>
                <a:gd name="connsiteX318-6865" fmla="*/ 4583913 w 12330774"/>
                <a:gd name="connsiteY318-6866" fmla="*/ 4183163 h 4714424"/>
                <a:gd name="connsiteX319-6867" fmla="*/ 4583913 w 12330774"/>
                <a:gd name="connsiteY319-6868" fmla="*/ 4181841 h 4714424"/>
                <a:gd name="connsiteX320-6869" fmla="*/ 4574536 w 12330774"/>
                <a:gd name="connsiteY320-6870" fmla="*/ 4363803 h 4714424"/>
                <a:gd name="connsiteX321-6871" fmla="*/ 4596414 w 12330774"/>
                <a:gd name="connsiteY321-6872" fmla="*/ 4394126 h 4714424"/>
                <a:gd name="connsiteX322-6873" fmla="*/ 4713095 w 12330774"/>
                <a:gd name="connsiteY322-6874" fmla="*/ 4403355 h 4714424"/>
                <a:gd name="connsiteX323-6875" fmla="*/ 4736017 w 12330774"/>
                <a:gd name="connsiteY323-6876" fmla="*/ 4383579 h 4714424"/>
                <a:gd name="connsiteX324-6877" fmla="*/ 4744350 w 12330774"/>
                <a:gd name="connsiteY324-6878" fmla="*/ 4200301 h 4714424"/>
                <a:gd name="connsiteX325-6879" fmla="*/ 4722472 w 12330774"/>
                <a:gd name="connsiteY325-6880" fmla="*/ 4169974 h 4714424"/>
                <a:gd name="connsiteX326-6881" fmla="*/ 4606831 w 12330774"/>
                <a:gd name="connsiteY326-6882" fmla="*/ 4162065 h 4714424"/>
                <a:gd name="connsiteX327-6883" fmla="*/ 4351589 w 12330774"/>
                <a:gd name="connsiteY327-6884" fmla="*/ 4142285 h 4714424"/>
                <a:gd name="connsiteX328-6885" fmla="*/ 4328668 w 12330774"/>
                <a:gd name="connsiteY328-6886" fmla="*/ 4163382 h 4714424"/>
                <a:gd name="connsiteX329-6887" fmla="*/ 4329712 w 12330774"/>
                <a:gd name="connsiteY329-6888" fmla="*/ 4163382 h 4714424"/>
                <a:gd name="connsiteX330-6889" fmla="*/ 4321379 w 12330774"/>
                <a:gd name="connsiteY330-6890" fmla="*/ 4346660 h 4714424"/>
                <a:gd name="connsiteX331-6891" fmla="*/ 4343253 w 12330774"/>
                <a:gd name="connsiteY331-6892" fmla="*/ 4376987 h 4714424"/>
                <a:gd name="connsiteX332-6893" fmla="*/ 4458894 w 12330774"/>
                <a:gd name="connsiteY332-6894" fmla="*/ 4384895 h 4714424"/>
                <a:gd name="connsiteX333-6895" fmla="*/ 4481816 w 12330774"/>
                <a:gd name="connsiteY333-6896" fmla="*/ 4363803 h 4714424"/>
                <a:gd name="connsiteX334-6897" fmla="*/ 4490149 w 12330774"/>
                <a:gd name="connsiteY334-6898" fmla="*/ 4181841 h 4714424"/>
                <a:gd name="connsiteX335-6899" fmla="*/ 4468271 w 12330774"/>
                <a:gd name="connsiteY335-6900" fmla="*/ 4150198 h 4714424"/>
                <a:gd name="connsiteX336-6901" fmla="*/ 4351589 w 12330774"/>
                <a:gd name="connsiteY336-6902" fmla="*/ 4142285 h 4714424"/>
                <a:gd name="connsiteX337-6903" fmla="*/ 4096348 w 12330774"/>
                <a:gd name="connsiteY337-6904" fmla="*/ 4125146 h 4714424"/>
                <a:gd name="connsiteX338-6905" fmla="*/ 4073427 w 12330774"/>
                <a:gd name="connsiteY338-6906" fmla="*/ 4144923 h 4714424"/>
                <a:gd name="connsiteX339-6907" fmla="*/ 4073427 w 12330774"/>
                <a:gd name="connsiteY339-6908" fmla="*/ 4143606 h 4714424"/>
                <a:gd name="connsiteX340-6909" fmla="*/ 4067178 w 12330774"/>
                <a:gd name="connsiteY340-6910" fmla="*/ 4328200 h 4714424"/>
                <a:gd name="connsiteX341-6911" fmla="*/ 4089052 w 12330774"/>
                <a:gd name="connsiteY341-6912" fmla="*/ 4358527 h 4714424"/>
                <a:gd name="connsiteX342-6913" fmla="*/ 4204694 w 12330774"/>
                <a:gd name="connsiteY342-6914" fmla="*/ 4365120 h 4714424"/>
                <a:gd name="connsiteX343-6915" fmla="*/ 4227615 w 12330774"/>
                <a:gd name="connsiteY343-6916" fmla="*/ 4345343 h 4714424"/>
                <a:gd name="connsiteX344-6917" fmla="*/ 4234908 w 12330774"/>
                <a:gd name="connsiteY344-6918" fmla="*/ 4162065 h 4714424"/>
                <a:gd name="connsiteX345-6919" fmla="*/ 4213030 w 12330774"/>
                <a:gd name="connsiteY345-6920" fmla="*/ 4131739 h 4714424"/>
                <a:gd name="connsiteX346-6921" fmla="*/ 4096348 w 12330774"/>
                <a:gd name="connsiteY346-6922" fmla="*/ 4125146 h 4714424"/>
                <a:gd name="connsiteX347-6923" fmla="*/ 3840064 w 12330774"/>
                <a:gd name="connsiteY347-6924" fmla="*/ 4111958 h 4714424"/>
                <a:gd name="connsiteX348-6925" fmla="*/ 3818186 w 12330774"/>
                <a:gd name="connsiteY348-6926" fmla="*/ 4130417 h 4714424"/>
                <a:gd name="connsiteX349-6927" fmla="*/ 3814018 w 12330774"/>
                <a:gd name="connsiteY349-6928" fmla="*/ 4316333 h 4714424"/>
                <a:gd name="connsiteX350-6929" fmla="*/ 3835895 w 12330774"/>
                <a:gd name="connsiteY350-6930" fmla="*/ 4346660 h 4714424"/>
                <a:gd name="connsiteX351-6931" fmla="*/ 3950493 w 12330774"/>
                <a:gd name="connsiteY351-6932" fmla="*/ 4351935 h 4714424"/>
                <a:gd name="connsiteX352-6933" fmla="*/ 3972370 w 12330774"/>
                <a:gd name="connsiteY352-6934" fmla="*/ 4333476 h 4714424"/>
                <a:gd name="connsiteX353-6935" fmla="*/ 3978623 w 12330774"/>
                <a:gd name="connsiteY353-6936" fmla="*/ 4147561 h 4714424"/>
                <a:gd name="connsiteX354-6937" fmla="*/ 3956745 w 12330774"/>
                <a:gd name="connsiteY354-6938" fmla="*/ 4117233 h 4714424"/>
                <a:gd name="connsiteX355-6939" fmla="*/ 3840064 w 12330774"/>
                <a:gd name="connsiteY355-6940" fmla="*/ 4111958 h 4714424"/>
                <a:gd name="connsiteX356-6941" fmla="*/ 3584819 w 12330774"/>
                <a:gd name="connsiteY356-6942" fmla="*/ 4104050 h 4714424"/>
                <a:gd name="connsiteX357-6943" fmla="*/ 3562941 w 12330774"/>
                <a:gd name="connsiteY357-6944" fmla="*/ 4121188 h 4714424"/>
                <a:gd name="connsiteX358-6945" fmla="*/ 3561901 w 12330774"/>
                <a:gd name="connsiteY358-6946" fmla="*/ 4122509 h 4714424"/>
                <a:gd name="connsiteX359-6947" fmla="*/ 3559817 w 12330774"/>
                <a:gd name="connsiteY359-6948" fmla="*/ 4309741 h 4714424"/>
                <a:gd name="connsiteX360-6949" fmla="*/ 3582735 w 12330774"/>
                <a:gd name="connsiteY360-6950" fmla="*/ 4340068 h 4714424"/>
                <a:gd name="connsiteX361-6951" fmla="*/ 3698376 w 12330774"/>
                <a:gd name="connsiteY361-6952" fmla="*/ 4342706 h 4714424"/>
                <a:gd name="connsiteX362-6953" fmla="*/ 3720254 w 12330774"/>
                <a:gd name="connsiteY362-6954" fmla="*/ 4325563 h 4714424"/>
                <a:gd name="connsiteX363-6955" fmla="*/ 3724422 w 12330774"/>
                <a:gd name="connsiteY363-6956" fmla="*/ 4138330 h 4714424"/>
                <a:gd name="connsiteX364-6957" fmla="*/ 3701501 w 12330774"/>
                <a:gd name="connsiteY364-6958" fmla="*/ 4108003 h 4714424"/>
                <a:gd name="connsiteX365-6959" fmla="*/ 3584819 w 12330774"/>
                <a:gd name="connsiteY365-6960" fmla="*/ 4104050 h 4714424"/>
                <a:gd name="connsiteX366-6961" fmla="*/ 3327494 w 12330774"/>
                <a:gd name="connsiteY366-6962" fmla="*/ 4100095 h 4714424"/>
                <a:gd name="connsiteX367-6963" fmla="*/ 3306660 w 12330774"/>
                <a:gd name="connsiteY367-6964" fmla="*/ 4117234 h 4714424"/>
                <a:gd name="connsiteX368-6965" fmla="*/ 3306660 w 12330774"/>
                <a:gd name="connsiteY368-6966" fmla="*/ 4118555 h 4714424"/>
                <a:gd name="connsiteX369-6967" fmla="*/ 3306660 w 12330774"/>
                <a:gd name="connsiteY369-6968" fmla="*/ 4307103 h 4714424"/>
                <a:gd name="connsiteX370-6969" fmla="*/ 3329578 w 12330774"/>
                <a:gd name="connsiteY370-6970" fmla="*/ 4336113 h 4714424"/>
                <a:gd name="connsiteX371-6971" fmla="*/ 3444175 w 12330774"/>
                <a:gd name="connsiteY371-6972" fmla="*/ 4336113 h 4714424"/>
                <a:gd name="connsiteX372-6973" fmla="*/ 3465013 w 12330774"/>
                <a:gd name="connsiteY372-6974" fmla="*/ 4318971 h 4714424"/>
                <a:gd name="connsiteX373-6975" fmla="*/ 3467097 w 12330774"/>
                <a:gd name="connsiteY373-6976" fmla="*/ 4130417 h 4714424"/>
                <a:gd name="connsiteX374-6977" fmla="*/ 3444175 w 12330774"/>
                <a:gd name="connsiteY374-6978" fmla="*/ 4100095 h 4714424"/>
                <a:gd name="connsiteX375-6979" fmla="*/ 3327494 w 12330774"/>
                <a:gd name="connsiteY375-6980" fmla="*/ 4100095 h 4714424"/>
                <a:gd name="connsiteX376-6981" fmla="*/ 3071212 w 12330774"/>
                <a:gd name="connsiteY376-6982" fmla="*/ 4100095 h 4714424"/>
                <a:gd name="connsiteX377-6983" fmla="*/ 3058449 w 12330774"/>
                <a:gd name="connsiteY377-6984" fmla="*/ 4105203 h 4714424"/>
                <a:gd name="connsiteX378-6985" fmla="*/ 3050389 w 12330774"/>
                <a:gd name="connsiteY378-6986" fmla="*/ 4117212 h 4714424"/>
                <a:gd name="connsiteX379-6987" fmla="*/ 3050375 w 12330774"/>
                <a:gd name="connsiteY379-6988" fmla="*/ 4115917 h 4714424"/>
                <a:gd name="connsiteX380-6989" fmla="*/ 3050375 w 12330774"/>
                <a:gd name="connsiteY380-6990" fmla="*/ 4117233 h 4714424"/>
                <a:gd name="connsiteX381-6991" fmla="*/ 3050389 w 12330774"/>
                <a:gd name="connsiteY381-6992" fmla="*/ 4117212 h 4714424"/>
                <a:gd name="connsiteX382-6993" fmla="*/ 3052459 w 12330774"/>
                <a:gd name="connsiteY382-6994" fmla="*/ 4304466 h 4714424"/>
                <a:gd name="connsiteX383-6995" fmla="*/ 3076421 w 12330774"/>
                <a:gd name="connsiteY383-6996" fmla="*/ 4333476 h 4714424"/>
                <a:gd name="connsiteX384-6997" fmla="*/ 3191018 w 12330774"/>
                <a:gd name="connsiteY384-6998" fmla="*/ 4333476 h 4714424"/>
                <a:gd name="connsiteX385-6999" fmla="*/ 3210812 w 12330774"/>
                <a:gd name="connsiteY385-7000" fmla="*/ 4317654 h 4714424"/>
                <a:gd name="connsiteX386-7001" fmla="*/ 3210812 w 12330774"/>
                <a:gd name="connsiteY386-7002" fmla="*/ 4129101 h 4714424"/>
                <a:gd name="connsiteX387-7003" fmla="*/ 3187894 w 12330774"/>
                <a:gd name="connsiteY387-7004" fmla="*/ 4100095 h 4714424"/>
                <a:gd name="connsiteX388-7005" fmla="*/ 3071212 w 12330774"/>
                <a:gd name="connsiteY388-7006" fmla="*/ 4100095 h 4714424"/>
                <a:gd name="connsiteX389-7007" fmla="*/ 2814927 w 12330774"/>
                <a:gd name="connsiteY389-7008" fmla="*/ 4106687 h 4714424"/>
                <a:gd name="connsiteX390-7009" fmla="*/ 2795130 w 12330774"/>
                <a:gd name="connsiteY390-7010" fmla="*/ 4122509 h 4714424"/>
                <a:gd name="connsiteX391-7011" fmla="*/ 2796174 w 12330774"/>
                <a:gd name="connsiteY391-7012" fmla="*/ 4123825 h 4714424"/>
                <a:gd name="connsiteX392-7013" fmla="*/ 2800342 w 12330774"/>
                <a:gd name="connsiteY392-7014" fmla="*/ 4313695 h 4714424"/>
                <a:gd name="connsiteX393-7015" fmla="*/ 2824300 w 12330774"/>
                <a:gd name="connsiteY393-7016" fmla="*/ 4341385 h 4714424"/>
                <a:gd name="connsiteX394-7017" fmla="*/ 2938901 w 12330774"/>
                <a:gd name="connsiteY394-7018" fmla="*/ 4338747 h 4714424"/>
                <a:gd name="connsiteX395-7019" fmla="*/ 2958695 w 12330774"/>
                <a:gd name="connsiteY395-7020" fmla="*/ 4322925 h 4714424"/>
                <a:gd name="connsiteX396-7021" fmla="*/ 2955571 w 12330774"/>
                <a:gd name="connsiteY396-7022" fmla="*/ 4133055 h 4714424"/>
                <a:gd name="connsiteX397-7023" fmla="*/ 2931609 w 12330774"/>
                <a:gd name="connsiteY397-7024" fmla="*/ 4104049 h 4714424"/>
                <a:gd name="connsiteX398-7025" fmla="*/ 2814927 w 12330774"/>
                <a:gd name="connsiteY398-7026" fmla="*/ 4106687 h 4714424"/>
                <a:gd name="connsiteX399-7027" fmla="*/ 2558642 w 12330774"/>
                <a:gd name="connsiteY399-7028" fmla="*/ 4117234 h 4714424"/>
                <a:gd name="connsiteX400-7029" fmla="*/ 2538848 w 12330774"/>
                <a:gd name="connsiteY400-7030" fmla="*/ 4133055 h 4714424"/>
                <a:gd name="connsiteX401-7031" fmla="*/ 2539889 w 12330774"/>
                <a:gd name="connsiteY401-7032" fmla="*/ 4133055 h 4714424"/>
                <a:gd name="connsiteX402-7033" fmla="*/ 2546141 w 12330774"/>
                <a:gd name="connsiteY402-7034" fmla="*/ 4322925 h 4714424"/>
                <a:gd name="connsiteX403-7035" fmla="*/ 2570103 w 12330774"/>
                <a:gd name="connsiteY403-7036" fmla="*/ 4350614 h 4714424"/>
                <a:gd name="connsiteX404-7037" fmla="*/ 2684701 w 12330774"/>
                <a:gd name="connsiteY404-7038" fmla="*/ 4345344 h 4714424"/>
                <a:gd name="connsiteX405-7039" fmla="*/ 2704494 w 12330774"/>
                <a:gd name="connsiteY405-7040" fmla="*/ 4329517 h 4714424"/>
                <a:gd name="connsiteX406-7041" fmla="*/ 2699286 w 12330774"/>
                <a:gd name="connsiteY406-7042" fmla="*/ 4139647 h 4714424"/>
                <a:gd name="connsiteX407-7043" fmla="*/ 2675324 w 12330774"/>
                <a:gd name="connsiteY407-7044" fmla="*/ 4111958 h 4714424"/>
                <a:gd name="connsiteX408-7045" fmla="*/ 2558642 w 12330774"/>
                <a:gd name="connsiteY408-7046" fmla="*/ 4117234 h 4714424"/>
                <a:gd name="connsiteX409-7047" fmla="*/ 2302357 w 12330774"/>
                <a:gd name="connsiteY409-7048" fmla="*/ 4133055 h 4714424"/>
                <a:gd name="connsiteX410-7049" fmla="*/ 2283604 w 12330774"/>
                <a:gd name="connsiteY410-7050" fmla="*/ 4148877 h 4714424"/>
                <a:gd name="connsiteX411-7051" fmla="*/ 2284648 w 12330774"/>
                <a:gd name="connsiteY411-7052" fmla="*/ 4148877 h 4714424"/>
                <a:gd name="connsiteX412-7053" fmla="*/ 2292980 w 12330774"/>
                <a:gd name="connsiteY412-7054" fmla="*/ 4340068 h 4714424"/>
                <a:gd name="connsiteX413-7055" fmla="*/ 2316942 w 12330774"/>
                <a:gd name="connsiteY413-7056" fmla="*/ 4367757 h 4714424"/>
                <a:gd name="connsiteX414-7057" fmla="*/ 2431543 w 12330774"/>
                <a:gd name="connsiteY414-7058" fmla="*/ 4359844 h 4714424"/>
                <a:gd name="connsiteX415-7059" fmla="*/ 2450293 w 12330774"/>
                <a:gd name="connsiteY415-7060" fmla="*/ 4344022 h 4714424"/>
                <a:gd name="connsiteX416-7061" fmla="*/ 2443001 w 12330774"/>
                <a:gd name="connsiteY416-7062" fmla="*/ 4152836 h 4714424"/>
                <a:gd name="connsiteX417-7063" fmla="*/ 2419039 w 12330774"/>
                <a:gd name="connsiteY417-7064" fmla="*/ 4125147 h 4714424"/>
                <a:gd name="connsiteX418-7065" fmla="*/ 2302357 w 12330774"/>
                <a:gd name="connsiteY418-7066" fmla="*/ 4133055 h 4714424"/>
                <a:gd name="connsiteX419-7067" fmla="*/ 2047116 w 12330774"/>
                <a:gd name="connsiteY419-7068" fmla="*/ 4154152 h 4714424"/>
                <a:gd name="connsiteX420-7069" fmla="*/ 2028363 w 12330774"/>
                <a:gd name="connsiteY420-7070" fmla="*/ 4169974 h 4714424"/>
                <a:gd name="connsiteX421-7071" fmla="*/ 2027322 w 12330774"/>
                <a:gd name="connsiteY421-7072" fmla="*/ 4169974 h 4714424"/>
                <a:gd name="connsiteX422-7073" fmla="*/ 2038783 w 12330774"/>
                <a:gd name="connsiteY422-7074" fmla="*/ 4361165 h 4714424"/>
                <a:gd name="connsiteX423-7075" fmla="*/ 2063785 w 12330774"/>
                <a:gd name="connsiteY423-7076" fmla="*/ 4387533 h 4714424"/>
                <a:gd name="connsiteX424-7077" fmla="*/ 2178383 w 12330774"/>
                <a:gd name="connsiteY424-7078" fmla="*/ 4378304 h 4714424"/>
                <a:gd name="connsiteX425-7079" fmla="*/ 2197136 w 12330774"/>
                <a:gd name="connsiteY425-7080" fmla="*/ 4362482 h 4714424"/>
                <a:gd name="connsiteX426-7081" fmla="*/ 2187760 w 12330774"/>
                <a:gd name="connsiteY426-7082" fmla="*/ 4171295 h 4714424"/>
                <a:gd name="connsiteX427-7083" fmla="*/ 2163798 w 12330774"/>
                <a:gd name="connsiteY427-7084" fmla="*/ 4143606 h 4714424"/>
                <a:gd name="connsiteX428-7085" fmla="*/ 2047116 w 12330774"/>
                <a:gd name="connsiteY428-7086" fmla="*/ 4154152 h 4714424"/>
                <a:gd name="connsiteX429-7087" fmla="*/ 1790831 w 12330774"/>
                <a:gd name="connsiteY429-7088" fmla="*/ 4181841 h 4714424"/>
                <a:gd name="connsiteX430-7089" fmla="*/ 1780413 w 12330774"/>
                <a:gd name="connsiteY430-7090" fmla="*/ 4186126 h 4714424"/>
                <a:gd name="connsiteX431-7091" fmla="*/ 1773290 w 12330774"/>
                <a:gd name="connsiteY431-7092" fmla="*/ 4196109 h 4714424"/>
                <a:gd name="connsiteX432-7093" fmla="*/ 1773121 w 12330774"/>
                <a:gd name="connsiteY432-7094" fmla="*/ 4193709 h 4714424"/>
                <a:gd name="connsiteX433-7095" fmla="*/ 1773121 w 12330774"/>
                <a:gd name="connsiteY433-7096" fmla="*/ 4196346 h 4714424"/>
                <a:gd name="connsiteX434-7097" fmla="*/ 1773290 w 12330774"/>
                <a:gd name="connsiteY434-7098" fmla="*/ 4196109 h 4714424"/>
                <a:gd name="connsiteX435-7099" fmla="*/ 1786666 w 12330774"/>
                <a:gd name="connsiteY435-7100" fmla="*/ 4386216 h 4714424"/>
                <a:gd name="connsiteX436-7101" fmla="*/ 1811668 w 12330774"/>
                <a:gd name="connsiteY436-7102" fmla="*/ 4412585 h 4714424"/>
                <a:gd name="connsiteX437-7103" fmla="*/ 1926266 w 12330774"/>
                <a:gd name="connsiteY437-7104" fmla="*/ 4400722 h 4714424"/>
                <a:gd name="connsiteX438-7105" fmla="*/ 1943976 w 12330774"/>
                <a:gd name="connsiteY438-7106" fmla="*/ 4386216 h 4714424"/>
                <a:gd name="connsiteX439-7107" fmla="*/ 1932518 w 12330774"/>
                <a:gd name="connsiteY439-7108" fmla="*/ 4195030 h 4714424"/>
                <a:gd name="connsiteX440-7109" fmla="*/ 1907513 w 12330774"/>
                <a:gd name="connsiteY440-7110" fmla="*/ 4168657 h 4714424"/>
                <a:gd name="connsiteX441-7111" fmla="*/ 1790831 w 12330774"/>
                <a:gd name="connsiteY441-7112" fmla="*/ 4181841 h 4714424"/>
                <a:gd name="connsiteX442-7113" fmla="*/ 1535590 w 12330774"/>
                <a:gd name="connsiteY442-7114" fmla="*/ 4212169 h 4714424"/>
                <a:gd name="connsiteX443-7115" fmla="*/ 1517880 w 12330774"/>
                <a:gd name="connsiteY443-7116" fmla="*/ 4226673 h 4714424"/>
                <a:gd name="connsiteX444-7117" fmla="*/ 1534549 w 12330774"/>
                <a:gd name="connsiteY444-7118" fmla="*/ 4419181 h 4714424"/>
                <a:gd name="connsiteX445-7119" fmla="*/ 1559552 w 12330774"/>
                <a:gd name="connsiteY445-7120" fmla="*/ 4445550 h 4714424"/>
                <a:gd name="connsiteX446-7121" fmla="*/ 1674149 w 12330774"/>
                <a:gd name="connsiteY446-7122" fmla="*/ 4431048 h 4714424"/>
                <a:gd name="connsiteX447-7123" fmla="*/ 1691859 w 12330774"/>
                <a:gd name="connsiteY447-7124" fmla="*/ 4416544 h 4714424"/>
                <a:gd name="connsiteX448-7125" fmla="*/ 1677274 w 12330774"/>
                <a:gd name="connsiteY448-7126" fmla="*/ 4224036 h 4714424"/>
                <a:gd name="connsiteX449-7127" fmla="*/ 1652271 w 12330774"/>
                <a:gd name="connsiteY449-7128" fmla="*/ 4197663 h 4714424"/>
                <a:gd name="connsiteX450-7129" fmla="*/ 1535590 w 12330774"/>
                <a:gd name="connsiteY450-7130" fmla="*/ 4212169 h 4714424"/>
                <a:gd name="connsiteX451-7131" fmla="*/ 1280349 w 12330774"/>
                <a:gd name="connsiteY451-7132" fmla="*/ 4247771 h 4714424"/>
                <a:gd name="connsiteX452-7133" fmla="*/ 1263679 w 12330774"/>
                <a:gd name="connsiteY452-7134" fmla="*/ 4262271 h 4714424"/>
                <a:gd name="connsiteX453-7135" fmla="*/ 1263679 w 12330774"/>
                <a:gd name="connsiteY453-7136" fmla="*/ 4263592 h 4714424"/>
                <a:gd name="connsiteX454-7137" fmla="*/ 1282429 w 12330774"/>
                <a:gd name="connsiteY454-7138" fmla="*/ 4456100 h 4714424"/>
                <a:gd name="connsiteX455-7139" fmla="*/ 1308475 w 12330774"/>
                <a:gd name="connsiteY455-7140" fmla="*/ 4481152 h 4714424"/>
                <a:gd name="connsiteX456-7141" fmla="*/ 1423073 w 12330774"/>
                <a:gd name="connsiteY456-7142" fmla="*/ 4464009 h 4714424"/>
                <a:gd name="connsiteX457-7143" fmla="*/ 1439742 w 12330774"/>
                <a:gd name="connsiteY457-7144" fmla="*/ 4449508 h 4714424"/>
                <a:gd name="connsiteX458-7145" fmla="*/ 1422032 w 12330774"/>
                <a:gd name="connsiteY458-7146" fmla="*/ 4257001 h 4714424"/>
                <a:gd name="connsiteX459-7147" fmla="*/ 1395986 w 12330774"/>
                <a:gd name="connsiteY459-7148" fmla="*/ 4230628 h 4714424"/>
                <a:gd name="connsiteX460-7149" fmla="*/ 1280349 w 12330774"/>
                <a:gd name="connsiteY460-7150" fmla="*/ 4247771 h 4714424"/>
                <a:gd name="connsiteX461-7151" fmla="*/ 1026148 w 12330774"/>
                <a:gd name="connsiteY461-7152" fmla="*/ 4288644 h 4714424"/>
                <a:gd name="connsiteX462-7153" fmla="*/ 1009478 w 12330774"/>
                <a:gd name="connsiteY462-7154" fmla="*/ 4303149 h 4714424"/>
                <a:gd name="connsiteX463-7155" fmla="*/ 1010519 w 12330774"/>
                <a:gd name="connsiteY463-7156" fmla="*/ 4301828 h 4714424"/>
                <a:gd name="connsiteX464-7157" fmla="*/ 1031356 w 12330774"/>
                <a:gd name="connsiteY464-7158" fmla="*/ 4495657 h 4714424"/>
                <a:gd name="connsiteX465-7159" fmla="*/ 1057402 w 12330774"/>
                <a:gd name="connsiteY465-7160" fmla="*/ 4520708 h 4714424"/>
                <a:gd name="connsiteX466-7161" fmla="*/ 1170956 w 12330774"/>
                <a:gd name="connsiteY466-7162" fmla="*/ 4500928 h 4714424"/>
                <a:gd name="connsiteX467-7163" fmla="*/ 1187625 w 12330774"/>
                <a:gd name="connsiteY467-7164" fmla="*/ 4487743 h 4714424"/>
                <a:gd name="connsiteX468-7165" fmla="*/ 1167832 w 12330774"/>
                <a:gd name="connsiteY468-7166" fmla="*/ 4293920 h 4714424"/>
                <a:gd name="connsiteX469-7167" fmla="*/ 1141786 w 12330774"/>
                <a:gd name="connsiteY469-7168" fmla="*/ 4268868 h 4714424"/>
                <a:gd name="connsiteX470-7169" fmla="*/ 1026148 w 12330774"/>
                <a:gd name="connsiteY470-7170" fmla="*/ 4288644 h 4714424"/>
                <a:gd name="connsiteX471-7171" fmla="*/ 771947 w 12330774"/>
                <a:gd name="connsiteY471-7172" fmla="*/ 4336114 h 4714424"/>
                <a:gd name="connsiteX472-7173" fmla="*/ 756318 w 12330774"/>
                <a:gd name="connsiteY472-7174" fmla="*/ 4349298 h 4714424"/>
                <a:gd name="connsiteX473-7175" fmla="*/ 757362 w 12330774"/>
                <a:gd name="connsiteY473-7176" fmla="*/ 4349298 h 4714424"/>
                <a:gd name="connsiteX474-7177" fmla="*/ 780280 w 12330774"/>
                <a:gd name="connsiteY474-7178" fmla="*/ 4543122 h 4714424"/>
                <a:gd name="connsiteX475-7179" fmla="*/ 806326 w 12330774"/>
                <a:gd name="connsiteY475-7180" fmla="*/ 4566857 h 4714424"/>
                <a:gd name="connsiteX476-7181" fmla="*/ 919883 w 12330774"/>
                <a:gd name="connsiteY476-7182" fmla="*/ 4545760 h 4714424"/>
                <a:gd name="connsiteX477-7183" fmla="*/ 935509 w 12330774"/>
                <a:gd name="connsiteY477-7184" fmla="*/ 4532576 h 4714424"/>
                <a:gd name="connsiteX478-7185" fmla="*/ 913631 w 12330774"/>
                <a:gd name="connsiteY478-7186" fmla="*/ 4338747 h 4714424"/>
                <a:gd name="connsiteX479-7187" fmla="*/ 887585 w 12330774"/>
                <a:gd name="connsiteY479-7188" fmla="*/ 4313695 h 4714424"/>
                <a:gd name="connsiteX480-7189" fmla="*/ 771947 w 12330774"/>
                <a:gd name="connsiteY480-7190" fmla="*/ 4336114 h 4714424"/>
                <a:gd name="connsiteX481-7191" fmla="*/ 11337937 w 12330774"/>
                <a:gd name="connsiteY481-7192" fmla="*/ 984387 h 4714424"/>
                <a:gd name="connsiteX482-7193" fmla="*/ 9268911 w 12330774"/>
                <a:gd name="connsiteY482-7194" fmla="*/ 1683213 h 4714424"/>
                <a:gd name="connsiteX483-7195" fmla="*/ 9497065 w 12330774"/>
                <a:gd name="connsiteY483-7196" fmla="*/ 3641242 h 4714424"/>
                <a:gd name="connsiteX484-7197" fmla="*/ 11566092 w 12330774"/>
                <a:gd name="connsiteY484-7198" fmla="*/ 2889675 h 4714424"/>
                <a:gd name="connsiteX485-7199" fmla="*/ 11337937 w 12330774"/>
                <a:gd name="connsiteY485-7200" fmla="*/ 984387 h 4714424"/>
                <a:gd name="connsiteX486-7201" fmla="*/ 6852964 w 12330774"/>
                <a:gd name="connsiteY486-7202" fmla="*/ 2053719 h 4714424"/>
                <a:gd name="connsiteX487-7203" fmla="*/ 7088411 w 12330774"/>
                <a:gd name="connsiteY487-7204" fmla="*/ 3957690 h 4714424"/>
                <a:gd name="connsiteX488-7205" fmla="*/ 7088411 w 12330774"/>
                <a:gd name="connsiteY488-7206" fmla="*/ 3956374 h 4714424"/>
                <a:gd name="connsiteX489-7207" fmla="*/ 7101956 w 12330774"/>
                <a:gd name="connsiteY489-7208" fmla="*/ 3956374 h 4714424"/>
                <a:gd name="connsiteX490-7209" fmla="*/ 9000124 w 12330774"/>
                <a:gd name="connsiteY490-7210" fmla="*/ 3736177 h 4714424"/>
                <a:gd name="connsiteX491-7211" fmla="*/ 9311626 w 12330774"/>
                <a:gd name="connsiteY491-7212" fmla="*/ 3680799 h 4714424"/>
                <a:gd name="connsiteX492-7213" fmla="*/ 9079303 w 12330774"/>
                <a:gd name="connsiteY492-7214" fmla="*/ 1724087 h 4714424"/>
                <a:gd name="connsiteX493-7215" fmla="*/ 8592779 w 12330774"/>
                <a:gd name="connsiteY493-7216" fmla="*/ 1817701 h 4714424"/>
                <a:gd name="connsiteX494-7217" fmla="*/ 6852964 w 12330774"/>
                <a:gd name="connsiteY494-7218" fmla="*/ 2053719 h 4714424"/>
                <a:gd name="connsiteX495-7219" fmla="*/ 9126183 w 12330774"/>
                <a:gd name="connsiteY495-7220" fmla="*/ 1370719 h 4714424"/>
                <a:gd name="connsiteX496-7221" fmla="*/ 9111598 w 12330774"/>
                <a:gd name="connsiteY496-7222" fmla="*/ 1382587 h 4714424"/>
                <a:gd name="connsiteX497-7223" fmla="*/ 9140768 w 12330774"/>
                <a:gd name="connsiteY497-7224" fmla="*/ 1576411 h 4714424"/>
                <a:gd name="connsiteX498-7225" fmla="*/ 9167854 w 12330774"/>
                <a:gd name="connsiteY498-7226" fmla="*/ 1600146 h 4714424"/>
                <a:gd name="connsiteX499-7227" fmla="*/ 9282455 w 12330774"/>
                <a:gd name="connsiteY499-7228" fmla="*/ 1572457 h 4714424"/>
                <a:gd name="connsiteX500-7229" fmla="*/ 9297041 w 12330774"/>
                <a:gd name="connsiteY500-7230" fmla="*/ 1560589 h 4714424"/>
                <a:gd name="connsiteX501-7231" fmla="*/ 9295997 w 12330774"/>
                <a:gd name="connsiteY501-7232" fmla="*/ 1559268 h 4714424"/>
                <a:gd name="connsiteX502-7233" fmla="*/ 9265786 w 12330774"/>
                <a:gd name="connsiteY502-7234" fmla="*/ 1365444 h 4714424"/>
                <a:gd name="connsiteX503-7235" fmla="*/ 9238700 w 12330774"/>
                <a:gd name="connsiteY503-7236" fmla="*/ 1343030 h 4714424"/>
                <a:gd name="connsiteX504-7237" fmla="*/ 9126183 w 12330774"/>
                <a:gd name="connsiteY504-7238" fmla="*/ 1370719 h 4714424"/>
                <a:gd name="connsiteX505-7239" fmla="*/ 9487689 w 12330774"/>
                <a:gd name="connsiteY505-7240" fmla="*/ 1278422 h 4714424"/>
                <a:gd name="connsiteX506-7241" fmla="*/ 9375175 w 12330774"/>
                <a:gd name="connsiteY506-7242" fmla="*/ 1308749 h 4714424"/>
                <a:gd name="connsiteX507-7243" fmla="*/ 9360590 w 12330774"/>
                <a:gd name="connsiteY507-7244" fmla="*/ 1320612 h 4714424"/>
                <a:gd name="connsiteX508-7245" fmla="*/ 9391845 w 12330774"/>
                <a:gd name="connsiteY508-7246" fmla="*/ 1514440 h 4714424"/>
                <a:gd name="connsiteX509-7247" fmla="*/ 9418931 w 12330774"/>
                <a:gd name="connsiteY509-7248" fmla="*/ 1536855 h 4714424"/>
                <a:gd name="connsiteX510-7249" fmla="*/ 9533528 w 12330774"/>
                <a:gd name="connsiteY510-7250" fmla="*/ 1506527 h 4714424"/>
                <a:gd name="connsiteX511-7251" fmla="*/ 9548114 w 12330774"/>
                <a:gd name="connsiteY511-7252" fmla="*/ 1494660 h 4714424"/>
                <a:gd name="connsiteX512-7253" fmla="*/ 9549154 w 12330774"/>
                <a:gd name="connsiteY512-7254" fmla="*/ 1494660 h 4714424"/>
                <a:gd name="connsiteX513-7255" fmla="*/ 9515818 w 12330774"/>
                <a:gd name="connsiteY513-7256" fmla="*/ 1300836 h 4714424"/>
                <a:gd name="connsiteX514-7257" fmla="*/ 9487689 w 12330774"/>
                <a:gd name="connsiteY514-7258" fmla="*/ 1278422 h 4714424"/>
                <a:gd name="connsiteX515-7259" fmla="*/ 8877190 w 12330774"/>
                <a:gd name="connsiteY515-7260" fmla="*/ 1427414 h 4714424"/>
                <a:gd name="connsiteX516-7261" fmla="*/ 8861565 w 12330774"/>
                <a:gd name="connsiteY516-7262" fmla="*/ 1440603 h 4714424"/>
                <a:gd name="connsiteX517-7263" fmla="*/ 8886567 w 12330774"/>
                <a:gd name="connsiteY517-7264" fmla="*/ 1634427 h 4714424"/>
                <a:gd name="connsiteX518-7265" fmla="*/ 8913654 w 12330774"/>
                <a:gd name="connsiteY518-7266" fmla="*/ 1658158 h 4714424"/>
                <a:gd name="connsiteX519-7267" fmla="*/ 9029295 w 12330774"/>
                <a:gd name="connsiteY519-7268" fmla="*/ 1633106 h 4714424"/>
                <a:gd name="connsiteX520-7269" fmla="*/ 9044924 w 12330774"/>
                <a:gd name="connsiteY520-7270" fmla="*/ 1619922 h 4714424"/>
                <a:gd name="connsiteX521-7271" fmla="*/ 9043880 w 12330774"/>
                <a:gd name="connsiteY521-7272" fmla="*/ 1619922 h 4714424"/>
                <a:gd name="connsiteX522-7273" fmla="*/ 9016794 w 12330774"/>
                <a:gd name="connsiteY522-7274" fmla="*/ 1426098 h 4714424"/>
                <a:gd name="connsiteX523-7275" fmla="*/ 8989707 w 12330774"/>
                <a:gd name="connsiteY523-7276" fmla="*/ 1402363 h 4714424"/>
                <a:gd name="connsiteX524-7277" fmla="*/ 8877190 w 12330774"/>
                <a:gd name="connsiteY524-7278" fmla="*/ 1427414 h 4714424"/>
                <a:gd name="connsiteX525-7279" fmla="*/ 9734597 w 12330774"/>
                <a:gd name="connsiteY525-7280" fmla="*/ 1209855 h 4714424"/>
                <a:gd name="connsiteX526-7281" fmla="*/ 9622080 w 12330774"/>
                <a:gd name="connsiteY526-7282" fmla="*/ 1241503 h 4714424"/>
                <a:gd name="connsiteX527-7283" fmla="*/ 9608539 w 12330774"/>
                <a:gd name="connsiteY527-7284" fmla="*/ 1253366 h 4714424"/>
                <a:gd name="connsiteX528-7285" fmla="*/ 9642918 w 12330774"/>
                <a:gd name="connsiteY528-7286" fmla="*/ 1447195 h 4714424"/>
                <a:gd name="connsiteX529-7287" fmla="*/ 9671048 w 12330774"/>
                <a:gd name="connsiteY529-7288" fmla="*/ 1469609 h 4714424"/>
                <a:gd name="connsiteX530-7289" fmla="*/ 9784601 w 12330774"/>
                <a:gd name="connsiteY530-7290" fmla="*/ 1436644 h 4714424"/>
                <a:gd name="connsiteX531-7291" fmla="*/ 9793328 w 12330774"/>
                <a:gd name="connsiteY531-7292" fmla="*/ 1430217 h 4714424"/>
                <a:gd name="connsiteX532-7293" fmla="*/ 9797946 w 12330774"/>
                <a:gd name="connsiteY532-7294" fmla="*/ 1425002 h 4714424"/>
                <a:gd name="connsiteX533-7295" fmla="*/ 9798146 w 12330774"/>
                <a:gd name="connsiteY533-7296" fmla="*/ 1426098 h 4714424"/>
                <a:gd name="connsiteX534-7297" fmla="*/ 9798146 w 12330774"/>
                <a:gd name="connsiteY534-7298" fmla="*/ 1424777 h 4714424"/>
                <a:gd name="connsiteX535-7299" fmla="*/ 9797946 w 12330774"/>
                <a:gd name="connsiteY535-7300" fmla="*/ 1425002 h 4714424"/>
                <a:gd name="connsiteX536-7301" fmla="*/ 9762727 w 12330774"/>
                <a:gd name="connsiteY536-7302" fmla="*/ 1232273 h 4714424"/>
                <a:gd name="connsiteX537-7303" fmla="*/ 9734597 w 12330774"/>
                <a:gd name="connsiteY537-7304" fmla="*/ 1209855 h 4714424"/>
                <a:gd name="connsiteX538-7305" fmla="*/ 8630286 w 12330774"/>
                <a:gd name="connsiteY538-7306" fmla="*/ 1474884 h 4714424"/>
                <a:gd name="connsiteX539-7307" fmla="*/ 8613616 w 12330774"/>
                <a:gd name="connsiteY539-7308" fmla="*/ 1488068 h 4714424"/>
                <a:gd name="connsiteX540-7309" fmla="*/ 8633410 w 12330774"/>
                <a:gd name="connsiteY540-7310" fmla="*/ 1681893 h 4714424"/>
                <a:gd name="connsiteX541-7311" fmla="*/ 8659456 w 12330774"/>
                <a:gd name="connsiteY541-7312" fmla="*/ 1706944 h 4714424"/>
                <a:gd name="connsiteX542-7313" fmla="*/ 8776138 w 12330774"/>
                <a:gd name="connsiteY542-7314" fmla="*/ 1685847 h 4714424"/>
                <a:gd name="connsiteX543-7315" fmla="*/ 8791762 w 12330774"/>
                <a:gd name="connsiteY543-7316" fmla="*/ 1672663 h 4714424"/>
                <a:gd name="connsiteX544-7317" fmla="*/ 8792807 w 12330774"/>
                <a:gd name="connsiteY544-7318" fmla="*/ 1673984 h 4714424"/>
                <a:gd name="connsiteX545-7319" fmla="*/ 8768842 w 12330774"/>
                <a:gd name="connsiteY545-7320" fmla="*/ 1480155 h 4714424"/>
                <a:gd name="connsiteX546-7321" fmla="*/ 8742799 w 12330774"/>
                <a:gd name="connsiteY546-7322" fmla="*/ 1455103 h 4714424"/>
                <a:gd name="connsiteX547-7323" fmla="*/ 8630286 w 12330774"/>
                <a:gd name="connsiteY547-7324" fmla="*/ 1474884 h 4714424"/>
                <a:gd name="connsiteX548-7325" fmla="*/ 9980461 w 12330774"/>
                <a:gd name="connsiteY548-7326" fmla="*/ 1133380 h 4714424"/>
                <a:gd name="connsiteX549-7327" fmla="*/ 9868992 w 12330774"/>
                <a:gd name="connsiteY549-7328" fmla="*/ 1167665 h 4714424"/>
                <a:gd name="connsiteX550-7329" fmla="*/ 9855447 w 12330774"/>
                <a:gd name="connsiteY550-7330" fmla="*/ 1179528 h 4714424"/>
                <a:gd name="connsiteX551-7331" fmla="*/ 9891910 w 12330774"/>
                <a:gd name="connsiteY551-7332" fmla="*/ 1373357 h 4714424"/>
                <a:gd name="connsiteX552-7333" fmla="*/ 9920037 w 12330774"/>
                <a:gd name="connsiteY552-7334" fmla="*/ 1395771 h 4714424"/>
                <a:gd name="connsiteX553-7335" fmla="*/ 10033594 w 12330774"/>
                <a:gd name="connsiteY553-7336" fmla="*/ 1361490 h 4714424"/>
                <a:gd name="connsiteX554-7337" fmla="*/ 10047139 w 12330774"/>
                <a:gd name="connsiteY554-7338" fmla="*/ 1349622 h 4714424"/>
                <a:gd name="connsiteX555-7339" fmla="*/ 10046098 w 12330774"/>
                <a:gd name="connsiteY555-7340" fmla="*/ 1348301 h 4714424"/>
                <a:gd name="connsiteX556-7341" fmla="*/ 10008592 w 12330774"/>
                <a:gd name="connsiteY556-7342" fmla="*/ 1154477 h 4714424"/>
                <a:gd name="connsiteX557-7343" fmla="*/ 9980461 w 12330774"/>
                <a:gd name="connsiteY557-7344" fmla="*/ 1133380 h 4714424"/>
                <a:gd name="connsiteX558-7345" fmla="*/ 8376085 w 12330774"/>
                <a:gd name="connsiteY558-7346" fmla="*/ 1514441 h 4714424"/>
                <a:gd name="connsiteX559-7347" fmla="*/ 8359416 w 12330774"/>
                <a:gd name="connsiteY559-7348" fmla="*/ 1528941 h 4714424"/>
                <a:gd name="connsiteX560-7349" fmla="*/ 8378165 w 12330774"/>
                <a:gd name="connsiteY560-7350" fmla="*/ 1721449 h 4714424"/>
                <a:gd name="connsiteX561-7351" fmla="*/ 8404211 w 12330774"/>
                <a:gd name="connsiteY561-7352" fmla="*/ 1746500 h 4714424"/>
                <a:gd name="connsiteX562-7353" fmla="*/ 8519853 w 12330774"/>
                <a:gd name="connsiteY562-7354" fmla="*/ 1729362 h 4714424"/>
                <a:gd name="connsiteX563-7355" fmla="*/ 8536522 w 12330774"/>
                <a:gd name="connsiteY563-7356" fmla="*/ 1714857 h 4714424"/>
                <a:gd name="connsiteX564-7357" fmla="*/ 8517769 w 12330774"/>
                <a:gd name="connsiteY564-7358" fmla="*/ 1522349 h 4714424"/>
                <a:gd name="connsiteX565-7359" fmla="*/ 8491723 w 12330774"/>
                <a:gd name="connsiteY565-7360" fmla="*/ 1497298 h 4714424"/>
                <a:gd name="connsiteX566-7361" fmla="*/ 8376085 w 12330774"/>
                <a:gd name="connsiteY566-7362" fmla="*/ 1514441 h 4714424"/>
                <a:gd name="connsiteX567-7363" fmla="*/ 10226329 w 12330774"/>
                <a:gd name="connsiteY567-7364" fmla="*/ 1054271 h 4714424"/>
                <a:gd name="connsiteX568-7365" fmla="*/ 10114856 w 12330774"/>
                <a:gd name="connsiteY568-7366" fmla="*/ 1091190 h 4714424"/>
                <a:gd name="connsiteX569-7367" fmla="*/ 10101311 w 12330774"/>
                <a:gd name="connsiteY569-7368" fmla="*/ 1103053 h 4714424"/>
                <a:gd name="connsiteX570-7369" fmla="*/ 10139859 w 12330774"/>
                <a:gd name="connsiteY570-7370" fmla="*/ 1296881 h 4714424"/>
                <a:gd name="connsiteX571-7371" fmla="*/ 10167989 w 12330774"/>
                <a:gd name="connsiteY571-7372" fmla="*/ 1317979 h 4714424"/>
                <a:gd name="connsiteX572-7373" fmla="*/ 10281546 w 12330774"/>
                <a:gd name="connsiteY572-7374" fmla="*/ 1281060 h 4714424"/>
                <a:gd name="connsiteX573-7375" fmla="*/ 10295091 w 12330774"/>
                <a:gd name="connsiteY573-7376" fmla="*/ 1269192 h 4714424"/>
                <a:gd name="connsiteX574-7377" fmla="*/ 10254460 w 12330774"/>
                <a:gd name="connsiteY574-7378" fmla="*/ 1075363 h 4714424"/>
                <a:gd name="connsiteX575-7379" fmla="*/ 10226329 w 12330774"/>
                <a:gd name="connsiteY575-7380" fmla="*/ 1054271 h 4714424"/>
                <a:gd name="connsiteX576-7381" fmla="*/ 10471154 w 12330774"/>
                <a:gd name="connsiteY576-7382" fmla="*/ 972520 h 4714424"/>
                <a:gd name="connsiteX577-7383" fmla="*/ 10360721 w 12330774"/>
                <a:gd name="connsiteY577-7384" fmla="*/ 1010755 h 4714424"/>
                <a:gd name="connsiteX578-7385" fmla="*/ 10348220 w 12330774"/>
                <a:gd name="connsiteY578-7386" fmla="*/ 1022623 h 4714424"/>
                <a:gd name="connsiteX579-7387" fmla="*/ 10389895 w 12330774"/>
                <a:gd name="connsiteY579-7388" fmla="*/ 1215131 h 4714424"/>
                <a:gd name="connsiteX580-7389" fmla="*/ 10418021 w 12330774"/>
                <a:gd name="connsiteY580-7390" fmla="*/ 1236228 h 4714424"/>
                <a:gd name="connsiteX581-7391" fmla="*/ 10530535 w 12330774"/>
                <a:gd name="connsiteY581-7392" fmla="*/ 1196671 h 4714424"/>
                <a:gd name="connsiteX582-7393" fmla="*/ 10543039 w 12330774"/>
                <a:gd name="connsiteY582-7394" fmla="*/ 1184803 h 4714424"/>
                <a:gd name="connsiteX583-7395" fmla="*/ 10541996 w 12330774"/>
                <a:gd name="connsiteY583-7396" fmla="*/ 1184804 h 4714424"/>
                <a:gd name="connsiteX584-7397" fmla="*/ 10499284 w 12330774"/>
                <a:gd name="connsiteY584-7398" fmla="*/ 992296 h 4714424"/>
                <a:gd name="connsiteX585-7399" fmla="*/ 10471154 w 12330774"/>
                <a:gd name="connsiteY585-7400" fmla="*/ 972520 h 4714424"/>
                <a:gd name="connsiteX586-7401" fmla="*/ 8123968 w 12330774"/>
                <a:gd name="connsiteY586-7402" fmla="*/ 1552676 h 4714424"/>
                <a:gd name="connsiteX587-7403" fmla="*/ 8107299 w 12330774"/>
                <a:gd name="connsiteY587-7404" fmla="*/ 1567181 h 4714424"/>
                <a:gd name="connsiteX588-7405" fmla="*/ 8125008 w 12330774"/>
                <a:gd name="connsiteY588-7406" fmla="*/ 1759689 h 4714424"/>
                <a:gd name="connsiteX589-7407" fmla="*/ 8151054 w 12330774"/>
                <a:gd name="connsiteY589-7408" fmla="*/ 1784741 h 4714424"/>
                <a:gd name="connsiteX590-7409" fmla="*/ 8266692 w 12330774"/>
                <a:gd name="connsiteY590-7410" fmla="*/ 1767598 h 4714424"/>
                <a:gd name="connsiteX591-7411" fmla="*/ 8283244 w 12330774"/>
                <a:gd name="connsiteY591-7412" fmla="*/ 1753195 h 4714424"/>
                <a:gd name="connsiteX592-7413" fmla="*/ 8283362 w 12330774"/>
                <a:gd name="connsiteY592-7414" fmla="*/ 1754414 h 4714424"/>
                <a:gd name="connsiteX593-7415" fmla="*/ 8283362 w 12330774"/>
                <a:gd name="connsiteY593-7416" fmla="*/ 1753093 h 4714424"/>
                <a:gd name="connsiteX594-7417" fmla="*/ 8283244 w 12330774"/>
                <a:gd name="connsiteY594-7418" fmla="*/ 1753195 h 4714424"/>
                <a:gd name="connsiteX595-7419" fmla="*/ 8264608 w 12330774"/>
                <a:gd name="connsiteY595-7420" fmla="*/ 1560589 h 4714424"/>
                <a:gd name="connsiteX596-7421" fmla="*/ 8238566 w 12330774"/>
                <a:gd name="connsiteY596-7422" fmla="*/ 1535533 h 4714424"/>
                <a:gd name="connsiteX597-7423" fmla="*/ 8123968 w 12330774"/>
                <a:gd name="connsiteY597-7424" fmla="*/ 1552676 h 4714424"/>
                <a:gd name="connsiteX598-7425" fmla="*/ 10713894 w 12330774"/>
                <a:gd name="connsiteY598-7426" fmla="*/ 884177 h 4714424"/>
                <a:gd name="connsiteX599-7427" fmla="*/ 10603461 w 12330774"/>
                <a:gd name="connsiteY599-7428" fmla="*/ 925050 h 4714424"/>
                <a:gd name="connsiteX600-7429" fmla="*/ 10590960 w 12330774"/>
                <a:gd name="connsiteY600-7430" fmla="*/ 936918 h 4714424"/>
                <a:gd name="connsiteX601-7431" fmla="*/ 10634715 w 12330774"/>
                <a:gd name="connsiteY601-7432" fmla="*/ 1129425 h 4714424"/>
                <a:gd name="connsiteX602-7433" fmla="*/ 10663886 w 12330774"/>
                <a:gd name="connsiteY602-7434" fmla="*/ 1149206 h 4714424"/>
                <a:gd name="connsiteX603-7435" fmla="*/ 10776403 w 12330774"/>
                <a:gd name="connsiteY603-7436" fmla="*/ 1107011 h 4714424"/>
                <a:gd name="connsiteX604-7437" fmla="*/ 10784606 w 12330774"/>
                <a:gd name="connsiteY604-7438" fmla="*/ 1100089 h 4714424"/>
                <a:gd name="connsiteX605-7439" fmla="*/ 10787842 w 12330774"/>
                <a:gd name="connsiteY605-7440" fmla="*/ 1096366 h 4714424"/>
                <a:gd name="connsiteX606-7441" fmla="*/ 10787864 w 12330774"/>
                <a:gd name="connsiteY606-7442" fmla="*/ 1096461 h 4714424"/>
                <a:gd name="connsiteX607-7443" fmla="*/ 10788904 w 12330774"/>
                <a:gd name="connsiteY607-7444" fmla="*/ 1095144 h 4714424"/>
                <a:gd name="connsiteX608-7445" fmla="*/ 10787842 w 12330774"/>
                <a:gd name="connsiteY608-7446" fmla="*/ 1096366 h 4714424"/>
                <a:gd name="connsiteX609-7447" fmla="*/ 10742024 w 12330774"/>
                <a:gd name="connsiteY609-7448" fmla="*/ 903957 h 4714424"/>
                <a:gd name="connsiteX610-7449" fmla="*/ 10713894 w 12330774"/>
                <a:gd name="connsiteY610-7450" fmla="*/ 884177 h 4714424"/>
                <a:gd name="connsiteX611-7451" fmla="*/ 7870807 w 12330774"/>
                <a:gd name="connsiteY611-7452" fmla="*/ 1589595 h 4714424"/>
                <a:gd name="connsiteX612-7453" fmla="*/ 7854138 w 12330774"/>
                <a:gd name="connsiteY612-7454" fmla="*/ 1604100 h 4714424"/>
                <a:gd name="connsiteX613-7455" fmla="*/ 7871848 w 12330774"/>
                <a:gd name="connsiteY613-7456" fmla="*/ 1796608 h 4714424"/>
                <a:gd name="connsiteX614-7457" fmla="*/ 7897894 w 12330774"/>
                <a:gd name="connsiteY614-7458" fmla="*/ 1822976 h 4714424"/>
                <a:gd name="connsiteX615-7459" fmla="*/ 8013535 w 12330774"/>
                <a:gd name="connsiteY615-7460" fmla="*/ 1805838 h 4714424"/>
                <a:gd name="connsiteX616-7461" fmla="*/ 8030204 w 12330774"/>
                <a:gd name="connsiteY616-7462" fmla="*/ 1791333 h 4714424"/>
                <a:gd name="connsiteX617-7463" fmla="*/ 8029161 w 12330774"/>
                <a:gd name="connsiteY617-7464" fmla="*/ 1791333 h 4714424"/>
                <a:gd name="connsiteX618-7465" fmla="*/ 8011451 w 12330774"/>
                <a:gd name="connsiteY618-7466" fmla="*/ 1598825 h 4714424"/>
                <a:gd name="connsiteX619-7467" fmla="*/ 7985405 w 12330774"/>
                <a:gd name="connsiteY619-7468" fmla="*/ 1572457 h 4714424"/>
                <a:gd name="connsiteX620-7469" fmla="*/ 7870807 w 12330774"/>
                <a:gd name="connsiteY620-7470" fmla="*/ 1589595 h 4714424"/>
                <a:gd name="connsiteX621-7471" fmla="*/ 7618691 w 12330774"/>
                <a:gd name="connsiteY621-7472" fmla="*/ 1625197 h 4714424"/>
                <a:gd name="connsiteX622-7473" fmla="*/ 7600981 w 12330774"/>
                <a:gd name="connsiteY622-7474" fmla="*/ 1639698 h 4714424"/>
                <a:gd name="connsiteX623-7475" fmla="*/ 7617650 w 12330774"/>
                <a:gd name="connsiteY623-7476" fmla="*/ 1832206 h 4714424"/>
                <a:gd name="connsiteX624-7477" fmla="*/ 7643693 w 12330774"/>
                <a:gd name="connsiteY624-7478" fmla="*/ 1858579 h 4714424"/>
                <a:gd name="connsiteX625-7479" fmla="*/ 7759334 w 12330774"/>
                <a:gd name="connsiteY625-7480" fmla="*/ 1842757 h 4714424"/>
                <a:gd name="connsiteX626-7481" fmla="*/ 7776004 w 12330774"/>
                <a:gd name="connsiteY626-7482" fmla="*/ 1828252 h 4714424"/>
                <a:gd name="connsiteX627-7483" fmla="*/ 7774960 w 12330774"/>
                <a:gd name="connsiteY627-7484" fmla="*/ 1828252 h 4714424"/>
                <a:gd name="connsiteX628-7485" fmla="*/ 7758290 w 12330774"/>
                <a:gd name="connsiteY628-7486" fmla="*/ 1635744 h 4714424"/>
                <a:gd name="connsiteX629-7487" fmla="*/ 7733288 w 12330774"/>
                <a:gd name="connsiteY629-7488" fmla="*/ 1609376 h 4714424"/>
                <a:gd name="connsiteX630-7489" fmla="*/ 7618691 w 12330774"/>
                <a:gd name="connsiteY630-7490" fmla="*/ 1625197 h 4714424"/>
                <a:gd name="connsiteX631-7491" fmla="*/ 10955594 w 12330774"/>
                <a:gd name="connsiteY631-7492" fmla="*/ 787925 h 4714424"/>
                <a:gd name="connsiteX632-7493" fmla="*/ 10846204 w 12330774"/>
                <a:gd name="connsiteY632-7494" fmla="*/ 831436 h 4714424"/>
                <a:gd name="connsiteX633-7495" fmla="*/ 10834744 w 12330774"/>
                <a:gd name="connsiteY633-7496" fmla="*/ 843304 h 4714424"/>
                <a:gd name="connsiteX634-7497" fmla="*/ 10881624 w 12330774"/>
                <a:gd name="connsiteY634-7498" fmla="*/ 1035811 h 4714424"/>
                <a:gd name="connsiteX635-7499" fmla="*/ 10910798 w 12330774"/>
                <a:gd name="connsiteY635-7500" fmla="*/ 1055587 h 4714424"/>
                <a:gd name="connsiteX636-7501" fmla="*/ 11022267 w 12330774"/>
                <a:gd name="connsiteY636-7502" fmla="*/ 1010755 h 4714424"/>
                <a:gd name="connsiteX637-7503" fmla="*/ 11033728 w 12330774"/>
                <a:gd name="connsiteY637-7504" fmla="*/ 998892 h 4714424"/>
                <a:gd name="connsiteX638-7505" fmla="*/ 11033728 w 12330774"/>
                <a:gd name="connsiteY638-7506" fmla="*/ 997572 h 4714424"/>
                <a:gd name="connsiteX639-7507" fmla="*/ 10984764 w 12330774"/>
                <a:gd name="connsiteY639-7508" fmla="*/ 806385 h 4714424"/>
                <a:gd name="connsiteX640-7509" fmla="*/ 10955594 w 12330774"/>
                <a:gd name="connsiteY640-7510" fmla="*/ 787925 h 4714424"/>
                <a:gd name="connsiteX641-7511" fmla="*/ 7366574 w 12330774"/>
                <a:gd name="connsiteY641-7512" fmla="*/ 1658158 h 4714424"/>
                <a:gd name="connsiteX642-7513" fmla="*/ 7348864 w 12330774"/>
                <a:gd name="connsiteY642-7514" fmla="*/ 1672663 h 4714424"/>
                <a:gd name="connsiteX643-7515" fmla="*/ 7364490 w 12330774"/>
                <a:gd name="connsiteY643-7516" fmla="*/ 1865170 h 4714424"/>
                <a:gd name="connsiteX644-7517" fmla="*/ 7389492 w 12330774"/>
                <a:gd name="connsiteY644-7518" fmla="*/ 1891543 h 4714424"/>
                <a:gd name="connsiteX645-7519" fmla="*/ 7505133 w 12330774"/>
                <a:gd name="connsiteY645-7520" fmla="*/ 1877038 h 4714424"/>
                <a:gd name="connsiteX646-7521" fmla="*/ 7521803 w 12330774"/>
                <a:gd name="connsiteY646-7522" fmla="*/ 1862533 h 4714424"/>
                <a:gd name="connsiteX647-7523" fmla="*/ 7506174 w 12330774"/>
                <a:gd name="connsiteY647-7524" fmla="*/ 1670025 h 4714424"/>
                <a:gd name="connsiteX648-7525" fmla="*/ 7481171 w 12330774"/>
                <a:gd name="connsiteY648-7526" fmla="*/ 1643657 h 4714424"/>
                <a:gd name="connsiteX649-7527" fmla="*/ 7366574 w 12330774"/>
                <a:gd name="connsiteY649-7528" fmla="*/ 1658158 h 4714424"/>
                <a:gd name="connsiteX650-7529" fmla="*/ 11196249 w 12330774"/>
                <a:gd name="connsiteY650-7530" fmla="*/ 687715 h 4714424"/>
                <a:gd name="connsiteX651-7531" fmla="*/ 11087904 w 12330774"/>
                <a:gd name="connsiteY651-7532" fmla="*/ 735185 h 4714424"/>
                <a:gd name="connsiteX652-7533" fmla="*/ 11076443 w 12330774"/>
                <a:gd name="connsiteY652-7534" fmla="*/ 745731 h 4714424"/>
                <a:gd name="connsiteX653-7535" fmla="*/ 11126448 w 12330774"/>
                <a:gd name="connsiteY653-7536" fmla="*/ 936918 h 4714424"/>
                <a:gd name="connsiteX654-7537" fmla="*/ 11155618 w 12330774"/>
                <a:gd name="connsiteY654-7538" fmla="*/ 955377 h 4714424"/>
                <a:gd name="connsiteX655-7539" fmla="*/ 11267095 w 12330774"/>
                <a:gd name="connsiteY655-7540" fmla="*/ 906591 h 4714424"/>
                <a:gd name="connsiteX656-7541" fmla="*/ 11277512 w 12330774"/>
                <a:gd name="connsiteY656-7542" fmla="*/ 896044 h 4714424"/>
                <a:gd name="connsiteX657-7543" fmla="*/ 11278552 w 12330774"/>
                <a:gd name="connsiteY657-7544" fmla="*/ 897361 h 4714424"/>
                <a:gd name="connsiteX658-7545" fmla="*/ 11225420 w 12330774"/>
                <a:gd name="connsiteY658-7546" fmla="*/ 706174 h 4714424"/>
                <a:gd name="connsiteX659-7547" fmla="*/ 11196249 w 12330774"/>
                <a:gd name="connsiteY659-7548" fmla="*/ 687715 h 4714424"/>
                <a:gd name="connsiteX660-7549" fmla="*/ 7112373 w 12330774"/>
                <a:gd name="connsiteY660-7550" fmla="*/ 1689805 h 4714424"/>
                <a:gd name="connsiteX661-7551" fmla="*/ 7094663 w 12330774"/>
                <a:gd name="connsiteY661-7552" fmla="*/ 1704306 h 4714424"/>
                <a:gd name="connsiteX662-7553" fmla="*/ 7109249 w 12330774"/>
                <a:gd name="connsiteY662-7554" fmla="*/ 1896814 h 4714424"/>
                <a:gd name="connsiteX663-7555" fmla="*/ 7134251 w 12330774"/>
                <a:gd name="connsiteY663-7556" fmla="*/ 1923187 h 4714424"/>
                <a:gd name="connsiteX664-7557" fmla="*/ 7249892 w 12330774"/>
                <a:gd name="connsiteY664-7558" fmla="*/ 1908681 h 4714424"/>
                <a:gd name="connsiteX665-7559" fmla="*/ 7267602 w 12330774"/>
                <a:gd name="connsiteY665-7560" fmla="*/ 1894176 h 4714424"/>
                <a:gd name="connsiteX666-7561" fmla="*/ 7266562 w 12330774"/>
                <a:gd name="connsiteY666-7562" fmla="*/ 1894176 h 4714424"/>
                <a:gd name="connsiteX667-7563" fmla="*/ 7251976 w 12330774"/>
                <a:gd name="connsiteY667-7564" fmla="*/ 1701673 h 4714424"/>
                <a:gd name="connsiteX668-7565" fmla="*/ 7226971 w 12330774"/>
                <a:gd name="connsiteY668-7566" fmla="*/ 1675300 h 4714424"/>
                <a:gd name="connsiteX669-7567" fmla="*/ 7112373 w 12330774"/>
                <a:gd name="connsiteY669-7568" fmla="*/ 1689805 h 4714424"/>
                <a:gd name="connsiteX670-7569" fmla="*/ 12102620 w 12330774"/>
                <a:gd name="connsiteY670-7570" fmla="*/ 434558 h 4714424"/>
                <a:gd name="connsiteX671-7571" fmla="*/ 11461911 w 12330774"/>
                <a:gd name="connsiteY671-7572" fmla="*/ 925050 h 4714424"/>
                <a:gd name="connsiteX672-7573" fmla="*/ 11687982 w 12330774"/>
                <a:gd name="connsiteY672-7574" fmla="*/ 2831659 h 4714424"/>
                <a:gd name="connsiteX673-7575" fmla="*/ 12284936 w 12330774"/>
                <a:gd name="connsiteY673-7576" fmla="*/ 2305564 h 4714424"/>
                <a:gd name="connsiteX674-7577" fmla="*/ 12102620 w 12330774"/>
                <a:gd name="connsiteY674-7578" fmla="*/ 434558 h 4714424"/>
                <a:gd name="connsiteX675-7579" fmla="*/ 6859216 w 12330774"/>
                <a:gd name="connsiteY675-7580" fmla="*/ 1718812 h 4714424"/>
                <a:gd name="connsiteX676-7581" fmla="*/ 6841503 w 12330774"/>
                <a:gd name="connsiteY676-7582" fmla="*/ 1733316 h 4714424"/>
                <a:gd name="connsiteX677-7583" fmla="*/ 6855048 w 12330774"/>
                <a:gd name="connsiteY677-7584" fmla="*/ 1925824 h 4714424"/>
                <a:gd name="connsiteX678-7585" fmla="*/ 6880050 w 12330774"/>
                <a:gd name="connsiteY678-7586" fmla="*/ 1952192 h 4714424"/>
                <a:gd name="connsiteX679-7587" fmla="*/ 6995691 w 12330774"/>
                <a:gd name="connsiteY679-7588" fmla="*/ 1939008 h 4714424"/>
                <a:gd name="connsiteX680-7589" fmla="*/ 7013401 w 12330774"/>
                <a:gd name="connsiteY680-7590" fmla="*/ 1924503 h 4714424"/>
                <a:gd name="connsiteX681-7591" fmla="*/ 6999860 w 12330774"/>
                <a:gd name="connsiteY681-7592" fmla="*/ 1732000 h 4714424"/>
                <a:gd name="connsiteX682-7593" fmla="*/ 6974854 w 12330774"/>
                <a:gd name="connsiteY682-7594" fmla="*/ 1705627 h 4714424"/>
                <a:gd name="connsiteX683-7595" fmla="*/ 6859216 w 12330774"/>
                <a:gd name="connsiteY683-7596" fmla="*/ 1718812 h 4714424"/>
                <a:gd name="connsiteX684-7597" fmla="*/ 11428573 w 12330774"/>
                <a:gd name="connsiteY684-7598" fmla="*/ 575641 h 4714424"/>
                <a:gd name="connsiteX685-7599" fmla="*/ 11323352 w 12330774"/>
                <a:gd name="connsiteY685-7600" fmla="*/ 627061 h 4714424"/>
                <a:gd name="connsiteX686-7601" fmla="*/ 11312935 w 12330774"/>
                <a:gd name="connsiteY686-7602" fmla="*/ 632336 h 4714424"/>
                <a:gd name="connsiteX687-7603" fmla="*/ 11377524 w 12330774"/>
                <a:gd name="connsiteY687-7604" fmla="*/ 855171 h 4714424"/>
                <a:gd name="connsiteX688-7605" fmla="*/ 11398362 w 12330774"/>
                <a:gd name="connsiteY688-7606" fmla="*/ 845941 h 4714424"/>
                <a:gd name="connsiteX689-7607" fmla="*/ 11510875 w 12330774"/>
                <a:gd name="connsiteY689-7608" fmla="*/ 790563 h 4714424"/>
                <a:gd name="connsiteX690-7609" fmla="*/ 11520252 w 12330774"/>
                <a:gd name="connsiteY690-7610" fmla="*/ 780012 h 4714424"/>
                <a:gd name="connsiteX691-7611" fmla="*/ 11521296 w 12330774"/>
                <a:gd name="connsiteY691-7612" fmla="*/ 780012 h 4714424"/>
                <a:gd name="connsiteX692-7613" fmla="*/ 11458787 w 12330774"/>
                <a:gd name="connsiteY692-7614" fmla="*/ 591463 h 4714424"/>
                <a:gd name="connsiteX693-7615" fmla="*/ 11428573 w 12330774"/>
                <a:gd name="connsiteY693-7616" fmla="*/ 575641 h 4714424"/>
                <a:gd name="connsiteX694-7617" fmla="*/ 6607096 w 12330774"/>
                <a:gd name="connsiteY694-7618" fmla="*/ 1743863 h 4714424"/>
                <a:gd name="connsiteX695-7619" fmla="*/ 6589386 w 12330774"/>
                <a:gd name="connsiteY695-7620" fmla="*/ 1759689 h 4714424"/>
                <a:gd name="connsiteX696-7621" fmla="*/ 6600847 w 12330774"/>
                <a:gd name="connsiteY696-7622" fmla="*/ 1950876 h 4714424"/>
                <a:gd name="connsiteX697-7623" fmla="*/ 6625849 w 12330774"/>
                <a:gd name="connsiteY697-7624" fmla="*/ 1978565 h 4714424"/>
                <a:gd name="connsiteX698-7625" fmla="*/ 6741490 w 12330774"/>
                <a:gd name="connsiteY698-7626" fmla="*/ 1966697 h 4714424"/>
                <a:gd name="connsiteX699-7627" fmla="*/ 6759200 w 12330774"/>
                <a:gd name="connsiteY699-7628" fmla="*/ 1952192 h 4714424"/>
                <a:gd name="connsiteX700-7629" fmla="*/ 6760244 w 12330774"/>
                <a:gd name="connsiteY700-7630" fmla="*/ 1949555 h 4714424"/>
                <a:gd name="connsiteX701-7631" fmla="*/ 6747743 w 12330774"/>
                <a:gd name="connsiteY701-7632" fmla="*/ 1758368 h 4714424"/>
                <a:gd name="connsiteX702-7633" fmla="*/ 6722737 w 12330774"/>
                <a:gd name="connsiteY702-7634" fmla="*/ 1732000 h 4714424"/>
                <a:gd name="connsiteX703-7635" fmla="*/ 6607096 w 12330774"/>
                <a:gd name="connsiteY703-7636" fmla="*/ 1743863 h 4714424"/>
                <a:gd name="connsiteX704-7637" fmla="*/ 4709971 w 12330774"/>
                <a:gd name="connsiteY704-7638" fmla="*/ 2192170 h 4714424"/>
                <a:gd name="connsiteX705-7639" fmla="*/ 4985006 w 12330774"/>
                <a:gd name="connsiteY705-7640" fmla="*/ 4040758 h 4714424"/>
                <a:gd name="connsiteX706-7641" fmla="*/ 4990214 w 12330774"/>
                <a:gd name="connsiteY706-7642" fmla="*/ 4040758 h 4714424"/>
                <a:gd name="connsiteX707-7643" fmla="*/ 4991258 w 12330774"/>
                <a:gd name="connsiteY707-7644" fmla="*/ 4040758 h 4714424"/>
                <a:gd name="connsiteX708-7645" fmla="*/ 6917557 w 12330774"/>
                <a:gd name="connsiteY708-7646" fmla="*/ 3964282 h 4714424"/>
                <a:gd name="connsiteX709-7647" fmla="*/ 6689402 w 12330774"/>
                <a:gd name="connsiteY709-7648" fmla="*/ 2069545 h 4714424"/>
                <a:gd name="connsiteX710-7649" fmla="*/ 6482081 w 12330774"/>
                <a:gd name="connsiteY710-7650" fmla="*/ 2089322 h 4714424"/>
                <a:gd name="connsiteX711-7651" fmla="*/ 4709971 w 12330774"/>
                <a:gd name="connsiteY711-7652" fmla="*/ 2192170 h 4714424"/>
                <a:gd name="connsiteX712-7653" fmla="*/ 6352898 w 12330774"/>
                <a:gd name="connsiteY712-7654" fmla="*/ 1768919 h 4714424"/>
                <a:gd name="connsiteX713-7655" fmla="*/ 6334145 w 12330774"/>
                <a:gd name="connsiteY713-7656" fmla="*/ 1784740 h 4714424"/>
                <a:gd name="connsiteX714-7657" fmla="*/ 6344562 w 12330774"/>
                <a:gd name="connsiteY714-7658" fmla="*/ 1975927 h 4714424"/>
                <a:gd name="connsiteX715-7659" fmla="*/ 6369564 w 12330774"/>
                <a:gd name="connsiteY715-7660" fmla="*/ 2003616 h 4714424"/>
                <a:gd name="connsiteX716-7661" fmla="*/ 6447702 w 12330774"/>
                <a:gd name="connsiteY716-7662" fmla="*/ 1997024 h 4714424"/>
                <a:gd name="connsiteX717-7663" fmla="*/ 6486249 w 12330774"/>
                <a:gd name="connsiteY717-7664" fmla="*/ 1993070 h 4714424"/>
                <a:gd name="connsiteX718-7665" fmla="*/ 6503959 w 12330774"/>
                <a:gd name="connsiteY718-7666" fmla="*/ 1977244 h 4714424"/>
                <a:gd name="connsiteX719-7667" fmla="*/ 6503959 w 12330774"/>
                <a:gd name="connsiteY719-7668" fmla="*/ 1975927 h 4714424"/>
                <a:gd name="connsiteX720-7669" fmla="*/ 6492498 w 12330774"/>
                <a:gd name="connsiteY720-7670" fmla="*/ 1784741 h 4714424"/>
                <a:gd name="connsiteX721-7671" fmla="*/ 6467496 w 12330774"/>
                <a:gd name="connsiteY721-7672" fmla="*/ 1758368 h 4714424"/>
                <a:gd name="connsiteX722-7673" fmla="*/ 6429989 w 12330774"/>
                <a:gd name="connsiteY722-7674" fmla="*/ 1762322 h 4714424"/>
                <a:gd name="connsiteX723-7675" fmla="*/ 6352898 w 12330774"/>
                <a:gd name="connsiteY723-7676" fmla="*/ 1768919 h 4714424"/>
                <a:gd name="connsiteX724-7677" fmla="*/ 11648395 w 12330774"/>
                <a:gd name="connsiteY724-7678" fmla="*/ 446421 h 4714424"/>
                <a:gd name="connsiteX725-7679" fmla="*/ 11550466 w 12330774"/>
                <a:gd name="connsiteY725-7680" fmla="*/ 508396 h 4714424"/>
                <a:gd name="connsiteX726-7681" fmla="*/ 11542130 w 12330774"/>
                <a:gd name="connsiteY726-7682" fmla="*/ 517625 h 4714424"/>
                <a:gd name="connsiteX727-7683" fmla="*/ 11608807 w 12330774"/>
                <a:gd name="connsiteY727-7684" fmla="*/ 703537 h 4714424"/>
                <a:gd name="connsiteX728-7685" fmla="*/ 11640062 w 12330774"/>
                <a:gd name="connsiteY728-7686" fmla="*/ 718042 h 4714424"/>
                <a:gd name="connsiteX729-7687" fmla="*/ 11749447 w 12330774"/>
                <a:gd name="connsiteY729-7688" fmla="*/ 649479 h 4714424"/>
                <a:gd name="connsiteX730-7689" fmla="*/ 11756743 w 12330774"/>
                <a:gd name="connsiteY730-7690" fmla="*/ 641566 h 4714424"/>
                <a:gd name="connsiteX731-7691" fmla="*/ 11756743 w 12330774"/>
                <a:gd name="connsiteY731-7692" fmla="*/ 638928 h 4714424"/>
                <a:gd name="connsiteX732-7693" fmla="*/ 11680689 w 12330774"/>
                <a:gd name="connsiteY732-7694" fmla="*/ 458288 h 4714424"/>
                <a:gd name="connsiteX733-7695" fmla="*/ 11679649 w 12330774"/>
                <a:gd name="connsiteY733-7696" fmla="*/ 458288 h 4714424"/>
                <a:gd name="connsiteX734-7697" fmla="*/ 11648395 w 12330774"/>
                <a:gd name="connsiteY734-7698" fmla="*/ 446421 h 4714424"/>
                <a:gd name="connsiteX735-7699" fmla="*/ 6098697 w 12330774"/>
                <a:gd name="connsiteY735-7700" fmla="*/ 1790011 h 4714424"/>
                <a:gd name="connsiteX736-7701" fmla="*/ 6079944 w 12330774"/>
                <a:gd name="connsiteY736-7702" fmla="*/ 1805838 h 4714424"/>
                <a:gd name="connsiteX737-7703" fmla="*/ 6089321 w 12330774"/>
                <a:gd name="connsiteY737-7704" fmla="*/ 1997024 h 4714424"/>
                <a:gd name="connsiteX738-7705" fmla="*/ 6113283 w 12330774"/>
                <a:gd name="connsiteY738-7706" fmla="*/ 2024713 h 4714424"/>
                <a:gd name="connsiteX739-7707" fmla="*/ 6229964 w 12330774"/>
                <a:gd name="connsiteY739-7708" fmla="*/ 2015484 h 4714424"/>
                <a:gd name="connsiteX740-7709" fmla="*/ 6248718 w 12330774"/>
                <a:gd name="connsiteY740-7710" fmla="*/ 1999662 h 4714424"/>
                <a:gd name="connsiteX741-7711" fmla="*/ 6238297 w 12330774"/>
                <a:gd name="connsiteY741-7712" fmla="*/ 1808471 h 4714424"/>
                <a:gd name="connsiteX742-7713" fmla="*/ 6213295 w 12330774"/>
                <a:gd name="connsiteY742-7714" fmla="*/ 1780782 h 4714424"/>
                <a:gd name="connsiteX743-7715" fmla="*/ 6098697 w 12330774"/>
                <a:gd name="connsiteY743-7716" fmla="*/ 1790011 h 4714424"/>
                <a:gd name="connsiteX744-7717" fmla="*/ 5844496 w 12330774"/>
                <a:gd name="connsiteY744-7718" fmla="*/ 1808471 h 4714424"/>
                <a:gd name="connsiteX745-7719" fmla="*/ 5825743 w 12330774"/>
                <a:gd name="connsiteY745-7720" fmla="*/ 1824297 h 4714424"/>
                <a:gd name="connsiteX746-7721" fmla="*/ 5834076 w 12330774"/>
                <a:gd name="connsiteY746-7722" fmla="*/ 2015484 h 4714424"/>
                <a:gd name="connsiteX747-7723" fmla="*/ 5858041 w 12330774"/>
                <a:gd name="connsiteY747-7724" fmla="*/ 2043173 h 4714424"/>
                <a:gd name="connsiteX748-7725" fmla="*/ 5974723 w 12330774"/>
                <a:gd name="connsiteY748-7726" fmla="*/ 2035260 h 4714424"/>
                <a:gd name="connsiteX749-7727" fmla="*/ 5993473 w 12330774"/>
                <a:gd name="connsiteY749-7728" fmla="*/ 2019438 h 4714424"/>
                <a:gd name="connsiteX750-7729" fmla="*/ 5992433 w 12330774"/>
                <a:gd name="connsiteY750-7730" fmla="*/ 2019438 h 4714424"/>
                <a:gd name="connsiteX751-7731" fmla="*/ 5984096 w 12330774"/>
                <a:gd name="connsiteY751-7732" fmla="*/ 1828252 h 4714424"/>
                <a:gd name="connsiteX752-7733" fmla="*/ 5960138 w 12330774"/>
                <a:gd name="connsiteY752-7734" fmla="*/ 1800562 h 4714424"/>
                <a:gd name="connsiteX753-7735" fmla="*/ 5844496 w 12330774"/>
                <a:gd name="connsiteY753-7736" fmla="*/ 1808471 h 4714424"/>
                <a:gd name="connsiteX754-7737" fmla="*/ 11873033 w 12330774"/>
                <a:gd name="connsiteY754-7738" fmla="*/ 284406 h 4714424"/>
                <a:gd name="connsiteX755-7739" fmla="*/ 11855712 w 12330774"/>
                <a:gd name="connsiteY755-7740" fmla="*/ 289515 h 4714424"/>
                <a:gd name="connsiteX756-7741" fmla="*/ 11767160 w 12330774"/>
                <a:gd name="connsiteY756-7742" fmla="*/ 363353 h 4714424"/>
                <a:gd name="connsiteX757-7743" fmla="*/ 11760908 w 12330774"/>
                <a:gd name="connsiteY757-7744" fmla="*/ 371267 h 4714424"/>
                <a:gd name="connsiteX758-7745" fmla="*/ 11760908 w 12330774"/>
                <a:gd name="connsiteY758-7746" fmla="*/ 373904 h 4714424"/>
                <a:gd name="connsiteX759-7747" fmla="*/ 11843211 w 12330774"/>
                <a:gd name="connsiteY759-7748" fmla="*/ 550586 h 4714424"/>
                <a:gd name="connsiteX760-7749" fmla="*/ 11875509 w 12330774"/>
                <a:gd name="connsiteY760-7750" fmla="*/ 561136 h 4714424"/>
                <a:gd name="connsiteX761-7751" fmla="*/ 11979690 w 12330774"/>
                <a:gd name="connsiteY761-7752" fmla="*/ 474110 h 4714424"/>
                <a:gd name="connsiteX762-7753" fmla="*/ 11984898 w 12330774"/>
                <a:gd name="connsiteY762-7754" fmla="*/ 467518 h 4714424"/>
                <a:gd name="connsiteX763-7755" fmla="*/ 11985938 w 12330774"/>
                <a:gd name="connsiteY763-7756" fmla="*/ 467518 h 4714424"/>
                <a:gd name="connsiteX764-7757" fmla="*/ 11983854 w 12330774"/>
                <a:gd name="connsiteY764-7758" fmla="*/ 462247 h 4714424"/>
                <a:gd name="connsiteX765-7759" fmla="*/ 11888010 w 12330774"/>
                <a:gd name="connsiteY765-7760" fmla="*/ 296108 h 4714424"/>
                <a:gd name="connsiteX766-7761" fmla="*/ 11873033 w 12330774"/>
                <a:gd name="connsiteY766-7762" fmla="*/ 284406 h 4714424"/>
                <a:gd name="connsiteX767-7763" fmla="*/ 5590296 w 12330774"/>
                <a:gd name="connsiteY767-7764" fmla="*/ 1825614 h 4714424"/>
                <a:gd name="connsiteX768-7765" fmla="*/ 5571542 w 12330774"/>
                <a:gd name="connsiteY768-7766" fmla="*/ 1841436 h 4714424"/>
                <a:gd name="connsiteX769-7767" fmla="*/ 5578835 w 12330774"/>
                <a:gd name="connsiteY769-7768" fmla="*/ 2031306 h 4714424"/>
                <a:gd name="connsiteX770-7769" fmla="*/ 5602797 w 12330774"/>
                <a:gd name="connsiteY770-7770" fmla="*/ 2058995 h 4714424"/>
                <a:gd name="connsiteX771-7771" fmla="*/ 5719478 w 12330774"/>
                <a:gd name="connsiteY771-7772" fmla="*/ 2052403 h 4714424"/>
                <a:gd name="connsiteX772-7773" fmla="*/ 5738232 w 12330774"/>
                <a:gd name="connsiteY772-7774" fmla="*/ 2036581 h 4714424"/>
                <a:gd name="connsiteX773-7775" fmla="*/ 5737192 w 12330774"/>
                <a:gd name="connsiteY773-7776" fmla="*/ 2037897 h 4714424"/>
                <a:gd name="connsiteX774-7777" fmla="*/ 5729895 w 12330774"/>
                <a:gd name="connsiteY774-7778" fmla="*/ 1846711 h 4714424"/>
                <a:gd name="connsiteX775-7779" fmla="*/ 5705937 w 12330774"/>
                <a:gd name="connsiteY775-7780" fmla="*/ 1819022 h 4714424"/>
                <a:gd name="connsiteX776-7781" fmla="*/ 5590296 w 12330774"/>
                <a:gd name="connsiteY776-7782" fmla="*/ 1825614 h 4714424"/>
                <a:gd name="connsiteX777-7783" fmla="*/ 5335054 w 12330774"/>
                <a:gd name="connsiteY777-7784" fmla="*/ 1838798 h 4714424"/>
                <a:gd name="connsiteX778-7785" fmla="*/ 5316301 w 12330774"/>
                <a:gd name="connsiteY778-7786" fmla="*/ 1854624 h 4714424"/>
                <a:gd name="connsiteX779-7787" fmla="*/ 5322553 w 12330774"/>
                <a:gd name="connsiteY779-7788" fmla="*/ 2045811 h 4714424"/>
                <a:gd name="connsiteX780-7789" fmla="*/ 5346512 w 12330774"/>
                <a:gd name="connsiteY780-7790" fmla="*/ 2073500 h 4714424"/>
                <a:gd name="connsiteX781-7791" fmla="*/ 5463193 w 12330774"/>
                <a:gd name="connsiteY781-7792" fmla="*/ 2066908 h 4714424"/>
                <a:gd name="connsiteX782-7793" fmla="*/ 5482991 w 12330774"/>
                <a:gd name="connsiteY782-7794" fmla="*/ 2051086 h 4714424"/>
                <a:gd name="connsiteX783-7795" fmla="*/ 5480907 w 12330774"/>
                <a:gd name="connsiteY783-7796" fmla="*/ 2049765 h 4714424"/>
                <a:gd name="connsiteX784-7797" fmla="*/ 5474654 w 12330774"/>
                <a:gd name="connsiteY784-7798" fmla="*/ 1859895 h 4714424"/>
                <a:gd name="connsiteX785-7799" fmla="*/ 5450692 w 12330774"/>
                <a:gd name="connsiteY785-7800" fmla="*/ 1832206 h 4714424"/>
                <a:gd name="connsiteX786-7801" fmla="*/ 5335054 w 12330774"/>
                <a:gd name="connsiteY786-7802" fmla="*/ 1838798 h 4714424"/>
                <a:gd name="connsiteX787-7803" fmla="*/ 5081894 w 12330774"/>
                <a:gd name="connsiteY787-7804" fmla="*/ 1851986 h 4714424"/>
                <a:gd name="connsiteX788-7805" fmla="*/ 5062100 w 12330774"/>
                <a:gd name="connsiteY788-7806" fmla="*/ 1867808 h 4714424"/>
                <a:gd name="connsiteX789-7807" fmla="*/ 5067309 w 12330774"/>
                <a:gd name="connsiteY789-7808" fmla="*/ 2057678 h 4714424"/>
                <a:gd name="connsiteX790-7809" fmla="*/ 5091271 w 12330774"/>
                <a:gd name="connsiteY790-7810" fmla="*/ 2085367 h 4714424"/>
                <a:gd name="connsiteX791-7811" fmla="*/ 5207952 w 12330774"/>
                <a:gd name="connsiteY791-7812" fmla="*/ 2080092 h 4714424"/>
                <a:gd name="connsiteX792-7813" fmla="*/ 5227746 w 12330774"/>
                <a:gd name="connsiteY792-7814" fmla="*/ 2064270 h 4714424"/>
                <a:gd name="connsiteX793-7815" fmla="*/ 5226706 w 12330774"/>
                <a:gd name="connsiteY793-7816" fmla="*/ 2064270 h 4714424"/>
                <a:gd name="connsiteX794-7817" fmla="*/ 5221497 w 12330774"/>
                <a:gd name="connsiteY794-7818" fmla="*/ 1874400 h 4714424"/>
                <a:gd name="connsiteX795-7819" fmla="*/ 5197535 w 12330774"/>
                <a:gd name="connsiteY795-7820" fmla="*/ 1846711 h 4714424"/>
                <a:gd name="connsiteX796-7821" fmla="*/ 5081894 w 12330774"/>
                <a:gd name="connsiteY796-7822" fmla="*/ 1851986 h 4714424"/>
                <a:gd name="connsiteX797-7823" fmla="*/ 4828737 w 12330774"/>
                <a:gd name="connsiteY797-7824" fmla="*/ 1859895 h 4714424"/>
                <a:gd name="connsiteX798-7825" fmla="*/ 4808943 w 12330774"/>
                <a:gd name="connsiteY798-7826" fmla="*/ 1875717 h 4714424"/>
                <a:gd name="connsiteX799-7827" fmla="*/ 4812067 w 12330774"/>
                <a:gd name="connsiteY799-7828" fmla="*/ 2065587 h 4714424"/>
                <a:gd name="connsiteX800-7829" fmla="*/ 4836029 w 12330774"/>
                <a:gd name="connsiteY800-7830" fmla="*/ 2094597 h 4714424"/>
                <a:gd name="connsiteX801-7831" fmla="*/ 4952711 w 12330774"/>
                <a:gd name="connsiteY801-7832" fmla="*/ 2090638 h 4714424"/>
                <a:gd name="connsiteX802-7833" fmla="*/ 4972505 w 12330774"/>
                <a:gd name="connsiteY802-7834" fmla="*/ 2074816 h 4714424"/>
                <a:gd name="connsiteX803-7835" fmla="*/ 4972505 w 12330774"/>
                <a:gd name="connsiteY803-7836" fmla="*/ 2073500 h 4714424"/>
                <a:gd name="connsiteX804-7837" fmla="*/ 4968337 w 12330774"/>
                <a:gd name="connsiteY804-7838" fmla="*/ 1883630 h 4714424"/>
                <a:gd name="connsiteX805-7839" fmla="*/ 4944378 w 12330774"/>
                <a:gd name="connsiteY805-7840" fmla="*/ 1855941 h 4714424"/>
                <a:gd name="connsiteX806-7841" fmla="*/ 4828737 w 12330774"/>
                <a:gd name="connsiteY806-7842" fmla="*/ 1859895 h 4714424"/>
                <a:gd name="connsiteX807-7843" fmla="*/ 4575576 w 12330774"/>
                <a:gd name="connsiteY807-7844" fmla="*/ 1866487 h 4714424"/>
                <a:gd name="connsiteX808-7845" fmla="*/ 4555782 w 12330774"/>
                <a:gd name="connsiteY808-7846" fmla="*/ 1882313 h 4714424"/>
                <a:gd name="connsiteX809-7847" fmla="*/ 4557867 w 12330774"/>
                <a:gd name="connsiteY809-7848" fmla="*/ 2072179 h 4714424"/>
                <a:gd name="connsiteX810-7849" fmla="*/ 4580785 w 12330774"/>
                <a:gd name="connsiteY810-7850" fmla="*/ 2101189 h 4714424"/>
                <a:gd name="connsiteX811-7851" fmla="*/ 4697470 w 12330774"/>
                <a:gd name="connsiteY811-7852" fmla="*/ 2098551 h 4714424"/>
                <a:gd name="connsiteX812-7853" fmla="*/ 4717264 w 12330774"/>
                <a:gd name="connsiteY812-7854" fmla="*/ 2082729 h 4714424"/>
                <a:gd name="connsiteX813-7855" fmla="*/ 4714136 w 12330774"/>
                <a:gd name="connsiteY813-7856" fmla="*/ 1892860 h 4714424"/>
                <a:gd name="connsiteX814-7857" fmla="*/ 4690177 w 12330774"/>
                <a:gd name="connsiteY814-7858" fmla="*/ 1863854 h 4714424"/>
                <a:gd name="connsiteX815-7859" fmla="*/ 4575576 w 12330774"/>
                <a:gd name="connsiteY815-7860" fmla="*/ 1866487 h 4714424"/>
                <a:gd name="connsiteX816-7861" fmla="*/ 4322419 w 12330774"/>
                <a:gd name="connsiteY816-7862" fmla="*/ 1869125 h 4714424"/>
                <a:gd name="connsiteX817-7863" fmla="*/ 4301582 w 12330774"/>
                <a:gd name="connsiteY817-7864" fmla="*/ 1886268 h 4714424"/>
                <a:gd name="connsiteX818-7865" fmla="*/ 4301582 w 12330774"/>
                <a:gd name="connsiteY818-7866" fmla="*/ 2074817 h 4714424"/>
                <a:gd name="connsiteX819-7867" fmla="*/ 4324503 w 12330774"/>
                <a:gd name="connsiteY819-7868" fmla="*/ 2103827 h 4714424"/>
                <a:gd name="connsiteX820-7869" fmla="*/ 4441185 w 12330774"/>
                <a:gd name="connsiteY820-7870" fmla="*/ 2103827 h 4714424"/>
                <a:gd name="connsiteX821-7871" fmla="*/ 4462019 w 12330774"/>
                <a:gd name="connsiteY821-7872" fmla="*/ 2086684 h 4714424"/>
                <a:gd name="connsiteX822-7873" fmla="*/ 4459935 w 12330774"/>
                <a:gd name="connsiteY822-7874" fmla="*/ 2086684 h 4714424"/>
                <a:gd name="connsiteX823-7875" fmla="*/ 4459935 w 12330774"/>
                <a:gd name="connsiteY823-7876" fmla="*/ 1898135 h 4714424"/>
                <a:gd name="connsiteX824-7877" fmla="*/ 4437017 w 12330774"/>
                <a:gd name="connsiteY824-7878" fmla="*/ 1869125 h 4714424"/>
                <a:gd name="connsiteX825-7879" fmla="*/ 4322419 w 12330774"/>
                <a:gd name="connsiteY825-7880" fmla="*/ 1869125 h 4714424"/>
                <a:gd name="connsiteX826-7881" fmla="*/ 4071343 w 12330774"/>
                <a:gd name="connsiteY826-7882" fmla="*/ 1866487 h 4714424"/>
                <a:gd name="connsiteX827-7883" fmla="*/ 4049465 w 12330774"/>
                <a:gd name="connsiteY827-7884" fmla="*/ 1883630 h 4714424"/>
                <a:gd name="connsiteX828-7885" fmla="*/ 4045297 w 12330774"/>
                <a:gd name="connsiteY828-7886" fmla="*/ 2070862 h 4714424"/>
                <a:gd name="connsiteX829-7887" fmla="*/ 4067178 w 12330774"/>
                <a:gd name="connsiteY829-7888" fmla="*/ 2101189 h 4714424"/>
                <a:gd name="connsiteX830-7889" fmla="*/ 4184900 w 12330774"/>
                <a:gd name="connsiteY830-7890" fmla="*/ 2103827 h 4714424"/>
                <a:gd name="connsiteX831-7891" fmla="*/ 4205737 w 12330774"/>
                <a:gd name="connsiteY831-7892" fmla="*/ 2086684 h 4714424"/>
                <a:gd name="connsiteX832-7893" fmla="*/ 4205737 w 12330774"/>
                <a:gd name="connsiteY832-7894" fmla="*/ 2088005 h 4714424"/>
                <a:gd name="connsiteX833-7895" fmla="*/ 4207818 w 12330774"/>
                <a:gd name="connsiteY833-7896" fmla="*/ 1899452 h 4714424"/>
                <a:gd name="connsiteX834-7897" fmla="*/ 4184900 w 12330774"/>
                <a:gd name="connsiteY834-7898" fmla="*/ 1869125 h 4714424"/>
                <a:gd name="connsiteX835-7899" fmla="*/ 4071343 w 12330774"/>
                <a:gd name="connsiteY835-7900" fmla="*/ 1866487 h 4714424"/>
                <a:gd name="connsiteX836-7901" fmla="*/ 2720120 w 12330774"/>
                <a:gd name="connsiteY836-7902" fmla="*/ 2201400 h 4714424"/>
                <a:gd name="connsiteX837-7903" fmla="*/ 2982657 w 12330774"/>
                <a:gd name="connsiteY837-7904" fmla="*/ 3970874 h 4714424"/>
                <a:gd name="connsiteX838-7905" fmla="*/ 4862072 w 12330774"/>
                <a:gd name="connsiteY838-7906" fmla="*/ 4044717 h 4714424"/>
                <a:gd name="connsiteX839-7907" fmla="*/ 4579744 w 12330774"/>
                <a:gd name="connsiteY839-7908" fmla="*/ 2201400 h 4714424"/>
                <a:gd name="connsiteX840-7909" fmla="*/ 4036964 w 12330774"/>
                <a:gd name="connsiteY840-7910" fmla="*/ 2196124 h 4714424"/>
                <a:gd name="connsiteX841-7911" fmla="*/ 4038007 w 12330774"/>
                <a:gd name="connsiteY841-7912" fmla="*/ 2197441 h 4714424"/>
                <a:gd name="connsiteX842-7913" fmla="*/ 2720120 w 12330774"/>
                <a:gd name="connsiteY842-7914" fmla="*/ 2201400 h 4714424"/>
                <a:gd name="connsiteX843-7915" fmla="*/ 3815061 w 12330774"/>
                <a:gd name="connsiteY843-7916" fmla="*/ 1855941 h 4714424"/>
                <a:gd name="connsiteX844-7917" fmla="*/ 3793180 w 12330774"/>
                <a:gd name="connsiteY844-7918" fmla="*/ 1873083 h 4714424"/>
                <a:gd name="connsiteX845-7919" fmla="*/ 3790056 w 12330774"/>
                <a:gd name="connsiteY845-7920" fmla="*/ 2060316 h 4714424"/>
                <a:gd name="connsiteX846-7921" fmla="*/ 3812977 w 12330774"/>
                <a:gd name="connsiteY846-7922" fmla="*/ 2090638 h 4714424"/>
                <a:gd name="connsiteX847-7923" fmla="*/ 3927575 w 12330774"/>
                <a:gd name="connsiteY847-7924" fmla="*/ 2094597 h 4714424"/>
                <a:gd name="connsiteX848-7925" fmla="*/ 3949452 w 12330774"/>
                <a:gd name="connsiteY848-7926" fmla="*/ 2076138 h 4714424"/>
                <a:gd name="connsiteX849-7927" fmla="*/ 3948412 w 12330774"/>
                <a:gd name="connsiteY849-7928" fmla="*/ 2076138 h 4714424"/>
                <a:gd name="connsiteX850-7929" fmla="*/ 3953617 w 12330774"/>
                <a:gd name="connsiteY850-7930" fmla="*/ 1890222 h 4714424"/>
                <a:gd name="connsiteX851-7931" fmla="*/ 3931743 w 12330774"/>
                <a:gd name="connsiteY851-7932" fmla="*/ 1859895 h 4714424"/>
                <a:gd name="connsiteX852-7933" fmla="*/ 3815061 w 12330774"/>
                <a:gd name="connsiteY852-7934" fmla="*/ 1855941 h 4714424"/>
                <a:gd name="connsiteX853-7935" fmla="*/ 3559817 w 12330774"/>
                <a:gd name="connsiteY853-7936" fmla="*/ 1850665 h 4714424"/>
                <a:gd name="connsiteX854-7937" fmla="*/ 3537939 w 12330774"/>
                <a:gd name="connsiteY854-7938" fmla="*/ 1867808 h 4714424"/>
                <a:gd name="connsiteX855-7939" fmla="*/ 3537939 w 12330774"/>
                <a:gd name="connsiteY855-7940" fmla="*/ 2056357 h 4714424"/>
                <a:gd name="connsiteX856-7941" fmla="*/ 3560860 w 12330774"/>
                <a:gd name="connsiteY856-7942" fmla="*/ 2085367 h 4714424"/>
                <a:gd name="connsiteX857-7943" fmla="*/ 3675458 w 12330774"/>
                <a:gd name="connsiteY857-7944" fmla="*/ 2086684 h 4714424"/>
                <a:gd name="connsiteX858-7945" fmla="*/ 3696295 w 12330774"/>
                <a:gd name="connsiteY858-7946" fmla="*/ 2069545 h 4714424"/>
                <a:gd name="connsiteX859-7947" fmla="*/ 3697335 w 12330774"/>
                <a:gd name="connsiteY859-7948" fmla="*/ 2070862 h 4714424"/>
                <a:gd name="connsiteX860-7949" fmla="*/ 3699420 w 12330774"/>
                <a:gd name="connsiteY860-7950" fmla="*/ 1882313 h 4714424"/>
                <a:gd name="connsiteX861-7951" fmla="*/ 3676498 w 12330774"/>
                <a:gd name="connsiteY861-7952" fmla="*/ 1851986 h 4714424"/>
                <a:gd name="connsiteX862-7953" fmla="*/ 3559817 w 12330774"/>
                <a:gd name="connsiteY862-7954" fmla="*/ 1850665 h 4714424"/>
                <a:gd name="connsiteX863-7955" fmla="*/ 3303532 w 12330774"/>
                <a:gd name="connsiteY863-7956" fmla="*/ 1849348 h 4714424"/>
                <a:gd name="connsiteX864-7957" fmla="*/ 3283738 w 12330774"/>
                <a:gd name="connsiteY864-7958" fmla="*/ 1866487 h 4714424"/>
                <a:gd name="connsiteX865-7959" fmla="*/ 3283738 w 12330774"/>
                <a:gd name="connsiteY865-7960" fmla="*/ 2055040 h 4714424"/>
                <a:gd name="connsiteX866-7961" fmla="*/ 3306660 w 12330774"/>
                <a:gd name="connsiteY866-7962" fmla="*/ 2084046 h 4714424"/>
                <a:gd name="connsiteX867-7963" fmla="*/ 3421257 w 12330774"/>
                <a:gd name="connsiteY867-7964" fmla="*/ 2084046 h 4714424"/>
                <a:gd name="connsiteX868-7965" fmla="*/ 3442095 w 12330774"/>
                <a:gd name="connsiteY868-7966" fmla="*/ 2066908 h 4714424"/>
                <a:gd name="connsiteX869-7967" fmla="*/ 3443135 w 12330774"/>
                <a:gd name="connsiteY869-7968" fmla="*/ 2066908 h 4714424"/>
                <a:gd name="connsiteX870-7969" fmla="*/ 3443135 w 12330774"/>
                <a:gd name="connsiteY870-7970" fmla="*/ 1878354 h 4714424"/>
                <a:gd name="connsiteX871-7971" fmla="*/ 3420213 w 12330774"/>
                <a:gd name="connsiteY871-7972" fmla="*/ 1849349 h 4714424"/>
                <a:gd name="connsiteX872-7973" fmla="*/ 3303532 w 12330774"/>
                <a:gd name="connsiteY872-7974" fmla="*/ 1849348 h 4714424"/>
                <a:gd name="connsiteX873-7975" fmla="*/ 3045166 w 12330774"/>
                <a:gd name="connsiteY873-7976" fmla="*/ 1854624 h 4714424"/>
                <a:gd name="connsiteX874-7977" fmla="*/ 3025372 w 12330774"/>
                <a:gd name="connsiteY874-7978" fmla="*/ 1870446 h 4714424"/>
                <a:gd name="connsiteX875-7979" fmla="*/ 3028497 w 12330774"/>
                <a:gd name="connsiteY875-7980" fmla="*/ 2060316 h 4714424"/>
                <a:gd name="connsiteX876-7981" fmla="*/ 3052459 w 12330774"/>
                <a:gd name="connsiteY876-7982" fmla="*/ 2089322 h 4714424"/>
                <a:gd name="connsiteX877-7983" fmla="*/ 3168097 w 12330774"/>
                <a:gd name="connsiteY877-7984" fmla="*/ 2086684 h 4714424"/>
                <a:gd name="connsiteX878-7985" fmla="*/ 3187894 w 12330774"/>
                <a:gd name="connsiteY878-7986" fmla="*/ 2069546 h 4714424"/>
                <a:gd name="connsiteX879-7987" fmla="*/ 3186850 w 12330774"/>
                <a:gd name="connsiteY879-7988" fmla="*/ 2069545 h 4714424"/>
                <a:gd name="connsiteX880-7989" fmla="*/ 3184766 w 12330774"/>
                <a:gd name="connsiteY880-7990" fmla="*/ 1880992 h 4714424"/>
                <a:gd name="connsiteX881-7991" fmla="*/ 3161848 w 12330774"/>
                <a:gd name="connsiteY881-7992" fmla="*/ 1851986 h 4714424"/>
                <a:gd name="connsiteX882-7993" fmla="*/ 3045166 w 12330774"/>
                <a:gd name="connsiteY882-7994" fmla="*/ 1854624 h 4714424"/>
                <a:gd name="connsiteX883-7995" fmla="*/ 772987 w 12330774"/>
                <a:gd name="connsiteY883-7996" fmla="*/ 2412362 h 4714424"/>
                <a:gd name="connsiteX884-7997" fmla="*/ 1063651 w 12330774"/>
                <a:gd name="connsiteY884-7998" fmla="*/ 4156790 h 4714424"/>
                <a:gd name="connsiteX885-7999" fmla="*/ 2824300 w 12330774"/>
                <a:gd name="connsiteY885-8000" fmla="*/ 3976150 h 4714424"/>
                <a:gd name="connsiteX886-8001" fmla="*/ 2536764 w 12330774"/>
                <a:gd name="connsiteY886-8002" fmla="*/ 2210629 h 4714424"/>
                <a:gd name="connsiteX887-8003" fmla="*/ 2536764 w 12330774"/>
                <a:gd name="connsiteY887-8004" fmla="*/ 2211946 h 4714424"/>
                <a:gd name="connsiteX888-8005" fmla="*/ 772987 w 12330774"/>
                <a:gd name="connsiteY888-8006" fmla="*/ 2412362 h 4714424"/>
                <a:gd name="connsiteX889-8007" fmla="*/ 2789921 w 12330774"/>
                <a:gd name="connsiteY889-8008" fmla="*/ 1862533 h 4714424"/>
                <a:gd name="connsiteX890-8009" fmla="*/ 2770128 w 12330774"/>
                <a:gd name="connsiteY890-8010" fmla="*/ 1878355 h 4714424"/>
                <a:gd name="connsiteX891-8011" fmla="*/ 2775336 w 12330774"/>
                <a:gd name="connsiteY891-8012" fmla="*/ 2068225 h 4714424"/>
                <a:gd name="connsiteX892-8013" fmla="*/ 2799298 w 12330774"/>
                <a:gd name="connsiteY892-8014" fmla="*/ 2095914 h 4714424"/>
                <a:gd name="connsiteX893-8015" fmla="*/ 2913899 w 12330774"/>
                <a:gd name="connsiteY893-8016" fmla="*/ 2091959 h 4714424"/>
                <a:gd name="connsiteX894-8017" fmla="*/ 2926138 w 12330774"/>
                <a:gd name="connsiteY894-8018" fmla="*/ 2087510 h 4714424"/>
                <a:gd name="connsiteX895-8019" fmla="*/ 2933672 w 12330774"/>
                <a:gd name="connsiteY895-8020" fmla="*/ 2076170 h 4714424"/>
                <a:gd name="connsiteX896-8021" fmla="*/ 2933693 w 12330774"/>
                <a:gd name="connsiteY896-8022" fmla="*/ 2077454 h 4714424"/>
                <a:gd name="connsiteX897-8023" fmla="*/ 2933693 w 12330774"/>
                <a:gd name="connsiteY897-8024" fmla="*/ 2076138 h 4714424"/>
                <a:gd name="connsiteX898-8025" fmla="*/ 2933672 w 12330774"/>
                <a:gd name="connsiteY898-8026" fmla="*/ 2076170 h 4714424"/>
                <a:gd name="connsiteX899-8027" fmla="*/ 2930565 w 12330774"/>
                <a:gd name="connsiteY899-8028" fmla="*/ 1887584 h 4714424"/>
                <a:gd name="connsiteX900-8029" fmla="*/ 2906607 w 12330774"/>
                <a:gd name="connsiteY900-8030" fmla="*/ 1858578 h 4714424"/>
                <a:gd name="connsiteX901-8031" fmla="*/ 2789921 w 12330774"/>
                <a:gd name="connsiteY901-8032" fmla="*/ 1862533 h 4714424"/>
                <a:gd name="connsiteX902-8033" fmla="*/ 2532596 w 12330774"/>
                <a:gd name="connsiteY902-8034" fmla="*/ 1873084 h 4714424"/>
                <a:gd name="connsiteX903-8035" fmla="*/ 2513843 w 12330774"/>
                <a:gd name="connsiteY903-8036" fmla="*/ 1888905 h 4714424"/>
                <a:gd name="connsiteX904-8037" fmla="*/ 2520095 w 12330774"/>
                <a:gd name="connsiteY904-8038" fmla="*/ 2080092 h 4714424"/>
                <a:gd name="connsiteX905-8039" fmla="*/ 2544057 w 12330774"/>
                <a:gd name="connsiteY905-8040" fmla="*/ 2107781 h 4714424"/>
                <a:gd name="connsiteX906-8041" fmla="*/ 2659695 w 12330774"/>
                <a:gd name="connsiteY906-8042" fmla="*/ 2102506 h 4714424"/>
                <a:gd name="connsiteX907-8043" fmla="*/ 2679492 w 12330774"/>
                <a:gd name="connsiteY907-8044" fmla="*/ 2086684 h 4714424"/>
                <a:gd name="connsiteX908-8045" fmla="*/ 2678448 w 12330774"/>
                <a:gd name="connsiteY908-8046" fmla="*/ 2084047 h 4714424"/>
                <a:gd name="connsiteX909-8047" fmla="*/ 2673240 w 12330774"/>
                <a:gd name="connsiteY909-8048" fmla="*/ 1894176 h 4714424"/>
                <a:gd name="connsiteX910-8049" fmla="*/ 2649278 w 12330774"/>
                <a:gd name="connsiteY910-8050" fmla="*/ 1866487 h 4714424"/>
                <a:gd name="connsiteX911-8051" fmla="*/ 2532596 w 12330774"/>
                <a:gd name="connsiteY911-8052" fmla="*/ 1873084 h 4714424"/>
                <a:gd name="connsiteX912-8053" fmla="*/ 2278395 w 12330774"/>
                <a:gd name="connsiteY912-8054" fmla="*/ 1890222 h 4714424"/>
                <a:gd name="connsiteX913-8055" fmla="*/ 2259645 w 12330774"/>
                <a:gd name="connsiteY913-8056" fmla="*/ 1906044 h 4714424"/>
                <a:gd name="connsiteX914-8057" fmla="*/ 2267978 w 12330774"/>
                <a:gd name="connsiteY914-8058" fmla="*/ 2097235 h 4714424"/>
                <a:gd name="connsiteX915-8059" fmla="*/ 2291940 w 12330774"/>
                <a:gd name="connsiteY915-8060" fmla="*/ 2124924 h 4714424"/>
                <a:gd name="connsiteX916-8061" fmla="*/ 2406538 w 12330774"/>
                <a:gd name="connsiteY916-8062" fmla="*/ 2117011 h 4714424"/>
                <a:gd name="connsiteX917-8063" fmla="*/ 2425291 w 12330774"/>
                <a:gd name="connsiteY917-8064" fmla="*/ 2101189 h 4714424"/>
                <a:gd name="connsiteX918-8065" fmla="*/ 2425291 w 12330774"/>
                <a:gd name="connsiteY918-8066" fmla="*/ 2099868 h 4714424"/>
                <a:gd name="connsiteX919-8067" fmla="*/ 2417999 w 12330774"/>
                <a:gd name="connsiteY919-8068" fmla="*/ 1910003 h 4714424"/>
                <a:gd name="connsiteX920-8069" fmla="*/ 2394037 w 12330774"/>
                <a:gd name="connsiteY920-8070" fmla="*/ 1882313 h 4714424"/>
                <a:gd name="connsiteX921-8071" fmla="*/ 2278395 w 12330774"/>
                <a:gd name="connsiteY921-8072" fmla="*/ 1890222 h 4714424"/>
                <a:gd name="connsiteX922-8073" fmla="*/ 2020030 w 12330774"/>
                <a:gd name="connsiteY922-8074" fmla="*/ 1910003 h 4714424"/>
                <a:gd name="connsiteX923-8075" fmla="*/ 2001276 w 12330774"/>
                <a:gd name="connsiteY923-8076" fmla="*/ 1925824 h 4714424"/>
                <a:gd name="connsiteX924-8077" fmla="*/ 2011693 w 12330774"/>
                <a:gd name="connsiteY924-8078" fmla="*/ 2117011 h 4714424"/>
                <a:gd name="connsiteX925-8079" fmla="*/ 2036699 w 12330774"/>
                <a:gd name="connsiteY925-8080" fmla="*/ 2144700 h 4714424"/>
                <a:gd name="connsiteX926-8081" fmla="*/ 2152337 w 12330774"/>
                <a:gd name="connsiteY926-8082" fmla="*/ 2135470 h 4714424"/>
                <a:gd name="connsiteX927-8083" fmla="*/ 2171090 w 12330774"/>
                <a:gd name="connsiteY927-8084" fmla="*/ 2119648 h 4714424"/>
                <a:gd name="connsiteX928-8085" fmla="*/ 2161714 w 12330774"/>
                <a:gd name="connsiteY928-8086" fmla="*/ 1928462 h 4714424"/>
                <a:gd name="connsiteX929-8087" fmla="*/ 2136711 w 12330774"/>
                <a:gd name="connsiteY929-8088" fmla="*/ 1900773 h 4714424"/>
                <a:gd name="connsiteX930-8089" fmla="*/ 2020030 w 12330774"/>
                <a:gd name="connsiteY930-8090" fmla="*/ 1910003 h 4714424"/>
                <a:gd name="connsiteX931-8091" fmla="*/ 1764785 w 12330774"/>
                <a:gd name="connsiteY931-8092" fmla="*/ 1935054 h 4714424"/>
                <a:gd name="connsiteX932-8093" fmla="*/ 1747075 w 12330774"/>
                <a:gd name="connsiteY932-8094" fmla="*/ 1950876 h 4714424"/>
                <a:gd name="connsiteX933-8095" fmla="*/ 1759576 w 12330774"/>
                <a:gd name="connsiteY933-8096" fmla="*/ 2142062 h 4714424"/>
                <a:gd name="connsiteX934-8097" fmla="*/ 1784582 w 12330774"/>
                <a:gd name="connsiteY934-8098" fmla="*/ 2168435 h 4714424"/>
                <a:gd name="connsiteX935-8099" fmla="*/ 1899180 w 12330774"/>
                <a:gd name="connsiteY935-8100" fmla="*/ 2156567 h 4714424"/>
                <a:gd name="connsiteX936-8101" fmla="*/ 1917858 w 12330774"/>
                <a:gd name="connsiteY936-8102" fmla="*/ 2140809 h 4714424"/>
                <a:gd name="connsiteX937-8103" fmla="*/ 1917933 w 12330774"/>
                <a:gd name="connsiteY937-8104" fmla="*/ 2142062 h 4714424"/>
                <a:gd name="connsiteX938-8105" fmla="*/ 1917933 w 12330774"/>
                <a:gd name="connsiteY938-8106" fmla="*/ 2140746 h 4714424"/>
                <a:gd name="connsiteX939-8107" fmla="*/ 1917858 w 12330774"/>
                <a:gd name="connsiteY939-8108" fmla="*/ 2140809 h 4714424"/>
                <a:gd name="connsiteX940-8109" fmla="*/ 1906472 w 12330774"/>
                <a:gd name="connsiteY940-8110" fmla="*/ 1950876 h 4714424"/>
                <a:gd name="connsiteX941-8111" fmla="*/ 1881467 w 12330774"/>
                <a:gd name="connsiteY941-8112" fmla="*/ 1923187 h 4714424"/>
                <a:gd name="connsiteX942-8113" fmla="*/ 1764785 w 12330774"/>
                <a:gd name="connsiteY942-8114" fmla="*/ 1935054 h 4714424"/>
                <a:gd name="connsiteX943-8115" fmla="*/ 1510584 w 12330774"/>
                <a:gd name="connsiteY943-8116" fmla="*/ 1961422 h 4714424"/>
                <a:gd name="connsiteX944-8117" fmla="*/ 1492874 w 12330774"/>
                <a:gd name="connsiteY944-8118" fmla="*/ 1975927 h 4714424"/>
                <a:gd name="connsiteX945-8119" fmla="*/ 1507460 w 12330774"/>
                <a:gd name="connsiteY945-8120" fmla="*/ 2168435 h 4714424"/>
                <a:gd name="connsiteX946-8121" fmla="*/ 1532465 w 12330774"/>
                <a:gd name="connsiteY946-8122" fmla="*/ 2194803 h 4714424"/>
                <a:gd name="connsiteX947-8123" fmla="*/ 1647063 w 12330774"/>
                <a:gd name="connsiteY947-8124" fmla="*/ 2181619 h 4714424"/>
                <a:gd name="connsiteX948-8125" fmla="*/ 1664773 w 12330774"/>
                <a:gd name="connsiteY948-8126" fmla="*/ 2167114 h 4714424"/>
                <a:gd name="connsiteX949-8127" fmla="*/ 1651231 w 12330774"/>
                <a:gd name="connsiteY949-8128" fmla="*/ 1974610 h 4714424"/>
                <a:gd name="connsiteX950-8129" fmla="*/ 1626225 w 12330774"/>
                <a:gd name="connsiteY950-8130" fmla="*/ 1948238 h 4714424"/>
                <a:gd name="connsiteX951-8131" fmla="*/ 1510584 w 12330774"/>
                <a:gd name="connsiteY951-8132" fmla="*/ 1961422 h 4714424"/>
                <a:gd name="connsiteX952-8133" fmla="*/ 1255343 w 12330774"/>
                <a:gd name="connsiteY952-8134" fmla="*/ 1993070 h 4714424"/>
                <a:gd name="connsiteX953-8135" fmla="*/ 1237633 w 12330774"/>
                <a:gd name="connsiteY953-8136" fmla="*/ 2007571 h 4714424"/>
                <a:gd name="connsiteX954-8137" fmla="*/ 1254303 w 12330774"/>
                <a:gd name="connsiteY954-8138" fmla="*/ 2200078 h 4714424"/>
                <a:gd name="connsiteX955-8139" fmla="*/ 1280349 w 12330774"/>
                <a:gd name="connsiteY955-8140" fmla="*/ 2226451 h 4714424"/>
                <a:gd name="connsiteX956-8141" fmla="*/ 1394946 w 12330774"/>
                <a:gd name="connsiteY956-8142" fmla="*/ 2211946 h 4714424"/>
                <a:gd name="connsiteX957-8143" fmla="*/ 1412656 w 12330774"/>
                <a:gd name="connsiteY957-8144" fmla="*/ 2197441 h 4714424"/>
                <a:gd name="connsiteX958-8145" fmla="*/ 1411615 w 12330774"/>
                <a:gd name="connsiteY958-8146" fmla="*/ 2196124 h 4714424"/>
                <a:gd name="connsiteX959-8147" fmla="*/ 1395986 w 12330774"/>
                <a:gd name="connsiteY959-8148" fmla="*/ 2003616 h 4714424"/>
                <a:gd name="connsiteX960-8149" fmla="*/ 1370984 w 12330774"/>
                <a:gd name="connsiteY960-8150" fmla="*/ 1977244 h 4714424"/>
                <a:gd name="connsiteX961-8151" fmla="*/ 1255343 w 12330774"/>
                <a:gd name="connsiteY961-8152" fmla="*/ 1993070 h 4714424"/>
                <a:gd name="connsiteX962-8153" fmla="*/ 1001142 w 12330774"/>
                <a:gd name="connsiteY962-8154" fmla="*/ 2031306 h 4714424"/>
                <a:gd name="connsiteX963-8155" fmla="*/ 984473 w 12330774"/>
                <a:gd name="connsiteY963-8156" fmla="*/ 2045811 h 4714424"/>
                <a:gd name="connsiteX964-8157" fmla="*/ 1003226 w 12330774"/>
                <a:gd name="connsiteY964-8158" fmla="*/ 2238319 h 4714424"/>
                <a:gd name="connsiteX965-8159" fmla="*/ 1029272 w 12330774"/>
                <a:gd name="connsiteY965-8160" fmla="*/ 2263370 h 4714424"/>
                <a:gd name="connsiteX966-8161" fmla="*/ 1143870 w 12330774"/>
                <a:gd name="connsiteY966-8162" fmla="*/ 2246227 h 4714424"/>
                <a:gd name="connsiteX967-8163" fmla="*/ 1160539 w 12330774"/>
                <a:gd name="connsiteY967-8164" fmla="*/ 2231722 h 4714424"/>
                <a:gd name="connsiteX968-8165" fmla="*/ 1142829 w 12330774"/>
                <a:gd name="connsiteY968-8166" fmla="*/ 2039219 h 4714424"/>
                <a:gd name="connsiteX969-8167" fmla="*/ 1116783 w 12330774"/>
                <a:gd name="connsiteY969-8168" fmla="*/ 2014168 h 4714424"/>
                <a:gd name="connsiteX970-8169" fmla="*/ 1001142 w 12330774"/>
                <a:gd name="connsiteY970-8170" fmla="*/ 2031306 h 4714424"/>
                <a:gd name="connsiteX971-8171" fmla="*/ 746941 w 12330774"/>
                <a:gd name="connsiteY971-8172" fmla="*/ 2073500 h 4714424"/>
                <a:gd name="connsiteX972-8173" fmla="*/ 730275 w 12330774"/>
                <a:gd name="connsiteY972-8174" fmla="*/ 2086684 h 4714424"/>
                <a:gd name="connsiteX973-8175" fmla="*/ 752150 w 12330774"/>
                <a:gd name="connsiteY973-8176" fmla="*/ 2280508 h 4714424"/>
                <a:gd name="connsiteX974-8177" fmla="*/ 778196 w 12330774"/>
                <a:gd name="connsiteY974-8178" fmla="*/ 2305564 h 4714424"/>
                <a:gd name="connsiteX975-8179" fmla="*/ 891753 w 12330774"/>
                <a:gd name="connsiteY975-8180" fmla="*/ 2285784 h 4714424"/>
                <a:gd name="connsiteX976-8181" fmla="*/ 908422 w 12330774"/>
                <a:gd name="connsiteY976-8182" fmla="*/ 2271278 h 4714424"/>
                <a:gd name="connsiteX977-8183" fmla="*/ 888629 w 12330774"/>
                <a:gd name="connsiteY977-8184" fmla="*/ 2078775 h 4714424"/>
                <a:gd name="connsiteX978-8185" fmla="*/ 862582 w 12330774"/>
                <a:gd name="connsiteY978-8186" fmla="*/ 2053719 h 4714424"/>
                <a:gd name="connsiteX979-8187" fmla="*/ 746941 w 12330774"/>
                <a:gd name="connsiteY979-8188" fmla="*/ 2073500 h 4714424"/>
                <a:gd name="connsiteX980-8189" fmla="*/ 492744 w 12330774"/>
                <a:gd name="connsiteY980-8190" fmla="*/ 2120965 h 4714424"/>
                <a:gd name="connsiteX981-8191" fmla="*/ 477115 w 12330774"/>
                <a:gd name="connsiteY981-8192" fmla="*/ 2134154 h 4714424"/>
                <a:gd name="connsiteX982-8193" fmla="*/ 502117 w 12330774"/>
                <a:gd name="connsiteY982-8194" fmla="*/ 2327978 h 4714424"/>
                <a:gd name="connsiteX983-8195" fmla="*/ 528163 w 12330774"/>
                <a:gd name="connsiteY983-8196" fmla="*/ 2351713 h 4714424"/>
                <a:gd name="connsiteX984-8197" fmla="*/ 641720 w 12330774"/>
                <a:gd name="connsiteY984-8198" fmla="*/ 2329294 h 4714424"/>
                <a:gd name="connsiteX985-8199" fmla="*/ 657204 w 12330774"/>
                <a:gd name="connsiteY985-8200" fmla="*/ 2316230 h 4714424"/>
                <a:gd name="connsiteX986-8201" fmla="*/ 657346 w 12330774"/>
                <a:gd name="connsiteY986-8202" fmla="*/ 2317427 h 4714424"/>
                <a:gd name="connsiteX987-8203" fmla="*/ 657346 w 12330774"/>
                <a:gd name="connsiteY987-8204" fmla="*/ 2316111 h 4714424"/>
                <a:gd name="connsiteX988-8205" fmla="*/ 657204 w 12330774"/>
                <a:gd name="connsiteY988-8206" fmla="*/ 2316230 h 4714424"/>
                <a:gd name="connsiteX989-8207" fmla="*/ 634428 w 12330774"/>
                <a:gd name="connsiteY989-8208" fmla="*/ 2123603 h 4714424"/>
                <a:gd name="connsiteX990-8209" fmla="*/ 608382 w 12330774"/>
                <a:gd name="connsiteY990-8210" fmla="*/ 2098551 h 4714424"/>
                <a:gd name="connsiteX991-8211" fmla="*/ 492744 w 12330774"/>
                <a:gd name="connsiteY991-8212" fmla="*/ 2120965 h 4714424"/>
                <a:gd name="connsiteX992-8213" fmla="*/ 237499 w 12330774"/>
                <a:gd name="connsiteY992-8214" fmla="*/ 2176343 h 4714424"/>
                <a:gd name="connsiteX993-8215" fmla="*/ 222914 w 12330774"/>
                <a:gd name="connsiteY993-8216" fmla="*/ 2188211 h 4714424"/>
                <a:gd name="connsiteX994-8217" fmla="*/ 252084 w 12330774"/>
                <a:gd name="connsiteY994-8218" fmla="*/ 2383356 h 4714424"/>
                <a:gd name="connsiteX995-8219" fmla="*/ 279171 w 12330774"/>
                <a:gd name="connsiteY995-8220" fmla="*/ 2407091 h 4714424"/>
                <a:gd name="connsiteX996-8221" fmla="*/ 391688 w 12330774"/>
                <a:gd name="connsiteY996-8222" fmla="*/ 2380719 h 4714424"/>
                <a:gd name="connsiteX997-8223" fmla="*/ 407313 w 12330774"/>
                <a:gd name="connsiteY997-8224" fmla="*/ 2367534 h 4714424"/>
                <a:gd name="connsiteX998-8225" fmla="*/ 406273 w 12330774"/>
                <a:gd name="connsiteY998-8226" fmla="*/ 2367535 h 4714424"/>
                <a:gd name="connsiteX999-8227" fmla="*/ 380227 w 12330774"/>
                <a:gd name="connsiteY999-8228" fmla="*/ 2173710 h 4714424"/>
                <a:gd name="connsiteX1000-8229" fmla="*/ 353140 w 12330774"/>
                <a:gd name="connsiteY1000-8230" fmla="*/ 2149976 h 4714424"/>
                <a:gd name="connsiteX1001-8231" fmla="*/ 237499 w 12330774"/>
                <a:gd name="connsiteY1001-8232" fmla="*/ 2176343 h 4714424"/>
                <a:gd name="connsiteX1002-8233" fmla="*/ 0 w 12330774"/>
                <a:gd name="connsiteY1002-8234" fmla="*/ 2149329 h 4714424"/>
                <a:gd name="connsiteX1003-8235" fmla="*/ 53213 w 12330774"/>
                <a:gd name="connsiteY1003-8236" fmla="*/ 2136125 h 4714424"/>
                <a:gd name="connsiteX1004-8237" fmla="*/ 4043212 w 12330774"/>
                <a:gd name="connsiteY1004-8238" fmla="*/ 1771552 h 4714424"/>
                <a:gd name="connsiteX1005-8239" fmla="*/ 8509436 w 12330774"/>
                <a:gd name="connsiteY1005-8240" fmla="*/ 1361490 h 4714424"/>
                <a:gd name="connsiteX1006-8241" fmla="*/ 11251466 w 12330774"/>
                <a:gd name="connsiteY1006-8242" fmla="*/ 554544 h 4714424"/>
                <a:gd name="connsiteX1007-8243" fmla="*/ 11970313 w 12330774"/>
                <a:gd name="connsiteY1007-8244" fmla="*/ 97008 h 4714424"/>
                <a:gd name="connsiteX1008-8245" fmla="*/ 12010811 w 12330774"/>
                <a:gd name="connsiteY1008-8246" fmla="*/ 36851 h 4714424"/>
                <a:gd name="connsiteX1009-8247" fmla="*/ 12028827 w 12330774"/>
                <a:gd name="connsiteY1009-8248" fmla="*/ 0 h 4714424"/>
                <a:gd name="connsiteX1010-8249" fmla="*/ 12064662 w 12330774"/>
                <a:gd name="connsiteY1010-8250" fmla="*/ 144107 h 4714424"/>
                <a:gd name="connsiteX1011-8251" fmla="*/ 12038031 w 12330774"/>
                <a:gd name="connsiteY1011-8252" fmla="*/ 118105 h 4714424"/>
                <a:gd name="connsiteX1012-8253" fmla="*/ 12006776 w 12330774"/>
                <a:gd name="connsiteY1012-8254" fmla="*/ 122064 h 4714424"/>
                <a:gd name="connsiteX1013-8255" fmla="*/ 11956768 w 12330774"/>
                <a:gd name="connsiteY1013-8256" fmla="*/ 185351 h 4714424"/>
                <a:gd name="connsiteX1014-8257" fmla="*/ 11953644 w 12330774"/>
                <a:gd name="connsiteY1014-8258" fmla="*/ 190626 h 4714424"/>
                <a:gd name="connsiteX1015-8259" fmla="*/ 11956768 w 12330774"/>
                <a:gd name="connsiteY1015-8260" fmla="*/ 197218 h 4714424"/>
                <a:gd name="connsiteX1016-8261" fmla="*/ 12061989 w 12330774"/>
                <a:gd name="connsiteY1016-8262" fmla="*/ 352807 h 4714424"/>
                <a:gd name="connsiteX1017-8263" fmla="*/ 12094287 w 12330774"/>
                <a:gd name="connsiteY1017-8264" fmla="*/ 356761 h 4714424"/>
                <a:gd name="connsiteX1018-8265" fmla="*/ 12079294 w 12330774"/>
                <a:gd name="connsiteY1018-8266" fmla="*/ 202948 h 4714424"/>
                <a:gd name="connsiteX1019-8267" fmla="*/ 12081567 w 12330774"/>
                <a:gd name="connsiteY1019-8268" fmla="*/ 212090 h 4714424"/>
                <a:gd name="connsiteX1020-8269" fmla="*/ 12098455 w 12330774"/>
                <a:gd name="connsiteY1020-8270" fmla="*/ 351486 h 4714424"/>
                <a:gd name="connsiteX1021-8271" fmla="*/ 12087185 w 12330774"/>
                <a:gd name="connsiteY1021-8272" fmla="*/ 234684 h 4714424"/>
                <a:gd name="connsiteX1022-8273" fmla="*/ 12091587 w 12330774"/>
                <a:gd name="connsiteY1022-8274" fmla="*/ 252385 h 4714424"/>
                <a:gd name="connsiteX1023-8275" fmla="*/ 12102620 w 12330774"/>
                <a:gd name="connsiteY1023-8276" fmla="*/ 346215 h 4714424"/>
                <a:gd name="connsiteX1024-8277" fmla="*/ 12108872 w 12330774"/>
                <a:gd name="connsiteY1024-8278" fmla="*/ 396318 h 4714424"/>
                <a:gd name="connsiteX1025-8279" fmla="*/ 12294316 w 12330774"/>
                <a:gd name="connsiteY1025-8280" fmla="*/ 2283146 h 4714424"/>
                <a:gd name="connsiteX1026-8281" fmla="*/ 12303688 w 12330774"/>
                <a:gd name="connsiteY1026-8282" fmla="*/ 2389949 h 4714424"/>
                <a:gd name="connsiteX1027-8283" fmla="*/ 12325566 w 12330774"/>
                <a:gd name="connsiteY1027-8284" fmla="*/ 2662886 h 4714424"/>
                <a:gd name="connsiteX1028-8285" fmla="*/ 12330774 w 12330774"/>
                <a:gd name="connsiteY1028-8286" fmla="*/ 2738045 h 4714424"/>
                <a:gd name="connsiteX1029-8287" fmla="*/ 12326610 w 12330774"/>
                <a:gd name="connsiteY1029-8288" fmla="*/ 2747275 h 4714424"/>
                <a:gd name="connsiteX1030-8289" fmla="*/ 12327650 w 12330774"/>
                <a:gd name="connsiteY1030-8290" fmla="*/ 2768367 h 4714424"/>
                <a:gd name="connsiteX1031-8291" fmla="*/ 11698304 w 12330774"/>
                <a:gd name="connsiteY1031-8292" fmla="*/ 3370022 h 4714424"/>
                <a:gd name="connsiteX1032-8293" fmla="*/ 9034503 w 12330774"/>
                <a:gd name="connsiteY1032-8294" fmla="*/ 4226673 h 4714424"/>
                <a:gd name="connsiteX1033-8295" fmla="*/ 7136335 w 12330774"/>
                <a:gd name="connsiteY1033-8296" fmla="*/ 4446871 h 4714424"/>
                <a:gd name="connsiteX1034-8297" fmla="*/ 5140517 w 12330774"/>
                <a:gd name="connsiteY1034-8298" fmla="*/ 4538122 h 4714424"/>
                <a:gd name="connsiteX1035-8299" fmla="*/ 1090025 w 12330774"/>
                <a:gd name="connsiteY1035-8300" fmla="*/ 4623271 h 4714424"/>
                <a:gd name="connsiteX1036-8301" fmla="*/ 637856 w 12330774"/>
                <a:gd name="connsiteY1036-8302" fmla="*/ 4714424 h 4714424"/>
                <a:gd name="connsiteX1037-8303" fmla="*/ 611100 w 12330774"/>
                <a:gd name="connsiteY1037-8304" fmla="*/ 4606825 h 4714424"/>
                <a:gd name="connsiteX1038-8305" fmla="*/ 669850 w 12330774"/>
                <a:gd name="connsiteY1038-8306" fmla="*/ 4594546 h 4714424"/>
                <a:gd name="connsiteX1039-8307" fmla="*/ 685476 w 12330774"/>
                <a:gd name="connsiteY1039-8308" fmla="*/ 4581362 h 4714424"/>
                <a:gd name="connsiteX1040-8309" fmla="*/ 660474 w 12330774"/>
                <a:gd name="connsiteY1040-8310" fmla="*/ 4387534 h 4714424"/>
                <a:gd name="connsiteX1041-8311" fmla="*/ 634428 w 12330774"/>
                <a:gd name="connsiteY1041-8312" fmla="*/ 4363803 h 4714424"/>
                <a:gd name="connsiteX1042-8313" fmla="*/ 554735 w 12330774"/>
                <a:gd name="connsiteY1042-8314" fmla="*/ 4380156 h 4714424"/>
                <a:gd name="connsiteX1043-8315" fmla="*/ 523510 w 12330774"/>
                <a:gd name="connsiteY1043-8316" fmla="*/ 4254589 h 4714424"/>
                <a:gd name="connsiteX1044-8317" fmla="*/ 960511 w 12330774"/>
                <a:gd name="connsiteY1044-8318" fmla="*/ 4167341 h 4714424"/>
                <a:gd name="connsiteX1045-8319" fmla="*/ 649013 w 12330774"/>
                <a:gd name="connsiteY1045-8320" fmla="*/ 2428184 h 4714424"/>
                <a:gd name="connsiteX1046-8321" fmla="*/ 294538 w 12330774"/>
                <a:gd name="connsiteY1046-8322" fmla="*/ 2504332 h 4714424"/>
                <a:gd name="connsiteX1047-8323" fmla="*/ 100798 w 12330774"/>
                <a:gd name="connsiteY1047-8324" fmla="*/ 2554683 h 4714424"/>
                <a:gd name="connsiteX1048-8325" fmla="*/ 76391 w 12330774"/>
                <a:gd name="connsiteY1048-8326" fmla="*/ 2456530 h 4714424"/>
                <a:gd name="connsiteX1049-8327" fmla="*/ 144779 w 12330774"/>
                <a:gd name="connsiteY1049-8328" fmla="*/ 2438735 h 4714424"/>
                <a:gd name="connsiteX1050-8329" fmla="*/ 159364 w 12330774"/>
                <a:gd name="connsiteY1050-8330" fmla="*/ 2426867 h 4714424"/>
                <a:gd name="connsiteX1051-8331" fmla="*/ 160405 w 12330774"/>
                <a:gd name="connsiteY1051-8332" fmla="*/ 2425551 h 4714424"/>
                <a:gd name="connsiteX1052-8333" fmla="*/ 130194 w 12330774"/>
                <a:gd name="connsiteY1052-8334" fmla="*/ 2231722 h 4714424"/>
                <a:gd name="connsiteX1053-8335" fmla="*/ 103108 w 12330774"/>
                <a:gd name="connsiteY1053-8336" fmla="*/ 2209308 h 4714424"/>
                <a:gd name="connsiteX1054-8337" fmla="*/ 20314 w 12330774"/>
                <a:gd name="connsiteY1054-8338" fmla="*/ 2231021 h 4714424"/>
                <a:gd name="connsiteX1055-8339" fmla="*/ 0 w 12330774"/>
                <a:gd name="connsiteY1055-8340" fmla="*/ 2149329 h 4714424"/>
                <a:gd name="connsiteX0-8341" fmla="*/ 9521027 w 12330774"/>
                <a:gd name="connsiteY0-8342" fmla="*/ 3765183 h 4714424"/>
                <a:gd name="connsiteX1-8343" fmla="*/ 9409554 w 12330774"/>
                <a:gd name="connsiteY1-8344" fmla="*/ 3794193 h 4714424"/>
                <a:gd name="connsiteX2-8345" fmla="*/ 9394969 w 12330774"/>
                <a:gd name="connsiteY2-8346" fmla="*/ 3806060 h 4714424"/>
                <a:gd name="connsiteX3-8347" fmla="*/ 9393925 w 12330774"/>
                <a:gd name="connsiteY3-8348" fmla="*/ 3806060 h 4714424"/>
                <a:gd name="connsiteX4-8349" fmla="*/ 9423096 w 12330774"/>
                <a:gd name="connsiteY4-8350" fmla="*/ 3999885 h 4714424"/>
                <a:gd name="connsiteX5-8351" fmla="*/ 9450185 w 12330774"/>
                <a:gd name="connsiteY5-8352" fmla="*/ 4023619 h 4714424"/>
                <a:gd name="connsiteX6-8353" fmla="*/ 9565822 w 12330774"/>
                <a:gd name="connsiteY6-8354" fmla="*/ 3993293 h 4714424"/>
                <a:gd name="connsiteX7-8355" fmla="*/ 9580408 w 12330774"/>
                <a:gd name="connsiteY7-8356" fmla="*/ 3981425 h 4714424"/>
                <a:gd name="connsiteX8-8357" fmla="*/ 9548114 w 12330774"/>
                <a:gd name="connsiteY8-8358" fmla="*/ 3787601 h 4714424"/>
                <a:gd name="connsiteX9-8359" fmla="*/ 9521027 w 12330774"/>
                <a:gd name="connsiteY9-8360" fmla="*/ 3765183 h 4714424"/>
                <a:gd name="connsiteX10-8361" fmla="*/ 9162646 w 12330774"/>
                <a:gd name="connsiteY10-8362" fmla="*/ 3848250 h 4714424"/>
                <a:gd name="connsiteX11-8363" fmla="*/ 9147020 w 12330774"/>
                <a:gd name="connsiteY11-8364" fmla="*/ 3861439 h 4714424"/>
                <a:gd name="connsiteX12-8365" fmla="*/ 9145977 w 12330774"/>
                <a:gd name="connsiteY12-8366" fmla="*/ 3860118 h 4714424"/>
                <a:gd name="connsiteX13-8367" fmla="*/ 9168898 w 12330774"/>
                <a:gd name="connsiteY13-8368" fmla="*/ 4053947 h 4714424"/>
                <a:gd name="connsiteX14-8369" fmla="*/ 9194944 w 12330774"/>
                <a:gd name="connsiteY14-8370" fmla="*/ 4078998 h 4714424"/>
                <a:gd name="connsiteX15-8371" fmla="*/ 9312666 w 12330774"/>
                <a:gd name="connsiteY15-8372" fmla="*/ 4055263 h 4714424"/>
                <a:gd name="connsiteX16-8373" fmla="*/ 9328292 w 12330774"/>
                <a:gd name="connsiteY16-8374" fmla="*/ 4042079 h 4714424"/>
                <a:gd name="connsiteX17-8375" fmla="*/ 9301205 w 12330774"/>
                <a:gd name="connsiteY17-8376" fmla="*/ 3848250 h 4714424"/>
                <a:gd name="connsiteX18-8377" fmla="*/ 9274119 w 12330774"/>
                <a:gd name="connsiteY18-8378" fmla="*/ 3824520 h 4714424"/>
                <a:gd name="connsiteX19-8379" fmla="*/ 9162646 w 12330774"/>
                <a:gd name="connsiteY19-8380" fmla="*/ 3848250 h 4714424"/>
                <a:gd name="connsiteX20-8381" fmla="*/ 9766892 w 12330774"/>
                <a:gd name="connsiteY20-8382" fmla="*/ 3695304 h 4714424"/>
                <a:gd name="connsiteX21-8383" fmla="*/ 9655419 w 12330774"/>
                <a:gd name="connsiteY21-8384" fmla="*/ 3728264 h 4714424"/>
                <a:gd name="connsiteX22-8385" fmla="*/ 9641877 w 12330774"/>
                <a:gd name="connsiteY22-8386" fmla="*/ 3740131 h 4714424"/>
                <a:gd name="connsiteX23-8387" fmla="*/ 9640833 w 12330774"/>
                <a:gd name="connsiteY23-8388" fmla="*/ 3738814 h 4714424"/>
                <a:gd name="connsiteX24-8389" fmla="*/ 9675216 w 12330774"/>
                <a:gd name="connsiteY24-8390" fmla="*/ 3932639 h 4714424"/>
                <a:gd name="connsiteX25-8391" fmla="*/ 9703342 w 12330774"/>
                <a:gd name="connsiteY25-8392" fmla="*/ 3955053 h 4714424"/>
                <a:gd name="connsiteX26-8393" fmla="*/ 9817940 w 12330774"/>
                <a:gd name="connsiteY26-8394" fmla="*/ 3922092 h 4714424"/>
                <a:gd name="connsiteX27-8395" fmla="*/ 9831485 w 12330774"/>
                <a:gd name="connsiteY27-8396" fmla="*/ 3910225 h 4714424"/>
                <a:gd name="connsiteX28-8397" fmla="*/ 9795022 w 12330774"/>
                <a:gd name="connsiteY28-8398" fmla="*/ 3716396 h 4714424"/>
                <a:gd name="connsiteX29-8399" fmla="*/ 9766892 w 12330774"/>
                <a:gd name="connsiteY29-8400" fmla="*/ 3695304 h 4714424"/>
                <a:gd name="connsiteX30-8401" fmla="*/ 10013800 w 12330774"/>
                <a:gd name="connsiteY30-8402" fmla="*/ 3618828 h 4714424"/>
                <a:gd name="connsiteX31-8403" fmla="*/ 9902327 w 12330774"/>
                <a:gd name="connsiteY31-8404" fmla="*/ 3654426 h 4714424"/>
                <a:gd name="connsiteX32-8405" fmla="*/ 9893211 w 12330774"/>
                <a:gd name="connsiteY32-8406" fmla="*/ 3660855 h 4714424"/>
                <a:gd name="connsiteX33-8407" fmla="*/ 9888988 w 12330774"/>
                <a:gd name="connsiteY33-8408" fmla="*/ 3666040 h 4714424"/>
                <a:gd name="connsiteX34-8409" fmla="*/ 9888783 w 12330774"/>
                <a:gd name="connsiteY34-8410" fmla="*/ 3664977 h 4714424"/>
                <a:gd name="connsiteX35-8411" fmla="*/ 9888782 w 12330774"/>
                <a:gd name="connsiteY35-8412" fmla="*/ 3666293 h 4714424"/>
                <a:gd name="connsiteX36-8413" fmla="*/ 9888988 w 12330774"/>
                <a:gd name="connsiteY36-8414" fmla="*/ 3666040 h 4714424"/>
                <a:gd name="connsiteX37-8415" fmla="*/ 9926289 w 12330774"/>
                <a:gd name="connsiteY37-8416" fmla="*/ 3858801 h 4714424"/>
                <a:gd name="connsiteX38-8417" fmla="*/ 9954419 w 12330774"/>
                <a:gd name="connsiteY38-8418" fmla="*/ 3881215 h 4714424"/>
                <a:gd name="connsiteX39-8419" fmla="*/ 10067973 w 12330774"/>
                <a:gd name="connsiteY39-8420" fmla="*/ 3844296 h 4714424"/>
                <a:gd name="connsiteX40-8421" fmla="*/ 10081518 w 12330774"/>
                <a:gd name="connsiteY40-8422" fmla="*/ 3832429 h 4714424"/>
                <a:gd name="connsiteX41-8423" fmla="*/ 10041930 w 12330774"/>
                <a:gd name="connsiteY41-8424" fmla="*/ 3639925 h 4714424"/>
                <a:gd name="connsiteX42-8425" fmla="*/ 10013800 w 12330774"/>
                <a:gd name="connsiteY42-8426" fmla="*/ 3618828 h 4714424"/>
                <a:gd name="connsiteX43-8427" fmla="*/ 8914697 w 12330774"/>
                <a:gd name="connsiteY43-8428" fmla="*/ 3886490 h 4714424"/>
                <a:gd name="connsiteX44-8429" fmla="*/ 8896988 w 12330774"/>
                <a:gd name="connsiteY44-8430" fmla="*/ 3900995 h 4714424"/>
                <a:gd name="connsiteX45-8431" fmla="*/ 8912613 w 12330774"/>
                <a:gd name="connsiteY45-8432" fmla="*/ 4093498 h 4714424"/>
                <a:gd name="connsiteX46-8433" fmla="*/ 8937615 w 12330774"/>
                <a:gd name="connsiteY46-8434" fmla="*/ 4119871 h 4714424"/>
                <a:gd name="connsiteX47-8435" fmla="*/ 8988664 w 12330774"/>
                <a:gd name="connsiteY47-8436" fmla="*/ 4113279 h 4714424"/>
                <a:gd name="connsiteX48-8437" fmla="*/ 9055341 w 12330774"/>
                <a:gd name="connsiteY48-8438" fmla="*/ 4104050 h 4714424"/>
                <a:gd name="connsiteX49-8439" fmla="*/ 9072010 w 12330774"/>
                <a:gd name="connsiteY49-8440" fmla="*/ 4089544 h 4714424"/>
                <a:gd name="connsiteX50-8441" fmla="*/ 9053257 w 12330774"/>
                <a:gd name="connsiteY50-8442" fmla="*/ 3897037 h 4714424"/>
                <a:gd name="connsiteX51-8443" fmla="*/ 9027211 w 12330774"/>
                <a:gd name="connsiteY51-8444" fmla="*/ 3871985 h 4714424"/>
                <a:gd name="connsiteX52-8445" fmla="*/ 8965746 w 12330774"/>
                <a:gd name="connsiteY52-8446" fmla="*/ 3879898 h 4714424"/>
                <a:gd name="connsiteX53-8447" fmla="*/ 8914697 w 12330774"/>
                <a:gd name="connsiteY53-8448" fmla="*/ 3886490 h 4714424"/>
                <a:gd name="connsiteX54-8449" fmla="*/ 10258624 w 12330774"/>
                <a:gd name="connsiteY54-8450" fmla="*/ 3537077 h 4714424"/>
                <a:gd name="connsiteX55-8451" fmla="*/ 10147151 w 12330774"/>
                <a:gd name="connsiteY55-8452" fmla="*/ 3575312 h 4714424"/>
                <a:gd name="connsiteX56-8453" fmla="*/ 10134650 w 12330774"/>
                <a:gd name="connsiteY56-8454" fmla="*/ 3587180 h 4714424"/>
                <a:gd name="connsiteX57-8455" fmla="*/ 10175281 w 12330774"/>
                <a:gd name="connsiteY57-8456" fmla="*/ 3779688 h 4714424"/>
                <a:gd name="connsiteX58-8457" fmla="*/ 10203408 w 12330774"/>
                <a:gd name="connsiteY58-8458" fmla="*/ 3800785 h 4714424"/>
                <a:gd name="connsiteX59-8459" fmla="*/ 10315925 w 12330774"/>
                <a:gd name="connsiteY59-8460" fmla="*/ 3762545 h 4714424"/>
                <a:gd name="connsiteX60-8461" fmla="*/ 10328426 w 12330774"/>
                <a:gd name="connsiteY60-8462" fmla="*/ 3750682 h 4714424"/>
                <a:gd name="connsiteX61-8463" fmla="*/ 10286754 w 12330774"/>
                <a:gd name="connsiteY61-8464" fmla="*/ 3558174 h 4714424"/>
                <a:gd name="connsiteX62-8465" fmla="*/ 10258624 w 12330774"/>
                <a:gd name="connsiteY62-8466" fmla="*/ 3537077 h 4714424"/>
                <a:gd name="connsiteX63-8467" fmla="*/ 8661537 w 12330774"/>
                <a:gd name="connsiteY63-8468" fmla="*/ 3918134 h 4714424"/>
                <a:gd name="connsiteX64-8469" fmla="*/ 8643827 w 12330774"/>
                <a:gd name="connsiteY64-8470" fmla="*/ 3932639 h 4714424"/>
                <a:gd name="connsiteX65-8471" fmla="*/ 8659456 w 12330774"/>
                <a:gd name="connsiteY65-8472" fmla="*/ 4125147 h 4714424"/>
                <a:gd name="connsiteX66-8473" fmla="*/ 8684458 w 12330774"/>
                <a:gd name="connsiteY66-8474" fmla="*/ 4151515 h 4714424"/>
                <a:gd name="connsiteX67-8475" fmla="*/ 8800096 w 12330774"/>
                <a:gd name="connsiteY67-8476" fmla="*/ 4137014 h 4714424"/>
                <a:gd name="connsiteX68-8477" fmla="*/ 8817809 w 12330774"/>
                <a:gd name="connsiteY68-8478" fmla="*/ 4122509 h 4714424"/>
                <a:gd name="connsiteX69-8479" fmla="*/ 8802180 w 12330774"/>
                <a:gd name="connsiteY69-8480" fmla="*/ 3930001 h 4714424"/>
                <a:gd name="connsiteX70-8481" fmla="*/ 8777178 w 12330774"/>
                <a:gd name="connsiteY70-8482" fmla="*/ 3903633 h 4714424"/>
                <a:gd name="connsiteX71-8483" fmla="*/ 8661537 w 12330774"/>
                <a:gd name="connsiteY71-8484" fmla="*/ 3918134 h 4714424"/>
                <a:gd name="connsiteX72-8485" fmla="*/ 10502408 w 12330774"/>
                <a:gd name="connsiteY72-8486" fmla="*/ 3450055 h 4714424"/>
                <a:gd name="connsiteX73-8487" fmla="*/ 10391975 w 12330774"/>
                <a:gd name="connsiteY73-8488" fmla="*/ 3489612 h 4714424"/>
                <a:gd name="connsiteX74-8489" fmla="*/ 10379474 w 12330774"/>
                <a:gd name="connsiteY74-8490" fmla="*/ 3501475 h 4714424"/>
                <a:gd name="connsiteX75-8491" fmla="*/ 10379474 w 12330774"/>
                <a:gd name="connsiteY75-8492" fmla="*/ 3502796 h 4714424"/>
                <a:gd name="connsiteX76-8493" fmla="*/ 10422190 w 12330774"/>
                <a:gd name="connsiteY76-8494" fmla="*/ 3695303 h 4714424"/>
                <a:gd name="connsiteX77-8495" fmla="*/ 10450316 w 12330774"/>
                <a:gd name="connsiteY77-8496" fmla="*/ 3715080 h 4714424"/>
                <a:gd name="connsiteX78-8497" fmla="*/ 10562833 w 12330774"/>
                <a:gd name="connsiteY78-8498" fmla="*/ 3674207 h 4714424"/>
                <a:gd name="connsiteX79-8499" fmla="*/ 10575334 w 12330774"/>
                <a:gd name="connsiteY79-8500" fmla="*/ 3662339 h 4714424"/>
                <a:gd name="connsiteX80-8501" fmla="*/ 10530535 w 12330774"/>
                <a:gd name="connsiteY80-8502" fmla="*/ 3469831 h 4714424"/>
                <a:gd name="connsiteX81-8503" fmla="*/ 10502408 w 12330774"/>
                <a:gd name="connsiteY81-8504" fmla="*/ 3450055 h 4714424"/>
                <a:gd name="connsiteX82-8505" fmla="*/ 8407336 w 12330774"/>
                <a:gd name="connsiteY82-8506" fmla="*/ 3951098 h 4714424"/>
                <a:gd name="connsiteX83-8507" fmla="*/ 8389626 w 12330774"/>
                <a:gd name="connsiteY83-8508" fmla="*/ 3965604 h 4714424"/>
                <a:gd name="connsiteX84-8509" fmla="*/ 8405255 w 12330774"/>
                <a:gd name="connsiteY84-8510" fmla="*/ 4158107 h 4714424"/>
                <a:gd name="connsiteX85-8511" fmla="*/ 8430257 w 12330774"/>
                <a:gd name="connsiteY85-8512" fmla="*/ 4184480 h 4714424"/>
                <a:gd name="connsiteX86-8513" fmla="*/ 8545895 w 12330774"/>
                <a:gd name="connsiteY86-8514" fmla="*/ 4169974 h 4714424"/>
                <a:gd name="connsiteX87-8515" fmla="*/ 8563608 w 12330774"/>
                <a:gd name="connsiteY87-8516" fmla="*/ 4155473 h 4714424"/>
                <a:gd name="connsiteX88-8517" fmla="*/ 8547979 w 12330774"/>
                <a:gd name="connsiteY88-8518" fmla="*/ 3962966 h 4714424"/>
                <a:gd name="connsiteX89-8519" fmla="*/ 8522977 w 12330774"/>
                <a:gd name="connsiteY89-8520" fmla="*/ 3936593 h 4714424"/>
                <a:gd name="connsiteX90-8521" fmla="*/ 8407336 w 12330774"/>
                <a:gd name="connsiteY90-8522" fmla="*/ 3951098 h 4714424"/>
                <a:gd name="connsiteX91-8523" fmla="*/ 10745148 w 12330774"/>
                <a:gd name="connsiteY91-8524" fmla="*/ 3357758 h 4714424"/>
                <a:gd name="connsiteX92-8525" fmla="*/ 10634715 w 12330774"/>
                <a:gd name="connsiteY92-8526" fmla="*/ 3399948 h 4714424"/>
                <a:gd name="connsiteX93-8527" fmla="*/ 10623258 w 12330774"/>
                <a:gd name="connsiteY93-8528" fmla="*/ 3411815 h 4714424"/>
                <a:gd name="connsiteX94-8529" fmla="*/ 10624298 w 12330774"/>
                <a:gd name="connsiteY94-8530" fmla="*/ 3413136 h 4714424"/>
                <a:gd name="connsiteX95-8531" fmla="*/ 10669098 w 12330774"/>
                <a:gd name="connsiteY95-8532" fmla="*/ 3605640 h 4714424"/>
                <a:gd name="connsiteX96-8533" fmla="*/ 10698268 w 12330774"/>
                <a:gd name="connsiteY96-8534" fmla="*/ 3625420 h 4714424"/>
                <a:gd name="connsiteX97-8535" fmla="*/ 10809741 w 12330774"/>
                <a:gd name="connsiteY97-8536" fmla="*/ 3581909 h 4714424"/>
                <a:gd name="connsiteX98-8537" fmla="*/ 10821202 w 12330774"/>
                <a:gd name="connsiteY98-8538" fmla="*/ 3570042 h 4714424"/>
                <a:gd name="connsiteX99-8539" fmla="*/ 10774319 w 12330774"/>
                <a:gd name="connsiteY99-8540" fmla="*/ 3377534 h 4714424"/>
                <a:gd name="connsiteX100-8541" fmla="*/ 10745148 w 12330774"/>
                <a:gd name="connsiteY100-8542" fmla="*/ 3357758 h 4714424"/>
                <a:gd name="connsiteX101-8543" fmla="*/ 8154179 w 12330774"/>
                <a:gd name="connsiteY101-8544" fmla="*/ 3982742 h 4714424"/>
                <a:gd name="connsiteX102-8545" fmla="*/ 8136469 w 12330774"/>
                <a:gd name="connsiteY102-8546" fmla="*/ 3997247 h 4714424"/>
                <a:gd name="connsiteX103-8547" fmla="*/ 8152095 w 12330774"/>
                <a:gd name="connsiteY103-8548" fmla="*/ 4189754 h 4714424"/>
                <a:gd name="connsiteX104-8549" fmla="*/ 8177097 w 12330774"/>
                <a:gd name="connsiteY104-8550" fmla="*/ 4216123 h 4714424"/>
                <a:gd name="connsiteX105-8551" fmla="*/ 8292738 w 12330774"/>
                <a:gd name="connsiteY105-8552" fmla="*/ 4201622 h 4714424"/>
                <a:gd name="connsiteX106-8553" fmla="*/ 8310448 w 12330774"/>
                <a:gd name="connsiteY106-8554" fmla="*/ 4187117 h 4714424"/>
                <a:gd name="connsiteX107-8555" fmla="*/ 8294822 w 12330774"/>
                <a:gd name="connsiteY107-8556" fmla="*/ 3994609 h 4714424"/>
                <a:gd name="connsiteX108-8557" fmla="*/ 8269820 w 12330774"/>
                <a:gd name="connsiteY108-8558" fmla="*/ 3968241 h 4714424"/>
                <a:gd name="connsiteX109-8559" fmla="*/ 8154179 w 12330774"/>
                <a:gd name="connsiteY109-8560" fmla="*/ 3982742 h 4714424"/>
                <a:gd name="connsiteX110-8561" fmla="*/ 10986848 w 12330774"/>
                <a:gd name="connsiteY110-8562" fmla="*/ 3261502 h 4714424"/>
                <a:gd name="connsiteX111-8563" fmla="*/ 10877459 w 12330774"/>
                <a:gd name="connsiteY111-8564" fmla="*/ 3306334 h 4714424"/>
                <a:gd name="connsiteX112-8565" fmla="*/ 10869774 w 12330774"/>
                <a:gd name="connsiteY112-8566" fmla="*/ 3313256 h 4714424"/>
                <a:gd name="connsiteX113-8567" fmla="*/ 10866487 w 12330774"/>
                <a:gd name="connsiteY113-8568" fmla="*/ 3317560 h 4714424"/>
                <a:gd name="connsiteX114-8569" fmla="*/ 10865998 w 12330774"/>
                <a:gd name="connsiteY114-8570" fmla="*/ 3315563 h 4714424"/>
                <a:gd name="connsiteX115-8571" fmla="*/ 10865998 w 12330774"/>
                <a:gd name="connsiteY115-8572" fmla="*/ 3318201 h 4714424"/>
                <a:gd name="connsiteX116-8573" fmla="*/ 10866487 w 12330774"/>
                <a:gd name="connsiteY116-8574" fmla="*/ 3317560 h 4714424"/>
                <a:gd name="connsiteX117-8575" fmla="*/ 10912878 w 12330774"/>
                <a:gd name="connsiteY117-8576" fmla="*/ 3506750 h 4714424"/>
                <a:gd name="connsiteX118-8577" fmla="*/ 10942049 w 12330774"/>
                <a:gd name="connsiteY118-8578" fmla="*/ 3526531 h 4714424"/>
                <a:gd name="connsiteX119-8579" fmla="*/ 11053522 w 12330774"/>
                <a:gd name="connsiteY119-8580" fmla="*/ 3481699 h 4714424"/>
                <a:gd name="connsiteX120-8581" fmla="*/ 11064982 w 12330774"/>
                <a:gd name="connsiteY120-8582" fmla="*/ 3471148 h 4714424"/>
                <a:gd name="connsiteX121-8583" fmla="*/ 11016018 w 12330774"/>
                <a:gd name="connsiteY121-8584" fmla="*/ 3279961 h 4714424"/>
                <a:gd name="connsiteX122-8585" fmla="*/ 10986848 w 12330774"/>
                <a:gd name="connsiteY122-8586" fmla="*/ 3261502 h 4714424"/>
                <a:gd name="connsiteX123-8587" fmla="*/ 7901022 w 12330774"/>
                <a:gd name="connsiteY123-8588" fmla="*/ 4014390 h 4714424"/>
                <a:gd name="connsiteX124-8589" fmla="*/ 7883309 w 12330774"/>
                <a:gd name="connsiteY124-8590" fmla="*/ 4028891 h 4714424"/>
                <a:gd name="connsiteX125-8591" fmla="*/ 7897894 w 12330774"/>
                <a:gd name="connsiteY125-8592" fmla="*/ 4221398 h 4714424"/>
                <a:gd name="connsiteX126-8593" fmla="*/ 7922896 w 12330774"/>
                <a:gd name="connsiteY126-8594" fmla="*/ 4247771 h 4714424"/>
                <a:gd name="connsiteX127-8595" fmla="*/ 8038537 w 12330774"/>
                <a:gd name="connsiteY127-8596" fmla="*/ 4233265 h 4714424"/>
                <a:gd name="connsiteX128-8597" fmla="*/ 8056247 w 12330774"/>
                <a:gd name="connsiteY128-8598" fmla="*/ 4218760 h 4714424"/>
                <a:gd name="connsiteX129-8599" fmla="*/ 8040621 w 12330774"/>
                <a:gd name="connsiteY129-8600" fmla="*/ 4026253 h 4714424"/>
                <a:gd name="connsiteX130-8601" fmla="*/ 8015619 w 12330774"/>
                <a:gd name="connsiteY130-8602" fmla="*/ 3999885 h 4714424"/>
                <a:gd name="connsiteX131-8603" fmla="*/ 7901022 w 12330774"/>
                <a:gd name="connsiteY131-8604" fmla="*/ 4014390 h 4714424"/>
                <a:gd name="connsiteX132-8605" fmla="*/ 11228544 w 12330774"/>
                <a:gd name="connsiteY132-8606" fmla="*/ 3161295 h 4714424"/>
                <a:gd name="connsiteX133-8607" fmla="*/ 11119159 w 12330774"/>
                <a:gd name="connsiteY133-8608" fmla="*/ 3207445 h 4714424"/>
                <a:gd name="connsiteX134-8609" fmla="*/ 11107698 w 12330774"/>
                <a:gd name="connsiteY134-8610" fmla="*/ 3219307 h 4714424"/>
                <a:gd name="connsiteX135-8611" fmla="*/ 11157702 w 12330774"/>
                <a:gd name="connsiteY135-8612" fmla="*/ 3410499 h 4714424"/>
                <a:gd name="connsiteX136-8613" fmla="*/ 11186873 w 12330774"/>
                <a:gd name="connsiteY136-8614" fmla="*/ 3428958 h 4714424"/>
                <a:gd name="connsiteX137-8615" fmla="*/ 11297306 w 12330774"/>
                <a:gd name="connsiteY137-8616" fmla="*/ 3381488 h 4714424"/>
                <a:gd name="connsiteX138-8617" fmla="*/ 11308766 w 12330774"/>
                <a:gd name="connsiteY138-8618" fmla="*/ 3370942 h 4714424"/>
                <a:gd name="connsiteX139-8619" fmla="*/ 11257715 w 12330774"/>
                <a:gd name="connsiteY139-8620" fmla="*/ 3179755 h 4714424"/>
                <a:gd name="connsiteX140-8621" fmla="*/ 11228544 w 12330774"/>
                <a:gd name="connsiteY140-8622" fmla="*/ 3161295 h 4714424"/>
                <a:gd name="connsiteX141-8623" fmla="*/ 7647861 w 12330774"/>
                <a:gd name="connsiteY141-8624" fmla="*/ 4044717 h 4714424"/>
                <a:gd name="connsiteX142-8625" fmla="*/ 7630151 w 12330774"/>
                <a:gd name="connsiteY142-8626" fmla="*/ 4059217 h 4714424"/>
                <a:gd name="connsiteX143-8627" fmla="*/ 7643693 w 12330774"/>
                <a:gd name="connsiteY143-8628" fmla="*/ 4251725 h 4714424"/>
                <a:gd name="connsiteX144-8629" fmla="*/ 7668695 w 12330774"/>
                <a:gd name="connsiteY144-8630" fmla="*/ 4278098 h 4714424"/>
                <a:gd name="connsiteX145-8631" fmla="*/ 7784336 w 12330774"/>
                <a:gd name="connsiteY145-8632" fmla="*/ 4264909 h 4714424"/>
                <a:gd name="connsiteX146-8633" fmla="*/ 7802046 w 12330774"/>
                <a:gd name="connsiteY146-8634" fmla="*/ 4250408 h 4714424"/>
                <a:gd name="connsiteX147-8635" fmla="*/ 7787461 w 12330774"/>
                <a:gd name="connsiteY147-8636" fmla="*/ 4057901 h 4714424"/>
                <a:gd name="connsiteX148-8637" fmla="*/ 7762459 w 12330774"/>
                <a:gd name="connsiteY148-8638" fmla="*/ 4031528 h 4714424"/>
                <a:gd name="connsiteX149-8639" fmla="*/ 7647861 w 12330774"/>
                <a:gd name="connsiteY149-8640" fmla="*/ 4044717 h 4714424"/>
                <a:gd name="connsiteX150-8641" fmla="*/ 7394704 w 12330774"/>
                <a:gd name="connsiteY150-8642" fmla="*/ 4072406 h 4714424"/>
                <a:gd name="connsiteX151-8643" fmla="*/ 7376991 w 12330774"/>
                <a:gd name="connsiteY151-8644" fmla="*/ 4086906 h 4714424"/>
                <a:gd name="connsiteX152-8645" fmla="*/ 7376991 w 12330774"/>
                <a:gd name="connsiteY152-8646" fmla="*/ 4088228 h 4714424"/>
                <a:gd name="connsiteX153-8647" fmla="*/ 7388452 w 12330774"/>
                <a:gd name="connsiteY153-8648" fmla="*/ 4280731 h 4714424"/>
                <a:gd name="connsiteX154-8649" fmla="*/ 7413454 w 12330774"/>
                <a:gd name="connsiteY154-8650" fmla="*/ 4307103 h 4714424"/>
                <a:gd name="connsiteX155-8651" fmla="*/ 7530136 w 12330774"/>
                <a:gd name="connsiteY155-8652" fmla="*/ 4295236 h 4714424"/>
                <a:gd name="connsiteX156-8653" fmla="*/ 7547845 w 12330774"/>
                <a:gd name="connsiteY156-8654" fmla="*/ 4279414 h 4714424"/>
                <a:gd name="connsiteX157-8655" fmla="*/ 7534304 w 12330774"/>
                <a:gd name="connsiteY157-8656" fmla="*/ 4086907 h 4714424"/>
                <a:gd name="connsiteX158-8657" fmla="*/ 7509302 w 12330774"/>
                <a:gd name="connsiteY158-8658" fmla="*/ 4060538 h 4714424"/>
                <a:gd name="connsiteX159-8659" fmla="*/ 7394704 w 12330774"/>
                <a:gd name="connsiteY159-8660" fmla="*/ 4072406 h 4714424"/>
                <a:gd name="connsiteX160-8661" fmla="*/ 11468160 w 12330774"/>
                <a:gd name="connsiteY160-8662" fmla="*/ 3057131 h 4714424"/>
                <a:gd name="connsiteX161-8663" fmla="*/ 11359815 w 12330774"/>
                <a:gd name="connsiteY161-8664" fmla="*/ 3105913 h 4714424"/>
                <a:gd name="connsiteX162-8665" fmla="*/ 11348354 w 12330774"/>
                <a:gd name="connsiteY162-8666" fmla="*/ 3116464 h 4714424"/>
                <a:gd name="connsiteX163-8667" fmla="*/ 11350438 w 12330774"/>
                <a:gd name="connsiteY163-8668" fmla="*/ 3115143 h 4714424"/>
                <a:gd name="connsiteX164-8669" fmla="*/ 11402527 w 12330774"/>
                <a:gd name="connsiteY164-8670" fmla="*/ 3306334 h 4714424"/>
                <a:gd name="connsiteX165-8671" fmla="*/ 11431700 w 12330774"/>
                <a:gd name="connsiteY165-8672" fmla="*/ 3324793 h 4714424"/>
                <a:gd name="connsiteX166-8673" fmla="*/ 11542130 w 12330774"/>
                <a:gd name="connsiteY166-8674" fmla="*/ 3274685 h 4714424"/>
                <a:gd name="connsiteX167-8675" fmla="*/ 11552547 w 12330774"/>
                <a:gd name="connsiteY167-8676" fmla="*/ 3264140 h 4714424"/>
                <a:gd name="connsiteX168-8677" fmla="*/ 11497330 w 12330774"/>
                <a:gd name="connsiteY168-8678" fmla="*/ 3074269 h 4714424"/>
                <a:gd name="connsiteX169-8679" fmla="*/ 11468160 w 12330774"/>
                <a:gd name="connsiteY169-8680" fmla="*/ 3057131 h 4714424"/>
                <a:gd name="connsiteX170-8681" fmla="*/ 7143628 w 12330774"/>
                <a:gd name="connsiteY170-8682" fmla="*/ 4093499 h 4714424"/>
                <a:gd name="connsiteX171-8683" fmla="*/ 7124874 w 12330774"/>
                <a:gd name="connsiteY171-8684" fmla="*/ 4109325 h 4714424"/>
                <a:gd name="connsiteX172-8685" fmla="*/ 7124874 w 12330774"/>
                <a:gd name="connsiteY172-8686" fmla="*/ 4110641 h 4714424"/>
                <a:gd name="connsiteX173-8687" fmla="*/ 7132167 w 12330774"/>
                <a:gd name="connsiteY173-8688" fmla="*/ 4300511 h 4714424"/>
                <a:gd name="connsiteX174-8689" fmla="*/ 7156129 w 12330774"/>
                <a:gd name="connsiteY174-8690" fmla="*/ 4328201 h 4714424"/>
                <a:gd name="connsiteX175-8691" fmla="*/ 7273854 w 12330774"/>
                <a:gd name="connsiteY175-8692" fmla="*/ 4318971 h 4714424"/>
                <a:gd name="connsiteX176-8693" fmla="*/ 7292604 w 12330774"/>
                <a:gd name="connsiteY176-8694" fmla="*/ 4303149 h 4714424"/>
                <a:gd name="connsiteX177-8695" fmla="*/ 7282187 w 12330774"/>
                <a:gd name="connsiteY177-8696" fmla="*/ 4111958 h 4714424"/>
                <a:gd name="connsiteX178-8697" fmla="*/ 7257185 w 12330774"/>
                <a:gd name="connsiteY178-8698" fmla="*/ 4084269 h 4714424"/>
                <a:gd name="connsiteX179-8699" fmla="*/ 7143628 w 12330774"/>
                <a:gd name="connsiteY179-8700" fmla="*/ 4093499 h 4714424"/>
                <a:gd name="connsiteX180-8701" fmla="*/ 11697359 w 12330774"/>
                <a:gd name="connsiteY180-8702" fmla="*/ 2943737 h 4714424"/>
                <a:gd name="connsiteX181-8703" fmla="*/ 11596302 w 12330774"/>
                <a:gd name="connsiteY181-8704" fmla="*/ 2996477 h 4714424"/>
                <a:gd name="connsiteX182-8705" fmla="*/ 11584842 w 12330774"/>
                <a:gd name="connsiteY182-8706" fmla="*/ 3001748 h 4714424"/>
                <a:gd name="connsiteX183-8707" fmla="*/ 11583801 w 12330774"/>
                <a:gd name="connsiteY183-8708" fmla="*/ 3003069 h 4714424"/>
                <a:gd name="connsiteX184-8709" fmla="*/ 11649436 w 12330774"/>
                <a:gd name="connsiteY184-8710" fmla="*/ 3225904 h 4714424"/>
                <a:gd name="connsiteX185-8711" fmla="*/ 11671313 w 12330774"/>
                <a:gd name="connsiteY185-8712" fmla="*/ 3215353 h 4714424"/>
                <a:gd name="connsiteX186-8713" fmla="*/ 11785914 w 12330774"/>
                <a:gd name="connsiteY186-8714" fmla="*/ 3156020 h 4714424"/>
                <a:gd name="connsiteX187-8715" fmla="*/ 11795287 w 12330774"/>
                <a:gd name="connsiteY187-8716" fmla="*/ 3145470 h 4714424"/>
                <a:gd name="connsiteX188-8717" fmla="*/ 11727573 w 12330774"/>
                <a:gd name="connsiteY188-8718" fmla="*/ 2958237 h 4714424"/>
                <a:gd name="connsiteX189-8719" fmla="*/ 11697359 w 12330774"/>
                <a:gd name="connsiteY189-8720" fmla="*/ 2943737 h 4714424"/>
                <a:gd name="connsiteX190-8721" fmla="*/ 6890467 w 12330774"/>
                <a:gd name="connsiteY190-8722" fmla="*/ 4106687 h 4714424"/>
                <a:gd name="connsiteX191-8723" fmla="*/ 6870673 w 12330774"/>
                <a:gd name="connsiteY191-8724" fmla="*/ 4122509 h 4714424"/>
                <a:gd name="connsiteX192-8725" fmla="*/ 6871717 w 12330774"/>
                <a:gd name="connsiteY192-8726" fmla="*/ 4122509 h 4714424"/>
                <a:gd name="connsiteX193-8727" fmla="*/ 6876926 w 12330774"/>
                <a:gd name="connsiteY193-8728" fmla="*/ 4312379 h 4714424"/>
                <a:gd name="connsiteX194-8729" fmla="*/ 6900887 w 12330774"/>
                <a:gd name="connsiteY194-8730" fmla="*/ 4340068 h 4714424"/>
                <a:gd name="connsiteX195-8731" fmla="*/ 7016529 w 12330774"/>
                <a:gd name="connsiteY195-8732" fmla="*/ 4334793 h 4714424"/>
                <a:gd name="connsiteX196-8733" fmla="*/ 7036323 w 12330774"/>
                <a:gd name="connsiteY196-8734" fmla="*/ 4318971 h 4714424"/>
                <a:gd name="connsiteX197-8735" fmla="*/ 7031114 w 12330774"/>
                <a:gd name="connsiteY197-8736" fmla="*/ 4129101 h 4714424"/>
                <a:gd name="connsiteX198-8737" fmla="*/ 7007152 w 12330774"/>
                <a:gd name="connsiteY198-8738" fmla="*/ 4101412 h 4714424"/>
                <a:gd name="connsiteX199-8739" fmla="*/ 6890467 w 12330774"/>
                <a:gd name="connsiteY199-8740" fmla="*/ 4106687 h 4714424"/>
                <a:gd name="connsiteX200-8741" fmla="*/ 6635226 w 12330774"/>
                <a:gd name="connsiteY200-8742" fmla="*/ 4118554 h 4714424"/>
                <a:gd name="connsiteX201-8743" fmla="*/ 6615432 w 12330774"/>
                <a:gd name="connsiteY201-8744" fmla="*/ 4134377 h 4714424"/>
                <a:gd name="connsiteX202-8745" fmla="*/ 6620641 w 12330774"/>
                <a:gd name="connsiteY202-8746" fmla="*/ 4324247 h 4714424"/>
                <a:gd name="connsiteX203-8747" fmla="*/ 6644602 w 12330774"/>
                <a:gd name="connsiteY203-8748" fmla="*/ 4351936 h 4714424"/>
                <a:gd name="connsiteX204-8749" fmla="*/ 6760244 w 12330774"/>
                <a:gd name="connsiteY204-8750" fmla="*/ 4346660 h 4714424"/>
                <a:gd name="connsiteX205-8751" fmla="*/ 6780038 w 12330774"/>
                <a:gd name="connsiteY205-8752" fmla="*/ 4330838 h 4714424"/>
                <a:gd name="connsiteX206-8753" fmla="*/ 6774829 w 12330774"/>
                <a:gd name="connsiteY206-8754" fmla="*/ 4140968 h 4714424"/>
                <a:gd name="connsiteX207-8755" fmla="*/ 6750867 w 12330774"/>
                <a:gd name="connsiteY207-8756" fmla="*/ 4113279 h 4714424"/>
                <a:gd name="connsiteX208-8757" fmla="*/ 6635226 w 12330774"/>
                <a:gd name="connsiteY208-8758" fmla="*/ 4118554 h 4714424"/>
                <a:gd name="connsiteX209-8759" fmla="*/ 11909888 w 12330774"/>
                <a:gd name="connsiteY209-8760" fmla="*/ 2803969 h 4714424"/>
                <a:gd name="connsiteX210-8761" fmla="*/ 11817168 w 12330774"/>
                <a:gd name="connsiteY210-8762" fmla="*/ 2871216 h 4714424"/>
                <a:gd name="connsiteX211-8763" fmla="*/ 11809872 w 12330774"/>
                <a:gd name="connsiteY211-8764" fmla="*/ 2879124 h 4714424"/>
                <a:gd name="connsiteX212-8765" fmla="*/ 11809872 w 12330774"/>
                <a:gd name="connsiteY212-8766" fmla="*/ 2880445 h 4714424"/>
                <a:gd name="connsiteX213-8767" fmla="*/ 11884882 w 12330774"/>
                <a:gd name="connsiteY213-8768" fmla="*/ 3062402 h 4714424"/>
                <a:gd name="connsiteX214-8769" fmla="*/ 11883842 w 12330774"/>
                <a:gd name="connsiteY214-8770" fmla="*/ 3063723 h 4714424"/>
                <a:gd name="connsiteX215-8771" fmla="*/ 11915097 w 12330774"/>
                <a:gd name="connsiteY215-8772" fmla="*/ 3075590 h 4714424"/>
                <a:gd name="connsiteX216-8773" fmla="*/ 12023445 w 12330774"/>
                <a:gd name="connsiteY216-8774" fmla="*/ 2996477 h 4714424"/>
                <a:gd name="connsiteX217-8775" fmla="*/ 12029694 w 12330774"/>
                <a:gd name="connsiteY217-8776" fmla="*/ 2989885 h 4714424"/>
                <a:gd name="connsiteX218-8777" fmla="*/ 12028654 w 12330774"/>
                <a:gd name="connsiteY218-8778" fmla="*/ 2985927 h 4714424"/>
                <a:gd name="connsiteX219-8779" fmla="*/ 11941143 w 12330774"/>
                <a:gd name="connsiteY219-8780" fmla="*/ 2813199 h 4714424"/>
                <a:gd name="connsiteX220-8781" fmla="*/ 11909888 w 12330774"/>
                <a:gd name="connsiteY220-8782" fmla="*/ 2803969 h 4714424"/>
                <a:gd name="connsiteX221-8783" fmla="*/ 6379985 w 12330774"/>
                <a:gd name="connsiteY221-8784" fmla="*/ 4129101 h 4714424"/>
                <a:gd name="connsiteX222-8785" fmla="*/ 6360191 w 12330774"/>
                <a:gd name="connsiteY222-8786" fmla="*/ 4144922 h 4714424"/>
                <a:gd name="connsiteX223-8787" fmla="*/ 6365399 w 12330774"/>
                <a:gd name="connsiteY223-8788" fmla="*/ 4334792 h 4714424"/>
                <a:gd name="connsiteX224-8789" fmla="*/ 6389361 w 12330774"/>
                <a:gd name="connsiteY224-8790" fmla="*/ 4362482 h 4714424"/>
                <a:gd name="connsiteX225-8791" fmla="*/ 6504999 w 12330774"/>
                <a:gd name="connsiteY225-8792" fmla="*/ 4357207 h 4714424"/>
                <a:gd name="connsiteX226-8793" fmla="*/ 6524796 w 12330774"/>
                <a:gd name="connsiteY226-8794" fmla="*/ 4341384 h 4714424"/>
                <a:gd name="connsiteX227-8795" fmla="*/ 6519584 w 12330774"/>
                <a:gd name="connsiteY227-8796" fmla="*/ 4151515 h 4714424"/>
                <a:gd name="connsiteX228-8797" fmla="*/ 6495626 w 12330774"/>
                <a:gd name="connsiteY228-8798" fmla="*/ 4123825 h 4714424"/>
                <a:gd name="connsiteX229-8799" fmla="*/ 6379985 w 12330774"/>
                <a:gd name="connsiteY229-8800" fmla="*/ 4129101 h 4714424"/>
                <a:gd name="connsiteX230-8801" fmla="*/ 6125784 w 12330774"/>
                <a:gd name="connsiteY230-8802" fmla="*/ 4139647 h 4714424"/>
                <a:gd name="connsiteX231-8803" fmla="*/ 6105990 w 12330774"/>
                <a:gd name="connsiteY231-8804" fmla="*/ 4155474 h 4714424"/>
                <a:gd name="connsiteX232-8805" fmla="*/ 6104946 w 12330774"/>
                <a:gd name="connsiteY232-8806" fmla="*/ 4155473 h 4714424"/>
                <a:gd name="connsiteX233-8807" fmla="*/ 6110158 w 12330774"/>
                <a:gd name="connsiteY233-8808" fmla="*/ 4345344 h 4714424"/>
                <a:gd name="connsiteX234-8809" fmla="*/ 6134117 w 12330774"/>
                <a:gd name="connsiteY234-8810" fmla="*/ 4373033 h 4714424"/>
                <a:gd name="connsiteX235-8811" fmla="*/ 6250798 w 12330774"/>
                <a:gd name="connsiteY235-8812" fmla="*/ 4367757 h 4714424"/>
                <a:gd name="connsiteX236-8813" fmla="*/ 6270595 w 12330774"/>
                <a:gd name="connsiteY236-8814" fmla="*/ 4351936 h 4714424"/>
                <a:gd name="connsiteX237-8815" fmla="*/ 6265383 w 12330774"/>
                <a:gd name="connsiteY237-8816" fmla="*/ 4162065 h 4714424"/>
                <a:gd name="connsiteX238-8817" fmla="*/ 6241425 w 12330774"/>
                <a:gd name="connsiteY238-8818" fmla="*/ 4134377 h 4714424"/>
                <a:gd name="connsiteX239-8819" fmla="*/ 6125784 w 12330774"/>
                <a:gd name="connsiteY239-8820" fmla="*/ 4139647 h 4714424"/>
                <a:gd name="connsiteX240-8821" fmla="*/ 12114992 w 12330774"/>
                <a:gd name="connsiteY240-8822" fmla="*/ 2616243 h 4714424"/>
                <a:gd name="connsiteX241-8823" fmla="*/ 12098455 w 12330774"/>
                <a:gd name="connsiteY241-8824" fmla="*/ 2623329 h 4714424"/>
                <a:gd name="connsiteX242-8825" fmla="*/ 12018233 w 12330774"/>
                <a:gd name="connsiteY242-8826" fmla="*/ 2706397 h 4714424"/>
                <a:gd name="connsiteX243-8827" fmla="*/ 12014069 w 12330774"/>
                <a:gd name="connsiteY243-8828" fmla="*/ 2712989 h 4714424"/>
                <a:gd name="connsiteX244-8829" fmla="*/ 12016153 w 12330774"/>
                <a:gd name="connsiteY244-8830" fmla="*/ 2718264 h 4714424"/>
                <a:gd name="connsiteX245-8831" fmla="*/ 12111997 w 12330774"/>
                <a:gd name="connsiteY245-8832" fmla="*/ 2884399 h 4714424"/>
                <a:gd name="connsiteX246-8833" fmla="*/ 12110957 w 12330774"/>
                <a:gd name="connsiteY246-8834" fmla="*/ 2885720 h 4714424"/>
                <a:gd name="connsiteX247-8835" fmla="*/ 12143251 w 12330774"/>
                <a:gd name="connsiteY247-8836" fmla="*/ 2892313 h 4714424"/>
                <a:gd name="connsiteX248-8837" fmla="*/ 12242223 w 12330774"/>
                <a:gd name="connsiteY248-8838" fmla="*/ 2789465 h 4714424"/>
                <a:gd name="connsiteX249-8839" fmla="*/ 12245348 w 12330774"/>
                <a:gd name="connsiteY249-8840" fmla="*/ 2784193 h 4714424"/>
                <a:gd name="connsiteX250-8841" fmla="*/ 12241180 w 12330774"/>
                <a:gd name="connsiteY250-8842" fmla="*/ 2776280 h 4714424"/>
                <a:gd name="connsiteX251-8843" fmla="*/ 12130750 w 12330774"/>
                <a:gd name="connsiteY251-8844" fmla="*/ 2625967 h 4714424"/>
                <a:gd name="connsiteX252-8845" fmla="*/ 12114992 w 12330774"/>
                <a:gd name="connsiteY252-8846" fmla="*/ 2616243 h 4714424"/>
                <a:gd name="connsiteX253-8847" fmla="*/ 5870543 w 12330774"/>
                <a:gd name="connsiteY253-8848" fmla="*/ 4150198 h 4714424"/>
                <a:gd name="connsiteX254-8849" fmla="*/ 5858691 w 12330774"/>
                <a:gd name="connsiteY254-8850" fmla="*/ 4154648 h 4714424"/>
                <a:gd name="connsiteX255-8851" fmla="*/ 5850780 w 12330774"/>
                <a:gd name="connsiteY255-8852" fmla="*/ 4165971 h 4714424"/>
                <a:gd name="connsiteX256-8853" fmla="*/ 5850745 w 12330774"/>
                <a:gd name="connsiteY256-8854" fmla="*/ 4164703 h 4714424"/>
                <a:gd name="connsiteX257-8855" fmla="*/ 5850745 w 12330774"/>
                <a:gd name="connsiteY257-8856" fmla="*/ 4166020 h 4714424"/>
                <a:gd name="connsiteX258-8857" fmla="*/ 5850780 w 12330774"/>
                <a:gd name="connsiteY258-8858" fmla="*/ 4165971 h 4714424"/>
                <a:gd name="connsiteX259-8859" fmla="*/ 5855957 w 12330774"/>
                <a:gd name="connsiteY259-8860" fmla="*/ 4354573 h 4714424"/>
                <a:gd name="connsiteX260-8861" fmla="*/ 5879916 w 12330774"/>
                <a:gd name="connsiteY260-8862" fmla="*/ 4382262 h 4714424"/>
                <a:gd name="connsiteX261-8863" fmla="*/ 5995557 w 12330774"/>
                <a:gd name="connsiteY261-8864" fmla="*/ 4378304 h 4714424"/>
                <a:gd name="connsiteX262-8865" fmla="*/ 6015351 w 12330774"/>
                <a:gd name="connsiteY262-8866" fmla="*/ 4362482 h 4714424"/>
                <a:gd name="connsiteX263-8867" fmla="*/ 6010142 w 12330774"/>
                <a:gd name="connsiteY263-8868" fmla="*/ 4172612 h 4714424"/>
                <a:gd name="connsiteX264-8869" fmla="*/ 5986180 w 12330774"/>
                <a:gd name="connsiteY264-8870" fmla="*/ 4144923 h 4714424"/>
                <a:gd name="connsiteX265-8871" fmla="*/ 5870543 w 12330774"/>
                <a:gd name="connsiteY265-8872" fmla="*/ 4150198 h 4714424"/>
                <a:gd name="connsiteX266-8873" fmla="*/ 5615298 w 12330774"/>
                <a:gd name="connsiteY266-8874" fmla="*/ 4160744 h 4714424"/>
                <a:gd name="connsiteX267-8875" fmla="*/ 5603448 w 12330774"/>
                <a:gd name="connsiteY267-8876" fmla="*/ 4165196 h 4714424"/>
                <a:gd name="connsiteX268-8877" fmla="*/ 5595532 w 12330774"/>
                <a:gd name="connsiteY268-8878" fmla="*/ 4176530 h 4714424"/>
                <a:gd name="connsiteX269-8879" fmla="*/ 5595504 w 12330774"/>
                <a:gd name="connsiteY269-8880" fmla="*/ 4175249 h 4714424"/>
                <a:gd name="connsiteX270-8881" fmla="*/ 5595504 w 12330774"/>
                <a:gd name="connsiteY270-8882" fmla="*/ 4176570 h 4714424"/>
                <a:gd name="connsiteX271-8883" fmla="*/ 5595532 w 12330774"/>
                <a:gd name="connsiteY271-8884" fmla="*/ 4176530 h 4714424"/>
                <a:gd name="connsiteX272-8885" fmla="*/ 5599672 w 12330774"/>
                <a:gd name="connsiteY272-8886" fmla="*/ 4365119 h 4714424"/>
                <a:gd name="connsiteX273-8887" fmla="*/ 5623634 w 12330774"/>
                <a:gd name="connsiteY273-8888" fmla="*/ 4392808 h 4714424"/>
                <a:gd name="connsiteX274-8889" fmla="*/ 5739276 w 12330774"/>
                <a:gd name="connsiteY274-8890" fmla="*/ 4388854 h 4714424"/>
                <a:gd name="connsiteX275-8891" fmla="*/ 5759066 w 12330774"/>
                <a:gd name="connsiteY275-8892" fmla="*/ 4373033 h 4714424"/>
                <a:gd name="connsiteX276-8893" fmla="*/ 5754901 w 12330774"/>
                <a:gd name="connsiteY276-8894" fmla="*/ 4183163 h 4714424"/>
                <a:gd name="connsiteX277-8895" fmla="*/ 5730939 w 12330774"/>
                <a:gd name="connsiteY277-8896" fmla="*/ 4155473 h 4714424"/>
                <a:gd name="connsiteX278-8897" fmla="*/ 5615298 w 12330774"/>
                <a:gd name="connsiteY278-8898" fmla="*/ 4160744 h 4714424"/>
                <a:gd name="connsiteX279-8899" fmla="*/ 5361097 w 12330774"/>
                <a:gd name="connsiteY279-8900" fmla="*/ 4169974 h 4714424"/>
                <a:gd name="connsiteX280-8901" fmla="*/ 5341303 w 12330774"/>
                <a:gd name="connsiteY280-8902" fmla="*/ 4185801 h 4714424"/>
                <a:gd name="connsiteX281-8903" fmla="*/ 5345471 w 12330774"/>
                <a:gd name="connsiteY281-8904" fmla="*/ 4375666 h 4714424"/>
                <a:gd name="connsiteX282-8905" fmla="*/ 5368390 w 12330774"/>
                <a:gd name="connsiteY282-8906" fmla="*/ 4404676 h 4714424"/>
                <a:gd name="connsiteX283-8907" fmla="*/ 5485075 w 12330774"/>
                <a:gd name="connsiteY283-8908" fmla="*/ 4400722 h 4714424"/>
                <a:gd name="connsiteX284-8909" fmla="*/ 5504868 w 12330774"/>
                <a:gd name="connsiteY284-8910" fmla="*/ 4384895 h 4714424"/>
                <a:gd name="connsiteX285-8911" fmla="*/ 5500700 w 12330774"/>
                <a:gd name="connsiteY285-8912" fmla="*/ 4195030 h 4714424"/>
                <a:gd name="connsiteX286-8913" fmla="*/ 5476738 w 12330774"/>
                <a:gd name="connsiteY286-8914" fmla="*/ 4166020 h 4714424"/>
                <a:gd name="connsiteX287-8915" fmla="*/ 5361097 w 12330774"/>
                <a:gd name="connsiteY287-8916" fmla="*/ 4169974 h 4714424"/>
                <a:gd name="connsiteX288-8917" fmla="*/ 12259934 w 12330774"/>
                <a:gd name="connsiteY288-8918" fmla="*/ 2400990 h 4714424"/>
                <a:gd name="connsiteX289-8919" fmla="*/ 12246392 w 12330774"/>
                <a:gd name="connsiteY289-8920" fmla="*/ 2413683 h 4714424"/>
                <a:gd name="connsiteX290-8921" fmla="*/ 12191175 w 12330774"/>
                <a:gd name="connsiteY290-8922" fmla="*/ 2507297 h 4714424"/>
                <a:gd name="connsiteX291-8923" fmla="*/ 12190135 w 12330774"/>
                <a:gd name="connsiteY291-8924" fmla="*/ 2509935 h 4714424"/>
                <a:gd name="connsiteX292-8925" fmla="*/ 12195340 w 12330774"/>
                <a:gd name="connsiteY292-8926" fmla="*/ 2519165 h 4714424"/>
                <a:gd name="connsiteX293-8927" fmla="*/ 12315150 w 12330774"/>
                <a:gd name="connsiteY293-8928" fmla="*/ 2657610 h 4714424"/>
                <a:gd name="connsiteX294-8929" fmla="*/ 12316190 w 12330774"/>
                <a:gd name="connsiteY294-8930" fmla="*/ 2656294 h 4714424"/>
                <a:gd name="connsiteX295-8931" fmla="*/ 12320358 w 12330774"/>
                <a:gd name="connsiteY295-8932" fmla="*/ 2660248 h 4714424"/>
                <a:gd name="connsiteX296-8933" fmla="*/ 12296396 w 12330774"/>
                <a:gd name="connsiteY296-8934" fmla="*/ 2416321 h 4714424"/>
                <a:gd name="connsiteX297-8935" fmla="*/ 12276602 w 12330774"/>
                <a:gd name="connsiteY297-8936" fmla="*/ 2403133 h 4714424"/>
                <a:gd name="connsiteX298-8937" fmla="*/ 12259934 w 12330774"/>
                <a:gd name="connsiteY298-8938" fmla="*/ 2400990 h 4714424"/>
                <a:gd name="connsiteX299-8939" fmla="*/ 5106896 w 12330774"/>
                <a:gd name="connsiteY299-8940" fmla="*/ 4177887 h 4714424"/>
                <a:gd name="connsiteX300-8941" fmla="*/ 5087102 w 12330774"/>
                <a:gd name="connsiteY300-8942" fmla="*/ 4193709 h 4714424"/>
                <a:gd name="connsiteX301-8943" fmla="*/ 5090230 w 12330774"/>
                <a:gd name="connsiteY301-8944" fmla="*/ 4383579 h 4714424"/>
                <a:gd name="connsiteX302-8945" fmla="*/ 5114192 w 12330774"/>
                <a:gd name="connsiteY302-8946" fmla="*/ 4412585 h 4714424"/>
                <a:gd name="connsiteX303-8947" fmla="*/ 5230874 w 12330774"/>
                <a:gd name="connsiteY303-8948" fmla="*/ 4408631 h 4714424"/>
                <a:gd name="connsiteX304-8949" fmla="*/ 5250668 w 12330774"/>
                <a:gd name="connsiteY304-8950" fmla="*/ 4392808 h 4714424"/>
                <a:gd name="connsiteX305-8951" fmla="*/ 5246499 w 12330774"/>
                <a:gd name="connsiteY305-8952" fmla="*/ 4202939 h 4714424"/>
                <a:gd name="connsiteX306-8953" fmla="*/ 5222537 w 12330774"/>
                <a:gd name="connsiteY306-8954" fmla="*/ 4173933 h 4714424"/>
                <a:gd name="connsiteX307-8955" fmla="*/ 5106896 w 12330774"/>
                <a:gd name="connsiteY307-8956" fmla="*/ 4177887 h 4714424"/>
                <a:gd name="connsiteX308-8957" fmla="*/ 4858947 w 12330774"/>
                <a:gd name="connsiteY308-8958" fmla="*/ 4179204 h 4714424"/>
                <a:gd name="connsiteX309-8959" fmla="*/ 4837070 w 12330774"/>
                <a:gd name="connsiteY309-8960" fmla="*/ 4197664 h 4714424"/>
                <a:gd name="connsiteX310-8961" fmla="*/ 4830821 w 12330774"/>
                <a:gd name="connsiteY310-8962" fmla="*/ 4383579 h 4714424"/>
                <a:gd name="connsiteX311-8963" fmla="*/ 4852699 w 12330774"/>
                <a:gd name="connsiteY311-8964" fmla="*/ 4413906 h 4714424"/>
                <a:gd name="connsiteX312-8965" fmla="*/ 4971464 w 12330774"/>
                <a:gd name="connsiteY312-8966" fmla="*/ 4416544 h 4714424"/>
                <a:gd name="connsiteX313-8967" fmla="*/ 4995423 w 12330774"/>
                <a:gd name="connsiteY313-8968" fmla="*/ 4416543 h 4714424"/>
                <a:gd name="connsiteX314-8969" fmla="*/ 4991258 w 12330774"/>
                <a:gd name="connsiteY314-8970" fmla="*/ 4181842 h 4714424"/>
                <a:gd name="connsiteX315-8971" fmla="*/ 4965212 w 12330774"/>
                <a:gd name="connsiteY315-8972" fmla="*/ 4181841 h 4714424"/>
                <a:gd name="connsiteX316-8973" fmla="*/ 4858947 w 12330774"/>
                <a:gd name="connsiteY316-8974" fmla="*/ 4179204 h 4714424"/>
                <a:gd name="connsiteX317-8975" fmla="*/ 4606831 w 12330774"/>
                <a:gd name="connsiteY317-8976" fmla="*/ 4162065 h 4714424"/>
                <a:gd name="connsiteX318-8977" fmla="*/ 4583913 w 12330774"/>
                <a:gd name="connsiteY318-8978" fmla="*/ 4183163 h 4714424"/>
                <a:gd name="connsiteX319-8979" fmla="*/ 4583913 w 12330774"/>
                <a:gd name="connsiteY319-8980" fmla="*/ 4181841 h 4714424"/>
                <a:gd name="connsiteX320-8981" fmla="*/ 4574536 w 12330774"/>
                <a:gd name="connsiteY320-8982" fmla="*/ 4363803 h 4714424"/>
                <a:gd name="connsiteX321-8983" fmla="*/ 4596414 w 12330774"/>
                <a:gd name="connsiteY321-8984" fmla="*/ 4394126 h 4714424"/>
                <a:gd name="connsiteX322-8985" fmla="*/ 4713095 w 12330774"/>
                <a:gd name="connsiteY322-8986" fmla="*/ 4403355 h 4714424"/>
                <a:gd name="connsiteX323-8987" fmla="*/ 4736017 w 12330774"/>
                <a:gd name="connsiteY323-8988" fmla="*/ 4383579 h 4714424"/>
                <a:gd name="connsiteX324-8989" fmla="*/ 4744350 w 12330774"/>
                <a:gd name="connsiteY324-8990" fmla="*/ 4200301 h 4714424"/>
                <a:gd name="connsiteX325-8991" fmla="*/ 4722472 w 12330774"/>
                <a:gd name="connsiteY325-8992" fmla="*/ 4169974 h 4714424"/>
                <a:gd name="connsiteX326-8993" fmla="*/ 4606831 w 12330774"/>
                <a:gd name="connsiteY326-8994" fmla="*/ 4162065 h 4714424"/>
                <a:gd name="connsiteX327-8995" fmla="*/ 4351589 w 12330774"/>
                <a:gd name="connsiteY327-8996" fmla="*/ 4142285 h 4714424"/>
                <a:gd name="connsiteX328-8997" fmla="*/ 4328668 w 12330774"/>
                <a:gd name="connsiteY328-8998" fmla="*/ 4163382 h 4714424"/>
                <a:gd name="connsiteX329-8999" fmla="*/ 4329712 w 12330774"/>
                <a:gd name="connsiteY329-9000" fmla="*/ 4163382 h 4714424"/>
                <a:gd name="connsiteX330-9001" fmla="*/ 4321379 w 12330774"/>
                <a:gd name="connsiteY330-9002" fmla="*/ 4346660 h 4714424"/>
                <a:gd name="connsiteX331-9003" fmla="*/ 4343253 w 12330774"/>
                <a:gd name="connsiteY331-9004" fmla="*/ 4376987 h 4714424"/>
                <a:gd name="connsiteX332-9005" fmla="*/ 4458894 w 12330774"/>
                <a:gd name="connsiteY332-9006" fmla="*/ 4384895 h 4714424"/>
                <a:gd name="connsiteX333-9007" fmla="*/ 4481816 w 12330774"/>
                <a:gd name="connsiteY333-9008" fmla="*/ 4363803 h 4714424"/>
                <a:gd name="connsiteX334-9009" fmla="*/ 4490149 w 12330774"/>
                <a:gd name="connsiteY334-9010" fmla="*/ 4181841 h 4714424"/>
                <a:gd name="connsiteX335-9011" fmla="*/ 4468271 w 12330774"/>
                <a:gd name="connsiteY335-9012" fmla="*/ 4150198 h 4714424"/>
                <a:gd name="connsiteX336-9013" fmla="*/ 4351589 w 12330774"/>
                <a:gd name="connsiteY336-9014" fmla="*/ 4142285 h 4714424"/>
                <a:gd name="connsiteX337-9015" fmla="*/ 4096348 w 12330774"/>
                <a:gd name="connsiteY337-9016" fmla="*/ 4125146 h 4714424"/>
                <a:gd name="connsiteX338-9017" fmla="*/ 4073427 w 12330774"/>
                <a:gd name="connsiteY338-9018" fmla="*/ 4144923 h 4714424"/>
                <a:gd name="connsiteX339-9019" fmla="*/ 4073427 w 12330774"/>
                <a:gd name="connsiteY339-9020" fmla="*/ 4143606 h 4714424"/>
                <a:gd name="connsiteX340-9021" fmla="*/ 4067178 w 12330774"/>
                <a:gd name="connsiteY340-9022" fmla="*/ 4328200 h 4714424"/>
                <a:gd name="connsiteX341-9023" fmla="*/ 4089052 w 12330774"/>
                <a:gd name="connsiteY341-9024" fmla="*/ 4358527 h 4714424"/>
                <a:gd name="connsiteX342-9025" fmla="*/ 4204694 w 12330774"/>
                <a:gd name="connsiteY342-9026" fmla="*/ 4365120 h 4714424"/>
                <a:gd name="connsiteX343-9027" fmla="*/ 4227615 w 12330774"/>
                <a:gd name="connsiteY343-9028" fmla="*/ 4345343 h 4714424"/>
                <a:gd name="connsiteX344-9029" fmla="*/ 4234908 w 12330774"/>
                <a:gd name="connsiteY344-9030" fmla="*/ 4162065 h 4714424"/>
                <a:gd name="connsiteX345-9031" fmla="*/ 4213030 w 12330774"/>
                <a:gd name="connsiteY345-9032" fmla="*/ 4131739 h 4714424"/>
                <a:gd name="connsiteX346-9033" fmla="*/ 4096348 w 12330774"/>
                <a:gd name="connsiteY346-9034" fmla="*/ 4125146 h 4714424"/>
                <a:gd name="connsiteX347-9035" fmla="*/ 3840064 w 12330774"/>
                <a:gd name="connsiteY347-9036" fmla="*/ 4111958 h 4714424"/>
                <a:gd name="connsiteX348-9037" fmla="*/ 3818186 w 12330774"/>
                <a:gd name="connsiteY348-9038" fmla="*/ 4130417 h 4714424"/>
                <a:gd name="connsiteX349-9039" fmla="*/ 3814018 w 12330774"/>
                <a:gd name="connsiteY349-9040" fmla="*/ 4316333 h 4714424"/>
                <a:gd name="connsiteX350-9041" fmla="*/ 3835895 w 12330774"/>
                <a:gd name="connsiteY350-9042" fmla="*/ 4346660 h 4714424"/>
                <a:gd name="connsiteX351-9043" fmla="*/ 3950493 w 12330774"/>
                <a:gd name="connsiteY351-9044" fmla="*/ 4351935 h 4714424"/>
                <a:gd name="connsiteX352-9045" fmla="*/ 3972370 w 12330774"/>
                <a:gd name="connsiteY352-9046" fmla="*/ 4333476 h 4714424"/>
                <a:gd name="connsiteX353-9047" fmla="*/ 3978623 w 12330774"/>
                <a:gd name="connsiteY353-9048" fmla="*/ 4147561 h 4714424"/>
                <a:gd name="connsiteX354-9049" fmla="*/ 3956745 w 12330774"/>
                <a:gd name="connsiteY354-9050" fmla="*/ 4117233 h 4714424"/>
                <a:gd name="connsiteX355-9051" fmla="*/ 3840064 w 12330774"/>
                <a:gd name="connsiteY355-9052" fmla="*/ 4111958 h 4714424"/>
                <a:gd name="connsiteX356-9053" fmla="*/ 3584819 w 12330774"/>
                <a:gd name="connsiteY356-9054" fmla="*/ 4104050 h 4714424"/>
                <a:gd name="connsiteX357-9055" fmla="*/ 3562941 w 12330774"/>
                <a:gd name="connsiteY357-9056" fmla="*/ 4121188 h 4714424"/>
                <a:gd name="connsiteX358-9057" fmla="*/ 3561901 w 12330774"/>
                <a:gd name="connsiteY358-9058" fmla="*/ 4122509 h 4714424"/>
                <a:gd name="connsiteX359-9059" fmla="*/ 3559817 w 12330774"/>
                <a:gd name="connsiteY359-9060" fmla="*/ 4309741 h 4714424"/>
                <a:gd name="connsiteX360-9061" fmla="*/ 3582735 w 12330774"/>
                <a:gd name="connsiteY360-9062" fmla="*/ 4340068 h 4714424"/>
                <a:gd name="connsiteX361-9063" fmla="*/ 3698376 w 12330774"/>
                <a:gd name="connsiteY361-9064" fmla="*/ 4342706 h 4714424"/>
                <a:gd name="connsiteX362-9065" fmla="*/ 3720254 w 12330774"/>
                <a:gd name="connsiteY362-9066" fmla="*/ 4325563 h 4714424"/>
                <a:gd name="connsiteX363-9067" fmla="*/ 3724422 w 12330774"/>
                <a:gd name="connsiteY363-9068" fmla="*/ 4138330 h 4714424"/>
                <a:gd name="connsiteX364-9069" fmla="*/ 3701501 w 12330774"/>
                <a:gd name="connsiteY364-9070" fmla="*/ 4108003 h 4714424"/>
                <a:gd name="connsiteX365-9071" fmla="*/ 3584819 w 12330774"/>
                <a:gd name="connsiteY365-9072" fmla="*/ 4104050 h 4714424"/>
                <a:gd name="connsiteX366-9073" fmla="*/ 3327494 w 12330774"/>
                <a:gd name="connsiteY366-9074" fmla="*/ 4100095 h 4714424"/>
                <a:gd name="connsiteX367-9075" fmla="*/ 3306660 w 12330774"/>
                <a:gd name="connsiteY367-9076" fmla="*/ 4117234 h 4714424"/>
                <a:gd name="connsiteX368-9077" fmla="*/ 3306660 w 12330774"/>
                <a:gd name="connsiteY368-9078" fmla="*/ 4118555 h 4714424"/>
                <a:gd name="connsiteX369-9079" fmla="*/ 3306660 w 12330774"/>
                <a:gd name="connsiteY369-9080" fmla="*/ 4307103 h 4714424"/>
                <a:gd name="connsiteX370-9081" fmla="*/ 3329578 w 12330774"/>
                <a:gd name="connsiteY370-9082" fmla="*/ 4336113 h 4714424"/>
                <a:gd name="connsiteX371-9083" fmla="*/ 3444175 w 12330774"/>
                <a:gd name="connsiteY371-9084" fmla="*/ 4336113 h 4714424"/>
                <a:gd name="connsiteX372-9085" fmla="*/ 3465013 w 12330774"/>
                <a:gd name="connsiteY372-9086" fmla="*/ 4318971 h 4714424"/>
                <a:gd name="connsiteX373-9087" fmla="*/ 3467097 w 12330774"/>
                <a:gd name="connsiteY373-9088" fmla="*/ 4130417 h 4714424"/>
                <a:gd name="connsiteX374-9089" fmla="*/ 3444175 w 12330774"/>
                <a:gd name="connsiteY374-9090" fmla="*/ 4100095 h 4714424"/>
                <a:gd name="connsiteX375-9091" fmla="*/ 3327494 w 12330774"/>
                <a:gd name="connsiteY375-9092" fmla="*/ 4100095 h 4714424"/>
                <a:gd name="connsiteX376-9093" fmla="*/ 3071212 w 12330774"/>
                <a:gd name="connsiteY376-9094" fmla="*/ 4100095 h 4714424"/>
                <a:gd name="connsiteX377-9095" fmla="*/ 3058449 w 12330774"/>
                <a:gd name="connsiteY377-9096" fmla="*/ 4105203 h 4714424"/>
                <a:gd name="connsiteX378-9097" fmla="*/ 3050389 w 12330774"/>
                <a:gd name="connsiteY378-9098" fmla="*/ 4117212 h 4714424"/>
                <a:gd name="connsiteX379-9099" fmla="*/ 3050375 w 12330774"/>
                <a:gd name="connsiteY379-9100" fmla="*/ 4115917 h 4714424"/>
                <a:gd name="connsiteX380-9101" fmla="*/ 3050375 w 12330774"/>
                <a:gd name="connsiteY380-9102" fmla="*/ 4117233 h 4714424"/>
                <a:gd name="connsiteX381-9103" fmla="*/ 3050389 w 12330774"/>
                <a:gd name="connsiteY381-9104" fmla="*/ 4117212 h 4714424"/>
                <a:gd name="connsiteX382-9105" fmla="*/ 3052459 w 12330774"/>
                <a:gd name="connsiteY382-9106" fmla="*/ 4304466 h 4714424"/>
                <a:gd name="connsiteX383-9107" fmla="*/ 3076421 w 12330774"/>
                <a:gd name="connsiteY383-9108" fmla="*/ 4333476 h 4714424"/>
                <a:gd name="connsiteX384-9109" fmla="*/ 3191018 w 12330774"/>
                <a:gd name="connsiteY384-9110" fmla="*/ 4333476 h 4714424"/>
                <a:gd name="connsiteX385-9111" fmla="*/ 3210812 w 12330774"/>
                <a:gd name="connsiteY385-9112" fmla="*/ 4317654 h 4714424"/>
                <a:gd name="connsiteX386-9113" fmla="*/ 3210812 w 12330774"/>
                <a:gd name="connsiteY386-9114" fmla="*/ 4129101 h 4714424"/>
                <a:gd name="connsiteX387-9115" fmla="*/ 3187894 w 12330774"/>
                <a:gd name="connsiteY387-9116" fmla="*/ 4100095 h 4714424"/>
                <a:gd name="connsiteX388-9117" fmla="*/ 3071212 w 12330774"/>
                <a:gd name="connsiteY388-9118" fmla="*/ 4100095 h 4714424"/>
                <a:gd name="connsiteX389-9119" fmla="*/ 2814927 w 12330774"/>
                <a:gd name="connsiteY389-9120" fmla="*/ 4106687 h 4714424"/>
                <a:gd name="connsiteX390-9121" fmla="*/ 2795130 w 12330774"/>
                <a:gd name="connsiteY390-9122" fmla="*/ 4122509 h 4714424"/>
                <a:gd name="connsiteX391-9123" fmla="*/ 2796174 w 12330774"/>
                <a:gd name="connsiteY391-9124" fmla="*/ 4123825 h 4714424"/>
                <a:gd name="connsiteX392-9125" fmla="*/ 2800342 w 12330774"/>
                <a:gd name="connsiteY392-9126" fmla="*/ 4313695 h 4714424"/>
                <a:gd name="connsiteX393-9127" fmla="*/ 2824300 w 12330774"/>
                <a:gd name="connsiteY393-9128" fmla="*/ 4341385 h 4714424"/>
                <a:gd name="connsiteX394-9129" fmla="*/ 2938901 w 12330774"/>
                <a:gd name="connsiteY394-9130" fmla="*/ 4338747 h 4714424"/>
                <a:gd name="connsiteX395-9131" fmla="*/ 2958695 w 12330774"/>
                <a:gd name="connsiteY395-9132" fmla="*/ 4322925 h 4714424"/>
                <a:gd name="connsiteX396-9133" fmla="*/ 2955571 w 12330774"/>
                <a:gd name="connsiteY396-9134" fmla="*/ 4133055 h 4714424"/>
                <a:gd name="connsiteX397-9135" fmla="*/ 2931609 w 12330774"/>
                <a:gd name="connsiteY397-9136" fmla="*/ 4104049 h 4714424"/>
                <a:gd name="connsiteX398-9137" fmla="*/ 2814927 w 12330774"/>
                <a:gd name="connsiteY398-9138" fmla="*/ 4106687 h 4714424"/>
                <a:gd name="connsiteX399-9139" fmla="*/ 2558642 w 12330774"/>
                <a:gd name="connsiteY399-9140" fmla="*/ 4117234 h 4714424"/>
                <a:gd name="connsiteX400-9141" fmla="*/ 2538848 w 12330774"/>
                <a:gd name="connsiteY400-9142" fmla="*/ 4133055 h 4714424"/>
                <a:gd name="connsiteX401-9143" fmla="*/ 2539889 w 12330774"/>
                <a:gd name="connsiteY401-9144" fmla="*/ 4133055 h 4714424"/>
                <a:gd name="connsiteX402-9145" fmla="*/ 2546141 w 12330774"/>
                <a:gd name="connsiteY402-9146" fmla="*/ 4322925 h 4714424"/>
                <a:gd name="connsiteX403-9147" fmla="*/ 2570103 w 12330774"/>
                <a:gd name="connsiteY403-9148" fmla="*/ 4350614 h 4714424"/>
                <a:gd name="connsiteX404-9149" fmla="*/ 2684701 w 12330774"/>
                <a:gd name="connsiteY404-9150" fmla="*/ 4345344 h 4714424"/>
                <a:gd name="connsiteX405-9151" fmla="*/ 2704494 w 12330774"/>
                <a:gd name="connsiteY405-9152" fmla="*/ 4329517 h 4714424"/>
                <a:gd name="connsiteX406-9153" fmla="*/ 2699286 w 12330774"/>
                <a:gd name="connsiteY406-9154" fmla="*/ 4139647 h 4714424"/>
                <a:gd name="connsiteX407-9155" fmla="*/ 2675324 w 12330774"/>
                <a:gd name="connsiteY407-9156" fmla="*/ 4111958 h 4714424"/>
                <a:gd name="connsiteX408-9157" fmla="*/ 2558642 w 12330774"/>
                <a:gd name="connsiteY408-9158" fmla="*/ 4117234 h 4714424"/>
                <a:gd name="connsiteX409-9159" fmla="*/ 2302357 w 12330774"/>
                <a:gd name="connsiteY409-9160" fmla="*/ 4133055 h 4714424"/>
                <a:gd name="connsiteX410-9161" fmla="*/ 2283604 w 12330774"/>
                <a:gd name="connsiteY410-9162" fmla="*/ 4148877 h 4714424"/>
                <a:gd name="connsiteX411-9163" fmla="*/ 2284648 w 12330774"/>
                <a:gd name="connsiteY411-9164" fmla="*/ 4148877 h 4714424"/>
                <a:gd name="connsiteX412-9165" fmla="*/ 2292980 w 12330774"/>
                <a:gd name="connsiteY412-9166" fmla="*/ 4340068 h 4714424"/>
                <a:gd name="connsiteX413-9167" fmla="*/ 2316942 w 12330774"/>
                <a:gd name="connsiteY413-9168" fmla="*/ 4367757 h 4714424"/>
                <a:gd name="connsiteX414-9169" fmla="*/ 2431543 w 12330774"/>
                <a:gd name="connsiteY414-9170" fmla="*/ 4359844 h 4714424"/>
                <a:gd name="connsiteX415-9171" fmla="*/ 2450293 w 12330774"/>
                <a:gd name="connsiteY415-9172" fmla="*/ 4344022 h 4714424"/>
                <a:gd name="connsiteX416-9173" fmla="*/ 2443001 w 12330774"/>
                <a:gd name="connsiteY416-9174" fmla="*/ 4152836 h 4714424"/>
                <a:gd name="connsiteX417-9175" fmla="*/ 2419039 w 12330774"/>
                <a:gd name="connsiteY417-9176" fmla="*/ 4125147 h 4714424"/>
                <a:gd name="connsiteX418-9177" fmla="*/ 2302357 w 12330774"/>
                <a:gd name="connsiteY418-9178" fmla="*/ 4133055 h 4714424"/>
                <a:gd name="connsiteX419-9179" fmla="*/ 2047116 w 12330774"/>
                <a:gd name="connsiteY419-9180" fmla="*/ 4154152 h 4714424"/>
                <a:gd name="connsiteX420-9181" fmla="*/ 2028363 w 12330774"/>
                <a:gd name="connsiteY420-9182" fmla="*/ 4169974 h 4714424"/>
                <a:gd name="connsiteX421-9183" fmla="*/ 2027322 w 12330774"/>
                <a:gd name="connsiteY421-9184" fmla="*/ 4169974 h 4714424"/>
                <a:gd name="connsiteX422-9185" fmla="*/ 2038783 w 12330774"/>
                <a:gd name="connsiteY422-9186" fmla="*/ 4361165 h 4714424"/>
                <a:gd name="connsiteX423-9187" fmla="*/ 2063785 w 12330774"/>
                <a:gd name="connsiteY423-9188" fmla="*/ 4387533 h 4714424"/>
                <a:gd name="connsiteX424-9189" fmla="*/ 2178383 w 12330774"/>
                <a:gd name="connsiteY424-9190" fmla="*/ 4378304 h 4714424"/>
                <a:gd name="connsiteX425-9191" fmla="*/ 2197136 w 12330774"/>
                <a:gd name="connsiteY425-9192" fmla="*/ 4362482 h 4714424"/>
                <a:gd name="connsiteX426-9193" fmla="*/ 2187760 w 12330774"/>
                <a:gd name="connsiteY426-9194" fmla="*/ 4171295 h 4714424"/>
                <a:gd name="connsiteX427-9195" fmla="*/ 2163798 w 12330774"/>
                <a:gd name="connsiteY427-9196" fmla="*/ 4143606 h 4714424"/>
                <a:gd name="connsiteX428-9197" fmla="*/ 2047116 w 12330774"/>
                <a:gd name="connsiteY428-9198" fmla="*/ 4154152 h 4714424"/>
                <a:gd name="connsiteX429-9199" fmla="*/ 1790831 w 12330774"/>
                <a:gd name="connsiteY429-9200" fmla="*/ 4181841 h 4714424"/>
                <a:gd name="connsiteX430-9201" fmla="*/ 1780413 w 12330774"/>
                <a:gd name="connsiteY430-9202" fmla="*/ 4186126 h 4714424"/>
                <a:gd name="connsiteX431-9203" fmla="*/ 1773290 w 12330774"/>
                <a:gd name="connsiteY431-9204" fmla="*/ 4196109 h 4714424"/>
                <a:gd name="connsiteX432-9205" fmla="*/ 1773121 w 12330774"/>
                <a:gd name="connsiteY432-9206" fmla="*/ 4193709 h 4714424"/>
                <a:gd name="connsiteX433-9207" fmla="*/ 1773121 w 12330774"/>
                <a:gd name="connsiteY433-9208" fmla="*/ 4196346 h 4714424"/>
                <a:gd name="connsiteX434-9209" fmla="*/ 1773290 w 12330774"/>
                <a:gd name="connsiteY434-9210" fmla="*/ 4196109 h 4714424"/>
                <a:gd name="connsiteX435-9211" fmla="*/ 1786666 w 12330774"/>
                <a:gd name="connsiteY435-9212" fmla="*/ 4386216 h 4714424"/>
                <a:gd name="connsiteX436-9213" fmla="*/ 1811668 w 12330774"/>
                <a:gd name="connsiteY436-9214" fmla="*/ 4412585 h 4714424"/>
                <a:gd name="connsiteX437-9215" fmla="*/ 1926266 w 12330774"/>
                <a:gd name="connsiteY437-9216" fmla="*/ 4400722 h 4714424"/>
                <a:gd name="connsiteX438-9217" fmla="*/ 1943976 w 12330774"/>
                <a:gd name="connsiteY438-9218" fmla="*/ 4386216 h 4714424"/>
                <a:gd name="connsiteX439-9219" fmla="*/ 1932518 w 12330774"/>
                <a:gd name="connsiteY439-9220" fmla="*/ 4195030 h 4714424"/>
                <a:gd name="connsiteX440-9221" fmla="*/ 1907513 w 12330774"/>
                <a:gd name="connsiteY440-9222" fmla="*/ 4168657 h 4714424"/>
                <a:gd name="connsiteX441-9223" fmla="*/ 1790831 w 12330774"/>
                <a:gd name="connsiteY441-9224" fmla="*/ 4181841 h 4714424"/>
                <a:gd name="connsiteX442-9225" fmla="*/ 1535590 w 12330774"/>
                <a:gd name="connsiteY442-9226" fmla="*/ 4212169 h 4714424"/>
                <a:gd name="connsiteX443-9227" fmla="*/ 1517880 w 12330774"/>
                <a:gd name="connsiteY443-9228" fmla="*/ 4226673 h 4714424"/>
                <a:gd name="connsiteX444-9229" fmla="*/ 1534549 w 12330774"/>
                <a:gd name="connsiteY444-9230" fmla="*/ 4419181 h 4714424"/>
                <a:gd name="connsiteX445-9231" fmla="*/ 1559552 w 12330774"/>
                <a:gd name="connsiteY445-9232" fmla="*/ 4445550 h 4714424"/>
                <a:gd name="connsiteX446-9233" fmla="*/ 1674149 w 12330774"/>
                <a:gd name="connsiteY446-9234" fmla="*/ 4431048 h 4714424"/>
                <a:gd name="connsiteX447-9235" fmla="*/ 1691859 w 12330774"/>
                <a:gd name="connsiteY447-9236" fmla="*/ 4416544 h 4714424"/>
                <a:gd name="connsiteX448-9237" fmla="*/ 1677274 w 12330774"/>
                <a:gd name="connsiteY448-9238" fmla="*/ 4224036 h 4714424"/>
                <a:gd name="connsiteX449-9239" fmla="*/ 1652271 w 12330774"/>
                <a:gd name="connsiteY449-9240" fmla="*/ 4197663 h 4714424"/>
                <a:gd name="connsiteX450-9241" fmla="*/ 1535590 w 12330774"/>
                <a:gd name="connsiteY450-9242" fmla="*/ 4212169 h 4714424"/>
                <a:gd name="connsiteX451-9243" fmla="*/ 1280349 w 12330774"/>
                <a:gd name="connsiteY451-9244" fmla="*/ 4247771 h 4714424"/>
                <a:gd name="connsiteX452-9245" fmla="*/ 1263679 w 12330774"/>
                <a:gd name="connsiteY452-9246" fmla="*/ 4262271 h 4714424"/>
                <a:gd name="connsiteX453-9247" fmla="*/ 1263679 w 12330774"/>
                <a:gd name="connsiteY453-9248" fmla="*/ 4263592 h 4714424"/>
                <a:gd name="connsiteX454-9249" fmla="*/ 1282429 w 12330774"/>
                <a:gd name="connsiteY454-9250" fmla="*/ 4456100 h 4714424"/>
                <a:gd name="connsiteX455-9251" fmla="*/ 1308475 w 12330774"/>
                <a:gd name="connsiteY455-9252" fmla="*/ 4481152 h 4714424"/>
                <a:gd name="connsiteX456-9253" fmla="*/ 1423073 w 12330774"/>
                <a:gd name="connsiteY456-9254" fmla="*/ 4464009 h 4714424"/>
                <a:gd name="connsiteX457-9255" fmla="*/ 1439742 w 12330774"/>
                <a:gd name="connsiteY457-9256" fmla="*/ 4449508 h 4714424"/>
                <a:gd name="connsiteX458-9257" fmla="*/ 1422032 w 12330774"/>
                <a:gd name="connsiteY458-9258" fmla="*/ 4257001 h 4714424"/>
                <a:gd name="connsiteX459-9259" fmla="*/ 1395986 w 12330774"/>
                <a:gd name="connsiteY459-9260" fmla="*/ 4230628 h 4714424"/>
                <a:gd name="connsiteX460-9261" fmla="*/ 1280349 w 12330774"/>
                <a:gd name="connsiteY460-9262" fmla="*/ 4247771 h 4714424"/>
                <a:gd name="connsiteX461-9263" fmla="*/ 1026148 w 12330774"/>
                <a:gd name="connsiteY461-9264" fmla="*/ 4288644 h 4714424"/>
                <a:gd name="connsiteX462-9265" fmla="*/ 1009478 w 12330774"/>
                <a:gd name="connsiteY462-9266" fmla="*/ 4303149 h 4714424"/>
                <a:gd name="connsiteX463-9267" fmla="*/ 1010519 w 12330774"/>
                <a:gd name="connsiteY463-9268" fmla="*/ 4301828 h 4714424"/>
                <a:gd name="connsiteX464-9269" fmla="*/ 1031356 w 12330774"/>
                <a:gd name="connsiteY464-9270" fmla="*/ 4495657 h 4714424"/>
                <a:gd name="connsiteX465-9271" fmla="*/ 1057402 w 12330774"/>
                <a:gd name="connsiteY465-9272" fmla="*/ 4520708 h 4714424"/>
                <a:gd name="connsiteX466-9273" fmla="*/ 1170956 w 12330774"/>
                <a:gd name="connsiteY466-9274" fmla="*/ 4500928 h 4714424"/>
                <a:gd name="connsiteX467-9275" fmla="*/ 1187625 w 12330774"/>
                <a:gd name="connsiteY467-9276" fmla="*/ 4487743 h 4714424"/>
                <a:gd name="connsiteX468-9277" fmla="*/ 1167832 w 12330774"/>
                <a:gd name="connsiteY468-9278" fmla="*/ 4293920 h 4714424"/>
                <a:gd name="connsiteX469-9279" fmla="*/ 1141786 w 12330774"/>
                <a:gd name="connsiteY469-9280" fmla="*/ 4268868 h 4714424"/>
                <a:gd name="connsiteX470-9281" fmla="*/ 1026148 w 12330774"/>
                <a:gd name="connsiteY470-9282" fmla="*/ 4288644 h 4714424"/>
                <a:gd name="connsiteX471-9283" fmla="*/ 771947 w 12330774"/>
                <a:gd name="connsiteY471-9284" fmla="*/ 4336114 h 4714424"/>
                <a:gd name="connsiteX472-9285" fmla="*/ 756318 w 12330774"/>
                <a:gd name="connsiteY472-9286" fmla="*/ 4349298 h 4714424"/>
                <a:gd name="connsiteX473-9287" fmla="*/ 757362 w 12330774"/>
                <a:gd name="connsiteY473-9288" fmla="*/ 4349298 h 4714424"/>
                <a:gd name="connsiteX474-9289" fmla="*/ 780280 w 12330774"/>
                <a:gd name="connsiteY474-9290" fmla="*/ 4543122 h 4714424"/>
                <a:gd name="connsiteX475-9291" fmla="*/ 806326 w 12330774"/>
                <a:gd name="connsiteY475-9292" fmla="*/ 4566857 h 4714424"/>
                <a:gd name="connsiteX476-9293" fmla="*/ 919883 w 12330774"/>
                <a:gd name="connsiteY476-9294" fmla="*/ 4545760 h 4714424"/>
                <a:gd name="connsiteX477-9295" fmla="*/ 935509 w 12330774"/>
                <a:gd name="connsiteY477-9296" fmla="*/ 4532576 h 4714424"/>
                <a:gd name="connsiteX478-9297" fmla="*/ 913631 w 12330774"/>
                <a:gd name="connsiteY478-9298" fmla="*/ 4338747 h 4714424"/>
                <a:gd name="connsiteX479-9299" fmla="*/ 887585 w 12330774"/>
                <a:gd name="connsiteY479-9300" fmla="*/ 4313695 h 4714424"/>
                <a:gd name="connsiteX480-9301" fmla="*/ 771947 w 12330774"/>
                <a:gd name="connsiteY480-9302" fmla="*/ 4336114 h 4714424"/>
                <a:gd name="connsiteX481-9303" fmla="*/ 11337937 w 12330774"/>
                <a:gd name="connsiteY481-9304" fmla="*/ 984387 h 4714424"/>
                <a:gd name="connsiteX482-9305" fmla="*/ 9268911 w 12330774"/>
                <a:gd name="connsiteY482-9306" fmla="*/ 1683213 h 4714424"/>
                <a:gd name="connsiteX483-9307" fmla="*/ 9497065 w 12330774"/>
                <a:gd name="connsiteY483-9308" fmla="*/ 3641242 h 4714424"/>
                <a:gd name="connsiteX484-9309" fmla="*/ 11566092 w 12330774"/>
                <a:gd name="connsiteY484-9310" fmla="*/ 2889675 h 4714424"/>
                <a:gd name="connsiteX485-9311" fmla="*/ 11337937 w 12330774"/>
                <a:gd name="connsiteY485-9312" fmla="*/ 984387 h 4714424"/>
                <a:gd name="connsiteX486-9313" fmla="*/ 6852964 w 12330774"/>
                <a:gd name="connsiteY486-9314" fmla="*/ 2053719 h 4714424"/>
                <a:gd name="connsiteX487-9315" fmla="*/ 7088411 w 12330774"/>
                <a:gd name="connsiteY487-9316" fmla="*/ 3957690 h 4714424"/>
                <a:gd name="connsiteX488-9317" fmla="*/ 7088411 w 12330774"/>
                <a:gd name="connsiteY488-9318" fmla="*/ 3956374 h 4714424"/>
                <a:gd name="connsiteX489-9319" fmla="*/ 7101956 w 12330774"/>
                <a:gd name="connsiteY489-9320" fmla="*/ 3956374 h 4714424"/>
                <a:gd name="connsiteX490-9321" fmla="*/ 9000124 w 12330774"/>
                <a:gd name="connsiteY490-9322" fmla="*/ 3736177 h 4714424"/>
                <a:gd name="connsiteX491-9323" fmla="*/ 9311626 w 12330774"/>
                <a:gd name="connsiteY491-9324" fmla="*/ 3680799 h 4714424"/>
                <a:gd name="connsiteX492-9325" fmla="*/ 9079303 w 12330774"/>
                <a:gd name="connsiteY492-9326" fmla="*/ 1724087 h 4714424"/>
                <a:gd name="connsiteX493-9327" fmla="*/ 8592779 w 12330774"/>
                <a:gd name="connsiteY493-9328" fmla="*/ 1817701 h 4714424"/>
                <a:gd name="connsiteX494-9329" fmla="*/ 6852964 w 12330774"/>
                <a:gd name="connsiteY494-9330" fmla="*/ 2053719 h 4714424"/>
                <a:gd name="connsiteX495-9331" fmla="*/ 9126183 w 12330774"/>
                <a:gd name="connsiteY495-9332" fmla="*/ 1370719 h 4714424"/>
                <a:gd name="connsiteX496-9333" fmla="*/ 9111598 w 12330774"/>
                <a:gd name="connsiteY496-9334" fmla="*/ 1382587 h 4714424"/>
                <a:gd name="connsiteX497-9335" fmla="*/ 9140768 w 12330774"/>
                <a:gd name="connsiteY497-9336" fmla="*/ 1576411 h 4714424"/>
                <a:gd name="connsiteX498-9337" fmla="*/ 9167854 w 12330774"/>
                <a:gd name="connsiteY498-9338" fmla="*/ 1600146 h 4714424"/>
                <a:gd name="connsiteX499-9339" fmla="*/ 9282455 w 12330774"/>
                <a:gd name="connsiteY499-9340" fmla="*/ 1572457 h 4714424"/>
                <a:gd name="connsiteX500-9341" fmla="*/ 9297041 w 12330774"/>
                <a:gd name="connsiteY500-9342" fmla="*/ 1560589 h 4714424"/>
                <a:gd name="connsiteX501-9343" fmla="*/ 9295997 w 12330774"/>
                <a:gd name="connsiteY501-9344" fmla="*/ 1559268 h 4714424"/>
                <a:gd name="connsiteX502-9345" fmla="*/ 9265786 w 12330774"/>
                <a:gd name="connsiteY502-9346" fmla="*/ 1365444 h 4714424"/>
                <a:gd name="connsiteX503-9347" fmla="*/ 9238700 w 12330774"/>
                <a:gd name="connsiteY503-9348" fmla="*/ 1343030 h 4714424"/>
                <a:gd name="connsiteX504-9349" fmla="*/ 9126183 w 12330774"/>
                <a:gd name="connsiteY504-9350" fmla="*/ 1370719 h 4714424"/>
                <a:gd name="connsiteX505-9351" fmla="*/ 9487689 w 12330774"/>
                <a:gd name="connsiteY505-9352" fmla="*/ 1278422 h 4714424"/>
                <a:gd name="connsiteX506-9353" fmla="*/ 9375175 w 12330774"/>
                <a:gd name="connsiteY506-9354" fmla="*/ 1308749 h 4714424"/>
                <a:gd name="connsiteX507-9355" fmla="*/ 9360590 w 12330774"/>
                <a:gd name="connsiteY507-9356" fmla="*/ 1320612 h 4714424"/>
                <a:gd name="connsiteX508-9357" fmla="*/ 9391845 w 12330774"/>
                <a:gd name="connsiteY508-9358" fmla="*/ 1514440 h 4714424"/>
                <a:gd name="connsiteX509-9359" fmla="*/ 9418931 w 12330774"/>
                <a:gd name="connsiteY509-9360" fmla="*/ 1536855 h 4714424"/>
                <a:gd name="connsiteX510-9361" fmla="*/ 9533528 w 12330774"/>
                <a:gd name="connsiteY510-9362" fmla="*/ 1506527 h 4714424"/>
                <a:gd name="connsiteX511-9363" fmla="*/ 9548114 w 12330774"/>
                <a:gd name="connsiteY511-9364" fmla="*/ 1494660 h 4714424"/>
                <a:gd name="connsiteX512-9365" fmla="*/ 9549154 w 12330774"/>
                <a:gd name="connsiteY512-9366" fmla="*/ 1494660 h 4714424"/>
                <a:gd name="connsiteX513-9367" fmla="*/ 9515818 w 12330774"/>
                <a:gd name="connsiteY513-9368" fmla="*/ 1300836 h 4714424"/>
                <a:gd name="connsiteX514-9369" fmla="*/ 9487689 w 12330774"/>
                <a:gd name="connsiteY514-9370" fmla="*/ 1278422 h 4714424"/>
                <a:gd name="connsiteX515-9371" fmla="*/ 8877190 w 12330774"/>
                <a:gd name="connsiteY515-9372" fmla="*/ 1427414 h 4714424"/>
                <a:gd name="connsiteX516-9373" fmla="*/ 8861565 w 12330774"/>
                <a:gd name="connsiteY516-9374" fmla="*/ 1440603 h 4714424"/>
                <a:gd name="connsiteX517-9375" fmla="*/ 8886567 w 12330774"/>
                <a:gd name="connsiteY517-9376" fmla="*/ 1634427 h 4714424"/>
                <a:gd name="connsiteX518-9377" fmla="*/ 8913654 w 12330774"/>
                <a:gd name="connsiteY518-9378" fmla="*/ 1658158 h 4714424"/>
                <a:gd name="connsiteX519-9379" fmla="*/ 9029295 w 12330774"/>
                <a:gd name="connsiteY519-9380" fmla="*/ 1633106 h 4714424"/>
                <a:gd name="connsiteX520-9381" fmla="*/ 9044924 w 12330774"/>
                <a:gd name="connsiteY520-9382" fmla="*/ 1619922 h 4714424"/>
                <a:gd name="connsiteX521-9383" fmla="*/ 9043880 w 12330774"/>
                <a:gd name="connsiteY521-9384" fmla="*/ 1619922 h 4714424"/>
                <a:gd name="connsiteX522-9385" fmla="*/ 9016794 w 12330774"/>
                <a:gd name="connsiteY522-9386" fmla="*/ 1426098 h 4714424"/>
                <a:gd name="connsiteX523-9387" fmla="*/ 8989707 w 12330774"/>
                <a:gd name="connsiteY523-9388" fmla="*/ 1402363 h 4714424"/>
                <a:gd name="connsiteX524-9389" fmla="*/ 8877190 w 12330774"/>
                <a:gd name="connsiteY524-9390" fmla="*/ 1427414 h 4714424"/>
                <a:gd name="connsiteX525-9391" fmla="*/ 9734597 w 12330774"/>
                <a:gd name="connsiteY525-9392" fmla="*/ 1209855 h 4714424"/>
                <a:gd name="connsiteX526-9393" fmla="*/ 9622080 w 12330774"/>
                <a:gd name="connsiteY526-9394" fmla="*/ 1241503 h 4714424"/>
                <a:gd name="connsiteX527-9395" fmla="*/ 9608539 w 12330774"/>
                <a:gd name="connsiteY527-9396" fmla="*/ 1253366 h 4714424"/>
                <a:gd name="connsiteX528-9397" fmla="*/ 9642918 w 12330774"/>
                <a:gd name="connsiteY528-9398" fmla="*/ 1447195 h 4714424"/>
                <a:gd name="connsiteX529-9399" fmla="*/ 9671048 w 12330774"/>
                <a:gd name="connsiteY529-9400" fmla="*/ 1469609 h 4714424"/>
                <a:gd name="connsiteX530-9401" fmla="*/ 9784601 w 12330774"/>
                <a:gd name="connsiteY530-9402" fmla="*/ 1436644 h 4714424"/>
                <a:gd name="connsiteX531-9403" fmla="*/ 9793328 w 12330774"/>
                <a:gd name="connsiteY531-9404" fmla="*/ 1430217 h 4714424"/>
                <a:gd name="connsiteX532-9405" fmla="*/ 9797946 w 12330774"/>
                <a:gd name="connsiteY532-9406" fmla="*/ 1425002 h 4714424"/>
                <a:gd name="connsiteX533-9407" fmla="*/ 9798146 w 12330774"/>
                <a:gd name="connsiteY533-9408" fmla="*/ 1426098 h 4714424"/>
                <a:gd name="connsiteX534-9409" fmla="*/ 9798146 w 12330774"/>
                <a:gd name="connsiteY534-9410" fmla="*/ 1424777 h 4714424"/>
                <a:gd name="connsiteX535-9411" fmla="*/ 9797946 w 12330774"/>
                <a:gd name="connsiteY535-9412" fmla="*/ 1425002 h 4714424"/>
                <a:gd name="connsiteX536-9413" fmla="*/ 9762727 w 12330774"/>
                <a:gd name="connsiteY536-9414" fmla="*/ 1232273 h 4714424"/>
                <a:gd name="connsiteX537-9415" fmla="*/ 9734597 w 12330774"/>
                <a:gd name="connsiteY537-9416" fmla="*/ 1209855 h 4714424"/>
                <a:gd name="connsiteX538-9417" fmla="*/ 8630286 w 12330774"/>
                <a:gd name="connsiteY538-9418" fmla="*/ 1474884 h 4714424"/>
                <a:gd name="connsiteX539-9419" fmla="*/ 8613616 w 12330774"/>
                <a:gd name="connsiteY539-9420" fmla="*/ 1488068 h 4714424"/>
                <a:gd name="connsiteX540-9421" fmla="*/ 8633410 w 12330774"/>
                <a:gd name="connsiteY540-9422" fmla="*/ 1681893 h 4714424"/>
                <a:gd name="connsiteX541-9423" fmla="*/ 8659456 w 12330774"/>
                <a:gd name="connsiteY541-9424" fmla="*/ 1706944 h 4714424"/>
                <a:gd name="connsiteX542-9425" fmla="*/ 8776138 w 12330774"/>
                <a:gd name="connsiteY542-9426" fmla="*/ 1685847 h 4714424"/>
                <a:gd name="connsiteX543-9427" fmla="*/ 8791762 w 12330774"/>
                <a:gd name="connsiteY543-9428" fmla="*/ 1672663 h 4714424"/>
                <a:gd name="connsiteX544-9429" fmla="*/ 8792807 w 12330774"/>
                <a:gd name="connsiteY544-9430" fmla="*/ 1673984 h 4714424"/>
                <a:gd name="connsiteX545-9431" fmla="*/ 8768842 w 12330774"/>
                <a:gd name="connsiteY545-9432" fmla="*/ 1480155 h 4714424"/>
                <a:gd name="connsiteX546-9433" fmla="*/ 8742799 w 12330774"/>
                <a:gd name="connsiteY546-9434" fmla="*/ 1455103 h 4714424"/>
                <a:gd name="connsiteX547-9435" fmla="*/ 8630286 w 12330774"/>
                <a:gd name="connsiteY547-9436" fmla="*/ 1474884 h 4714424"/>
                <a:gd name="connsiteX548-9437" fmla="*/ 9980461 w 12330774"/>
                <a:gd name="connsiteY548-9438" fmla="*/ 1133380 h 4714424"/>
                <a:gd name="connsiteX549-9439" fmla="*/ 9868992 w 12330774"/>
                <a:gd name="connsiteY549-9440" fmla="*/ 1167665 h 4714424"/>
                <a:gd name="connsiteX550-9441" fmla="*/ 9855447 w 12330774"/>
                <a:gd name="connsiteY550-9442" fmla="*/ 1179528 h 4714424"/>
                <a:gd name="connsiteX551-9443" fmla="*/ 9891910 w 12330774"/>
                <a:gd name="connsiteY551-9444" fmla="*/ 1373357 h 4714424"/>
                <a:gd name="connsiteX552-9445" fmla="*/ 9920037 w 12330774"/>
                <a:gd name="connsiteY552-9446" fmla="*/ 1395771 h 4714424"/>
                <a:gd name="connsiteX553-9447" fmla="*/ 10033594 w 12330774"/>
                <a:gd name="connsiteY553-9448" fmla="*/ 1361490 h 4714424"/>
                <a:gd name="connsiteX554-9449" fmla="*/ 10047139 w 12330774"/>
                <a:gd name="connsiteY554-9450" fmla="*/ 1349622 h 4714424"/>
                <a:gd name="connsiteX555-9451" fmla="*/ 10046098 w 12330774"/>
                <a:gd name="connsiteY555-9452" fmla="*/ 1348301 h 4714424"/>
                <a:gd name="connsiteX556-9453" fmla="*/ 10008592 w 12330774"/>
                <a:gd name="connsiteY556-9454" fmla="*/ 1154477 h 4714424"/>
                <a:gd name="connsiteX557-9455" fmla="*/ 9980461 w 12330774"/>
                <a:gd name="connsiteY557-9456" fmla="*/ 1133380 h 4714424"/>
                <a:gd name="connsiteX558-9457" fmla="*/ 8376085 w 12330774"/>
                <a:gd name="connsiteY558-9458" fmla="*/ 1514441 h 4714424"/>
                <a:gd name="connsiteX559-9459" fmla="*/ 8359416 w 12330774"/>
                <a:gd name="connsiteY559-9460" fmla="*/ 1528941 h 4714424"/>
                <a:gd name="connsiteX560-9461" fmla="*/ 8378165 w 12330774"/>
                <a:gd name="connsiteY560-9462" fmla="*/ 1721449 h 4714424"/>
                <a:gd name="connsiteX561-9463" fmla="*/ 8404211 w 12330774"/>
                <a:gd name="connsiteY561-9464" fmla="*/ 1746500 h 4714424"/>
                <a:gd name="connsiteX562-9465" fmla="*/ 8519853 w 12330774"/>
                <a:gd name="connsiteY562-9466" fmla="*/ 1729362 h 4714424"/>
                <a:gd name="connsiteX563-9467" fmla="*/ 8536522 w 12330774"/>
                <a:gd name="connsiteY563-9468" fmla="*/ 1714857 h 4714424"/>
                <a:gd name="connsiteX564-9469" fmla="*/ 8517769 w 12330774"/>
                <a:gd name="connsiteY564-9470" fmla="*/ 1522349 h 4714424"/>
                <a:gd name="connsiteX565-9471" fmla="*/ 8491723 w 12330774"/>
                <a:gd name="connsiteY565-9472" fmla="*/ 1497298 h 4714424"/>
                <a:gd name="connsiteX566-9473" fmla="*/ 8376085 w 12330774"/>
                <a:gd name="connsiteY566-9474" fmla="*/ 1514441 h 4714424"/>
                <a:gd name="connsiteX567-9475" fmla="*/ 10226329 w 12330774"/>
                <a:gd name="connsiteY567-9476" fmla="*/ 1054271 h 4714424"/>
                <a:gd name="connsiteX568-9477" fmla="*/ 10114856 w 12330774"/>
                <a:gd name="connsiteY568-9478" fmla="*/ 1091190 h 4714424"/>
                <a:gd name="connsiteX569-9479" fmla="*/ 10101311 w 12330774"/>
                <a:gd name="connsiteY569-9480" fmla="*/ 1103053 h 4714424"/>
                <a:gd name="connsiteX570-9481" fmla="*/ 10139859 w 12330774"/>
                <a:gd name="connsiteY570-9482" fmla="*/ 1296881 h 4714424"/>
                <a:gd name="connsiteX571-9483" fmla="*/ 10167989 w 12330774"/>
                <a:gd name="connsiteY571-9484" fmla="*/ 1317979 h 4714424"/>
                <a:gd name="connsiteX572-9485" fmla="*/ 10281546 w 12330774"/>
                <a:gd name="connsiteY572-9486" fmla="*/ 1281060 h 4714424"/>
                <a:gd name="connsiteX573-9487" fmla="*/ 10295091 w 12330774"/>
                <a:gd name="connsiteY573-9488" fmla="*/ 1269192 h 4714424"/>
                <a:gd name="connsiteX574-9489" fmla="*/ 10254460 w 12330774"/>
                <a:gd name="connsiteY574-9490" fmla="*/ 1075363 h 4714424"/>
                <a:gd name="connsiteX575-9491" fmla="*/ 10226329 w 12330774"/>
                <a:gd name="connsiteY575-9492" fmla="*/ 1054271 h 4714424"/>
                <a:gd name="connsiteX576-9493" fmla="*/ 10471154 w 12330774"/>
                <a:gd name="connsiteY576-9494" fmla="*/ 972520 h 4714424"/>
                <a:gd name="connsiteX577-9495" fmla="*/ 10360721 w 12330774"/>
                <a:gd name="connsiteY577-9496" fmla="*/ 1010755 h 4714424"/>
                <a:gd name="connsiteX578-9497" fmla="*/ 10348220 w 12330774"/>
                <a:gd name="connsiteY578-9498" fmla="*/ 1022623 h 4714424"/>
                <a:gd name="connsiteX579-9499" fmla="*/ 10389895 w 12330774"/>
                <a:gd name="connsiteY579-9500" fmla="*/ 1215131 h 4714424"/>
                <a:gd name="connsiteX580-9501" fmla="*/ 10418021 w 12330774"/>
                <a:gd name="connsiteY580-9502" fmla="*/ 1236228 h 4714424"/>
                <a:gd name="connsiteX581-9503" fmla="*/ 10530535 w 12330774"/>
                <a:gd name="connsiteY581-9504" fmla="*/ 1196671 h 4714424"/>
                <a:gd name="connsiteX582-9505" fmla="*/ 10543039 w 12330774"/>
                <a:gd name="connsiteY582-9506" fmla="*/ 1184803 h 4714424"/>
                <a:gd name="connsiteX583-9507" fmla="*/ 10541996 w 12330774"/>
                <a:gd name="connsiteY583-9508" fmla="*/ 1184804 h 4714424"/>
                <a:gd name="connsiteX584-9509" fmla="*/ 10499284 w 12330774"/>
                <a:gd name="connsiteY584-9510" fmla="*/ 992296 h 4714424"/>
                <a:gd name="connsiteX585-9511" fmla="*/ 10471154 w 12330774"/>
                <a:gd name="connsiteY585-9512" fmla="*/ 972520 h 4714424"/>
                <a:gd name="connsiteX586-9513" fmla="*/ 8123968 w 12330774"/>
                <a:gd name="connsiteY586-9514" fmla="*/ 1552676 h 4714424"/>
                <a:gd name="connsiteX587-9515" fmla="*/ 8107299 w 12330774"/>
                <a:gd name="connsiteY587-9516" fmla="*/ 1567181 h 4714424"/>
                <a:gd name="connsiteX588-9517" fmla="*/ 8125008 w 12330774"/>
                <a:gd name="connsiteY588-9518" fmla="*/ 1759689 h 4714424"/>
                <a:gd name="connsiteX589-9519" fmla="*/ 8151054 w 12330774"/>
                <a:gd name="connsiteY589-9520" fmla="*/ 1784741 h 4714424"/>
                <a:gd name="connsiteX590-9521" fmla="*/ 8266692 w 12330774"/>
                <a:gd name="connsiteY590-9522" fmla="*/ 1767598 h 4714424"/>
                <a:gd name="connsiteX591-9523" fmla="*/ 8283244 w 12330774"/>
                <a:gd name="connsiteY591-9524" fmla="*/ 1753195 h 4714424"/>
                <a:gd name="connsiteX592-9525" fmla="*/ 8283362 w 12330774"/>
                <a:gd name="connsiteY592-9526" fmla="*/ 1754414 h 4714424"/>
                <a:gd name="connsiteX593-9527" fmla="*/ 8283362 w 12330774"/>
                <a:gd name="connsiteY593-9528" fmla="*/ 1753093 h 4714424"/>
                <a:gd name="connsiteX594-9529" fmla="*/ 8283244 w 12330774"/>
                <a:gd name="connsiteY594-9530" fmla="*/ 1753195 h 4714424"/>
                <a:gd name="connsiteX595-9531" fmla="*/ 8264608 w 12330774"/>
                <a:gd name="connsiteY595-9532" fmla="*/ 1560589 h 4714424"/>
                <a:gd name="connsiteX596-9533" fmla="*/ 8238566 w 12330774"/>
                <a:gd name="connsiteY596-9534" fmla="*/ 1535533 h 4714424"/>
                <a:gd name="connsiteX597-9535" fmla="*/ 8123968 w 12330774"/>
                <a:gd name="connsiteY597-9536" fmla="*/ 1552676 h 4714424"/>
                <a:gd name="connsiteX598-9537" fmla="*/ 10713894 w 12330774"/>
                <a:gd name="connsiteY598-9538" fmla="*/ 884177 h 4714424"/>
                <a:gd name="connsiteX599-9539" fmla="*/ 10603461 w 12330774"/>
                <a:gd name="connsiteY599-9540" fmla="*/ 925050 h 4714424"/>
                <a:gd name="connsiteX600-9541" fmla="*/ 10590960 w 12330774"/>
                <a:gd name="connsiteY600-9542" fmla="*/ 936918 h 4714424"/>
                <a:gd name="connsiteX601-9543" fmla="*/ 10634715 w 12330774"/>
                <a:gd name="connsiteY601-9544" fmla="*/ 1129425 h 4714424"/>
                <a:gd name="connsiteX602-9545" fmla="*/ 10663886 w 12330774"/>
                <a:gd name="connsiteY602-9546" fmla="*/ 1149206 h 4714424"/>
                <a:gd name="connsiteX603-9547" fmla="*/ 10776403 w 12330774"/>
                <a:gd name="connsiteY603-9548" fmla="*/ 1107011 h 4714424"/>
                <a:gd name="connsiteX604-9549" fmla="*/ 10784606 w 12330774"/>
                <a:gd name="connsiteY604-9550" fmla="*/ 1100089 h 4714424"/>
                <a:gd name="connsiteX605-9551" fmla="*/ 10787842 w 12330774"/>
                <a:gd name="connsiteY605-9552" fmla="*/ 1096366 h 4714424"/>
                <a:gd name="connsiteX606-9553" fmla="*/ 10787864 w 12330774"/>
                <a:gd name="connsiteY606-9554" fmla="*/ 1096461 h 4714424"/>
                <a:gd name="connsiteX607-9555" fmla="*/ 10788904 w 12330774"/>
                <a:gd name="connsiteY607-9556" fmla="*/ 1095144 h 4714424"/>
                <a:gd name="connsiteX608-9557" fmla="*/ 10787842 w 12330774"/>
                <a:gd name="connsiteY608-9558" fmla="*/ 1096366 h 4714424"/>
                <a:gd name="connsiteX609-9559" fmla="*/ 10742024 w 12330774"/>
                <a:gd name="connsiteY609-9560" fmla="*/ 903957 h 4714424"/>
                <a:gd name="connsiteX610-9561" fmla="*/ 10713894 w 12330774"/>
                <a:gd name="connsiteY610-9562" fmla="*/ 884177 h 4714424"/>
                <a:gd name="connsiteX611-9563" fmla="*/ 7870807 w 12330774"/>
                <a:gd name="connsiteY611-9564" fmla="*/ 1589595 h 4714424"/>
                <a:gd name="connsiteX612-9565" fmla="*/ 7854138 w 12330774"/>
                <a:gd name="connsiteY612-9566" fmla="*/ 1604100 h 4714424"/>
                <a:gd name="connsiteX613-9567" fmla="*/ 7871848 w 12330774"/>
                <a:gd name="connsiteY613-9568" fmla="*/ 1796608 h 4714424"/>
                <a:gd name="connsiteX614-9569" fmla="*/ 7897894 w 12330774"/>
                <a:gd name="connsiteY614-9570" fmla="*/ 1822976 h 4714424"/>
                <a:gd name="connsiteX615-9571" fmla="*/ 8013535 w 12330774"/>
                <a:gd name="connsiteY615-9572" fmla="*/ 1805838 h 4714424"/>
                <a:gd name="connsiteX616-9573" fmla="*/ 8030204 w 12330774"/>
                <a:gd name="connsiteY616-9574" fmla="*/ 1791333 h 4714424"/>
                <a:gd name="connsiteX617-9575" fmla="*/ 8029161 w 12330774"/>
                <a:gd name="connsiteY617-9576" fmla="*/ 1791333 h 4714424"/>
                <a:gd name="connsiteX618-9577" fmla="*/ 8011451 w 12330774"/>
                <a:gd name="connsiteY618-9578" fmla="*/ 1598825 h 4714424"/>
                <a:gd name="connsiteX619-9579" fmla="*/ 7985405 w 12330774"/>
                <a:gd name="connsiteY619-9580" fmla="*/ 1572457 h 4714424"/>
                <a:gd name="connsiteX620-9581" fmla="*/ 7870807 w 12330774"/>
                <a:gd name="connsiteY620-9582" fmla="*/ 1589595 h 4714424"/>
                <a:gd name="connsiteX621-9583" fmla="*/ 7618691 w 12330774"/>
                <a:gd name="connsiteY621-9584" fmla="*/ 1625197 h 4714424"/>
                <a:gd name="connsiteX622-9585" fmla="*/ 7600981 w 12330774"/>
                <a:gd name="connsiteY622-9586" fmla="*/ 1639698 h 4714424"/>
                <a:gd name="connsiteX623-9587" fmla="*/ 7617650 w 12330774"/>
                <a:gd name="connsiteY623-9588" fmla="*/ 1832206 h 4714424"/>
                <a:gd name="connsiteX624-9589" fmla="*/ 7643693 w 12330774"/>
                <a:gd name="connsiteY624-9590" fmla="*/ 1858579 h 4714424"/>
                <a:gd name="connsiteX625-9591" fmla="*/ 7759334 w 12330774"/>
                <a:gd name="connsiteY625-9592" fmla="*/ 1842757 h 4714424"/>
                <a:gd name="connsiteX626-9593" fmla="*/ 7776004 w 12330774"/>
                <a:gd name="connsiteY626-9594" fmla="*/ 1828252 h 4714424"/>
                <a:gd name="connsiteX627-9595" fmla="*/ 7774960 w 12330774"/>
                <a:gd name="connsiteY627-9596" fmla="*/ 1828252 h 4714424"/>
                <a:gd name="connsiteX628-9597" fmla="*/ 7758290 w 12330774"/>
                <a:gd name="connsiteY628-9598" fmla="*/ 1635744 h 4714424"/>
                <a:gd name="connsiteX629-9599" fmla="*/ 7733288 w 12330774"/>
                <a:gd name="connsiteY629-9600" fmla="*/ 1609376 h 4714424"/>
                <a:gd name="connsiteX630-9601" fmla="*/ 7618691 w 12330774"/>
                <a:gd name="connsiteY630-9602" fmla="*/ 1625197 h 4714424"/>
                <a:gd name="connsiteX631-9603" fmla="*/ 10955594 w 12330774"/>
                <a:gd name="connsiteY631-9604" fmla="*/ 787925 h 4714424"/>
                <a:gd name="connsiteX632-9605" fmla="*/ 10846204 w 12330774"/>
                <a:gd name="connsiteY632-9606" fmla="*/ 831436 h 4714424"/>
                <a:gd name="connsiteX633-9607" fmla="*/ 10834744 w 12330774"/>
                <a:gd name="connsiteY633-9608" fmla="*/ 843304 h 4714424"/>
                <a:gd name="connsiteX634-9609" fmla="*/ 10881624 w 12330774"/>
                <a:gd name="connsiteY634-9610" fmla="*/ 1035811 h 4714424"/>
                <a:gd name="connsiteX635-9611" fmla="*/ 10910798 w 12330774"/>
                <a:gd name="connsiteY635-9612" fmla="*/ 1055587 h 4714424"/>
                <a:gd name="connsiteX636-9613" fmla="*/ 11022267 w 12330774"/>
                <a:gd name="connsiteY636-9614" fmla="*/ 1010755 h 4714424"/>
                <a:gd name="connsiteX637-9615" fmla="*/ 11033728 w 12330774"/>
                <a:gd name="connsiteY637-9616" fmla="*/ 998892 h 4714424"/>
                <a:gd name="connsiteX638-9617" fmla="*/ 11033728 w 12330774"/>
                <a:gd name="connsiteY638-9618" fmla="*/ 997572 h 4714424"/>
                <a:gd name="connsiteX639-9619" fmla="*/ 10984764 w 12330774"/>
                <a:gd name="connsiteY639-9620" fmla="*/ 806385 h 4714424"/>
                <a:gd name="connsiteX640-9621" fmla="*/ 10955594 w 12330774"/>
                <a:gd name="connsiteY640-9622" fmla="*/ 787925 h 4714424"/>
                <a:gd name="connsiteX641-9623" fmla="*/ 7366574 w 12330774"/>
                <a:gd name="connsiteY641-9624" fmla="*/ 1658158 h 4714424"/>
                <a:gd name="connsiteX642-9625" fmla="*/ 7348864 w 12330774"/>
                <a:gd name="connsiteY642-9626" fmla="*/ 1672663 h 4714424"/>
                <a:gd name="connsiteX643-9627" fmla="*/ 7364490 w 12330774"/>
                <a:gd name="connsiteY643-9628" fmla="*/ 1865170 h 4714424"/>
                <a:gd name="connsiteX644-9629" fmla="*/ 7389492 w 12330774"/>
                <a:gd name="connsiteY644-9630" fmla="*/ 1891543 h 4714424"/>
                <a:gd name="connsiteX645-9631" fmla="*/ 7505133 w 12330774"/>
                <a:gd name="connsiteY645-9632" fmla="*/ 1877038 h 4714424"/>
                <a:gd name="connsiteX646-9633" fmla="*/ 7521803 w 12330774"/>
                <a:gd name="connsiteY646-9634" fmla="*/ 1862533 h 4714424"/>
                <a:gd name="connsiteX647-9635" fmla="*/ 7506174 w 12330774"/>
                <a:gd name="connsiteY647-9636" fmla="*/ 1670025 h 4714424"/>
                <a:gd name="connsiteX648-9637" fmla="*/ 7481171 w 12330774"/>
                <a:gd name="connsiteY648-9638" fmla="*/ 1643657 h 4714424"/>
                <a:gd name="connsiteX649-9639" fmla="*/ 7366574 w 12330774"/>
                <a:gd name="connsiteY649-9640" fmla="*/ 1658158 h 4714424"/>
                <a:gd name="connsiteX650-9641" fmla="*/ 11196249 w 12330774"/>
                <a:gd name="connsiteY650-9642" fmla="*/ 687715 h 4714424"/>
                <a:gd name="connsiteX651-9643" fmla="*/ 11087904 w 12330774"/>
                <a:gd name="connsiteY651-9644" fmla="*/ 735185 h 4714424"/>
                <a:gd name="connsiteX652-9645" fmla="*/ 11076443 w 12330774"/>
                <a:gd name="connsiteY652-9646" fmla="*/ 745731 h 4714424"/>
                <a:gd name="connsiteX653-9647" fmla="*/ 11126448 w 12330774"/>
                <a:gd name="connsiteY653-9648" fmla="*/ 936918 h 4714424"/>
                <a:gd name="connsiteX654-9649" fmla="*/ 11155618 w 12330774"/>
                <a:gd name="connsiteY654-9650" fmla="*/ 955377 h 4714424"/>
                <a:gd name="connsiteX655-9651" fmla="*/ 11267095 w 12330774"/>
                <a:gd name="connsiteY655-9652" fmla="*/ 906591 h 4714424"/>
                <a:gd name="connsiteX656-9653" fmla="*/ 11277512 w 12330774"/>
                <a:gd name="connsiteY656-9654" fmla="*/ 896044 h 4714424"/>
                <a:gd name="connsiteX657-9655" fmla="*/ 11278552 w 12330774"/>
                <a:gd name="connsiteY657-9656" fmla="*/ 897361 h 4714424"/>
                <a:gd name="connsiteX658-9657" fmla="*/ 11225420 w 12330774"/>
                <a:gd name="connsiteY658-9658" fmla="*/ 706174 h 4714424"/>
                <a:gd name="connsiteX659-9659" fmla="*/ 11196249 w 12330774"/>
                <a:gd name="connsiteY659-9660" fmla="*/ 687715 h 4714424"/>
                <a:gd name="connsiteX660-9661" fmla="*/ 7112373 w 12330774"/>
                <a:gd name="connsiteY660-9662" fmla="*/ 1689805 h 4714424"/>
                <a:gd name="connsiteX661-9663" fmla="*/ 7094663 w 12330774"/>
                <a:gd name="connsiteY661-9664" fmla="*/ 1704306 h 4714424"/>
                <a:gd name="connsiteX662-9665" fmla="*/ 7109249 w 12330774"/>
                <a:gd name="connsiteY662-9666" fmla="*/ 1896814 h 4714424"/>
                <a:gd name="connsiteX663-9667" fmla="*/ 7134251 w 12330774"/>
                <a:gd name="connsiteY663-9668" fmla="*/ 1923187 h 4714424"/>
                <a:gd name="connsiteX664-9669" fmla="*/ 7249892 w 12330774"/>
                <a:gd name="connsiteY664-9670" fmla="*/ 1908681 h 4714424"/>
                <a:gd name="connsiteX665-9671" fmla="*/ 7267602 w 12330774"/>
                <a:gd name="connsiteY665-9672" fmla="*/ 1894176 h 4714424"/>
                <a:gd name="connsiteX666-9673" fmla="*/ 7266562 w 12330774"/>
                <a:gd name="connsiteY666-9674" fmla="*/ 1894176 h 4714424"/>
                <a:gd name="connsiteX667-9675" fmla="*/ 7251976 w 12330774"/>
                <a:gd name="connsiteY667-9676" fmla="*/ 1701673 h 4714424"/>
                <a:gd name="connsiteX668-9677" fmla="*/ 7226971 w 12330774"/>
                <a:gd name="connsiteY668-9678" fmla="*/ 1675300 h 4714424"/>
                <a:gd name="connsiteX669-9679" fmla="*/ 7112373 w 12330774"/>
                <a:gd name="connsiteY669-9680" fmla="*/ 1689805 h 4714424"/>
                <a:gd name="connsiteX670-9681" fmla="*/ 12102620 w 12330774"/>
                <a:gd name="connsiteY670-9682" fmla="*/ 434558 h 4714424"/>
                <a:gd name="connsiteX671-9683" fmla="*/ 11461911 w 12330774"/>
                <a:gd name="connsiteY671-9684" fmla="*/ 925050 h 4714424"/>
                <a:gd name="connsiteX672-9685" fmla="*/ 11687982 w 12330774"/>
                <a:gd name="connsiteY672-9686" fmla="*/ 2831659 h 4714424"/>
                <a:gd name="connsiteX673-9687" fmla="*/ 12284936 w 12330774"/>
                <a:gd name="connsiteY673-9688" fmla="*/ 2305564 h 4714424"/>
                <a:gd name="connsiteX674-9689" fmla="*/ 12102620 w 12330774"/>
                <a:gd name="connsiteY674-9690" fmla="*/ 434558 h 4714424"/>
                <a:gd name="connsiteX675-9691" fmla="*/ 6859216 w 12330774"/>
                <a:gd name="connsiteY675-9692" fmla="*/ 1718812 h 4714424"/>
                <a:gd name="connsiteX676-9693" fmla="*/ 6841503 w 12330774"/>
                <a:gd name="connsiteY676-9694" fmla="*/ 1733316 h 4714424"/>
                <a:gd name="connsiteX677-9695" fmla="*/ 6855048 w 12330774"/>
                <a:gd name="connsiteY677-9696" fmla="*/ 1925824 h 4714424"/>
                <a:gd name="connsiteX678-9697" fmla="*/ 6880050 w 12330774"/>
                <a:gd name="connsiteY678-9698" fmla="*/ 1952192 h 4714424"/>
                <a:gd name="connsiteX679-9699" fmla="*/ 6995691 w 12330774"/>
                <a:gd name="connsiteY679-9700" fmla="*/ 1939008 h 4714424"/>
                <a:gd name="connsiteX680-9701" fmla="*/ 7013401 w 12330774"/>
                <a:gd name="connsiteY680-9702" fmla="*/ 1924503 h 4714424"/>
                <a:gd name="connsiteX681-9703" fmla="*/ 6999860 w 12330774"/>
                <a:gd name="connsiteY681-9704" fmla="*/ 1732000 h 4714424"/>
                <a:gd name="connsiteX682-9705" fmla="*/ 6974854 w 12330774"/>
                <a:gd name="connsiteY682-9706" fmla="*/ 1705627 h 4714424"/>
                <a:gd name="connsiteX683-9707" fmla="*/ 6859216 w 12330774"/>
                <a:gd name="connsiteY683-9708" fmla="*/ 1718812 h 4714424"/>
                <a:gd name="connsiteX684-9709" fmla="*/ 11428573 w 12330774"/>
                <a:gd name="connsiteY684-9710" fmla="*/ 575641 h 4714424"/>
                <a:gd name="connsiteX685-9711" fmla="*/ 11323352 w 12330774"/>
                <a:gd name="connsiteY685-9712" fmla="*/ 627061 h 4714424"/>
                <a:gd name="connsiteX686-9713" fmla="*/ 11312935 w 12330774"/>
                <a:gd name="connsiteY686-9714" fmla="*/ 632336 h 4714424"/>
                <a:gd name="connsiteX687-9715" fmla="*/ 11377524 w 12330774"/>
                <a:gd name="connsiteY687-9716" fmla="*/ 855171 h 4714424"/>
                <a:gd name="connsiteX688-9717" fmla="*/ 11398362 w 12330774"/>
                <a:gd name="connsiteY688-9718" fmla="*/ 845941 h 4714424"/>
                <a:gd name="connsiteX689-9719" fmla="*/ 11510875 w 12330774"/>
                <a:gd name="connsiteY689-9720" fmla="*/ 790563 h 4714424"/>
                <a:gd name="connsiteX690-9721" fmla="*/ 11520252 w 12330774"/>
                <a:gd name="connsiteY690-9722" fmla="*/ 780012 h 4714424"/>
                <a:gd name="connsiteX691-9723" fmla="*/ 11521296 w 12330774"/>
                <a:gd name="connsiteY691-9724" fmla="*/ 780012 h 4714424"/>
                <a:gd name="connsiteX692-9725" fmla="*/ 11458787 w 12330774"/>
                <a:gd name="connsiteY692-9726" fmla="*/ 591463 h 4714424"/>
                <a:gd name="connsiteX693-9727" fmla="*/ 11428573 w 12330774"/>
                <a:gd name="connsiteY693-9728" fmla="*/ 575641 h 4714424"/>
                <a:gd name="connsiteX694-9729" fmla="*/ 6607096 w 12330774"/>
                <a:gd name="connsiteY694-9730" fmla="*/ 1743863 h 4714424"/>
                <a:gd name="connsiteX695-9731" fmla="*/ 6589386 w 12330774"/>
                <a:gd name="connsiteY695-9732" fmla="*/ 1759689 h 4714424"/>
                <a:gd name="connsiteX696-9733" fmla="*/ 6600847 w 12330774"/>
                <a:gd name="connsiteY696-9734" fmla="*/ 1950876 h 4714424"/>
                <a:gd name="connsiteX697-9735" fmla="*/ 6625849 w 12330774"/>
                <a:gd name="connsiteY697-9736" fmla="*/ 1978565 h 4714424"/>
                <a:gd name="connsiteX698-9737" fmla="*/ 6741490 w 12330774"/>
                <a:gd name="connsiteY698-9738" fmla="*/ 1966697 h 4714424"/>
                <a:gd name="connsiteX699-9739" fmla="*/ 6759200 w 12330774"/>
                <a:gd name="connsiteY699-9740" fmla="*/ 1952192 h 4714424"/>
                <a:gd name="connsiteX700-9741" fmla="*/ 6760244 w 12330774"/>
                <a:gd name="connsiteY700-9742" fmla="*/ 1949555 h 4714424"/>
                <a:gd name="connsiteX701-9743" fmla="*/ 6747743 w 12330774"/>
                <a:gd name="connsiteY701-9744" fmla="*/ 1758368 h 4714424"/>
                <a:gd name="connsiteX702-9745" fmla="*/ 6722737 w 12330774"/>
                <a:gd name="connsiteY702-9746" fmla="*/ 1732000 h 4714424"/>
                <a:gd name="connsiteX703-9747" fmla="*/ 6607096 w 12330774"/>
                <a:gd name="connsiteY703-9748" fmla="*/ 1743863 h 4714424"/>
                <a:gd name="connsiteX704-9749" fmla="*/ 4709971 w 12330774"/>
                <a:gd name="connsiteY704-9750" fmla="*/ 2192170 h 4714424"/>
                <a:gd name="connsiteX705-9751" fmla="*/ 4985006 w 12330774"/>
                <a:gd name="connsiteY705-9752" fmla="*/ 4040758 h 4714424"/>
                <a:gd name="connsiteX706-9753" fmla="*/ 4990214 w 12330774"/>
                <a:gd name="connsiteY706-9754" fmla="*/ 4040758 h 4714424"/>
                <a:gd name="connsiteX707-9755" fmla="*/ 4991258 w 12330774"/>
                <a:gd name="connsiteY707-9756" fmla="*/ 4040758 h 4714424"/>
                <a:gd name="connsiteX708-9757" fmla="*/ 6917557 w 12330774"/>
                <a:gd name="connsiteY708-9758" fmla="*/ 3964282 h 4714424"/>
                <a:gd name="connsiteX709-9759" fmla="*/ 6689402 w 12330774"/>
                <a:gd name="connsiteY709-9760" fmla="*/ 2069545 h 4714424"/>
                <a:gd name="connsiteX710-9761" fmla="*/ 6482081 w 12330774"/>
                <a:gd name="connsiteY710-9762" fmla="*/ 2089322 h 4714424"/>
                <a:gd name="connsiteX711-9763" fmla="*/ 4709971 w 12330774"/>
                <a:gd name="connsiteY711-9764" fmla="*/ 2192170 h 4714424"/>
                <a:gd name="connsiteX712-9765" fmla="*/ 6352898 w 12330774"/>
                <a:gd name="connsiteY712-9766" fmla="*/ 1768919 h 4714424"/>
                <a:gd name="connsiteX713-9767" fmla="*/ 6334145 w 12330774"/>
                <a:gd name="connsiteY713-9768" fmla="*/ 1784740 h 4714424"/>
                <a:gd name="connsiteX714-9769" fmla="*/ 6344562 w 12330774"/>
                <a:gd name="connsiteY714-9770" fmla="*/ 1975927 h 4714424"/>
                <a:gd name="connsiteX715-9771" fmla="*/ 6369564 w 12330774"/>
                <a:gd name="connsiteY715-9772" fmla="*/ 2003616 h 4714424"/>
                <a:gd name="connsiteX716-9773" fmla="*/ 6447702 w 12330774"/>
                <a:gd name="connsiteY716-9774" fmla="*/ 1997024 h 4714424"/>
                <a:gd name="connsiteX717-9775" fmla="*/ 6486249 w 12330774"/>
                <a:gd name="connsiteY717-9776" fmla="*/ 1993070 h 4714424"/>
                <a:gd name="connsiteX718-9777" fmla="*/ 6503959 w 12330774"/>
                <a:gd name="connsiteY718-9778" fmla="*/ 1977244 h 4714424"/>
                <a:gd name="connsiteX719-9779" fmla="*/ 6503959 w 12330774"/>
                <a:gd name="connsiteY719-9780" fmla="*/ 1975927 h 4714424"/>
                <a:gd name="connsiteX720-9781" fmla="*/ 6492498 w 12330774"/>
                <a:gd name="connsiteY720-9782" fmla="*/ 1784741 h 4714424"/>
                <a:gd name="connsiteX721-9783" fmla="*/ 6467496 w 12330774"/>
                <a:gd name="connsiteY721-9784" fmla="*/ 1758368 h 4714424"/>
                <a:gd name="connsiteX722-9785" fmla="*/ 6429989 w 12330774"/>
                <a:gd name="connsiteY722-9786" fmla="*/ 1762322 h 4714424"/>
                <a:gd name="connsiteX723-9787" fmla="*/ 6352898 w 12330774"/>
                <a:gd name="connsiteY723-9788" fmla="*/ 1768919 h 4714424"/>
                <a:gd name="connsiteX724-9789" fmla="*/ 11648395 w 12330774"/>
                <a:gd name="connsiteY724-9790" fmla="*/ 446421 h 4714424"/>
                <a:gd name="connsiteX725-9791" fmla="*/ 11550466 w 12330774"/>
                <a:gd name="connsiteY725-9792" fmla="*/ 508396 h 4714424"/>
                <a:gd name="connsiteX726-9793" fmla="*/ 11542130 w 12330774"/>
                <a:gd name="connsiteY726-9794" fmla="*/ 517625 h 4714424"/>
                <a:gd name="connsiteX727-9795" fmla="*/ 11608807 w 12330774"/>
                <a:gd name="connsiteY727-9796" fmla="*/ 703537 h 4714424"/>
                <a:gd name="connsiteX728-9797" fmla="*/ 11640062 w 12330774"/>
                <a:gd name="connsiteY728-9798" fmla="*/ 718042 h 4714424"/>
                <a:gd name="connsiteX729-9799" fmla="*/ 11749447 w 12330774"/>
                <a:gd name="connsiteY729-9800" fmla="*/ 649479 h 4714424"/>
                <a:gd name="connsiteX730-9801" fmla="*/ 11756743 w 12330774"/>
                <a:gd name="connsiteY730-9802" fmla="*/ 641566 h 4714424"/>
                <a:gd name="connsiteX731-9803" fmla="*/ 11756743 w 12330774"/>
                <a:gd name="connsiteY731-9804" fmla="*/ 638928 h 4714424"/>
                <a:gd name="connsiteX732-9805" fmla="*/ 11680689 w 12330774"/>
                <a:gd name="connsiteY732-9806" fmla="*/ 458288 h 4714424"/>
                <a:gd name="connsiteX733-9807" fmla="*/ 11679649 w 12330774"/>
                <a:gd name="connsiteY733-9808" fmla="*/ 458288 h 4714424"/>
                <a:gd name="connsiteX734-9809" fmla="*/ 11648395 w 12330774"/>
                <a:gd name="connsiteY734-9810" fmla="*/ 446421 h 4714424"/>
                <a:gd name="connsiteX735-9811" fmla="*/ 6098697 w 12330774"/>
                <a:gd name="connsiteY735-9812" fmla="*/ 1790011 h 4714424"/>
                <a:gd name="connsiteX736-9813" fmla="*/ 6079944 w 12330774"/>
                <a:gd name="connsiteY736-9814" fmla="*/ 1805838 h 4714424"/>
                <a:gd name="connsiteX737-9815" fmla="*/ 6089321 w 12330774"/>
                <a:gd name="connsiteY737-9816" fmla="*/ 1997024 h 4714424"/>
                <a:gd name="connsiteX738-9817" fmla="*/ 6113283 w 12330774"/>
                <a:gd name="connsiteY738-9818" fmla="*/ 2024713 h 4714424"/>
                <a:gd name="connsiteX739-9819" fmla="*/ 6229964 w 12330774"/>
                <a:gd name="connsiteY739-9820" fmla="*/ 2015484 h 4714424"/>
                <a:gd name="connsiteX740-9821" fmla="*/ 6248718 w 12330774"/>
                <a:gd name="connsiteY740-9822" fmla="*/ 1999662 h 4714424"/>
                <a:gd name="connsiteX741-9823" fmla="*/ 6238297 w 12330774"/>
                <a:gd name="connsiteY741-9824" fmla="*/ 1808471 h 4714424"/>
                <a:gd name="connsiteX742-9825" fmla="*/ 6213295 w 12330774"/>
                <a:gd name="connsiteY742-9826" fmla="*/ 1780782 h 4714424"/>
                <a:gd name="connsiteX743-9827" fmla="*/ 6098697 w 12330774"/>
                <a:gd name="connsiteY743-9828" fmla="*/ 1790011 h 4714424"/>
                <a:gd name="connsiteX744-9829" fmla="*/ 5844496 w 12330774"/>
                <a:gd name="connsiteY744-9830" fmla="*/ 1808471 h 4714424"/>
                <a:gd name="connsiteX745-9831" fmla="*/ 5825743 w 12330774"/>
                <a:gd name="connsiteY745-9832" fmla="*/ 1824297 h 4714424"/>
                <a:gd name="connsiteX746-9833" fmla="*/ 5834076 w 12330774"/>
                <a:gd name="connsiteY746-9834" fmla="*/ 2015484 h 4714424"/>
                <a:gd name="connsiteX747-9835" fmla="*/ 5858041 w 12330774"/>
                <a:gd name="connsiteY747-9836" fmla="*/ 2043173 h 4714424"/>
                <a:gd name="connsiteX748-9837" fmla="*/ 5974723 w 12330774"/>
                <a:gd name="connsiteY748-9838" fmla="*/ 2035260 h 4714424"/>
                <a:gd name="connsiteX749-9839" fmla="*/ 5993473 w 12330774"/>
                <a:gd name="connsiteY749-9840" fmla="*/ 2019438 h 4714424"/>
                <a:gd name="connsiteX750-9841" fmla="*/ 5992433 w 12330774"/>
                <a:gd name="connsiteY750-9842" fmla="*/ 2019438 h 4714424"/>
                <a:gd name="connsiteX751-9843" fmla="*/ 5984096 w 12330774"/>
                <a:gd name="connsiteY751-9844" fmla="*/ 1828252 h 4714424"/>
                <a:gd name="connsiteX752-9845" fmla="*/ 5960138 w 12330774"/>
                <a:gd name="connsiteY752-9846" fmla="*/ 1800562 h 4714424"/>
                <a:gd name="connsiteX753-9847" fmla="*/ 5844496 w 12330774"/>
                <a:gd name="connsiteY753-9848" fmla="*/ 1808471 h 4714424"/>
                <a:gd name="connsiteX754-9849" fmla="*/ 11873033 w 12330774"/>
                <a:gd name="connsiteY754-9850" fmla="*/ 284406 h 4714424"/>
                <a:gd name="connsiteX755-9851" fmla="*/ 11855712 w 12330774"/>
                <a:gd name="connsiteY755-9852" fmla="*/ 289515 h 4714424"/>
                <a:gd name="connsiteX756-9853" fmla="*/ 11767160 w 12330774"/>
                <a:gd name="connsiteY756-9854" fmla="*/ 363353 h 4714424"/>
                <a:gd name="connsiteX757-9855" fmla="*/ 11760908 w 12330774"/>
                <a:gd name="connsiteY757-9856" fmla="*/ 371267 h 4714424"/>
                <a:gd name="connsiteX758-9857" fmla="*/ 11760908 w 12330774"/>
                <a:gd name="connsiteY758-9858" fmla="*/ 373904 h 4714424"/>
                <a:gd name="connsiteX759-9859" fmla="*/ 11843211 w 12330774"/>
                <a:gd name="connsiteY759-9860" fmla="*/ 550586 h 4714424"/>
                <a:gd name="connsiteX760-9861" fmla="*/ 11875509 w 12330774"/>
                <a:gd name="connsiteY760-9862" fmla="*/ 561136 h 4714424"/>
                <a:gd name="connsiteX761-9863" fmla="*/ 11979690 w 12330774"/>
                <a:gd name="connsiteY761-9864" fmla="*/ 474110 h 4714424"/>
                <a:gd name="connsiteX762-9865" fmla="*/ 11984898 w 12330774"/>
                <a:gd name="connsiteY762-9866" fmla="*/ 467518 h 4714424"/>
                <a:gd name="connsiteX763-9867" fmla="*/ 11985938 w 12330774"/>
                <a:gd name="connsiteY763-9868" fmla="*/ 467518 h 4714424"/>
                <a:gd name="connsiteX764-9869" fmla="*/ 11983854 w 12330774"/>
                <a:gd name="connsiteY764-9870" fmla="*/ 462247 h 4714424"/>
                <a:gd name="connsiteX765-9871" fmla="*/ 11888010 w 12330774"/>
                <a:gd name="connsiteY765-9872" fmla="*/ 296108 h 4714424"/>
                <a:gd name="connsiteX766-9873" fmla="*/ 11873033 w 12330774"/>
                <a:gd name="connsiteY766-9874" fmla="*/ 284406 h 4714424"/>
                <a:gd name="connsiteX767-9875" fmla="*/ 5590296 w 12330774"/>
                <a:gd name="connsiteY767-9876" fmla="*/ 1825614 h 4714424"/>
                <a:gd name="connsiteX768-9877" fmla="*/ 5571542 w 12330774"/>
                <a:gd name="connsiteY768-9878" fmla="*/ 1841436 h 4714424"/>
                <a:gd name="connsiteX769-9879" fmla="*/ 5578835 w 12330774"/>
                <a:gd name="connsiteY769-9880" fmla="*/ 2031306 h 4714424"/>
                <a:gd name="connsiteX770-9881" fmla="*/ 5602797 w 12330774"/>
                <a:gd name="connsiteY770-9882" fmla="*/ 2058995 h 4714424"/>
                <a:gd name="connsiteX771-9883" fmla="*/ 5719478 w 12330774"/>
                <a:gd name="connsiteY771-9884" fmla="*/ 2052403 h 4714424"/>
                <a:gd name="connsiteX772-9885" fmla="*/ 5738232 w 12330774"/>
                <a:gd name="connsiteY772-9886" fmla="*/ 2036581 h 4714424"/>
                <a:gd name="connsiteX773-9887" fmla="*/ 5737192 w 12330774"/>
                <a:gd name="connsiteY773-9888" fmla="*/ 2037897 h 4714424"/>
                <a:gd name="connsiteX774-9889" fmla="*/ 5729895 w 12330774"/>
                <a:gd name="connsiteY774-9890" fmla="*/ 1846711 h 4714424"/>
                <a:gd name="connsiteX775-9891" fmla="*/ 5705937 w 12330774"/>
                <a:gd name="connsiteY775-9892" fmla="*/ 1819022 h 4714424"/>
                <a:gd name="connsiteX776-9893" fmla="*/ 5590296 w 12330774"/>
                <a:gd name="connsiteY776-9894" fmla="*/ 1825614 h 4714424"/>
                <a:gd name="connsiteX777-9895" fmla="*/ 5335054 w 12330774"/>
                <a:gd name="connsiteY777-9896" fmla="*/ 1838798 h 4714424"/>
                <a:gd name="connsiteX778-9897" fmla="*/ 5316301 w 12330774"/>
                <a:gd name="connsiteY778-9898" fmla="*/ 1854624 h 4714424"/>
                <a:gd name="connsiteX779-9899" fmla="*/ 5322553 w 12330774"/>
                <a:gd name="connsiteY779-9900" fmla="*/ 2045811 h 4714424"/>
                <a:gd name="connsiteX780-9901" fmla="*/ 5346512 w 12330774"/>
                <a:gd name="connsiteY780-9902" fmla="*/ 2073500 h 4714424"/>
                <a:gd name="connsiteX781-9903" fmla="*/ 5463193 w 12330774"/>
                <a:gd name="connsiteY781-9904" fmla="*/ 2066908 h 4714424"/>
                <a:gd name="connsiteX782-9905" fmla="*/ 5482991 w 12330774"/>
                <a:gd name="connsiteY782-9906" fmla="*/ 2051086 h 4714424"/>
                <a:gd name="connsiteX783-9907" fmla="*/ 5480907 w 12330774"/>
                <a:gd name="connsiteY783-9908" fmla="*/ 2049765 h 4714424"/>
                <a:gd name="connsiteX784-9909" fmla="*/ 5474654 w 12330774"/>
                <a:gd name="connsiteY784-9910" fmla="*/ 1859895 h 4714424"/>
                <a:gd name="connsiteX785-9911" fmla="*/ 5450692 w 12330774"/>
                <a:gd name="connsiteY785-9912" fmla="*/ 1832206 h 4714424"/>
                <a:gd name="connsiteX786-9913" fmla="*/ 5335054 w 12330774"/>
                <a:gd name="connsiteY786-9914" fmla="*/ 1838798 h 4714424"/>
                <a:gd name="connsiteX787-9915" fmla="*/ 5081894 w 12330774"/>
                <a:gd name="connsiteY787-9916" fmla="*/ 1851986 h 4714424"/>
                <a:gd name="connsiteX788-9917" fmla="*/ 5062100 w 12330774"/>
                <a:gd name="connsiteY788-9918" fmla="*/ 1867808 h 4714424"/>
                <a:gd name="connsiteX789-9919" fmla="*/ 5067309 w 12330774"/>
                <a:gd name="connsiteY789-9920" fmla="*/ 2057678 h 4714424"/>
                <a:gd name="connsiteX790-9921" fmla="*/ 5091271 w 12330774"/>
                <a:gd name="connsiteY790-9922" fmla="*/ 2085367 h 4714424"/>
                <a:gd name="connsiteX791-9923" fmla="*/ 5207952 w 12330774"/>
                <a:gd name="connsiteY791-9924" fmla="*/ 2080092 h 4714424"/>
                <a:gd name="connsiteX792-9925" fmla="*/ 5227746 w 12330774"/>
                <a:gd name="connsiteY792-9926" fmla="*/ 2064270 h 4714424"/>
                <a:gd name="connsiteX793-9927" fmla="*/ 5226706 w 12330774"/>
                <a:gd name="connsiteY793-9928" fmla="*/ 2064270 h 4714424"/>
                <a:gd name="connsiteX794-9929" fmla="*/ 5221497 w 12330774"/>
                <a:gd name="connsiteY794-9930" fmla="*/ 1874400 h 4714424"/>
                <a:gd name="connsiteX795-9931" fmla="*/ 5197535 w 12330774"/>
                <a:gd name="connsiteY795-9932" fmla="*/ 1846711 h 4714424"/>
                <a:gd name="connsiteX796-9933" fmla="*/ 5081894 w 12330774"/>
                <a:gd name="connsiteY796-9934" fmla="*/ 1851986 h 4714424"/>
                <a:gd name="connsiteX797-9935" fmla="*/ 4828737 w 12330774"/>
                <a:gd name="connsiteY797-9936" fmla="*/ 1859895 h 4714424"/>
                <a:gd name="connsiteX798-9937" fmla="*/ 4808943 w 12330774"/>
                <a:gd name="connsiteY798-9938" fmla="*/ 1875717 h 4714424"/>
                <a:gd name="connsiteX799-9939" fmla="*/ 4812067 w 12330774"/>
                <a:gd name="connsiteY799-9940" fmla="*/ 2065587 h 4714424"/>
                <a:gd name="connsiteX800-9941" fmla="*/ 4836029 w 12330774"/>
                <a:gd name="connsiteY800-9942" fmla="*/ 2094597 h 4714424"/>
                <a:gd name="connsiteX801-9943" fmla="*/ 4952711 w 12330774"/>
                <a:gd name="connsiteY801-9944" fmla="*/ 2090638 h 4714424"/>
                <a:gd name="connsiteX802-9945" fmla="*/ 4972505 w 12330774"/>
                <a:gd name="connsiteY802-9946" fmla="*/ 2074816 h 4714424"/>
                <a:gd name="connsiteX803-9947" fmla="*/ 4972505 w 12330774"/>
                <a:gd name="connsiteY803-9948" fmla="*/ 2073500 h 4714424"/>
                <a:gd name="connsiteX804-9949" fmla="*/ 4968337 w 12330774"/>
                <a:gd name="connsiteY804-9950" fmla="*/ 1883630 h 4714424"/>
                <a:gd name="connsiteX805-9951" fmla="*/ 4944378 w 12330774"/>
                <a:gd name="connsiteY805-9952" fmla="*/ 1855941 h 4714424"/>
                <a:gd name="connsiteX806-9953" fmla="*/ 4828737 w 12330774"/>
                <a:gd name="connsiteY806-9954" fmla="*/ 1859895 h 4714424"/>
                <a:gd name="connsiteX807-9955" fmla="*/ 4575576 w 12330774"/>
                <a:gd name="connsiteY807-9956" fmla="*/ 1866487 h 4714424"/>
                <a:gd name="connsiteX808-9957" fmla="*/ 4555782 w 12330774"/>
                <a:gd name="connsiteY808-9958" fmla="*/ 1882313 h 4714424"/>
                <a:gd name="connsiteX809-9959" fmla="*/ 4557867 w 12330774"/>
                <a:gd name="connsiteY809-9960" fmla="*/ 2072179 h 4714424"/>
                <a:gd name="connsiteX810-9961" fmla="*/ 4580785 w 12330774"/>
                <a:gd name="connsiteY810-9962" fmla="*/ 2101189 h 4714424"/>
                <a:gd name="connsiteX811-9963" fmla="*/ 4697470 w 12330774"/>
                <a:gd name="connsiteY811-9964" fmla="*/ 2098551 h 4714424"/>
                <a:gd name="connsiteX812-9965" fmla="*/ 4717264 w 12330774"/>
                <a:gd name="connsiteY812-9966" fmla="*/ 2082729 h 4714424"/>
                <a:gd name="connsiteX813-9967" fmla="*/ 4714136 w 12330774"/>
                <a:gd name="connsiteY813-9968" fmla="*/ 1892860 h 4714424"/>
                <a:gd name="connsiteX814-9969" fmla="*/ 4690177 w 12330774"/>
                <a:gd name="connsiteY814-9970" fmla="*/ 1863854 h 4714424"/>
                <a:gd name="connsiteX815-9971" fmla="*/ 4575576 w 12330774"/>
                <a:gd name="connsiteY815-9972" fmla="*/ 1866487 h 4714424"/>
                <a:gd name="connsiteX816-9973" fmla="*/ 4322419 w 12330774"/>
                <a:gd name="connsiteY816-9974" fmla="*/ 1869125 h 4714424"/>
                <a:gd name="connsiteX817-9975" fmla="*/ 4301582 w 12330774"/>
                <a:gd name="connsiteY817-9976" fmla="*/ 1886268 h 4714424"/>
                <a:gd name="connsiteX818-9977" fmla="*/ 4301582 w 12330774"/>
                <a:gd name="connsiteY818-9978" fmla="*/ 2074817 h 4714424"/>
                <a:gd name="connsiteX819-9979" fmla="*/ 4324503 w 12330774"/>
                <a:gd name="connsiteY819-9980" fmla="*/ 2103827 h 4714424"/>
                <a:gd name="connsiteX820-9981" fmla="*/ 4441185 w 12330774"/>
                <a:gd name="connsiteY820-9982" fmla="*/ 2103827 h 4714424"/>
                <a:gd name="connsiteX821-9983" fmla="*/ 4462019 w 12330774"/>
                <a:gd name="connsiteY821-9984" fmla="*/ 2086684 h 4714424"/>
                <a:gd name="connsiteX822-9985" fmla="*/ 4459935 w 12330774"/>
                <a:gd name="connsiteY822-9986" fmla="*/ 2086684 h 4714424"/>
                <a:gd name="connsiteX823-9987" fmla="*/ 4459935 w 12330774"/>
                <a:gd name="connsiteY823-9988" fmla="*/ 1898135 h 4714424"/>
                <a:gd name="connsiteX824-9989" fmla="*/ 4437017 w 12330774"/>
                <a:gd name="connsiteY824-9990" fmla="*/ 1869125 h 4714424"/>
                <a:gd name="connsiteX825-9991" fmla="*/ 4322419 w 12330774"/>
                <a:gd name="connsiteY825-9992" fmla="*/ 1869125 h 4714424"/>
                <a:gd name="connsiteX826-9993" fmla="*/ 4071343 w 12330774"/>
                <a:gd name="connsiteY826-9994" fmla="*/ 1866487 h 4714424"/>
                <a:gd name="connsiteX827-9995" fmla="*/ 4049465 w 12330774"/>
                <a:gd name="connsiteY827-9996" fmla="*/ 1883630 h 4714424"/>
                <a:gd name="connsiteX828-9997" fmla="*/ 4045297 w 12330774"/>
                <a:gd name="connsiteY828-9998" fmla="*/ 2070862 h 4714424"/>
                <a:gd name="connsiteX829-9999" fmla="*/ 4067178 w 12330774"/>
                <a:gd name="connsiteY829-10000" fmla="*/ 2101189 h 4714424"/>
                <a:gd name="connsiteX830-10001" fmla="*/ 4184900 w 12330774"/>
                <a:gd name="connsiteY830-10002" fmla="*/ 2103827 h 4714424"/>
                <a:gd name="connsiteX831-10003" fmla="*/ 4205737 w 12330774"/>
                <a:gd name="connsiteY831-10004" fmla="*/ 2086684 h 4714424"/>
                <a:gd name="connsiteX832-10005" fmla="*/ 4205737 w 12330774"/>
                <a:gd name="connsiteY832-10006" fmla="*/ 2088005 h 4714424"/>
                <a:gd name="connsiteX833-10007" fmla="*/ 4207818 w 12330774"/>
                <a:gd name="connsiteY833-10008" fmla="*/ 1899452 h 4714424"/>
                <a:gd name="connsiteX834-10009" fmla="*/ 4184900 w 12330774"/>
                <a:gd name="connsiteY834-10010" fmla="*/ 1869125 h 4714424"/>
                <a:gd name="connsiteX835-10011" fmla="*/ 4071343 w 12330774"/>
                <a:gd name="connsiteY835-10012" fmla="*/ 1866487 h 4714424"/>
                <a:gd name="connsiteX836-10013" fmla="*/ 2720120 w 12330774"/>
                <a:gd name="connsiteY836-10014" fmla="*/ 2201400 h 4714424"/>
                <a:gd name="connsiteX837-10015" fmla="*/ 2982657 w 12330774"/>
                <a:gd name="connsiteY837-10016" fmla="*/ 3970874 h 4714424"/>
                <a:gd name="connsiteX838-10017" fmla="*/ 4862072 w 12330774"/>
                <a:gd name="connsiteY838-10018" fmla="*/ 4044717 h 4714424"/>
                <a:gd name="connsiteX839-10019" fmla="*/ 4579744 w 12330774"/>
                <a:gd name="connsiteY839-10020" fmla="*/ 2201400 h 4714424"/>
                <a:gd name="connsiteX840-10021" fmla="*/ 4036964 w 12330774"/>
                <a:gd name="connsiteY840-10022" fmla="*/ 2196124 h 4714424"/>
                <a:gd name="connsiteX841-10023" fmla="*/ 4038007 w 12330774"/>
                <a:gd name="connsiteY841-10024" fmla="*/ 2197441 h 4714424"/>
                <a:gd name="connsiteX842-10025" fmla="*/ 2720120 w 12330774"/>
                <a:gd name="connsiteY842-10026" fmla="*/ 2201400 h 4714424"/>
                <a:gd name="connsiteX843-10027" fmla="*/ 3815061 w 12330774"/>
                <a:gd name="connsiteY843-10028" fmla="*/ 1855941 h 4714424"/>
                <a:gd name="connsiteX844-10029" fmla="*/ 3793180 w 12330774"/>
                <a:gd name="connsiteY844-10030" fmla="*/ 1873083 h 4714424"/>
                <a:gd name="connsiteX845-10031" fmla="*/ 3790056 w 12330774"/>
                <a:gd name="connsiteY845-10032" fmla="*/ 2060316 h 4714424"/>
                <a:gd name="connsiteX846-10033" fmla="*/ 3812977 w 12330774"/>
                <a:gd name="connsiteY846-10034" fmla="*/ 2090638 h 4714424"/>
                <a:gd name="connsiteX847-10035" fmla="*/ 3927575 w 12330774"/>
                <a:gd name="connsiteY847-10036" fmla="*/ 2094597 h 4714424"/>
                <a:gd name="connsiteX848-10037" fmla="*/ 3949452 w 12330774"/>
                <a:gd name="connsiteY848-10038" fmla="*/ 2076138 h 4714424"/>
                <a:gd name="connsiteX849-10039" fmla="*/ 3948412 w 12330774"/>
                <a:gd name="connsiteY849-10040" fmla="*/ 2076138 h 4714424"/>
                <a:gd name="connsiteX850-10041" fmla="*/ 3953617 w 12330774"/>
                <a:gd name="connsiteY850-10042" fmla="*/ 1890222 h 4714424"/>
                <a:gd name="connsiteX851-10043" fmla="*/ 3931743 w 12330774"/>
                <a:gd name="connsiteY851-10044" fmla="*/ 1859895 h 4714424"/>
                <a:gd name="connsiteX852-10045" fmla="*/ 3815061 w 12330774"/>
                <a:gd name="connsiteY852-10046" fmla="*/ 1855941 h 4714424"/>
                <a:gd name="connsiteX853-10047" fmla="*/ 3559817 w 12330774"/>
                <a:gd name="connsiteY853-10048" fmla="*/ 1850665 h 4714424"/>
                <a:gd name="connsiteX854-10049" fmla="*/ 3537939 w 12330774"/>
                <a:gd name="connsiteY854-10050" fmla="*/ 1867808 h 4714424"/>
                <a:gd name="connsiteX855-10051" fmla="*/ 3537939 w 12330774"/>
                <a:gd name="connsiteY855-10052" fmla="*/ 2056357 h 4714424"/>
                <a:gd name="connsiteX856-10053" fmla="*/ 3560860 w 12330774"/>
                <a:gd name="connsiteY856-10054" fmla="*/ 2085367 h 4714424"/>
                <a:gd name="connsiteX857-10055" fmla="*/ 3675458 w 12330774"/>
                <a:gd name="connsiteY857-10056" fmla="*/ 2086684 h 4714424"/>
                <a:gd name="connsiteX858-10057" fmla="*/ 3696295 w 12330774"/>
                <a:gd name="connsiteY858-10058" fmla="*/ 2069545 h 4714424"/>
                <a:gd name="connsiteX859-10059" fmla="*/ 3697335 w 12330774"/>
                <a:gd name="connsiteY859-10060" fmla="*/ 2070862 h 4714424"/>
                <a:gd name="connsiteX860-10061" fmla="*/ 3699420 w 12330774"/>
                <a:gd name="connsiteY860-10062" fmla="*/ 1882313 h 4714424"/>
                <a:gd name="connsiteX861-10063" fmla="*/ 3676498 w 12330774"/>
                <a:gd name="connsiteY861-10064" fmla="*/ 1851986 h 4714424"/>
                <a:gd name="connsiteX862-10065" fmla="*/ 3559817 w 12330774"/>
                <a:gd name="connsiteY862-10066" fmla="*/ 1850665 h 4714424"/>
                <a:gd name="connsiteX863-10067" fmla="*/ 3303532 w 12330774"/>
                <a:gd name="connsiteY863-10068" fmla="*/ 1849348 h 4714424"/>
                <a:gd name="connsiteX864-10069" fmla="*/ 3283738 w 12330774"/>
                <a:gd name="connsiteY864-10070" fmla="*/ 1866487 h 4714424"/>
                <a:gd name="connsiteX865-10071" fmla="*/ 3283738 w 12330774"/>
                <a:gd name="connsiteY865-10072" fmla="*/ 2055040 h 4714424"/>
                <a:gd name="connsiteX866-10073" fmla="*/ 3306660 w 12330774"/>
                <a:gd name="connsiteY866-10074" fmla="*/ 2084046 h 4714424"/>
                <a:gd name="connsiteX867-10075" fmla="*/ 3421257 w 12330774"/>
                <a:gd name="connsiteY867-10076" fmla="*/ 2084046 h 4714424"/>
                <a:gd name="connsiteX868-10077" fmla="*/ 3442095 w 12330774"/>
                <a:gd name="connsiteY868-10078" fmla="*/ 2066908 h 4714424"/>
                <a:gd name="connsiteX869-10079" fmla="*/ 3443135 w 12330774"/>
                <a:gd name="connsiteY869-10080" fmla="*/ 2066908 h 4714424"/>
                <a:gd name="connsiteX870-10081" fmla="*/ 3443135 w 12330774"/>
                <a:gd name="connsiteY870-10082" fmla="*/ 1878354 h 4714424"/>
                <a:gd name="connsiteX871-10083" fmla="*/ 3420213 w 12330774"/>
                <a:gd name="connsiteY871-10084" fmla="*/ 1849349 h 4714424"/>
                <a:gd name="connsiteX872-10085" fmla="*/ 3303532 w 12330774"/>
                <a:gd name="connsiteY872-10086" fmla="*/ 1849348 h 4714424"/>
                <a:gd name="connsiteX873-10087" fmla="*/ 3045166 w 12330774"/>
                <a:gd name="connsiteY873-10088" fmla="*/ 1854624 h 4714424"/>
                <a:gd name="connsiteX874-10089" fmla="*/ 3025372 w 12330774"/>
                <a:gd name="connsiteY874-10090" fmla="*/ 1870446 h 4714424"/>
                <a:gd name="connsiteX875-10091" fmla="*/ 3028497 w 12330774"/>
                <a:gd name="connsiteY875-10092" fmla="*/ 2060316 h 4714424"/>
                <a:gd name="connsiteX876-10093" fmla="*/ 3052459 w 12330774"/>
                <a:gd name="connsiteY876-10094" fmla="*/ 2089322 h 4714424"/>
                <a:gd name="connsiteX877-10095" fmla="*/ 3168097 w 12330774"/>
                <a:gd name="connsiteY877-10096" fmla="*/ 2086684 h 4714424"/>
                <a:gd name="connsiteX878-10097" fmla="*/ 3187894 w 12330774"/>
                <a:gd name="connsiteY878-10098" fmla="*/ 2069546 h 4714424"/>
                <a:gd name="connsiteX879-10099" fmla="*/ 3186850 w 12330774"/>
                <a:gd name="connsiteY879-10100" fmla="*/ 2069545 h 4714424"/>
                <a:gd name="connsiteX880-10101" fmla="*/ 3184766 w 12330774"/>
                <a:gd name="connsiteY880-10102" fmla="*/ 1880992 h 4714424"/>
                <a:gd name="connsiteX881-10103" fmla="*/ 3161848 w 12330774"/>
                <a:gd name="connsiteY881-10104" fmla="*/ 1851986 h 4714424"/>
                <a:gd name="connsiteX882-10105" fmla="*/ 3045166 w 12330774"/>
                <a:gd name="connsiteY882-10106" fmla="*/ 1854624 h 4714424"/>
                <a:gd name="connsiteX883-10107" fmla="*/ 772987 w 12330774"/>
                <a:gd name="connsiteY883-10108" fmla="*/ 2412362 h 4714424"/>
                <a:gd name="connsiteX884-10109" fmla="*/ 1063651 w 12330774"/>
                <a:gd name="connsiteY884-10110" fmla="*/ 4156790 h 4714424"/>
                <a:gd name="connsiteX885-10111" fmla="*/ 2824300 w 12330774"/>
                <a:gd name="connsiteY885-10112" fmla="*/ 3976150 h 4714424"/>
                <a:gd name="connsiteX886-10113" fmla="*/ 2536764 w 12330774"/>
                <a:gd name="connsiteY886-10114" fmla="*/ 2210629 h 4714424"/>
                <a:gd name="connsiteX887-10115" fmla="*/ 2536764 w 12330774"/>
                <a:gd name="connsiteY887-10116" fmla="*/ 2211946 h 4714424"/>
                <a:gd name="connsiteX888-10117" fmla="*/ 772987 w 12330774"/>
                <a:gd name="connsiteY888-10118" fmla="*/ 2412362 h 4714424"/>
                <a:gd name="connsiteX889-10119" fmla="*/ 2789921 w 12330774"/>
                <a:gd name="connsiteY889-10120" fmla="*/ 1862533 h 4714424"/>
                <a:gd name="connsiteX890-10121" fmla="*/ 2770128 w 12330774"/>
                <a:gd name="connsiteY890-10122" fmla="*/ 1878355 h 4714424"/>
                <a:gd name="connsiteX891-10123" fmla="*/ 2775336 w 12330774"/>
                <a:gd name="connsiteY891-10124" fmla="*/ 2068225 h 4714424"/>
                <a:gd name="connsiteX892-10125" fmla="*/ 2799298 w 12330774"/>
                <a:gd name="connsiteY892-10126" fmla="*/ 2095914 h 4714424"/>
                <a:gd name="connsiteX893-10127" fmla="*/ 2913899 w 12330774"/>
                <a:gd name="connsiteY893-10128" fmla="*/ 2091959 h 4714424"/>
                <a:gd name="connsiteX894-10129" fmla="*/ 2926138 w 12330774"/>
                <a:gd name="connsiteY894-10130" fmla="*/ 2087510 h 4714424"/>
                <a:gd name="connsiteX895-10131" fmla="*/ 2933672 w 12330774"/>
                <a:gd name="connsiteY895-10132" fmla="*/ 2076170 h 4714424"/>
                <a:gd name="connsiteX896-10133" fmla="*/ 2933693 w 12330774"/>
                <a:gd name="connsiteY896-10134" fmla="*/ 2077454 h 4714424"/>
                <a:gd name="connsiteX897-10135" fmla="*/ 2933693 w 12330774"/>
                <a:gd name="connsiteY897-10136" fmla="*/ 2076138 h 4714424"/>
                <a:gd name="connsiteX898-10137" fmla="*/ 2933672 w 12330774"/>
                <a:gd name="connsiteY898-10138" fmla="*/ 2076170 h 4714424"/>
                <a:gd name="connsiteX899-10139" fmla="*/ 2930565 w 12330774"/>
                <a:gd name="connsiteY899-10140" fmla="*/ 1887584 h 4714424"/>
                <a:gd name="connsiteX900-10141" fmla="*/ 2906607 w 12330774"/>
                <a:gd name="connsiteY900-10142" fmla="*/ 1858578 h 4714424"/>
                <a:gd name="connsiteX901-10143" fmla="*/ 2789921 w 12330774"/>
                <a:gd name="connsiteY901-10144" fmla="*/ 1862533 h 4714424"/>
                <a:gd name="connsiteX902-10145" fmla="*/ 2532596 w 12330774"/>
                <a:gd name="connsiteY902-10146" fmla="*/ 1873084 h 4714424"/>
                <a:gd name="connsiteX903-10147" fmla="*/ 2513843 w 12330774"/>
                <a:gd name="connsiteY903-10148" fmla="*/ 1888905 h 4714424"/>
                <a:gd name="connsiteX904-10149" fmla="*/ 2520095 w 12330774"/>
                <a:gd name="connsiteY904-10150" fmla="*/ 2080092 h 4714424"/>
                <a:gd name="connsiteX905-10151" fmla="*/ 2544057 w 12330774"/>
                <a:gd name="connsiteY905-10152" fmla="*/ 2107781 h 4714424"/>
                <a:gd name="connsiteX906-10153" fmla="*/ 2659695 w 12330774"/>
                <a:gd name="connsiteY906-10154" fmla="*/ 2102506 h 4714424"/>
                <a:gd name="connsiteX907-10155" fmla="*/ 2679492 w 12330774"/>
                <a:gd name="connsiteY907-10156" fmla="*/ 2086684 h 4714424"/>
                <a:gd name="connsiteX908-10157" fmla="*/ 2678448 w 12330774"/>
                <a:gd name="connsiteY908-10158" fmla="*/ 2084047 h 4714424"/>
                <a:gd name="connsiteX909-10159" fmla="*/ 2673240 w 12330774"/>
                <a:gd name="connsiteY909-10160" fmla="*/ 1894176 h 4714424"/>
                <a:gd name="connsiteX910-10161" fmla="*/ 2649278 w 12330774"/>
                <a:gd name="connsiteY910-10162" fmla="*/ 1866487 h 4714424"/>
                <a:gd name="connsiteX911-10163" fmla="*/ 2532596 w 12330774"/>
                <a:gd name="connsiteY911-10164" fmla="*/ 1873084 h 4714424"/>
                <a:gd name="connsiteX912-10165" fmla="*/ 2278395 w 12330774"/>
                <a:gd name="connsiteY912-10166" fmla="*/ 1890222 h 4714424"/>
                <a:gd name="connsiteX913-10167" fmla="*/ 2259645 w 12330774"/>
                <a:gd name="connsiteY913-10168" fmla="*/ 1906044 h 4714424"/>
                <a:gd name="connsiteX914-10169" fmla="*/ 2267978 w 12330774"/>
                <a:gd name="connsiteY914-10170" fmla="*/ 2097235 h 4714424"/>
                <a:gd name="connsiteX915-10171" fmla="*/ 2291940 w 12330774"/>
                <a:gd name="connsiteY915-10172" fmla="*/ 2124924 h 4714424"/>
                <a:gd name="connsiteX916-10173" fmla="*/ 2406538 w 12330774"/>
                <a:gd name="connsiteY916-10174" fmla="*/ 2117011 h 4714424"/>
                <a:gd name="connsiteX917-10175" fmla="*/ 2425291 w 12330774"/>
                <a:gd name="connsiteY917-10176" fmla="*/ 2101189 h 4714424"/>
                <a:gd name="connsiteX918-10177" fmla="*/ 2425291 w 12330774"/>
                <a:gd name="connsiteY918-10178" fmla="*/ 2099868 h 4714424"/>
                <a:gd name="connsiteX919-10179" fmla="*/ 2417999 w 12330774"/>
                <a:gd name="connsiteY919-10180" fmla="*/ 1910003 h 4714424"/>
                <a:gd name="connsiteX920-10181" fmla="*/ 2394037 w 12330774"/>
                <a:gd name="connsiteY920-10182" fmla="*/ 1882313 h 4714424"/>
                <a:gd name="connsiteX921-10183" fmla="*/ 2278395 w 12330774"/>
                <a:gd name="connsiteY921-10184" fmla="*/ 1890222 h 4714424"/>
                <a:gd name="connsiteX922-10185" fmla="*/ 2020030 w 12330774"/>
                <a:gd name="connsiteY922-10186" fmla="*/ 1910003 h 4714424"/>
                <a:gd name="connsiteX923-10187" fmla="*/ 2001276 w 12330774"/>
                <a:gd name="connsiteY923-10188" fmla="*/ 1925824 h 4714424"/>
                <a:gd name="connsiteX924-10189" fmla="*/ 2011693 w 12330774"/>
                <a:gd name="connsiteY924-10190" fmla="*/ 2117011 h 4714424"/>
                <a:gd name="connsiteX925-10191" fmla="*/ 2036699 w 12330774"/>
                <a:gd name="connsiteY925-10192" fmla="*/ 2144700 h 4714424"/>
                <a:gd name="connsiteX926-10193" fmla="*/ 2152337 w 12330774"/>
                <a:gd name="connsiteY926-10194" fmla="*/ 2135470 h 4714424"/>
                <a:gd name="connsiteX927-10195" fmla="*/ 2171090 w 12330774"/>
                <a:gd name="connsiteY927-10196" fmla="*/ 2119648 h 4714424"/>
                <a:gd name="connsiteX928-10197" fmla="*/ 2161714 w 12330774"/>
                <a:gd name="connsiteY928-10198" fmla="*/ 1928462 h 4714424"/>
                <a:gd name="connsiteX929-10199" fmla="*/ 2136711 w 12330774"/>
                <a:gd name="connsiteY929-10200" fmla="*/ 1900773 h 4714424"/>
                <a:gd name="connsiteX930-10201" fmla="*/ 2020030 w 12330774"/>
                <a:gd name="connsiteY930-10202" fmla="*/ 1910003 h 4714424"/>
                <a:gd name="connsiteX931-10203" fmla="*/ 1764785 w 12330774"/>
                <a:gd name="connsiteY931-10204" fmla="*/ 1935054 h 4714424"/>
                <a:gd name="connsiteX932-10205" fmla="*/ 1747075 w 12330774"/>
                <a:gd name="connsiteY932-10206" fmla="*/ 1950876 h 4714424"/>
                <a:gd name="connsiteX933-10207" fmla="*/ 1759576 w 12330774"/>
                <a:gd name="connsiteY933-10208" fmla="*/ 2142062 h 4714424"/>
                <a:gd name="connsiteX934-10209" fmla="*/ 1784582 w 12330774"/>
                <a:gd name="connsiteY934-10210" fmla="*/ 2168435 h 4714424"/>
                <a:gd name="connsiteX935-10211" fmla="*/ 1899180 w 12330774"/>
                <a:gd name="connsiteY935-10212" fmla="*/ 2156567 h 4714424"/>
                <a:gd name="connsiteX936-10213" fmla="*/ 1917858 w 12330774"/>
                <a:gd name="connsiteY936-10214" fmla="*/ 2140809 h 4714424"/>
                <a:gd name="connsiteX937-10215" fmla="*/ 1917933 w 12330774"/>
                <a:gd name="connsiteY937-10216" fmla="*/ 2142062 h 4714424"/>
                <a:gd name="connsiteX938-10217" fmla="*/ 1917933 w 12330774"/>
                <a:gd name="connsiteY938-10218" fmla="*/ 2140746 h 4714424"/>
                <a:gd name="connsiteX939-10219" fmla="*/ 1917858 w 12330774"/>
                <a:gd name="connsiteY939-10220" fmla="*/ 2140809 h 4714424"/>
                <a:gd name="connsiteX940-10221" fmla="*/ 1906472 w 12330774"/>
                <a:gd name="connsiteY940-10222" fmla="*/ 1950876 h 4714424"/>
                <a:gd name="connsiteX941-10223" fmla="*/ 1881467 w 12330774"/>
                <a:gd name="connsiteY941-10224" fmla="*/ 1923187 h 4714424"/>
                <a:gd name="connsiteX942-10225" fmla="*/ 1764785 w 12330774"/>
                <a:gd name="connsiteY942-10226" fmla="*/ 1935054 h 4714424"/>
                <a:gd name="connsiteX943-10227" fmla="*/ 1510584 w 12330774"/>
                <a:gd name="connsiteY943-10228" fmla="*/ 1961422 h 4714424"/>
                <a:gd name="connsiteX944-10229" fmla="*/ 1492874 w 12330774"/>
                <a:gd name="connsiteY944-10230" fmla="*/ 1975927 h 4714424"/>
                <a:gd name="connsiteX945-10231" fmla="*/ 1507460 w 12330774"/>
                <a:gd name="connsiteY945-10232" fmla="*/ 2168435 h 4714424"/>
                <a:gd name="connsiteX946-10233" fmla="*/ 1532465 w 12330774"/>
                <a:gd name="connsiteY946-10234" fmla="*/ 2194803 h 4714424"/>
                <a:gd name="connsiteX947-10235" fmla="*/ 1647063 w 12330774"/>
                <a:gd name="connsiteY947-10236" fmla="*/ 2181619 h 4714424"/>
                <a:gd name="connsiteX948-10237" fmla="*/ 1664773 w 12330774"/>
                <a:gd name="connsiteY948-10238" fmla="*/ 2167114 h 4714424"/>
                <a:gd name="connsiteX949-10239" fmla="*/ 1651231 w 12330774"/>
                <a:gd name="connsiteY949-10240" fmla="*/ 1974610 h 4714424"/>
                <a:gd name="connsiteX950-10241" fmla="*/ 1626225 w 12330774"/>
                <a:gd name="connsiteY950-10242" fmla="*/ 1948238 h 4714424"/>
                <a:gd name="connsiteX951-10243" fmla="*/ 1510584 w 12330774"/>
                <a:gd name="connsiteY951-10244" fmla="*/ 1961422 h 4714424"/>
                <a:gd name="connsiteX952-10245" fmla="*/ 1255343 w 12330774"/>
                <a:gd name="connsiteY952-10246" fmla="*/ 1993070 h 4714424"/>
                <a:gd name="connsiteX953-10247" fmla="*/ 1237633 w 12330774"/>
                <a:gd name="connsiteY953-10248" fmla="*/ 2007571 h 4714424"/>
                <a:gd name="connsiteX954-10249" fmla="*/ 1254303 w 12330774"/>
                <a:gd name="connsiteY954-10250" fmla="*/ 2200078 h 4714424"/>
                <a:gd name="connsiteX955-10251" fmla="*/ 1280349 w 12330774"/>
                <a:gd name="connsiteY955-10252" fmla="*/ 2226451 h 4714424"/>
                <a:gd name="connsiteX956-10253" fmla="*/ 1394946 w 12330774"/>
                <a:gd name="connsiteY956-10254" fmla="*/ 2211946 h 4714424"/>
                <a:gd name="connsiteX957-10255" fmla="*/ 1412656 w 12330774"/>
                <a:gd name="connsiteY957-10256" fmla="*/ 2197441 h 4714424"/>
                <a:gd name="connsiteX958-10257" fmla="*/ 1411615 w 12330774"/>
                <a:gd name="connsiteY958-10258" fmla="*/ 2196124 h 4714424"/>
                <a:gd name="connsiteX959-10259" fmla="*/ 1395986 w 12330774"/>
                <a:gd name="connsiteY959-10260" fmla="*/ 2003616 h 4714424"/>
                <a:gd name="connsiteX960-10261" fmla="*/ 1370984 w 12330774"/>
                <a:gd name="connsiteY960-10262" fmla="*/ 1977244 h 4714424"/>
                <a:gd name="connsiteX961-10263" fmla="*/ 1255343 w 12330774"/>
                <a:gd name="connsiteY961-10264" fmla="*/ 1993070 h 4714424"/>
                <a:gd name="connsiteX962-10265" fmla="*/ 1001142 w 12330774"/>
                <a:gd name="connsiteY962-10266" fmla="*/ 2031306 h 4714424"/>
                <a:gd name="connsiteX963-10267" fmla="*/ 984473 w 12330774"/>
                <a:gd name="connsiteY963-10268" fmla="*/ 2045811 h 4714424"/>
                <a:gd name="connsiteX964-10269" fmla="*/ 1003226 w 12330774"/>
                <a:gd name="connsiteY964-10270" fmla="*/ 2238319 h 4714424"/>
                <a:gd name="connsiteX965-10271" fmla="*/ 1029272 w 12330774"/>
                <a:gd name="connsiteY965-10272" fmla="*/ 2263370 h 4714424"/>
                <a:gd name="connsiteX966-10273" fmla="*/ 1143870 w 12330774"/>
                <a:gd name="connsiteY966-10274" fmla="*/ 2246227 h 4714424"/>
                <a:gd name="connsiteX967-10275" fmla="*/ 1160539 w 12330774"/>
                <a:gd name="connsiteY967-10276" fmla="*/ 2231722 h 4714424"/>
                <a:gd name="connsiteX968-10277" fmla="*/ 1142829 w 12330774"/>
                <a:gd name="connsiteY968-10278" fmla="*/ 2039219 h 4714424"/>
                <a:gd name="connsiteX969-10279" fmla="*/ 1116783 w 12330774"/>
                <a:gd name="connsiteY969-10280" fmla="*/ 2014168 h 4714424"/>
                <a:gd name="connsiteX970-10281" fmla="*/ 1001142 w 12330774"/>
                <a:gd name="connsiteY970-10282" fmla="*/ 2031306 h 4714424"/>
                <a:gd name="connsiteX971-10283" fmla="*/ 746941 w 12330774"/>
                <a:gd name="connsiteY971-10284" fmla="*/ 2073500 h 4714424"/>
                <a:gd name="connsiteX972-10285" fmla="*/ 730275 w 12330774"/>
                <a:gd name="connsiteY972-10286" fmla="*/ 2086684 h 4714424"/>
                <a:gd name="connsiteX973-10287" fmla="*/ 752150 w 12330774"/>
                <a:gd name="connsiteY973-10288" fmla="*/ 2280508 h 4714424"/>
                <a:gd name="connsiteX974-10289" fmla="*/ 778196 w 12330774"/>
                <a:gd name="connsiteY974-10290" fmla="*/ 2305564 h 4714424"/>
                <a:gd name="connsiteX975-10291" fmla="*/ 891753 w 12330774"/>
                <a:gd name="connsiteY975-10292" fmla="*/ 2285784 h 4714424"/>
                <a:gd name="connsiteX976-10293" fmla="*/ 908422 w 12330774"/>
                <a:gd name="connsiteY976-10294" fmla="*/ 2271278 h 4714424"/>
                <a:gd name="connsiteX977-10295" fmla="*/ 888629 w 12330774"/>
                <a:gd name="connsiteY977-10296" fmla="*/ 2078775 h 4714424"/>
                <a:gd name="connsiteX978-10297" fmla="*/ 862582 w 12330774"/>
                <a:gd name="connsiteY978-10298" fmla="*/ 2053719 h 4714424"/>
                <a:gd name="connsiteX979-10299" fmla="*/ 746941 w 12330774"/>
                <a:gd name="connsiteY979-10300" fmla="*/ 2073500 h 4714424"/>
                <a:gd name="connsiteX980-10301" fmla="*/ 492744 w 12330774"/>
                <a:gd name="connsiteY980-10302" fmla="*/ 2120965 h 4714424"/>
                <a:gd name="connsiteX981-10303" fmla="*/ 477115 w 12330774"/>
                <a:gd name="connsiteY981-10304" fmla="*/ 2134154 h 4714424"/>
                <a:gd name="connsiteX982-10305" fmla="*/ 502117 w 12330774"/>
                <a:gd name="connsiteY982-10306" fmla="*/ 2327978 h 4714424"/>
                <a:gd name="connsiteX983-10307" fmla="*/ 528163 w 12330774"/>
                <a:gd name="connsiteY983-10308" fmla="*/ 2351713 h 4714424"/>
                <a:gd name="connsiteX984-10309" fmla="*/ 641720 w 12330774"/>
                <a:gd name="connsiteY984-10310" fmla="*/ 2329294 h 4714424"/>
                <a:gd name="connsiteX985-10311" fmla="*/ 657204 w 12330774"/>
                <a:gd name="connsiteY985-10312" fmla="*/ 2316230 h 4714424"/>
                <a:gd name="connsiteX986-10313" fmla="*/ 657346 w 12330774"/>
                <a:gd name="connsiteY986-10314" fmla="*/ 2317427 h 4714424"/>
                <a:gd name="connsiteX987-10315" fmla="*/ 657346 w 12330774"/>
                <a:gd name="connsiteY987-10316" fmla="*/ 2316111 h 4714424"/>
                <a:gd name="connsiteX988-10317" fmla="*/ 657204 w 12330774"/>
                <a:gd name="connsiteY988-10318" fmla="*/ 2316230 h 4714424"/>
                <a:gd name="connsiteX989-10319" fmla="*/ 634428 w 12330774"/>
                <a:gd name="connsiteY989-10320" fmla="*/ 2123603 h 4714424"/>
                <a:gd name="connsiteX990-10321" fmla="*/ 608382 w 12330774"/>
                <a:gd name="connsiteY990-10322" fmla="*/ 2098551 h 4714424"/>
                <a:gd name="connsiteX991-10323" fmla="*/ 492744 w 12330774"/>
                <a:gd name="connsiteY991-10324" fmla="*/ 2120965 h 4714424"/>
                <a:gd name="connsiteX992-10325" fmla="*/ 237499 w 12330774"/>
                <a:gd name="connsiteY992-10326" fmla="*/ 2176343 h 4714424"/>
                <a:gd name="connsiteX993-10327" fmla="*/ 222914 w 12330774"/>
                <a:gd name="connsiteY993-10328" fmla="*/ 2188211 h 4714424"/>
                <a:gd name="connsiteX994-10329" fmla="*/ 252084 w 12330774"/>
                <a:gd name="connsiteY994-10330" fmla="*/ 2383356 h 4714424"/>
                <a:gd name="connsiteX995-10331" fmla="*/ 279171 w 12330774"/>
                <a:gd name="connsiteY995-10332" fmla="*/ 2407091 h 4714424"/>
                <a:gd name="connsiteX996-10333" fmla="*/ 391688 w 12330774"/>
                <a:gd name="connsiteY996-10334" fmla="*/ 2380719 h 4714424"/>
                <a:gd name="connsiteX997-10335" fmla="*/ 407313 w 12330774"/>
                <a:gd name="connsiteY997-10336" fmla="*/ 2367534 h 4714424"/>
                <a:gd name="connsiteX998-10337" fmla="*/ 406273 w 12330774"/>
                <a:gd name="connsiteY998-10338" fmla="*/ 2367535 h 4714424"/>
                <a:gd name="connsiteX999-10339" fmla="*/ 380227 w 12330774"/>
                <a:gd name="connsiteY999-10340" fmla="*/ 2173710 h 4714424"/>
                <a:gd name="connsiteX1000-10341" fmla="*/ 353140 w 12330774"/>
                <a:gd name="connsiteY1000-10342" fmla="*/ 2149976 h 4714424"/>
                <a:gd name="connsiteX1001-10343" fmla="*/ 237499 w 12330774"/>
                <a:gd name="connsiteY1001-10344" fmla="*/ 2176343 h 4714424"/>
                <a:gd name="connsiteX1002-10345" fmla="*/ 0 w 12330774"/>
                <a:gd name="connsiteY1002-10346" fmla="*/ 2149329 h 4714424"/>
                <a:gd name="connsiteX1003-10347" fmla="*/ 53213 w 12330774"/>
                <a:gd name="connsiteY1003-10348" fmla="*/ 2136125 h 4714424"/>
                <a:gd name="connsiteX1004-10349" fmla="*/ 4043212 w 12330774"/>
                <a:gd name="connsiteY1004-10350" fmla="*/ 1771552 h 4714424"/>
                <a:gd name="connsiteX1005-10351" fmla="*/ 8509436 w 12330774"/>
                <a:gd name="connsiteY1005-10352" fmla="*/ 1361490 h 4714424"/>
                <a:gd name="connsiteX1006-10353" fmla="*/ 11251466 w 12330774"/>
                <a:gd name="connsiteY1006-10354" fmla="*/ 554544 h 4714424"/>
                <a:gd name="connsiteX1007-10355" fmla="*/ 11970313 w 12330774"/>
                <a:gd name="connsiteY1007-10356" fmla="*/ 97008 h 4714424"/>
                <a:gd name="connsiteX1008-10357" fmla="*/ 12010811 w 12330774"/>
                <a:gd name="connsiteY1008-10358" fmla="*/ 36851 h 4714424"/>
                <a:gd name="connsiteX1009-10359" fmla="*/ 12028827 w 12330774"/>
                <a:gd name="connsiteY1009-10360" fmla="*/ 0 h 4714424"/>
                <a:gd name="connsiteX1010-10361" fmla="*/ 12064662 w 12330774"/>
                <a:gd name="connsiteY1010-10362" fmla="*/ 144107 h 4714424"/>
                <a:gd name="connsiteX1011-10363" fmla="*/ 12038031 w 12330774"/>
                <a:gd name="connsiteY1011-10364" fmla="*/ 118105 h 4714424"/>
                <a:gd name="connsiteX1012-10365" fmla="*/ 12006776 w 12330774"/>
                <a:gd name="connsiteY1012-10366" fmla="*/ 122064 h 4714424"/>
                <a:gd name="connsiteX1013-10367" fmla="*/ 11956768 w 12330774"/>
                <a:gd name="connsiteY1013-10368" fmla="*/ 185351 h 4714424"/>
                <a:gd name="connsiteX1014-10369" fmla="*/ 11953644 w 12330774"/>
                <a:gd name="connsiteY1014-10370" fmla="*/ 190626 h 4714424"/>
                <a:gd name="connsiteX1015-10371" fmla="*/ 11956768 w 12330774"/>
                <a:gd name="connsiteY1015-10372" fmla="*/ 197218 h 4714424"/>
                <a:gd name="connsiteX1016-10373" fmla="*/ 12061989 w 12330774"/>
                <a:gd name="connsiteY1016-10374" fmla="*/ 352807 h 4714424"/>
                <a:gd name="connsiteX1017-10375" fmla="*/ 12094287 w 12330774"/>
                <a:gd name="connsiteY1017-10376" fmla="*/ 356761 h 4714424"/>
                <a:gd name="connsiteX1018-10377" fmla="*/ 12079294 w 12330774"/>
                <a:gd name="connsiteY1018-10378" fmla="*/ 202948 h 4714424"/>
                <a:gd name="connsiteX1019-10379" fmla="*/ 12081567 w 12330774"/>
                <a:gd name="connsiteY1019-10380" fmla="*/ 212090 h 4714424"/>
                <a:gd name="connsiteX1020-10381" fmla="*/ 12098455 w 12330774"/>
                <a:gd name="connsiteY1020-10382" fmla="*/ 351486 h 4714424"/>
                <a:gd name="connsiteX1021-10383" fmla="*/ 12087185 w 12330774"/>
                <a:gd name="connsiteY1021-10384" fmla="*/ 234684 h 4714424"/>
                <a:gd name="connsiteX1022-10385" fmla="*/ 12091587 w 12330774"/>
                <a:gd name="connsiteY1022-10386" fmla="*/ 252385 h 4714424"/>
                <a:gd name="connsiteX1023-10387" fmla="*/ 12102620 w 12330774"/>
                <a:gd name="connsiteY1023-10388" fmla="*/ 346215 h 4714424"/>
                <a:gd name="connsiteX1024-10389" fmla="*/ 12108872 w 12330774"/>
                <a:gd name="connsiteY1024-10390" fmla="*/ 396318 h 4714424"/>
                <a:gd name="connsiteX1025-10391" fmla="*/ 12294316 w 12330774"/>
                <a:gd name="connsiteY1025-10392" fmla="*/ 2283146 h 4714424"/>
                <a:gd name="connsiteX1026-10393" fmla="*/ 12303688 w 12330774"/>
                <a:gd name="connsiteY1026-10394" fmla="*/ 2389949 h 4714424"/>
                <a:gd name="connsiteX1027-10395" fmla="*/ 12325566 w 12330774"/>
                <a:gd name="connsiteY1027-10396" fmla="*/ 2662886 h 4714424"/>
                <a:gd name="connsiteX1028-10397" fmla="*/ 12330774 w 12330774"/>
                <a:gd name="connsiteY1028-10398" fmla="*/ 2738045 h 4714424"/>
                <a:gd name="connsiteX1029-10399" fmla="*/ 12326610 w 12330774"/>
                <a:gd name="connsiteY1029-10400" fmla="*/ 2747275 h 4714424"/>
                <a:gd name="connsiteX1030-10401" fmla="*/ 12327650 w 12330774"/>
                <a:gd name="connsiteY1030-10402" fmla="*/ 2768367 h 4714424"/>
                <a:gd name="connsiteX1031-10403" fmla="*/ 11698304 w 12330774"/>
                <a:gd name="connsiteY1031-10404" fmla="*/ 3370022 h 4714424"/>
                <a:gd name="connsiteX1032-10405" fmla="*/ 9034503 w 12330774"/>
                <a:gd name="connsiteY1032-10406" fmla="*/ 4226673 h 4714424"/>
                <a:gd name="connsiteX1033-10407" fmla="*/ 7136335 w 12330774"/>
                <a:gd name="connsiteY1033-10408" fmla="*/ 4446871 h 4714424"/>
                <a:gd name="connsiteX1034-10409" fmla="*/ 5157341 w 12330774"/>
                <a:gd name="connsiteY1034-10410" fmla="*/ 4519660 h 4714424"/>
                <a:gd name="connsiteX1035-10411" fmla="*/ 1090025 w 12330774"/>
                <a:gd name="connsiteY1035-10412" fmla="*/ 4623271 h 4714424"/>
                <a:gd name="connsiteX1036-10413" fmla="*/ 637856 w 12330774"/>
                <a:gd name="connsiteY1036-10414" fmla="*/ 4714424 h 4714424"/>
                <a:gd name="connsiteX1037-10415" fmla="*/ 611100 w 12330774"/>
                <a:gd name="connsiteY1037-10416" fmla="*/ 4606825 h 4714424"/>
                <a:gd name="connsiteX1038-10417" fmla="*/ 669850 w 12330774"/>
                <a:gd name="connsiteY1038-10418" fmla="*/ 4594546 h 4714424"/>
                <a:gd name="connsiteX1039-10419" fmla="*/ 685476 w 12330774"/>
                <a:gd name="connsiteY1039-10420" fmla="*/ 4581362 h 4714424"/>
                <a:gd name="connsiteX1040-10421" fmla="*/ 660474 w 12330774"/>
                <a:gd name="connsiteY1040-10422" fmla="*/ 4387534 h 4714424"/>
                <a:gd name="connsiteX1041-10423" fmla="*/ 634428 w 12330774"/>
                <a:gd name="connsiteY1041-10424" fmla="*/ 4363803 h 4714424"/>
                <a:gd name="connsiteX1042-10425" fmla="*/ 554735 w 12330774"/>
                <a:gd name="connsiteY1042-10426" fmla="*/ 4380156 h 4714424"/>
                <a:gd name="connsiteX1043-10427" fmla="*/ 523510 w 12330774"/>
                <a:gd name="connsiteY1043-10428" fmla="*/ 4254589 h 4714424"/>
                <a:gd name="connsiteX1044-10429" fmla="*/ 960511 w 12330774"/>
                <a:gd name="connsiteY1044-10430" fmla="*/ 4167341 h 4714424"/>
                <a:gd name="connsiteX1045-10431" fmla="*/ 649013 w 12330774"/>
                <a:gd name="connsiteY1045-10432" fmla="*/ 2428184 h 4714424"/>
                <a:gd name="connsiteX1046-10433" fmla="*/ 294538 w 12330774"/>
                <a:gd name="connsiteY1046-10434" fmla="*/ 2504332 h 4714424"/>
                <a:gd name="connsiteX1047-10435" fmla="*/ 100798 w 12330774"/>
                <a:gd name="connsiteY1047-10436" fmla="*/ 2554683 h 4714424"/>
                <a:gd name="connsiteX1048-10437" fmla="*/ 76391 w 12330774"/>
                <a:gd name="connsiteY1048-10438" fmla="*/ 2456530 h 4714424"/>
                <a:gd name="connsiteX1049-10439" fmla="*/ 144779 w 12330774"/>
                <a:gd name="connsiteY1049-10440" fmla="*/ 2438735 h 4714424"/>
                <a:gd name="connsiteX1050-10441" fmla="*/ 159364 w 12330774"/>
                <a:gd name="connsiteY1050-10442" fmla="*/ 2426867 h 4714424"/>
                <a:gd name="connsiteX1051-10443" fmla="*/ 160405 w 12330774"/>
                <a:gd name="connsiteY1051-10444" fmla="*/ 2425551 h 4714424"/>
                <a:gd name="connsiteX1052-10445" fmla="*/ 130194 w 12330774"/>
                <a:gd name="connsiteY1052-10446" fmla="*/ 2231722 h 4714424"/>
                <a:gd name="connsiteX1053-10447" fmla="*/ 103108 w 12330774"/>
                <a:gd name="connsiteY1053-10448" fmla="*/ 2209308 h 4714424"/>
                <a:gd name="connsiteX1054-10449" fmla="*/ 20314 w 12330774"/>
                <a:gd name="connsiteY1054-10450" fmla="*/ 2231021 h 4714424"/>
                <a:gd name="connsiteX1055-10451" fmla="*/ 0 w 12330774"/>
                <a:gd name="connsiteY1055-10452" fmla="*/ 2149329 h 4714424"/>
                <a:gd name="connsiteX0-10453" fmla="*/ 9521027 w 12330774"/>
                <a:gd name="connsiteY0-10454" fmla="*/ 3765183 h 4714424"/>
                <a:gd name="connsiteX1-10455" fmla="*/ 9409554 w 12330774"/>
                <a:gd name="connsiteY1-10456" fmla="*/ 3794193 h 4714424"/>
                <a:gd name="connsiteX2-10457" fmla="*/ 9394969 w 12330774"/>
                <a:gd name="connsiteY2-10458" fmla="*/ 3806060 h 4714424"/>
                <a:gd name="connsiteX3-10459" fmla="*/ 9393925 w 12330774"/>
                <a:gd name="connsiteY3-10460" fmla="*/ 3806060 h 4714424"/>
                <a:gd name="connsiteX4-10461" fmla="*/ 9423096 w 12330774"/>
                <a:gd name="connsiteY4-10462" fmla="*/ 3999885 h 4714424"/>
                <a:gd name="connsiteX5-10463" fmla="*/ 9450185 w 12330774"/>
                <a:gd name="connsiteY5-10464" fmla="*/ 4023619 h 4714424"/>
                <a:gd name="connsiteX6-10465" fmla="*/ 9565822 w 12330774"/>
                <a:gd name="connsiteY6-10466" fmla="*/ 3993293 h 4714424"/>
                <a:gd name="connsiteX7-10467" fmla="*/ 9580408 w 12330774"/>
                <a:gd name="connsiteY7-10468" fmla="*/ 3981425 h 4714424"/>
                <a:gd name="connsiteX8-10469" fmla="*/ 9548114 w 12330774"/>
                <a:gd name="connsiteY8-10470" fmla="*/ 3787601 h 4714424"/>
                <a:gd name="connsiteX9-10471" fmla="*/ 9521027 w 12330774"/>
                <a:gd name="connsiteY9-10472" fmla="*/ 3765183 h 4714424"/>
                <a:gd name="connsiteX10-10473" fmla="*/ 9162646 w 12330774"/>
                <a:gd name="connsiteY10-10474" fmla="*/ 3848250 h 4714424"/>
                <a:gd name="connsiteX11-10475" fmla="*/ 9147020 w 12330774"/>
                <a:gd name="connsiteY11-10476" fmla="*/ 3861439 h 4714424"/>
                <a:gd name="connsiteX12-10477" fmla="*/ 9145977 w 12330774"/>
                <a:gd name="connsiteY12-10478" fmla="*/ 3860118 h 4714424"/>
                <a:gd name="connsiteX13-10479" fmla="*/ 9168898 w 12330774"/>
                <a:gd name="connsiteY13-10480" fmla="*/ 4053947 h 4714424"/>
                <a:gd name="connsiteX14-10481" fmla="*/ 9194944 w 12330774"/>
                <a:gd name="connsiteY14-10482" fmla="*/ 4078998 h 4714424"/>
                <a:gd name="connsiteX15-10483" fmla="*/ 9312666 w 12330774"/>
                <a:gd name="connsiteY15-10484" fmla="*/ 4055263 h 4714424"/>
                <a:gd name="connsiteX16-10485" fmla="*/ 9328292 w 12330774"/>
                <a:gd name="connsiteY16-10486" fmla="*/ 4042079 h 4714424"/>
                <a:gd name="connsiteX17-10487" fmla="*/ 9301205 w 12330774"/>
                <a:gd name="connsiteY17-10488" fmla="*/ 3848250 h 4714424"/>
                <a:gd name="connsiteX18-10489" fmla="*/ 9274119 w 12330774"/>
                <a:gd name="connsiteY18-10490" fmla="*/ 3824520 h 4714424"/>
                <a:gd name="connsiteX19-10491" fmla="*/ 9162646 w 12330774"/>
                <a:gd name="connsiteY19-10492" fmla="*/ 3848250 h 4714424"/>
                <a:gd name="connsiteX20-10493" fmla="*/ 9766892 w 12330774"/>
                <a:gd name="connsiteY20-10494" fmla="*/ 3695304 h 4714424"/>
                <a:gd name="connsiteX21-10495" fmla="*/ 9655419 w 12330774"/>
                <a:gd name="connsiteY21-10496" fmla="*/ 3728264 h 4714424"/>
                <a:gd name="connsiteX22-10497" fmla="*/ 9641877 w 12330774"/>
                <a:gd name="connsiteY22-10498" fmla="*/ 3740131 h 4714424"/>
                <a:gd name="connsiteX23-10499" fmla="*/ 9640833 w 12330774"/>
                <a:gd name="connsiteY23-10500" fmla="*/ 3738814 h 4714424"/>
                <a:gd name="connsiteX24-10501" fmla="*/ 9675216 w 12330774"/>
                <a:gd name="connsiteY24-10502" fmla="*/ 3932639 h 4714424"/>
                <a:gd name="connsiteX25-10503" fmla="*/ 9703342 w 12330774"/>
                <a:gd name="connsiteY25-10504" fmla="*/ 3955053 h 4714424"/>
                <a:gd name="connsiteX26-10505" fmla="*/ 9817940 w 12330774"/>
                <a:gd name="connsiteY26-10506" fmla="*/ 3922092 h 4714424"/>
                <a:gd name="connsiteX27-10507" fmla="*/ 9831485 w 12330774"/>
                <a:gd name="connsiteY27-10508" fmla="*/ 3910225 h 4714424"/>
                <a:gd name="connsiteX28-10509" fmla="*/ 9795022 w 12330774"/>
                <a:gd name="connsiteY28-10510" fmla="*/ 3716396 h 4714424"/>
                <a:gd name="connsiteX29-10511" fmla="*/ 9766892 w 12330774"/>
                <a:gd name="connsiteY29-10512" fmla="*/ 3695304 h 4714424"/>
                <a:gd name="connsiteX30-10513" fmla="*/ 10013800 w 12330774"/>
                <a:gd name="connsiteY30-10514" fmla="*/ 3618828 h 4714424"/>
                <a:gd name="connsiteX31-10515" fmla="*/ 9902327 w 12330774"/>
                <a:gd name="connsiteY31-10516" fmla="*/ 3654426 h 4714424"/>
                <a:gd name="connsiteX32-10517" fmla="*/ 9893211 w 12330774"/>
                <a:gd name="connsiteY32-10518" fmla="*/ 3660855 h 4714424"/>
                <a:gd name="connsiteX33-10519" fmla="*/ 9888988 w 12330774"/>
                <a:gd name="connsiteY33-10520" fmla="*/ 3666040 h 4714424"/>
                <a:gd name="connsiteX34-10521" fmla="*/ 9888783 w 12330774"/>
                <a:gd name="connsiteY34-10522" fmla="*/ 3664977 h 4714424"/>
                <a:gd name="connsiteX35-10523" fmla="*/ 9888782 w 12330774"/>
                <a:gd name="connsiteY35-10524" fmla="*/ 3666293 h 4714424"/>
                <a:gd name="connsiteX36-10525" fmla="*/ 9888988 w 12330774"/>
                <a:gd name="connsiteY36-10526" fmla="*/ 3666040 h 4714424"/>
                <a:gd name="connsiteX37-10527" fmla="*/ 9926289 w 12330774"/>
                <a:gd name="connsiteY37-10528" fmla="*/ 3858801 h 4714424"/>
                <a:gd name="connsiteX38-10529" fmla="*/ 9954419 w 12330774"/>
                <a:gd name="connsiteY38-10530" fmla="*/ 3881215 h 4714424"/>
                <a:gd name="connsiteX39-10531" fmla="*/ 10067973 w 12330774"/>
                <a:gd name="connsiteY39-10532" fmla="*/ 3844296 h 4714424"/>
                <a:gd name="connsiteX40-10533" fmla="*/ 10081518 w 12330774"/>
                <a:gd name="connsiteY40-10534" fmla="*/ 3832429 h 4714424"/>
                <a:gd name="connsiteX41-10535" fmla="*/ 10041930 w 12330774"/>
                <a:gd name="connsiteY41-10536" fmla="*/ 3639925 h 4714424"/>
                <a:gd name="connsiteX42-10537" fmla="*/ 10013800 w 12330774"/>
                <a:gd name="connsiteY42-10538" fmla="*/ 3618828 h 4714424"/>
                <a:gd name="connsiteX43-10539" fmla="*/ 8914697 w 12330774"/>
                <a:gd name="connsiteY43-10540" fmla="*/ 3886490 h 4714424"/>
                <a:gd name="connsiteX44-10541" fmla="*/ 8896988 w 12330774"/>
                <a:gd name="connsiteY44-10542" fmla="*/ 3900995 h 4714424"/>
                <a:gd name="connsiteX45-10543" fmla="*/ 8912613 w 12330774"/>
                <a:gd name="connsiteY45-10544" fmla="*/ 4093498 h 4714424"/>
                <a:gd name="connsiteX46-10545" fmla="*/ 8937615 w 12330774"/>
                <a:gd name="connsiteY46-10546" fmla="*/ 4119871 h 4714424"/>
                <a:gd name="connsiteX47-10547" fmla="*/ 8988664 w 12330774"/>
                <a:gd name="connsiteY47-10548" fmla="*/ 4113279 h 4714424"/>
                <a:gd name="connsiteX48-10549" fmla="*/ 9055341 w 12330774"/>
                <a:gd name="connsiteY48-10550" fmla="*/ 4104050 h 4714424"/>
                <a:gd name="connsiteX49-10551" fmla="*/ 9072010 w 12330774"/>
                <a:gd name="connsiteY49-10552" fmla="*/ 4089544 h 4714424"/>
                <a:gd name="connsiteX50-10553" fmla="*/ 9053257 w 12330774"/>
                <a:gd name="connsiteY50-10554" fmla="*/ 3897037 h 4714424"/>
                <a:gd name="connsiteX51-10555" fmla="*/ 9027211 w 12330774"/>
                <a:gd name="connsiteY51-10556" fmla="*/ 3871985 h 4714424"/>
                <a:gd name="connsiteX52-10557" fmla="*/ 8965746 w 12330774"/>
                <a:gd name="connsiteY52-10558" fmla="*/ 3879898 h 4714424"/>
                <a:gd name="connsiteX53-10559" fmla="*/ 8914697 w 12330774"/>
                <a:gd name="connsiteY53-10560" fmla="*/ 3886490 h 4714424"/>
                <a:gd name="connsiteX54-10561" fmla="*/ 10258624 w 12330774"/>
                <a:gd name="connsiteY54-10562" fmla="*/ 3537077 h 4714424"/>
                <a:gd name="connsiteX55-10563" fmla="*/ 10147151 w 12330774"/>
                <a:gd name="connsiteY55-10564" fmla="*/ 3575312 h 4714424"/>
                <a:gd name="connsiteX56-10565" fmla="*/ 10134650 w 12330774"/>
                <a:gd name="connsiteY56-10566" fmla="*/ 3587180 h 4714424"/>
                <a:gd name="connsiteX57-10567" fmla="*/ 10175281 w 12330774"/>
                <a:gd name="connsiteY57-10568" fmla="*/ 3779688 h 4714424"/>
                <a:gd name="connsiteX58-10569" fmla="*/ 10203408 w 12330774"/>
                <a:gd name="connsiteY58-10570" fmla="*/ 3800785 h 4714424"/>
                <a:gd name="connsiteX59-10571" fmla="*/ 10315925 w 12330774"/>
                <a:gd name="connsiteY59-10572" fmla="*/ 3762545 h 4714424"/>
                <a:gd name="connsiteX60-10573" fmla="*/ 10328426 w 12330774"/>
                <a:gd name="connsiteY60-10574" fmla="*/ 3750682 h 4714424"/>
                <a:gd name="connsiteX61-10575" fmla="*/ 10286754 w 12330774"/>
                <a:gd name="connsiteY61-10576" fmla="*/ 3558174 h 4714424"/>
                <a:gd name="connsiteX62-10577" fmla="*/ 10258624 w 12330774"/>
                <a:gd name="connsiteY62-10578" fmla="*/ 3537077 h 4714424"/>
                <a:gd name="connsiteX63-10579" fmla="*/ 8661537 w 12330774"/>
                <a:gd name="connsiteY63-10580" fmla="*/ 3918134 h 4714424"/>
                <a:gd name="connsiteX64-10581" fmla="*/ 8643827 w 12330774"/>
                <a:gd name="connsiteY64-10582" fmla="*/ 3932639 h 4714424"/>
                <a:gd name="connsiteX65-10583" fmla="*/ 8659456 w 12330774"/>
                <a:gd name="connsiteY65-10584" fmla="*/ 4125147 h 4714424"/>
                <a:gd name="connsiteX66-10585" fmla="*/ 8684458 w 12330774"/>
                <a:gd name="connsiteY66-10586" fmla="*/ 4151515 h 4714424"/>
                <a:gd name="connsiteX67-10587" fmla="*/ 8800096 w 12330774"/>
                <a:gd name="connsiteY67-10588" fmla="*/ 4137014 h 4714424"/>
                <a:gd name="connsiteX68-10589" fmla="*/ 8817809 w 12330774"/>
                <a:gd name="connsiteY68-10590" fmla="*/ 4122509 h 4714424"/>
                <a:gd name="connsiteX69-10591" fmla="*/ 8802180 w 12330774"/>
                <a:gd name="connsiteY69-10592" fmla="*/ 3930001 h 4714424"/>
                <a:gd name="connsiteX70-10593" fmla="*/ 8777178 w 12330774"/>
                <a:gd name="connsiteY70-10594" fmla="*/ 3903633 h 4714424"/>
                <a:gd name="connsiteX71-10595" fmla="*/ 8661537 w 12330774"/>
                <a:gd name="connsiteY71-10596" fmla="*/ 3918134 h 4714424"/>
                <a:gd name="connsiteX72-10597" fmla="*/ 10502408 w 12330774"/>
                <a:gd name="connsiteY72-10598" fmla="*/ 3450055 h 4714424"/>
                <a:gd name="connsiteX73-10599" fmla="*/ 10391975 w 12330774"/>
                <a:gd name="connsiteY73-10600" fmla="*/ 3489612 h 4714424"/>
                <a:gd name="connsiteX74-10601" fmla="*/ 10379474 w 12330774"/>
                <a:gd name="connsiteY74-10602" fmla="*/ 3501475 h 4714424"/>
                <a:gd name="connsiteX75-10603" fmla="*/ 10379474 w 12330774"/>
                <a:gd name="connsiteY75-10604" fmla="*/ 3502796 h 4714424"/>
                <a:gd name="connsiteX76-10605" fmla="*/ 10422190 w 12330774"/>
                <a:gd name="connsiteY76-10606" fmla="*/ 3695303 h 4714424"/>
                <a:gd name="connsiteX77-10607" fmla="*/ 10450316 w 12330774"/>
                <a:gd name="connsiteY77-10608" fmla="*/ 3715080 h 4714424"/>
                <a:gd name="connsiteX78-10609" fmla="*/ 10562833 w 12330774"/>
                <a:gd name="connsiteY78-10610" fmla="*/ 3674207 h 4714424"/>
                <a:gd name="connsiteX79-10611" fmla="*/ 10575334 w 12330774"/>
                <a:gd name="connsiteY79-10612" fmla="*/ 3662339 h 4714424"/>
                <a:gd name="connsiteX80-10613" fmla="*/ 10530535 w 12330774"/>
                <a:gd name="connsiteY80-10614" fmla="*/ 3469831 h 4714424"/>
                <a:gd name="connsiteX81-10615" fmla="*/ 10502408 w 12330774"/>
                <a:gd name="connsiteY81-10616" fmla="*/ 3450055 h 4714424"/>
                <a:gd name="connsiteX82-10617" fmla="*/ 8407336 w 12330774"/>
                <a:gd name="connsiteY82-10618" fmla="*/ 3951098 h 4714424"/>
                <a:gd name="connsiteX83-10619" fmla="*/ 8389626 w 12330774"/>
                <a:gd name="connsiteY83-10620" fmla="*/ 3965604 h 4714424"/>
                <a:gd name="connsiteX84-10621" fmla="*/ 8405255 w 12330774"/>
                <a:gd name="connsiteY84-10622" fmla="*/ 4158107 h 4714424"/>
                <a:gd name="connsiteX85-10623" fmla="*/ 8430257 w 12330774"/>
                <a:gd name="connsiteY85-10624" fmla="*/ 4184480 h 4714424"/>
                <a:gd name="connsiteX86-10625" fmla="*/ 8545895 w 12330774"/>
                <a:gd name="connsiteY86-10626" fmla="*/ 4169974 h 4714424"/>
                <a:gd name="connsiteX87-10627" fmla="*/ 8563608 w 12330774"/>
                <a:gd name="connsiteY87-10628" fmla="*/ 4155473 h 4714424"/>
                <a:gd name="connsiteX88-10629" fmla="*/ 8547979 w 12330774"/>
                <a:gd name="connsiteY88-10630" fmla="*/ 3962966 h 4714424"/>
                <a:gd name="connsiteX89-10631" fmla="*/ 8522977 w 12330774"/>
                <a:gd name="connsiteY89-10632" fmla="*/ 3936593 h 4714424"/>
                <a:gd name="connsiteX90-10633" fmla="*/ 8407336 w 12330774"/>
                <a:gd name="connsiteY90-10634" fmla="*/ 3951098 h 4714424"/>
                <a:gd name="connsiteX91-10635" fmla="*/ 10745148 w 12330774"/>
                <a:gd name="connsiteY91-10636" fmla="*/ 3357758 h 4714424"/>
                <a:gd name="connsiteX92-10637" fmla="*/ 10634715 w 12330774"/>
                <a:gd name="connsiteY92-10638" fmla="*/ 3399948 h 4714424"/>
                <a:gd name="connsiteX93-10639" fmla="*/ 10623258 w 12330774"/>
                <a:gd name="connsiteY93-10640" fmla="*/ 3411815 h 4714424"/>
                <a:gd name="connsiteX94-10641" fmla="*/ 10624298 w 12330774"/>
                <a:gd name="connsiteY94-10642" fmla="*/ 3413136 h 4714424"/>
                <a:gd name="connsiteX95-10643" fmla="*/ 10669098 w 12330774"/>
                <a:gd name="connsiteY95-10644" fmla="*/ 3605640 h 4714424"/>
                <a:gd name="connsiteX96-10645" fmla="*/ 10698268 w 12330774"/>
                <a:gd name="connsiteY96-10646" fmla="*/ 3625420 h 4714424"/>
                <a:gd name="connsiteX97-10647" fmla="*/ 10809741 w 12330774"/>
                <a:gd name="connsiteY97-10648" fmla="*/ 3581909 h 4714424"/>
                <a:gd name="connsiteX98-10649" fmla="*/ 10821202 w 12330774"/>
                <a:gd name="connsiteY98-10650" fmla="*/ 3570042 h 4714424"/>
                <a:gd name="connsiteX99-10651" fmla="*/ 10774319 w 12330774"/>
                <a:gd name="connsiteY99-10652" fmla="*/ 3377534 h 4714424"/>
                <a:gd name="connsiteX100-10653" fmla="*/ 10745148 w 12330774"/>
                <a:gd name="connsiteY100-10654" fmla="*/ 3357758 h 4714424"/>
                <a:gd name="connsiteX101-10655" fmla="*/ 8154179 w 12330774"/>
                <a:gd name="connsiteY101-10656" fmla="*/ 3982742 h 4714424"/>
                <a:gd name="connsiteX102-10657" fmla="*/ 8136469 w 12330774"/>
                <a:gd name="connsiteY102-10658" fmla="*/ 3997247 h 4714424"/>
                <a:gd name="connsiteX103-10659" fmla="*/ 8152095 w 12330774"/>
                <a:gd name="connsiteY103-10660" fmla="*/ 4189754 h 4714424"/>
                <a:gd name="connsiteX104-10661" fmla="*/ 8177097 w 12330774"/>
                <a:gd name="connsiteY104-10662" fmla="*/ 4216123 h 4714424"/>
                <a:gd name="connsiteX105-10663" fmla="*/ 8292738 w 12330774"/>
                <a:gd name="connsiteY105-10664" fmla="*/ 4201622 h 4714424"/>
                <a:gd name="connsiteX106-10665" fmla="*/ 8310448 w 12330774"/>
                <a:gd name="connsiteY106-10666" fmla="*/ 4187117 h 4714424"/>
                <a:gd name="connsiteX107-10667" fmla="*/ 8294822 w 12330774"/>
                <a:gd name="connsiteY107-10668" fmla="*/ 3994609 h 4714424"/>
                <a:gd name="connsiteX108-10669" fmla="*/ 8269820 w 12330774"/>
                <a:gd name="connsiteY108-10670" fmla="*/ 3968241 h 4714424"/>
                <a:gd name="connsiteX109-10671" fmla="*/ 8154179 w 12330774"/>
                <a:gd name="connsiteY109-10672" fmla="*/ 3982742 h 4714424"/>
                <a:gd name="connsiteX110-10673" fmla="*/ 10986848 w 12330774"/>
                <a:gd name="connsiteY110-10674" fmla="*/ 3261502 h 4714424"/>
                <a:gd name="connsiteX111-10675" fmla="*/ 10877459 w 12330774"/>
                <a:gd name="connsiteY111-10676" fmla="*/ 3306334 h 4714424"/>
                <a:gd name="connsiteX112-10677" fmla="*/ 10869774 w 12330774"/>
                <a:gd name="connsiteY112-10678" fmla="*/ 3313256 h 4714424"/>
                <a:gd name="connsiteX113-10679" fmla="*/ 10866487 w 12330774"/>
                <a:gd name="connsiteY113-10680" fmla="*/ 3317560 h 4714424"/>
                <a:gd name="connsiteX114-10681" fmla="*/ 10865998 w 12330774"/>
                <a:gd name="connsiteY114-10682" fmla="*/ 3315563 h 4714424"/>
                <a:gd name="connsiteX115-10683" fmla="*/ 10865998 w 12330774"/>
                <a:gd name="connsiteY115-10684" fmla="*/ 3318201 h 4714424"/>
                <a:gd name="connsiteX116-10685" fmla="*/ 10866487 w 12330774"/>
                <a:gd name="connsiteY116-10686" fmla="*/ 3317560 h 4714424"/>
                <a:gd name="connsiteX117-10687" fmla="*/ 10912878 w 12330774"/>
                <a:gd name="connsiteY117-10688" fmla="*/ 3506750 h 4714424"/>
                <a:gd name="connsiteX118-10689" fmla="*/ 10942049 w 12330774"/>
                <a:gd name="connsiteY118-10690" fmla="*/ 3526531 h 4714424"/>
                <a:gd name="connsiteX119-10691" fmla="*/ 11053522 w 12330774"/>
                <a:gd name="connsiteY119-10692" fmla="*/ 3481699 h 4714424"/>
                <a:gd name="connsiteX120-10693" fmla="*/ 11064982 w 12330774"/>
                <a:gd name="connsiteY120-10694" fmla="*/ 3471148 h 4714424"/>
                <a:gd name="connsiteX121-10695" fmla="*/ 11016018 w 12330774"/>
                <a:gd name="connsiteY121-10696" fmla="*/ 3279961 h 4714424"/>
                <a:gd name="connsiteX122-10697" fmla="*/ 10986848 w 12330774"/>
                <a:gd name="connsiteY122-10698" fmla="*/ 3261502 h 4714424"/>
                <a:gd name="connsiteX123-10699" fmla="*/ 7901022 w 12330774"/>
                <a:gd name="connsiteY123-10700" fmla="*/ 4014390 h 4714424"/>
                <a:gd name="connsiteX124-10701" fmla="*/ 7883309 w 12330774"/>
                <a:gd name="connsiteY124-10702" fmla="*/ 4028891 h 4714424"/>
                <a:gd name="connsiteX125-10703" fmla="*/ 7897894 w 12330774"/>
                <a:gd name="connsiteY125-10704" fmla="*/ 4221398 h 4714424"/>
                <a:gd name="connsiteX126-10705" fmla="*/ 7922896 w 12330774"/>
                <a:gd name="connsiteY126-10706" fmla="*/ 4247771 h 4714424"/>
                <a:gd name="connsiteX127-10707" fmla="*/ 8038537 w 12330774"/>
                <a:gd name="connsiteY127-10708" fmla="*/ 4233265 h 4714424"/>
                <a:gd name="connsiteX128-10709" fmla="*/ 8056247 w 12330774"/>
                <a:gd name="connsiteY128-10710" fmla="*/ 4218760 h 4714424"/>
                <a:gd name="connsiteX129-10711" fmla="*/ 8040621 w 12330774"/>
                <a:gd name="connsiteY129-10712" fmla="*/ 4026253 h 4714424"/>
                <a:gd name="connsiteX130-10713" fmla="*/ 8015619 w 12330774"/>
                <a:gd name="connsiteY130-10714" fmla="*/ 3999885 h 4714424"/>
                <a:gd name="connsiteX131-10715" fmla="*/ 7901022 w 12330774"/>
                <a:gd name="connsiteY131-10716" fmla="*/ 4014390 h 4714424"/>
                <a:gd name="connsiteX132-10717" fmla="*/ 11228544 w 12330774"/>
                <a:gd name="connsiteY132-10718" fmla="*/ 3161295 h 4714424"/>
                <a:gd name="connsiteX133-10719" fmla="*/ 11119159 w 12330774"/>
                <a:gd name="connsiteY133-10720" fmla="*/ 3207445 h 4714424"/>
                <a:gd name="connsiteX134-10721" fmla="*/ 11107698 w 12330774"/>
                <a:gd name="connsiteY134-10722" fmla="*/ 3219307 h 4714424"/>
                <a:gd name="connsiteX135-10723" fmla="*/ 11157702 w 12330774"/>
                <a:gd name="connsiteY135-10724" fmla="*/ 3410499 h 4714424"/>
                <a:gd name="connsiteX136-10725" fmla="*/ 11186873 w 12330774"/>
                <a:gd name="connsiteY136-10726" fmla="*/ 3428958 h 4714424"/>
                <a:gd name="connsiteX137-10727" fmla="*/ 11297306 w 12330774"/>
                <a:gd name="connsiteY137-10728" fmla="*/ 3381488 h 4714424"/>
                <a:gd name="connsiteX138-10729" fmla="*/ 11308766 w 12330774"/>
                <a:gd name="connsiteY138-10730" fmla="*/ 3370942 h 4714424"/>
                <a:gd name="connsiteX139-10731" fmla="*/ 11257715 w 12330774"/>
                <a:gd name="connsiteY139-10732" fmla="*/ 3179755 h 4714424"/>
                <a:gd name="connsiteX140-10733" fmla="*/ 11228544 w 12330774"/>
                <a:gd name="connsiteY140-10734" fmla="*/ 3161295 h 4714424"/>
                <a:gd name="connsiteX141-10735" fmla="*/ 7647861 w 12330774"/>
                <a:gd name="connsiteY141-10736" fmla="*/ 4044717 h 4714424"/>
                <a:gd name="connsiteX142-10737" fmla="*/ 7630151 w 12330774"/>
                <a:gd name="connsiteY142-10738" fmla="*/ 4059217 h 4714424"/>
                <a:gd name="connsiteX143-10739" fmla="*/ 7643693 w 12330774"/>
                <a:gd name="connsiteY143-10740" fmla="*/ 4251725 h 4714424"/>
                <a:gd name="connsiteX144-10741" fmla="*/ 7668695 w 12330774"/>
                <a:gd name="connsiteY144-10742" fmla="*/ 4278098 h 4714424"/>
                <a:gd name="connsiteX145-10743" fmla="*/ 7784336 w 12330774"/>
                <a:gd name="connsiteY145-10744" fmla="*/ 4264909 h 4714424"/>
                <a:gd name="connsiteX146-10745" fmla="*/ 7802046 w 12330774"/>
                <a:gd name="connsiteY146-10746" fmla="*/ 4250408 h 4714424"/>
                <a:gd name="connsiteX147-10747" fmla="*/ 7787461 w 12330774"/>
                <a:gd name="connsiteY147-10748" fmla="*/ 4057901 h 4714424"/>
                <a:gd name="connsiteX148-10749" fmla="*/ 7762459 w 12330774"/>
                <a:gd name="connsiteY148-10750" fmla="*/ 4031528 h 4714424"/>
                <a:gd name="connsiteX149-10751" fmla="*/ 7647861 w 12330774"/>
                <a:gd name="connsiteY149-10752" fmla="*/ 4044717 h 4714424"/>
                <a:gd name="connsiteX150-10753" fmla="*/ 7394704 w 12330774"/>
                <a:gd name="connsiteY150-10754" fmla="*/ 4072406 h 4714424"/>
                <a:gd name="connsiteX151-10755" fmla="*/ 7376991 w 12330774"/>
                <a:gd name="connsiteY151-10756" fmla="*/ 4086906 h 4714424"/>
                <a:gd name="connsiteX152-10757" fmla="*/ 7376991 w 12330774"/>
                <a:gd name="connsiteY152-10758" fmla="*/ 4088228 h 4714424"/>
                <a:gd name="connsiteX153-10759" fmla="*/ 7388452 w 12330774"/>
                <a:gd name="connsiteY153-10760" fmla="*/ 4280731 h 4714424"/>
                <a:gd name="connsiteX154-10761" fmla="*/ 7413454 w 12330774"/>
                <a:gd name="connsiteY154-10762" fmla="*/ 4307103 h 4714424"/>
                <a:gd name="connsiteX155-10763" fmla="*/ 7530136 w 12330774"/>
                <a:gd name="connsiteY155-10764" fmla="*/ 4295236 h 4714424"/>
                <a:gd name="connsiteX156-10765" fmla="*/ 7547845 w 12330774"/>
                <a:gd name="connsiteY156-10766" fmla="*/ 4279414 h 4714424"/>
                <a:gd name="connsiteX157-10767" fmla="*/ 7534304 w 12330774"/>
                <a:gd name="connsiteY157-10768" fmla="*/ 4086907 h 4714424"/>
                <a:gd name="connsiteX158-10769" fmla="*/ 7509302 w 12330774"/>
                <a:gd name="connsiteY158-10770" fmla="*/ 4060538 h 4714424"/>
                <a:gd name="connsiteX159-10771" fmla="*/ 7394704 w 12330774"/>
                <a:gd name="connsiteY159-10772" fmla="*/ 4072406 h 4714424"/>
                <a:gd name="connsiteX160-10773" fmla="*/ 11468160 w 12330774"/>
                <a:gd name="connsiteY160-10774" fmla="*/ 3057131 h 4714424"/>
                <a:gd name="connsiteX161-10775" fmla="*/ 11359815 w 12330774"/>
                <a:gd name="connsiteY161-10776" fmla="*/ 3105913 h 4714424"/>
                <a:gd name="connsiteX162-10777" fmla="*/ 11348354 w 12330774"/>
                <a:gd name="connsiteY162-10778" fmla="*/ 3116464 h 4714424"/>
                <a:gd name="connsiteX163-10779" fmla="*/ 11350438 w 12330774"/>
                <a:gd name="connsiteY163-10780" fmla="*/ 3115143 h 4714424"/>
                <a:gd name="connsiteX164-10781" fmla="*/ 11402527 w 12330774"/>
                <a:gd name="connsiteY164-10782" fmla="*/ 3306334 h 4714424"/>
                <a:gd name="connsiteX165-10783" fmla="*/ 11431700 w 12330774"/>
                <a:gd name="connsiteY165-10784" fmla="*/ 3324793 h 4714424"/>
                <a:gd name="connsiteX166-10785" fmla="*/ 11542130 w 12330774"/>
                <a:gd name="connsiteY166-10786" fmla="*/ 3274685 h 4714424"/>
                <a:gd name="connsiteX167-10787" fmla="*/ 11552547 w 12330774"/>
                <a:gd name="connsiteY167-10788" fmla="*/ 3264140 h 4714424"/>
                <a:gd name="connsiteX168-10789" fmla="*/ 11497330 w 12330774"/>
                <a:gd name="connsiteY168-10790" fmla="*/ 3074269 h 4714424"/>
                <a:gd name="connsiteX169-10791" fmla="*/ 11468160 w 12330774"/>
                <a:gd name="connsiteY169-10792" fmla="*/ 3057131 h 4714424"/>
                <a:gd name="connsiteX170-10793" fmla="*/ 7143628 w 12330774"/>
                <a:gd name="connsiteY170-10794" fmla="*/ 4093499 h 4714424"/>
                <a:gd name="connsiteX171-10795" fmla="*/ 7124874 w 12330774"/>
                <a:gd name="connsiteY171-10796" fmla="*/ 4109325 h 4714424"/>
                <a:gd name="connsiteX172-10797" fmla="*/ 7124874 w 12330774"/>
                <a:gd name="connsiteY172-10798" fmla="*/ 4110641 h 4714424"/>
                <a:gd name="connsiteX173-10799" fmla="*/ 7132167 w 12330774"/>
                <a:gd name="connsiteY173-10800" fmla="*/ 4300511 h 4714424"/>
                <a:gd name="connsiteX174-10801" fmla="*/ 7156129 w 12330774"/>
                <a:gd name="connsiteY174-10802" fmla="*/ 4328201 h 4714424"/>
                <a:gd name="connsiteX175-10803" fmla="*/ 7273854 w 12330774"/>
                <a:gd name="connsiteY175-10804" fmla="*/ 4318971 h 4714424"/>
                <a:gd name="connsiteX176-10805" fmla="*/ 7292604 w 12330774"/>
                <a:gd name="connsiteY176-10806" fmla="*/ 4303149 h 4714424"/>
                <a:gd name="connsiteX177-10807" fmla="*/ 7282187 w 12330774"/>
                <a:gd name="connsiteY177-10808" fmla="*/ 4111958 h 4714424"/>
                <a:gd name="connsiteX178-10809" fmla="*/ 7257185 w 12330774"/>
                <a:gd name="connsiteY178-10810" fmla="*/ 4084269 h 4714424"/>
                <a:gd name="connsiteX179-10811" fmla="*/ 7143628 w 12330774"/>
                <a:gd name="connsiteY179-10812" fmla="*/ 4093499 h 4714424"/>
                <a:gd name="connsiteX180-10813" fmla="*/ 11697359 w 12330774"/>
                <a:gd name="connsiteY180-10814" fmla="*/ 2943737 h 4714424"/>
                <a:gd name="connsiteX181-10815" fmla="*/ 11596302 w 12330774"/>
                <a:gd name="connsiteY181-10816" fmla="*/ 2996477 h 4714424"/>
                <a:gd name="connsiteX182-10817" fmla="*/ 11584842 w 12330774"/>
                <a:gd name="connsiteY182-10818" fmla="*/ 3001748 h 4714424"/>
                <a:gd name="connsiteX183-10819" fmla="*/ 11583801 w 12330774"/>
                <a:gd name="connsiteY183-10820" fmla="*/ 3003069 h 4714424"/>
                <a:gd name="connsiteX184-10821" fmla="*/ 11649436 w 12330774"/>
                <a:gd name="connsiteY184-10822" fmla="*/ 3225904 h 4714424"/>
                <a:gd name="connsiteX185-10823" fmla="*/ 11671313 w 12330774"/>
                <a:gd name="connsiteY185-10824" fmla="*/ 3215353 h 4714424"/>
                <a:gd name="connsiteX186-10825" fmla="*/ 11785914 w 12330774"/>
                <a:gd name="connsiteY186-10826" fmla="*/ 3156020 h 4714424"/>
                <a:gd name="connsiteX187-10827" fmla="*/ 11795287 w 12330774"/>
                <a:gd name="connsiteY187-10828" fmla="*/ 3145470 h 4714424"/>
                <a:gd name="connsiteX188-10829" fmla="*/ 11727573 w 12330774"/>
                <a:gd name="connsiteY188-10830" fmla="*/ 2958237 h 4714424"/>
                <a:gd name="connsiteX189-10831" fmla="*/ 11697359 w 12330774"/>
                <a:gd name="connsiteY189-10832" fmla="*/ 2943737 h 4714424"/>
                <a:gd name="connsiteX190-10833" fmla="*/ 6890467 w 12330774"/>
                <a:gd name="connsiteY190-10834" fmla="*/ 4106687 h 4714424"/>
                <a:gd name="connsiteX191-10835" fmla="*/ 6870673 w 12330774"/>
                <a:gd name="connsiteY191-10836" fmla="*/ 4122509 h 4714424"/>
                <a:gd name="connsiteX192-10837" fmla="*/ 6871717 w 12330774"/>
                <a:gd name="connsiteY192-10838" fmla="*/ 4122509 h 4714424"/>
                <a:gd name="connsiteX193-10839" fmla="*/ 6876926 w 12330774"/>
                <a:gd name="connsiteY193-10840" fmla="*/ 4312379 h 4714424"/>
                <a:gd name="connsiteX194-10841" fmla="*/ 6900887 w 12330774"/>
                <a:gd name="connsiteY194-10842" fmla="*/ 4340068 h 4714424"/>
                <a:gd name="connsiteX195-10843" fmla="*/ 7016529 w 12330774"/>
                <a:gd name="connsiteY195-10844" fmla="*/ 4334793 h 4714424"/>
                <a:gd name="connsiteX196-10845" fmla="*/ 7036323 w 12330774"/>
                <a:gd name="connsiteY196-10846" fmla="*/ 4318971 h 4714424"/>
                <a:gd name="connsiteX197-10847" fmla="*/ 7031114 w 12330774"/>
                <a:gd name="connsiteY197-10848" fmla="*/ 4129101 h 4714424"/>
                <a:gd name="connsiteX198-10849" fmla="*/ 7007152 w 12330774"/>
                <a:gd name="connsiteY198-10850" fmla="*/ 4101412 h 4714424"/>
                <a:gd name="connsiteX199-10851" fmla="*/ 6890467 w 12330774"/>
                <a:gd name="connsiteY199-10852" fmla="*/ 4106687 h 4714424"/>
                <a:gd name="connsiteX200-10853" fmla="*/ 6635226 w 12330774"/>
                <a:gd name="connsiteY200-10854" fmla="*/ 4118554 h 4714424"/>
                <a:gd name="connsiteX201-10855" fmla="*/ 6615432 w 12330774"/>
                <a:gd name="connsiteY201-10856" fmla="*/ 4134377 h 4714424"/>
                <a:gd name="connsiteX202-10857" fmla="*/ 6620641 w 12330774"/>
                <a:gd name="connsiteY202-10858" fmla="*/ 4324247 h 4714424"/>
                <a:gd name="connsiteX203-10859" fmla="*/ 6644602 w 12330774"/>
                <a:gd name="connsiteY203-10860" fmla="*/ 4351936 h 4714424"/>
                <a:gd name="connsiteX204-10861" fmla="*/ 6760244 w 12330774"/>
                <a:gd name="connsiteY204-10862" fmla="*/ 4346660 h 4714424"/>
                <a:gd name="connsiteX205-10863" fmla="*/ 6780038 w 12330774"/>
                <a:gd name="connsiteY205-10864" fmla="*/ 4330838 h 4714424"/>
                <a:gd name="connsiteX206-10865" fmla="*/ 6774829 w 12330774"/>
                <a:gd name="connsiteY206-10866" fmla="*/ 4140968 h 4714424"/>
                <a:gd name="connsiteX207-10867" fmla="*/ 6750867 w 12330774"/>
                <a:gd name="connsiteY207-10868" fmla="*/ 4113279 h 4714424"/>
                <a:gd name="connsiteX208-10869" fmla="*/ 6635226 w 12330774"/>
                <a:gd name="connsiteY208-10870" fmla="*/ 4118554 h 4714424"/>
                <a:gd name="connsiteX209-10871" fmla="*/ 11909888 w 12330774"/>
                <a:gd name="connsiteY209-10872" fmla="*/ 2803969 h 4714424"/>
                <a:gd name="connsiteX210-10873" fmla="*/ 11817168 w 12330774"/>
                <a:gd name="connsiteY210-10874" fmla="*/ 2871216 h 4714424"/>
                <a:gd name="connsiteX211-10875" fmla="*/ 11809872 w 12330774"/>
                <a:gd name="connsiteY211-10876" fmla="*/ 2879124 h 4714424"/>
                <a:gd name="connsiteX212-10877" fmla="*/ 11809872 w 12330774"/>
                <a:gd name="connsiteY212-10878" fmla="*/ 2880445 h 4714424"/>
                <a:gd name="connsiteX213-10879" fmla="*/ 11884882 w 12330774"/>
                <a:gd name="connsiteY213-10880" fmla="*/ 3062402 h 4714424"/>
                <a:gd name="connsiteX214-10881" fmla="*/ 11883842 w 12330774"/>
                <a:gd name="connsiteY214-10882" fmla="*/ 3063723 h 4714424"/>
                <a:gd name="connsiteX215-10883" fmla="*/ 11915097 w 12330774"/>
                <a:gd name="connsiteY215-10884" fmla="*/ 3075590 h 4714424"/>
                <a:gd name="connsiteX216-10885" fmla="*/ 12023445 w 12330774"/>
                <a:gd name="connsiteY216-10886" fmla="*/ 2996477 h 4714424"/>
                <a:gd name="connsiteX217-10887" fmla="*/ 12029694 w 12330774"/>
                <a:gd name="connsiteY217-10888" fmla="*/ 2989885 h 4714424"/>
                <a:gd name="connsiteX218-10889" fmla="*/ 12028654 w 12330774"/>
                <a:gd name="connsiteY218-10890" fmla="*/ 2985927 h 4714424"/>
                <a:gd name="connsiteX219-10891" fmla="*/ 11941143 w 12330774"/>
                <a:gd name="connsiteY219-10892" fmla="*/ 2813199 h 4714424"/>
                <a:gd name="connsiteX220-10893" fmla="*/ 11909888 w 12330774"/>
                <a:gd name="connsiteY220-10894" fmla="*/ 2803969 h 4714424"/>
                <a:gd name="connsiteX221-10895" fmla="*/ 6379985 w 12330774"/>
                <a:gd name="connsiteY221-10896" fmla="*/ 4129101 h 4714424"/>
                <a:gd name="connsiteX222-10897" fmla="*/ 6360191 w 12330774"/>
                <a:gd name="connsiteY222-10898" fmla="*/ 4144922 h 4714424"/>
                <a:gd name="connsiteX223-10899" fmla="*/ 6365399 w 12330774"/>
                <a:gd name="connsiteY223-10900" fmla="*/ 4334792 h 4714424"/>
                <a:gd name="connsiteX224-10901" fmla="*/ 6389361 w 12330774"/>
                <a:gd name="connsiteY224-10902" fmla="*/ 4362482 h 4714424"/>
                <a:gd name="connsiteX225-10903" fmla="*/ 6504999 w 12330774"/>
                <a:gd name="connsiteY225-10904" fmla="*/ 4357207 h 4714424"/>
                <a:gd name="connsiteX226-10905" fmla="*/ 6524796 w 12330774"/>
                <a:gd name="connsiteY226-10906" fmla="*/ 4341384 h 4714424"/>
                <a:gd name="connsiteX227-10907" fmla="*/ 6519584 w 12330774"/>
                <a:gd name="connsiteY227-10908" fmla="*/ 4151515 h 4714424"/>
                <a:gd name="connsiteX228-10909" fmla="*/ 6495626 w 12330774"/>
                <a:gd name="connsiteY228-10910" fmla="*/ 4123825 h 4714424"/>
                <a:gd name="connsiteX229-10911" fmla="*/ 6379985 w 12330774"/>
                <a:gd name="connsiteY229-10912" fmla="*/ 4129101 h 4714424"/>
                <a:gd name="connsiteX230-10913" fmla="*/ 6125784 w 12330774"/>
                <a:gd name="connsiteY230-10914" fmla="*/ 4139647 h 4714424"/>
                <a:gd name="connsiteX231-10915" fmla="*/ 6105990 w 12330774"/>
                <a:gd name="connsiteY231-10916" fmla="*/ 4155474 h 4714424"/>
                <a:gd name="connsiteX232-10917" fmla="*/ 6104946 w 12330774"/>
                <a:gd name="connsiteY232-10918" fmla="*/ 4155473 h 4714424"/>
                <a:gd name="connsiteX233-10919" fmla="*/ 6110158 w 12330774"/>
                <a:gd name="connsiteY233-10920" fmla="*/ 4345344 h 4714424"/>
                <a:gd name="connsiteX234-10921" fmla="*/ 6134117 w 12330774"/>
                <a:gd name="connsiteY234-10922" fmla="*/ 4373033 h 4714424"/>
                <a:gd name="connsiteX235-10923" fmla="*/ 6250798 w 12330774"/>
                <a:gd name="connsiteY235-10924" fmla="*/ 4367757 h 4714424"/>
                <a:gd name="connsiteX236-10925" fmla="*/ 6270595 w 12330774"/>
                <a:gd name="connsiteY236-10926" fmla="*/ 4351936 h 4714424"/>
                <a:gd name="connsiteX237-10927" fmla="*/ 6265383 w 12330774"/>
                <a:gd name="connsiteY237-10928" fmla="*/ 4162065 h 4714424"/>
                <a:gd name="connsiteX238-10929" fmla="*/ 6241425 w 12330774"/>
                <a:gd name="connsiteY238-10930" fmla="*/ 4134377 h 4714424"/>
                <a:gd name="connsiteX239-10931" fmla="*/ 6125784 w 12330774"/>
                <a:gd name="connsiteY239-10932" fmla="*/ 4139647 h 4714424"/>
                <a:gd name="connsiteX240-10933" fmla="*/ 12114992 w 12330774"/>
                <a:gd name="connsiteY240-10934" fmla="*/ 2616243 h 4714424"/>
                <a:gd name="connsiteX241-10935" fmla="*/ 12098455 w 12330774"/>
                <a:gd name="connsiteY241-10936" fmla="*/ 2623329 h 4714424"/>
                <a:gd name="connsiteX242-10937" fmla="*/ 12018233 w 12330774"/>
                <a:gd name="connsiteY242-10938" fmla="*/ 2706397 h 4714424"/>
                <a:gd name="connsiteX243-10939" fmla="*/ 12014069 w 12330774"/>
                <a:gd name="connsiteY243-10940" fmla="*/ 2712989 h 4714424"/>
                <a:gd name="connsiteX244-10941" fmla="*/ 12016153 w 12330774"/>
                <a:gd name="connsiteY244-10942" fmla="*/ 2718264 h 4714424"/>
                <a:gd name="connsiteX245-10943" fmla="*/ 12111997 w 12330774"/>
                <a:gd name="connsiteY245-10944" fmla="*/ 2884399 h 4714424"/>
                <a:gd name="connsiteX246-10945" fmla="*/ 12110957 w 12330774"/>
                <a:gd name="connsiteY246-10946" fmla="*/ 2885720 h 4714424"/>
                <a:gd name="connsiteX247-10947" fmla="*/ 12143251 w 12330774"/>
                <a:gd name="connsiteY247-10948" fmla="*/ 2892313 h 4714424"/>
                <a:gd name="connsiteX248-10949" fmla="*/ 12242223 w 12330774"/>
                <a:gd name="connsiteY248-10950" fmla="*/ 2789465 h 4714424"/>
                <a:gd name="connsiteX249-10951" fmla="*/ 12245348 w 12330774"/>
                <a:gd name="connsiteY249-10952" fmla="*/ 2784193 h 4714424"/>
                <a:gd name="connsiteX250-10953" fmla="*/ 12241180 w 12330774"/>
                <a:gd name="connsiteY250-10954" fmla="*/ 2776280 h 4714424"/>
                <a:gd name="connsiteX251-10955" fmla="*/ 12130750 w 12330774"/>
                <a:gd name="connsiteY251-10956" fmla="*/ 2625967 h 4714424"/>
                <a:gd name="connsiteX252-10957" fmla="*/ 12114992 w 12330774"/>
                <a:gd name="connsiteY252-10958" fmla="*/ 2616243 h 4714424"/>
                <a:gd name="connsiteX253-10959" fmla="*/ 5870543 w 12330774"/>
                <a:gd name="connsiteY253-10960" fmla="*/ 4150198 h 4714424"/>
                <a:gd name="connsiteX254-10961" fmla="*/ 5858691 w 12330774"/>
                <a:gd name="connsiteY254-10962" fmla="*/ 4154648 h 4714424"/>
                <a:gd name="connsiteX255-10963" fmla="*/ 5850780 w 12330774"/>
                <a:gd name="connsiteY255-10964" fmla="*/ 4165971 h 4714424"/>
                <a:gd name="connsiteX256-10965" fmla="*/ 5850745 w 12330774"/>
                <a:gd name="connsiteY256-10966" fmla="*/ 4164703 h 4714424"/>
                <a:gd name="connsiteX257-10967" fmla="*/ 5850745 w 12330774"/>
                <a:gd name="connsiteY257-10968" fmla="*/ 4166020 h 4714424"/>
                <a:gd name="connsiteX258-10969" fmla="*/ 5850780 w 12330774"/>
                <a:gd name="connsiteY258-10970" fmla="*/ 4165971 h 4714424"/>
                <a:gd name="connsiteX259-10971" fmla="*/ 5855957 w 12330774"/>
                <a:gd name="connsiteY259-10972" fmla="*/ 4354573 h 4714424"/>
                <a:gd name="connsiteX260-10973" fmla="*/ 5879916 w 12330774"/>
                <a:gd name="connsiteY260-10974" fmla="*/ 4382262 h 4714424"/>
                <a:gd name="connsiteX261-10975" fmla="*/ 5995557 w 12330774"/>
                <a:gd name="connsiteY261-10976" fmla="*/ 4378304 h 4714424"/>
                <a:gd name="connsiteX262-10977" fmla="*/ 6015351 w 12330774"/>
                <a:gd name="connsiteY262-10978" fmla="*/ 4362482 h 4714424"/>
                <a:gd name="connsiteX263-10979" fmla="*/ 6010142 w 12330774"/>
                <a:gd name="connsiteY263-10980" fmla="*/ 4172612 h 4714424"/>
                <a:gd name="connsiteX264-10981" fmla="*/ 5986180 w 12330774"/>
                <a:gd name="connsiteY264-10982" fmla="*/ 4144923 h 4714424"/>
                <a:gd name="connsiteX265-10983" fmla="*/ 5870543 w 12330774"/>
                <a:gd name="connsiteY265-10984" fmla="*/ 4150198 h 4714424"/>
                <a:gd name="connsiteX266-10985" fmla="*/ 5615298 w 12330774"/>
                <a:gd name="connsiteY266-10986" fmla="*/ 4160744 h 4714424"/>
                <a:gd name="connsiteX267-10987" fmla="*/ 5603448 w 12330774"/>
                <a:gd name="connsiteY267-10988" fmla="*/ 4165196 h 4714424"/>
                <a:gd name="connsiteX268-10989" fmla="*/ 5595532 w 12330774"/>
                <a:gd name="connsiteY268-10990" fmla="*/ 4176530 h 4714424"/>
                <a:gd name="connsiteX269-10991" fmla="*/ 5595504 w 12330774"/>
                <a:gd name="connsiteY269-10992" fmla="*/ 4175249 h 4714424"/>
                <a:gd name="connsiteX270-10993" fmla="*/ 5595504 w 12330774"/>
                <a:gd name="connsiteY270-10994" fmla="*/ 4176570 h 4714424"/>
                <a:gd name="connsiteX271-10995" fmla="*/ 5595532 w 12330774"/>
                <a:gd name="connsiteY271-10996" fmla="*/ 4176530 h 4714424"/>
                <a:gd name="connsiteX272-10997" fmla="*/ 5599672 w 12330774"/>
                <a:gd name="connsiteY272-10998" fmla="*/ 4365119 h 4714424"/>
                <a:gd name="connsiteX273-10999" fmla="*/ 5623634 w 12330774"/>
                <a:gd name="connsiteY273-11000" fmla="*/ 4392808 h 4714424"/>
                <a:gd name="connsiteX274-11001" fmla="*/ 5739276 w 12330774"/>
                <a:gd name="connsiteY274-11002" fmla="*/ 4388854 h 4714424"/>
                <a:gd name="connsiteX275-11003" fmla="*/ 5759066 w 12330774"/>
                <a:gd name="connsiteY275-11004" fmla="*/ 4373033 h 4714424"/>
                <a:gd name="connsiteX276-11005" fmla="*/ 5754901 w 12330774"/>
                <a:gd name="connsiteY276-11006" fmla="*/ 4183163 h 4714424"/>
                <a:gd name="connsiteX277-11007" fmla="*/ 5730939 w 12330774"/>
                <a:gd name="connsiteY277-11008" fmla="*/ 4155473 h 4714424"/>
                <a:gd name="connsiteX278-11009" fmla="*/ 5615298 w 12330774"/>
                <a:gd name="connsiteY278-11010" fmla="*/ 4160744 h 4714424"/>
                <a:gd name="connsiteX279-11011" fmla="*/ 5361097 w 12330774"/>
                <a:gd name="connsiteY279-11012" fmla="*/ 4169974 h 4714424"/>
                <a:gd name="connsiteX280-11013" fmla="*/ 5341303 w 12330774"/>
                <a:gd name="connsiteY280-11014" fmla="*/ 4185801 h 4714424"/>
                <a:gd name="connsiteX281-11015" fmla="*/ 5345471 w 12330774"/>
                <a:gd name="connsiteY281-11016" fmla="*/ 4375666 h 4714424"/>
                <a:gd name="connsiteX282-11017" fmla="*/ 5368390 w 12330774"/>
                <a:gd name="connsiteY282-11018" fmla="*/ 4404676 h 4714424"/>
                <a:gd name="connsiteX283-11019" fmla="*/ 5485075 w 12330774"/>
                <a:gd name="connsiteY283-11020" fmla="*/ 4400722 h 4714424"/>
                <a:gd name="connsiteX284-11021" fmla="*/ 5504868 w 12330774"/>
                <a:gd name="connsiteY284-11022" fmla="*/ 4384895 h 4714424"/>
                <a:gd name="connsiteX285-11023" fmla="*/ 5500700 w 12330774"/>
                <a:gd name="connsiteY285-11024" fmla="*/ 4195030 h 4714424"/>
                <a:gd name="connsiteX286-11025" fmla="*/ 5476738 w 12330774"/>
                <a:gd name="connsiteY286-11026" fmla="*/ 4166020 h 4714424"/>
                <a:gd name="connsiteX287-11027" fmla="*/ 5361097 w 12330774"/>
                <a:gd name="connsiteY287-11028" fmla="*/ 4169974 h 4714424"/>
                <a:gd name="connsiteX288-11029" fmla="*/ 12259934 w 12330774"/>
                <a:gd name="connsiteY288-11030" fmla="*/ 2400990 h 4714424"/>
                <a:gd name="connsiteX289-11031" fmla="*/ 12246392 w 12330774"/>
                <a:gd name="connsiteY289-11032" fmla="*/ 2413683 h 4714424"/>
                <a:gd name="connsiteX290-11033" fmla="*/ 12191175 w 12330774"/>
                <a:gd name="connsiteY290-11034" fmla="*/ 2507297 h 4714424"/>
                <a:gd name="connsiteX291-11035" fmla="*/ 12190135 w 12330774"/>
                <a:gd name="connsiteY291-11036" fmla="*/ 2509935 h 4714424"/>
                <a:gd name="connsiteX292-11037" fmla="*/ 12195340 w 12330774"/>
                <a:gd name="connsiteY292-11038" fmla="*/ 2519165 h 4714424"/>
                <a:gd name="connsiteX293-11039" fmla="*/ 12315150 w 12330774"/>
                <a:gd name="connsiteY293-11040" fmla="*/ 2657610 h 4714424"/>
                <a:gd name="connsiteX294-11041" fmla="*/ 12316190 w 12330774"/>
                <a:gd name="connsiteY294-11042" fmla="*/ 2656294 h 4714424"/>
                <a:gd name="connsiteX295-11043" fmla="*/ 12320358 w 12330774"/>
                <a:gd name="connsiteY295-11044" fmla="*/ 2660248 h 4714424"/>
                <a:gd name="connsiteX296-11045" fmla="*/ 12296396 w 12330774"/>
                <a:gd name="connsiteY296-11046" fmla="*/ 2416321 h 4714424"/>
                <a:gd name="connsiteX297-11047" fmla="*/ 12276602 w 12330774"/>
                <a:gd name="connsiteY297-11048" fmla="*/ 2403133 h 4714424"/>
                <a:gd name="connsiteX298-11049" fmla="*/ 12259934 w 12330774"/>
                <a:gd name="connsiteY298-11050" fmla="*/ 2400990 h 4714424"/>
                <a:gd name="connsiteX299-11051" fmla="*/ 5106896 w 12330774"/>
                <a:gd name="connsiteY299-11052" fmla="*/ 4177887 h 4714424"/>
                <a:gd name="connsiteX300-11053" fmla="*/ 5087102 w 12330774"/>
                <a:gd name="connsiteY300-11054" fmla="*/ 4193709 h 4714424"/>
                <a:gd name="connsiteX301-11055" fmla="*/ 5090230 w 12330774"/>
                <a:gd name="connsiteY301-11056" fmla="*/ 4383579 h 4714424"/>
                <a:gd name="connsiteX302-11057" fmla="*/ 5114192 w 12330774"/>
                <a:gd name="connsiteY302-11058" fmla="*/ 4412585 h 4714424"/>
                <a:gd name="connsiteX303-11059" fmla="*/ 5230874 w 12330774"/>
                <a:gd name="connsiteY303-11060" fmla="*/ 4408631 h 4714424"/>
                <a:gd name="connsiteX304-11061" fmla="*/ 5250668 w 12330774"/>
                <a:gd name="connsiteY304-11062" fmla="*/ 4392808 h 4714424"/>
                <a:gd name="connsiteX305-11063" fmla="*/ 5246499 w 12330774"/>
                <a:gd name="connsiteY305-11064" fmla="*/ 4202939 h 4714424"/>
                <a:gd name="connsiteX306-11065" fmla="*/ 5222537 w 12330774"/>
                <a:gd name="connsiteY306-11066" fmla="*/ 4173933 h 4714424"/>
                <a:gd name="connsiteX307-11067" fmla="*/ 5106896 w 12330774"/>
                <a:gd name="connsiteY307-11068" fmla="*/ 4177887 h 4714424"/>
                <a:gd name="connsiteX308-11069" fmla="*/ 4858947 w 12330774"/>
                <a:gd name="connsiteY308-11070" fmla="*/ 4179204 h 4714424"/>
                <a:gd name="connsiteX309-11071" fmla="*/ 4837070 w 12330774"/>
                <a:gd name="connsiteY309-11072" fmla="*/ 4197664 h 4714424"/>
                <a:gd name="connsiteX310-11073" fmla="*/ 4830821 w 12330774"/>
                <a:gd name="connsiteY310-11074" fmla="*/ 4383579 h 4714424"/>
                <a:gd name="connsiteX311-11075" fmla="*/ 4852699 w 12330774"/>
                <a:gd name="connsiteY311-11076" fmla="*/ 4413906 h 4714424"/>
                <a:gd name="connsiteX312-11077" fmla="*/ 4971464 w 12330774"/>
                <a:gd name="connsiteY312-11078" fmla="*/ 4416544 h 4714424"/>
                <a:gd name="connsiteX313-11079" fmla="*/ 4995423 w 12330774"/>
                <a:gd name="connsiteY313-11080" fmla="*/ 4416543 h 4714424"/>
                <a:gd name="connsiteX314-11081" fmla="*/ 4991258 w 12330774"/>
                <a:gd name="connsiteY314-11082" fmla="*/ 4181842 h 4714424"/>
                <a:gd name="connsiteX315-11083" fmla="*/ 4965212 w 12330774"/>
                <a:gd name="connsiteY315-11084" fmla="*/ 4181841 h 4714424"/>
                <a:gd name="connsiteX316-11085" fmla="*/ 4858947 w 12330774"/>
                <a:gd name="connsiteY316-11086" fmla="*/ 4179204 h 4714424"/>
                <a:gd name="connsiteX317-11087" fmla="*/ 4606831 w 12330774"/>
                <a:gd name="connsiteY317-11088" fmla="*/ 4162065 h 4714424"/>
                <a:gd name="connsiteX318-11089" fmla="*/ 4583913 w 12330774"/>
                <a:gd name="connsiteY318-11090" fmla="*/ 4183163 h 4714424"/>
                <a:gd name="connsiteX319-11091" fmla="*/ 4583913 w 12330774"/>
                <a:gd name="connsiteY319-11092" fmla="*/ 4181841 h 4714424"/>
                <a:gd name="connsiteX320-11093" fmla="*/ 4574536 w 12330774"/>
                <a:gd name="connsiteY320-11094" fmla="*/ 4363803 h 4714424"/>
                <a:gd name="connsiteX321-11095" fmla="*/ 4596414 w 12330774"/>
                <a:gd name="connsiteY321-11096" fmla="*/ 4394126 h 4714424"/>
                <a:gd name="connsiteX322-11097" fmla="*/ 4713095 w 12330774"/>
                <a:gd name="connsiteY322-11098" fmla="*/ 4403355 h 4714424"/>
                <a:gd name="connsiteX323-11099" fmla="*/ 4736017 w 12330774"/>
                <a:gd name="connsiteY323-11100" fmla="*/ 4383579 h 4714424"/>
                <a:gd name="connsiteX324-11101" fmla="*/ 4744350 w 12330774"/>
                <a:gd name="connsiteY324-11102" fmla="*/ 4200301 h 4714424"/>
                <a:gd name="connsiteX325-11103" fmla="*/ 4722472 w 12330774"/>
                <a:gd name="connsiteY325-11104" fmla="*/ 4169974 h 4714424"/>
                <a:gd name="connsiteX326-11105" fmla="*/ 4606831 w 12330774"/>
                <a:gd name="connsiteY326-11106" fmla="*/ 4162065 h 4714424"/>
                <a:gd name="connsiteX327-11107" fmla="*/ 4351589 w 12330774"/>
                <a:gd name="connsiteY327-11108" fmla="*/ 4142285 h 4714424"/>
                <a:gd name="connsiteX328-11109" fmla="*/ 4328668 w 12330774"/>
                <a:gd name="connsiteY328-11110" fmla="*/ 4163382 h 4714424"/>
                <a:gd name="connsiteX329-11111" fmla="*/ 4329712 w 12330774"/>
                <a:gd name="connsiteY329-11112" fmla="*/ 4163382 h 4714424"/>
                <a:gd name="connsiteX330-11113" fmla="*/ 4321379 w 12330774"/>
                <a:gd name="connsiteY330-11114" fmla="*/ 4346660 h 4714424"/>
                <a:gd name="connsiteX331-11115" fmla="*/ 4343253 w 12330774"/>
                <a:gd name="connsiteY331-11116" fmla="*/ 4376987 h 4714424"/>
                <a:gd name="connsiteX332-11117" fmla="*/ 4458894 w 12330774"/>
                <a:gd name="connsiteY332-11118" fmla="*/ 4384895 h 4714424"/>
                <a:gd name="connsiteX333-11119" fmla="*/ 4481816 w 12330774"/>
                <a:gd name="connsiteY333-11120" fmla="*/ 4363803 h 4714424"/>
                <a:gd name="connsiteX334-11121" fmla="*/ 4490149 w 12330774"/>
                <a:gd name="connsiteY334-11122" fmla="*/ 4181841 h 4714424"/>
                <a:gd name="connsiteX335-11123" fmla="*/ 4468271 w 12330774"/>
                <a:gd name="connsiteY335-11124" fmla="*/ 4150198 h 4714424"/>
                <a:gd name="connsiteX336-11125" fmla="*/ 4351589 w 12330774"/>
                <a:gd name="connsiteY336-11126" fmla="*/ 4142285 h 4714424"/>
                <a:gd name="connsiteX337-11127" fmla="*/ 4096348 w 12330774"/>
                <a:gd name="connsiteY337-11128" fmla="*/ 4125146 h 4714424"/>
                <a:gd name="connsiteX338-11129" fmla="*/ 4073427 w 12330774"/>
                <a:gd name="connsiteY338-11130" fmla="*/ 4144923 h 4714424"/>
                <a:gd name="connsiteX339-11131" fmla="*/ 4073427 w 12330774"/>
                <a:gd name="connsiteY339-11132" fmla="*/ 4143606 h 4714424"/>
                <a:gd name="connsiteX340-11133" fmla="*/ 4067178 w 12330774"/>
                <a:gd name="connsiteY340-11134" fmla="*/ 4328200 h 4714424"/>
                <a:gd name="connsiteX341-11135" fmla="*/ 4089052 w 12330774"/>
                <a:gd name="connsiteY341-11136" fmla="*/ 4358527 h 4714424"/>
                <a:gd name="connsiteX342-11137" fmla="*/ 4204694 w 12330774"/>
                <a:gd name="connsiteY342-11138" fmla="*/ 4365120 h 4714424"/>
                <a:gd name="connsiteX343-11139" fmla="*/ 4227615 w 12330774"/>
                <a:gd name="connsiteY343-11140" fmla="*/ 4345343 h 4714424"/>
                <a:gd name="connsiteX344-11141" fmla="*/ 4234908 w 12330774"/>
                <a:gd name="connsiteY344-11142" fmla="*/ 4162065 h 4714424"/>
                <a:gd name="connsiteX345-11143" fmla="*/ 4213030 w 12330774"/>
                <a:gd name="connsiteY345-11144" fmla="*/ 4131739 h 4714424"/>
                <a:gd name="connsiteX346-11145" fmla="*/ 4096348 w 12330774"/>
                <a:gd name="connsiteY346-11146" fmla="*/ 4125146 h 4714424"/>
                <a:gd name="connsiteX347-11147" fmla="*/ 3840064 w 12330774"/>
                <a:gd name="connsiteY347-11148" fmla="*/ 4111958 h 4714424"/>
                <a:gd name="connsiteX348-11149" fmla="*/ 3818186 w 12330774"/>
                <a:gd name="connsiteY348-11150" fmla="*/ 4130417 h 4714424"/>
                <a:gd name="connsiteX349-11151" fmla="*/ 3814018 w 12330774"/>
                <a:gd name="connsiteY349-11152" fmla="*/ 4316333 h 4714424"/>
                <a:gd name="connsiteX350-11153" fmla="*/ 3835895 w 12330774"/>
                <a:gd name="connsiteY350-11154" fmla="*/ 4346660 h 4714424"/>
                <a:gd name="connsiteX351-11155" fmla="*/ 3950493 w 12330774"/>
                <a:gd name="connsiteY351-11156" fmla="*/ 4351935 h 4714424"/>
                <a:gd name="connsiteX352-11157" fmla="*/ 3972370 w 12330774"/>
                <a:gd name="connsiteY352-11158" fmla="*/ 4333476 h 4714424"/>
                <a:gd name="connsiteX353-11159" fmla="*/ 3978623 w 12330774"/>
                <a:gd name="connsiteY353-11160" fmla="*/ 4147561 h 4714424"/>
                <a:gd name="connsiteX354-11161" fmla="*/ 3956745 w 12330774"/>
                <a:gd name="connsiteY354-11162" fmla="*/ 4117233 h 4714424"/>
                <a:gd name="connsiteX355-11163" fmla="*/ 3840064 w 12330774"/>
                <a:gd name="connsiteY355-11164" fmla="*/ 4111958 h 4714424"/>
                <a:gd name="connsiteX356-11165" fmla="*/ 3584819 w 12330774"/>
                <a:gd name="connsiteY356-11166" fmla="*/ 4104050 h 4714424"/>
                <a:gd name="connsiteX357-11167" fmla="*/ 3562941 w 12330774"/>
                <a:gd name="connsiteY357-11168" fmla="*/ 4121188 h 4714424"/>
                <a:gd name="connsiteX358-11169" fmla="*/ 3561901 w 12330774"/>
                <a:gd name="connsiteY358-11170" fmla="*/ 4122509 h 4714424"/>
                <a:gd name="connsiteX359-11171" fmla="*/ 3559817 w 12330774"/>
                <a:gd name="connsiteY359-11172" fmla="*/ 4309741 h 4714424"/>
                <a:gd name="connsiteX360-11173" fmla="*/ 3582735 w 12330774"/>
                <a:gd name="connsiteY360-11174" fmla="*/ 4340068 h 4714424"/>
                <a:gd name="connsiteX361-11175" fmla="*/ 3698376 w 12330774"/>
                <a:gd name="connsiteY361-11176" fmla="*/ 4342706 h 4714424"/>
                <a:gd name="connsiteX362-11177" fmla="*/ 3720254 w 12330774"/>
                <a:gd name="connsiteY362-11178" fmla="*/ 4325563 h 4714424"/>
                <a:gd name="connsiteX363-11179" fmla="*/ 3724422 w 12330774"/>
                <a:gd name="connsiteY363-11180" fmla="*/ 4138330 h 4714424"/>
                <a:gd name="connsiteX364-11181" fmla="*/ 3701501 w 12330774"/>
                <a:gd name="connsiteY364-11182" fmla="*/ 4108003 h 4714424"/>
                <a:gd name="connsiteX365-11183" fmla="*/ 3584819 w 12330774"/>
                <a:gd name="connsiteY365-11184" fmla="*/ 4104050 h 4714424"/>
                <a:gd name="connsiteX366-11185" fmla="*/ 3327494 w 12330774"/>
                <a:gd name="connsiteY366-11186" fmla="*/ 4100095 h 4714424"/>
                <a:gd name="connsiteX367-11187" fmla="*/ 3306660 w 12330774"/>
                <a:gd name="connsiteY367-11188" fmla="*/ 4117234 h 4714424"/>
                <a:gd name="connsiteX368-11189" fmla="*/ 3306660 w 12330774"/>
                <a:gd name="connsiteY368-11190" fmla="*/ 4118555 h 4714424"/>
                <a:gd name="connsiteX369-11191" fmla="*/ 3306660 w 12330774"/>
                <a:gd name="connsiteY369-11192" fmla="*/ 4307103 h 4714424"/>
                <a:gd name="connsiteX370-11193" fmla="*/ 3329578 w 12330774"/>
                <a:gd name="connsiteY370-11194" fmla="*/ 4336113 h 4714424"/>
                <a:gd name="connsiteX371-11195" fmla="*/ 3444175 w 12330774"/>
                <a:gd name="connsiteY371-11196" fmla="*/ 4336113 h 4714424"/>
                <a:gd name="connsiteX372-11197" fmla="*/ 3465013 w 12330774"/>
                <a:gd name="connsiteY372-11198" fmla="*/ 4318971 h 4714424"/>
                <a:gd name="connsiteX373-11199" fmla="*/ 3467097 w 12330774"/>
                <a:gd name="connsiteY373-11200" fmla="*/ 4130417 h 4714424"/>
                <a:gd name="connsiteX374-11201" fmla="*/ 3444175 w 12330774"/>
                <a:gd name="connsiteY374-11202" fmla="*/ 4100095 h 4714424"/>
                <a:gd name="connsiteX375-11203" fmla="*/ 3327494 w 12330774"/>
                <a:gd name="connsiteY375-11204" fmla="*/ 4100095 h 4714424"/>
                <a:gd name="connsiteX376-11205" fmla="*/ 3071212 w 12330774"/>
                <a:gd name="connsiteY376-11206" fmla="*/ 4100095 h 4714424"/>
                <a:gd name="connsiteX377-11207" fmla="*/ 3058449 w 12330774"/>
                <a:gd name="connsiteY377-11208" fmla="*/ 4105203 h 4714424"/>
                <a:gd name="connsiteX378-11209" fmla="*/ 3050389 w 12330774"/>
                <a:gd name="connsiteY378-11210" fmla="*/ 4117212 h 4714424"/>
                <a:gd name="connsiteX379-11211" fmla="*/ 3050375 w 12330774"/>
                <a:gd name="connsiteY379-11212" fmla="*/ 4115917 h 4714424"/>
                <a:gd name="connsiteX380-11213" fmla="*/ 3050375 w 12330774"/>
                <a:gd name="connsiteY380-11214" fmla="*/ 4117233 h 4714424"/>
                <a:gd name="connsiteX381-11215" fmla="*/ 3050389 w 12330774"/>
                <a:gd name="connsiteY381-11216" fmla="*/ 4117212 h 4714424"/>
                <a:gd name="connsiteX382-11217" fmla="*/ 3052459 w 12330774"/>
                <a:gd name="connsiteY382-11218" fmla="*/ 4304466 h 4714424"/>
                <a:gd name="connsiteX383-11219" fmla="*/ 3076421 w 12330774"/>
                <a:gd name="connsiteY383-11220" fmla="*/ 4333476 h 4714424"/>
                <a:gd name="connsiteX384-11221" fmla="*/ 3191018 w 12330774"/>
                <a:gd name="connsiteY384-11222" fmla="*/ 4333476 h 4714424"/>
                <a:gd name="connsiteX385-11223" fmla="*/ 3210812 w 12330774"/>
                <a:gd name="connsiteY385-11224" fmla="*/ 4317654 h 4714424"/>
                <a:gd name="connsiteX386-11225" fmla="*/ 3210812 w 12330774"/>
                <a:gd name="connsiteY386-11226" fmla="*/ 4129101 h 4714424"/>
                <a:gd name="connsiteX387-11227" fmla="*/ 3187894 w 12330774"/>
                <a:gd name="connsiteY387-11228" fmla="*/ 4100095 h 4714424"/>
                <a:gd name="connsiteX388-11229" fmla="*/ 3071212 w 12330774"/>
                <a:gd name="connsiteY388-11230" fmla="*/ 4100095 h 4714424"/>
                <a:gd name="connsiteX389-11231" fmla="*/ 2814927 w 12330774"/>
                <a:gd name="connsiteY389-11232" fmla="*/ 4106687 h 4714424"/>
                <a:gd name="connsiteX390-11233" fmla="*/ 2795130 w 12330774"/>
                <a:gd name="connsiteY390-11234" fmla="*/ 4122509 h 4714424"/>
                <a:gd name="connsiteX391-11235" fmla="*/ 2796174 w 12330774"/>
                <a:gd name="connsiteY391-11236" fmla="*/ 4123825 h 4714424"/>
                <a:gd name="connsiteX392-11237" fmla="*/ 2800342 w 12330774"/>
                <a:gd name="connsiteY392-11238" fmla="*/ 4313695 h 4714424"/>
                <a:gd name="connsiteX393-11239" fmla="*/ 2824300 w 12330774"/>
                <a:gd name="connsiteY393-11240" fmla="*/ 4341385 h 4714424"/>
                <a:gd name="connsiteX394-11241" fmla="*/ 2938901 w 12330774"/>
                <a:gd name="connsiteY394-11242" fmla="*/ 4338747 h 4714424"/>
                <a:gd name="connsiteX395-11243" fmla="*/ 2958695 w 12330774"/>
                <a:gd name="connsiteY395-11244" fmla="*/ 4322925 h 4714424"/>
                <a:gd name="connsiteX396-11245" fmla="*/ 2955571 w 12330774"/>
                <a:gd name="connsiteY396-11246" fmla="*/ 4133055 h 4714424"/>
                <a:gd name="connsiteX397-11247" fmla="*/ 2931609 w 12330774"/>
                <a:gd name="connsiteY397-11248" fmla="*/ 4104049 h 4714424"/>
                <a:gd name="connsiteX398-11249" fmla="*/ 2814927 w 12330774"/>
                <a:gd name="connsiteY398-11250" fmla="*/ 4106687 h 4714424"/>
                <a:gd name="connsiteX399-11251" fmla="*/ 2558642 w 12330774"/>
                <a:gd name="connsiteY399-11252" fmla="*/ 4117234 h 4714424"/>
                <a:gd name="connsiteX400-11253" fmla="*/ 2538848 w 12330774"/>
                <a:gd name="connsiteY400-11254" fmla="*/ 4133055 h 4714424"/>
                <a:gd name="connsiteX401-11255" fmla="*/ 2539889 w 12330774"/>
                <a:gd name="connsiteY401-11256" fmla="*/ 4133055 h 4714424"/>
                <a:gd name="connsiteX402-11257" fmla="*/ 2546141 w 12330774"/>
                <a:gd name="connsiteY402-11258" fmla="*/ 4322925 h 4714424"/>
                <a:gd name="connsiteX403-11259" fmla="*/ 2570103 w 12330774"/>
                <a:gd name="connsiteY403-11260" fmla="*/ 4350614 h 4714424"/>
                <a:gd name="connsiteX404-11261" fmla="*/ 2684701 w 12330774"/>
                <a:gd name="connsiteY404-11262" fmla="*/ 4345344 h 4714424"/>
                <a:gd name="connsiteX405-11263" fmla="*/ 2704494 w 12330774"/>
                <a:gd name="connsiteY405-11264" fmla="*/ 4329517 h 4714424"/>
                <a:gd name="connsiteX406-11265" fmla="*/ 2699286 w 12330774"/>
                <a:gd name="connsiteY406-11266" fmla="*/ 4139647 h 4714424"/>
                <a:gd name="connsiteX407-11267" fmla="*/ 2675324 w 12330774"/>
                <a:gd name="connsiteY407-11268" fmla="*/ 4111958 h 4714424"/>
                <a:gd name="connsiteX408-11269" fmla="*/ 2558642 w 12330774"/>
                <a:gd name="connsiteY408-11270" fmla="*/ 4117234 h 4714424"/>
                <a:gd name="connsiteX409-11271" fmla="*/ 2302357 w 12330774"/>
                <a:gd name="connsiteY409-11272" fmla="*/ 4133055 h 4714424"/>
                <a:gd name="connsiteX410-11273" fmla="*/ 2283604 w 12330774"/>
                <a:gd name="connsiteY410-11274" fmla="*/ 4148877 h 4714424"/>
                <a:gd name="connsiteX411-11275" fmla="*/ 2284648 w 12330774"/>
                <a:gd name="connsiteY411-11276" fmla="*/ 4148877 h 4714424"/>
                <a:gd name="connsiteX412-11277" fmla="*/ 2292980 w 12330774"/>
                <a:gd name="connsiteY412-11278" fmla="*/ 4340068 h 4714424"/>
                <a:gd name="connsiteX413-11279" fmla="*/ 2316942 w 12330774"/>
                <a:gd name="connsiteY413-11280" fmla="*/ 4367757 h 4714424"/>
                <a:gd name="connsiteX414-11281" fmla="*/ 2431543 w 12330774"/>
                <a:gd name="connsiteY414-11282" fmla="*/ 4359844 h 4714424"/>
                <a:gd name="connsiteX415-11283" fmla="*/ 2450293 w 12330774"/>
                <a:gd name="connsiteY415-11284" fmla="*/ 4344022 h 4714424"/>
                <a:gd name="connsiteX416-11285" fmla="*/ 2443001 w 12330774"/>
                <a:gd name="connsiteY416-11286" fmla="*/ 4152836 h 4714424"/>
                <a:gd name="connsiteX417-11287" fmla="*/ 2419039 w 12330774"/>
                <a:gd name="connsiteY417-11288" fmla="*/ 4125147 h 4714424"/>
                <a:gd name="connsiteX418-11289" fmla="*/ 2302357 w 12330774"/>
                <a:gd name="connsiteY418-11290" fmla="*/ 4133055 h 4714424"/>
                <a:gd name="connsiteX419-11291" fmla="*/ 2047116 w 12330774"/>
                <a:gd name="connsiteY419-11292" fmla="*/ 4154152 h 4714424"/>
                <a:gd name="connsiteX420-11293" fmla="*/ 2028363 w 12330774"/>
                <a:gd name="connsiteY420-11294" fmla="*/ 4169974 h 4714424"/>
                <a:gd name="connsiteX421-11295" fmla="*/ 2027322 w 12330774"/>
                <a:gd name="connsiteY421-11296" fmla="*/ 4169974 h 4714424"/>
                <a:gd name="connsiteX422-11297" fmla="*/ 2038783 w 12330774"/>
                <a:gd name="connsiteY422-11298" fmla="*/ 4361165 h 4714424"/>
                <a:gd name="connsiteX423-11299" fmla="*/ 2063785 w 12330774"/>
                <a:gd name="connsiteY423-11300" fmla="*/ 4387533 h 4714424"/>
                <a:gd name="connsiteX424-11301" fmla="*/ 2178383 w 12330774"/>
                <a:gd name="connsiteY424-11302" fmla="*/ 4378304 h 4714424"/>
                <a:gd name="connsiteX425-11303" fmla="*/ 2197136 w 12330774"/>
                <a:gd name="connsiteY425-11304" fmla="*/ 4362482 h 4714424"/>
                <a:gd name="connsiteX426-11305" fmla="*/ 2187760 w 12330774"/>
                <a:gd name="connsiteY426-11306" fmla="*/ 4171295 h 4714424"/>
                <a:gd name="connsiteX427-11307" fmla="*/ 2163798 w 12330774"/>
                <a:gd name="connsiteY427-11308" fmla="*/ 4143606 h 4714424"/>
                <a:gd name="connsiteX428-11309" fmla="*/ 2047116 w 12330774"/>
                <a:gd name="connsiteY428-11310" fmla="*/ 4154152 h 4714424"/>
                <a:gd name="connsiteX429-11311" fmla="*/ 1790831 w 12330774"/>
                <a:gd name="connsiteY429-11312" fmla="*/ 4181841 h 4714424"/>
                <a:gd name="connsiteX430-11313" fmla="*/ 1780413 w 12330774"/>
                <a:gd name="connsiteY430-11314" fmla="*/ 4186126 h 4714424"/>
                <a:gd name="connsiteX431-11315" fmla="*/ 1773290 w 12330774"/>
                <a:gd name="connsiteY431-11316" fmla="*/ 4196109 h 4714424"/>
                <a:gd name="connsiteX432-11317" fmla="*/ 1773121 w 12330774"/>
                <a:gd name="connsiteY432-11318" fmla="*/ 4193709 h 4714424"/>
                <a:gd name="connsiteX433-11319" fmla="*/ 1773121 w 12330774"/>
                <a:gd name="connsiteY433-11320" fmla="*/ 4196346 h 4714424"/>
                <a:gd name="connsiteX434-11321" fmla="*/ 1773290 w 12330774"/>
                <a:gd name="connsiteY434-11322" fmla="*/ 4196109 h 4714424"/>
                <a:gd name="connsiteX435-11323" fmla="*/ 1786666 w 12330774"/>
                <a:gd name="connsiteY435-11324" fmla="*/ 4386216 h 4714424"/>
                <a:gd name="connsiteX436-11325" fmla="*/ 1811668 w 12330774"/>
                <a:gd name="connsiteY436-11326" fmla="*/ 4412585 h 4714424"/>
                <a:gd name="connsiteX437-11327" fmla="*/ 1926266 w 12330774"/>
                <a:gd name="connsiteY437-11328" fmla="*/ 4400722 h 4714424"/>
                <a:gd name="connsiteX438-11329" fmla="*/ 1943976 w 12330774"/>
                <a:gd name="connsiteY438-11330" fmla="*/ 4386216 h 4714424"/>
                <a:gd name="connsiteX439-11331" fmla="*/ 1932518 w 12330774"/>
                <a:gd name="connsiteY439-11332" fmla="*/ 4195030 h 4714424"/>
                <a:gd name="connsiteX440-11333" fmla="*/ 1907513 w 12330774"/>
                <a:gd name="connsiteY440-11334" fmla="*/ 4168657 h 4714424"/>
                <a:gd name="connsiteX441-11335" fmla="*/ 1790831 w 12330774"/>
                <a:gd name="connsiteY441-11336" fmla="*/ 4181841 h 4714424"/>
                <a:gd name="connsiteX442-11337" fmla="*/ 1535590 w 12330774"/>
                <a:gd name="connsiteY442-11338" fmla="*/ 4212169 h 4714424"/>
                <a:gd name="connsiteX443-11339" fmla="*/ 1517880 w 12330774"/>
                <a:gd name="connsiteY443-11340" fmla="*/ 4226673 h 4714424"/>
                <a:gd name="connsiteX444-11341" fmla="*/ 1534549 w 12330774"/>
                <a:gd name="connsiteY444-11342" fmla="*/ 4419181 h 4714424"/>
                <a:gd name="connsiteX445-11343" fmla="*/ 1559552 w 12330774"/>
                <a:gd name="connsiteY445-11344" fmla="*/ 4445550 h 4714424"/>
                <a:gd name="connsiteX446-11345" fmla="*/ 1674149 w 12330774"/>
                <a:gd name="connsiteY446-11346" fmla="*/ 4431048 h 4714424"/>
                <a:gd name="connsiteX447-11347" fmla="*/ 1691859 w 12330774"/>
                <a:gd name="connsiteY447-11348" fmla="*/ 4416544 h 4714424"/>
                <a:gd name="connsiteX448-11349" fmla="*/ 1677274 w 12330774"/>
                <a:gd name="connsiteY448-11350" fmla="*/ 4224036 h 4714424"/>
                <a:gd name="connsiteX449-11351" fmla="*/ 1652271 w 12330774"/>
                <a:gd name="connsiteY449-11352" fmla="*/ 4197663 h 4714424"/>
                <a:gd name="connsiteX450-11353" fmla="*/ 1535590 w 12330774"/>
                <a:gd name="connsiteY450-11354" fmla="*/ 4212169 h 4714424"/>
                <a:gd name="connsiteX451-11355" fmla="*/ 1280349 w 12330774"/>
                <a:gd name="connsiteY451-11356" fmla="*/ 4247771 h 4714424"/>
                <a:gd name="connsiteX452-11357" fmla="*/ 1263679 w 12330774"/>
                <a:gd name="connsiteY452-11358" fmla="*/ 4262271 h 4714424"/>
                <a:gd name="connsiteX453-11359" fmla="*/ 1263679 w 12330774"/>
                <a:gd name="connsiteY453-11360" fmla="*/ 4263592 h 4714424"/>
                <a:gd name="connsiteX454-11361" fmla="*/ 1282429 w 12330774"/>
                <a:gd name="connsiteY454-11362" fmla="*/ 4456100 h 4714424"/>
                <a:gd name="connsiteX455-11363" fmla="*/ 1308475 w 12330774"/>
                <a:gd name="connsiteY455-11364" fmla="*/ 4481152 h 4714424"/>
                <a:gd name="connsiteX456-11365" fmla="*/ 1423073 w 12330774"/>
                <a:gd name="connsiteY456-11366" fmla="*/ 4464009 h 4714424"/>
                <a:gd name="connsiteX457-11367" fmla="*/ 1439742 w 12330774"/>
                <a:gd name="connsiteY457-11368" fmla="*/ 4449508 h 4714424"/>
                <a:gd name="connsiteX458-11369" fmla="*/ 1422032 w 12330774"/>
                <a:gd name="connsiteY458-11370" fmla="*/ 4257001 h 4714424"/>
                <a:gd name="connsiteX459-11371" fmla="*/ 1395986 w 12330774"/>
                <a:gd name="connsiteY459-11372" fmla="*/ 4230628 h 4714424"/>
                <a:gd name="connsiteX460-11373" fmla="*/ 1280349 w 12330774"/>
                <a:gd name="connsiteY460-11374" fmla="*/ 4247771 h 4714424"/>
                <a:gd name="connsiteX461-11375" fmla="*/ 1026148 w 12330774"/>
                <a:gd name="connsiteY461-11376" fmla="*/ 4288644 h 4714424"/>
                <a:gd name="connsiteX462-11377" fmla="*/ 1009478 w 12330774"/>
                <a:gd name="connsiteY462-11378" fmla="*/ 4303149 h 4714424"/>
                <a:gd name="connsiteX463-11379" fmla="*/ 1010519 w 12330774"/>
                <a:gd name="connsiteY463-11380" fmla="*/ 4301828 h 4714424"/>
                <a:gd name="connsiteX464-11381" fmla="*/ 1031356 w 12330774"/>
                <a:gd name="connsiteY464-11382" fmla="*/ 4495657 h 4714424"/>
                <a:gd name="connsiteX465-11383" fmla="*/ 1057402 w 12330774"/>
                <a:gd name="connsiteY465-11384" fmla="*/ 4520708 h 4714424"/>
                <a:gd name="connsiteX466-11385" fmla="*/ 1170956 w 12330774"/>
                <a:gd name="connsiteY466-11386" fmla="*/ 4500928 h 4714424"/>
                <a:gd name="connsiteX467-11387" fmla="*/ 1187625 w 12330774"/>
                <a:gd name="connsiteY467-11388" fmla="*/ 4487743 h 4714424"/>
                <a:gd name="connsiteX468-11389" fmla="*/ 1167832 w 12330774"/>
                <a:gd name="connsiteY468-11390" fmla="*/ 4293920 h 4714424"/>
                <a:gd name="connsiteX469-11391" fmla="*/ 1141786 w 12330774"/>
                <a:gd name="connsiteY469-11392" fmla="*/ 4268868 h 4714424"/>
                <a:gd name="connsiteX470-11393" fmla="*/ 1026148 w 12330774"/>
                <a:gd name="connsiteY470-11394" fmla="*/ 4288644 h 4714424"/>
                <a:gd name="connsiteX471-11395" fmla="*/ 771947 w 12330774"/>
                <a:gd name="connsiteY471-11396" fmla="*/ 4336114 h 4714424"/>
                <a:gd name="connsiteX472-11397" fmla="*/ 756318 w 12330774"/>
                <a:gd name="connsiteY472-11398" fmla="*/ 4349298 h 4714424"/>
                <a:gd name="connsiteX473-11399" fmla="*/ 757362 w 12330774"/>
                <a:gd name="connsiteY473-11400" fmla="*/ 4349298 h 4714424"/>
                <a:gd name="connsiteX474-11401" fmla="*/ 780280 w 12330774"/>
                <a:gd name="connsiteY474-11402" fmla="*/ 4543122 h 4714424"/>
                <a:gd name="connsiteX475-11403" fmla="*/ 806326 w 12330774"/>
                <a:gd name="connsiteY475-11404" fmla="*/ 4566857 h 4714424"/>
                <a:gd name="connsiteX476-11405" fmla="*/ 919883 w 12330774"/>
                <a:gd name="connsiteY476-11406" fmla="*/ 4545760 h 4714424"/>
                <a:gd name="connsiteX477-11407" fmla="*/ 935509 w 12330774"/>
                <a:gd name="connsiteY477-11408" fmla="*/ 4532576 h 4714424"/>
                <a:gd name="connsiteX478-11409" fmla="*/ 913631 w 12330774"/>
                <a:gd name="connsiteY478-11410" fmla="*/ 4338747 h 4714424"/>
                <a:gd name="connsiteX479-11411" fmla="*/ 887585 w 12330774"/>
                <a:gd name="connsiteY479-11412" fmla="*/ 4313695 h 4714424"/>
                <a:gd name="connsiteX480-11413" fmla="*/ 771947 w 12330774"/>
                <a:gd name="connsiteY480-11414" fmla="*/ 4336114 h 4714424"/>
                <a:gd name="connsiteX481-11415" fmla="*/ 11337937 w 12330774"/>
                <a:gd name="connsiteY481-11416" fmla="*/ 984387 h 4714424"/>
                <a:gd name="connsiteX482-11417" fmla="*/ 9268911 w 12330774"/>
                <a:gd name="connsiteY482-11418" fmla="*/ 1683213 h 4714424"/>
                <a:gd name="connsiteX483-11419" fmla="*/ 9497065 w 12330774"/>
                <a:gd name="connsiteY483-11420" fmla="*/ 3641242 h 4714424"/>
                <a:gd name="connsiteX484-11421" fmla="*/ 11566092 w 12330774"/>
                <a:gd name="connsiteY484-11422" fmla="*/ 2889675 h 4714424"/>
                <a:gd name="connsiteX485-11423" fmla="*/ 11337937 w 12330774"/>
                <a:gd name="connsiteY485-11424" fmla="*/ 984387 h 4714424"/>
                <a:gd name="connsiteX486-11425" fmla="*/ 6852964 w 12330774"/>
                <a:gd name="connsiteY486-11426" fmla="*/ 2053719 h 4714424"/>
                <a:gd name="connsiteX487-11427" fmla="*/ 7088411 w 12330774"/>
                <a:gd name="connsiteY487-11428" fmla="*/ 3957690 h 4714424"/>
                <a:gd name="connsiteX488-11429" fmla="*/ 7088411 w 12330774"/>
                <a:gd name="connsiteY488-11430" fmla="*/ 3956374 h 4714424"/>
                <a:gd name="connsiteX489-11431" fmla="*/ 7101956 w 12330774"/>
                <a:gd name="connsiteY489-11432" fmla="*/ 3956374 h 4714424"/>
                <a:gd name="connsiteX490-11433" fmla="*/ 9000124 w 12330774"/>
                <a:gd name="connsiteY490-11434" fmla="*/ 3736177 h 4714424"/>
                <a:gd name="connsiteX491-11435" fmla="*/ 9311626 w 12330774"/>
                <a:gd name="connsiteY491-11436" fmla="*/ 3680799 h 4714424"/>
                <a:gd name="connsiteX492-11437" fmla="*/ 9079303 w 12330774"/>
                <a:gd name="connsiteY492-11438" fmla="*/ 1724087 h 4714424"/>
                <a:gd name="connsiteX493-11439" fmla="*/ 8592779 w 12330774"/>
                <a:gd name="connsiteY493-11440" fmla="*/ 1817701 h 4714424"/>
                <a:gd name="connsiteX494-11441" fmla="*/ 6852964 w 12330774"/>
                <a:gd name="connsiteY494-11442" fmla="*/ 2053719 h 4714424"/>
                <a:gd name="connsiteX495-11443" fmla="*/ 9126183 w 12330774"/>
                <a:gd name="connsiteY495-11444" fmla="*/ 1370719 h 4714424"/>
                <a:gd name="connsiteX496-11445" fmla="*/ 9111598 w 12330774"/>
                <a:gd name="connsiteY496-11446" fmla="*/ 1382587 h 4714424"/>
                <a:gd name="connsiteX497-11447" fmla="*/ 9140768 w 12330774"/>
                <a:gd name="connsiteY497-11448" fmla="*/ 1576411 h 4714424"/>
                <a:gd name="connsiteX498-11449" fmla="*/ 9167854 w 12330774"/>
                <a:gd name="connsiteY498-11450" fmla="*/ 1600146 h 4714424"/>
                <a:gd name="connsiteX499-11451" fmla="*/ 9282455 w 12330774"/>
                <a:gd name="connsiteY499-11452" fmla="*/ 1572457 h 4714424"/>
                <a:gd name="connsiteX500-11453" fmla="*/ 9297041 w 12330774"/>
                <a:gd name="connsiteY500-11454" fmla="*/ 1560589 h 4714424"/>
                <a:gd name="connsiteX501-11455" fmla="*/ 9295997 w 12330774"/>
                <a:gd name="connsiteY501-11456" fmla="*/ 1559268 h 4714424"/>
                <a:gd name="connsiteX502-11457" fmla="*/ 9265786 w 12330774"/>
                <a:gd name="connsiteY502-11458" fmla="*/ 1365444 h 4714424"/>
                <a:gd name="connsiteX503-11459" fmla="*/ 9238700 w 12330774"/>
                <a:gd name="connsiteY503-11460" fmla="*/ 1343030 h 4714424"/>
                <a:gd name="connsiteX504-11461" fmla="*/ 9126183 w 12330774"/>
                <a:gd name="connsiteY504-11462" fmla="*/ 1370719 h 4714424"/>
                <a:gd name="connsiteX505-11463" fmla="*/ 9487689 w 12330774"/>
                <a:gd name="connsiteY505-11464" fmla="*/ 1278422 h 4714424"/>
                <a:gd name="connsiteX506-11465" fmla="*/ 9375175 w 12330774"/>
                <a:gd name="connsiteY506-11466" fmla="*/ 1308749 h 4714424"/>
                <a:gd name="connsiteX507-11467" fmla="*/ 9360590 w 12330774"/>
                <a:gd name="connsiteY507-11468" fmla="*/ 1320612 h 4714424"/>
                <a:gd name="connsiteX508-11469" fmla="*/ 9391845 w 12330774"/>
                <a:gd name="connsiteY508-11470" fmla="*/ 1514440 h 4714424"/>
                <a:gd name="connsiteX509-11471" fmla="*/ 9418931 w 12330774"/>
                <a:gd name="connsiteY509-11472" fmla="*/ 1536855 h 4714424"/>
                <a:gd name="connsiteX510-11473" fmla="*/ 9533528 w 12330774"/>
                <a:gd name="connsiteY510-11474" fmla="*/ 1506527 h 4714424"/>
                <a:gd name="connsiteX511-11475" fmla="*/ 9548114 w 12330774"/>
                <a:gd name="connsiteY511-11476" fmla="*/ 1494660 h 4714424"/>
                <a:gd name="connsiteX512-11477" fmla="*/ 9549154 w 12330774"/>
                <a:gd name="connsiteY512-11478" fmla="*/ 1494660 h 4714424"/>
                <a:gd name="connsiteX513-11479" fmla="*/ 9515818 w 12330774"/>
                <a:gd name="connsiteY513-11480" fmla="*/ 1300836 h 4714424"/>
                <a:gd name="connsiteX514-11481" fmla="*/ 9487689 w 12330774"/>
                <a:gd name="connsiteY514-11482" fmla="*/ 1278422 h 4714424"/>
                <a:gd name="connsiteX515-11483" fmla="*/ 8877190 w 12330774"/>
                <a:gd name="connsiteY515-11484" fmla="*/ 1427414 h 4714424"/>
                <a:gd name="connsiteX516-11485" fmla="*/ 8861565 w 12330774"/>
                <a:gd name="connsiteY516-11486" fmla="*/ 1440603 h 4714424"/>
                <a:gd name="connsiteX517-11487" fmla="*/ 8886567 w 12330774"/>
                <a:gd name="connsiteY517-11488" fmla="*/ 1634427 h 4714424"/>
                <a:gd name="connsiteX518-11489" fmla="*/ 8913654 w 12330774"/>
                <a:gd name="connsiteY518-11490" fmla="*/ 1658158 h 4714424"/>
                <a:gd name="connsiteX519-11491" fmla="*/ 9029295 w 12330774"/>
                <a:gd name="connsiteY519-11492" fmla="*/ 1633106 h 4714424"/>
                <a:gd name="connsiteX520-11493" fmla="*/ 9044924 w 12330774"/>
                <a:gd name="connsiteY520-11494" fmla="*/ 1619922 h 4714424"/>
                <a:gd name="connsiteX521-11495" fmla="*/ 9043880 w 12330774"/>
                <a:gd name="connsiteY521-11496" fmla="*/ 1619922 h 4714424"/>
                <a:gd name="connsiteX522-11497" fmla="*/ 9016794 w 12330774"/>
                <a:gd name="connsiteY522-11498" fmla="*/ 1426098 h 4714424"/>
                <a:gd name="connsiteX523-11499" fmla="*/ 8989707 w 12330774"/>
                <a:gd name="connsiteY523-11500" fmla="*/ 1402363 h 4714424"/>
                <a:gd name="connsiteX524-11501" fmla="*/ 8877190 w 12330774"/>
                <a:gd name="connsiteY524-11502" fmla="*/ 1427414 h 4714424"/>
                <a:gd name="connsiteX525-11503" fmla="*/ 9734597 w 12330774"/>
                <a:gd name="connsiteY525-11504" fmla="*/ 1209855 h 4714424"/>
                <a:gd name="connsiteX526-11505" fmla="*/ 9622080 w 12330774"/>
                <a:gd name="connsiteY526-11506" fmla="*/ 1241503 h 4714424"/>
                <a:gd name="connsiteX527-11507" fmla="*/ 9608539 w 12330774"/>
                <a:gd name="connsiteY527-11508" fmla="*/ 1253366 h 4714424"/>
                <a:gd name="connsiteX528-11509" fmla="*/ 9642918 w 12330774"/>
                <a:gd name="connsiteY528-11510" fmla="*/ 1447195 h 4714424"/>
                <a:gd name="connsiteX529-11511" fmla="*/ 9671048 w 12330774"/>
                <a:gd name="connsiteY529-11512" fmla="*/ 1469609 h 4714424"/>
                <a:gd name="connsiteX530-11513" fmla="*/ 9784601 w 12330774"/>
                <a:gd name="connsiteY530-11514" fmla="*/ 1436644 h 4714424"/>
                <a:gd name="connsiteX531-11515" fmla="*/ 9793328 w 12330774"/>
                <a:gd name="connsiteY531-11516" fmla="*/ 1430217 h 4714424"/>
                <a:gd name="connsiteX532-11517" fmla="*/ 9797946 w 12330774"/>
                <a:gd name="connsiteY532-11518" fmla="*/ 1425002 h 4714424"/>
                <a:gd name="connsiteX533-11519" fmla="*/ 9798146 w 12330774"/>
                <a:gd name="connsiteY533-11520" fmla="*/ 1426098 h 4714424"/>
                <a:gd name="connsiteX534-11521" fmla="*/ 9798146 w 12330774"/>
                <a:gd name="connsiteY534-11522" fmla="*/ 1424777 h 4714424"/>
                <a:gd name="connsiteX535-11523" fmla="*/ 9797946 w 12330774"/>
                <a:gd name="connsiteY535-11524" fmla="*/ 1425002 h 4714424"/>
                <a:gd name="connsiteX536-11525" fmla="*/ 9762727 w 12330774"/>
                <a:gd name="connsiteY536-11526" fmla="*/ 1232273 h 4714424"/>
                <a:gd name="connsiteX537-11527" fmla="*/ 9734597 w 12330774"/>
                <a:gd name="connsiteY537-11528" fmla="*/ 1209855 h 4714424"/>
                <a:gd name="connsiteX538-11529" fmla="*/ 8630286 w 12330774"/>
                <a:gd name="connsiteY538-11530" fmla="*/ 1474884 h 4714424"/>
                <a:gd name="connsiteX539-11531" fmla="*/ 8613616 w 12330774"/>
                <a:gd name="connsiteY539-11532" fmla="*/ 1488068 h 4714424"/>
                <a:gd name="connsiteX540-11533" fmla="*/ 8633410 w 12330774"/>
                <a:gd name="connsiteY540-11534" fmla="*/ 1681893 h 4714424"/>
                <a:gd name="connsiteX541-11535" fmla="*/ 8659456 w 12330774"/>
                <a:gd name="connsiteY541-11536" fmla="*/ 1706944 h 4714424"/>
                <a:gd name="connsiteX542-11537" fmla="*/ 8776138 w 12330774"/>
                <a:gd name="connsiteY542-11538" fmla="*/ 1685847 h 4714424"/>
                <a:gd name="connsiteX543-11539" fmla="*/ 8791762 w 12330774"/>
                <a:gd name="connsiteY543-11540" fmla="*/ 1672663 h 4714424"/>
                <a:gd name="connsiteX544-11541" fmla="*/ 8792807 w 12330774"/>
                <a:gd name="connsiteY544-11542" fmla="*/ 1673984 h 4714424"/>
                <a:gd name="connsiteX545-11543" fmla="*/ 8768842 w 12330774"/>
                <a:gd name="connsiteY545-11544" fmla="*/ 1480155 h 4714424"/>
                <a:gd name="connsiteX546-11545" fmla="*/ 8742799 w 12330774"/>
                <a:gd name="connsiteY546-11546" fmla="*/ 1455103 h 4714424"/>
                <a:gd name="connsiteX547-11547" fmla="*/ 8630286 w 12330774"/>
                <a:gd name="connsiteY547-11548" fmla="*/ 1474884 h 4714424"/>
                <a:gd name="connsiteX548-11549" fmla="*/ 9980461 w 12330774"/>
                <a:gd name="connsiteY548-11550" fmla="*/ 1133380 h 4714424"/>
                <a:gd name="connsiteX549-11551" fmla="*/ 9868992 w 12330774"/>
                <a:gd name="connsiteY549-11552" fmla="*/ 1167665 h 4714424"/>
                <a:gd name="connsiteX550-11553" fmla="*/ 9855447 w 12330774"/>
                <a:gd name="connsiteY550-11554" fmla="*/ 1179528 h 4714424"/>
                <a:gd name="connsiteX551-11555" fmla="*/ 9891910 w 12330774"/>
                <a:gd name="connsiteY551-11556" fmla="*/ 1373357 h 4714424"/>
                <a:gd name="connsiteX552-11557" fmla="*/ 9920037 w 12330774"/>
                <a:gd name="connsiteY552-11558" fmla="*/ 1395771 h 4714424"/>
                <a:gd name="connsiteX553-11559" fmla="*/ 10033594 w 12330774"/>
                <a:gd name="connsiteY553-11560" fmla="*/ 1361490 h 4714424"/>
                <a:gd name="connsiteX554-11561" fmla="*/ 10047139 w 12330774"/>
                <a:gd name="connsiteY554-11562" fmla="*/ 1349622 h 4714424"/>
                <a:gd name="connsiteX555-11563" fmla="*/ 10046098 w 12330774"/>
                <a:gd name="connsiteY555-11564" fmla="*/ 1348301 h 4714424"/>
                <a:gd name="connsiteX556-11565" fmla="*/ 10008592 w 12330774"/>
                <a:gd name="connsiteY556-11566" fmla="*/ 1154477 h 4714424"/>
                <a:gd name="connsiteX557-11567" fmla="*/ 9980461 w 12330774"/>
                <a:gd name="connsiteY557-11568" fmla="*/ 1133380 h 4714424"/>
                <a:gd name="connsiteX558-11569" fmla="*/ 8376085 w 12330774"/>
                <a:gd name="connsiteY558-11570" fmla="*/ 1514441 h 4714424"/>
                <a:gd name="connsiteX559-11571" fmla="*/ 8359416 w 12330774"/>
                <a:gd name="connsiteY559-11572" fmla="*/ 1528941 h 4714424"/>
                <a:gd name="connsiteX560-11573" fmla="*/ 8378165 w 12330774"/>
                <a:gd name="connsiteY560-11574" fmla="*/ 1721449 h 4714424"/>
                <a:gd name="connsiteX561-11575" fmla="*/ 8404211 w 12330774"/>
                <a:gd name="connsiteY561-11576" fmla="*/ 1746500 h 4714424"/>
                <a:gd name="connsiteX562-11577" fmla="*/ 8519853 w 12330774"/>
                <a:gd name="connsiteY562-11578" fmla="*/ 1729362 h 4714424"/>
                <a:gd name="connsiteX563-11579" fmla="*/ 8536522 w 12330774"/>
                <a:gd name="connsiteY563-11580" fmla="*/ 1714857 h 4714424"/>
                <a:gd name="connsiteX564-11581" fmla="*/ 8517769 w 12330774"/>
                <a:gd name="connsiteY564-11582" fmla="*/ 1522349 h 4714424"/>
                <a:gd name="connsiteX565-11583" fmla="*/ 8491723 w 12330774"/>
                <a:gd name="connsiteY565-11584" fmla="*/ 1497298 h 4714424"/>
                <a:gd name="connsiteX566-11585" fmla="*/ 8376085 w 12330774"/>
                <a:gd name="connsiteY566-11586" fmla="*/ 1514441 h 4714424"/>
                <a:gd name="connsiteX567-11587" fmla="*/ 10226329 w 12330774"/>
                <a:gd name="connsiteY567-11588" fmla="*/ 1054271 h 4714424"/>
                <a:gd name="connsiteX568-11589" fmla="*/ 10114856 w 12330774"/>
                <a:gd name="connsiteY568-11590" fmla="*/ 1091190 h 4714424"/>
                <a:gd name="connsiteX569-11591" fmla="*/ 10101311 w 12330774"/>
                <a:gd name="connsiteY569-11592" fmla="*/ 1103053 h 4714424"/>
                <a:gd name="connsiteX570-11593" fmla="*/ 10139859 w 12330774"/>
                <a:gd name="connsiteY570-11594" fmla="*/ 1296881 h 4714424"/>
                <a:gd name="connsiteX571-11595" fmla="*/ 10167989 w 12330774"/>
                <a:gd name="connsiteY571-11596" fmla="*/ 1317979 h 4714424"/>
                <a:gd name="connsiteX572-11597" fmla="*/ 10281546 w 12330774"/>
                <a:gd name="connsiteY572-11598" fmla="*/ 1281060 h 4714424"/>
                <a:gd name="connsiteX573-11599" fmla="*/ 10295091 w 12330774"/>
                <a:gd name="connsiteY573-11600" fmla="*/ 1269192 h 4714424"/>
                <a:gd name="connsiteX574-11601" fmla="*/ 10254460 w 12330774"/>
                <a:gd name="connsiteY574-11602" fmla="*/ 1075363 h 4714424"/>
                <a:gd name="connsiteX575-11603" fmla="*/ 10226329 w 12330774"/>
                <a:gd name="connsiteY575-11604" fmla="*/ 1054271 h 4714424"/>
                <a:gd name="connsiteX576-11605" fmla="*/ 10471154 w 12330774"/>
                <a:gd name="connsiteY576-11606" fmla="*/ 972520 h 4714424"/>
                <a:gd name="connsiteX577-11607" fmla="*/ 10360721 w 12330774"/>
                <a:gd name="connsiteY577-11608" fmla="*/ 1010755 h 4714424"/>
                <a:gd name="connsiteX578-11609" fmla="*/ 10348220 w 12330774"/>
                <a:gd name="connsiteY578-11610" fmla="*/ 1022623 h 4714424"/>
                <a:gd name="connsiteX579-11611" fmla="*/ 10389895 w 12330774"/>
                <a:gd name="connsiteY579-11612" fmla="*/ 1215131 h 4714424"/>
                <a:gd name="connsiteX580-11613" fmla="*/ 10418021 w 12330774"/>
                <a:gd name="connsiteY580-11614" fmla="*/ 1236228 h 4714424"/>
                <a:gd name="connsiteX581-11615" fmla="*/ 10530535 w 12330774"/>
                <a:gd name="connsiteY581-11616" fmla="*/ 1196671 h 4714424"/>
                <a:gd name="connsiteX582-11617" fmla="*/ 10543039 w 12330774"/>
                <a:gd name="connsiteY582-11618" fmla="*/ 1184803 h 4714424"/>
                <a:gd name="connsiteX583-11619" fmla="*/ 10541996 w 12330774"/>
                <a:gd name="connsiteY583-11620" fmla="*/ 1184804 h 4714424"/>
                <a:gd name="connsiteX584-11621" fmla="*/ 10499284 w 12330774"/>
                <a:gd name="connsiteY584-11622" fmla="*/ 992296 h 4714424"/>
                <a:gd name="connsiteX585-11623" fmla="*/ 10471154 w 12330774"/>
                <a:gd name="connsiteY585-11624" fmla="*/ 972520 h 4714424"/>
                <a:gd name="connsiteX586-11625" fmla="*/ 8123968 w 12330774"/>
                <a:gd name="connsiteY586-11626" fmla="*/ 1552676 h 4714424"/>
                <a:gd name="connsiteX587-11627" fmla="*/ 8107299 w 12330774"/>
                <a:gd name="connsiteY587-11628" fmla="*/ 1567181 h 4714424"/>
                <a:gd name="connsiteX588-11629" fmla="*/ 8125008 w 12330774"/>
                <a:gd name="connsiteY588-11630" fmla="*/ 1759689 h 4714424"/>
                <a:gd name="connsiteX589-11631" fmla="*/ 8151054 w 12330774"/>
                <a:gd name="connsiteY589-11632" fmla="*/ 1784741 h 4714424"/>
                <a:gd name="connsiteX590-11633" fmla="*/ 8266692 w 12330774"/>
                <a:gd name="connsiteY590-11634" fmla="*/ 1767598 h 4714424"/>
                <a:gd name="connsiteX591-11635" fmla="*/ 8283244 w 12330774"/>
                <a:gd name="connsiteY591-11636" fmla="*/ 1753195 h 4714424"/>
                <a:gd name="connsiteX592-11637" fmla="*/ 8283362 w 12330774"/>
                <a:gd name="connsiteY592-11638" fmla="*/ 1754414 h 4714424"/>
                <a:gd name="connsiteX593-11639" fmla="*/ 8283362 w 12330774"/>
                <a:gd name="connsiteY593-11640" fmla="*/ 1753093 h 4714424"/>
                <a:gd name="connsiteX594-11641" fmla="*/ 8283244 w 12330774"/>
                <a:gd name="connsiteY594-11642" fmla="*/ 1753195 h 4714424"/>
                <a:gd name="connsiteX595-11643" fmla="*/ 8264608 w 12330774"/>
                <a:gd name="connsiteY595-11644" fmla="*/ 1560589 h 4714424"/>
                <a:gd name="connsiteX596-11645" fmla="*/ 8238566 w 12330774"/>
                <a:gd name="connsiteY596-11646" fmla="*/ 1535533 h 4714424"/>
                <a:gd name="connsiteX597-11647" fmla="*/ 8123968 w 12330774"/>
                <a:gd name="connsiteY597-11648" fmla="*/ 1552676 h 4714424"/>
                <a:gd name="connsiteX598-11649" fmla="*/ 10713894 w 12330774"/>
                <a:gd name="connsiteY598-11650" fmla="*/ 884177 h 4714424"/>
                <a:gd name="connsiteX599-11651" fmla="*/ 10603461 w 12330774"/>
                <a:gd name="connsiteY599-11652" fmla="*/ 925050 h 4714424"/>
                <a:gd name="connsiteX600-11653" fmla="*/ 10590960 w 12330774"/>
                <a:gd name="connsiteY600-11654" fmla="*/ 936918 h 4714424"/>
                <a:gd name="connsiteX601-11655" fmla="*/ 10634715 w 12330774"/>
                <a:gd name="connsiteY601-11656" fmla="*/ 1129425 h 4714424"/>
                <a:gd name="connsiteX602-11657" fmla="*/ 10663886 w 12330774"/>
                <a:gd name="connsiteY602-11658" fmla="*/ 1149206 h 4714424"/>
                <a:gd name="connsiteX603-11659" fmla="*/ 10776403 w 12330774"/>
                <a:gd name="connsiteY603-11660" fmla="*/ 1107011 h 4714424"/>
                <a:gd name="connsiteX604-11661" fmla="*/ 10784606 w 12330774"/>
                <a:gd name="connsiteY604-11662" fmla="*/ 1100089 h 4714424"/>
                <a:gd name="connsiteX605-11663" fmla="*/ 10787842 w 12330774"/>
                <a:gd name="connsiteY605-11664" fmla="*/ 1096366 h 4714424"/>
                <a:gd name="connsiteX606-11665" fmla="*/ 10787864 w 12330774"/>
                <a:gd name="connsiteY606-11666" fmla="*/ 1096461 h 4714424"/>
                <a:gd name="connsiteX607-11667" fmla="*/ 10788904 w 12330774"/>
                <a:gd name="connsiteY607-11668" fmla="*/ 1095144 h 4714424"/>
                <a:gd name="connsiteX608-11669" fmla="*/ 10787842 w 12330774"/>
                <a:gd name="connsiteY608-11670" fmla="*/ 1096366 h 4714424"/>
                <a:gd name="connsiteX609-11671" fmla="*/ 10742024 w 12330774"/>
                <a:gd name="connsiteY609-11672" fmla="*/ 903957 h 4714424"/>
                <a:gd name="connsiteX610-11673" fmla="*/ 10713894 w 12330774"/>
                <a:gd name="connsiteY610-11674" fmla="*/ 884177 h 4714424"/>
                <a:gd name="connsiteX611-11675" fmla="*/ 7870807 w 12330774"/>
                <a:gd name="connsiteY611-11676" fmla="*/ 1589595 h 4714424"/>
                <a:gd name="connsiteX612-11677" fmla="*/ 7854138 w 12330774"/>
                <a:gd name="connsiteY612-11678" fmla="*/ 1604100 h 4714424"/>
                <a:gd name="connsiteX613-11679" fmla="*/ 7871848 w 12330774"/>
                <a:gd name="connsiteY613-11680" fmla="*/ 1796608 h 4714424"/>
                <a:gd name="connsiteX614-11681" fmla="*/ 7897894 w 12330774"/>
                <a:gd name="connsiteY614-11682" fmla="*/ 1822976 h 4714424"/>
                <a:gd name="connsiteX615-11683" fmla="*/ 8013535 w 12330774"/>
                <a:gd name="connsiteY615-11684" fmla="*/ 1805838 h 4714424"/>
                <a:gd name="connsiteX616-11685" fmla="*/ 8030204 w 12330774"/>
                <a:gd name="connsiteY616-11686" fmla="*/ 1791333 h 4714424"/>
                <a:gd name="connsiteX617-11687" fmla="*/ 8029161 w 12330774"/>
                <a:gd name="connsiteY617-11688" fmla="*/ 1791333 h 4714424"/>
                <a:gd name="connsiteX618-11689" fmla="*/ 8011451 w 12330774"/>
                <a:gd name="connsiteY618-11690" fmla="*/ 1598825 h 4714424"/>
                <a:gd name="connsiteX619-11691" fmla="*/ 7985405 w 12330774"/>
                <a:gd name="connsiteY619-11692" fmla="*/ 1572457 h 4714424"/>
                <a:gd name="connsiteX620-11693" fmla="*/ 7870807 w 12330774"/>
                <a:gd name="connsiteY620-11694" fmla="*/ 1589595 h 4714424"/>
                <a:gd name="connsiteX621-11695" fmla="*/ 7618691 w 12330774"/>
                <a:gd name="connsiteY621-11696" fmla="*/ 1625197 h 4714424"/>
                <a:gd name="connsiteX622-11697" fmla="*/ 7600981 w 12330774"/>
                <a:gd name="connsiteY622-11698" fmla="*/ 1639698 h 4714424"/>
                <a:gd name="connsiteX623-11699" fmla="*/ 7617650 w 12330774"/>
                <a:gd name="connsiteY623-11700" fmla="*/ 1832206 h 4714424"/>
                <a:gd name="connsiteX624-11701" fmla="*/ 7643693 w 12330774"/>
                <a:gd name="connsiteY624-11702" fmla="*/ 1858579 h 4714424"/>
                <a:gd name="connsiteX625-11703" fmla="*/ 7759334 w 12330774"/>
                <a:gd name="connsiteY625-11704" fmla="*/ 1842757 h 4714424"/>
                <a:gd name="connsiteX626-11705" fmla="*/ 7776004 w 12330774"/>
                <a:gd name="connsiteY626-11706" fmla="*/ 1828252 h 4714424"/>
                <a:gd name="connsiteX627-11707" fmla="*/ 7774960 w 12330774"/>
                <a:gd name="connsiteY627-11708" fmla="*/ 1828252 h 4714424"/>
                <a:gd name="connsiteX628-11709" fmla="*/ 7758290 w 12330774"/>
                <a:gd name="connsiteY628-11710" fmla="*/ 1635744 h 4714424"/>
                <a:gd name="connsiteX629-11711" fmla="*/ 7733288 w 12330774"/>
                <a:gd name="connsiteY629-11712" fmla="*/ 1609376 h 4714424"/>
                <a:gd name="connsiteX630-11713" fmla="*/ 7618691 w 12330774"/>
                <a:gd name="connsiteY630-11714" fmla="*/ 1625197 h 4714424"/>
                <a:gd name="connsiteX631-11715" fmla="*/ 10955594 w 12330774"/>
                <a:gd name="connsiteY631-11716" fmla="*/ 787925 h 4714424"/>
                <a:gd name="connsiteX632-11717" fmla="*/ 10846204 w 12330774"/>
                <a:gd name="connsiteY632-11718" fmla="*/ 831436 h 4714424"/>
                <a:gd name="connsiteX633-11719" fmla="*/ 10834744 w 12330774"/>
                <a:gd name="connsiteY633-11720" fmla="*/ 843304 h 4714424"/>
                <a:gd name="connsiteX634-11721" fmla="*/ 10881624 w 12330774"/>
                <a:gd name="connsiteY634-11722" fmla="*/ 1035811 h 4714424"/>
                <a:gd name="connsiteX635-11723" fmla="*/ 10910798 w 12330774"/>
                <a:gd name="connsiteY635-11724" fmla="*/ 1055587 h 4714424"/>
                <a:gd name="connsiteX636-11725" fmla="*/ 11022267 w 12330774"/>
                <a:gd name="connsiteY636-11726" fmla="*/ 1010755 h 4714424"/>
                <a:gd name="connsiteX637-11727" fmla="*/ 11033728 w 12330774"/>
                <a:gd name="connsiteY637-11728" fmla="*/ 998892 h 4714424"/>
                <a:gd name="connsiteX638-11729" fmla="*/ 11033728 w 12330774"/>
                <a:gd name="connsiteY638-11730" fmla="*/ 997572 h 4714424"/>
                <a:gd name="connsiteX639-11731" fmla="*/ 10984764 w 12330774"/>
                <a:gd name="connsiteY639-11732" fmla="*/ 806385 h 4714424"/>
                <a:gd name="connsiteX640-11733" fmla="*/ 10955594 w 12330774"/>
                <a:gd name="connsiteY640-11734" fmla="*/ 787925 h 4714424"/>
                <a:gd name="connsiteX641-11735" fmla="*/ 7366574 w 12330774"/>
                <a:gd name="connsiteY641-11736" fmla="*/ 1658158 h 4714424"/>
                <a:gd name="connsiteX642-11737" fmla="*/ 7348864 w 12330774"/>
                <a:gd name="connsiteY642-11738" fmla="*/ 1672663 h 4714424"/>
                <a:gd name="connsiteX643-11739" fmla="*/ 7364490 w 12330774"/>
                <a:gd name="connsiteY643-11740" fmla="*/ 1865170 h 4714424"/>
                <a:gd name="connsiteX644-11741" fmla="*/ 7389492 w 12330774"/>
                <a:gd name="connsiteY644-11742" fmla="*/ 1891543 h 4714424"/>
                <a:gd name="connsiteX645-11743" fmla="*/ 7505133 w 12330774"/>
                <a:gd name="connsiteY645-11744" fmla="*/ 1877038 h 4714424"/>
                <a:gd name="connsiteX646-11745" fmla="*/ 7521803 w 12330774"/>
                <a:gd name="connsiteY646-11746" fmla="*/ 1862533 h 4714424"/>
                <a:gd name="connsiteX647-11747" fmla="*/ 7506174 w 12330774"/>
                <a:gd name="connsiteY647-11748" fmla="*/ 1670025 h 4714424"/>
                <a:gd name="connsiteX648-11749" fmla="*/ 7481171 w 12330774"/>
                <a:gd name="connsiteY648-11750" fmla="*/ 1643657 h 4714424"/>
                <a:gd name="connsiteX649-11751" fmla="*/ 7366574 w 12330774"/>
                <a:gd name="connsiteY649-11752" fmla="*/ 1658158 h 4714424"/>
                <a:gd name="connsiteX650-11753" fmla="*/ 11196249 w 12330774"/>
                <a:gd name="connsiteY650-11754" fmla="*/ 687715 h 4714424"/>
                <a:gd name="connsiteX651-11755" fmla="*/ 11087904 w 12330774"/>
                <a:gd name="connsiteY651-11756" fmla="*/ 735185 h 4714424"/>
                <a:gd name="connsiteX652-11757" fmla="*/ 11076443 w 12330774"/>
                <a:gd name="connsiteY652-11758" fmla="*/ 745731 h 4714424"/>
                <a:gd name="connsiteX653-11759" fmla="*/ 11126448 w 12330774"/>
                <a:gd name="connsiteY653-11760" fmla="*/ 936918 h 4714424"/>
                <a:gd name="connsiteX654-11761" fmla="*/ 11155618 w 12330774"/>
                <a:gd name="connsiteY654-11762" fmla="*/ 955377 h 4714424"/>
                <a:gd name="connsiteX655-11763" fmla="*/ 11267095 w 12330774"/>
                <a:gd name="connsiteY655-11764" fmla="*/ 906591 h 4714424"/>
                <a:gd name="connsiteX656-11765" fmla="*/ 11277512 w 12330774"/>
                <a:gd name="connsiteY656-11766" fmla="*/ 896044 h 4714424"/>
                <a:gd name="connsiteX657-11767" fmla="*/ 11278552 w 12330774"/>
                <a:gd name="connsiteY657-11768" fmla="*/ 897361 h 4714424"/>
                <a:gd name="connsiteX658-11769" fmla="*/ 11225420 w 12330774"/>
                <a:gd name="connsiteY658-11770" fmla="*/ 706174 h 4714424"/>
                <a:gd name="connsiteX659-11771" fmla="*/ 11196249 w 12330774"/>
                <a:gd name="connsiteY659-11772" fmla="*/ 687715 h 4714424"/>
                <a:gd name="connsiteX660-11773" fmla="*/ 7112373 w 12330774"/>
                <a:gd name="connsiteY660-11774" fmla="*/ 1689805 h 4714424"/>
                <a:gd name="connsiteX661-11775" fmla="*/ 7094663 w 12330774"/>
                <a:gd name="connsiteY661-11776" fmla="*/ 1704306 h 4714424"/>
                <a:gd name="connsiteX662-11777" fmla="*/ 7109249 w 12330774"/>
                <a:gd name="connsiteY662-11778" fmla="*/ 1896814 h 4714424"/>
                <a:gd name="connsiteX663-11779" fmla="*/ 7134251 w 12330774"/>
                <a:gd name="connsiteY663-11780" fmla="*/ 1923187 h 4714424"/>
                <a:gd name="connsiteX664-11781" fmla="*/ 7249892 w 12330774"/>
                <a:gd name="connsiteY664-11782" fmla="*/ 1908681 h 4714424"/>
                <a:gd name="connsiteX665-11783" fmla="*/ 7267602 w 12330774"/>
                <a:gd name="connsiteY665-11784" fmla="*/ 1894176 h 4714424"/>
                <a:gd name="connsiteX666-11785" fmla="*/ 7266562 w 12330774"/>
                <a:gd name="connsiteY666-11786" fmla="*/ 1894176 h 4714424"/>
                <a:gd name="connsiteX667-11787" fmla="*/ 7251976 w 12330774"/>
                <a:gd name="connsiteY667-11788" fmla="*/ 1701673 h 4714424"/>
                <a:gd name="connsiteX668-11789" fmla="*/ 7226971 w 12330774"/>
                <a:gd name="connsiteY668-11790" fmla="*/ 1675300 h 4714424"/>
                <a:gd name="connsiteX669-11791" fmla="*/ 7112373 w 12330774"/>
                <a:gd name="connsiteY669-11792" fmla="*/ 1689805 h 4714424"/>
                <a:gd name="connsiteX670-11793" fmla="*/ 12102620 w 12330774"/>
                <a:gd name="connsiteY670-11794" fmla="*/ 434558 h 4714424"/>
                <a:gd name="connsiteX671-11795" fmla="*/ 11461911 w 12330774"/>
                <a:gd name="connsiteY671-11796" fmla="*/ 925050 h 4714424"/>
                <a:gd name="connsiteX672-11797" fmla="*/ 11687982 w 12330774"/>
                <a:gd name="connsiteY672-11798" fmla="*/ 2831659 h 4714424"/>
                <a:gd name="connsiteX673-11799" fmla="*/ 12284936 w 12330774"/>
                <a:gd name="connsiteY673-11800" fmla="*/ 2305564 h 4714424"/>
                <a:gd name="connsiteX674-11801" fmla="*/ 12102620 w 12330774"/>
                <a:gd name="connsiteY674-11802" fmla="*/ 434558 h 4714424"/>
                <a:gd name="connsiteX675-11803" fmla="*/ 6859216 w 12330774"/>
                <a:gd name="connsiteY675-11804" fmla="*/ 1718812 h 4714424"/>
                <a:gd name="connsiteX676-11805" fmla="*/ 6841503 w 12330774"/>
                <a:gd name="connsiteY676-11806" fmla="*/ 1733316 h 4714424"/>
                <a:gd name="connsiteX677-11807" fmla="*/ 6855048 w 12330774"/>
                <a:gd name="connsiteY677-11808" fmla="*/ 1925824 h 4714424"/>
                <a:gd name="connsiteX678-11809" fmla="*/ 6880050 w 12330774"/>
                <a:gd name="connsiteY678-11810" fmla="*/ 1952192 h 4714424"/>
                <a:gd name="connsiteX679-11811" fmla="*/ 6995691 w 12330774"/>
                <a:gd name="connsiteY679-11812" fmla="*/ 1939008 h 4714424"/>
                <a:gd name="connsiteX680-11813" fmla="*/ 7013401 w 12330774"/>
                <a:gd name="connsiteY680-11814" fmla="*/ 1924503 h 4714424"/>
                <a:gd name="connsiteX681-11815" fmla="*/ 6999860 w 12330774"/>
                <a:gd name="connsiteY681-11816" fmla="*/ 1732000 h 4714424"/>
                <a:gd name="connsiteX682-11817" fmla="*/ 6974854 w 12330774"/>
                <a:gd name="connsiteY682-11818" fmla="*/ 1705627 h 4714424"/>
                <a:gd name="connsiteX683-11819" fmla="*/ 6859216 w 12330774"/>
                <a:gd name="connsiteY683-11820" fmla="*/ 1718812 h 4714424"/>
                <a:gd name="connsiteX684-11821" fmla="*/ 11428573 w 12330774"/>
                <a:gd name="connsiteY684-11822" fmla="*/ 575641 h 4714424"/>
                <a:gd name="connsiteX685-11823" fmla="*/ 11323352 w 12330774"/>
                <a:gd name="connsiteY685-11824" fmla="*/ 627061 h 4714424"/>
                <a:gd name="connsiteX686-11825" fmla="*/ 11312935 w 12330774"/>
                <a:gd name="connsiteY686-11826" fmla="*/ 632336 h 4714424"/>
                <a:gd name="connsiteX687-11827" fmla="*/ 11377524 w 12330774"/>
                <a:gd name="connsiteY687-11828" fmla="*/ 855171 h 4714424"/>
                <a:gd name="connsiteX688-11829" fmla="*/ 11398362 w 12330774"/>
                <a:gd name="connsiteY688-11830" fmla="*/ 845941 h 4714424"/>
                <a:gd name="connsiteX689-11831" fmla="*/ 11510875 w 12330774"/>
                <a:gd name="connsiteY689-11832" fmla="*/ 790563 h 4714424"/>
                <a:gd name="connsiteX690-11833" fmla="*/ 11520252 w 12330774"/>
                <a:gd name="connsiteY690-11834" fmla="*/ 780012 h 4714424"/>
                <a:gd name="connsiteX691-11835" fmla="*/ 11521296 w 12330774"/>
                <a:gd name="connsiteY691-11836" fmla="*/ 780012 h 4714424"/>
                <a:gd name="connsiteX692-11837" fmla="*/ 11458787 w 12330774"/>
                <a:gd name="connsiteY692-11838" fmla="*/ 591463 h 4714424"/>
                <a:gd name="connsiteX693-11839" fmla="*/ 11428573 w 12330774"/>
                <a:gd name="connsiteY693-11840" fmla="*/ 575641 h 4714424"/>
                <a:gd name="connsiteX694-11841" fmla="*/ 6607096 w 12330774"/>
                <a:gd name="connsiteY694-11842" fmla="*/ 1743863 h 4714424"/>
                <a:gd name="connsiteX695-11843" fmla="*/ 6589386 w 12330774"/>
                <a:gd name="connsiteY695-11844" fmla="*/ 1759689 h 4714424"/>
                <a:gd name="connsiteX696-11845" fmla="*/ 6600847 w 12330774"/>
                <a:gd name="connsiteY696-11846" fmla="*/ 1950876 h 4714424"/>
                <a:gd name="connsiteX697-11847" fmla="*/ 6625849 w 12330774"/>
                <a:gd name="connsiteY697-11848" fmla="*/ 1978565 h 4714424"/>
                <a:gd name="connsiteX698-11849" fmla="*/ 6741490 w 12330774"/>
                <a:gd name="connsiteY698-11850" fmla="*/ 1966697 h 4714424"/>
                <a:gd name="connsiteX699-11851" fmla="*/ 6759200 w 12330774"/>
                <a:gd name="connsiteY699-11852" fmla="*/ 1952192 h 4714424"/>
                <a:gd name="connsiteX700-11853" fmla="*/ 6760244 w 12330774"/>
                <a:gd name="connsiteY700-11854" fmla="*/ 1949555 h 4714424"/>
                <a:gd name="connsiteX701-11855" fmla="*/ 6747743 w 12330774"/>
                <a:gd name="connsiteY701-11856" fmla="*/ 1758368 h 4714424"/>
                <a:gd name="connsiteX702-11857" fmla="*/ 6722737 w 12330774"/>
                <a:gd name="connsiteY702-11858" fmla="*/ 1732000 h 4714424"/>
                <a:gd name="connsiteX703-11859" fmla="*/ 6607096 w 12330774"/>
                <a:gd name="connsiteY703-11860" fmla="*/ 1743863 h 4714424"/>
                <a:gd name="connsiteX704-11861" fmla="*/ 4709971 w 12330774"/>
                <a:gd name="connsiteY704-11862" fmla="*/ 2192170 h 4714424"/>
                <a:gd name="connsiteX705-11863" fmla="*/ 4985006 w 12330774"/>
                <a:gd name="connsiteY705-11864" fmla="*/ 4040758 h 4714424"/>
                <a:gd name="connsiteX706-11865" fmla="*/ 4990214 w 12330774"/>
                <a:gd name="connsiteY706-11866" fmla="*/ 4040758 h 4714424"/>
                <a:gd name="connsiteX707-11867" fmla="*/ 4991258 w 12330774"/>
                <a:gd name="connsiteY707-11868" fmla="*/ 4040758 h 4714424"/>
                <a:gd name="connsiteX708-11869" fmla="*/ 6917557 w 12330774"/>
                <a:gd name="connsiteY708-11870" fmla="*/ 3964282 h 4714424"/>
                <a:gd name="connsiteX709-11871" fmla="*/ 6689402 w 12330774"/>
                <a:gd name="connsiteY709-11872" fmla="*/ 2069545 h 4714424"/>
                <a:gd name="connsiteX710-11873" fmla="*/ 6482081 w 12330774"/>
                <a:gd name="connsiteY710-11874" fmla="*/ 2089322 h 4714424"/>
                <a:gd name="connsiteX711-11875" fmla="*/ 4709971 w 12330774"/>
                <a:gd name="connsiteY711-11876" fmla="*/ 2192170 h 4714424"/>
                <a:gd name="connsiteX712-11877" fmla="*/ 6352898 w 12330774"/>
                <a:gd name="connsiteY712-11878" fmla="*/ 1768919 h 4714424"/>
                <a:gd name="connsiteX713-11879" fmla="*/ 6334145 w 12330774"/>
                <a:gd name="connsiteY713-11880" fmla="*/ 1784740 h 4714424"/>
                <a:gd name="connsiteX714-11881" fmla="*/ 6344562 w 12330774"/>
                <a:gd name="connsiteY714-11882" fmla="*/ 1975927 h 4714424"/>
                <a:gd name="connsiteX715-11883" fmla="*/ 6369564 w 12330774"/>
                <a:gd name="connsiteY715-11884" fmla="*/ 2003616 h 4714424"/>
                <a:gd name="connsiteX716-11885" fmla="*/ 6447702 w 12330774"/>
                <a:gd name="connsiteY716-11886" fmla="*/ 1997024 h 4714424"/>
                <a:gd name="connsiteX717-11887" fmla="*/ 6486249 w 12330774"/>
                <a:gd name="connsiteY717-11888" fmla="*/ 1993070 h 4714424"/>
                <a:gd name="connsiteX718-11889" fmla="*/ 6503959 w 12330774"/>
                <a:gd name="connsiteY718-11890" fmla="*/ 1977244 h 4714424"/>
                <a:gd name="connsiteX719-11891" fmla="*/ 6503959 w 12330774"/>
                <a:gd name="connsiteY719-11892" fmla="*/ 1975927 h 4714424"/>
                <a:gd name="connsiteX720-11893" fmla="*/ 6492498 w 12330774"/>
                <a:gd name="connsiteY720-11894" fmla="*/ 1784741 h 4714424"/>
                <a:gd name="connsiteX721-11895" fmla="*/ 6467496 w 12330774"/>
                <a:gd name="connsiteY721-11896" fmla="*/ 1758368 h 4714424"/>
                <a:gd name="connsiteX722-11897" fmla="*/ 6429989 w 12330774"/>
                <a:gd name="connsiteY722-11898" fmla="*/ 1762322 h 4714424"/>
                <a:gd name="connsiteX723-11899" fmla="*/ 6352898 w 12330774"/>
                <a:gd name="connsiteY723-11900" fmla="*/ 1768919 h 4714424"/>
                <a:gd name="connsiteX724-11901" fmla="*/ 11648395 w 12330774"/>
                <a:gd name="connsiteY724-11902" fmla="*/ 446421 h 4714424"/>
                <a:gd name="connsiteX725-11903" fmla="*/ 11550466 w 12330774"/>
                <a:gd name="connsiteY725-11904" fmla="*/ 508396 h 4714424"/>
                <a:gd name="connsiteX726-11905" fmla="*/ 11542130 w 12330774"/>
                <a:gd name="connsiteY726-11906" fmla="*/ 517625 h 4714424"/>
                <a:gd name="connsiteX727-11907" fmla="*/ 11608807 w 12330774"/>
                <a:gd name="connsiteY727-11908" fmla="*/ 703537 h 4714424"/>
                <a:gd name="connsiteX728-11909" fmla="*/ 11640062 w 12330774"/>
                <a:gd name="connsiteY728-11910" fmla="*/ 718042 h 4714424"/>
                <a:gd name="connsiteX729-11911" fmla="*/ 11749447 w 12330774"/>
                <a:gd name="connsiteY729-11912" fmla="*/ 649479 h 4714424"/>
                <a:gd name="connsiteX730-11913" fmla="*/ 11756743 w 12330774"/>
                <a:gd name="connsiteY730-11914" fmla="*/ 641566 h 4714424"/>
                <a:gd name="connsiteX731-11915" fmla="*/ 11756743 w 12330774"/>
                <a:gd name="connsiteY731-11916" fmla="*/ 638928 h 4714424"/>
                <a:gd name="connsiteX732-11917" fmla="*/ 11680689 w 12330774"/>
                <a:gd name="connsiteY732-11918" fmla="*/ 458288 h 4714424"/>
                <a:gd name="connsiteX733-11919" fmla="*/ 11679649 w 12330774"/>
                <a:gd name="connsiteY733-11920" fmla="*/ 458288 h 4714424"/>
                <a:gd name="connsiteX734-11921" fmla="*/ 11648395 w 12330774"/>
                <a:gd name="connsiteY734-11922" fmla="*/ 446421 h 4714424"/>
                <a:gd name="connsiteX735-11923" fmla="*/ 6098697 w 12330774"/>
                <a:gd name="connsiteY735-11924" fmla="*/ 1790011 h 4714424"/>
                <a:gd name="connsiteX736-11925" fmla="*/ 6079944 w 12330774"/>
                <a:gd name="connsiteY736-11926" fmla="*/ 1805838 h 4714424"/>
                <a:gd name="connsiteX737-11927" fmla="*/ 6089321 w 12330774"/>
                <a:gd name="connsiteY737-11928" fmla="*/ 1997024 h 4714424"/>
                <a:gd name="connsiteX738-11929" fmla="*/ 6113283 w 12330774"/>
                <a:gd name="connsiteY738-11930" fmla="*/ 2024713 h 4714424"/>
                <a:gd name="connsiteX739-11931" fmla="*/ 6229964 w 12330774"/>
                <a:gd name="connsiteY739-11932" fmla="*/ 2015484 h 4714424"/>
                <a:gd name="connsiteX740-11933" fmla="*/ 6248718 w 12330774"/>
                <a:gd name="connsiteY740-11934" fmla="*/ 1999662 h 4714424"/>
                <a:gd name="connsiteX741-11935" fmla="*/ 6238297 w 12330774"/>
                <a:gd name="connsiteY741-11936" fmla="*/ 1808471 h 4714424"/>
                <a:gd name="connsiteX742-11937" fmla="*/ 6213295 w 12330774"/>
                <a:gd name="connsiteY742-11938" fmla="*/ 1780782 h 4714424"/>
                <a:gd name="connsiteX743-11939" fmla="*/ 6098697 w 12330774"/>
                <a:gd name="connsiteY743-11940" fmla="*/ 1790011 h 4714424"/>
                <a:gd name="connsiteX744-11941" fmla="*/ 5844496 w 12330774"/>
                <a:gd name="connsiteY744-11942" fmla="*/ 1808471 h 4714424"/>
                <a:gd name="connsiteX745-11943" fmla="*/ 5825743 w 12330774"/>
                <a:gd name="connsiteY745-11944" fmla="*/ 1824297 h 4714424"/>
                <a:gd name="connsiteX746-11945" fmla="*/ 5834076 w 12330774"/>
                <a:gd name="connsiteY746-11946" fmla="*/ 2015484 h 4714424"/>
                <a:gd name="connsiteX747-11947" fmla="*/ 5858041 w 12330774"/>
                <a:gd name="connsiteY747-11948" fmla="*/ 2043173 h 4714424"/>
                <a:gd name="connsiteX748-11949" fmla="*/ 5974723 w 12330774"/>
                <a:gd name="connsiteY748-11950" fmla="*/ 2035260 h 4714424"/>
                <a:gd name="connsiteX749-11951" fmla="*/ 5993473 w 12330774"/>
                <a:gd name="connsiteY749-11952" fmla="*/ 2019438 h 4714424"/>
                <a:gd name="connsiteX750-11953" fmla="*/ 5992433 w 12330774"/>
                <a:gd name="connsiteY750-11954" fmla="*/ 2019438 h 4714424"/>
                <a:gd name="connsiteX751-11955" fmla="*/ 5984096 w 12330774"/>
                <a:gd name="connsiteY751-11956" fmla="*/ 1828252 h 4714424"/>
                <a:gd name="connsiteX752-11957" fmla="*/ 5960138 w 12330774"/>
                <a:gd name="connsiteY752-11958" fmla="*/ 1800562 h 4714424"/>
                <a:gd name="connsiteX753-11959" fmla="*/ 5844496 w 12330774"/>
                <a:gd name="connsiteY753-11960" fmla="*/ 1808471 h 4714424"/>
                <a:gd name="connsiteX754-11961" fmla="*/ 11873033 w 12330774"/>
                <a:gd name="connsiteY754-11962" fmla="*/ 284406 h 4714424"/>
                <a:gd name="connsiteX755-11963" fmla="*/ 11855712 w 12330774"/>
                <a:gd name="connsiteY755-11964" fmla="*/ 289515 h 4714424"/>
                <a:gd name="connsiteX756-11965" fmla="*/ 11767160 w 12330774"/>
                <a:gd name="connsiteY756-11966" fmla="*/ 363353 h 4714424"/>
                <a:gd name="connsiteX757-11967" fmla="*/ 11760908 w 12330774"/>
                <a:gd name="connsiteY757-11968" fmla="*/ 371267 h 4714424"/>
                <a:gd name="connsiteX758-11969" fmla="*/ 11760908 w 12330774"/>
                <a:gd name="connsiteY758-11970" fmla="*/ 373904 h 4714424"/>
                <a:gd name="connsiteX759-11971" fmla="*/ 11843211 w 12330774"/>
                <a:gd name="connsiteY759-11972" fmla="*/ 550586 h 4714424"/>
                <a:gd name="connsiteX760-11973" fmla="*/ 11875509 w 12330774"/>
                <a:gd name="connsiteY760-11974" fmla="*/ 561136 h 4714424"/>
                <a:gd name="connsiteX761-11975" fmla="*/ 11979690 w 12330774"/>
                <a:gd name="connsiteY761-11976" fmla="*/ 474110 h 4714424"/>
                <a:gd name="connsiteX762-11977" fmla="*/ 11984898 w 12330774"/>
                <a:gd name="connsiteY762-11978" fmla="*/ 467518 h 4714424"/>
                <a:gd name="connsiteX763-11979" fmla="*/ 11985938 w 12330774"/>
                <a:gd name="connsiteY763-11980" fmla="*/ 467518 h 4714424"/>
                <a:gd name="connsiteX764-11981" fmla="*/ 11983854 w 12330774"/>
                <a:gd name="connsiteY764-11982" fmla="*/ 462247 h 4714424"/>
                <a:gd name="connsiteX765-11983" fmla="*/ 11888010 w 12330774"/>
                <a:gd name="connsiteY765-11984" fmla="*/ 296108 h 4714424"/>
                <a:gd name="connsiteX766-11985" fmla="*/ 11873033 w 12330774"/>
                <a:gd name="connsiteY766-11986" fmla="*/ 284406 h 4714424"/>
                <a:gd name="connsiteX767-11987" fmla="*/ 5590296 w 12330774"/>
                <a:gd name="connsiteY767-11988" fmla="*/ 1825614 h 4714424"/>
                <a:gd name="connsiteX768-11989" fmla="*/ 5571542 w 12330774"/>
                <a:gd name="connsiteY768-11990" fmla="*/ 1841436 h 4714424"/>
                <a:gd name="connsiteX769-11991" fmla="*/ 5578835 w 12330774"/>
                <a:gd name="connsiteY769-11992" fmla="*/ 2031306 h 4714424"/>
                <a:gd name="connsiteX770-11993" fmla="*/ 5602797 w 12330774"/>
                <a:gd name="connsiteY770-11994" fmla="*/ 2058995 h 4714424"/>
                <a:gd name="connsiteX771-11995" fmla="*/ 5719478 w 12330774"/>
                <a:gd name="connsiteY771-11996" fmla="*/ 2052403 h 4714424"/>
                <a:gd name="connsiteX772-11997" fmla="*/ 5738232 w 12330774"/>
                <a:gd name="connsiteY772-11998" fmla="*/ 2036581 h 4714424"/>
                <a:gd name="connsiteX773-11999" fmla="*/ 5737192 w 12330774"/>
                <a:gd name="connsiteY773-12000" fmla="*/ 2037897 h 4714424"/>
                <a:gd name="connsiteX774-12001" fmla="*/ 5729895 w 12330774"/>
                <a:gd name="connsiteY774-12002" fmla="*/ 1846711 h 4714424"/>
                <a:gd name="connsiteX775-12003" fmla="*/ 5705937 w 12330774"/>
                <a:gd name="connsiteY775-12004" fmla="*/ 1819022 h 4714424"/>
                <a:gd name="connsiteX776-12005" fmla="*/ 5590296 w 12330774"/>
                <a:gd name="connsiteY776-12006" fmla="*/ 1825614 h 4714424"/>
                <a:gd name="connsiteX777-12007" fmla="*/ 5335054 w 12330774"/>
                <a:gd name="connsiteY777-12008" fmla="*/ 1838798 h 4714424"/>
                <a:gd name="connsiteX778-12009" fmla="*/ 5316301 w 12330774"/>
                <a:gd name="connsiteY778-12010" fmla="*/ 1854624 h 4714424"/>
                <a:gd name="connsiteX779-12011" fmla="*/ 5322553 w 12330774"/>
                <a:gd name="connsiteY779-12012" fmla="*/ 2045811 h 4714424"/>
                <a:gd name="connsiteX780-12013" fmla="*/ 5346512 w 12330774"/>
                <a:gd name="connsiteY780-12014" fmla="*/ 2073500 h 4714424"/>
                <a:gd name="connsiteX781-12015" fmla="*/ 5463193 w 12330774"/>
                <a:gd name="connsiteY781-12016" fmla="*/ 2066908 h 4714424"/>
                <a:gd name="connsiteX782-12017" fmla="*/ 5482991 w 12330774"/>
                <a:gd name="connsiteY782-12018" fmla="*/ 2051086 h 4714424"/>
                <a:gd name="connsiteX783-12019" fmla="*/ 5480907 w 12330774"/>
                <a:gd name="connsiteY783-12020" fmla="*/ 2049765 h 4714424"/>
                <a:gd name="connsiteX784-12021" fmla="*/ 5474654 w 12330774"/>
                <a:gd name="connsiteY784-12022" fmla="*/ 1859895 h 4714424"/>
                <a:gd name="connsiteX785-12023" fmla="*/ 5450692 w 12330774"/>
                <a:gd name="connsiteY785-12024" fmla="*/ 1832206 h 4714424"/>
                <a:gd name="connsiteX786-12025" fmla="*/ 5335054 w 12330774"/>
                <a:gd name="connsiteY786-12026" fmla="*/ 1838798 h 4714424"/>
                <a:gd name="connsiteX787-12027" fmla="*/ 5081894 w 12330774"/>
                <a:gd name="connsiteY787-12028" fmla="*/ 1851986 h 4714424"/>
                <a:gd name="connsiteX788-12029" fmla="*/ 5062100 w 12330774"/>
                <a:gd name="connsiteY788-12030" fmla="*/ 1867808 h 4714424"/>
                <a:gd name="connsiteX789-12031" fmla="*/ 5067309 w 12330774"/>
                <a:gd name="connsiteY789-12032" fmla="*/ 2057678 h 4714424"/>
                <a:gd name="connsiteX790-12033" fmla="*/ 5091271 w 12330774"/>
                <a:gd name="connsiteY790-12034" fmla="*/ 2085367 h 4714424"/>
                <a:gd name="connsiteX791-12035" fmla="*/ 5207952 w 12330774"/>
                <a:gd name="connsiteY791-12036" fmla="*/ 2080092 h 4714424"/>
                <a:gd name="connsiteX792-12037" fmla="*/ 5227746 w 12330774"/>
                <a:gd name="connsiteY792-12038" fmla="*/ 2064270 h 4714424"/>
                <a:gd name="connsiteX793-12039" fmla="*/ 5226706 w 12330774"/>
                <a:gd name="connsiteY793-12040" fmla="*/ 2064270 h 4714424"/>
                <a:gd name="connsiteX794-12041" fmla="*/ 5221497 w 12330774"/>
                <a:gd name="connsiteY794-12042" fmla="*/ 1874400 h 4714424"/>
                <a:gd name="connsiteX795-12043" fmla="*/ 5197535 w 12330774"/>
                <a:gd name="connsiteY795-12044" fmla="*/ 1846711 h 4714424"/>
                <a:gd name="connsiteX796-12045" fmla="*/ 5081894 w 12330774"/>
                <a:gd name="connsiteY796-12046" fmla="*/ 1851986 h 4714424"/>
                <a:gd name="connsiteX797-12047" fmla="*/ 4828737 w 12330774"/>
                <a:gd name="connsiteY797-12048" fmla="*/ 1859895 h 4714424"/>
                <a:gd name="connsiteX798-12049" fmla="*/ 4808943 w 12330774"/>
                <a:gd name="connsiteY798-12050" fmla="*/ 1875717 h 4714424"/>
                <a:gd name="connsiteX799-12051" fmla="*/ 4812067 w 12330774"/>
                <a:gd name="connsiteY799-12052" fmla="*/ 2065587 h 4714424"/>
                <a:gd name="connsiteX800-12053" fmla="*/ 4836029 w 12330774"/>
                <a:gd name="connsiteY800-12054" fmla="*/ 2094597 h 4714424"/>
                <a:gd name="connsiteX801-12055" fmla="*/ 4952711 w 12330774"/>
                <a:gd name="connsiteY801-12056" fmla="*/ 2090638 h 4714424"/>
                <a:gd name="connsiteX802-12057" fmla="*/ 4972505 w 12330774"/>
                <a:gd name="connsiteY802-12058" fmla="*/ 2074816 h 4714424"/>
                <a:gd name="connsiteX803-12059" fmla="*/ 4972505 w 12330774"/>
                <a:gd name="connsiteY803-12060" fmla="*/ 2073500 h 4714424"/>
                <a:gd name="connsiteX804-12061" fmla="*/ 4968337 w 12330774"/>
                <a:gd name="connsiteY804-12062" fmla="*/ 1883630 h 4714424"/>
                <a:gd name="connsiteX805-12063" fmla="*/ 4944378 w 12330774"/>
                <a:gd name="connsiteY805-12064" fmla="*/ 1855941 h 4714424"/>
                <a:gd name="connsiteX806-12065" fmla="*/ 4828737 w 12330774"/>
                <a:gd name="connsiteY806-12066" fmla="*/ 1859895 h 4714424"/>
                <a:gd name="connsiteX807-12067" fmla="*/ 4575576 w 12330774"/>
                <a:gd name="connsiteY807-12068" fmla="*/ 1866487 h 4714424"/>
                <a:gd name="connsiteX808-12069" fmla="*/ 4555782 w 12330774"/>
                <a:gd name="connsiteY808-12070" fmla="*/ 1882313 h 4714424"/>
                <a:gd name="connsiteX809-12071" fmla="*/ 4557867 w 12330774"/>
                <a:gd name="connsiteY809-12072" fmla="*/ 2072179 h 4714424"/>
                <a:gd name="connsiteX810-12073" fmla="*/ 4580785 w 12330774"/>
                <a:gd name="connsiteY810-12074" fmla="*/ 2101189 h 4714424"/>
                <a:gd name="connsiteX811-12075" fmla="*/ 4697470 w 12330774"/>
                <a:gd name="connsiteY811-12076" fmla="*/ 2098551 h 4714424"/>
                <a:gd name="connsiteX812-12077" fmla="*/ 4717264 w 12330774"/>
                <a:gd name="connsiteY812-12078" fmla="*/ 2082729 h 4714424"/>
                <a:gd name="connsiteX813-12079" fmla="*/ 4714136 w 12330774"/>
                <a:gd name="connsiteY813-12080" fmla="*/ 1892860 h 4714424"/>
                <a:gd name="connsiteX814-12081" fmla="*/ 4690177 w 12330774"/>
                <a:gd name="connsiteY814-12082" fmla="*/ 1863854 h 4714424"/>
                <a:gd name="connsiteX815-12083" fmla="*/ 4575576 w 12330774"/>
                <a:gd name="connsiteY815-12084" fmla="*/ 1866487 h 4714424"/>
                <a:gd name="connsiteX816-12085" fmla="*/ 4322419 w 12330774"/>
                <a:gd name="connsiteY816-12086" fmla="*/ 1869125 h 4714424"/>
                <a:gd name="connsiteX817-12087" fmla="*/ 4301582 w 12330774"/>
                <a:gd name="connsiteY817-12088" fmla="*/ 1886268 h 4714424"/>
                <a:gd name="connsiteX818-12089" fmla="*/ 4301582 w 12330774"/>
                <a:gd name="connsiteY818-12090" fmla="*/ 2074817 h 4714424"/>
                <a:gd name="connsiteX819-12091" fmla="*/ 4324503 w 12330774"/>
                <a:gd name="connsiteY819-12092" fmla="*/ 2103827 h 4714424"/>
                <a:gd name="connsiteX820-12093" fmla="*/ 4441185 w 12330774"/>
                <a:gd name="connsiteY820-12094" fmla="*/ 2103827 h 4714424"/>
                <a:gd name="connsiteX821-12095" fmla="*/ 4462019 w 12330774"/>
                <a:gd name="connsiteY821-12096" fmla="*/ 2086684 h 4714424"/>
                <a:gd name="connsiteX822-12097" fmla="*/ 4459935 w 12330774"/>
                <a:gd name="connsiteY822-12098" fmla="*/ 2086684 h 4714424"/>
                <a:gd name="connsiteX823-12099" fmla="*/ 4459935 w 12330774"/>
                <a:gd name="connsiteY823-12100" fmla="*/ 1898135 h 4714424"/>
                <a:gd name="connsiteX824-12101" fmla="*/ 4437017 w 12330774"/>
                <a:gd name="connsiteY824-12102" fmla="*/ 1869125 h 4714424"/>
                <a:gd name="connsiteX825-12103" fmla="*/ 4322419 w 12330774"/>
                <a:gd name="connsiteY825-12104" fmla="*/ 1869125 h 4714424"/>
                <a:gd name="connsiteX826-12105" fmla="*/ 4071343 w 12330774"/>
                <a:gd name="connsiteY826-12106" fmla="*/ 1866487 h 4714424"/>
                <a:gd name="connsiteX827-12107" fmla="*/ 4049465 w 12330774"/>
                <a:gd name="connsiteY827-12108" fmla="*/ 1883630 h 4714424"/>
                <a:gd name="connsiteX828-12109" fmla="*/ 4045297 w 12330774"/>
                <a:gd name="connsiteY828-12110" fmla="*/ 2070862 h 4714424"/>
                <a:gd name="connsiteX829-12111" fmla="*/ 4067178 w 12330774"/>
                <a:gd name="connsiteY829-12112" fmla="*/ 2101189 h 4714424"/>
                <a:gd name="connsiteX830-12113" fmla="*/ 4184900 w 12330774"/>
                <a:gd name="connsiteY830-12114" fmla="*/ 2103827 h 4714424"/>
                <a:gd name="connsiteX831-12115" fmla="*/ 4205737 w 12330774"/>
                <a:gd name="connsiteY831-12116" fmla="*/ 2086684 h 4714424"/>
                <a:gd name="connsiteX832-12117" fmla="*/ 4205737 w 12330774"/>
                <a:gd name="connsiteY832-12118" fmla="*/ 2088005 h 4714424"/>
                <a:gd name="connsiteX833-12119" fmla="*/ 4207818 w 12330774"/>
                <a:gd name="connsiteY833-12120" fmla="*/ 1899452 h 4714424"/>
                <a:gd name="connsiteX834-12121" fmla="*/ 4184900 w 12330774"/>
                <a:gd name="connsiteY834-12122" fmla="*/ 1869125 h 4714424"/>
                <a:gd name="connsiteX835-12123" fmla="*/ 4071343 w 12330774"/>
                <a:gd name="connsiteY835-12124" fmla="*/ 1866487 h 4714424"/>
                <a:gd name="connsiteX836-12125" fmla="*/ 2720120 w 12330774"/>
                <a:gd name="connsiteY836-12126" fmla="*/ 2201400 h 4714424"/>
                <a:gd name="connsiteX837-12127" fmla="*/ 2982657 w 12330774"/>
                <a:gd name="connsiteY837-12128" fmla="*/ 3970874 h 4714424"/>
                <a:gd name="connsiteX838-12129" fmla="*/ 4862072 w 12330774"/>
                <a:gd name="connsiteY838-12130" fmla="*/ 4044717 h 4714424"/>
                <a:gd name="connsiteX839-12131" fmla="*/ 4579744 w 12330774"/>
                <a:gd name="connsiteY839-12132" fmla="*/ 2201400 h 4714424"/>
                <a:gd name="connsiteX840-12133" fmla="*/ 4036964 w 12330774"/>
                <a:gd name="connsiteY840-12134" fmla="*/ 2196124 h 4714424"/>
                <a:gd name="connsiteX841-12135" fmla="*/ 4038007 w 12330774"/>
                <a:gd name="connsiteY841-12136" fmla="*/ 2197441 h 4714424"/>
                <a:gd name="connsiteX842-12137" fmla="*/ 2720120 w 12330774"/>
                <a:gd name="connsiteY842-12138" fmla="*/ 2201400 h 4714424"/>
                <a:gd name="connsiteX843-12139" fmla="*/ 3815061 w 12330774"/>
                <a:gd name="connsiteY843-12140" fmla="*/ 1855941 h 4714424"/>
                <a:gd name="connsiteX844-12141" fmla="*/ 3793180 w 12330774"/>
                <a:gd name="connsiteY844-12142" fmla="*/ 1873083 h 4714424"/>
                <a:gd name="connsiteX845-12143" fmla="*/ 3790056 w 12330774"/>
                <a:gd name="connsiteY845-12144" fmla="*/ 2060316 h 4714424"/>
                <a:gd name="connsiteX846-12145" fmla="*/ 3812977 w 12330774"/>
                <a:gd name="connsiteY846-12146" fmla="*/ 2090638 h 4714424"/>
                <a:gd name="connsiteX847-12147" fmla="*/ 3927575 w 12330774"/>
                <a:gd name="connsiteY847-12148" fmla="*/ 2094597 h 4714424"/>
                <a:gd name="connsiteX848-12149" fmla="*/ 3949452 w 12330774"/>
                <a:gd name="connsiteY848-12150" fmla="*/ 2076138 h 4714424"/>
                <a:gd name="connsiteX849-12151" fmla="*/ 3948412 w 12330774"/>
                <a:gd name="connsiteY849-12152" fmla="*/ 2076138 h 4714424"/>
                <a:gd name="connsiteX850-12153" fmla="*/ 3953617 w 12330774"/>
                <a:gd name="connsiteY850-12154" fmla="*/ 1890222 h 4714424"/>
                <a:gd name="connsiteX851-12155" fmla="*/ 3931743 w 12330774"/>
                <a:gd name="connsiteY851-12156" fmla="*/ 1859895 h 4714424"/>
                <a:gd name="connsiteX852-12157" fmla="*/ 3815061 w 12330774"/>
                <a:gd name="connsiteY852-12158" fmla="*/ 1855941 h 4714424"/>
                <a:gd name="connsiteX853-12159" fmla="*/ 3559817 w 12330774"/>
                <a:gd name="connsiteY853-12160" fmla="*/ 1850665 h 4714424"/>
                <a:gd name="connsiteX854-12161" fmla="*/ 3537939 w 12330774"/>
                <a:gd name="connsiteY854-12162" fmla="*/ 1867808 h 4714424"/>
                <a:gd name="connsiteX855-12163" fmla="*/ 3537939 w 12330774"/>
                <a:gd name="connsiteY855-12164" fmla="*/ 2056357 h 4714424"/>
                <a:gd name="connsiteX856-12165" fmla="*/ 3560860 w 12330774"/>
                <a:gd name="connsiteY856-12166" fmla="*/ 2085367 h 4714424"/>
                <a:gd name="connsiteX857-12167" fmla="*/ 3675458 w 12330774"/>
                <a:gd name="connsiteY857-12168" fmla="*/ 2086684 h 4714424"/>
                <a:gd name="connsiteX858-12169" fmla="*/ 3696295 w 12330774"/>
                <a:gd name="connsiteY858-12170" fmla="*/ 2069545 h 4714424"/>
                <a:gd name="connsiteX859-12171" fmla="*/ 3697335 w 12330774"/>
                <a:gd name="connsiteY859-12172" fmla="*/ 2070862 h 4714424"/>
                <a:gd name="connsiteX860-12173" fmla="*/ 3699420 w 12330774"/>
                <a:gd name="connsiteY860-12174" fmla="*/ 1882313 h 4714424"/>
                <a:gd name="connsiteX861-12175" fmla="*/ 3676498 w 12330774"/>
                <a:gd name="connsiteY861-12176" fmla="*/ 1851986 h 4714424"/>
                <a:gd name="connsiteX862-12177" fmla="*/ 3559817 w 12330774"/>
                <a:gd name="connsiteY862-12178" fmla="*/ 1850665 h 4714424"/>
                <a:gd name="connsiteX863-12179" fmla="*/ 3303532 w 12330774"/>
                <a:gd name="connsiteY863-12180" fmla="*/ 1849348 h 4714424"/>
                <a:gd name="connsiteX864-12181" fmla="*/ 3283738 w 12330774"/>
                <a:gd name="connsiteY864-12182" fmla="*/ 1866487 h 4714424"/>
                <a:gd name="connsiteX865-12183" fmla="*/ 3283738 w 12330774"/>
                <a:gd name="connsiteY865-12184" fmla="*/ 2055040 h 4714424"/>
                <a:gd name="connsiteX866-12185" fmla="*/ 3306660 w 12330774"/>
                <a:gd name="connsiteY866-12186" fmla="*/ 2084046 h 4714424"/>
                <a:gd name="connsiteX867-12187" fmla="*/ 3421257 w 12330774"/>
                <a:gd name="connsiteY867-12188" fmla="*/ 2084046 h 4714424"/>
                <a:gd name="connsiteX868-12189" fmla="*/ 3442095 w 12330774"/>
                <a:gd name="connsiteY868-12190" fmla="*/ 2066908 h 4714424"/>
                <a:gd name="connsiteX869-12191" fmla="*/ 3443135 w 12330774"/>
                <a:gd name="connsiteY869-12192" fmla="*/ 2066908 h 4714424"/>
                <a:gd name="connsiteX870-12193" fmla="*/ 3443135 w 12330774"/>
                <a:gd name="connsiteY870-12194" fmla="*/ 1878354 h 4714424"/>
                <a:gd name="connsiteX871-12195" fmla="*/ 3420213 w 12330774"/>
                <a:gd name="connsiteY871-12196" fmla="*/ 1849349 h 4714424"/>
                <a:gd name="connsiteX872-12197" fmla="*/ 3303532 w 12330774"/>
                <a:gd name="connsiteY872-12198" fmla="*/ 1849348 h 4714424"/>
                <a:gd name="connsiteX873-12199" fmla="*/ 3045166 w 12330774"/>
                <a:gd name="connsiteY873-12200" fmla="*/ 1854624 h 4714424"/>
                <a:gd name="connsiteX874-12201" fmla="*/ 3025372 w 12330774"/>
                <a:gd name="connsiteY874-12202" fmla="*/ 1870446 h 4714424"/>
                <a:gd name="connsiteX875-12203" fmla="*/ 3028497 w 12330774"/>
                <a:gd name="connsiteY875-12204" fmla="*/ 2060316 h 4714424"/>
                <a:gd name="connsiteX876-12205" fmla="*/ 3052459 w 12330774"/>
                <a:gd name="connsiteY876-12206" fmla="*/ 2089322 h 4714424"/>
                <a:gd name="connsiteX877-12207" fmla="*/ 3168097 w 12330774"/>
                <a:gd name="connsiteY877-12208" fmla="*/ 2086684 h 4714424"/>
                <a:gd name="connsiteX878-12209" fmla="*/ 3187894 w 12330774"/>
                <a:gd name="connsiteY878-12210" fmla="*/ 2069546 h 4714424"/>
                <a:gd name="connsiteX879-12211" fmla="*/ 3186850 w 12330774"/>
                <a:gd name="connsiteY879-12212" fmla="*/ 2069545 h 4714424"/>
                <a:gd name="connsiteX880-12213" fmla="*/ 3184766 w 12330774"/>
                <a:gd name="connsiteY880-12214" fmla="*/ 1880992 h 4714424"/>
                <a:gd name="connsiteX881-12215" fmla="*/ 3161848 w 12330774"/>
                <a:gd name="connsiteY881-12216" fmla="*/ 1851986 h 4714424"/>
                <a:gd name="connsiteX882-12217" fmla="*/ 3045166 w 12330774"/>
                <a:gd name="connsiteY882-12218" fmla="*/ 1854624 h 4714424"/>
                <a:gd name="connsiteX883-12219" fmla="*/ 772987 w 12330774"/>
                <a:gd name="connsiteY883-12220" fmla="*/ 2412362 h 4714424"/>
                <a:gd name="connsiteX884-12221" fmla="*/ 1063651 w 12330774"/>
                <a:gd name="connsiteY884-12222" fmla="*/ 4156790 h 4714424"/>
                <a:gd name="connsiteX885-12223" fmla="*/ 2824300 w 12330774"/>
                <a:gd name="connsiteY885-12224" fmla="*/ 3976150 h 4714424"/>
                <a:gd name="connsiteX886-12225" fmla="*/ 2536764 w 12330774"/>
                <a:gd name="connsiteY886-12226" fmla="*/ 2210629 h 4714424"/>
                <a:gd name="connsiteX887-12227" fmla="*/ 2536764 w 12330774"/>
                <a:gd name="connsiteY887-12228" fmla="*/ 2211946 h 4714424"/>
                <a:gd name="connsiteX888-12229" fmla="*/ 772987 w 12330774"/>
                <a:gd name="connsiteY888-12230" fmla="*/ 2412362 h 4714424"/>
                <a:gd name="connsiteX889-12231" fmla="*/ 2789921 w 12330774"/>
                <a:gd name="connsiteY889-12232" fmla="*/ 1862533 h 4714424"/>
                <a:gd name="connsiteX890-12233" fmla="*/ 2770128 w 12330774"/>
                <a:gd name="connsiteY890-12234" fmla="*/ 1878355 h 4714424"/>
                <a:gd name="connsiteX891-12235" fmla="*/ 2775336 w 12330774"/>
                <a:gd name="connsiteY891-12236" fmla="*/ 2068225 h 4714424"/>
                <a:gd name="connsiteX892-12237" fmla="*/ 2799298 w 12330774"/>
                <a:gd name="connsiteY892-12238" fmla="*/ 2095914 h 4714424"/>
                <a:gd name="connsiteX893-12239" fmla="*/ 2913899 w 12330774"/>
                <a:gd name="connsiteY893-12240" fmla="*/ 2091959 h 4714424"/>
                <a:gd name="connsiteX894-12241" fmla="*/ 2926138 w 12330774"/>
                <a:gd name="connsiteY894-12242" fmla="*/ 2087510 h 4714424"/>
                <a:gd name="connsiteX895-12243" fmla="*/ 2933672 w 12330774"/>
                <a:gd name="connsiteY895-12244" fmla="*/ 2076170 h 4714424"/>
                <a:gd name="connsiteX896-12245" fmla="*/ 2933693 w 12330774"/>
                <a:gd name="connsiteY896-12246" fmla="*/ 2077454 h 4714424"/>
                <a:gd name="connsiteX897-12247" fmla="*/ 2933693 w 12330774"/>
                <a:gd name="connsiteY897-12248" fmla="*/ 2076138 h 4714424"/>
                <a:gd name="connsiteX898-12249" fmla="*/ 2933672 w 12330774"/>
                <a:gd name="connsiteY898-12250" fmla="*/ 2076170 h 4714424"/>
                <a:gd name="connsiteX899-12251" fmla="*/ 2930565 w 12330774"/>
                <a:gd name="connsiteY899-12252" fmla="*/ 1887584 h 4714424"/>
                <a:gd name="connsiteX900-12253" fmla="*/ 2906607 w 12330774"/>
                <a:gd name="connsiteY900-12254" fmla="*/ 1858578 h 4714424"/>
                <a:gd name="connsiteX901-12255" fmla="*/ 2789921 w 12330774"/>
                <a:gd name="connsiteY901-12256" fmla="*/ 1862533 h 4714424"/>
                <a:gd name="connsiteX902-12257" fmla="*/ 2532596 w 12330774"/>
                <a:gd name="connsiteY902-12258" fmla="*/ 1873084 h 4714424"/>
                <a:gd name="connsiteX903-12259" fmla="*/ 2513843 w 12330774"/>
                <a:gd name="connsiteY903-12260" fmla="*/ 1888905 h 4714424"/>
                <a:gd name="connsiteX904-12261" fmla="*/ 2520095 w 12330774"/>
                <a:gd name="connsiteY904-12262" fmla="*/ 2080092 h 4714424"/>
                <a:gd name="connsiteX905-12263" fmla="*/ 2544057 w 12330774"/>
                <a:gd name="connsiteY905-12264" fmla="*/ 2107781 h 4714424"/>
                <a:gd name="connsiteX906-12265" fmla="*/ 2659695 w 12330774"/>
                <a:gd name="connsiteY906-12266" fmla="*/ 2102506 h 4714424"/>
                <a:gd name="connsiteX907-12267" fmla="*/ 2679492 w 12330774"/>
                <a:gd name="connsiteY907-12268" fmla="*/ 2086684 h 4714424"/>
                <a:gd name="connsiteX908-12269" fmla="*/ 2678448 w 12330774"/>
                <a:gd name="connsiteY908-12270" fmla="*/ 2084047 h 4714424"/>
                <a:gd name="connsiteX909-12271" fmla="*/ 2673240 w 12330774"/>
                <a:gd name="connsiteY909-12272" fmla="*/ 1894176 h 4714424"/>
                <a:gd name="connsiteX910-12273" fmla="*/ 2649278 w 12330774"/>
                <a:gd name="connsiteY910-12274" fmla="*/ 1866487 h 4714424"/>
                <a:gd name="connsiteX911-12275" fmla="*/ 2532596 w 12330774"/>
                <a:gd name="connsiteY911-12276" fmla="*/ 1873084 h 4714424"/>
                <a:gd name="connsiteX912-12277" fmla="*/ 2278395 w 12330774"/>
                <a:gd name="connsiteY912-12278" fmla="*/ 1890222 h 4714424"/>
                <a:gd name="connsiteX913-12279" fmla="*/ 2259645 w 12330774"/>
                <a:gd name="connsiteY913-12280" fmla="*/ 1906044 h 4714424"/>
                <a:gd name="connsiteX914-12281" fmla="*/ 2267978 w 12330774"/>
                <a:gd name="connsiteY914-12282" fmla="*/ 2097235 h 4714424"/>
                <a:gd name="connsiteX915-12283" fmla="*/ 2291940 w 12330774"/>
                <a:gd name="connsiteY915-12284" fmla="*/ 2124924 h 4714424"/>
                <a:gd name="connsiteX916-12285" fmla="*/ 2406538 w 12330774"/>
                <a:gd name="connsiteY916-12286" fmla="*/ 2117011 h 4714424"/>
                <a:gd name="connsiteX917-12287" fmla="*/ 2425291 w 12330774"/>
                <a:gd name="connsiteY917-12288" fmla="*/ 2101189 h 4714424"/>
                <a:gd name="connsiteX918-12289" fmla="*/ 2425291 w 12330774"/>
                <a:gd name="connsiteY918-12290" fmla="*/ 2099868 h 4714424"/>
                <a:gd name="connsiteX919-12291" fmla="*/ 2417999 w 12330774"/>
                <a:gd name="connsiteY919-12292" fmla="*/ 1910003 h 4714424"/>
                <a:gd name="connsiteX920-12293" fmla="*/ 2394037 w 12330774"/>
                <a:gd name="connsiteY920-12294" fmla="*/ 1882313 h 4714424"/>
                <a:gd name="connsiteX921-12295" fmla="*/ 2278395 w 12330774"/>
                <a:gd name="connsiteY921-12296" fmla="*/ 1890222 h 4714424"/>
                <a:gd name="connsiteX922-12297" fmla="*/ 2020030 w 12330774"/>
                <a:gd name="connsiteY922-12298" fmla="*/ 1910003 h 4714424"/>
                <a:gd name="connsiteX923-12299" fmla="*/ 2001276 w 12330774"/>
                <a:gd name="connsiteY923-12300" fmla="*/ 1925824 h 4714424"/>
                <a:gd name="connsiteX924-12301" fmla="*/ 2011693 w 12330774"/>
                <a:gd name="connsiteY924-12302" fmla="*/ 2117011 h 4714424"/>
                <a:gd name="connsiteX925-12303" fmla="*/ 2036699 w 12330774"/>
                <a:gd name="connsiteY925-12304" fmla="*/ 2144700 h 4714424"/>
                <a:gd name="connsiteX926-12305" fmla="*/ 2152337 w 12330774"/>
                <a:gd name="connsiteY926-12306" fmla="*/ 2135470 h 4714424"/>
                <a:gd name="connsiteX927-12307" fmla="*/ 2171090 w 12330774"/>
                <a:gd name="connsiteY927-12308" fmla="*/ 2119648 h 4714424"/>
                <a:gd name="connsiteX928-12309" fmla="*/ 2161714 w 12330774"/>
                <a:gd name="connsiteY928-12310" fmla="*/ 1928462 h 4714424"/>
                <a:gd name="connsiteX929-12311" fmla="*/ 2136711 w 12330774"/>
                <a:gd name="connsiteY929-12312" fmla="*/ 1900773 h 4714424"/>
                <a:gd name="connsiteX930-12313" fmla="*/ 2020030 w 12330774"/>
                <a:gd name="connsiteY930-12314" fmla="*/ 1910003 h 4714424"/>
                <a:gd name="connsiteX931-12315" fmla="*/ 1764785 w 12330774"/>
                <a:gd name="connsiteY931-12316" fmla="*/ 1935054 h 4714424"/>
                <a:gd name="connsiteX932-12317" fmla="*/ 1747075 w 12330774"/>
                <a:gd name="connsiteY932-12318" fmla="*/ 1950876 h 4714424"/>
                <a:gd name="connsiteX933-12319" fmla="*/ 1759576 w 12330774"/>
                <a:gd name="connsiteY933-12320" fmla="*/ 2142062 h 4714424"/>
                <a:gd name="connsiteX934-12321" fmla="*/ 1784582 w 12330774"/>
                <a:gd name="connsiteY934-12322" fmla="*/ 2168435 h 4714424"/>
                <a:gd name="connsiteX935-12323" fmla="*/ 1899180 w 12330774"/>
                <a:gd name="connsiteY935-12324" fmla="*/ 2156567 h 4714424"/>
                <a:gd name="connsiteX936-12325" fmla="*/ 1917858 w 12330774"/>
                <a:gd name="connsiteY936-12326" fmla="*/ 2140809 h 4714424"/>
                <a:gd name="connsiteX937-12327" fmla="*/ 1917933 w 12330774"/>
                <a:gd name="connsiteY937-12328" fmla="*/ 2142062 h 4714424"/>
                <a:gd name="connsiteX938-12329" fmla="*/ 1917933 w 12330774"/>
                <a:gd name="connsiteY938-12330" fmla="*/ 2140746 h 4714424"/>
                <a:gd name="connsiteX939-12331" fmla="*/ 1917858 w 12330774"/>
                <a:gd name="connsiteY939-12332" fmla="*/ 2140809 h 4714424"/>
                <a:gd name="connsiteX940-12333" fmla="*/ 1906472 w 12330774"/>
                <a:gd name="connsiteY940-12334" fmla="*/ 1950876 h 4714424"/>
                <a:gd name="connsiteX941-12335" fmla="*/ 1881467 w 12330774"/>
                <a:gd name="connsiteY941-12336" fmla="*/ 1923187 h 4714424"/>
                <a:gd name="connsiteX942-12337" fmla="*/ 1764785 w 12330774"/>
                <a:gd name="connsiteY942-12338" fmla="*/ 1935054 h 4714424"/>
                <a:gd name="connsiteX943-12339" fmla="*/ 1510584 w 12330774"/>
                <a:gd name="connsiteY943-12340" fmla="*/ 1961422 h 4714424"/>
                <a:gd name="connsiteX944-12341" fmla="*/ 1492874 w 12330774"/>
                <a:gd name="connsiteY944-12342" fmla="*/ 1975927 h 4714424"/>
                <a:gd name="connsiteX945-12343" fmla="*/ 1507460 w 12330774"/>
                <a:gd name="connsiteY945-12344" fmla="*/ 2168435 h 4714424"/>
                <a:gd name="connsiteX946-12345" fmla="*/ 1532465 w 12330774"/>
                <a:gd name="connsiteY946-12346" fmla="*/ 2194803 h 4714424"/>
                <a:gd name="connsiteX947-12347" fmla="*/ 1647063 w 12330774"/>
                <a:gd name="connsiteY947-12348" fmla="*/ 2181619 h 4714424"/>
                <a:gd name="connsiteX948-12349" fmla="*/ 1664773 w 12330774"/>
                <a:gd name="connsiteY948-12350" fmla="*/ 2167114 h 4714424"/>
                <a:gd name="connsiteX949-12351" fmla="*/ 1651231 w 12330774"/>
                <a:gd name="connsiteY949-12352" fmla="*/ 1974610 h 4714424"/>
                <a:gd name="connsiteX950-12353" fmla="*/ 1626225 w 12330774"/>
                <a:gd name="connsiteY950-12354" fmla="*/ 1948238 h 4714424"/>
                <a:gd name="connsiteX951-12355" fmla="*/ 1510584 w 12330774"/>
                <a:gd name="connsiteY951-12356" fmla="*/ 1961422 h 4714424"/>
                <a:gd name="connsiteX952-12357" fmla="*/ 1255343 w 12330774"/>
                <a:gd name="connsiteY952-12358" fmla="*/ 1993070 h 4714424"/>
                <a:gd name="connsiteX953-12359" fmla="*/ 1237633 w 12330774"/>
                <a:gd name="connsiteY953-12360" fmla="*/ 2007571 h 4714424"/>
                <a:gd name="connsiteX954-12361" fmla="*/ 1254303 w 12330774"/>
                <a:gd name="connsiteY954-12362" fmla="*/ 2200078 h 4714424"/>
                <a:gd name="connsiteX955-12363" fmla="*/ 1280349 w 12330774"/>
                <a:gd name="connsiteY955-12364" fmla="*/ 2226451 h 4714424"/>
                <a:gd name="connsiteX956-12365" fmla="*/ 1394946 w 12330774"/>
                <a:gd name="connsiteY956-12366" fmla="*/ 2211946 h 4714424"/>
                <a:gd name="connsiteX957-12367" fmla="*/ 1412656 w 12330774"/>
                <a:gd name="connsiteY957-12368" fmla="*/ 2197441 h 4714424"/>
                <a:gd name="connsiteX958-12369" fmla="*/ 1411615 w 12330774"/>
                <a:gd name="connsiteY958-12370" fmla="*/ 2196124 h 4714424"/>
                <a:gd name="connsiteX959-12371" fmla="*/ 1395986 w 12330774"/>
                <a:gd name="connsiteY959-12372" fmla="*/ 2003616 h 4714424"/>
                <a:gd name="connsiteX960-12373" fmla="*/ 1370984 w 12330774"/>
                <a:gd name="connsiteY960-12374" fmla="*/ 1977244 h 4714424"/>
                <a:gd name="connsiteX961-12375" fmla="*/ 1255343 w 12330774"/>
                <a:gd name="connsiteY961-12376" fmla="*/ 1993070 h 4714424"/>
                <a:gd name="connsiteX962-12377" fmla="*/ 1001142 w 12330774"/>
                <a:gd name="connsiteY962-12378" fmla="*/ 2031306 h 4714424"/>
                <a:gd name="connsiteX963-12379" fmla="*/ 984473 w 12330774"/>
                <a:gd name="connsiteY963-12380" fmla="*/ 2045811 h 4714424"/>
                <a:gd name="connsiteX964-12381" fmla="*/ 1003226 w 12330774"/>
                <a:gd name="connsiteY964-12382" fmla="*/ 2238319 h 4714424"/>
                <a:gd name="connsiteX965-12383" fmla="*/ 1029272 w 12330774"/>
                <a:gd name="connsiteY965-12384" fmla="*/ 2263370 h 4714424"/>
                <a:gd name="connsiteX966-12385" fmla="*/ 1143870 w 12330774"/>
                <a:gd name="connsiteY966-12386" fmla="*/ 2246227 h 4714424"/>
                <a:gd name="connsiteX967-12387" fmla="*/ 1160539 w 12330774"/>
                <a:gd name="connsiteY967-12388" fmla="*/ 2231722 h 4714424"/>
                <a:gd name="connsiteX968-12389" fmla="*/ 1142829 w 12330774"/>
                <a:gd name="connsiteY968-12390" fmla="*/ 2039219 h 4714424"/>
                <a:gd name="connsiteX969-12391" fmla="*/ 1116783 w 12330774"/>
                <a:gd name="connsiteY969-12392" fmla="*/ 2014168 h 4714424"/>
                <a:gd name="connsiteX970-12393" fmla="*/ 1001142 w 12330774"/>
                <a:gd name="connsiteY970-12394" fmla="*/ 2031306 h 4714424"/>
                <a:gd name="connsiteX971-12395" fmla="*/ 746941 w 12330774"/>
                <a:gd name="connsiteY971-12396" fmla="*/ 2073500 h 4714424"/>
                <a:gd name="connsiteX972-12397" fmla="*/ 730275 w 12330774"/>
                <a:gd name="connsiteY972-12398" fmla="*/ 2086684 h 4714424"/>
                <a:gd name="connsiteX973-12399" fmla="*/ 752150 w 12330774"/>
                <a:gd name="connsiteY973-12400" fmla="*/ 2280508 h 4714424"/>
                <a:gd name="connsiteX974-12401" fmla="*/ 778196 w 12330774"/>
                <a:gd name="connsiteY974-12402" fmla="*/ 2305564 h 4714424"/>
                <a:gd name="connsiteX975-12403" fmla="*/ 891753 w 12330774"/>
                <a:gd name="connsiteY975-12404" fmla="*/ 2285784 h 4714424"/>
                <a:gd name="connsiteX976-12405" fmla="*/ 908422 w 12330774"/>
                <a:gd name="connsiteY976-12406" fmla="*/ 2271278 h 4714424"/>
                <a:gd name="connsiteX977-12407" fmla="*/ 888629 w 12330774"/>
                <a:gd name="connsiteY977-12408" fmla="*/ 2078775 h 4714424"/>
                <a:gd name="connsiteX978-12409" fmla="*/ 862582 w 12330774"/>
                <a:gd name="connsiteY978-12410" fmla="*/ 2053719 h 4714424"/>
                <a:gd name="connsiteX979-12411" fmla="*/ 746941 w 12330774"/>
                <a:gd name="connsiteY979-12412" fmla="*/ 2073500 h 4714424"/>
                <a:gd name="connsiteX980-12413" fmla="*/ 492744 w 12330774"/>
                <a:gd name="connsiteY980-12414" fmla="*/ 2120965 h 4714424"/>
                <a:gd name="connsiteX981-12415" fmla="*/ 477115 w 12330774"/>
                <a:gd name="connsiteY981-12416" fmla="*/ 2134154 h 4714424"/>
                <a:gd name="connsiteX982-12417" fmla="*/ 502117 w 12330774"/>
                <a:gd name="connsiteY982-12418" fmla="*/ 2327978 h 4714424"/>
                <a:gd name="connsiteX983-12419" fmla="*/ 528163 w 12330774"/>
                <a:gd name="connsiteY983-12420" fmla="*/ 2351713 h 4714424"/>
                <a:gd name="connsiteX984-12421" fmla="*/ 641720 w 12330774"/>
                <a:gd name="connsiteY984-12422" fmla="*/ 2329294 h 4714424"/>
                <a:gd name="connsiteX985-12423" fmla="*/ 657204 w 12330774"/>
                <a:gd name="connsiteY985-12424" fmla="*/ 2316230 h 4714424"/>
                <a:gd name="connsiteX986-12425" fmla="*/ 657346 w 12330774"/>
                <a:gd name="connsiteY986-12426" fmla="*/ 2317427 h 4714424"/>
                <a:gd name="connsiteX987-12427" fmla="*/ 657346 w 12330774"/>
                <a:gd name="connsiteY987-12428" fmla="*/ 2316111 h 4714424"/>
                <a:gd name="connsiteX988-12429" fmla="*/ 657204 w 12330774"/>
                <a:gd name="connsiteY988-12430" fmla="*/ 2316230 h 4714424"/>
                <a:gd name="connsiteX989-12431" fmla="*/ 634428 w 12330774"/>
                <a:gd name="connsiteY989-12432" fmla="*/ 2123603 h 4714424"/>
                <a:gd name="connsiteX990-12433" fmla="*/ 608382 w 12330774"/>
                <a:gd name="connsiteY990-12434" fmla="*/ 2098551 h 4714424"/>
                <a:gd name="connsiteX991-12435" fmla="*/ 492744 w 12330774"/>
                <a:gd name="connsiteY991-12436" fmla="*/ 2120965 h 4714424"/>
                <a:gd name="connsiteX992-12437" fmla="*/ 237499 w 12330774"/>
                <a:gd name="connsiteY992-12438" fmla="*/ 2176343 h 4714424"/>
                <a:gd name="connsiteX993-12439" fmla="*/ 222914 w 12330774"/>
                <a:gd name="connsiteY993-12440" fmla="*/ 2188211 h 4714424"/>
                <a:gd name="connsiteX994-12441" fmla="*/ 252084 w 12330774"/>
                <a:gd name="connsiteY994-12442" fmla="*/ 2383356 h 4714424"/>
                <a:gd name="connsiteX995-12443" fmla="*/ 279171 w 12330774"/>
                <a:gd name="connsiteY995-12444" fmla="*/ 2407091 h 4714424"/>
                <a:gd name="connsiteX996-12445" fmla="*/ 391688 w 12330774"/>
                <a:gd name="connsiteY996-12446" fmla="*/ 2380719 h 4714424"/>
                <a:gd name="connsiteX997-12447" fmla="*/ 407313 w 12330774"/>
                <a:gd name="connsiteY997-12448" fmla="*/ 2367534 h 4714424"/>
                <a:gd name="connsiteX998-12449" fmla="*/ 406273 w 12330774"/>
                <a:gd name="connsiteY998-12450" fmla="*/ 2367535 h 4714424"/>
                <a:gd name="connsiteX999-12451" fmla="*/ 380227 w 12330774"/>
                <a:gd name="connsiteY999-12452" fmla="*/ 2173710 h 4714424"/>
                <a:gd name="connsiteX1000-12453" fmla="*/ 353140 w 12330774"/>
                <a:gd name="connsiteY1000-12454" fmla="*/ 2149976 h 4714424"/>
                <a:gd name="connsiteX1001-12455" fmla="*/ 237499 w 12330774"/>
                <a:gd name="connsiteY1001-12456" fmla="*/ 2176343 h 4714424"/>
                <a:gd name="connsiteX1002-12457" fmla="*/ 0 w 12330774"/>
                <a:gd name="connsiteY1002-12458" fmla="*/ 2149329 h 4714424"/>
                <a:gd name="connsiteX1003-12459" fmla="*/ 53213 w 12330774"/>
                <a:gd name="connsiteY1003-12460" fmla="*/ 2136125 h 4714424"/>
                <a:gd name="connsiteX1004-12461" fmla="*/ 4043212 w 12330774"/>
                <a:gd name="connsiteY1004-12462" fmla="*/ 1771552 h 4714424"/>
                <a:gd name="connsiteX1005-12463" fmla="*/ 8509436 w 12330774"/>
                <a:gd name="connsiteY1005-12464" fmla="*/ 1361490 h 4714424"/>
                <a:gd name="connsiteX1006-12465" fmla="*/ 11251466 w 12330774"/>
                <a:gd name="connsiteY1006-12466" fmla="*/ 554544 h 4714424"/>
                <a:gd name="connsiteX1007-12467" fmla="*/ 11970313 w 12330774"/>
                <a:gd name="connsiteY1007-12468" fmla="*/ 97008 h 4714424"/>
                <a:gd name="connsiteX1008-12469" fmla="*/ 12010811 w 12330774"/>
                <a:gd name="connsiteY1008-12470" fmla="*/ 36851 h 4714424"/>
                <a:gd name="connsiteX1009-12471" fmla="*/ 12028827 w 12330774"/>
                <a:gd name="connsiteY1009-12472" fmla="*/ 0 h 4714424"/>
                <a:gd name="connsiteX1010-12473" fmla="*/ 12064662 w 12330774"/>
                <a:gd name="connsiteY1010-12474" fmla="*/ 144107 h 4714424"/>
                <a:gd name="connsiteX1011-12475" fmla="*/ 12038031 w 12330774"/>
                <a:gd name="connsiteY1011-12476" fmla="*/ 118105 h 4714424"/>
                <a:gd name="connsiteX1012-12477" fmla="*/ 12006776 w 12330774"/>
                <a:gd name="connsiteY1012-12478" fmla="*/ 122064 h 4714424"/>
                <a:gd name="connsiteX1013-12479" fmla="*/ 11956768 w 12330774"/>
                <a:gd name="connsiteY1013-12480" fmla="*/ 185351 h 4714424"/>
                <a:gd name="connsiteX1014-12481" fmla="*/ 11953644 w 12330774"/>
                <a:gd name="connsiteY1014-12482" fmla="*/ 190626 h 4714424"/>
                <a:gd name="connsiteX1015-12483" fmla="*/ 11956768 w 12330774"/>
                <a:gd name="connsiteY1015-12484" fmla="*/ 197218 h 4714424"/>
                <a:gd name="connsiteX1016-12485" fmla="*/ 12061989 w 12330774"/>
                <a:gd name="connsiteY1016-12486" fmla="*/ 352807 h 4714424"/>
                <a:gd name="connsiteX1017-12487" fmla="*/ 12094287 w 12330774"/>
                <a:gd name="connsiteY1017-12488" fmla="*/ 356761 h 4714424"/>
                <a:gd name="connsiteX1018-12489" fmla="*/ 12079294 w 12330774"/>
                <a:gd name="connsiteY1018-12490" fmla="*/ 202948 h 4714424"/>
                <a:gd name="connsiteX1019-12491" fmla="*/ 12081567 w 12330774"/>
                <a:gd name="connsiteY1019-12492" fmla="*/ 212090 h 4714424"/>
                <a:gd name="connsiteX1020-12493" fmla="*/ 12098455 w 12330774"/>
                <a:gd name="connsiteY1020-12494" fmla="*/ 351486 h 4714424"/>
                <a:gd name="connsiteX1021-12495" fmla="*/ 12087185 w 12330774"/>
                <a:gd name="connsiteY1021-12496" fmla="*/ 234684 h 4714424"/>
                <a:gd name="connsiteX1022-12497" fmla="*/ 12091587 w 12330774"/>
                <a:gd name="connsiteY1022-12498" fmla="*/ 252385 h 4714424"/>
                <a:gd name="connsiteX1023-12499" fmla="*/ 12102620 w 12330774"/>
                <a:gd name="connsiteY1023-12500" fmla="*/ 346215 h 4714424"/>
                <a:gd name="connsiteX1024-12501" fmla="*/ 12108872 w 12330774"/>
                <a:gd name="connsiteY1024-12502" fmla="*/ 396318 h 4714424"/>
                <a:gd name="connsiteX1025-12503" fmla="*/ 12294316 w 12330774"/>
                <a:gd name="connsiteY1025-12504" fmla="*/ 2283146 h 4714424"/>
                <a:gd name="connsiteX1026-12505" fmla="*/ 12303688 w 12330774"/>
                <a:gd name="connsiteY1026-12506" fmla="*/ 2389949 h 4714424"/>
                <a:gd name="connsiteX1027-12507" fmla="*/ 12325566 w 12330774"/>
                <a:gd name="connsiteY1027-12508" fmla="*/ 2662886 h 4714424"/>
                <a:gd name="connsiteX1028-12509" fmla="*/ 12330774 w 12330774"/>
                <a:gd name="connsiteY1028-12510" fmla="*/ 2738045 h 4714424"/>
                <a:gd name="connsiteX1029-12511" fmla="*/ 12326610 w 12330774"/>
                <a:gd name="connsiteY1029-12512" fmla="*/ 2747275 h 4714424"/>
                <a:gd name="connsiteX1030-12513" fmla="*/ 12327650 w 12330774"/>
                <a:gd name="connsiteY1030-12514" fmla="*/ 2768367 h 4714424"/>
                <a:gd name="connsiteX1031-12515" fmla="*/ 11698304 w 12330774"/>
                <a:gd name="connsiteY1031-12516" fmla="*/ 3370022 h 4714424"/>
                <a:gd name="connsiteX1032-12517" fmla="*/ 9034503 w 12330774"/>
                <a:gd name="connsiteY1032-12518" fmla="*/ 4226673 h 4714424"/>
                <a:gd name="connsiteX1033-12519" fmla="*/ 7136335 w 12330774"/>
                <a:gd name="connsiteY1033-12520" fmla="*/ 4446871 h 4714424"/>
                <a:gd name="connsiteX1034-12521" fmla="*/ 5157341 w 12330774"/>
                <a:gd name="connsiteY1034-12522" fmla="*/ 4519660 h 4714424"/>
                <a:gd name="connsiteX1035-12523" fmla="*/ 1090025 w 12330774"/>
                <a:gd name="connsiteY1035-12524" fmla="*/ 4623271 h 4714424"/>
                <a:gd name="connsiteX1036-12525" fmla="*/ 637856 w 12330774"/>
                <a:gd name="connsiteY1036-12526" fmla="*/ 4714424 h 4714424"/>
                <a:gd name="connsiteX1037-12527" fmla="*/ 611100 w 12330774"/>
                <a:gd name="connsiteY1037-12528" fmla="*/ 4606825 h 4714424"/>
                <a:gd name="connsiteX1038-12529" fmla="*/ 669850 w 12330774"/>
                <a:gd name="connsiteY1038-12530" fmla="*/ 4594546 h 4714424"/>
                <a:gd name="connsiteX1039-12531" fmla="*/ 685476 w 12330774"/>
                <a:gd name="connsiteY1039-12532" fmla="*/ 4581362 h 4714424"/>
                <a:gd name="connsiteX1040-12533" fmla="*/ 660474 w 12330774"/>
                <a:gd name="connsiteY1040-12534" fmla="*/ 4387534 h 4714424"/>
                <a:gd name="connsiteX1041-12535" fmla="*/ 634428 w 12330774"/>
                <a:gd name="connsiteY1041-12536" fmla="*/ 4363803 h 4714424"/>
                <a:gd name="connsiteX1042-12537" fmla="*/ 554735 w 12330774"/>
                <a:gd name="connsiteY1042-12538" fmla="*/ 4380156 h 4714424"/>
                <a:gd name="connsiteX1043-12539" fmla="*/ 523510 w 12330774"/>
                <a:gd name="connsiteY1043-12540" fmla="*/ 4254589 h 4714424"/>
                <a:gd name="connsiteX1044-12541" fmla="*/ 960511 w 12330774"/>
                <a:gd name="connsiteY1044-12542" fmla="*/ 4167341 h 4714424"/>
                <a:gd name="connsiteX1045-12543" fmla="*/ 649013 w 12330774"/>
                <a:gd name="connsiteY1045-12544" fmla="*/ 2428184 h 4714424"/>
                <a:gd name="connsiteX1046-12545" fmla="*/ 294538 w 12330774"/>
                <a:gd name="connsiteY1046-12546" fmla="*/ 2504332 h 4714424"/>
                <a:gd name="connsiteX1047-12547" fmla="*/ 100798 w 12330774"/>
                <a:gd name="connsiteY1047-12548" fmla="*/ 2554683 h 4714424"/>
                <a:gd name="connsiteX1048-12549" fmla="*/ 76391 w 12330774"/>
                <a:gd name="connsiteY1048-12550" fmla="*/ 2456530 h 4714424"/>
                <a:gd name="connsiteX1049-12551" fmla="*/ 144779 w 12330774"/>
                <a:gd name="connsiteY1049-12552" fmla="*/ 2438735 h 4714424"/>
                <a:gd name="connsiteX1050-12553" fmla="*/ 159364 w 12330774"/>
                <a:gd name="connsiteY1050-12554" fmla="*/ 2426867 h 4714424"/>
                <a:gd name="connsiteX1051-12555" fmla="*/ 160405 w 12330774"/>
                <a:gd name="connsiteY1051-12556" fmla="*/ 2425551 h 4714424"/>
                <a:gd name="connsiteX1052-12557" fmla="*/ 130194 w 12330774"/>
                <a:gd name="connsiteY1052-12558" fmla="*/ 2231722 h 4714424"/>
                <a:gd name="connsiteX1053-12559" fmla="*/ 103108 w 12330774"/>
                <a:gd name="connsiteY1053-12560" fmla="*/ 2209308 h 4714424"/>
                <a:gd name="connsiteX1054-12561" fmla="*/ 20314 w 12330774"/>
                <a:gd name="connsiteY1054-12562" fmla="*/ 2231021 h 4714424"/>
                <a:gd name="connsiteX1055-12563" fmla="*/ 0 w 12330774"/>
                <a:gd name="connsiteY1055-12564" fmla="*/ 2149329 h 4714424"/>
                <a:gd name="connsiteX0-12565" fmla="*/ 9521027 w 12330774"/>
                <a:gd name="connsiteY0-12566" fmla="*/ 3765183 h 4714424"/>
                <a:gd name="connsiteX1-12567" fmla="*/ 9409554 w 12330774"/>
                <a:gd name="connsiteY1-12568" fmla="*/ 3794193 h 4714424"/>
                <a:gd name="connsiteX2-12569" fmla="*/ 9394969 w 12330774"/>
                <a:gd name="connsiteY2-12570" fmla="*/ 3806060 h 4714424"/>
                <a:gd name="connsiteX3-12571" fmla="*/ 9393925 w 12330774"/>
                <a:gd name="connsiteY3-12572" fmla="*/ 3806060 h 4714424"/>
                <a:gd name="connsiteX4-12573" fmla="*/ 9423096 w 12330774"/>
                <a:gd name="connsiteY4-12574" fmla="*/ 3999885 h 4714424"/>
                <a:gd name="connsiteX5-12575" fmla="*/ 9450185 w 12330774"/>
                <a:gd name="connsiteY5-12576" fmla="*/ 4023619 h 4714424"/>
                <a:gd name="connsiteX6-12577" fmla="*/ 9565822 w 12330774"/>
                <a:gd name="connsiteY6-12578" fmla="*/ 3993293 h 4714424"/>
                <a:gd name="connsiteX7-12579" fmla="*/ 9580408 w 12330774"/>
                <a:gd name="connsiteY7-12580" fmla="*/ 3981425 h 4714424"/>
                <a:gd name="connsiteX8-12581" fmla="*/ 9548114 w 12330774"/>
                <a:gd name="connsiteY8-12582" fmla="*/ 3787601 h 4714424"/>
                <a:gd name="connsiteX9-12583" fmla="*/ 9521027 w 12330774"/>
                <a:gd name="connsiteY9-12584" fmla="*/ 3765183 h 4714424"/>
                <a:gd name="connsiteX10-12585" fmla="*/ 9162646 w 12330774"/>
                <a:gd name="connsiteY10-12586" fmla="*/ 3848250 h 4714424"/>
                <a:gd name="connsiteX11-12587" fmla="*/ 9147020 w 12330774"/>
                <a:gd name="connsiteY11-12588" fmla="*/ 3861439 h 4714424"/>
                <a:gd name="connsiteX12-12589" fmla="*/ 9145977 w 12330774"/>
                <a:gd name="connsiteY12-12590" fmla="*/ 3860118 h 4714424"/>
                <a:gd name="connsiteX13-12591" fmla="*/ 9168898 w 12330774"/>
                <a:gd name="connsiteY13-12592" fmla="*/ 4053947 h 4714424"/>
                <a:gd name="connsiteX14-12593" fmla="*/ 9194944 w 12330774"/>
                <a:gd name="connsiteY14-12594" fmla="*/ 4078998 h 4714424"/>
                <a:gd name="connsiteX15-12595" fmla="*/ 9312666 w 12330774"/>
                <a:gd name="connsiteY15-12596" fmla="*/ 4055263 h 4714424"/>
                <a:gd name="connsiteX16-12597" fmla="*/ 9328292 w 12330774"/>
                <a:gd name="connsiteY16-12598" fmla="*/ 4042079 h 4714424"/>
                <a:gd name="connsiteX17-12599" fmla="*/ 9301205 w 12330774"/>
                <a:gd name="connsiteY17-12600" fmla="*/ 3848250 h 4714424"/>
                <a:gd name="connsiteX18-12601" fmla="*/ 9274119 w 12330774"/>
                <a:gd name="connsiteY18-12602" fmla="*/ 3824520 h 4714424"/>
                <a:gd name="connsiteX19-12603" fmla="*/ 9162646 w 12330774"/>
                <a:gd name="connsiteY19-12604" fmla="*/ 3848250 h 4714424"/>
                <a:gd name="connsiteX20-12605" fmla="*/ 9766892 w 12330774"/>
                <a:gd name="connsiteY20-12606" fmla="*/ 3695304 h 4714424"/>
                <a:gd name="connsiteX21-12607" fmla="*/ 9655419 w 12330774"/>
                <a:gd name="connsiteY21-12608" fmla="*/ 3728264 h 4714424"/>
                <a:gd name="connsiteX22-12609" fmla="*/ 9641877 w 12330774"/>
                <a:gd name="connsiteY22-12610" fmla="*/ 3740131 h 4714424"/>
                <a:gd name="connsiteX23-12611" fmla="*/ 9640833 w 12330774"/>
                <a:gd name="connsiteY23-12612" fmla="*/ 3738814 h 4714424"/>
                <a:gd name="connsiteX24-12613" fmla="*/ 9675216 w 12330774"/>
                <a:gd name="connsiteY24-12614" fmla="*/ 3932639 h 4714424"/>
                <a:gd name="connsiteX25-12615" fmla="*/ 9703342 w 12330774"/>
                <a:gd name="connsiteY25-12616" fmla="*/ 3955053 h 4714424"/>
                <a:gd name="connsiteX26-12617" fmla="*/ 9817940 w 12330774"/>
                <a:gd name="connsiteY26-12618" fmla="*/ 3922092 h 4714424"/>
                <a:gd name="connsiteX27-12619" fmla="*/ 9831485 w 12330774"/>
                <a:gd name="connsiteY27-12620" fmla="*/ 3910225 h 4714424"/>
                <a:gd name="connsiteX28-12621" fmla="*/ 9795022 w 12330774"/>
                <a:gd name="connsiteY28-12622" fmla="*/ 3716396 h 4714424"/>
                <a:gd name="connsiteX29-12623" fmla="*/ 9766892 w 12330774"/>
                <a:gd name="connsiteY29-12624" fmla="*/ 3695304 h 4714424"/>
                <a:gd name="connsiteX30-12625" fmla="*/ 10013800 w 12330774"/>
                <a:gd name="connsiteY30-12626" fmla="*/ 3618828 h 4714424"/>
                <a:gd name="connsiteX31-12627" fmla="*/ 9902327 w 12330774"/>
                <a:gd name="connsiteY31-12628" fmla="*/ 3654426 h 4714424"/>
                <a:gd name="connsiteX32-12629" fmla="*/ 9893211 w 12330774"/>
                <a:gd name="connsiteY32-12630" fmla="*/ 3660855 h 4714424"/>
                <a:gd name="connsiteX33-12631" fmla="*/ 9888988 w 12330774"/>
                <a:gd name="connsiteY33-12632" fmla="*/ 3666040 h 4714424"/>
                <a:gd name="connsiteX34-12633" fmla="*/ 9888783 w 12330774"/>
                <a:gd name="connsiteY34-12634" fmla="*/ 3664977 h 4714424"/>
                <a:gd name="connsiteX35-12635" fmla="*/ 9888782 w 12330774"/>
                <a:gd name="connsiteY35-12636" fmla="*/ 3666293 h 4714424"/>
                <a:gd name="connsiteX36-12637" fmla="*/ 9888988 w 12330774"/>
                <a:gd name="connsiteY36-12638" fmla="*/ 3666040 h 4714424"/>
                <a:gd name="connsiteX37-12639" fmla="*/ 9926289 w 12330774"/>
                <a:gd name="connsiteY37-12640" fmla="*/ 3858801 h 4714424"/>
                <a:gd name="connsiteX38-12641" fmla="*/ 9954419 w 12330774"/>
                <a:gd name="connsiteY38-12642" fmla="*/ 3881215 h 4714424"/>
                <a:gd name="connsiteX39-12643" fmla="*/ 10067973 w 12330774"/>
                <a:gd name="connsiteY39-12644" fmla="*/ 3844296 h 4714424"/>
                <a:gd name="connsiteX40-12645" fmla="*/ 10081518 w 12330774"/>
                <a:gd name="connsiteY40-12646" fmla="*/ 3832429 h 4714424"/>
                <a:gd name="connsiteX41-12647" fmla="*/ 10041930 w 12330774"/>
                <a:gd name="connsiteY41-12648" fmla="*/ 3639925 h 4714424"/>
                <a:gd name="connsiteX42-12649" fmla="*/ 10013800 w 12330774"/>
                <a:gd name="connsiteY42-12650" fmla="*/ 3618828 h 4714424"/>
                <a:gd name="connsiteX43-12651" fmla="*/ 8914697 w 12330774"/>
                <a:gd name="connsiteY43-12652" fmla="*/ 3886490 h 4714424"/>
                <a:gd name="connsiteX44-12653" fmla="*/ 8896988 w 12330774"/>
                <a:gd name="connsiteY44-12654" fmla="*/ 3900995 h 4714424"/>
                <a:gd name="connsiteX45-12655" fmla="*/ 8912613 w 12330774"/>
                <a:gd name="connsiteY45-12656" fmla="*/ 4093498 h 4714424"/>
                <a:gd name="connsiteX46-12657" fmla="*/ 8937615 w 12330774"/>
                <a:gd name="connsiteY46-12658" fmla="*/ 4119871 h 4714424"/>
                <a:gd name="connsiteX47-12659" fmla="*/ 8988664 w 12330774"/>
                <a:gd name="connsiteY47-12660" fmla="*/ 4113279 h 4714424"/>
                <a:gd name="connsiteX48-12661" fmla="*/ 9055341 w 12330774"/>
                <a:gd name="connsiteY48-12662" fmla="*/ 4104050 h 4714424"/>
                <a:gd name="connsiteX49-12663" fmla="*/ 9072010 w 12330774"/>
                <a:gd name="connsiteY49-12664" fmla="*/ 4089544 h 4714424"/>
                <a:gd name="connsiteX50-12665" fmla="*/ 9053257 w 12330774"/>
                <a:gd name="connsiteY50-12666" fmla="*/ 3897037 h 4714424"/>
                <a:gd name="connsiteX51-12667" fmla="*/ 9027211 w 12330774"/>
                <a:gd name="connsiteY51-12668" fmla="*/ 3871985 h 4714424"/>
                <a:gd name="connsiteX52-12669" fmla="*/ 8965746 w 12330774"/>
                <a:gd name="connsiteY52-12670" fmla="*/ 3879898 h 4714424"/>
                <a:gd name="connsiteX53-12671" fmla="*/ 8914697 w 12330774"/>
                <a:gd name="connsiteY53-12672" fmla="*/ 3886490 h 4714424"/>
                <a:gd name="connsiteX54-12673" fmla="*/ 10258624 w 12330774"/>
                <a:gd name="connsiteY54-12674" fmla="*/ 3537077 h 4714424"/>
                <a:gd name="connsiteX55-12675" fmla="*/ 10147151 w 12330774"/>
                <a:gd name="connsiteY55-12676" fmla="*/ 3575312 h 4714424"/>
                <a:gd name="connsiteX56-12677" fmla="*/ 10134650 w 12330774"/>
                <a:gd name="connsiteY56-12678" fmla="*/ 3587180 h 4714424"/>
                <a:gd name="connsiteX57-12679" fmla="*/ 10175281 w 12330774"/>
                <a:gd name="connsiteY57-12680" fmla="*/ 3779688 h 4714424"/>
                <a:gd name="connsiteX58-12681" fmla="*/ 10203408 w 12330774"/>
                <a:gd name="connsiteY58-12682" fmla="*/ 3800785 h 4714424"/>
                <a:gd name="connsiteX59-12683" fmla="*/ 10315925 w 12330774"/>
                <a:gd name="connsiteY59-12684" fmla="*/ 3762545 h 4714424"/>
                <a:gd name="connsiteX60-12685" fmla="*/ 10328426 w 12330774"/>
                <a:gd name="connsiteY60-12686" fmla="*/ 3750682 h 4714424"/>
                <a:gd name="connsiteX61-12687" fmla="*/ 10286754 w 12330774"/>
                <a:gd name="connsiteY61-12688" fmla="*/ 3558174 h 4714424"/>
                <a:gd name="connsiteX62-12689" fmla="*/ 10258624 w 12330774"/>
                <a:gd name="connsiteY62-12690" fmla="*/ 3537077 h 4714424"/>
                <a:gd name="connsiteX63-12691" fmla="*/ 8661537 w 12330774"/>
                <a:gd name="connsiteY63-12692" fmla="*/ 3918134 h 4714424"/>
                <a:gd name="connsiteX64-12693" fmla="*/ 8643827 w 12330774"/>
                <a:gd name="connsiteY64-12694" fmla="*/ 3932639 h 4714424"/>
                <a:gd name="connsiteX65-12695" fmla="*/ 8659456 w 12330774"/>
                <a:gd name="connsiteY65-12696" fmla="*/ 4125147 h 4714424"/>
                <a:gd name="connsiteX66-12697" fmla="*/ 8684458 w 12330774"/>
                <a:gd name="connsiteY66-12698" fmla="*/ 4151515 h 4714424"/>
                <a:gd name="connsiteX67-12699" fmla="*/ 8800096 w 12330774"/>
                <a:gd name="connsiteY67-12700" fmla="*/ 4137014 h 4714424"/>
                <a:gd name="connsiteX68-12701" fmla="*/ 8817809 w 12330774"/>
                <a:gd name="connsiteY68-12702" fmla="*/ 4122509 h 4714424"/>
                <a:gd name="connsiteX69-12703" fmla="*/ 8802180 w 12330774"/>
                <a:gd name="connsiteY69-12704" fmla="*/ 3930001 h 4714424"/>
                <a:gd name="connsiteX70-12705" fmla="*/ 8777178 w 12330774"/>
                <a:gd name="connsiteY70-12706" fmla="*/ 3903633 h 4714424"/>
                <a:gd name="connsiteX71-12707" fmla="*/ 8661537 w 12330774"/>
                <a:gd name="connsiteY71-12708" fmla="*/ 3918134 h 4714424"/>
                <a:gd name="connsiteX72-12709" fmla="*/ 10502408 w 12330774"/>
                <a:gd name="connsiteY72-12710" fmla="*/ 3450055 h 4714424"/>
                <a:gd name="connsiteX73-12711" fmla="*/ 10391975 w 12330774"/>
                <a:gd name="connsiteY73-12712" fmla="*/ 3489612 h 4714424"/>
                <a:gd name="connsiteX74-12713" fmla="*/ 10379474 w 12330774"/>
                <a:gd name="connsiteY74-12714" fmla="*/ 3501475 h 4714424"/>
                <a:gd name="connsiteX75-12715" fmla="*/ 10379474 w 12330774"/>
                <a:gd name="connsiteY75-12716" fmla="*/ 3502796 h 4714424"/>
                <a:gd name="connsiteX76-12717" fmla="*/ 10422190 w 12330774"/>
                <a:gd name="connsiteY76-12718" fmla="*/ 3695303 h 4714424"/>
                <a:gd name="connsiteX77-12719" fmla="*/ 10450316 w 12330774"/>
                <a:gd name="connsiteY77-12720" fmla="*/ 3715080 h 4714424"/>
                <a:gd name="connsiteX78-12721" fmla="*/ 10562833 w 12330774"/>
                <a:gd name="connsiteY78-12722" fmla="*/ 3674207 h 4714424"/>
                <a:gd name="connsiteX79-12723" fmla="*/ 10575334 w 12330774"/>
                <a:gd name="connsiteY79-12724" fmla="*/ 3662339 h 4714424"/>
                <a:gd name="connsiteX80-12725" fmla="*/ 10530535 w 12330774"/>
                <a:gd name="connsiteY80-12726" fmla="*/ 3469831 h 4714424"/>
                <a:gd name="connsiteX81-12727" fmla="*/ 10502408 w 12330774"/>
                <a:gd name="connsiteY81-12728" fmla="*/ 3450055 h 4714424"/>
                <a:gd name="connsiteX82-12729" fmla="*/ 8407336 w 12330774"/>
                <a:gd name="connsiteY82-12730" fmla="*/ 3951098 h 4714424"/>
                <a:gd name="connsiteX83-12731" fmla="*/ 8389626 w 12330774"/>
                <a:gd name="connsiteY83-12732" fmla="*/ 3965604 h 4714424"/>
                <a:gd name="connsiteX84-12733" fmla="*/ 8405255 w 12330774"/>
                <a:gd name="connsiteY84-12734" fmla="*/ 4158107 h 4714424"/>
                <a:gd name="connsiteX85-12735" fmla="*/ 8430257 w 12330774"/>
                <a:gd name="connsiteY85-12736" fmla="*/ 4184480 h 4714424"/>
                <a:gd name="connsiteX86-12737" fmla="*/ 8545895 w 12330774"/>
                <a:gd name="connsiteY86-12738" fmla="*/ 4169974 h 4714424"/>
                <a:gd name="connsiteX87-12739" fmla="*/ 8563608 w 12330774"/>
                <a:gd name="connsiteY87-12740" fmla="*/ 4155473 h 4714424"/>
                <a:gd name="connsiteX88-12741" fmla="*/ 8547979 w 12330774"/>
                <a:gd name="connsiteY88-12742" fmla="*/ 3962966 h 4714424"/>
                <a:gd name="connsiteX89-12743" fmla="*/ 8522977 w 12330774"/>
                <a:gd name="connsiteY89-12744" fmla="*/ 3936593 h 4714424"/>
                <a:gd name="connsiteX90-12745" fmla="*/ 8407336 w 12330774"/>
                <a:gd name="connsiteY90-12746" fmla="*/ 3951098 h 4714424"/>
                <a:gd name="connsiteX91-12747" fmla="*/ 10745148 w 12330774"/>
                <a:gd name="connsiteY91-12748" fmla="*/ 3357758 h 4714424"/>
                <a:gd name="connsiteX92-12749" fmla="*/ 10634715 w 12330774"/>
                <a:gd name="connsiteY92-12750" fmla="*/ 3399948 h 4714424"/>
                <a:gd name="connsiteX93-12751" fmla="*/ 10623258 w 12330774"/>
                <a:gd name="connsiteY93-12752" fmla="*/ 3411815 h 4714424"/>
                <a:gd name="connsiteX94-12753" fmla="*/ 10624298 w 12330774"/>
                <a:gd name="connsiteY94-12754" fmla="*/ 3413136 h 4714424"/>
                <a:gd name="connsiteX95-12755" fmla="*/ 10669098 w 12330774"/>
                <a:gd name="connsiteY95-12756" fmla="*/ 3605640 h 4714424"/>
                <a:gd name="connsiteX96-12757" fmla="*/ 10698268 w 12330774"/>
                <a:gd name="connsiteY96-12758" fmla="*/ 3625420 h 4714424"/>
                <a:gd name="connsiteX97-12759" fmla="*/ 10809741 w 12330774"/>
                <a:gd name="connsiteY97-12760" fmla="*/ 3581909 h 4714424"/>
                <a:gd name="connsiteX98-12761" fmla="*/ 10821202 w 12330774"/>
                <a:gd name="connsiteY98-12762" fmla="*/ 3570042 h 4714424"/>
                <a:gd name="connsiteX99-12763" fmla="*/ 10774319 w 12330774"/>
                <a:gd name="connsiteY99-12764" fmla="*/ 3377534 h 4714424"/>
                <a:gd name="connsiteX100-12765" fmla="*/ 10745148 w 12330774"/>
                <a:gd name="connsiteY100-12766" fmla="*/ 3357758 h 4714424"/>
                <a:gd name="connsiteX101-12767" fmla="*/ 8154179 w 12330774"/>
                <a:gd name="connsiteY101-12768" fmla="*/ 3982742 h 4714424"/>
                <a:gd name="connsiteX102-12769" fmla="*/ 8136469 w 12330774"/>
                <a:gd name="connsiteY102-12770" fmla="*/ 3997247 h 4714424"/>
                <a:gd name="connsiteX103-12771" fmla="*/ 8152095 w 12330774"/>
                <a:gd name="connsiteY103-12772" fmla="*/ 4189754 h 4714424"/>
                <a:gd name="connsiteX104-12773" fmla="*/ 8177097 w 12330774"/>
                <a:gd name="connsiteY104-12774" fmla="*/ 4216123 h 4714424"/>
                <a:gd name="connsiteX105-12775" fmla="*/ 8292738 w 12330774"/>
                <a:gd name="connsiteY105-12776" fmla="*/ 4201622 h 4714424"/>
                <a:gd name="connsiteX106-12777" fmla="*/ 8310448 w 12330774"/>
                <a:gd name="connsiteY106-12778" fmla="*/ 4187117 h 4714424"/>
                <a:gd name="connsiteX107-12779" fmla="*/ 8294822 w 12330774"/>
                <a:gd name="connsiteY107-12780" fmla="*/ 3994609 h 4714424"/>
                <a:gd name="connsiteX108-12781" fmla="*/ 8269820 w 12330774"/>
                <a:gd name="connsiteY108-12782" fmla="*/ 3968241 h 4714424"/>
                <a:gd name="connsiteX109-12783" fmla="*/ 8154179 w 12330774"/>
                <a:gd name="connsiteY109-12784" fmla="*/ 3982742 h 4714424"/>
                <a:gd name="connsiteX110-12785" fmla="*/ 10986848 w 12330774"/>
                <a:gd name="connsiteY110-12786" fmla="*/ 3261502 h 4714424"/>
                <a:gd name="connsiteX111-12787" fmla="*/ 10877459 w 12330774"/>
                <a:gd name="connsiteY111-12788" fmla="*/ 3306334 h 4714424"/>
                <a:gd name="connsiteX112-12789" fmla="*/ 10869774 w 12330774"/>
                <a:gd name="connsiteY112-12790" fmla="*/ 3313256 h 4714424"/>
                <a:gd name="connsiteX113-12791" fmla="*/ 10866487 w 12330774"/>
                <a:gd name="connsiteY113-12792" fmla="*/ 3317560 h 4714424"/>
                <a:gd name="connsiteX114-12793" fmla="*/ 10865998 w 12330774"/>
                <a:gd name="connsiteY114-12794" fmla="*/ 3315563 h 4714424"/>
                <a:gd name="connsiteX115-12795" fmla="*/ 10865998 w 12330774"/>
                <a:gd name="connsiteY115-12796" fmla="*/ 3318201 h 4714424"/>
                <a:gd name="connsiteX116-12797" fmla="*/ 10866487 w 12330774"/>
                <a:gd name="connsiteY116-12798" fmla="*/ 3317560 h 4714424"/>
                <a:gd name="connsiteX117-12799" fmla="*/ 10912878 w 12330774"/>
                <a:gd name="connsiteY117-12800" fmla="*/ 3506750 h 4714424"/>
                <a:gd name="connsiteX118-12801" fmla="*/ 10942049 w 12330774"/>
                <a:gd name="connsiteY118-12802" fmla="*/ 3526531 h 4714424"/>
                <a:gd name="connsiteX119-12803" fmla="*/ 11053522 w 12330774"/>
                <a:gd name="connsiteY119-12804" fmla="*/ 3481699 h 4714424"/>
                <a:gd name="connsiteX120-12805" fmla="*/ 11064982 w 12330774"/>
                <a:gd name="connsiteY120-12806" fmla="*/ 3471148 h 4714424"/>
                <a:gd name="connsiteX121-12807" fmla="*/ 11016018 w 12330774"/>
                <a:gd name="connsiteY121-12808" fmla="*/ 3279961 h 4714424"/>
                <a:gd name="connsiteX122-12809" fmla="*/ 10986848 w 12330774"/>
                <a:gd name="connsiteY122-12810" fmla="*/ 3261502 h 4714424"/>
                <a:gd name="connsiteX123-12811" fmla="*/ 7901022 w 12330774"/>
                <a:gd name="connsiteY123-12812" fmla="*/ 4014390 h 4714424"/>
                <a:gd name="connsiteX124-12813" fmla="*/ 7883309 w 12330774"/>
                <a:gd name="connsiteY124-12814" fmla="*/ 4028891 h 4714424"/>
                <a:gd name="connsiteX125-12815" fmla="*/ 7897894 w 12330774"/>
                <a:gd name="connsiteY125-12816" fmla="*/ 4221398 h 4714424"/>
                <a:gd name="connsiteX126-12817" fmla="*/ 7922896 w 12330774"/>
                <a:gd name="connsiteY126-12818" fmla="*/ 4247771 h 4714424"/>
                <a:gd name="connsiteX127-12819" fmla="*/ 8038537 w 12330774"/>
                <a:gd name="connsiteY127-12820" fmla="*/ 4233265 h 4714424"/>
                <a:gd name="connsiteX128-12821" fmla="*/ 8056247 w 12330774"/>
                <a:gd name="connsiteY128-12822" fmla="*/ 4218760 h 4714424"/>
                <a:gd name="connsiteX129-12823" fmla="*/ 8040621 w 12330774"/>
                <a:gd name="connsiteY129-12824" fmla="*/ 4026253 h 4714424"/>
                <a:gd name="connsiteX130-12825" fmla="*/ 8015619 w 12330774"/>
                <a:gd name="connsiteY130-12826" fmla="*/ 3999885 h 4714424"/>
                <a:gd name="connsiteX131-12827" fmla="*/ 7901022 w 12330774"/>
                <a:gd name="connsiteY131-12828" fmla="*/ 4014390 h 4714424"/>
                <a:gd name="connsiteX132-12829" fmla="*/ 11228544 w 12330774"/>
                <a:gd name="connsiteY132-12830" fmla="*/ 3161295 h 4714424"/>
                <a:gd name="connsiteX133-12831" fmla="*/ 11119159 w 12330774"/>
                <a:gd name="connsiteY133-12832" fmla="*/ 3207445 h 4714424"/>
                <a:gd name="connsiteX134-12833" fmla="*/ 11107698 w 12330774"/>
                <a:gd name="connsiteY134-12834" fmla="*/ 3219307 h 4714424"/>
                <a:gd name="connsiteX135-12835" fmla="*/ 11157702 w 12330774"/>
                <a:gd name="connsiteY135-12836" fmla="*/ 3410499 h 4714424"/>
                <a:gd name="connsiteX136-12837" fmla="*/ 11186873 w 12330774"/>
                <a:gd name="connsiteY136-12838" fmla="*/ 3428958 h 4714424"/>
                <a:gd name="connsiteX137-12839" fmla="*/ 11297306 w 12330774"/>
                <a:gd name="connsiteY137-12840" fmla="*/ 3381488 h 4714424"/>
                <a:gd name="connsiteX138-12841" fmla="*/ 11308766 w 12330774"/>
                <a:gd name="connsiteY138-12842" fmla="*/ 3370942 h 4714424"/>
                <a:gd name="connsiteX139-12843" fmla="*/ 11257715 w 12330774"/>
                <a:gd name="connsiteY139-12844" fmla="*/ 3179755 h 4714424"/>
                <a:gd name="connsiteX140-12845" fmla="*/ 11228544 w 12330774"/>
                <a:gd name="connsiteY140-12846" fmla="*/ 3161295 h 4714424"/>
                <a:gd name="connsiteX141-12847" fmla="*/ 7647861 w 12330774"/>
                <a:gd name="connsiteY141-12848" fmla="*/ 4044717 h 4714424"/>
                <a:gd name="connsiteX142-12849" fmla="*/ 7630151 w 12330774"/>
                <a:gd name="connsiteY142-12850" fmla="*/ 4059217 h 4714424"/>
                <a:gd name="connsiteX143-12851" fmla="*/ 7643693 w 12330774"/>
                <a:gd name="connsiteY143-12852" fmla="*/ 4251725 h 4714424"/>
                <a:gd name="connsiteX144-12853" fmla="*/ 7668695 w 12330774"/>
                <a:gd name="connsiteY144-12854" fmla="*/ 4278098 h 4714424"/>
                <a:gd name="connsiteX145-12855" fmla="*/ 7784336 w 12330774"/>
                <a:gd name="connsiteY145-12856" fmla="*/ 4264909 h 4714424"/>
                <a:gd name="connsiteX146-12857" fmla="*/ 7802046 w 12330774"/>
                <a:gd name="connsiteY146-12858" fmla="*/ 4250408 h 4714424"/>
                <a:gd name="connsiteX147-12859" fmla="*/ 7787461 w 12330774"/>
                <a:gd name="connsiteY147-12860" fmla="*/ 4057901 h 4714424"/>
                <a:gd name="connsiteX148-12861" fmla="*/ 7762459 w 12330774"/>
                <a:gd name="connsiteY148-12862" fmla="*/ 4031528 h 4714424"/>
                <a:gd name="connsiteX149-12863" fmla="*/ 7647861 w 12330774"/>
                <a:gd name="connsiteY149-12864" fmla="*/ 4044717 h 4714424"/>
                <a:gd name="connsiteX150-12865" fmla="*/ 7394704 w 12330774"/>
                <a:gd name="connsiteY150-12866" fmla="*/ 4072406 h 4714424"/>
                <a:gd name="connsiteX151-12867" fmla="*/ 7376991 w 12330774"/>
                <a:gd name="connsiteY151-12868" fmla="*/ 4086906 h 4714424"/>
                <a:gd name="connsiteX152-12869" fmla="*/ 7376991 w 12330774"/>
                <a:gd name="connsiteY152-12870" fmla="*/ 4088228 h 4714424"/>
                <a:gd name="connsiteX153-12871" fmla="*/ 7388452 w 12330774"/>
                <a:gd name="connsiteY153-12872" fmla="*/ 4280731 h 4714424"/>
                <a:gd name="connsiteX154-12873" fmla="*/ 7413454 w 12330774"/>
                <a:gd name="connsiteY154-12874" fmla="*/ 4307103 h 4714424"/>
                <a:gd name="connsiteX155-12875" fmla="*/ 7530136 w 12330774"/>
                <a:gd name="connsiteY155-12876" fmla="*/ 4295236 h 4714424"/>
                <a:gd name="connsiteX156-12877" fmla="*/ 7547845 w 12330774"/>
                <a:gd name="connsiteY156-12878" fmla="*/ 4279414 h 4714424"/>
                <a:gd name="connsiteX157-12879" fmla="*/ 7534304 w 12330774"/>
                <a:gd name="connsiteY157-12880" fmla="*/ 4086907 h 4714424"/>
                <a:gd name="connsiteX158-12881" fmla="*/ 7509302 w 12330774"/>
                <a:gd name="connsiteY158-12882" fmla="*/ 4060538 h 4714424"/>
                <a:gd name="connsiteX159-12883" fmla="*/ 7394704 w 12330774"/>
                <a:gd name="connsiteY159-12884" fmla="*/ 4072406 h 4714424"/>
                <a:gd name="connsiteX160-12885" fmla="*/ 11468160 w 12330774"/>
                <a:gd name="connsiteY160-12886" fmla="*/ 3057131 h 4714424"/>
                <a:gd name="connsiteX161-12887" fmla="*/ 11359815 w 12330774"/>
                <a:gd name="connsiteY161-12888" fmla="*/ 3105913 h 4714424"/>
                <a:gd name="connsiteX162-12889" fmla="*/ 11348354 w 12330774"/>
                <a:gd name="connsiteY162-12890" fmla="*/ 3116464 h 4714424"/>
                <a:gd name="connsiteX163-12891" fmla="*/ 11350438 w 12330774"/>
                <a:gd name="connsiteY163-12892" fmla="*/ 3115143 h 4714424"/>
                <a:gd name="connsiteX164-12893" fmla="*/ 11402527 w 12330774"/>
                <a:gd name="connsiteY164-12894" fmla="*/ 3306334 h 4714424"/>
                <a:gd name="connsiteX165-12895" fmla="*/ 11431700 w 12330774"/>
                <a:gd name="connsiteY165-12896" fmla="*/ 3324793 h 4714424"/>
                <a:gd name="connsiteX166-12897" fmla="*/ 11542130 w 12330774"/>
                <a:gd name="connsiteY166-12898" fmla="*/ 3274685 h 4714424"/>
                <a:gd name="connsiteX167-12899" fmla="*/ 11552547 w 12330774"/>
                <a:gd name="connsiteY167-12900" fmla="*/ 3264140 h 4714424"/>
                <a:gd name="connsiteX168-12901" fmla="*/ 11497330 w 12330774"/>
                <a:gd name="connsiteY168-12902" fmla="*/ 3074269 h 4714424"/>
                <a:gd name="connsiteX169-12903" fmla="*/ 11468160 w 12330774"/>
                <a:gd name="connsiteY169-12904" fmla="*/ 3057131 h 4714424"/>
                <a:gd name="connsiteX170-12905" fmla="*/ 7143628 w 12330774"/>
                <a:gd name="connsiteY170-12906" fmla="*/ 4093499 h 4714424"/>
                <a:gd name="connsiteX171-12907" fmla="*/ 7124874 w 12330774"/>
                <a:gd name="connsiteY171-12908" fmla="*/ 4109325 h 4714424"/>
                <a:gd name="connsiteX172-12909" fmla="*/ 7124874 w 12330774"/>
                <a:gd name="connsiteY172-12910" fmla="*/ 4110641 h 4714424"/>
                <a:gd name="connsiteX173-12911" fmla="*/ 7132167 w 12330774"/>
                <a:gd name="connsiteY173-12912" fmla="*/ 4300511 h 4714424"/>
                <a:gd name="connsiteX174-12913" fmla="*/ 7156129 w 12330774"/>
                <a:gd name="connsiteY174-12914" fmla="*/ 4328201 h 4714424"/>
                <a:gd name="connsiteX175-12915" fmla="*/ 7273854 w 12330774"/>
                <a:gd name="connsiteY175-12916" fmla="*/ 4318971 h 4714424"/>
                <a:gd name="connsiteX176-12917" fmla="*/ 7292604 w 12330774"/>
                <a:gd name="connsiteY176-12918" fmla="*/ 4303149 h 4714424"/>
                <a:gd name="connsiteX177-12919" fmla="*/ 7282187 w 12330774"/>
                <a:gd name="connsiteY177-12920" fmla="*/ 4111958 h 4714424"/>
                <a:gd name="connsiteX178-12921" fmla="*/ 7257185 w 12330774"/>
                <a:gd name="connsiteY178-12922" fmla="*/ 4084269 h 4714424"/>
                <a:gd name="connsiteX179-12923" fmla="*/ 7143628 w 12330774"/>
                <a:gd name="connsiteY179-12924" fmla="*/ 4093499 h 4714424"/>
                <a:gd name="connsiteX180-12925" fmla="*/ 11697359 w 12330774"/>
                <a:gd name="connsiteY180-12926" fmla="*/ 2943737 h 4714424"/>
                <a:gd name="connsiteX181-12927" fmla="*/ 11596302 w 12330774"/>
                <a:gd name="connsiteY181-12928" fmla="*/ 2996477 h 4714424"/>
                <a:gd name="connsiteX182-12929" fmla="*/ 11584842 w 12330774"/>
                <a:gd name="connsiteY182-12930" fmla="*/ 3001748 h 4714424"/>
                <a:gd name="connsiteX183-12931" fmla="*/ 11583801 w 12330774"/>
                <a:gd name="connsiteY183-12932" fmla="*/ 3003069 h 4714424"/>
                <a:gd name="connsiteX184-12933" fmla="*/ 11649436 w 12330774"/>
                <a:gd name="connsiteY184-12934" fmla="*/ 3225904 h 4714424"/>
                <a:gd name="connsiteX185-12935" fmla="*/ 11671313 w 12330774"/>
                <a:gd name="connsiteY185-12936" fmla="*/ 3215353 h 4714424"/>
                <a:gd name="connsiteX186-12937" fmla="*/ 11785914 w 12330774"/>
                <a:gd name="connsiteY186-12938" fmla="*/ 3156020 h 4714424"/>
                <a:gd name="connsiteX187-12939" fmla="*/ 11795287 w 12330774"/>
                <a:gd name="connsiteY187-12940" fmla="*/ 3145470 h 4714424"/>
                <a:gd name="connsiteX188-12941" fmla="*/ 11727573 w 12330774"/>
                <a:gd name="connsiteY188-12942" fmla="*/ 2958237 h 4714424"/>
                <a:gd name="connsiteX189-12943" fmla="*/ 11697359 w 12330774"/>
                <a:gd name="connsiteY189-12944" fmla="*/ 2943737 h 4714424"/>
                <a:gd name="connsiteX190-12945" fmla="*/ 6890467 w 12330774"/>
                <a:gd name="connsiteY190-12946" fmla="*/ 4106687 h 4714424"/>
                <a:gd name="connsiteX191-12947" fmla="*/ 6870673 w 12330774"/>
                <a:gd name="connsiteY191-12948" fmla="*/ 4122509 h 4714424"/>
                <a:gd name="connsiteX192-12949" fmla="*/ 6871717 w 12330774"/>
                <a:gd name="connsiteY192-12950" fmla="*/ 4122509 h 4714424"/>
                <a:gd name="connsiteX193-12951" fmla="*/ 6876926 w 12330774"/>
                <a:gd name="connsiteY193-12952" fmla="*/ 4312379 h 4714424"/>
                <a:gd name="connsiteX194-12953" fmla="*/ 6900887 w 12330774"/>
                <a:gd name="connsiteY194-12954" fmla="*/ 4340068 h 4714424"/>
                <a:gd name="connsiteX195-12955" fmla="*/ 7016529 w 12330774"/>
                <a:gd name="connsiteY195-12956" fmla="*/ 4334793 h 4714424"/>
                <a:gd name="connsiteX196-12957" fmla="*/ 7036323 w 12330774"/>
                <a:gd name="connsiteY196-12958" fmla="*/ 4318971 h 4714424"/>
                <a:gd name="connsiteX197-12959" fmla="*/ 7031114 w 12330774"/>
                <a:gd name="connsiteY197-12960" fmla="*/ 4129101 h 4714424"/>
                <a:gd name="connsiteX198-12961" fmla="*/ 7007152 w 12330774"/>
                <a:gd name="connsiteY198-12962" fmla="*/ 4101412 h 4714424"/>
                <a:gd name="connsiteX199-12963" fmla="*/ 6890467 w 12330774"/>
                <a:gd name="connsiteY199-12964" fmla="*/ 4106687 h 4714424"/>
                <a:gd name="connsiteX200-12965" fmla="*/ 6635226 w 12330774"/>
                <a:gd name="connsiteY200-12966" fmla="*/ 4118554 h 4714424"/>
                <a:gd name="connsiteX201-12967" fmla="*/ 6615432 w 12330774"/>
                <a:gd name="connsiteY201-12968" fmla="*/ 4134377 h 4714424"/>
                <a:gd name="connsiteX202-12969" fmla="*/ 6620641 w 12330774"/>
                <a:gd name="connsiteY202-12970" fmla="*/ 4324247 h 4714424"/>
                <a:gd name="connsiteX203-12971" fmla="*/ 6644602 w 12330774"/>
                <a:gd name="connsiteY203-12972" fmla="*/ 4351936 h 4714424"/>
                <a:gd name="connsiteX204-12973" fmla="*/ 6760244 w 12330774"/>
                <a:gd name="connsiteY204-12974" fmla="*/ 4346660 h 4714424"/>
                <a:gd name="connsiteX205-12975" fmla="*/ 6780038 w 12330774"/>
                <a:gd name="connsiteY205-12976" fmla="*/ 4330838 h 4714424"/>
                <a:gd name="connsiteX206-12977" fmla="*/ 6774829 w 12330774"/>
                <a:gd name="connsiteY206-12978" fmla="*/ 4140968 h 4714424"/>
                <a:gd name="connsiteX207-12979" fmla="*/ 6750867 w 12330774"/>
                <a:gd name="connsiteY207-12980" fmla="*/ 4113279 h 4714424"/>
                <a:gd name="connsiteX208-12981" fmla="*/ 6635226 w 12330774"/>
                <a:gd name="connsiteY208-12982" fmla="*/ 4118554 h 4714424"/>
                <a:gd name="connsiteX209-12983" fmla="*/ 11909888 w 12330774"/>
                <a:gd name="connsiteY209-12984" fmla="*/ 2803969 h 4714424"/>
                <a:gd name="connsiteX210-12985" fmla="*/ 11817168 w 12330774"/>
                <a:gd name="connsiteY210-12986" fmla="*/ 2871216 h 4714424"/>
                <a:gd name="connsiteX211-12987" fmla="*/ 11809872 w 12330774"/>
                <a:gd name="connsiteY211-12988" fmla="*/ 2879124 h 4714424"/>
                <a:gd name="connsiteX212-12989" fmla="*/ 11809872 w 12330774"/>
                <a:gd name="connsiteY212-12990" fmla="*/ 2880445 h 4714424"/>
                <a:gd name="connsiteX213-12991" fmla="*/ 11884882 w 12330774"/>
                <a:gd name="connsiteY213-12992" fmla="*/ 3062402 h 4714424"/>
                <a:gd name="connsiteX214-12993" fmla="*/ 11883842 w 12330774"/>
                <a:gd name="connsiteY214-12994" fmla="*/ 3063723 h 4714424"/>
                <a:gd name="connsiteX215-12995" fmla="*/ 11915097 w 12330774"/>
                <a:gd name="connsiteY215-12996" fmla="*/ 3075590 h 4714424"/>
                <a:gd name="connsiteX216-12997" fmla="*/ 12023445 w 12330774"/>
                <a:gd name="connsiteY216-12998" fmla="*/ 2996477 h 4714424"/>
                <a:gd name="connsiteX217-12999" fmla="*/ 12029694 w 12330774"/>
                <a:gd name="connsiteY217-13000" fmla="*/ 2989885 h 4714424"/>
                <a:gd name="connsiteX218-13001" fmla="*/ 12028654 w 12330774"/>
                <a:gd name="connsiteY218-13002" fmla="*/ 2985927 h 4714424"/>
                <a:gd name="connsiteX219-13003" fmla="*/ 11941143 w 12330774"/>
                <a:gd name="connsiteY219-13004" fmla="*/ 2813199 h 4714424"/>
                <a:gd name="connsiteX220-13005" fmla="*/ 11909888 w 12330774"/>
                <a:gd name="connsiteY220-13006" fmla="*/ 2803969 h 4714424"/>
                <a:gd name="connsiteX221-13007" fmla="*/ 6379985 w 12330774"/>
                <a:gd name="connsiteY221-13008" fmla="*/ 4129101 h 4714424"/>
                <a:gd name="connsiteX222-13009" fmla="*/ 6360191 w 12330774"/>
                <a:gd name="connsiteY222-13010" fmla="*/ 4144922 h 4714424"/>
                <a:gd name="connsiteX223-13011" fmla="*/ 6365399 w 12330774"/>
                <a:gd name="connsiteY223-13012" fmla="*/ 4334792 h 4714424"/>
                <a:gd name="connsiteX224-13013" fmla="*/ 6389361 w 12330774"/>
                <a:gd name="connsiteY224-13014" fmla="*/ 4362482 h 4714424"/>
                <a:gd name="connsiteX225-13015" fmla="*/ 6504999 w 12330774"/>
                <a:gd name="connsiteY225-13016" fmla="*/ 4357207 h 4714424"/>
                <a:gd name="connsiteX226-13017" fmla="*/ 6524796 w 12330774"/>
                <a:gd name="connsiteY226-13018" fmla="*/ 4341384 h 4714424"/>
                <a:gd name="connsiteX227-13019" fmla="*/ 6519584 w 12330774"/>
                <a:gd name="connsiteY227-13020" fmla="*/ 4151515 h 4714424"/>
                <a:gd name="connsiteX228-13021" fmla="*/ 6495626 w 12330774"/>
                <a:gd name="connsiteY228-13022" fmla="*/ 4123825 h 4714424"/>
                <a:gd name="connsiteX229-13023" fmla="*/ 6379985 w 12330774"/>
                <a:gd name="connsiteY229-13024" fmla="*/ 4129101 h 4714424"/>
                <a:gd name="connsiteX230-13025" fmla="*/ 6125784 w 12330774"/>
                <a:gd name="connsiteY230-13026" fmla="*/ 4139647 h 4714424"/>
                <a:gd name="connsiteX231-13027" fmla="*/ 6105990 w 12330774"/>
                <a:gd name="connsiteY231-13028" fmla="*/ 4155474 h 4714424"/>
                <a:gd name="connsiteX232-13029" fmla="*/ 6104946 w 12330774"/>
                <a:gd name="connsiteY232-13030" fmla="*/ 4155473 h 4714424"/>
                <a:gd name="connsiteX233-13031" fmla="*/ 6110158 w 12330774"/>
                <a:gd name="connsiteY233-13032" fmla="*/ 4345344 h 4714424"/>
                <a:gd name="connsiteX234-13033" fmla="*/ 6134117 w 12330774"/>
                <a:gd name="connsiteY234-13034" fmla="*/ 4373033 h 4714424"/>
                <a:gd name="connsiteX235-13035" fmla="*/ 6250798 w 12330774"/>
                <a:gd name="connsiteY235-13036" fmla="*/ 4367757 h 4714424"/>
                <a:gd name="connsiteX236-13037" fmla="*/ 6270595 w 12330774"/>
                <a:gd name="connsiteY236-13038" fmla="*/ 4351936 h 4714424"/>
                <a:gd name="connsiteX237-13039" fmla="*/ 6265383 w 12330774"/>
                <a:gd name="connsiteY237-13040" fmla="*/ 4162065 h 4714424"/>
                <a:gd name="connsiteX238-13041" fmla="*/ 6241425 w 12330774"/>
                <a:gd name="connsiteY238-13042" fmla="*/ 4134377 h 4714424"/>
                <a:gd name="connsiteX239-13043" fmla="*/ 6125784 w 12330774"/>
                <a:gd name="connsiteY239-13044" fmla="*/ 4139647 h 4714424"/>
                <a:gd name="connsiteX240-13045" fmla="*/ 12114992 w 12330774"/>
                <a:gd name="connsiteY240-13046" fmla="*/ 2616243 h 4714424"/>
                <a:gd name="connsiteX241-13047" fmla="*/ 12098455 w 12330774"/>
                <a:gd name="connsiteY241-13048" fmla="*/ 2623329 h 4714424"/>
                <a:gd name="connsiteX242-13049" fmla="*/ 12018233 w 12330774"/>
                <a:gd name="connsiteY242-13050" fmla="*/ 2706397 h 4714424"/>
                <a:gd name="connsiteX243-13051" fmla="*/ 12014069 w 12330774"/>
                <a:gd name="connsiteY243-13052" fmla="*/ 2712989 h 4714424"/>
                <a:gd name="connsiteX244-13053" fmla="*/ 12016153 w 12330774"/>
                <a:gd name="connsiteY244-13054" fmla="*/ 2718264 h 4714424"/>
                <a:gd name="connsiteX245-13055" fmla="*/ 12111997 w 12330774"/>
                <a:gd name="connsiteY245-13056" fmla="*/ 2884399 h 4714424"/>
                <a:gd name="connsiteX246-13057" fmla="*/ 12110957 w 12330774"/>
                <a:gd name="connsiteY246-13058" fmla="*/ 2885720 h 4714424"/>
                <a:gd name="connsiteX247-13059" fmla="*/ 12143251 w 12330774"/>
                <a:gd name="connsiteY247-13060" fmla="*/ 2892313 h 4714424"/>
                <a:gd name="connsiteX248-13061" fmla="*/ 12242223 w 12330774"/>
                <a:gd name="connsiteY248-13062" fmla="*/ 2789465 h 4714424"/>
                <a:gd name="connsiteX249-13063" fmla="*/ 12245348 w 12330774"/>
                <a:gd name="connsiteY249-13064" fmla="*/ 2784193 h 4714424"/>
                <a:gd name="connsiteX250-13065" fmla="*/ 12241180 w 12330774"/>
                <a:gd name="connsiteY250-13066" fmla="*/ 2776280 h 4714424"/>
                <a:gd name="connsiteX251-13067" fmla="*/ 12130750 w 12330774"/>
                <a:gd name="connsiteY251-13068" fmla="*/ 2625967 h 4714424"/>
                <a:gd name="connsiteX252-13069" fmla="*/ 12114992 w 12330774"/>
                <a:gd name="connsiteY252-13070" fmla="*/ 2616243 h 4714424"/>
                <a:gd name="connsiteX253-13071" fmla="*/ 5870543 w 12330774"/>
                <a:gd name="connsiteY253-13072" fmla="*/ 4150198 h 4714424"/>
                <a:gd name="connsiteX254-13073" fmla="*/ 5858691 w 12330774"/>
                <a:gd name="connsiteY254-13074" fmla="*/ 4154648 h 4714424"/>
                <a:gd name="connsiteX255-13075" fmla="*/ 5850780 w 12330774"/>
                <a:gd name="connsiteY255-13076" fmla="*/ 4165971 h 4714424"/>
                <a:gd name="connsiteX256-13077" fmla="*/ 5850745 w 12330774"/>
                <a:gd name="connsiteY256-13078" fmla="*/ 4164703 h 4714424"/>
                <a:gd name="connsiteX257-13079" fmla="*/ 5850745 w 12330774"/>
                <a:gd name="connsiteY257-13080" fmla="*/ 4166020 h 4714424"/>
                <a:gd name="connsiteX258-13081" fmla="*/ 5850780 w 12330774"/>
                <a:gd name="connsiteY258-13082" fmla="*/ 4165971 h 4714424"/>
                <a:gd name="connsiteX259-13083" fmla="*/ 5855957 w 12330774"/>
                <a:gd name="connsiteY259-13084" fmla="*/ 4354573 h 4714424"/>
                <a:gd name="connsiteX260-13085" fmla="*/ 5879916 w 12330774"/>
                <a:gd name="connsiteY260-13086" fmla="*/ 4382262 h 4714424"/>
                <a:gd name="connsiteX261-13087" fmla="*/ 5995557 w 12330774"/>
                <a:gd name="connsiteY261-13088" fmla="*/ 4378304 h 4714424"/>
                <a:gd name="connsiteX262-13089" fmla="*/ 6015351 w 12330774"/>
                <a:gd name="connsiteY262-13090" fmla="*/ 4362482 h 4714424"/>
                <a:gd name="connsiteX263-13091" fmla="*/ 6010142 w 12330774"/>
                <a:gd name="connsiteY263-13092" fmla="*/ 4172612 h 4714424"/>
                <a:gd name="connsiteX264-13093" fmla="*/ 5986180 w 12330774"/>
                <a:gd name="connsiteY264-13094" fmla="*/ 4144923 h 4714424"/>
                <a:gd name="connsiteX265-13095" fmla="*/ 5870543 w 12330774"/>
                <a:gd name="connsiteY265-13096" fmla="*/ 4150198 h 4714424"/>
                <a:gd name="connsiteX266-13097" fmla="*/ 5615298 w 12330774"/>
                <a:gd name="connsiteY266-13098" fmla="*/ 4160744 h 4714424"/>
                <a:gd name="connsiteX267-13099" fmla="*/ 5603448 w 12330774"/>
                <a:gd name="connsiteY267-13100" fmla="*/ 4165196 h 4714424"/>
                <a:gd name="connsiteX268-13101" fmla="*/ 5595532 w 12330774"/>
                <a:gd name="connsiteY268-13102" fmla="*/ 4176530 h 4714424"/>
                <a:gd name="connsiteX269-13103" fmla="*/ 5595504 w 12330774"/>
                <a:gd name="connsiteY269-13104" fmla="*/ 4175249 h 4714424"/>
                <a:gd name="connsiteX270-13105" fmla="*/ 5595504 w 12330774"/>
                <a:gd name="connsiteY270-13106" fmla="*/ 4176570 h 4714424"/>
                <a:gd name="connsiteX271-13107" fmla="*/ 5595532 w 12330774"/>
                <a:gd name="connsiteY271-13108" fmla="*/ 4176530 h 4714424"/>
                <a:gd name="connsiteX272-13109" fmla="*/ 5599672 w 12330774"/>
                <a:gd name="connsiteY272-13110" fmla="*/ 4365119 h 4714424"/>
                <a:gd name="connsiteX273-13111" fmla="*/ 5623634 w 12330774"/>
                <a:gd name="connsiteY273-13112" fmla="*/ 4392808 h 4714424"/>
                <a:gd name="connsiteX274-13113" fmla="*/ 5739276 w 12330774"/>
                <a:gd name="connsiteY274-13114" fmla="*/ 4388854 h 4714424"/>
                <a:gd name="connsiteX275-13115" fmla="*/ 5759066 w 12330774"/>
                <a:gd name="connsiteY275-13116" fmla="*/ 4373033 h 4714424"/>
                <a:gd name="connsiteX276-13117" fmla="*/ 5754901 w 12330774"/>
                <a:gd name="connsiteY276-13118" fmla="*/ 4183163 h 4714424"/>
                <a:gd name="connsiteX277-13119" fmla="*/ 5730939 w 12330774"/>
                <a:gd name="connsiteY277-13120" fmla="*/ 4155473 h 4714424"/>
                <a:gd name="connsiteX278-13121" fmla="*/ 5615298 w 12330774"/>
                <a:gd name="connsiteY278-13122" fmla="*/ 4160744 h 4714424"/>
                <a:gd name="connsiteX279-13123" fmla="*/ 5361097 w 12330774"/>
                <a:gd name="connsiteY279-13124" fmla="*/ 4169974 h 4714424"/>
                <a:gd name="connsiteX280-13125" fmla="*/ 5341303 w 12330774"/>
                <a:gd name="connsiteY280-13126" fmla="*/ 4185801 h 4714424"/>
                <a:gd name="connsiteX281-13127" fmla="*/ 5345471 w 12330774"/>
                <a:gd name="connsiteY281-13128" fmla="*/ 4375666 h 4714424"/>
                <a:gd name="connsiteX282-13129" fmla="*/ 5368390 w 12330774"/>
                <a:gd name="connsiteY282-13130" fmla="*/ 4404676 h 4714424"/>
                <a:gd name="connsiteX283-13131" fmla="*/ 5485075 w 12330774"/>
                <a:gd name="connsiteY283-13132" fmla="*/ 4400722 h 4714424"/>
                <a:gd name="connsiteX284-13133" fmla="*/ 5504868 w 12330774"/>
                <a:gd name="connsiteY284-13134" fmla="*/ 4384895 h 4714424"/>
                <a:gd name="connsiteX285-13135" fmla="*/ 5500700 w 12330774"/>
                <a:gd name="connsiteY285-13136" fmla="*/ 4195030 h 4714424"/>
                <a:gd name="connsiteX286-13137" fmla="*/ 5476738 w 12330774"/>
                <a:gd name="connsiteY286-13138" fmla="*/ 4166020 h 4714424"/>
                <a:gd name="connsiteX287-13139" fmla="*/ 5361097 w 12330774"/>
                <a:gd name="connsiteY287-13140" fmla="*/ 4169974 h 4714424"/>
                <a:gd name="connsiteX288-13141" fmla="*/ 12259934 w 12330774"/>
                <a:gd name="connsiteY288-13142" fmla="*/ 2400990 h 4714424"/>
                <a:gd name="connsiteX289-13143" fmla="*/ 12246392 w 12330774"/>
                <a:gd name="connsiteY289-13144" fmla="*/ 2413683 h 4714424"/>
                <a:gd name="connsiteX290-13145" fmla="*/ 12191175 w 12330774"/>
                <a:gd name="connsiteY290-13146" fmla="*/ 2507297 h 4714424"/>
                <a:gd name="connsiteX291-13147" fmla="*/ 12190135 w 12330774"/>
                <a:gd name="connsiteY291-13148" fmla="*/ 2509935 h 4714424"/>
                <a:gd name="connsiteX292-13149" fmla="*/ 12195340 w 12330774"/>
                <a:gd name="connsiteY292-13150" fmla="*/ 2519165 h 4714424"/>
                <a:gd name="connsiteX293-13151" fmla="*/ 12315150 w 12330774"/>
                <a:gd name="connsiteY293-13152" fmla="*/ 2657610 h 4714424"/>
                <a:gd name="connsiteX294-13153" fmla="*/ 12316190 w 12330774"/>
                <a:gd name="connsiteY294-13154" fmla="*/ 2656294 h 4714424"/>
                <a:gd name="connsiteX295-13155" fmla="*/ 12320358 w 12330774"/>
                <a:gd name="connsiteY295-13156" fmla="*/ 2660248 h 4714424"/>
                <a:gd name="connsiteX296-13157" fmla="*/ 12296396 w 12330774"/>
                <a:gd name="connsiteY296-13158" fmla="*/ 2416321 h 4714424"/>
                <a:gd name="connsiteX297-13159" fmla="*/ 12276602 w 12330774"/>
                <a:gd name="connsiteY297-13160" fmla="*/ 2403133 h 4714424"/>
                <a:gd name="connsiteX298-13161" fmla="*/ 12259934 w 12330774"/>
                <a:gd name="connsiteY298-13162" fmla="*/ 2400990 h 4714424"/>
                <a:gd name="connsiteX299-13163" fmla="*/ 5106896 w 12330774"/>
                <a:gd name="connsiteY299-13164" fmla="*/ 4177887 h 4714424"/>
                <a:gd name="connsiteX300-13165" fmla="*/ 5087102 w 12330774"/>
                <a:gd name="connsiteY300-13166" fmla="*/ 4193709 h 4714424"/>
                <a:gd name="connsiteX301-13167" fmla="*/ 5090230 w 12330774"/>
                <a:gd name="connsiteY301-13168" fmla="*/ 4383579 h 4714424"/>
                <a:gd name="connsiteX302-13169" fmla="*/ 5114192 w 12330774"/>
                <a:gd name="connsiteY302-13170" fmla="*/ 4412585 h 4714424"/>
                <a:gd name="connsiteX303-13171" fmla="*/ 5230874 w 12330774"/>
                <a:gd name="connsiteY303-13172" fmla="*/ 4408631 h 4714424"/>
                <a:gd name="connsiteX304-13173" fmla="*/ 5250668 w 12330774"/>
                <a:gd name="connsiteY304-13174" fmla="*/ 4392808 h 4714424"/>
                <a:gd name="connsiteX305-13175" fmla="*/ 5246499 w 12330774"/>
                <a:gd name="connsiteY305-13176" fmla="*/ 4202939 h 4714424"/>
                <a:gd name="connsiteX306-13177" fmla="*/ 5222537 w 12330774"/>
                <a:gd name="connsiteY306-13178" fmla="*/ 4173933 h 4714424"/>
                <a:gd name="connsiteX307-13179" fmla="*/ 5106896 w 12330774"/>
                <a:gd name="connsiteY307-13180" fmla="*/ 4177887 h 4714424"/>
                <a:gd name="connsiteX308-13181" fmla="*/ 4858947 w 12330774"/>
                <a:gd name="connsiteY308-13182" fmla="*/ 4179204 h 4714424"/>
                <a:gd name="connsiteX309-13183" fmla="*/ 4837070 w 12330774"/>
                <a:gd name="connsiteY309-13184" fmla="*/ 4197664 h 4714424"/>
                <a:gd name="connsiteX310-13185" fmla="*/ 4830821 w 12330774"/>
                <a:gd name="connsiteY310-13186" fmla="*/ 4383579 h 4714424"/>
                <a:gd name="connsiteX311-13187" fmla="*/ 4852699 w 12330774"/>
                <a:gd name="connsiteY311-13188" fmla="*/ 4413906 h 4714424"/>
                <a:gd name="connsiteX312-13189" fmla="*/ 4971464 w 12330774"/>
                <a:gd name="connsiteY312-13190" fmla="*/ 4416544 h 4714424"/>
                <a:gd name="connsiteX313-13191" fmla="*/ 4995423 w 12330774"/>
                <a:gd name="connsiteY313-13192" fmla="*/ 4416543 h 4714424"/>
                <a:gd name="connsiteX314-13193" fmla="*/ 4991258 w 12330774"/>
                <a:gd name="connsiteY314-13194" fmla="*/ 4181842 h 4714424"/>
                <a:gd name="connsiteX315-13195" fmla="*/ 4965212 w 12330774"/>
                <a:gd name="connsiteY315-13196" fmla="*/ 4181841 h 4714424"/>
                <a:gd name="connsiteX316-13197" fmla="*/ 4858947 w 12330774"/>
                <a:gd name="connsiteY316-13198" fmla="*/ 4179204 h 4714424"/>
                <a:gd name="connsiteX317-13199" fmla="*/ 4606831 w 12330774"/>
                <a:gd name="connsiteY317-13200" fmla="*/ 4162065 h 4714424"/>
                <a:gd name="connsiteX318-13201" fmla="*/ 4583913 w 12330774"/>
                <a:gd name="connsiteY318-13202" fmla="*/ 4183163 h 4714424"/>
                <a:gd name="connsiteX319-13203" fmla="*/ 4583913 w 12330774"/>
                <a:gd name="connsiteY319-13204" fmla="*/ 4181841 h 4714424"/>
                <a:gd name="connsiteX320-13205" fmla="*/ 4574536 w 12330774"/>
                <a:gd name="connsiteY320-13206" fmla="*/ 4363803 h 4714424"/>
                <a:gd name="connsiteX321-13207" fmla="*/ 4596414 w 12330774"/>
                <a:gd name="connsiteY321-13208" fmla="*/ 4394126 h 4714424"/>
                <a:gd name="connsiteX322-13209" fmla="*/ 4713095 w 12330774"/>
                <a:gd name="connsiteY322-13210" fmla="*/ 4403355 h 4714424"/>
                <a:gd name="connsiteX323-13211" fmla="*/ 4736017 w 12330774"/>
                <a:gd name="connsiteY323-13212" fmla="*/ 4383579 h 4714424"/>
                <a:gd name="connsiteX324-13213" fmla="*/ 4744350 w 12330774"/>
                <a:gd name="connsiteY324-13214" fmla="*/ 4200301 h 4714424"/>
                <a:gd name="connsiteX325-13215" fmla="*/ 4722472 w 12330774"/>
                <a:gd name="connsiteY325-13216" fmla="*/ 4169974 h 4714424"/>
                <a:gd name="connsiteX326-13217" fmla="*/ 4606831 w 12330774"/>
                <a:gd name="connsiteY326-13218" fmla="*/ 4162065 h 4714424"/>
                <a:gd name="connsiteX327-13219" fmla="*/ 4351589 w 12330774"/>
                <a:gd name="connsiteY327-13220" fmla="*/ 4142285 h 4714424"/>
                <a:gd name="connsiteX328-13221" fmla="*/ 4328668 w 12330774"/>
                <a:gd name="connsiteY328-13222" fmla="*/ 4163382 h 4714424"/>
                <a:gd name="connsiteX329-13223" fmla="*/ 4329712 w 12330774"/>
                <a:gd name="connsiteY329-13224" fmla="*/ 4163382 h 4714424"/>
                <a:gd name="connsiteX330-13225" fmla="*/ 4321379 w 12330774"/>
                <a:gd name="connsiteY330-13226" fmla="*/ 4346660 h 4714424"/>
                <a:gd name="connsiteX331-13227" fmla="*/ 4343253 w 12330774"/>
                <a:gd name="connsiteY331-13228" fmla="*/ 4376987 h 4714424"/>
                <a:gd name="connsiteX332-13229" fmla="*/ 4458894 w 12330774"/>
                <a:gd name="connsiteY332-13230" fmla="*/ 4384895 h 4714424"/>
                <a:gd name="connsiteX333-13231" fmla="*/ 4481816 w 12330774"/>
                <a:gd name="connsiteY333-13232" fmla="*/ 4363803 h 4714424"/>
                <a:gd name="connsiteX334-13233" fmla="*/ 4490149 w 12330774"/>
                <a:gd name="connsiteY334-13234" fmla="*/ 4181841 h 4714424"/>
                <a:gd name="connsiteX335-13235" fmla="*/ 4468271 w 12330774"/>
                <a:gd name="connsiteY335-13236" fmla="*/ 4150198 h 4714424"/>
                <a:gd name="connsiteX336-13237" fmla="*/ 4351589 w 12330774"/>
                <a:gd name="connsiteY336-13238" fmla="*/ 4142285 h 4714424"/>
                <a:gd name="connsiteX337-13239" fmla="*/ 4096348 w 12330774"/>
                <a:gd name="connsiteY337-13240" fmla="*/ 4125146 h 4714424"/>
                <a:gd name="connsiteX338-13241" fmla="*/ 4073427 w 12330774"/>
                <a:gd name="connsiteY338-13242" fmla="*/ 4144923 h 4714424"/>
                <a:gd name="connsiteX339-13243" fmla="*/ 4073427 w 12330774"/>
                <a:gd name="connsiteY339-13244" fmla="*/ 4143606 h 4714424"/>
                <a:gd name="connsiteX340-13245" fmla="*/ 4067178 w 12330774"/>
                <a:gd name="connsiteY340-13246" fmla="*/ 4328200 h 4714424"/>
                <a:gd name="connsiteX341-13247" fmla="*/ 4089052 w 12330774"/>
                <a:gd name="connsiteY341-13248" fmla="*/ 4358527 h 4714424"/>
                <a:gd name="connsiteX342-13249" fmla="*/ 4204694 w 12330774"/>
                <a:gd name="connsiteY342-13250" fmla="*/ 4365120 h 4714424"/>
                <a:gd name="connsiteX343-13251" fmla="*/ 4227615 w 12330774"/>
                <a:gd name="connsiteY343-13252" fmla="*/ 4345343 h 4714424"/>
                <a:gd name="connsiteX344-13253" fmla="*/ 4234908 w 12330774"/>
                <a:gd name="connsiteY344-13254" fmla="*/ 4162065 h 4714424"/>
                <a:gd name="connsiteX345-13255" fmla="*/ 4213030 w 12330774"/>
                <a:gd name="connsiteY345-13256" fmla="*/ 4131739 h 4714424"/>
                <a:gd name="connsiteX346-13257" fmla="*/ 4096348 w 12330774"/>
                <a:gd name="connsiteY346-13258" fmla="*/ 4125146 h 4714424"/>
                <a:gd name="connsiteX347-13259" fmla="*/ 3840064 w 12330774"/>
                <a:gd name="connsiteY347-13260" fmla="*/ 4111958 h 4714424"/>
                <a:gd name="connsiteX348-13261" fmla="*/ 3818186 w 12330774"/>
                <a:gd name="connsiteY348-13262" fmla="*/ 4130417 h 4714424"/>
                <a:gd name="connsiteX349-13263" fmla="*/ 3814018 w 12330774"/>
                <a:gd name="connsiteY349-13264" fmla="*/ 4316333 h 4714424"/>
                <a:gd name="connsiteX350-13265" fmla="*/ 3835895 w 12330774"/>
                <a:gd name="connsiteY350-13266" fmla="*/ 4346660 h 4714424"/>
                <a:gd name="connsiteX351-13267" fmla="*/ 3950493 w 12330774"/>
                <a:gd name="connsiteY351-13268" fmla="*/ 4351935 h 4714424"/>
                <a:gd name="connsiteX352-13269" fmla="*/ 3972370 w 12330774"/>
                <a:gd name="connsiteY352-13270" fmla="*/ 4333476 h 4714424"/>
                <a:gd name="connsiteX353-13271" fmla="*/ 3978623 w 12330774"/>
                <a:gd name="connsiteY353-13272" fmla="*/ 4147561 h 4714424"/>
                <a:gd name="connsiteX354-13273" fmla="*/ 3956745 w 12330774"/>
                <a:gd name="connsiteY354-13274" fmla="*/ 4117233 h 4714424"/>
                <a:gd name="connsiteX355-13275" fmla="*/ 3840064 w 12330774"/>
                <a:gd name="connsiteY355-13276" fmla="*/ 4111958 h 4714424"/>
                <a:gd name="connsiteX356-13277" fmla="*/ 3584819 w 12330774"/>
                <a:gd name="connsiteY356-13278" fmla="*/ 4104050 h 4714424"/>
                <a:gd name="connsiteX357-13279" fmla="*/ 3562941 w 12330774"/>
                <a:gd name="connsiteY357-13280" fmla="*/ 4121188 h 4714424"/>
                <a:gd name="connsiteX358-13281" fmla="*/ 3561901 w 12330774"/>
                <a:gd name="connsiteY358-13282" fmla="*/ 4122509 h 4714424"/>
                <a:gd name="connsiteX359-13283" fmla="*/ 3559817 w 12330774"/>
                <a:gd name="connsiteY359-13284" fmla="*/ 4309741 h 4714424"/>
                <a:gd name="connsiteX360-13285" fmla="*/ 3582735 w 12330774"/>
                <a:gd name="connsiteY360-13286" fmla="*/ 4340068 h 4714424"/>
                <a:gd name="connsiteX361-13287" fmla="*/ 3698376 w 12330774"/>
                <a:gd name="connsiteY361-13288" fmla="*/ 4342706 h 4714424"/>
                <a:gd name="connsiteX362-13289" fmla="*/ 3720254 w 12330774"/>
                <a:gd name="connsiteY362-13290" fmla="*/ 4325563 h 4714424"/>
                <a:gd name="connsiteX363-13291" fmla="*/ 3724422 w 12330774"/>
                <a:gd name="connsiteY363-13292" fmla="*/ 4138330 h 4714424"/>
                <a:gd name="connsiteX364-13293" fmla="*/ 3701501 w 12330774"/>
                <a:gd name="connsiteY364-13294" fmla="*/ 4108003 h 4714424"/>
                <a:gd name="connsiteX365-13295" fmla="*/ 3584819 w 12330774"/>
                <a:gd name="connsiteY365-13296" fmla="*/ 4104050 h 4714424"/>
                <a:gd name="connsiteX366-13297" fmla="*/ 3327494 w 12330774"/>
                <a:gd name="connsiteY366-13298" fmla="*/ 4100095 h 4714424"/>
                <a:gd name="connsiteX367-13299" fmla="*/ 3306660 w 12330774"/>
                <a:gd name="connsiteY367-13300" fmla="*/ 4117234 h 4714424"/>
                <a:gd name="connsiteX368-13301" fmla="*/ 3306660 w 12330774"/>
                <a:gd name="connsiteY368-13302" fmla="*/ 4118555 h 4714424"/>
                <a:gd name="connsiteX369-13303" fmla="*/ 3306660 w 12330774"/>
                <a:gd name="connsiteY369-13304" fmla="*/ 4307103 h 4714424"/>
                <a:gd name="connsiteX370-13305" fmla="*/ 3329578 w 12330774"/>
                <a:gd name="connsiteY370-13306" fmla="*/ 4336113 h 4714424"/>
                <a:gd name="connsiteX371-13307" fmla="*/ 3444175 w 12330774"/>
                <a:gd name="connsiteY371-13308" fmla="*/ 4336113 h 4714424"/>
                <a:gd name="connsiteX372-13309" fmla="*/ 3465013 w 12330774"/>
                <a:gd name="connsiteY372-13310" fmla="*/ 4318971 h 4714424"/>
                <a:gd name="connsiteX373-13311" fmla="*/ 3467097 w 12330774"/>
                <a:gd name="connsiteY373-13312" fmla="*/ 4130417 h 4714424"/>
                <a:gd name="connsiteX374-13313" fmla="*/ 3444175 w 12330774"/>
                <a:gd name="connsiteY374-13314" fmla="*/ 4100095 h 4714424"/>
                <a:gd name="connsiteX375-13315" fmla="*/ 3327494 w 12330774"/>
                <a:gd name="connsiteY375-13316" fmla="*/ 4100095 h 4714424"/>
                <a:gd name="connsiteX376-13317" fmla="*/ 3071212 w 12330774"/>
                <a:gd name="connsiteY376-13318" fmla="*/ 4100095 h 4714424"/>
                <a:gd name="connsiteX377-13319" fmla="*/ 3058449 w 12330774"/>
                <a:gd name="connsiteY377-13320" fmla="*/ 4105203 h 4714424"/>
                <a:gd name="connsiteX378-13321" fmla="*/ 3050389 w 12330774"/>
                <a:gd name="connsiteY378-13322" fmla="*/ 4117212 h 4714424"/>
                <a:gd name="connsiteX379-13323" fmla="*/ 3050375 w 12330774"/>
                <a:gd name="connsiteY379-13324" fmla="*/ 4115917 h 4714424"/>
                <a:gd name="connsiteX380-13325" fmla="*/ 3050375 w 12330774"/>
                <a:gd name="connsiteY380-13326" fmla="*/ 4117233 h 4714424"/>
                <a:gd name="connsiteX381-13327" fmla="*/ 3050389 w 12330774"/>
                <a:gd name="connsiteY381-13328" fmla="*/ 4117212 h 4714424"/>
                <a:gd name="connsiteX382-13329" fmla="*/ 3052459 w 12330774"/>
                <a:gd name="connsiteY382-13330" fmla="*/ 4304466 h 4714424"/>
                <a:gd name="connsiteX383-13331" fmla="*/ 3076421 w 12330774"/>
                <a:gd name="connsiteY383-13332" fmla="*/ 4333476 h 4714424"/>
                <a:gd name="connsiteX384-13333" fmla="*/ 3191018 w 12330774"/>
                <a:gd name="connsiteY384-13334" fmla="*/ 4333476 h 4714424"/>
                <a:gd name="connsiteX385-13335" fmla="*/ 3210812 w 12330774"/>
                <a:gd name="connsiteY385-13336" fmla="*/ 4317654 h 4714424"/>
                <a:gd name="connsiteX386-13337" fmla="*/ 3210812 w 12330774"/>
                <a:gd name="connsiteY386-13338" fmla="*/ 4129101 h 4714424"/>
                <a:gd name="connsiteX387-13339" fmla="*/ 3187894 w 12330774"/>
                <a:gd name="connsiteY387-13340" fmla="*/ 4100095 h 4714424"/>
                <a:gd name="connsiteX388-13341" fmla="*/ 3071212 w 12330774"/>
                <a:gd name="connsiteY388-13342" fmla="*/ 4100095 h 4714424"/>
                <a:gd name="connsiteX389-13343" fmla="*/ 2814927 w 12330774"/>
                <a:gd name="connsiteY389-13344" fmla="*/ 4106687 h 4714424"/>
                <a:gd name="connsiteX390-13345" fmla="*/ 2795130 w 12330774"/>
                <a:gd name="connsiteY390-13346" fmla="*/ 4122509 h 4714424"/>
                <a:gd name="connsiteX391-13347" fmla="*/ 2796174 w 12330774"/>
                <a:gd name="connsiteY391-13348" fmla="*/ 4123825 h 4714424"/>
                <a:gd name="connsiteX392-13349" fmla="*/ 2800342 w 12330774"/>
                <a:gd name="connsiteY392-13350" fmla="*/ 4313695 h 4714424"/>
                <a:gd name="connsiteX393-13351" fmla="*/ 2824300 w 12330774"/>
                <a:gd name="connsiteY393-13352" fmla="*/ 4341385 h 4714424"/>
                <a:gd name="connsiteX394-13353" fmla="*/ 2938901 w 12330774"/>
                <a:gd name="connsiteY394-13354" fmla="*/ 4338747 h 4714424"/>
                <a:gd name="connsiteX395-13355" fmla="*/ 2958695 w 12330774"/>
                <a:gd name="connsiteY395-13356" fmla="*/ 4322925 h 4714424"/>
                <a:gd name="connsiteX396-13357" fmla="*/ 2955571 w 12330774"/>
                <a:gd name="connsiteY396-13358" fmla="*/ 4133055 h 4714424"/>
                <a:gd name="connsiteX397-13359" fmla="*/ 2931609 w 12330774"/>
                <a:gd name="connsiteY397-13360" fmla="*/ 4104049 h 4714424"/>
                <a:gd name="connsiteX398-13361" fmla="*/ 2814927 w 12330774"/>
                <a:gd name="connsiteY398-13362" fmla="*/ 4106687 h 4714424"/>
                <a:gd name="connsiteX399-13363" fmla="*/ 2558642 w 12330774"/>
                <a:gd name="connsiteY399-13364" fmla="*/ 4117234 h 4714424"/>
                <a:gd name="connsiteX400-13365" fmla="*/ 2538848 w 12330774"/>
                <a:gd name="connsiteY400-13366" fmla="*/ 4133055 h 4714424"/>
                <a:gd name="connsiteX401-13367" fmla="*/ 2539889 w 12330774"/>
                <a:gd name="connsiteY401-13368" fmla="*/ 4133055 h 4714424"/>
                <a:gd name="connsiteX402-13369" fmla="*/ 2546141 w 12330774"/>
                <a:gd name="connsiteY402-13370" fmla="*/ 4322925 h 4714424"/>
                <a:gd name="connsiteX403-13371" fmla="*/ 2570103 w 12330774"/>
                <a:gd name="connsiteY403-13372" fmla="*/ 4350614 h 4714424"/>
                <a:gd name="connsiteX404-13373" fmla="*/ 2684701 w 12330774"/>
                <a:gd name="connsiteY404-13374" fmla="*/ 4345344 h 4714424"/>
                <a:gd name="connsiteX405-13375" fmla="*/ 2704494 w 12330774"/>
                <a:gd name="connsiteY405-13376" fmla="*/ 4329517 h 4714424"/>
                <a:gd name="connsiteX406-13377" fmla="*/ 2699286 w 12330774"/>
                <a:gd name="connsiteY406-13378" fmla="*/ 4139647 h 4714424"/>
                <a:gd name="connsiteX407-13379" fmla="*/ 2675324 w 12330774"/>
                <a:gd name="connsiteY407-13380" fmla="*/ 4111958 h 4714424"/>
                <a:gd name="connsiteX408-13381" fmla="*/ 2558642 w 12330774"/>
                <a:gd name="connsiteY408-13382" fmla="*/ 4117234 h 4714424"/>
                <a:gd name="connsiteX409-13383" fmla="*/ 2302357 w 12330774"/>
                <a:gd name="connsiteY409-13384" fmla="*/ 4133055 h 4714424"/>
                <a:gd name="connsiteX410-13385" fmla="*/ 2283604 w 12330774"/>
                <a:gd name="connsiteY410-13386" fmla="*/ 4148877 h 4714424"/>
                <a:gd name="connsiteX411-13387" fmla="*/ 2284648 w 12330774"/>
                <a:gd name="connsiteY411-13388" fmla="*/ 4148877 h 4714424"/>
                <a:gd name="connsiteX412-13389" fmla="*/ 2292980 w 12330774"/>
                <a:gd name="connsiteY412-13390" fmla="*/ 4340068 h 4714424"/>
                <a:gd name="connsiteX413-13391" fmla="*/ 2316942 w 12330774"/>
                <a:gd name="connsiteY413-13392" fmla="*/ 4367757 h 4714424"/>
                <a:gd name="connsiteX414-13393" fmla="*/ 2431543 w 12330774"/>
                <a:gd name="connsiteY414-13394" fmla="*/ 4359844 h 4714424"/>
                <a:gd name="connsiteX415-13395" fmla="*/ 2450293 w 12330774"/>
                <a:gd name="connsiteY415-13396" fmla="*/ 4344022 h 4714424"/>
                <a:gd name="connsiteX416-13397" fmla="*/ 2443001 w 12330774"/>
                <a:gd name="connsiteY416-13398" fmla="*/ 4152836 h 4714424"/>
                <a:gd name="connsiteX417-13399" fmla="*/ 2419039 w 12330774"/>
                <a:gd name="connsiteY417-13400" fmla="*/ 4125147 h 4714424"/>
                <a:gd name="connsiteX418-13401" fmla="*/ 2302357 w 12330774"/>
                <a:gd name="connsiteY418-13402" fmla="*/ 4133055 h 4714424"/>
                <a:gd name="connsiteX419-13403" fmla="*/ 2047116 w 12330774"/>
                <a:gd name="connsiteY419-13404" fmla="*/ 4154152 h 4714424"/>
                <a:gd name="connsiteX420-13405" fmla="*/ 2028363 w 12330774"/>
                <a:gd name="connsiteY420-13406" fmla="*/ 4169974 h 4714424"/>
                <a:gd name="connsiteX421-13407" fmla="*/ 2027322 w 12330774"/>
                <a:gd name="connsiteY421-13408" fmla="*/ 4169974 h 4714424"/>
                <a:gd name="connsiteX422-13409" fmla="*/ 2038783 w 12330774"/>
                <a:gd name="connsiteY422-13410" fmla="*/ 4361165 h 4714424"/>
                <a:gd name="connsiteX423-13411" fmla="*/ 2063785 w 12330774"/>
                <a:gd name="connsiteY423-13412" fmla="*/ 4387533 h 4714424"/>
                <a:gd name="connsiteX424-13413" fmla="*/ 2178383 w 12330774"/>
                <a:gd name="connsiteY424-13414" fmla="*/ 4378304 h 4714424"/>
                <a:gd name="connsiteX425-13415" fmla="*/ 2197136 w 12330774"/>
                <a:gd name="connsiteY425-13416" fmla="*/ 4362482 h 4714424"/>
                <a:gd name="connsiteX426-13417" fmla="*/ 2187760 w 12330774"/>
                <a:gd name="connsiteY426-13418" fmla="*/ 4171295 h 4714424"/>
                <a:gd name="connsiteX427-13419" fmla="*/ 2163798 w 12330774"/>
                <a:gd name="connsiteY427-13420" fmla="*/ 4143606 h 4714424"/>
                <a:gd name="connsiteX428-13421" fmla="*/ 2047116 w 12330774"/>
                <a:gd name="connsiteY428-13422" fmla="*/ 4154152 h 4714424"/>
                <a:gd name="connsiteX429-13423" fmla="*/ 1790831 w 12330774"/>
                <a:gd name="connsiteY429-13424" fmla="*/ 4181841 h 4714424"/>
                <a:gd name="connsiteX430-13425" fmla="*/ 1780413 w 12330774"/>
                <a:gd name="connsiteY430-13426" fmla="*/ 4186126 h 4714424"/>
                <a:gd name="connsiteX431-13427" fmla="*/ 1773290 w 12330774"/>
                <a:gd name="connsiteY431-13428" fmla="*/ 4196109 h 4714424"/>
                <a:gd name="connsiteX432-13429" fmla="*/ 1773121 w 12330774"/>
                <a:gd name="connsiteY432-13430" fmla="*/ 4193709 h 4714424"/>
                <a:gd name="connsiteX433-13431" fmla="*/ 1773121 w 12330774"/>
                <a:gd name="connsiteY433-13432" fmla="*/ 4196346 h 4714424"/>
                <a:gd name="connsiteX434-13433" fmla="*/ 1773290 w 12330774"/>
                <a:gd name="connsiteY434-13434" fmla="*/ 4196109 h 4714424"/>
                <a:gd name="connsiteX435-13435" fmla="*/ 1786666 w 12330774"/>
                <a:gd name="connsiteY435-13436" fmla="*/ 4386216 h 4714424"/>
                <a:gd name="connsiteX436-13437" fmla="*/ 1811668 w 12330774"/>
                <a:gd name="connsiteY436-13438" fmla="*/ 4412585 h 4714424"/>
                <a:gd name="connsiteX437-13439" fmla="*/ 1926266 w 12330774"/>
                <a:gd name="connsiteY437-13440" fmla="*/ 4400722 h 4714424"/>
                <a:gd name="connsiteX438-13441" fmla="*/ 1943976 w 12330774"/>
                <a:gd name="connsiteY438-13442" fmla="*/ 4386216 h 4714424"/>
                <a:gd name="connsiteX439-13443" fmla="*/ 1932518 w 12330774"/>
                <a:gd name="connsiteY439-13444" fmla="*/ 4195030 h 4714424"/>
                <a:gd name="connsiteX440-13445" fmla="*/ 1907513 w 12330774"/>
                <a:gd name="connsiteY440-13446" fmla="*/ 4168657 h 4714424"/>
                <a:gd name="connsiteX441-13447" fmla="*/ 1790831 w 12330774"/>
                <a:gd name="connsiteY441-13448" fmla="*/ 4181841 h 4714424"/>
                <a:gd name="connsiteX442-13449" fmla="*/ 1535590 w 12330774"/>
                <a:gd name="connsiteY442-13450" fmla="*/ 4212169 h 4714424"/>
                <a:gd name="connsiteX443-13451" fmla="*/ 1517880 w 12330774"/>
                <a:gd name="connsiteY443-13452" fmla="*/ 4226673 h 4714424"/>
                <a:gd name="connsiteX444-13453" fmla="*/ 1534549 w 12330774"/>
                <a:gd name="connsiteY444-13454" fmla="*/ 4419181 h 4714424"/>
                <a:gd name="connsiteX445-13455" fmla="*/ 1559552 w 12330774"/>
                <a:gd name="connsiteY445-13456" fmla="*/ 4445550 h 4714424"/>
                <a:gd name="connsiteX446-13457" fmla="*/ 1674149 w 12330774"/>
                <a:gd name="connsiteY446-13458" fmla="*/ 4431048 h 4714424"/>
                <a:gd name="connsiteX447-13459" fmla="*/ 1691859 w 12330774"/>
                <a:gd name="connsiteY447-13460" fmla="*/ 4416544 h 4714424"/>
                <a:gd name="connsiteX448-13461" fmla="*/ 1677274 w 12330774"/>
                <a:gd name="connsiteY448-13462" fmla="*/ 4224036 h 4714424"/>
                <a:gd name="connsiteX449-13463" fmla="*/ 1652271 w 12330774"/>
                <a:gd name="connsiteY449-13464" fmla="*/ 4197663 h 4714424"/>
                <a:gd name="connsiteX450-13465" fmla="*/ 1535590 w 12330774"/>
                <a:gd name="connsiteY450-13466" fmla="*/ 4212169 h 4714424"/>
                <a:gd name="connsiteX451-13467" fmla="*/ 1280349 w 12330774"/>
                <a:gd name="connsiteY451-13468" fmla="*/ 4247771 h 4714424"/>
                <a:gd name="connsiteX452-13469" fmla="*/ 1263679 w 12330774"/>
                <a:gd name="connsiteY452-13470" fmla="*/ 4262271 h 4714424"/>
                <a:gd name="connsiteX453-13471" fmla="*/ 1263679 w 12330774"/>
                <a:gd name="connsiteY453-13472" fmla="*/ 4263592 h 4714424"/>
                <a:gd name="connsiteX454-13473" fmla="*/ 1282429 w 12330774"/>
                <a:gd name="connsiteY454-13474" fmla="*/ 4456100 h 4714424"/>
                <a:gd name="connsiteX455-13475" fmla="*/ 1308475 w 12330774"/>
                <a:gd name="connsiteY455-13476" fmla="*/ 4481152 h 4714424"/>
                <a:gd name="connsiteX456-13477" fmla="*/ 1423073 w 12330774"/>
                <a:gd name="connsiteY456-13478" fmla="*/ 4464009 h 4714424"/>
                <a:gd name="connsiteX457-13479" fmla="*/ 1439742 w 12330774"/>
                <a:gd name="connsiteY457-13480" fmla="*/ 4449508 h 4714424"/>
                <a:gd name="connsiteX458-13481" fmla="*/ 1422032 w 12330774"/>
                <a:gd name="connsiteY458-13482" fmla="*/ 4257001 h 4714424"/>
                <a:gd name="connsiteX459-13483" fmla="*/ 1395986 w 12330774"/>
                <a:gd name="connsiteY459-13484" fmla="*/ 4230628 h 4714424"/>
                <a:gd name="connsiteX460-13485" fmla="*/ 1280349 w 12330774"/>
                <a:gd name="connsiteY460-13486" fmla="*/ 4247771 h 4714424"/>
                <a:gd name="connsiteX461-13487" fmla="*/ 1026148 w 12330774"/>
                <a:gd name="connsiteY461-13488" fmla="*/ 4288644 h 4714424"/>
                <a:gd name="connsiteX462-13489" fmla="*/ 1009478 w 12330774"/>
                <a:gd name="connsiteY462-13490" fmla="*/ 4303149 h 4714424"/>
                <a:gd name="connsiteX463-13491" fmla="*/ 1010519 w 12330774"/>
                <a:gd name="connsiteY463-13492" fmla="*/ 4301828 h 4714424"/>
                <a:gd name="connsiteX464-13493" fmla="*/ 1031356 w 12330774"/>
                <a:gd name="connsiteY464-13494" fmla="*/ 4495657 h 4714424"/>
                <a:gd name="connsiteX465-13495" fmla="*/ 1057402 w 12330774"/>
                <a:gd name="connsiteY465-13496" fmla="*/ 4520708 h 4714424"/>
                <a:gd name="connsiteX466-13497" fmla="*/ 1170956 w 12330774"/>
                <a:gd name="connsiteY466-13498" fmla="*/ 4500928 h 4714424"/>
                <a:gd name="connsiteX467-13499" fmla="*/ 1187625 w 12330774"/>
                <a:gd name="connsiteY467-13500" fmla="*/ 4487743 h 4714424"/>
                <a:gd name="connsiteX468-13501" fmla="*/ 1167832 w 12330774"/>
                <a:gd name="connsiteY468-13502" fmla="*/ 4293920 h 4714424"/>
                <a:gd name="connsiteX469-13503" fmla="*/ 1141786 w 12330774"/>
                <a:gd name="connsiteY469-13504" fmla="*/ 4268868 h 4714424"/>
                <a:gd name="connsiteX470-13505" fmla="*/ 1026148 w 12330774"/>
                <a:gd name="connsiteY470-13506" fmla="*/ 4288644 h 4714424"/>
                <a:gd name="connsiteX471-13507" fmla="*/ 771947 w 12330774"/>
                <a:gd name="connsiteY471-13508" fmla="*/ 4336114 h 4714424"/>
                <a:gd name="connsiteX472-13509" fmla="*/ 756318 w 12330774"/>
                <a:gd name="connsiteY472-13510" fmla="*/ 4349298 h 4714424"/>
                <a:gd name="connsiteX473-13511" fmla="*/ 757362 w 12330774"/>
                <a:gd name="connsiteY473-13512" fmla="*/ 4349298 h 4714424"/>
                <a:gd name="connsiteX474-13513" fmla="*/ 780280 w 12330774"/>
                <a:gd name="connsiteY474-13514" fmla="*/ 4543122 h 4714424"/>
                <a:gd name="connsiteX475-13515" fmla="*/ 806326 w 12330774"/>
                <a:gd name="connsiteY475-13516" fmla="*/ 4566857 h 4714424"/>
                <a:gd name="connsiteX476-13517" fmla="*/ 919883 w 12330774"/>
                <a:gd name="connsiteY476-13518" fmla="*/ 4545760 h 4714424"/>
                <a:gd name="connsiteX477-13519" fmla="*/ 935509 w 12330774"/>
                <a:gd name="connsiteY477-13520" fmla="*/ 4532576 h 4714424"/>
                <a:gd name="connsiteX478-13521" fmla="*/ 913631 w 12330774"/>
                <a:gd name="connsiteY478-13522" fmla="*/ 4338747 h 4714424"/>
                <a:gd name="connsiteX479-13523" fmla="*/ 887585 w 12330774"/>
                <a:gd name="connsiteY479-13524" fmla="*/ 4313695 h 4714424"/>
                <a:gd name="connsiteX480-13525" fmla="*/ 771947 w 12330774"/>
                <a:gd name="connsiteY480-13526" fmla="*/ 4336114 h 4714424"/>
                <a:gd name="connsiteX481-13527" fmla="*/ 11337937 w 12330774"/>
                <a:gd name="connsiteY481-13528" fmla="*/ 984387 h 4714424"/>
                <a:gd name="connsiteX482-13529" fmla="*/ 9268911 w 12330774"/>
                <a:gd name="connsiteY482-13530" fmla="*/ 1683213 h 4714424"/>
                <a:gd name="connsiteX483-13531" fmla="*/ 9497065 w 12330774"/>
                <a:gd name="connsiteY483-13532" fmla="*/ 3641242 h 4714424"/>
                <a:gd name="connsiteX484-13533" fmla="*/ 11566092 w 12330774"/>
                <a:gd name="connsiteY484-13534" fmla="*/ 2889675 h 4714424"/>
                <a:gd name="connsiteX485-13535" fmla="*/ 11337937 w 12330774"/>
                <a:gd name="connsiteY485-13536" fmla="*/ 984387 h 4714424"/>
                <a:gd name="connsiteX486-13537" fmla="*/ 6852964 w 12330774"/>
                <a:gd name="connsiteY486-13538" fmla="*/ 2053719 h 4714424"/>
                <a:gd name="connsiteX487-13539" fmla="*/ 7088411 w 12330774"/>
                <a:gd name="connsiteY487-13540" fmla="*/ 3957690 h 4714424"/>
                <a:gd name="connsiteX488-13541" fmla="*/ 7088411 w 12330774"/>
                <a:gd name="connsiteY488-13542" fmla="*/ 3956374 h 4714424"/>
                <a:gd name="connsiteX489-13543" fmla="*/ 7101956 w 12330774"/>
                <a:gd name="connsiteY489-13544" fmla="*/ 3956374 h 4714424"/>
                <a:gd name="connsiteX490-13545" fmla="*/ 9000124 w 12330774"/>
                <a:gd name="connsiteY490-13546" fmla="*/ 3736177 h 4714424"/>
                <a:gd name="connsiteX491-13547" fmla="*/ 9311626 w 12330774"/>
                <a:gd name="connsiteY491-13548" fmla="*/ 3680799 h 4714424"/>
                <a:gd name="connsiteX492-13549" fmla="*/ 9079303 w 12330774"/>
                <a:gd name="connsiteY492-13550" fmla="*/ 1724087 h 4714424"/>
                <a:gd name="connsiteX493-13551" fmla="*/ 8592779 w 12330774"/>
                <a:gd name="connsiteY493-13552" fmla="*/ 1817701 h 4714424"/>
                <a:gd name="connsiteX494-13553" fmla="*/ 6852964 w 12330774"/>
                <a:gd name="connsiteY494-13554" fmla="*/ 2053719 h 4714424"/>
                <a:gd name="connsiteX495-13555" fmla="*/ 9126183 w 12330774"/>
                <a:gd name="connsiteY495-13556" fmla="*/ 1370719 h 4714424"/>
                <a:gd name="connsiteX496-13557" fmla="*/ 9111598 w 12330774"/>
                <a:gd name="connsiteY496-13558" fmla="*/ 1382587 h 4714424"/>
                <a:gd name="connsiteX497-13559" fmla="*/ 9140768 w 12330774"/>
                <a:gd name="connsiteY497-13560" fmla="*/ 1576411 h 4714424"/>
                <a:gd name="connsiteX498-13561" fmla="*/ 9167854 w 12330774"/>
                <a:gd name="connsiteY498-13562" fmla="*/ 1600146 h 4714424"/>
                <a:gd name="connsiteX499-13563" fmla="*/ 9282455 w 12330774"/>
                <a:gd name="connsiteY499-13564" fmla="*/ 1572457 h 4714424"/>
                <a:gd name="connsiteX500-13565" fmla="*/ 9297041 w 12330774"/>
                <a:gd name="connsiteY500-13566" fmla="*/ 1560589 h 4714424"/>
                <a:gd name="connsiteX501-13567" fmla="*/ 9295997 w 12330774"/>
                <a:gd name="connsiteY501-13568" fmla="*/ 1559268 h 4714424"/>
                <a:gd name="connsiteX502-13569" fmla="*/ 9265786 w 12330774"/>
                <a:gd name="connsiteY502-13570" fmla="*/ 1365444 h 4714424"/>
                <a:gd name="connsiteX503-13571" fmla="*/ 9238700 w 12330774"/>
                <a:gd name="connsiteY503-13572" fmla="*/ 1343030 h 4714424"/>
                <a:gd name="connsiteX504-13573" fmla="*/ 9126183 w 12330774"/>
                <a:gd name="connsiteY504-13574" fmla="*/ 1370719 h 4714424"/>
                <a:gd name="connsiteX505-13575" fmla="*/ 9487689 w 12330774"/>
                <a:gd name="connsiteY505-13576" fmla="*/ 1278422 h 4714424"/>
                <a:gd name="connsiteX506-13577" fmla="*/ 9375175 w 12330774"/>
                <a:gd name="connsiteY506-13578" fmla="*/ 1308749 h 4714424"/>
                <a:gd name="connsiteX507-13579" fmla="*/ 9360590 w 12330774"/>
                <a:gd name="connsiteY507-13580" fmla="*/ 1320612 h 4714424"/>
                <a:gd name="connsiteX508-13581" fmla="*/ 9391845 w 12330774"/>
                <a:gd name="connsiteY508-13582" fmla="*/ 1514440 h 4714424"/>
                <a:gd name="connsiteX509-13583" fmla="*/ 9418931 w 12330774"/>
                <a:gd name="connsiteY509-13584" fmla="*/ 1536855 h 4714424"/>
                <a:gd name="connsiteX510-13585" fmla="*/ 9533528 w 12330774"/>
                <a:gd name="connsiteY510-13586" fmla="*/ 1506527 h 4714424"/>
                <a:gd name="connsiteX511-13587" fmla="*/ 9548114 w 12330774"/>
                <a:gd name="connsiteY511-13588" fmla="*/ 1494660 h 4714424"/>
                <a:gd name="connsiteX512-13589" fmla="*/ 9549154 w 12330774"/>
                <a:gd name="connsiteY512-13590" fmla="*/ 1494660 h 4714424"/>
                <a:gd name="connsiteX513-13591" fmla="*/ 9515818 w 12330774"/>
                <a:gd name="connsiteY513-13592" fmla="*/ 1300836 h 4714424"/>
                <a:gd name="connsiteX514-13593" fmla="*/ 9487689 w 12330774"/>
                <a:gd name="connsiteY514-13594" fmla="*/ 1278422 h 4714424"/>
                <a:gd name="connsiteX515-13595" fmla="*/ 8877190 w 12330774"/>
                <a:gd name="connsiteY515-13596" fmla="*/ 1427414 h 4714424"/>
                <a:gd name="connsiteX516-13597" fmla="*/ 8861565 w 12330774"/>
                <a:gd name="connsiteY516-13598" fmla="*/ 1440603 h 4714424"/>
                <a:gd name="connsiteX517-13599" fmla="*/ 8886567 w 12330774"/>
                <a:gd name="connsiteY517-13600" fmla="*/ 1634427 h 4714424"/>
                <a:gd name="connsiteX518-13601" fmla="*/ 8913654 w 12330774"/>
                <a:gd name="connsiteY518-13602" fmla="*/ 1658158 h 4714424"/>
                <a:gd name="connsiteX519-13603" fmla="*/ 9029295 w 12330774"/>
                <a:gd name="connsiteY519-13604" fmla="*/ 1633106 h 4714424"/>
                <a:gd name="connsiteX520-13605" fmla="*/ 9044924 w 12330774"/>
                <a:gd name="connsiteY520-13606" fmla="*/ 1619922 h 4714424"/>
                <a:gd name="connsiteX521-13607" fmla="*/ 9043880 w 12330774"/>
                <a:gd name="connsiteY521-13608" fmla="*/ 1619922 h 4714424"/>
                <a:gd name="connsiteX522-13609" fmla="*/ 9016794 w 12330774"/>
                <a:gd name="connsiteY522-13610" fmla="*/ 1426098 h 4714424"/>
                <a:gd name="connsiteX523-13611" fmla="*/ 8989707 w 12330774"/>
                <a:gd name="connsiteY523-13612" fmla="*/ 1402363 h 4714424"/>
                <a:gd name="connsiteX524-13613" fmla="*/ 8877190 w 12330774"/>
                <a:gd name="connsiteY524-13614" fmla="*/ 1427414 h 4714424"/>
                <a:gd name="connsiteX525-13615" fmla="*/ 9734597 w 12330774"/>
                <a:gd name="connsiteY525-13616" fmla="*/ 1209855 h 4714424"/>
                <a:gd name="connsiteX526-13617" fmla="*/ 9622080 w 12330774"/>
                <a:gd name="connsiteY526-13618" fmla="*/ 1241503 h 4714424"/>
                <a:gd name="connsiteX527-13619" fmla="*/ 9608539 w 12330774"/>
                <a:gd name="connsiteY527-13620" fmla="*/ 1253366 h 4714424"/>
                <a:gd name="connsiteX528-13621" fmla="*/ 9642918 w 12330774"/>
                <a:gd name="connsiteY528-13622" fmla="*/ 1447195 h 4714424"/>
                <a:gd name="connsiteX529-13623" fmla="*/ 9671048 w 12330774"/>
                <a:gd name="connsiteY529-13624" fmla="*/ 1469609 h 4714424"/>
                <a:gd name="connsiteX530-13625" fmla="*/ 9784601 w 12330774"/>
                <a:gd name="connsiteY530-13626" fmla="*/ 1436644 h 4714424"/>
                <a:gd name="connsiteX531-13627" fmla="*/ 9793328 w 12330774"/>
                <a:gd name="connsiteY531-13628" fmla="*/ 1430217 h 4714424"/>
                <a:gd name="connsiteX532-13629" fmla="*/ 9797946 w 12330774"/>
                <a:gd name="connsiteY532-13630" fmla="*/ 1425002 h 4714424"/>
                <a:gd name="connsiteX533-13631" fmla="*/ 9798146 w 12330774"/>
                <a:gd name="connsiteY533-13632" fmla="*/ 1426098 h 4714424"/>
                <a:gd name="connsiteX534-13633" fmla="*/ 9798146 w 12330774"/>
                <a:gd name="connsiteY534-13634" fmla="*/ 1424777 h 4714424"/>
                <a:gd name="connsiteX535-13635" fmla="*/ 9797946 w 12330774"/>
                <a:gd name="connsiteY535-13636" fmla="*/ 1425002 h 4714424"/>
                <a:gd name="connsiteX536-13637" fmla="*/ 9762727 w 12330774"/>
                <a:gd name="connsiteY536-13638" fmla="*/ 1232273 h 4714424"/>
                <a:gd name="connsiteX537-13639" fmla="*/ 9734597 w 12330774"/>
                <a:gd name="connsiteY537-13640" fmla="*/ 1209855 h 4714424"/>
                <a:gd name="connsiteX538-13641" fmla="*/ 8630286 w 12330774"/>
                <a:gd name="connsiteY538-13642" fmla="*/ 1474884 h 4714424"/>
                <a:gd name="connsiteX539-13643" fmla="*/ 8613616 w 12330774"/>
                <a:gd name="connsiteY539-13644" fmla="*/ 1488068 h 4714424"/>
                <a:gd name="connsiteX540-13645" fmla="*/ 8633410 w 12330774"/>
                <a:gd name="connsiteY540-13646" fmla="*/ 1681893 h 4714424"/>
                <a:gd name="connsiteX541-13647" fmla="*/ 8659456 w 12330774"/>
                <a:gd name="connsiteY541-13648" fmla="*/ 1706944 h 4714424"/>
                <a:gd name="connsiteX542-13649" fmla="*/ 8776138 w 12330774"/>
                <a:gd name="connsiteY542-13650" fmla="*/ 1685847 h 4714424"/>
                <a:gd name="connsiteX543-13651" fmla="*/ 8791762 w 12330774"/>
                <a:gd name="connsiteY543-13652" fmla="*/ 1672663 h 4714424"/>
                <a:gd name="connsiteX544-13653" fmla="*/ 8792807 w 12330774"/>
                <a:gd name="connsiteY544-13654" fmla="*/ 1673984 h 4714424"/>
                <a:gd name="connsiteX545-13655" fmla="*/ 8768842 w 12330774"/>
                <a:gd name="connsiteY545-13656" fmla="*/ 1480155 h 4714424"/>
                <a:gd name="connsiteX546-13657" fmla="*/ 8742799 w 12330774"/>
                <a:gd name="connsiteY546-13658" fmla="*/ 1455103 h 4714424"/>
                <a:gd name="connsiteX547-13659" fmla="*/ 8630286 w 12330774"/>
                <a:gd name="connsiteY547-13660" fmla="*/ 1474884 h 4714424"/>
                <a:gd name="connsiteX548-13661" fmla="*/ 9980461 w 12330774"/>
                <a:gd name="connsiteY548-13662" fmla="*/ 1133380 h 4714424"/>
                <a:gd name="connsiteX549-13663" fmla="*/ 9868992 w 12330774"/>
                <a:gd name="connsiteY549-13664" fmla="*/ 1167665 h 4714424"/>
                <a:gd name="connsiteX550-13665" fmla="*/ 9855447 w 12330774"/>
                <a:gd name="connsiteY550-13666" fmla="*/ 1179528 h 4714424"/>
                <a:gd name="connsiteX551-13667" fmla="*/ 9891910 w 12330774"/>
                <a:gd name="connsiteY551-13668" fmla="*/ 1373357 h 4714424"/>
                <a:gd name="connsiteX552-13669" fmla="*/ 9920037 w 12330774"/>
                <a:gd name="connsiteY552-13670" fmla="*/ 1395771 h 4714424"/>
                <a:gd name="connsiteX553-13671" fmla="*/ 10033594 w 12330774"/>
                <a:gd name="connsiteY553-13672" fmla="*/ 1361490 h 4714424"/>
                <a:gd name="connsiteX554-13673" fmla="*/ 10047139 w 12330774"/>
                <a:gd name="connsiteY554-13674" fmla="*/ 1349622 h 4714424"/>
                <a:gd name="connsiteX555-13675" fmla="*/ 10046098 w 12330774"/>
                <a:gd name="connsiteY555-13676" fmla="*/ 1348301 h 4714424"/>
                <a:gd name="connsiteX556-13677" fmla="*/ 10008592 w 12330774"/>
                <a:gd name="connsiteY556-13678" fmla="*/ 1154477 h 4714424"/>
                <a:gd name="connsiteX557-13679" fmla="*/ 9980461 w 12330774"/>
                <a:gd name="connsiteY557-13680" fmla="*/ 1133380 h 4714424"/>
                <a:gd name="connsiteX558-13681" fmla="*/ 8376085 w 12330774"/>
                <a:gd name="connsiteY558-13682" fmla="*/ 1514441 h 4714424"/>
                <a:gd name="connsiteX559-13683" fmla="*/ 8359416 w 12330774"/>
                <a:gd name="connsiteY559-13684" fmla="*/ 1528941 h 4714424"/>
                <a:gd name="connsiteX560-13685" fmla="*/ 8378165 w 12330774"/>
                <a:gd name="connsiteY560-13686" fmla="*/ 1721449 h 4714424"/>
                <a:gd name="connsiteX561-13687" fmla="*/ 8404211 w 12330774"/>
                <a:gd name="connsiteY561-13688" fmla="*/ 1746500 h 4714424"/>
                <a:gd name="connsiteX562-13689" fmla="*/ 8519853 w 12330774"/>
                <a:gd name="connsiteY562-13690" fmla="*/ 1729362 h 4714424"/>
                <a:gd name="connsiteX563-13691" fmla="*/ 8536522 w 12330774"/>
                <a:gd name="connsiteY563-13692" fmla="*/ 1714857 h 4714424"/>
                <a:gd name="connsiteX564-13693" fmla="*/ 8517769 w 12330774"/>
                <a:gd name="connsiteY564-13694" fmla="*/ 1522349 h 4714424"/>
                <a:gd name="connsiteX565-13695" fmla="*/ 8491723 w 12330774"/>
                <a:gd name="connsiteY565-13696" fmla="*/ 1497298 h 4714424"/>
                <a:gd name="connsiteX566-13697" fmla="*/ 8376085 w 12330774"/>
                <a:gd name="connsiteY566-13698" fmla="*/ 1514441 h 4714424"/>
                <a:gd name="connsiteX567-13699" fmla="*/ 10226329 w 12330774"/>
                <a:gd name="connsiteY567-13700" fmla="*/ 1054271 h 4714424"/>
                <a:gd name="connsiteX568-13701" fmla="*/ 10114856 w 12330774"/>
                <a:gd name="connsiteY568-13702" fmla="*/ 1091190 h 4714424"/>
                <a:gd name="connsiteX569-13703" fmla="*/ 10101311 w 12330774"/>
                <a:gd name="connsiteY569-13704" fmla="*/ 1103053 h 4714424"/>
                <a:gd name="connsiteX570-13705" fmla="*/ 10139859 w 12330774"/>
                <a:gd name="connsiteY570-13706" fmla="*/ 1296881 h 4714424"/>
                <a:gd name="connsiteX571-13707" fmla="*/ 10167989 w 12330774"/>
                <a:gd name="connsiteY571-13708" fmla="*/ 1317979 h 4714424"/>
                <a:gd name="connsiteX572-13709" fmla="*/ 10281546 w 12330774"/>
                <a:gd name="connsiteY572-13710" fmla="*/ 1281060 h 4714424"/>
                <a:gd name="connsiteX573-13711" fmla="*/ 10295091 w 12330774"/>
                <a:gd name="connsiteY573-13712" fmla="*/ 1269192 h 4714424"/>
                <a:gd name="connsiteX574-13713" fmla="*/ 10254460 w 12330774"/>
                <a:gd name="connsiteY574-13714" fmla="*/ 1075363 h 4714424"/>
                <a:gd name="connsiteX575-13715" fmla="*/ 10226329 w 12330774"/>
                <a:gd name="connsiteY575-13716" fmla="*/ 1054271 h 4714424"/>
                <a:gd name="connsiteX576-13717" fmla="*/ 10471154 w 12330774"/>
                <a:gd name="connsiteY576-13718" fmla="*/ 972520 h 4714424"/>
                <a:gd name="connsiteX577-13719" fmla="*/ 10360721 w 12330774"/>
                <a:gd name="connsiteY577-13720" fmla="*/ 1010755 h 4714424"/>
                <a:gd name="connsiteX578-13721" fmla="*/ 10348220 w 12330774"/>
                <a:gd name="connsiteY578-13722" fmla="*/ 1022623 h 4714424"/>
                <a:gd name="connsiteX579-13723" fmla="*/ 10389895 w 12330774"/>
                <a:gd name="connsiteY579-13724" fmla="*/ 1215131 h 4714424"/>
                <a:gd name="connsiteX580-13725" fmla="*/ 10418021 w 12330774"/>
                <a:gd name="connsiteY580-13726" fmla="*/ 1236228 h 4714424"/>
                <a:gd name="connsiteX581-13727" fmla="*/ 10530535 w 12330774"/>
                <a:gd name="connsiteY581-13728" fmla="*/ 1196671 h 4714424"/>
                <a:gd name="connsiteX582-13729" fmla="*/ 10543039 w 12330774"/>
                <a:gd name="connsiteY582-13730" fmla="*/ 1184803 h 4714424"/>
                <a:gd name="connsiteX583-13731" fmla="*/ 10541996 w 12330774"/>
                <a:gd name="connsiteY583-13732" fmla="*/ 1184804 h 4714424"/>
                <a:gd name="connsiteX584-13733" fmla="*/ 10499284 w 12330774"/>
                <a:gd name="connsiteY584-13734" fmla="*/ 992296 h 4714424"/>
                <a:gd name="connsiteX585-13735" fmla="*/ 10471154 w 12330774"/>
                <a:gd name="connsiteY585-13736" fmla="*/ 972520 h 4714424"/>
                <a:gd name="connsiteX586-13737" fmla="*/ 8123968 w 12330774"/>
                <a:gd name="connsiteY586-13738" fmla="*/ 1552676 h 4714424"/>
                <a:gd name="connsiteX587-13739" fmla="*/ 8107299 w 12330774"/>
                <a:gd name="connsiteY587-13740" fmla="*/ 1567181 h 4714424"/>
                <a:gd name="connsiteX588-13741" fmla="*/ 8125008 w 12330774"/>
                <a:gd name="connsiteY588-13742" fmla="*/ 1759689 h 4714424"/>
                <a:gd name="connsiteX589-13743" fmla="*/ 8151054 w 12330774"/>
                <a:gd name="connsiteY589-13744" fmla="*/ 1784741 h 4714424"/>
                <a:gd name="connsiteX590-13745" fmla="*/ 8266692 w 12330774"/>
                <a:gd name="connsiteY590-13746" fmla="*/ 1767598 h 4714424"/>
                <a:gd name="connsiteX591-13747" fmla="*/ 8283244 w 12330774"/>
                <a:gd name="connsiteY591-13748" fmla="*/ 1753195 h 4714424"/>
                <a:gd name="connsiteX592-13749" fmla="*/ 8283362 w 12330774"/>
                <a:gd name="connsiteY592-13750" fmla="*/ 1754414 h 4714424"/>
                <a:gd name="connsiteX593-13751" fmla="*/ 8283362 w 12330774"/>
                <a:gd name="connsiteY593-13752" fmla="*/ 1753093 h 4714424"/>
                <a:gd name="connsiteX594-13753" fmla="*/ 8283244 w 12330774"/>
                <a:gd name="connsiteY594-13754" fmla="*/ 1753195 h 4714424"/>
                <a:gd name="connsiteX595-13755" fmla="*/ 8264608 w 12330774"/>
                <a:gd name="connsiteY595-13756" fmla="*/ 1560589 h 4714424"/>
                <a:gd name="connsiteX596-13757" fmla="*/ 8238566 w 12330774"/>
                <a:gd name="connsiteY596-13758" fmla="*/ 1535533 h 4714424"/>
                <a:gd name="connsiteX597-13759" fmla="*/ 8123968 w 12330774"/>
                <a:gd name="connsiteY597-13760" fmla="*/ 1552676 h 4714424"/>
                <a:gd name="connsiteX598-13761" fmla="*/ 10713894 w 12330774"/>
                <a:gd name="connsiteY598-13762" fmla="*/ 884177 h 4714424"/>
                <a:gd name="connsiteX599-13763" fmla="*/ 10603461 w 12330774"/>
                <a:gd name="connsiteY599-13764" fmla="*/ 925050 h 4714424"/>
                <a:gd name="connsiteX600-13765" fmla="*/ 10590960 w 12330774"/>
                <a:gd name="connsiteY600-13766" fmla="*/ 936918 h 4714424"/>
                <a:gd name="connsiteX601-13767" fmla="*/ 10634715 w 12330774"/>
                <a:gd name="connsiteY601-13768" fmla="*/ 1129425 h 4714424"/>
                <a:gd name="connsiteX602-13769" fmla="*/ 10663886 w 12330774"/>
                <a:gd name="connsiteY602-13770" fmla="*/ 1149206 h 4714424"/>
                <a:gd name="connsiteX603-13771" fmla="*/ 10776403 w 12330774"/>
                <a:gd name="connsiteY603-13772" fmla="*/ 1107011 h 4714424"/>
                <a:gd name="connsiteX604-13773" fmla="*/ 10784606 w 12330774"/>
                <a:gd name="connsiteY604-13774" fmla="*/ 1100089 h 4714424"/>
                <a:gd name="connsiteX605-13775" fmla="*/ 10787842 w 12330774"/>
                <a:gd name="connsiteY605-13776" fmla="*/ 1096366 h 4714424"/>
                <a:gd name="connsiteX606-13777" fmla="*/ 10787864 w 12330774"/>
                <a:gd name="connsiteY606-13778" fmla="*/ 1096461 h 4714424"/>
                <a:gd name="connsiteX607-13779" fmla="*/ 10788904 w 12330774"/>
                <a:gd name="connsiteY607-13780" fmla="*/ 1095144 h 4714424"/>
                <a:gd name="connsiteX608-13781" fmla="*/ 10787842 w 12330774"/>
                <a:gd name="connsiteY608-13782" fmla="*/ 1096366 h 4714424"/>
                <a:gd name="connsiteX609-13783" fmla="*/ 10742024 w 12330774"/>
                <a:gd name="connsiteY609-13784" fmla="*/ 903957 h 4714424"/>
                <a:gd name="connsiteX610-13785" fmla="*/ 10713894 w 12330774"/>
                <a:gd name="connsiteY610-13786" fmla="*/ 884177 h 4714424"/>
                <a:gd name="connsiteX611-13787" fmla="*/ 7870807 w 12330774"/>
                <a:gd name="connsiteY611-13788" fmla="*/ 1589595 h 4714424"/>
                <a:gd name="connsiteX612-13789" fmla="*/ 7854138 w 12330774"/>
                <a:gd name="connsiteY612-13790" fmla="*/ 1604100 h 4714424"/>
                <a:gd name="connsiteX613-13791" fmla="*/ 7871848 w 12330774"/>
                <a:gd name="connsiteY613-13792" fmla="*/ 1796608 h 4714424"/>
                <a:gd name="connsiteX614-13793" fmla="*/ 7897894 w 12330774"/>
                <a:gd name="connsiteY614-13794" fmla="*/ 1822976 h 4714424"/>
                <a:gd name="connsiteX615-13795" fmla="*/ 8013535 w 12330774"/>
                <a:gd name="connsiteY615-13796" fmla="*/ 1805838 h 4714424"/>
                <a:gd name="connsiteX616-13797" fmla="*/ 8030204 w 12330774"/>
                <a:gd name="connsiteY616-13798" fmla="*/ 1791333 h 4714424"/>
                <a:gd name="connsiteX617-13799" fmla="*/ 8029161 w 12330774"/>
                <a:gd name="connsiteY617-13800" fmla="*/ 1791333 h 4714424"/>
                <a:gd name="connsiteX618-13801" fmla="*/ 8011451 w 12330774"/>
                <a:gd name="connsiteY618-13802" fmla="*/ 1598825 h 4714424"/>
                <a:gd name="connsiteX619-13803" fmla="*/ 7985405 w 12330774"/>
                <a:gd name="connsiteY619-13804" fmla="*/ 1572457 h 4714424"/>
                <a:gd name="connsiteX620-13805" fmla="*/ 7870807 w 12330774"/>
                <a:gd name="connsiteY620-13806" fmla="*/ 1589595 h 4714424"/>
                <a:gd name="connsiteX621-13807" fmla="*/ 7618691 w 12330774"/>
                <a:gd name="connsiteY621-13808" fmla="*/ 1625197 h 4714424"/>
                <a:gd name="connsiteX622-13809" fmla="*/ 7600981 w 12330774"/>
                <a:gd name="connsiteY622-13810" fmla="*/ 1639698 h 4714424"/>
                <a:gd name="connsiteX623-13811" fmla="*/ 7617650 w 12330774"/>
                <a:gd name="connsiteY623-13812" fmla="*/ 1832206 h 4714424"/>
                <a:gd name="connsiteX624-13813" fmla="*/ 7643693 w 12330774"/>
                <a:gd name="connsiteY624-13814" fmla="*/ 1858579 h 4714424"/>
                <a:gd name="connsiteX625-13815" fmla="*/ 7759334 w 12330774"/>
                <a:gd name="connsiteY625-13816" fmla="*/ 1842757 h 4714424"/>
                <a:gd name="connsiteX626-13817" fmla="*/ 7776004 w 12330774"/>
                <a:gd name="connsiteY626-13818" fmla="*/ 1828252 h 4714424"/>
                <a:gd name="connsiteX627-13819" fmla="*/ 7774960 w 12330774"/>
                <a:gd name="connsiteY627-13820" fmla="*/ 1828252 h 4714424"/>
                <a:gd name="connsiteX628-13821" fmla="*/ 7758290 w 12330774"/>
                <a:gd name="connsiteY628-13822" fmla="*/ 1635744 h 4714424"/>
                <a:gd name="connsiteX629-13823" fmla="*/ 7733288 w 12330774"/>
                <a:gd name="connsiteY629-13824" fmla="*/ 1609376 h 4714424"/>
                <a:gd name="connsiteX630-13825" fmla="*/ 7618691 w 12330774"/>
                <a:gd name="connsiteY630-13826" fmla="*/ 1625197 h 4714424"/>
                <a:gd name="connsiteX631-13827" fmla="*/ 10955594 w 12330774"/>
                <a:gd name="connsiteY631-13828" fmla="*/ 787925 h 4714424"/>
                <a:gd name="connsiteX632-13829" fmla="*/ 10846204 w 12330774"/>
                <a:gd name="connsiteY632-13830" fmla="*/ 831436 h 4714424"/>
                <a:gd name="connsiteX633-13831" fmla="*/ 10834744 w 12330774"/>
                <a:gd name="connsiteY633-13832" fmla="*/ 843304 h 4714424"/>
                <a:gd name="connsiteX634-13833" fmla="*/ 10881624 w 12330774"/>
                <a:gd name="connsiteY634-13834" fmla="*/ 1035811 h 4714424"/>
                <a:gd name="connsiteX635-13835" fmla="*/ 10910798 w 12330774"/>
                <a:gd name="connsiteY635-13836" fmla="*/ 1055587 h 4714424"/>
                <a:gd name="connsiteX636-13837" fmla="*/ 11022267 w 12330774"/>
                <a:gd name="connsiteY636-13838" fmla="*/ 1010755 h 4714424"/>
                <a:gd name="connsiteX637-13839" fmla="*/ 11033728 w 12330774"/>
                <a:gd name="connsiteY637-13840" fmla="*/ 998892 h 4714424"/>
                <a:gd name="connsiteX638-13841" fmla="*/ 11033728 w 12330774"/>
                <a:gd name="connsiteY638-13842" fmla="*/ 997572 h 4714424"/>
                <a:gd name="connsiteX639-13843" fmla="*/ 10984764 w 12330774"/>
                <a:gd name="connsiteY639-13844" fmla="*/ 806385 h 4714424"/>
                <a:gd name="connsiteX640-13845" fmla="*/ 10955594 w 12330774"/>
                <a:gd name="connsiteY640-13846" fmla="*/ 787925 h 4714424"/>
                <a:gd name="connsiteX641-13847" fmla="*/ 7366574 w 12330774"/>
                <a:gd name="connsiteY641-13848" fmla="*/ 1658158 h 4714424"/>
                <a:gd name="connsiteX642-13849" fmla="*/ 7348864 w 12330774"/>
                <a:gd name="connsiteY642-13850" fmla="*/ 1672663 h 4714424"/>
                <a:gd name="connsiteX643-13851" fmla="*/ 7364490 w 12330774"/>
                <a:gd name="connsiteY643-13852" fmla="*/ 1865170 h 4714424"/>
                <a:gd name="connsiteX644-13853" fmla="*/ 7389492 w 12330774"/>
                <a:gd name="connsiteY644-13854" fmla="*/ 1891543 h 4714424"/>
                <a:gd name="connsiteX645-13855" fmla="*/ 7505133 w 12330774"/>
                <a:gd name="connsiteY645-13856" fmla="*/ 1877038 h 4714424"/>
                <a:gd name="connsiteX646-13857" fmla="*/ 7521803 w 12330774"/>
                <a:gd name="connsiteY646-13858" fmla="*/ 1862533 h 4714424"/>
                <a:gd name="connsiteX647-13859" fmla="*/ 7506174 w 12330774"/>
                <a:gd name="connsiteY647-13860" fmla="*/ 1670025 h 4714424"/>
                <a:gd name="connsiteX648-13861" fmla="*/ 7481171 w 12330774"/>
                <a:gd name="connsiteY648-13862" fmla="*/ 1643657 h 4714424"/>
                <a:gd name="connsiteX649-13863" fmla="*/ 7366574 w 12330774"/>
                <a:gd name="connsiteY649-13864" fmla="*/ 1658158 h 4714424"/>
                <a:gd name="connsiteX650-13865" fmla="*/ 11196249 w 12330774"/>
                <a:gd name="connsiteY650-13866" fmla="*/ 687715 h 4714424"/>
                <a:gd name="connsiteX651-13867" fmla="*/ 11087904 w 12330774"/>
                <a:gd name="connsiteY651-13868" fmla="*/ 735185 h 4714424"/>
                <a:gd name="connsiteX652-13869" fmla="*/ 11076443 w 12330774"/>
                <a:gd name="connsiteY652-13870" fmla="*/ 745731 h 4714424"/>
                <a:gd name="connsiteX653-13871" fmla="*/ 11126448 w 12330774"/>
                <a:gd name="connsiteY653-13872" fmla="*/ 936918 h 4714424"/>
                <a:gd name="connsiteX654-13873" fmla="*/ 11155618 w 12330774"/>
                <a:gd name="connsiteY654-13874" fmla="*/ 955377 h 4714424"/>
                <a:gd name="connsiteX655-13875" fmla="*/ 11267095 w 12330774"/>
                <a:gd name="connsiteY655-13876" fmla="*/ 906591 h 4714424"/>
                <a:gd name="connsiteX656-13877" fmla="*/ 11277512 w 12330774"/>
                <a:gd name="connsiteY656-13878" fmla="*/ 896044 h 4714424"/>
                <a:gd name="connsiteX657-13879" fmla="*/ 11278552 w 12330774"/>
                <a:gd name="connsiteY657-13880" fmla="*/ 897361 h 4714424"/>
                <a:gd name="connsiteX658-13881" fmla="*/ 11225420 w 12330774"/>
                <a:gd name="connsiteY658-13882" fmla="*/ 706174 h 4714424"/>
                <a:gd name="connsiteX659-13883" fmla="*/ 11196249 w 12330774"/>
                <a:gd name="connsiteY659-13884" fmla="*/ 687715 h 4714424"/>
                <a:gd name="connsiteX660-13885" fmla="*/ 7112373 w 12330774"/>
                <a:gd name="connsiteY660-13886" fmla="*/ 1689805 h 4714424"/>
                <a:gd name="connsiteX661-13887" fmla="*/ 7094663 w 12330774"/>
                <a:gd name="connsiteY661-13888" fmla="*/ 1704306 h 4714424"/>
                <a:gd name="connsiteX662-13889" fmla="*/ 7109249 w 12330774"/>
                <a:gd name="connsiteY662-13890" fmla="*/ 1896814 h 4714424"/>
                <a:gd name="connsiteX663-13891" fmla="*/ 7134251 w 12330774"/>
                <a:gd name="connsiteY663-13892" fmla="*/ 1923187 h 4714424"/>
                <a:gd name="connsiteX664-13893" fmla="*/ 7249892 w 12330774"/>
                <a:gd name="connsiteY664-13894" fmla="*/ 1908681 h 4714424"/>
                <a:gd name="connsiteX665-13895" fmla="*/ 7267602 w 12330774"/>
                <a:gd name="connsiteY665-13896" fmla="*/ 1894176 h 4714424"/>
                <a:gd name="connsiteX666-13897" fmla="*/ 7266562 w 12330774"/>
                <a:gd name="connsiteY666-13898" fmla="*/ 1894176 h 4714424"/>
                <a:gd name="connsiteX667-13899" fmla="*/ 7251976 w 12330774"/>
                <a:gd name="connsiteY667-13900" fmla="*/ 1701673 h 4714424"/>
                <a:gd name="connsiteX668-13901" fmla="*/ 7226971 w 12330774"/>
                <a:gd name="connsiteY668-13902" fmla="*/ 1675300 h 4714424"/>
                <a:gd name="connsiteX669-13903" fmla="*/ 7112373 w 12330774"/>
                <a:gd name="connsiteY669-13904" fmla="*/ 1689805 h 4714424"/>
                <a:gd name="connsiteX670-13905" fmla="*/ 12102620 w 12330774"/>
                <a:gd name="connsiteY670-13906" fmla="*/ 434558 h 4714424"/>
                <a:gd name="connsiteX671-13907" fmla="*/ 11461911 w 12330774"/>
                <a:gd name="connsiteY671-13908" fmla="*/ 925050 h 4714424"/>
                <a:gd name="connsiteX672-13909" fmla="*/ 11687982 w 12330774"/>
                <a:gd name="connsiteY672-13910" fmla="*/ 2831659 h 4714424"/>
                <a:gd name="connsiteX673-13911" fmla="*/ 12284936 w 12330774"/>
                <a:gd name="connsiteY673-13912" fmla="*/ 2305564 h 4714424"/>
                <a:gd name="connsiteX674-13913" fmla="*/ 12102620 w 12330774"/>
                <a:gd name="connsiteY674-13914" fmla="*/ 434558 h 4714424"/>
                <a:gd name="connsiteX675-13915" fmla="*/ 6859216 w 12330774"/>
                <a:gd name="connsiteY675-13916" fmla="*/ 1718812 h 4714424"/>
                <a:gd name="connsiteX676-13917" fmla="*/ 6841503 w 12330774"/>
                <a:gd name="connsiteY676-13918" fmla="*/ 1733316 h 4714424"/>
                <a:gd name="connsiteX677-13919" fmla="*/ 6855048 w 12330774"/>
                <a:gd name="connsiteY677-13920" fmla="*/ 1925824 h 4714424"/>
                <a:gd name="connsiteX678-13921" fmla="*/ 6880050 w 12330774"/>
                <a:gd name="connsiteY678-13922" fmla="*/ 1952192 h 4714424"/>
                <a:gd name="connsiteX679-13923" fmla="*/ 6995691 w 12330774"/>
                <a:gd name="connsiteY679-13924" fmla="*/ 1939008 h 4714424"/>
                <a:gd name="connsiteX680-13925" fmla="*/ 7013401 w 12330774"/>
                <a:gd name="connsiteY680-13926" fmla="*/ 1924503 h 4714424"/>
                <a:gd name="connsiteX681-13927" fmla="*/ 6999860 w 12330774"/>
                <a:gd name="connsiteY681-13928" fmla="*/ 1732000 h 4714424"/>
                <a:gd name="connsiteX682-13929" fmla="*/ 6974854 w 12330774"/>
                <a:gd name="connsiteY682-13930" fmla="*/ 1705627 h 4714424"/>
                <a:gd name="connsiteX683-13931" fmla="*/ 6859216 w 12330774"/>
                <a:gd name="connsiteY683-13932" fmla="*/ 1718812 h 4714424"/>
                <a:gd name="connsiteX684-13933" fmla="*/ 11428573 w 12330774"/>
                <a:gd name="connsiteY684-13934" fmla="*/ 575641 h 4714424"/>
                <a:gd name="connsiteX685-13935" fmla="*/ 11323352 w 12330774"/>
                <a:gd name="connsiteY685-13936" fmla="*/ 627061 h 4714424"/>
                <a:gd name="connsiteX686-13937" fmla="*/ 11312935 w 12330774"/>
                <a:gd name="connsiteY686-13938" fmla="*/ 632336 h 4714424"/>
                <a:gd name="connsiteX687-13939" fmla="*/ 11377524 w 12330774"/>
                <a:gd name="connsiteY687-13940" fmla="*/ 855171 h 4714424"/>
                <a:gd name="connsiteX688-13941" fmla="*/ 11398362 w 12330774"/>
                <a:gd name="connsiteY688-13942" fmla="*/ 845941 h 4714424"/>
                <a:gd name="connsiteX689-13943" fmla="*/ 11510875 w 12330774"/>
                <a:gd name="connsiteY689-13944" fmla="*/ 790563 h 4714424"/>
                <a:gd name="connsiteX690-13945" fmla="*/ 11520252 w 12330774"/>
                <a:gd name="connsiteY690-13946" fmla="*/ 780012 h 4714424"/>
                <a:gd name="connsiteX691-13947" fmla="*/ 11521296 w 12330774"/>
                <a:gd name="connsiteY691-13948" fmla="*/ 780012 h 4714424"/>
                <a:gd name="connsiteX692-13949" fmla="*/ 11458787 w 12330774"/>
                <a:gd name="connsiteY692-13950" fmla="*/ 591463 h 4714424"/>
                <a:gd name="connsiteX693-13951" fmla="*/ 11428573 w 12330774"/>
                <a:gd name="connsiteY693-13952" fmla="*/ 575641 h 4714424"/>
                <a:gd name="connsiteX694-13953" fmla="*/ 6607096 w 12330774"/>
                <a:gd name="connsiteY694-13954" fmla="*/ 1743863 h 4714424"/>
                <a:gd name="connsiteX695-13955" fmla="*/ 6589386 w 12330774"/>
                <a:gd name="connsiteY695-13956" fmla="*/ 1759689 h 4714424"/>
                <a:gd name="connsiteX696-13957" fmla="*/ 6600847 w 12330774"/>
                <a:gd name="connsiteY696-13958" fmla="*/ 1950876 h 4714424"/>
                <a:gd name="connsiteX697-13959" fmla="*/ 6625849 w 12330774"/>
                <a:gd name="connsiteY697-13960" fmla="*/ 1978565 h 4714424"/>
                <a:gd name="connsiteX698-13961" fmla="*/ 6741490 w 12330774"/>
                <a:gd name="connsiteY698-13962" fmla="*/ 1966697 h 4714424"/>
                <a:gd name="connsiteX699-13963" fmla="*/ 6759200 w 12330774"/>
                <a:gd name="connsiteY699-13964" fmla="*/ 1952192 h 4714424"/>
                <a:gd name="connsiteX700-13965" fmla="*/ 6760244 w 12330774"/>
                <a:gd name="connsiteY700-13966" fmla="*/ 1949555 h 4714424"/>
                <a:gd name="connsiteX701-13967" fmla="*/ 6747743 w 12330774"/>
                <a:gd name="connsiteY701-13968" fmla="*/ 1758368 h 4714424"/>
                <a:gd name="connsiteX702-13969" fmla="*/ 6722737 w 12330774"/>
                <a:gd name="connsiteY702-13970" fmla="*/ 1732000 h 4714424"/>
                <a:gd name="connsiteX703-13971" fmla="*/ 6607096 w 12330774"/>
                <a:gd name="connsiteY703-13972" fmla="*/ 1743863 h 4714424"/>
                <a:gd name="connsiteX704-13973" fmla="*/ 4709971 w 12330774"/>
                <a:gd name="connsiteY704-13974" fmla="*/ 2192170 h 4714424"/>
                <a:gd name="connsiteX705-13975" fmla="*/ 4985006 w 12330774"/>
                <a:gd name="connsiteY705-13976" fmla="*/ 4040758 h 4714424"/>
                <a:gd name="connsiteX706-13977" fmla="*/ 4990214 w 12330774"/>
                <a:gd name="connsiteY706-13978" fmla="*/ 4040758 h 4714424"/>
                <a:gd name="connsiteX707-13979" fmla="*/ 4991258 w 12330774"/>
                <a:gd name="connsiteY707-13980" fmla="*/ 4040758 h 4714424"/>
                <a:gd name="connsiteX708-13981" fmla="*/ 6917557 w 12330774"/>
                <a:gd name="connsiteY708-13982" fmla="*/ 3964282 h 4714424"/>
                <a:gd name="connsiteX709-13983" fmla="*/ 6689402 w 12330774"/>
                <a:gd name="connsiteY709-13984" fmla="*/ 2069545 h 4714424"/>
                <a:gd name="connsiteX710-13985" fmla="*/ 6482081 w 12330774"/>
                <a:gd name="connsiteY710-13986" fmla="*/ 2089322 h 4714424"/>
                <a:gd name="connsiteX711-13987" fmla="*/ 4709971 w 12330774"/>
                <a:gd name="connsiteY711-13988" fmla="*/ 2192170 h 4714424"/>
                <a:gd name="connsiteX712-13989" fmla="*/ 6352898 w 12330774"/>
                <a:gd name="connsiteY712-13990" fmla="*/ 1768919 h 4714424"/>
                <a:gd name="connsiteX713-13991" fmla="*/ 6334145 w 12330774"/>
                <a:gd name="connsiteY713-13992" fmla="*/ 1784740 h 4714424"/>
                <a:gd name="connsiteX714-13993" fmla="*/ 6344562 w 12330774"/>
                <a:gd name="connsiteY714-13994" fmla="*/ 1975927 h 4714424"/>
                <a:gd name="connsiteX715-13995" fmla="*/ 6369564 w 12330774"/>
                <a:gd name="connsiteY715-13996" fmla="*/ 2003616 h 4714424"/>
                <a:gd name="connsiteX716-13997" fmla="*/ 6447702 w 12330774"/>
                <a:gd name="connsiteY716-13998" fmla="*/ 1997024 h 4714424"/>
                <a:gd name="connsiteX717-13999" fmla="*/ 6486249 w 12330774"/>
                <a:gd name="connsiteY717-14000" fmla="*/ 1993070 h 4714424"/>
                <a:gd name="connsiteX718-14001" fmla="*/ 6503959 w 12330774"/>
                <a:gd name="connsiteY718-14002" fmla="*/ 1977244 h 4714424"/>
                <a:gd name="connsiteX719-14003" fmla="*/ 6503959 w 12330774"/>
                <a:gd name="connsiteY719-14004" fmla="*/ 1975927 h 4714424"/>
                <a:gd name="connsiteX720-14005" fmla="*/ 6492498 w 12330774"/>
                <a:gd name="connsiteY720-14006" fmla="*/ 1784741 h 4714424"/>
                <a:gd name="connsiteX721-14007" fmla="*/ 6467496 w 12330774"/>
                <a:gd name="connsiteY721-14008" fmla="*/ 1758368 h 4714424"/>
                <a:gd name="connsiteX722-14009" fmla="*/ 6429989 w 12330774"/>
                <a:gd name="connsiteY722-14010" fmla="*/ 1762322 h 4714424"/>
                <a:gd name="connsiteX723-14011" fmla="*/ 6352898 w 12330774"/>
                <a:gd name="connsiteY723-14012" fmla="*/ 1768919 h 4714424"/>
                <a:gd name="connsiteX724-14013" fmla="*/ 11648395 w 12330774"/>
                <a:gd name="connsiteY724-14014" fmla="*/ 446421 h 4714424"/>
                <a:gd name="connsiteX725-14015" fmla="*/ 11550466 w 12330774"/>
                <a:gd name="connsiteY725-14016" fmla="*/ 508396 h 4714424"/>
                <a:gd name="connsiteX726-14017" fmla="*/ 11542130 w 12330774"/>
                <a:gd name="connsiteY726-14018" fmla="*/ 517625 h 4714424"/>
                <a:gd name="connsiteX727-14019" fmla="*/ 11608807 w 12330774"/>
                <a:gd name="connsiteY727-14020" fmla="*/ 703537 h 4714424"/>
                <a:gd name="connsiteX728-14021" fmla="*/ 11640062 w 12330774"/>
                <a:gd name="connsiteY728-14022" fmla="*/ 718042 h 4714424"/>
                <a:gd name="connsiteX729-14023" fmla="*/ 11749447 w 12330774"/>
                <a:gd name="connsiteY729-14024" fmla="*/ 649479 h 4714424"/>
                <a:gd name="connsiteX730-14025" fmla="*/ 11756743 w 12330774"/>
                <a:gd name="connsiteY730-14026" fmla="*/ 641566 h 4714424"/>
                <a:gd name="connsiteX731-14027" fmla="*/ 11756743 w 12330774"/>
                <a:gd name="connsiteY731-14028" fmla="*/ 638928 h 4714424"/>
                <a:gd name="connsiteX732-14029" fmla="*/ 11680689 w 12330774"/>
                <a:gd name="connsiteY732-14030" fmla="*/ 458288 h 4714424"/>
                <a:gd name="connsiteX733-14031" fmla="*/ 11679649 w 12330774"/>
                <a:gd name="connsiteY733-14032" fmla="*/ 458288 h 4714424"/>
                <a:gd name="connsiteX734-14033" fmla="*/ 11648395 w 12330774"/>
                <a:gd name="connsiteY734-14034" fmla="*/ 446421 h 4714424"/>
                <a:gd name="connsiteX735-14035" fmla="*/ 6098697 w 12330774"/>
                <a:gd name="connsiteY735-14036" fmla="*/ 1790011 h 4714424"/>
                <a:gd name="connsiteX736-14037" fmla="*/ 6079944 w 12330774"/>
                <a:gd name="connsiteY736-14038" fmla="*/ 1805838 h 4714424"/>
                <a:gd name="connsiteX737-14039" fmla="*/ 6089321 w 12330774"/>
                <a:gd name="connsiteY737-14040" fmla="*/ 1997024 h 4714424"/>
                <a:gd name="connsiteX738-14041" fmla="*/ 6113283 w 12330774"/>
                <a:gd name="connsiteY738-14042" fmla="*/ 2024713 h 4714424"/>
                <a:gd name="connsiteX739-14043" fmla="*/ 6229964 w 12330774"/>
                <a:gd name="connsiteY739-14044" fmla="*/ 2015484 h 4714424"/>
                <a:gd name="connsiteX740-14045" fmla="*/ 6248718 w 12330774"/>
                <a:gd name="connsiteY740-14046" fmla="*/ 1999662 h 4714424"/>
                <a:gd name="connsiteX741-14047" fmla="*/ 6238297 w 12330774"/>
                <a:gd name="connsiteY741-14048" fmla="*/ 1808471 h 4714424"/>
                <a:gd name="connsiteX742-14049" fmla="*/ 6213295 w 12330774"/>
                <a:gd name="connsiteY742-14050" fmla="*/ 1780782 h 4714424"/>
                <a:gd name="connsiteX743-14051" fmla="*/ 6098697 w 12330774"/>
                <a:gd name="connsiteY743-14052" fmla="*/ 1790011 h 4714424"/>
                <a:gd name="connsiteX744-14053" fmla="*/ 5844496 w 12330774"/>
                <a:gd name="connsiteY744-14054" fmla="*/ 1808471 h 4714424"/>
                <a:gd name="connsiteX745-14055" fmla="*/ 5825743 w 12330774"/>
                <a:gd name="connsiteY745-14056" fmla="*/ 1824297 h 4714424"/>
                <a:gd name="connsiteX746-14057" fmla="*/ 5834076 w 12330774"/>
                <a:gd name="connsiteY746-14058" fmla="*/ 2015484 h 4714424"/>
                <a:gd name="connsiteX747-14059" fmla="*/ 5858041 w 12330774"/>
                <a:gd name="connsiteY747-14060" fmla="*/ 2043173 h 4714424"/>
                <a:gd name="connsiteX748-14061" fmla="*/ 5974723 w 12330774"/>
                <a:gd name="connsiteY748-14062" fmla="*/ 2035260 h 4714424"/>
                <a:gd name="connsiteX749-14063" fmla="*/ 5993473 w 12330774"/>
                <a:gd name="connsiteY749-14064" fmla="*/ 2019438 h 4714424"/>
                <a:gd name="connsiteX750-14065" fmla="*/ 5992433 w 12330774"/>
                <a:gd name="connsiteY750-14066" fmla="*/ 2019438 h 4714424"/>
                <a:gd name="connsiteX751-14067" fmla="*/ 5984096 w 12330774"/>
                <a:gd name="connsiteY751-14068" fmla="*/ 1828252 h 4714424"/>
                <a:gd name="connsiteX752-14069" fmla="*/ 5960138 w 12330774"/>
                <a:gd name="connsiteY752-14070" fmla="*/ 1800562 h 4714424"/>
                <a:gd name="connsiteX753-14071" fmla="*/ 5844496 w 12330774"/>
                <a:gd name="connsiteY753-14072" fmla="*/ 1808471 h 4714424"/>
                <a:gd name="connsiteX754-14073" fmla="*/ 11873033 w 12330774"/>
                <a:gd name="connsiteY754-14074" fmla="*/ 284406 h 4714424"/>
                <a:gd name="connsiteX755-14075" fmla="*/ 11855712 w 12330774"/>
                <a:gd name="connsiteY755-14076" fmla="*/ 289515 h 4714424"/>
                <a:gd name="connsiteX756-14077" fmla="*/ 11767160 w 12330774"/>
                <a:gd name="connsiteY756-14078" fmla="*/ 363353 h 4714424"/>
                <a:gd name="connsiteX757-14079" fmla="*/ 11760908 w 12330774"/>
                <a:gd name="connsiteY757-14080" fmla="*/ 371267 h 4714424"/>
                <a:gd name="connsiteX758-14081" fmla="*/ 11760908 w 12330774"/>
                <a:gd name="connsiteY758-14082" fmla="*/ 373904 h 4714424"/>
                <a:gd name="connsiteX759-14083" fmla="*/ 11843211 w 12330774"/>
                <a:gd name="connsiteY759-14084" fmla="*/ 550586 h 4714424"/>
                <a:gd name="connsiteX760-14085" fmla="*/ 11875509 w 12330774"/>
                <a:gd name="connsiteY760-14086" fmla="*/ 561136 h 4714424"/>
                <a:gd name="connsiteX761-14087" fmla="*/ 11979690 w 12330774"/>
                <a:gd name="connsiteY761-14088" fmla="*/ 474110 h 4714424"/>
                <a:gd name="connsiteX762-14089" fmla="*/ 11984898 w 12330774"/>
                <a:gd name="connsiteY762-14090" fmla="*/ 467518 h 4714424"/>
                <a:gd name="connsiteX763-14091" fmla="*/ 11985938 w 12330774"/>
                <a:gd name="connsiteY763-14092" fmla="*/ 467518 h 4714424"/>
                <a:gd name="connsiteX764-14093" fmla="*/ 11983854 w 12330774"/>
                <a:gd name="connsiteY764-14094" fmla="*/ 462247 h 4714424"/>
                <a:gd name="connsiteX765-14095" fmla="*/ 11888010 w 12330774"/>
                <a:gd name="connsiteY765-14096" fmla="*/ 296108 h 4714424"/>
                <a:gd name="connsiteX766-14097" fmla="*/ 11873033 w 12330774"/>
                <a:gd name="connsiteY766-14098" fmla="*/ 284406 h 4714424"/>
                <a:gd name="connsiteX767-14099" fmla="*/ 5590296 w 12330774"/>
                <a:gd name="connsiteY767-14100" fmla="*/ 1825614 h 4714424"/>
                <a:gd name="connsiteX768-14101" fmla="*/ 5571542 w 12330774"/>
                <a:gd name="connsiteY768-14102" fmla="*/ 1841436 h 4714424"/>
                <a:gd name="connsiteX769-14103" fmla="*/ 5578835 w 12330774"/>
                <a:gd name="connsiteY769-14104" fmla="*/ 2031306 h 4714424"/>
                <a:gd name="connsiteX770-14105" fmla="*/ 5602797 w 12330774"/>
                <a:gd name="connsiteY770-14106" fmla="*/ 2058995 h 4714424"/>
                <a:gd name="connsiteX771-14107" fmla="*/ 5719478 w 12330774"/>
                <a:gd name="connsiteY771-14108" fmla="*/ 2052403 h 4714424"/>
                <a:gd name="connsiteX772-14109" fmla="*/ 5738232 w 12330774"/>
                <a:gd name="connsiteY772-14110" fmla="*/ 2036581 h 4714424"/>
                <a:gd name="connsiteX773-14111" fmla="*/ 5737192 w 12330774"/>
                <a:gd name="connsiteY773-14112" fmla="*/ 2037897 h 4714424"/>
                <a:gd name="connsiteX774-14113" fmla="*/ 5729895 w 12330774"/>
                <a:gd name="connsiteY774-14114" fmla="*/ 1846711 h 4714424"/>
                <a:gd name="connsiteX775-14115" fmla="*/ 5705937 w 12330774"/>
                <a:gd name="connsiteY775-14116" fmla="*/ 1819022 h 4714424"/>
                <a:gd name="connsiteX776-14117" fmla="*/ 5590296 w 12330774"/>
                <a:gd name="connsiteY776-14118" fmla="*/ 1825614 h 4714424"/>
                <a:gd name="connsiteX777-14119" fmla="*/ 5335054 w 12330774"/>
                <a:gd name="connsiteY777-14120" fmla="*/ 1838798 h 4714424"/>
                <a:gd name="connsiteX778-14121" fmla="*/ 5316301 w 12330774"/>
                <a:gd name="connsiteY778-14122" fmla="*/ 1854624 h 4714424"/>
                <a:gd name="connsiteX779-14123" fmla="*/ 5322553 w 12330774"/>
                <a:gd name="connsiteY779-14124" fmla="*/ 2045811 h 4714424"/>
                <a:gd name="connsiteX780-14125" fmla="*/ 5346512 w 12330774"/>
                <a:gd name="connsiteY780-14126" fmla="*/ 2073500 h 4714424"/>
                <a:gd name="connsiteX781-14127" fmla="*/ 5463193 w 12330774"/>
                <a:gd name="connsiteY781-14128" fmla="*/ 2066908 h 4714424"/>
                <a:gd name="connsiteX782-14129" fmla="*/ 5482991 w 12330774"/>
                <a:gd name="connsiteY782-14130" fmla="*/ 2051086 h 4714424"/>
                <a:gd name="connsiteX783-14131" fmla="*/ 5480907 w 12330774"/>
                <a:gd name="connsiteY783-14132" fmla="*/ 2049765 h 4714424"/>
                <a:gd name="connsiteX784-14133" fmla="*/ 5474654 w 12330774"/>
                <a:gd name="connsiteY784-14134" fmla="*/ 1859895 h 4714424"/>
                <a:gd name="connsiteX785-14135" fmla="*/ 5450692 w 12330774"/>
                <a:gd name="connsiteY785-14136" fmla="*/ 1832206 h 4714424"/>
                <a:gd name="connsiteX786-14137" fmla="*/ 5335054 w 12330774"/>
                <a:gd name="connsiteY786-14138" fmla="*/ 1838798 h 4714424"/>
                <a:gd name="connsiteX787-14139" fmla="*/ 5081894 w 12330774"/>
                <a:gd name="connsiteY787-14140" fmla="*/ 1851986 h 4714424"/>
                <a:gd name="connsiteX788-14141" fmla="*/ 5062100 w 12330774"/>
                <a:gd name="connsiteY788-14142" fmla="*/ 1867808 h 4714424"/>
                <a:gd name="connsiteX789-14143" fmla="*/ 5067309 w 12330774"/>
                <a:gd name="connsiteY789-14144" fmla="*/ 2057678 h 4714424"/>
                <a:gd name="connsiteX790-14145" fmla="*/ 5091271 w 12330774"/>
                <a:gd name="connsiteY790-14146" fmla="*/ 2085367 h 4714424"/>
                <a:gd name="connsiteX791-14147" fmla="*/ 5207952 w 12330774"/>
                <a:gd name="connsiteY791-14148" fmla="*/ 2080092 h 4714424"/>
                <a:gd name="connsiteX792-14149" fmla="*/ 5227746 w 12330774"/>
                <a:gd name="connsiteY792-14150" fmla="*/ 2064270 h 4714424"/>
                <a:gd name="connsiteX793-14151" fmla="*/ 5226706 w 12330774"/>
                <a:gd name="connsiteY793-14152" fmla="*/ 2064270 h 4714424"/>
                <a:gd name="connsiteX794-14153" fmla="*/ 5221497 w 12330774"/>
                <a:gd name="connsiteY794-14154" fmla="*/ 1874400 h 4714424"/>
                <a:gd name="connsiteX795-14155" fmla="*/ 5197535 w 12330774"/>
                <a:gd name="connsiteY795-14156" fmla="*/ 1846711 h 4714424"/>
                <a:gd name="connsiteX796-14157" fmla="*/ 5081894 w 12330774"/>
                <a:gd name="connsiteY796-14158" fmla="*/ 1851986 h 4714424"/>
                <a:gd name="connsiteX797-14159" fmla="*/ 4828737 w 12330774"/>
                <a:gd name="connsiteY797-14160" fmla="*/ 1859895 h 4714424"/>
                <a:gd name="connsiteX798-14161" fmla="*/ 4808943 w 12330774"/>
                <a:gd name="connsiteY798-14162" fmla="*/ 1875717 h 4714424"/>
                <a:gd name="connsiteX799-14163" fmla="*/ 4812067 w 12330774"/>
                <a:gd name="connsiteY799-14164" fmla="*/ 2065587 h 4714424"/>
                <a:gd name="connsiteX800-14165" fmla="*/ 4836029 w 12330774"/>
                <a:gd name="connsiteY800-14166" fmla="*/ 2094597 h 4714424"/>
                <a:gd name="connsiteX801-14167" fmla="*/ 4952711 w 12330774"/>
                <a:gd name="connsiteY801-14168" fmla="*/ 2090638 h 4714424"/>
                <a:gd name="connsiteX802-14169" fmla="*/ 4972505 w 12330774"/>
                <a:gd name="connsiteY802-14170" fmla="*/ 2074816 h 4714424"/>
                <a:gd name="connsiteX803-14171" fmla="*/ 4972505 w 12330774"/>
                <a:gd name="connsiteY803-14172" fmla="*/ 2073500 h 4714424"/>
                <a:gd name="connsiteX804-14173" fmla="*/ 4968337 w 12330774"/>
                <a:gd name="connsiteY804-14174" fmla="*/ 1883630 h 4714424"/>
                <a:gd name="connsiteX805-14175" fmla="*/ 4944378 w 12330774"/>
                <a:gd name="connsiteY805-14176" fmla="*/ 1855941 h 4714424"/>
                <a:gd name="connsiteX806-14177" fmla="*/ 4828737 w 12330774"/>
                <a:gd name="connsiteY806-14178" fmla="*/ 1859895 h 4714424"/>
                <a:gd name="connsiteX807-14179" fmla="*/ 4575576 w 12330774"/>
                <a:gd name="connsiteY807-14180" fmla="*/ 1866487 h 4714424"/>
                <a:gd name="connsiteX808-14181" fmla="*/ 4555782 w 12330774"/>
                <a:gd name="connsiteY808-14182" fmla="*/ 1882313 h 4714424"/>
                <a:gd name="connsiteX809-14183" fmla="*/ 4557867 w 12330774"/>
                <a:gd name="connsiteY809-14184" fmla="*/ 2072179 h 4714424"/>
                <a:gd name="connsiteX810-14185" fmla="*/ 4580785 w 12330774"/>
                <a:gd name="connsiteY810-14186" fmla="*/ 2101189 h 4714424"/>
                <a:gd name="connsiteX811-14187" fmla="*/ 4697470 w 12330774"/>
                <a:gd name="connsiteY811-14188" fmla="*/ 2098551 h 4714424"/>
                <a:gd name="connsiteX812-14189" fmla="*/ 4717264 w 12330774"/>
                <a:gd name="connsiteY812-14190" fmla="*/ 2082729 h 4714424"/>
                <a:gd name="connsiteX813-14191" fmla="*/ 4714136 w 12330774"/>
                <a:gd name="connsiteY813-14192" fmla="*/ 1892860 h 4714424"/>
                <a:gd name="connsiteX814-14193" fmla="*/ 4690177 w 12330774"/>
                <a:gd name="connsiteY814-14194" fmla="*/ 1863854 h 4714424"/>
                <a:gd name="connsiteX815-14195" fmla="*/ 4575576 w 12330774"/>
                <a:gd name="connsiteY815-14196" fmla="*/ 1866487 h 4714424"/>
                <a:gd name="connsiteX816-14197" fmla="*/ 4322419 w 12330774"/>
                <a:gd name="connsiteY816-14198" fmla="*/ 1869125 h 4714424"/>
                <a:gd name="connsiteX817-14199" fmla="*/ 4301582 w 12330774"/>
                <a:gd name="connsiteY817-14200" fmla="*/ 1886268 h 4714424"/>
                <a:gd name="connsiteX818-14201" fmla="*/ 4301582 w 12330774"/>
                <a:gd name="connsiteY818-14202" fmla="*/ 2074817 h 4714424"/>
                <a:gd name="connsiteX819-14203" fmla="*/ 4324503 w 12330774"/>
                <a:gd name="connsiteY819-14204" fmla="*/ 2103827 h 4714424"/>
                <a:gd name="connsiteX820-14205" fmla="*/ 4441185 w 12330774"/>
                <a:gd name="connsiteY820-14206" fmla="*/ 2103827 h 4714424"/>
                <a:gd name="connsiteX821-14207" fmla="*/ 4462019 w 12330774"/>
                <a:gd name="connsiteY821-14208" fmla="*/ 2086684 h 4714424"/>
                <a:gd name="connsiteX822-14209" fmla="*/ 4459935 w 12330774"/>
                <a:gd name="connsiteY822-14210" fmla="*/ 2086684 h 4714424"/>
                <a:gd name="connsiteX823-14211" fmla="*/ 4459935 w 12330774"/>
                <a:gd name="connsiteY823-14212" fmla="*/ 1898135 h 4714424"/>
                <a:gd name="connsiteX824-14213" fmla="*/ 4437017 w 12330774"/>
                <a:gd name="connsiteY824-14214" fmla="*/ 1869125 h 4714424"/>
                <a:gd name="connsiteX825-14215" fmla="*/ 4322419 w 12330774"/>
                <a:gd name="connsiteY825-14216" fmla="*/ 1869125 h 4714424"/>
                <a:gd name="connsiteX826-14217" fmla="*/ 4071343 w 12330774"/>
                <a:gd name="connsiteY826-14218" fmla="*/ 1866487 h 4714424"/>
                <a:gd name="connsiteX827-14219" fmla="*/ 4049465 w 12330774"/>
                <a:gd name="connsiteY827-14220" fmla="*/ 1883630 h 4714424"/>
                <a:gd name="connsiteX828-14221" fmla="*/ 4045297 w 12330774"/>
                <a:gd name="connsiteY828-14222" fmla="*/ 2070862 h 4714424"/>
                <a:gd name="connsiteX829-14223" fmla="*/ 4067178 w 12330774"/>
                <a:gd name="connsiteY829-14224" fmla="*/ 2101189 h 4714424"/>
                <a:gd name="connsiteX830-14225" fmla="*/ 4184900 w 12330774"/>
                <a:gd name="connsiteY830-14226" fmla="*/ 2103827 h 4714424"/>
                <a:gd name="connsiteX831-14227" fmla="*/ 4205737 w 12330774"/>
                <a:gd name="connsiteY831-14228" fmla="*/ 2086684 h 4714424"/>
                <a:gd name="connsiteX832-14229" fmla="*/ 4205737 w 12330774"/>
                <a:gd name="connsiteY832-14230" fmla="*/ 2088005 h 4714424"/>
                <a:gd name="connsiteX833-14231" fmla="*/ 4207818 w 12330774"/>
                <a:gd name="connsiteY833-14232" fmla="*/ 1899452 h 4714424"/>
                <a:gd name="connsiteX834-14233" fmla="*/ 4184900 w 12330774"/>
                <a:gd name="connsiteY834-14234" fmla="*/ 1869125 h 4714424"/>
                <a:gd name="connsiteX835-14235" fmla="*/ 4071343 w 12330774"/>
                <a:gd name="connsiteY835-14236" fmla="*/ 1866487 h 4714424"/>
                <a:gd name="connsiteX836-14237" fmla="*/ 2720120 w 12330774"/>
                <a:gd name="connsiteY836-14238" fmla="*/ 2201400 h 4714424"/>
                <a:gd name="connsiteX837-14239" fmla="*/ 2982657 w 12330774"/>
                <a:gd name="connsiteY837-14240" fmla="*/ 3970874 h 4714424"/>
                <a:gd name="connsiteX838-14241" fmla="*/ 4862072 w 12330774"/>
                <a:gd name="connsiteY838-14242" fmla="*/ 4044717 h 4714424"/>
                <a:gd name="connsiteX839-14243" fmla="*/ 4579744 w 12330774"/>
                <a:gd name="connsiteY839-14244" fmla="*/ 2201400 h 4714424"/>
                <a:gd name="connsiteX840-14245" fmla="*/ 4036964 w 12330774"/>
                <a:gd name="connsiteY840-14246" fmla="*/ 2196124 h 4714424"/>
                <a:gd name="connsiteX841-14247" fmla="*/ 4038007 w 12330774"/>
                <a:gd name="connsiteY841-14248" fmla="*/ 2197441 h 4714424"/>
                <a:gd name="connsiteX842-14249" fmla="*/ 2720120 w 12330774"/>
                <a:gd name="connsiteY842-14250" fmla="*/ 2201400 h 4714424"/>
                <a:gd name="connsiteX843-14251" fmla="*/ 3815061 w 12330774"/>
                <a:gd name="connsiteY843-14252" fmla="*/ 1855941 h 4714424"/>
                <a:gd name="connsiteX844-14253" fmla="*/ 3793180 w 12330774"/>
                <a:gd name="connsiteY844-14254" fmla="*/ 1873083 h 4714424"/>
                <a:gd name="connsiteX845-14255" fmla="*/ 3790056 w 12330774"/>
                <a:gd name="connsiteY845-14256" fmla="*/ 2060316 h 4714424"/>
                <a:gd name="connsiteX846-14257" fmla="*/ 3812977 w 12330774"/>
                <a:gd name="connsiteY846-14258" fmla="*/ 2090638 h 4714424"/>
                <a:gd name="connsiteX847-14259" fmla="*/ 3927575 w 12330774"/>
                <a:gd name="connsiteY847-14260" fmla="*/ 2094597 h 4714424"/>
                <a:gd name="connsiteX848-14261" fmla="*/ 3949452 w 12330774"/>
                <a:gd name="connsiteY848-14262" fmla="*/ 2076138 h 4714424"/>
                <a:gd name="connsiteX849-14263" fmla="*/ 3948412 w 12330774"/>
                <a:gd name="connsiteY849-14264" fmla="*/ 2076138 h 4714424"/>
                <a:gd name="connsiteX850-14265" fmla="*/ 3953617 w 12330774"/>
                <a:gd name="connsiteY850-14266" fmla="*/ 1890222 h 4714424"/>
                <a:gd name="connsiteX851-14267" fmla="*/ 3931743 w 12330774"/>
                <a:gd name="connsiteY851-14268" fmla="*/ 1859895 h 4714424"/>
                <a:gd name="connsiteX852-14269" fmla="*/ 3815061 w 12330774"/>
                <a:gd name="connsiteY852-14270" fmla="*/ 1855941 h 4714424"/>
                <a:gd name="connsiteX853-14271" fmla="*/ 3559817 w 12330774"/>
                <a:gd name="connsiteY853-14272" fmla="*/ 1850665 h 4714424"/>
                <a:gd name="connsiteX854-14273" fmla="*/ 3537939 w 12330774"/>
                <a:gd name="connsiteY854-14274" fmla="*/ 1867808 h 4714424"/>
                <a:gd name="connsiteX855-14275" fmla="*/ 3537939 w 12330774"/>
                <a:gd name="connsiteY855-14276" fmla="*/ 2056357 h 4714424"/>
                <a:gd name="connsiteX856-14277" fmla="*/ 3560860 w 12330774"/>
                <a:gd name="connsiteY856-14278" fmla="*/ 2085367 h 4714424"/>
                <a:gd name="connsiteX857-14279" fmla="*/ 3675458 w 12330774"/>
                <a:gd name="connsiteY857-14280" fmla="*/ 2086684 h 4714424"/>
                <a:gd name="connsiteX858-14281" fmla="*/ 3696295 w 12330774"/>
                <a:gd name="connsiteY858-14282" fmla="*/ 2069545 h 4714424"/>
                <a:gd name="connsiteX859-14283" fmla="*/ 3697335 w 12330774"/>
                <a:gd name="connsiteY859-14284" fmla="*/ 2070862 h 4714424"/>
                <a:gd name="connsiteX860-14285" fmla="*/ 3699420 w 12330774"/>
                <a:gd name="connsiteY860-14286" fmla="*/ 1882313 h 4714424"/>
                <a:gd name="connsiteX861-14287" fmla="*/ 3676498 w 12330774"/>
                <a:gd name="connsiteY861-14288" fmla="*/ 1851986 h 4714424"/>
                <a:gd name="connsiteX862-14289" fmla="*/ 3559817 w 12330774"/>
                <a:gd name="connsiteY862-14290" fmla="*/ 1850665 h 4714424"/>
                <a:gd name="connsiteX863-14291" fmla="*/ 3303532 w 12330774"/>
                <a:gd name="connsiteY863-14292" fmla="*/ 1849348 h 4714424"/>
                <a:gd name="connsiteX864-14293" fmla="*/ 3283738 w 12330774"/>
                <a:gd name="connsiteY864-14294" fmla="*/ 1866487 h 4714424"/>
                <a:gd name="connsiteX865-14295" fmla="*/ 3283738 w 12330774"/>
                <a:gd name="connsiteY865-14296" fmla="*/ 2055040 h 4714424"/>
                <a:gd name="connsiteX866-14297" fmla="*/ 3306660 w 12330774"/>
                <a:gd name="connsiteY866-14298" fmla="*/ 2084046 h 4714424"/>
                <a:gd name="connsiteX867-14299" fmla="*/ 3421257 w 12330774"/>
                <a:gd name="connsiteY867-14300" fmla="*/ 2084046 h 4714424"/>
                <a:gd name="connsiteX868-14301" fmla="*/ 3442095 w 12330774"/>
                <a:gd name="connsiteY868-14302" fmla="*/ 2066908 h 4714424"/>
                <a:gd name="connsiteX869-14303" fmla="*/ 3443135 w 12330774"/>
                <a:gd name="connsiteY869-14304" fmla="*/ 2066908 h 4714424"/>
                <a:gd name="connsiteX870-14305" fmla="*/ 3443135 w 12330774"/>
                <a:gd name="connsiteY870-14306" fmla="*/ 1878354 h 4714424"/>
                <a:gd name="connsiteX871-14307" fmla="*/ 3420213 w 12330774"/>
                <a:gd name="connsiteY871-14308" fmla="*/ 1849349 h 4714424"/>
                <a:gd name="connsiteX872-14309" fmla="*/ 3303532 w 12330774"/>
                <a:gd name="connsiteY872-14310" fmla="*/ 1849348 h 4714424"/>
                <a:gd name="connsiteX873-14311" fmla="*/ 3045166 w 12330774"/>
                <a:gd name="connsiteY873-14312" fmla="*/ 1854624 h 4714424"/>
                <a:gd name="connsiteX874-14313" fmla="*/ 3025372 w 12330774"/>
                <a:gd name="connsiteY874-14314" fmla="*/ 1870446 h 4714424"/>
                <a:gd name="connsiteX875-14315" fmla="*/ 3028497 w 12330774"/>
                <a:gd name="connsiteY875-14316" fmla="*/ 2060316 h 4714424"/>
                <a:gd name="connsiteX876-14317" fmla="*/ 3052459 w 12330774"/>
                <a:gd name="connsiteY876-14318" fmla="*/ 2089322 h 4714424"/>
                <a:gd name="connsiteX877-14319" fmla="*/ 3168097 w 12330774"/>
                <a:gd name="connsiteY877-14320" fmla="*/ 2086684 h 4714424"/>
                <a:gd name="connsiteX878-14321" fmla="*/ 3187894 w 12330774"/>
                <a:gd name="connsiteY878-14322" fmla="*/ 2069546 h 4714424"/>
                <a:gd name="connsiteX879-14323" fmla="*/ 3186850 w 12330774"/>
                <a:gd name="connsiteY879-14324" fmla="*/ 2069545 h 4714424"/>
                <a:gd name="connsiteX880-14325" fmla="*/ 3184766 w 12330774"/>
                <a:gd name="connsiteY880-14326" fmla="*/ 1880992 h 4714424"/>
                <a:gd name="connsiteX881-14327" fmla="*/ 3161848 w 12330774"/>
                <a:gd name="connsiteY881-14328" fmla="*/ 1851986 h 4714424"/>
                <a:gd name="connsiteX882-14329" fmla="*/ 3045166 w 12330774"/>
                <a:gd name="connsiteY882-14330" fmla="*/ 1854624 h 4714424"/>
                <a:gd name="connsiteX883-14331" fmla="*/ 772987 w 12330774"/>
                <a:gd name="connsiteY883-14332" fmla="*/ 2412362 h 4714424"/>
                <a:gd name="connsiteX884-14333" fmla="*/ 1063651 w 12330774"/>
                <a:gd name="connsiteY884-14334" fmla="*/ 4156790 h 4714424"/>
                <a:gd name="connsiteX885-14335" fmla="*/ 2824300 w 12330774"/>
                <a:gd name="connsiteY885-14336" fmla="*/ 3976150 h 4714424"/>
                <a:gd name="connsiteX886-14337" fmla="*/ 2536764 w 12330774"/>
                <a:gd name="connsiteY886-14338" fmla="*/ 2210629 h 4714424"/>
                <a:gd name="connsiteX887-14339" fmla="*/ 2536764 w 12330774"/>
                <a:gd name="connsiteY887-14340" fmla="*/ 2211946 h 4714424"/>
                <a:gd name="connsiteX888-14341" fmla="*/ 772987 w 12330774"/>
                <a:gd name="connsiteY888-14342" fmla="*/ 2412362 h 4714424"/>
                <a:gd name="connsiteX889-14343" fmla="*/ 2789921 w 12330774"/>
                <a:gd name="connsiteY889-14344" fmla="*/ 1862533 h 4714424"/>
                <a:gd name="connsiteX890-14345" fmla="*/ 2770128 w 12330774"/>
                <a:gd name="connsiteY890-14346" fmla="*/ 1878355 h 4714424"/>
                <a:gd name="connsiteX891-14347" fmla="*/ 2775336 w 12330774"/>
                <a:gd name="connsiteY891-14348" fmla="*/ 2068225 h 4714424"/>
                <a:gd name="connsiteX892-14349" fmla="*/ 2799298 w 12330774"/>
                <a:gd name="connsiteY892-14350" fmla="*/ 2095914 h 4714424"/>
                <a:gd name="connsiteX893-14351" fmla="*/ 2913899 w 12330774"/>
                <a:gd name="connsiteY893-14352" fmla="*/ 2091959 h 4714424"/>
                <a:gd name="connsiteX894-14353" fmla="*/ 2926138 w 12330774"/>
                <a:gd name="connsiteY894-14354" fmla="*/ 2087510 h 4714424"/>
                <a:gd name="connsiteX895-14355" fmla="*/ 2933672 w 12330774"/>
                <a:gd name="connsiteY895-14356" fmla="*/ 2076170 h 4714424"/>
                <a:gd name="connsiteX896-14357" fmla="*/ 2933693 w 12330774"/>
                <a:gd name="connsiteY896-14358" fmla="*/ 2077454 h 4714424"/>
                <a:gd name="connsiteX897-14359" fmla="*/ 2933693 w 12330774"/>
                <a:gd name="connsiteY897-14360" fmla="*/ 2076138 h 4714424"/>
                <a:gd name="connsiteX898-14361" fmla="*/ 2933672 w 12330774"/>
                <a:gd name="connsiteY898-14362" fmla="*/ 2076170 h 4714424"/>
                <a:gd name="connsiteX899-14363" fmla="*/ 2930565 w 12330774"/>
                <a:gd name="connsiteY899-14364" fmla="*/ 1887584 h 4714424"/>
                <a:gd name="connsiteX900-14365" fmla="*/ 2906607 w 12330774"/>
                <a:gd name="connsiteY900-14366" fmla="*/ 1858578 h 4714424"/>
                <a:gd name="connsiteX901-14367" fmla="*/ 2789921 w 12330774"/>
                <a:gd name="connsiteY901-14368" fmla="*/ 1862533 h 4714424"/>
                <a:gd name="connsiteX902-14369" fmla="*/ 2532596 w 12330774"/>
                <a:gd name="connsiteY902-14370" fmla="*/ 1873084 h 4714424"/>
                <a:gd name="connsiteX903-14371" fmla="*/ 2513843 w 12330774"/>
                <a:gd name="connsiteY903-14372" fmla="*/ 1888905 h 4714424"/>
                <a:gd name="connsiteX904-14373" fmla="*/ 2520095 w 12330774"/>
                <a:gd name="connsiteY904-14374" fmla="*/ 2080092 h 4714424"/>
                <a:gd name="connsiteX905-14375" fmla="*/ 2544057 w 12330774"/>
                <a:gd name="connsiteY905-14376" fmla="*/ 2107781 h 4714424"/>
                <a:gd name="connsiteX906-14377" fmla="*/ 2659695 w 12330774"/>
                <a:gd name="connsiteY906-14378" fmla="*/ 2102506 h 4714424"/>
                <a:gd name="connsiteX907-14379" fmla="*/ 2679492 w 12330774"/>
                <a:gd name="connsiteY907-14380" fmla="*/ 2086684 h 4714424"/>
                <a:gd name="connsiteX908-14381" fmla="*/ 2678448 w 12330774"/>
                <a:gd name="connsiteY908-14382" fmla="*/ 2084047 h 4714424"/>
                <a:gd name="connsiteX909-14383" fmla="*/ 2673240 w 12330774"/>
                <a:gd name="connsiteY909-14384" fmla="*/ 1894176 h 4714424"/>
                <a:gd name="connsiteX910-14385" fmla="*/ 2649278 w 12330774"/>
                <a:gd name="connsiteY910-14386" fmla="*/ 1866487 h 4714424"/>
                <a:gd name="connsiteX911-14387" fmla="*/ 2532596 w 12330774"/>
                <a:gd name="connsiteY911-14388" fmla="*/ 1873084 h 4714424"/>
                <a:gd name="connsiteX912-14389" fmla="*/ 2278395 w 12330774"/>
                <a:gd name="connsiteY912-14390" fmla="*/ 1890222 h 4714424"/>
                <a:gd name="connsiteX913-14391" fmla="*/ 2259645 w 12330774"/>
                <a:gd name="connsiteY913-14392" fmla="*/ 1906044 h 4714424"/>
                <a:gd name="connsiteX914-14393" fmla="*/ 2267978 w 12330774"/>
                <a:gd name="connsiteY914-14394" fmla="*/ 2097235 h 4714424"/>
                <a:gd name="connsiteX915-14395" fmla="*/ 2291940 w 12330774"/>
                <a:gd name="connsiteY915-14396" fmla="*/ 2124924 h 4714424"/>
                <a:gd name="connsiteX916-14397" fmla="*/ 2406538 w 12330774"/>
                <a:gd name="connsiteY916-14398" fmla="*/ 2117011 h 4714424"/>
                <a:gd name="connsiteX917-14399" fmla="*/ 2425291 w 12330774"/>
                <a:gd name="connsiteY917-14400" fmla="*/ 2101189 h 4714424"/>
                <a:gd name="connsiteX918-14401" fmla="*/ 2425291 w 12330774"/>
                <a:gd name="connsiteY918-14402" fmla="*/ 2099868 h 4714424"/>
                <a:gd name="connsiteX919-14403" fmla="*/ 2417999 w 12330774"/>
                <a:gd name="connsiteY919-14404" fmla="*/ 1910003 h 4714424"/>
                <a:gd name="connsiteX920-14405" fmla="*/ 2394037 w 12330774"/>
                <a:gd name="connsiteY920-14406" fmla="*/ 1882313 h 4714424"/>
                <a:gd name="connsiteX921-14407" fmla="*/ 2278395 w 12330774"/>
                <a:gd name="connsiteY921-14408" fmla="*/ 1890222 h 4714424"/>
                <a:gd name="connsiteX922-14409" fmla="*/ 2020030 w 12330774"/>
                <a:gd name="connsiteY922-14410" fmla="*/ 1910003 h 4714424"/>
                <a:gd name="connsiteX923-14411" fmla="*/ 2001276 w 12330774"/>
                <a:gd name="connsiteY923-14412" fmla="*/ 1925824 h 4714424"/>
                <a:gd name="connsiteX924-14413" fmla="*/ 2011693 w 12330774"/>
                <a:gd name="connsiteY924-14414" fmla="*/ 2117011 h 4714424"/>
                <a:gd name="connsiteX925-14415" fmla="*/ 2036699 w 12330774"/>
                <a:gd name="connsiteY925-14416" fmla="*/ 2144700 h 4714424"/>
                <a:gd name="connsiteX926-14417" fmla="*/ 2152337 w 12330774"/>
                <a:gd name="connsiteY926-14418" fmla="*/ 2135470 h 4714424"/>
                <a:gd name="connsiteX927-14419" fmla="*/ 2171090 w 12330774"/>
                <a:gd name="connsiteY927-14420" fmla="*/ 2119648 h 4714424"/>
                <a:gd name="connsiteX928-14421" fmla="*/ 2161714 w 12330774"/>
                <a:gd name="connsiteY928-14422" fmla="*/ 1928462 h 4714424"/>
                <a:gd name="connsiteX929-14423" fmla="*/ 2136711 w 12330774"/>
                <a:gd name="connsiteY929-14424" fmla="*/ 1900773 h 4714424"/>
                <a:gd name="connsiteX930-14425" fmla="*/ 2020030 w 12330774"/>
                <a:gd name="connsiteY930-14426" fmla="*/ 1910003 h 4714424"/>
                <a:gd name="connsiteX931-14427" fmla="*/ 1764785 w 12330774"/>
                <a:gd name="connsiteY931-14428" fmla="*/ 1935054 h 4714424"/>
                <a:gd name="connsiteX932-14429" fmla="*/ 1747075 w 12330774"/>
                <a:gd name="connsiteY932-14430" fmla="*/ 1950876 h 4714424"/>
                <a:gd name="connsiteX933-14431" fmla="*/ 1759576 w 12330774"/>
                <a:gd name="connsiteY933-14432" fmla="*/ 2142062 h 4714424"/>
                <a:gd name="connsiteX934-14433" fmla="*/ 1784582 w 12330774"/>
                <a:gd name="connsiteY934-14434" fmla="*/ 2168435 h 4714424"/>
                <a:gd name="connsiteX935-14435" fmla="*/ 1899180 w 12330774"/>
                <a:gd name="connsiteY935-14436" fmla="*/ 2156567 h 4714424"/>
                <a:gd name="connsiteX936-14437" fmla="*/ 1917858 w 12330774"/>
                <a:gd name="connsiteY936-14438" fmla="*/ 2140809 h 4714424"/>
                <a:gd name="connsiteX937-14439" fmla="*/ 1917933 w 12330774"/>
                <a:gd name="connsiteY937-14440" fmla="*/ 2142062 h 4714424"/>
                <a:gd name="connsiteX938-14441" fmla="*/ 1917933 w 12330774"/>
                <a:gd name="connsiteY938-14442" fmla="*/ 2140746 h 4714424"/>
                <a:gd name="connsiteX939-14443" fmla="*/ 1917858 w 12330774"/>
                <a:gd name="connsiteY939-14444" fmla="*/ 2140809 h 4714424"/>
                <a:gd name="connsiteX940-14445" fmla="*/ 1906472 w 12330774"/>
                <a:gd name="connsiteY940-14446" fmla="*/ 1950876 h 4714424"/>
                <a:gd name="connsiteX941-14447" fmla="*/ 1881467 w 12330774"/>
                <a:gd name="connsiteY941-14448" fmla="*/ 1923187 h 4714424"/>
                <a:gd name="connsiteX942-14449" fmla="*/ 1764785 w 12330774"/>
                <a:gd name="connsiteY942-14450" fmla="*/ 1935054 h 4714424"/>
                <a:gd name="connsiteX943-14451" fmla="*/ 1510584 w 12330774"/>
                <a:gd name="connsiteY943-14452" fmla="*/ 1961422 h 4714424"/>
                <a:gd name="connsiteX944-14453" fmla="*/ 1492874 w 12330774"/>
                <a:gd name="connsiteY944-14454" fmla="*/ 1975927 h 4714424"/>
                <a:gd name="connsiteX945-14455" fmla="*/ 1507460 w 12330774"/>
                <a:gd name="connsiteY945-14456" fmla="*/ 2168435 h 4714424"/>
                <a:gd name="connsiteX946-14457" fmla="*/ 1532465 w 12330774"/>
                <a:gd name="connsiteY946-14458" fmla="*/ 2194803 h 4714424"/>
                <a:gd name="connsiteX947-14459" fmla="*/ 1647063 w 12330774"/>
                <a:gd name="connsiteY947-14460" fmla="*/ 2181619 h 4714424"/>
                <a:gd name="connsiteX948-14461" fmla="*/ 1664773 w 12330774"/>
                <a:gd name="connsiteY948-14462" fmla="*/ 2167114 h 4714424"/>
                <a:gd name="connsiteX949-14463" fmla="*/ 1651231 w 12330774"/>
                <a:gd name="connsiteY949-14464" fmla="*/ 1974610 h 4714424"/>
                <a:gd name="connsiteX950-14465" fmla="*/ 1626225 w 12330774"/>
                <a:gd name="connsiteY950-14466" fmla="*/ 1948238 h 4714424"/>
                <a:gd name="connsiteX951-14467" fmla="*/ 1510584 w 12330774"/>
                <a:gd name="connsiteY951-14468" fmla="*/ 1961422 h 4714424"/>
                <a:gd name="connsiteX952-14469" fmla="*/ 1255343 w 12330774"/>
                <a:gd name="connsiteY952-14470" fmla="*/ 1993070 h 4714424"/>
                <a:gd name="connsiteX953-14471" fmla="*/ 1237633 w 12330774"/>
                <a:gd name="connsiteY953-14472" fmla="*/ 2007571 h 4714424"/>
                <a:gd name="connsiteX954-14473" fmla="*/ 1254303 w 12330774"/>
                <a:gd name="connsiteY954-14474" fmla="*/ 2200078 h 4714424"/>
                <a:gd name="connsiteX955-14475" fmla="*/ 1280349 w 12330774"/>
                <a:gd name="connsiteY955-14476" fmla="*/ 2226451 h 4714424"/>
                <a:gd name="connsiteX956-14477" fmla="*/ 1394946 w 12330774"/>
                <a:gd name="connsiteY956-14478" fmla="*/ 2211946 h 4714424"/>
                <a:gd name="connsiteX957-14479" fmla="*/ 1412656 w 12330774"/>
                <a:gd name="connsiteY957-14480" fmla="*/ 2197441 h 4714424"/>
                <a:gd name="connsiteX958-14481" fmla="*/ 1411615 w 12330774"/>
                <a:gd name="connsiteY958-14482" fmla="*/ 2196124 h 4714424"/>
                <a:gd name="connsiteX959-14483" fmla="*/ 1395986 w 12330774"/>
                <a:gd name="connsiteY959-14484" fmla="*/ 2003616 h 4714424"/>
                <a:gd name="connsiteX960-14485" fmla="*/ 1370984 w 12330774"/>
                <a:gd name="connsiteY960-14486" fmla="*/ 1977244 h 4714424"/>
                <a:gd name="connsiteX961-14487" fmla="*/ 1255343 w 12330774"/>
                <a:gd name="connsiteY961-14488" fmla="*/ 1993070 h 4714424"/>
                <a:gd name="connsiteX962-14489" fmla="*/ 1001142 w 12330774"/>
                <a:gd name="connsiteY962-14490" fmla="*/ 2031306 h 4714424"/>
                <a:gd name="connsiteX963-14491" fmla="*/ 984473 w 12330774"/>
                <a:gd name="connsiteY963-14492" fmla="*/ 2045811 h 4714424"/>
                <a:gd name="connsiteX964-14493" fmla="*/ 1003226 w 12330774"/>
                <a:gd name="connsiteY964-14494" fmla="*/ 2238319 h 4714424"/>
                <a:gd name="connsiteX965-14495" fmla="*/ 1029272 w 12330774"/>
                <a:gd name="connsiteY965-14496" fmla="*/ 2263370 h 4714424"/>
                <a:gd name="connsiteX966-14497" fmla="*/ 1143870 w 12330774"/>
                <a:gd name="connsiteY966-14498" fmla="*/ 2246227 h 4714424"/>
                <a:gd name="connsiteX967-14499" fmla="*/ 1160539 w 12330774"/>
                <a:gd name="connsiteY967-14500" fmla="*/ 2231722 h 4714424"/>
                <a:gd name="connsiteX968-14501" fmla="*/ 1142829 w 12330774"/>
                <a:gd name="connsiteY968-14502" fmla="*/ 2039219 h 4714424"/>
                <a:gd name="connsiteX969-14503" fmla="*/ 1116783 w 12330774"/>
                <a:gd name="connsiteY969-14504" fmla="*/ 2014168 h 4714424"/>
                <a:gd name="connsiteX970-14505" fmla="*/ 1001142 w 12330774"/>
                <a:gd name="connsiteY970-14506" fmla="*/ 2031306 h 4714424"/>
                <a:gd name="connsiteX971-14507" fmla="*/ 746941 w 12330774"/>
                <a:gd name="connsiteY971-14508" fmla="*/ 2073500 h 4714424"/>
                <a:gd name="connsiteX972-14509" fmla="*/ 730275 w 12330774"/>
                <a:gd name="connsiteY972-14510" fmla="*/ 2086684 h 4714424"/>
                <a:gd name="connsiteX973-14511" fmla="*/ 752150 w 12330774"/>
                <a:gd name="connsiteY973-14512" fmla="*/ 2280508 h 4714424"/>
                <a:gd name="connsiteX974-14513" fmla="*/ 778196 w 12330774"/>
                <a:gd name="connsiteY974-14514" fmla="*/ 2305564 h 4714424"/>
                <a:gd name="connsiteX975-14515" fmla="*/ 891753 w 12330774"/>
                <a:gd name="connsiteY975-14516" fmla="*/ 2285784 h 4714424"/>
                <a:gd name="connsiteX976-14517" fmla="*/ 908422 w 12330774"/>
                <a:gd name="connsiteY976-14518" fmla="*/ 2271278 h 4714424"/>
                <a:gd name="connsiteX977-14519" fmla="*/ 888629 w 12330774"/>
                <a:gd name="connsiteY977-14520" fmla="*/ 2078775 h 4714424"/>
                <a:gd name="connsiteX978-14521" fmla="*/ 862582 w 12330774"/>
                <a:gd name="connsiteY978-14522" fmla="*/ 2053719 h 4714424"/>
                <a:gd name="connsiteX979-14523" fmla="*/ 746941 w 12330774"/>
                <a:gd name="connsiteY979-14524" fmla="*/ 2073500 h 4714424"/>
                <a:gd name="connsiteX980-14525" fmla="*/ 492744 w 12330774"/>
                <a:gd name="connsiteY980-14526" fmla="*/ 2120965 h 4714424"/>
                <a:gd name="connsiteX981-14527" fmla="*/ 477115 w 12330774"/>
                <a:gd name="connsiteY981-14528" fmla="*/ 2134154 h 4714424"/>
                <a:gd name="connsiteX982-14529" fmla="*/ 502117 w 12330774"/>
                <a:gd name="connsiteY982-14530" fmla="*/ 2327978 h 4714424"/>
                <a:gd name="connsiteX983-14531" fmla="*/ 528163 w 12330774"/>
                <a:gd name="connsiteY983-14532" fmla="*/ 2351713 h 4714424"/>
                <a:gd name="connsiteX984-14533" fmla="*/ 641720 w 12330774"/>
                <a:gd name="connsiteY984-14534" fmla="*/ 2329294 h 4714424"/>
                <a:gd name="connsiteX985-14535" fmla="*/ 657204 w 12330774"/>
                <a:gd name="connsiteY985-14536" fmla="*/ 2316230 h 4714424"/>
                <a:gd name="connsiteX986-14537" fmla="*/ 657346 w 12330774"/>
                <a:gd name="connsiteY986-14538" fmla="*/ 2317427 h 4714424"/>
                <a:gd name="connsiteX987-14539" fmla="*/ 657346 w 12330774"/>
                <a:gd name="connsiteY987-14540" fmla="*/ 2316111 h 4714424"/>
                <a:gd name="connsiteX988-14541" fmla="*/ 657204 w 12330774"/>
                <a:gd name="connsiteY988-14542" fmla="*/ 2316230 h 4714424"/>
                <a:gd name="connsiteX989-14543" fmla="*/ 634428 w 12330774"/>
                <a:gd name="connsiteY989-14544" fmla="*/ 2123603 h 4714424"/>
                <a:gd name="connsiteX990-14545" fmla="*/ 608382 w 12330774"/>
                <a:gd name="connsiteY990-14546" fmla="*/ 2098551 h 4714424"/>
                <a:gd name="connsiteX991-14547" fmla="*/ 492744 w 12330774"/>
                <a:gd name="connsiteY991-14548" fmla="*/ 2120965 h 4714424"/>
                <a:gd name="connsiteX992-14549" fmla="*/ 237499 w 12330774"/>
                <a:gd name="connsiteY992-14550" fmla="*/ 2176343 h 4714424"/>
                <a:gd name="connsiteX993-14551" fmla="*/ 222914 w 12330774"/>
                <a:gd name="connsiteY993-14552" fmla="*/ 2188211 h 4714424"/>
                <a:gd name="connsiteX994-14553" fmla="*/ 252084 w 12330774"/>
                <a:gd name="connsiteY994-14554" fmla="*/ 2383356 h 4714424"/>
                <a:gd name="connsiteX995-14555" fmla="*/ 279171 w 12330774"/>
                <a:gd name="connsiteY995-14556" fmla="*/ 2407091 h 4714424"/>
                <a:gd name="connsiteX996-14557" fmla="*/ 391688 w 12330774"/>
                <a:gd name="connsiteY996-14558" fmla="*/ 2380719 h 4714424"/>
                <a:gd name="connsiteX997-14559" fmla="*/ 407313 w 12330774"/>
                <a:gd name="connsiteY997-14560" fmla="*/ 2367534 h 4714424"/>
                <a:gd name="connsiteX998-14561" fmla="*/ 406273 w 12330774"/>
                <a:gd name="connsiteY998-14562" fmla="*/ 2367535 h 4714424"/>
                <a:gd name="connsiteX999-14563" fmla="*/ 380227 w 12330774"/>
                <a:gd name="connsiteY999-14564" fmla="*/ 2173710 h 4714424"/>
                <a:gd name="connsiteX1000-14565" fmla="*/ 353140 w 12330774"/>
                <a:gd name="connsiteY1000-14566" fmla="*/ 2149976 h 4714424"/>
                <a:gd name="connsiteX1001-14567" fmla="*/ 237499 w 12330774"/>
                <a:gd name="connsiteY1001-14568" fmla="*/ 2176343 h 4714424"/>
                <a:gd name="connsiteX1002-14569" fmla="*/ 0 w 12330774"/>
                <a:gd name="connsiteY1002-14570" fmla="*/ 2149329 h 4714424"/>
                <a:gd name="connsiteX1003-14571" fmla="*/ 53213 w 12330774"/>
                <a:gd name="connsiteY1003-14572" fmla="*/ 2136125 h 4714424"/>
                <a:gd name="connsiteX1004-14573" fmla="*/ 4043212 w 12330774"/>
                <a:gd name="connsiteY1004-14574" fmla="*/ 1771552 h 4714424"/>
                <a:gd name="connsiteX1005-14575" fmla="*/ 8509436 w 12330774"/>
                <a:gd name="connsiteY1005-14576" fmla="*/ 1361490 h 4714424"/>
                <a:gd name="connsiteX1006-14577" fmla="*/ 11251466 w 12330774"/>
                <a:gd name="connsiteY1006-14578" fmla="*/ 554544 h 4714424"/>
                <a:gd name="connsiteX1007-14579" fmla="*/ 11970313 w 12330774"/>
                <a:gd name="connsiteY1007-14580" fmla="*/ 97008 h 4714424"/>
                <a:gd name="connsiteX1008-14581" fmla="*/ 12010811 w 12330774"/>
                <a:gd name="connsiteY1008-14582" fmla="*/ 36851 h 4714424"/>
                <a:gd name="connsiteX1009-14583" fmla="*/ 12028827 w 12330774"/>
                <a:gd name="connsiteY1009-14584" fmla="*/ 0 h 4714424"/>
                <a:gd name="connsiteX1010-14585" fmla="*/ 12064662 w 12330774"/>
                <a:gd name="connsiteY1010-14586" fmla="*/ 144107 h 4714424"/>
                <a:gd name="connsiteX1011-14587" fmla="*/ 12038031 w 12330774"/>
                <a:gd name="connsiteY1011-14588" fmla="*/ 118105 h 4714424"/>
                <a:gd name="connsiteX1012-14589" fmla="*/ 12006776 w 12330774"/>
                <a:gd name="connsiteY1012-14590" fmla="*/ 122064 h 4714424"/>
                <a:gd name="connsiteX1013-14591" fmla="*/ 11956768 w 12330774"/>
                <a:gd name="connsiteY1013-14592" fmla="*/ 185351 h 4714424"/>
                <a:gd name="connsiteX1014-14593" fmla="*/ 11953644 w 12330774"/>
                <a:gd name="connsiteY1014-14594" fmla="*/ 190626 h 4714424"/>
                <a:gd name="connsiteX1015-14595" fmla="*/ 11956768 w 12330774"/>
                <a:gd name="connsiteY1015-14596" fmla="*/ 197218 h 4714424"/>
                <a:gd name="connsiteX1016-14597" fmla="*/ 12061989 w 12330774"/>
                <a:gd name="connsiteY1016-14598" fmla="*/ 352807 h 4714424"/>
                <a:gd name="connsiteX1017-14599" fmla="*/ 12094287 w 12330774"/>
                <a:gd name="connsiteY1017-14600" fmla="*/ 356761 h 4714424"/>
                <a:gd name="connsiteX1018-14601" fmla="*/ 12079294 w 12330774"/>
                <a:gd name="connsiteY1018-14602" fmla="*/ 202948 h 4714424"/>
                <a:gd name="connsiteX1019-14603" fmla="*/ 12081567 w 12330774"/>
                <a:gd name="connsiteY1019-14604" fmla="*/ 212090 h 4714424"/>
                <a:gd name="connsiteX1020-14605" fmla="*/ 12098455 w 12330774"/>
                <a:gd name="connsiteY1020-14606" fmla="*/ 351486 h 4714424"/>
                <a:gd name="connsiteX1021-14607" fmla="*/ 12087185 w 12330774"/>
                <a:gd name="connsiteY1021-14608" fmla="*/ 234684 h 4714424"/>
                <a:gd name="connsiteX1022-14609" fmla="*/ 12091587 w 12330774"/>
                <a:gd name="connsiteY1022-14610" fmla="*/ 252385 h 4714424"/>
                <a:gd name="connsiteX1023-14611" fmla="*/ 12102620 w 12330774"/>
                <a:gd name="connsiteY1023-14612" fmla="*/ 346215 h 4714424"/>
                <a:gd name="connsiteX1024-14613" fmla="*/ 12108872 w 12330774"/>
                <a:gd name="connsiteY1024-14614" fmla="*/ 396318 h 4714424"/>
                <a:gd name="connsiteX1025-14615" fmla="*/ 12294316 w 12330774"/>
                <a:gd name="connsiteY1025-14616" fmla="*/ 2283146 h 4714424"/>
                <a:gd name="connsiteX1026-14617" fmla="*/ 12303688 w 12330774"/>
                <a:gd name="connsiteY1026-14618" fmla="*/ 2389949 h 4714424"/>
                <a:gd name="connsiteX1027-14619" fmla="*/ 12325566 w 12330774"/>
                <a:gd name="connsiteY1027-14620" fmla="*/ 2662886 h 4714424"/>
                <a:gd name="connsiteX1028-14621" fmla="*/ 12330774 w 12330774"/>
                <a:gd name="connsiteY1028-14622" fmla="*/ 2738045 h 4714424"/>
                <a:gd name="connsiteX1029-14623" fmla="*/ 12326610 w 12330774"/>
                <a:gd name="connsiteY1029-14624" fmla="*/ 2747275 h 4714424"/>
                <a:gd name="connsiteX1030-14625" fmla="*/ 12327650 w 12330774"/>
                <a:gd name="connsiteY1030-14626" fmla="*/ 2768367 h 4714424"/>
                <a:gd name="connsiteX1031-14627" fmla="*/ 11698304 w 12330774"/>
                <a:gd name="connsiteY1031-14628" fmla="*/ 3370022 h 4714424"/>
                <a:gd name="connsiteX1032-14629" fmla="*/ 9034503 w 12330774"/>
                <a:gd name="connsiteY1032-14630" fmla="*/ 4226673 h 4714424"/>
                <a:gd name="connsiteX1033-14631" fmla="*/ 7148072 w 12330774"/>
                <a:gd name="connsiteY1033-14632" fmla="*/ 4465367 h 4714424"/>
                <a:gd name="connsiteX1034-14633" fmla="*/ 5157341 w 12330774"/>
                <a:gd name="connsiteY1034-14634" fmla="*/ 4519660 h 4714424"/>
                <a:gd name="connsiteX1035-14635" fmla="*/ 1090025 w 12330774"/>
                <a:gd name="connsiteY1035-14636" fmla="*/ 4623271 h 4714424"/>
                <a:gd name="connsiteX1036-14637" fmla="*/ 637856 w 12330774"/>
                <a:gd name="connsiteY1036-14638" fmla="*/ 4714424 h 4714424"/>
                <a:gd name="connsiteX1037-14639" fmla="*/ 611100 w 12330774"/>
                <a:gd name="connsiteY1037-14640" fmla="*/ 4606825 h 4714424"/>
                <a:gd name="connsiteX1038-14641" fmla="*/ 669850 w 12330774"/>
                <a:gd name="connsiteY1038-14642" fmla="*/ 4594546 h 4714424"/>
                <a:gd name="connsiteX1039-14643" fmla="*/ 685476 w 12330774"/>
                <a:gd name="connsiteY1039-14644" fmla="*/ 4581362 h 4714424"/>
                <a:gd name="connsiteX1040-14645" fmla="*/ 660474 w 12330774"/>
                <a:gd name="connsiteY1040-14646" fmla="*/ 4387534 h 4714424"/>
                <a:gd name="connsiteX1041-14647" fmla="*/ 634428 w 12330774"/>
                <a:gd name="connsiteY1041-14648" fmla="*/ 4363803 h 4714424"/>
                <a:gd name="connsiteX1042-14649" fmla="*/ 554735 w 12330774"/>
                <a:gd name="connsiteY1042-14650" fmla="*/ 4380156 h 4714424"/>
                <a:gd name="connsiteX1043-14651" fmla="*/ 523510 w 12330774"/>
                <a:gd name="connsiteY1043-14652" fmla="*/ 4254589 h 4714424"/>
                <a:gd name="connsiteX1044-14653" fmla="*/ 960511 w 12330774"/>
                <a:gd name="connsiteY1044-14654" fmla="*/ 4167341 h 4714424"/>
                <a:gd name="connsiteX1045-14655" fmla="*/ 649013 w 12330774"/>
                <a:gd name="connsiteY1045-14656" fmla="*/ 2428184 h 4714424"/>
                <a:gd name="connsiteX1046-14657" fmla="*/ 294538 w 12330774"/>
                <a:gd name="connsiteY1046-14658" fmla="*/ 2504332 h 4714424"/>
                <a:gd name="connsiteX1047-14659" fmla="*/ 100798 w 12330774"/>
                <a:gd name="connsiteY1047-14660" fmla="*/ 2554683 h 4714424"/>
                <a:gd name="connsiteX1048-14661" fmla="*/ 76391 w 12330774"/>
                <a:gd name="connsiteY1048-14662" fmla="*/ 2456530 h 4714424"/>
                <a:gd name="connsiteX1049-14663" fmla="*/ 144779 w 12330774"/>
                <a:gd name="connsiteY1049-14664" fmla="*/ 2438735 h 4714424"/>
                <a:gd name="connsiteX1050-14665" fmla="*/ 159364 w 12330774"/>
                <a:gd name="connsiteY1050-14666" fmla="*/ 2426867 h 4714424"/>
                <a:gd name="connsiteX1051-14667" fmla="*/ 160405 w 12330774"/>
                <a:gd name="connsiteY1051-14668" fmla="*/ 2425551 h 4714424"/>
                <a:gd name="connsiteX1052-14669" fmla="*/ 130194 w 12330774"/>
                <a:gd name="connsiteY1052-14670" fmla="*/ 2231722 h 4714424"/>
                <a:gd name="connsiteX1053-14671" fmla="*/ 103108 w 12330774"/>
                <a:gd name="connsiteY1053-14672" fmla="*/ 2209308 h 4714424"/>
                <a:gd name="connsiteX1054-14673" fmla="*/ 20314 w 12330774"/>
                <a:gd name="connsiteY1054-14674" fmla="*/ 2231021 h 4714424"/>
                <a:gd name="connsiteX1055-14675" fmla="*/ 0 w 12330774"/>
                <a:gd name="connsiteY1055-14676" fmla="*/ 2149329 h 4714424"/>
                <a:gd name="connsiteX0-14677" fmla="*/ 9521027 w 12330774"/>
                <a:gd name="connsiteY0-14678" fmla="*/ 3765183 h 4714424"/>
                <a:gd name="connsiteX1-14679" fmla="*/ 9409554 w 12330774"/>
                <a:gd name="connsiteY1-14680" fmla="*/ 3794193 h 4714424"/>
                <a:gd name="connsiteX2-14681" fmla="*/ 9394969 w 12330774"/>
                <a:gd name="connsiteY2-14682" fmla="*/ 3806060 h 4714424"/>
                <a:gd name="connsiteX3-14683" fmla="*/ 9393925 w 12330774"/>
                <a:gd name="connsiteY3-14684" fmla="*/ 3806060 h 4714424"/>
                <a:gd name="connsiteX4-14685" fmla="*/ 9423096 w 12330774"/>
                <a:gd name="connsiteY4-14686" fmla="*/ 3999885 h 4714424"/>
                <a:gd name="connsiteX5-14687" fmla="*/ 9450185 w 12330774"/>
                <a:gd name="connsiteY5-14688" fmla="*/ 4023619 h 4714424"/>
                <a:gd name="connsiteX6-14689" fmla="*/ 9565822 w 12330774"/>
                <a:gd name="connsiteY6-14690" fmla="*/ 3993293 h 4714424"/>
                <a:gd name="connsiteX7-14691" fmla="*/ 9580408 w 12330774"/>
                <a:gd name="connsiteY7-14692" fmla="*/ 3981425 h 4714424"/>
                <a:gd name="connsiteX8-14693" fmla="*/ 9548114 w 12330774"/>
                <a:gd name="connsiteY8-14694" fmla="*/ 3787601 h 4714424"/>
                <a:gd name="connsiteX9-14695" fmla="*/ 9521027 w 12330774"/>
                <a:gd name="connsiteY9-14696" fmla="*/ 3765183 h 4714424"/>
                <a:gd name="connsiteX10-14697" fmla="*/ 9162646 w 12330774"/>
                <a:gd name="connsiteY10-14698" fmla="*/ 3848250 h 4714424"/>
                <a:gd name="connsiteX11-14699" fmla="*/ 9147020 w 12330774"/>
                <a:gd name="connsiteY11-14700" fmla="*/ 3861439 h 4714424"/>
                <a:gd name="connsiteX12-14701" fmla="*/ 9145977 w 12330774"/>
                <a:gd name="connsiteY12-14702" fmla="*/ 3860118 h 4714424"/>
                <a:gd name="connsiteX13-14703" fmla="*/ 9168898 w 12330774"/>
                <a:gd name="connsiteY13-14704" fmla="*/ 4053947 h 4714424"/>
                <a:gd name="connsiteX14-14705" fmla="*/ 9194944 w 12330774"/>
                <a:gd name="connsiteY14-14706" fmla="*/ 4078998 h 4714424"/>
                <a:gd name="connsiteX15-14707" fmla="*/ 9312666 w 12330774"/>
                <a:gd name="connsiteY15-14708" fmla="*/ 4055263 h 4714424"/>
                <a:gd name="connsiteX16-14709" fmla="*/ 9328292 w 12330774"/>
                <a:gd name="connsiteY16-14710" fmla="*/ 4042079 h 4714424"/>
                <a:gd name="connsiteX17-14711" fmla="*/ 9301205 w 12330774"/>
                <a:gd name="connsiteY17-14712" fmla="*/ 3848250 h 4714424"/>
                <a:gd name="connsiteX18-14713" fmla="*/ 9274119 w 12330774"/>
                <a:gd name="connsiteY18-14714" fmla="*/ 3824520 h 4714424"/>
                <a:gd name="connsiteX19-14715" fmla="*/ 9162646 w 12330774"/>
                <a:gd name="connsiteY19-14716" fmla="*/ 3848250 h 4714424"/>
                <a:gd name="connsiteX20-14717" fmla="*/ 9766892 w 12330774"/>
                <a:gd name="connsiteY20-14718" fmla="*/ 3695304 h 4714424"/>
                <a:gd name="connsiteX21-14719" fmla="*/ 9655419 w 12330774"/>
                <a:gd name="connsiteY21-14720" fmla="*/ 3728264 h 4714424"/>
                <a:gd name="connsiteX22-14721" fmla="*/ 9641877 w 12330774"/>
                <a:gd name="connsiteY22-14722" fmla="*/ 3740131 h 4714424"/>
                <a:gd name="connsiteX23-14723" fmla="*/ 9640833 w 12330774"/>
                <a:gd name="connsiteY23-14724" fmla="*/ 3738814 h 4714424"/>
                <a:gd name="connsiteX24-14725" fmla="*/ 9675216 w 12330774"/>
                <a:gd name="connsiteY24-14726" fmla="*/ 3932639 h 4714424"/>
                <a:gd name="connsiteX25-14727" fmla="*/ 9703342 w 12330774"/>
                <a:gd name="connsiteY25-14728" fmla="*/ 3955053 h 4714424"/>
                <a:gd name="connsiteX26-14729" fmla="*/ 9817940 w 12330774"/>
                <a:gd name="connsiteY26-14730" fmla="*/ 3922092 h 4714424"/>
                <a:gd name="connsiteX27-14731" fmla="*/ 9831485 w 12330774"/>
                <a:gd name="connsiteY27-14732" fmla="*/ 3910225 h 4714424"/>
                <a:gd name="connsiteX28-14733" fmla="*/ 9795022 w 12330774"/>
                <a:gd name="connsiteY28-14734" fmla="*/ 3716396 h 4714424"/>
                <a:gd name="connsiteX29-14735" fmla="*/ 9766892 w 12330774"/>
                <a:gd name="connsiteY29-14736" fmla="*/ 3695304 h 4714424"/>
                <a:gd name="connsiteX30-14737" fmla="*/ 10013800 w 12330774"/>
                <a:gd name="connsiteY30-14738" fmla="*/ 3618828 h 4714424"/>
                <a:gd name="connsiteX31-14739" fmla="*/ 9902327 w 12330774"/>
                <a:gd name="connsiteY31-14740" fmla="*/ 3654426 h 4714424"/>
                <a:gd name="connsiteX32-14741" fmla="*/ 9893211 w 12330774"/>
                <a:gd name="connsiteY32-14742" fmla="*/ 3660855 h 4714424"/>
                <a:gd name="connsiteX33-14743" fmla="*/ 9888988 w 12330774"/>
                <a:gd name="connsiteY33-14744" fmla="*/ 3666040 h 4714424"/>
                <a:gd name="connsiteX34-14745" fmla="*/ 9888783 w 12330774"/>
                <a:gd name="connsiteY34-14746" fmla="*/ 3664977 h 4714424"/>
                <a:gd name="connsiteX35-14747" fmla="*/ 9888782 w 12330774"/>
                <a:gd name="connsiteY35-14748" fmla="*/ 3666293 h 4714424"/>
                <a:gd name="connsiteX36-14749" fmla="*/ 9888988 w 12330774"/>
                <a:gd name="connsiteY36-14750" fmla="*/ 3666040 h 4714424"/>
                <a:gd name="connsiteX37-14751" fmla="*/ 9926289 w 12330774"/>
                <a:gd name="connsiteY37-14752" fmla="*/ 3858801 h 4714424"/>
                <a:gd name="connsiteX38-14753" fmla="*/ 9954419 w 12330774"/>
                <a:gd name="connsiteY38-14754" fmla="*/ 3881215 h 4714424"/>
                <a:gd name="connsiteX39-14755" fmla="*/ 10067973 w 12330774"/>
                <a:gd name="connsiteY39-14756" fmla="*/ 3844296 h 4714424"/>
                <a:gd name="connsiteX40-14757" fmla="*/ 10081518 w 12330774"/>
                <a:gd name="connsiteY40-14758" fmla="*/ 3832429 h 4714424"/>
                <a:gd name="connsiteX41-14759" fmla="*/ 10041930 w 12330774"/>
                <a:gd name="connsiteY41-14760" fmla="*/ 3639925 h 4714424"/>
                <a:gd name="connsiteX42-14761" fmla="*/ 10013800 w 12330774"/>
                <a:gd name="connsiteY42-14762" fmla="*/ 3618828 h 4714424"/>
                <a:gd name="connsiteX43-14763" fmla="*/ 8914697 w 12330774"/>
                <a:gd name="connsiteY43-14764" fmla="*/ 3886490 h 4714424"/>
                <a:gd name="connsiteX44-14765" fmla="*/ 8896988 w 12330774"/>
                <a:gd name="connsiteY44-14766" fmla="*/ 3900995 h 4714424"/>
                <a:gd name="connsiteX45-14767" fmla="*/ 8912613 w 12330774"/>
                <a:gd name="connsiteY45-14768" fmla="*/ 4093498 h 4714424"/>
                <a:gd name="connsiteX46-14769" fmla="*/ 8937615 w 12330774"/>
                <a:gd name="connsiteY46-14770" fmla="*/ 4119871 h 4714424"/>
                <a:gd name="connsiteX47-14771" fmla="*/ 8988664 w 12330774"/>
                <a:gd name="connsiteY47-14772" fmla="*/ 4113279 h 4714424"/>
                <a:gd name="connsiteX48-14773" fmla="*/ 9055341 w 12330774"/>
                <a:gd name="connsiteY48-14774" fmla="*/ 4104050 h 4714424"/>
                <a:gd name="connsiteX49-14775" fmla="*/ 9072010 w 12330774"/>
                <a:gd name="connsiteY49-14776" fmla="*/ 4089544 h 4714424"/>
                <a:gd name="connsiteX50-14777" fmla="*/ 9053257 w 12330774"/>
                <a:gd name="connsiteY50-14778" fmla="*/ 3897037 h 4714424"/>
                <a:gd name="connsiteX51-14779" fmla="*/ 9027211 w 12330774"/>
                <a:gd name="connsiteY51-14780" fmla="*/ 3871985 h 4714424"/>
                <a:gd name="connsiteX52-14781" fmla="*/ 8965746 w 12330774"/>
                <a:gd name="connsiteY52-14782" fmla="*/ 3879898 h 4714424"/>
                <a:gd name="connsiteX53-14783" fmla="*/ 8914697 w 12330774"/>
                <a:gd name="connsiteY53-14784" fmla="*/ 3886490 h 4714424"/>
                <a:gd name="connsiteX54-14785" fmla="*/ 10258624 w 12330774"/>
                <a:gd name="connsiteY54-14786" fmla="*/ 3537077 h 4714424"/>
                <a:gd name="connsiteX55-14787" fmla="*/ 10147151 w 12330774"/>
                <a:gd name="connsiteY55-14788" fmla="*/ 3575312 h 4714424"/>
                <a:gd name="connsiteX56-14789" fmla="*/ 10134650 w 12330774"/>
                <a:gd name="connsiteY56-14790" fmla="*/ 3587180 h 4714424"/>
                <a:gd name="connsiteX57-14791" fmla="*/ 10175281 w 12330774"/>
                <a:gd name="connsiteY57-14792" fmla="*/ 3779688 h 4714424"/>
                <a:gd name="connsiteX58-14793" fmla="*/ 10203408 w 12330774"/>
                <a:gd name="connsiteY58-14794" fmla="*/ 3800785 h 4714424"/>
                <a:gd name="connsiteX59-14795" fmla="*/ 10315925 w 12330774"/>
                <a:gd name="connsiteY59-14796" fmla="*/ 3762545 h 4714424"/>
                <a:gd name="connsiteX60-14797" fmla="*/ 10328426 w 12330774"/>
                <a:gd name="connsiteY60-14798" fmla="*/ 3750682 h 4714424"/>
                <a:gd name="connsiteX61-14799" fmla="*/ 10286754 w 12330774"/>
                <a:gd name="connsiteY61-14800" fmla="*/ 3558174 h 4714424"/>
                <a:gd name="connsiteX62-14801" fmla="*/ 10258624 w 12330774"/>
                <a:gd name="connsiteY62-14802" fmla="*/ 3537077 h 4714424"/>
                <a:gd name="connsiteX63-14803" fmla="*/ 8661537 w 12330774"/>
                <a:gd name="connsiteY63-14804" fmla="*/ 3918134 h 4714424"/>
                <a:gd name="connsiteX64-14805" fmla="*/ 8643827 w 12330774"/>
                <a:gd name="connsiteY64-14806" fmla="*/ 3932639 h 4714424"/>
                <a:gd name="connsiteX65-14807" fmla="*/ 8659456 w 12330774"/>
                <a:gd name="connsiteY65-14808" fmla="*/ 4125147 h 4714424"/>
                <a:gd name="connsiteX66-14809" fmla="*/ 8684458 w 12330774"/>
                <a:gd name="connsiteY66-14810" fmla="*/ 4151515 h 4714424"/>
                <a:gd name="connsiteX67-14811" fmla="*/ 8800096 w 12330774"/>
                <a:gd name="connsiteY67-14812" fmla="*/ 4137014 h 4714424"/>
                <a:gd name="connsiteX68-14813" fmla="*/ 8817809 w 12330774"/>
                <a:gd name="connsiteY68-14814" fmla="*/ 4122509 h 4714424"/>
                <a:gd name="connsiteX69-14815" fmla="*/ 8802180 w 12330774"/>
                <a:gd name="connsiteY69-14816" fmla="*/ 3930001 h 4714424"/>
                <a:gd name="connsiteX70-14817" fmla="*/ 8777178 w 12330774"/>
                <a:gd name="connsiteY70-14818" fmla="*/ 3903633 h 4714424"/>
                <a:gd name="connsiteX71-14819" fmla="*/ 8661537 w 12330774"/>
                <a:gd name="connsiteY71-14820" fmla="*/ 3918134 h 4714424"/>
                <a:gd name="connsiteX72-14821" fmla="*/ 10502408 w 12330774"/>
                <a:gd name="connsiteY72-14822" fmla="*/ 3450055 h 4714424"/>
                <a:gd name="connsiteX73-14823" fmla="*/ 10391975 w 12330774"/>
                <a:gd name="connsiteY73-14824" fmla="*/ 3489612 h 4714424"/>
                <a:gd name="connsiteX74-14825" fmla="*/ 10379474 w 12330774"/>
                <a:gd name="connsiteY74-14826" fmla="*/ 3501475 h 4714424"/>
                <a:gd name="connsiteX75-14827" fmla="*/ 10379474 w 12330774"/>
                <a:gd name="connsiteY75-14828" fmla="*/ 3502796 h 4714424"/>
                <a:gd name="connsiteX76-14829" fmla="*/ 10422190 w 12330774"/>
                <a:gd name="connsiteY76-14830" fmla="*/ 3695303 h 4714424"/>
                <a:gd name="connsiteX77-14831" fmla="*/ 10450316 w 12330774"/>
                <a:gd name="connsiteY77-14832" fmla="*/ 3715080 h 4714424"/>
                <a:gd name="connsiteX78-14833" fmla="*/ 10562833 w 12330774"/>
                <a:gd name="connsiteY78-14834" fmla="*/ 3674207 h 4714424"/>
                <a:gd name="connsiteX79-14835" fmla="*/ 10575334 w 12330774"/>
                <a:gd name="connsiteY79-14836" fmla="*/ 3662339 h 4714424"/>
                <a:gd name="connsiteX80-14837" fmla="*/ 10530535 w 12330774"/>
                <a:gd name="connsiteY80-14838" fmla="*/ 3469831 h 4714424"/>
                <a:gd name="connsiteX81-14839" fmla="*/ 10502408 w 12330774"/>
                <a:gd name="connsiteY81-14840" fmla="*/ 3450055 h 4714424"/>
                <a:gd name="connsiteX82-14841" fmla="*/ 8407336 w 12330774"/>
                <a:gd name="connsiteY82-14842" fmla="*/ 3951098 h 4714424"/>
                <a:gd name="connsiteX83-14843" fmla="*/ 8389626 w 12330774"/>
                <a:gd name="connsiteY83-14844" fmla="*/ 3965604 h 4714424"/>
                <a:gd name="connsiteX84-14845" fmla="*/ 8405255 w 12330774"/>
                <a:gd name="connsiteY84-14846" fmla="*/ 4158107 h 4714424"/>
                <a:gd name="connsiteX85-14847" fmla="*/ 8430257 w 12330774"/>
                <a:gd name="connsiteY85-14848" fmla="*/ 4184480 h 4714424"/>
                <a:gd name="connsiteX86-14849" fmla="*/ 8545895 w 12330774"/>
                <a:gd name="connsiteY86-14850" fmla="*/ 4169974 h 4714424"/>
                <a:gd name="connsiteX87-14851" fmla="*/ 8563608 w 12330774"/>
                <a:gd name="connsiteY87-14852" fmla="*/ 4155473 h 4714424"/>
                <a:gd name="connsiteX88-14853" fmla="*/ 8547979 w 12330774"/>
                <a:gd name="connsiteY88-14854" fmla="*/ 3962966 h 4714424"/>
                <a:gd name="connsiteX89-14855" fmla="*/ 8522977 w 12330774"/>
                <a:gd name="connsiteY89-14856" fmla="*/ 3936593 h 4714424"/>
                <a:gd name="connsiteX90-14857" fmla="*/ 8407336 w 12330774"/>
                <a:gd name="connsiteY90-14858" fmla="*/ 3951098 h 4714424"/>
                <a:gd name="connsiteX91-14859" fmla="*/ 10745148 w 12330774"/>
                <a:gd name="connsiteY91-14860" fmla="*/ 3357758 h 4714424"/>
                <a:gd name="connsiteX92-14861" fmla="*/ 10634715 w 12330774"/>
                <a:gd name="connsiteY92-14862" fmla="*/ 3399948 h 4714424"/>
                <a:gd name="connsiteX93-14863" fmla="*/ 10623258 w 12330774"/>
                <a:gd name="connsiteY93-14864" fmla="*/ 3411815 h 4714424"/>
                <a:gd name="connsiteX94-14865" fmla="*/ 10624298 w 12330774"/>
                <a:gd name="connsiteY94-14866" fmla="*/ 3413136 h 4714424"/>
                <a:gd name="connsiteX95-14867" fmla="*/ 10669098 w 12330774"/>
                <a:gd name="connsiteY95-14868" fmla="*/ 3605640 h 4714424"/>
                <a:gd name="connsiteX96-14869" fmla="*/ 10698268 w 12330774"/>
                <a:gd name="connsiteY96-14870" fmla="*/ 3625420 h 4714424"/>
                <a:gd name="connsiteX97-14871" fmla="*/ 10809741 w 12330774"/>
                <a:gd name="connsiteY97-14872" fmla="*/ 3581909 h 4714424"/>
                <a:gd name="connsiteX98-14873" fmla="*/ 10821202 w 12330774"/>
                <a:gd name="connsiteY98-14874" fmla="*/ 3570042 h 4714424"/>
                <a:gd name="connsiteX99-14875" fmla="*/ 10774319 w 12330774"/>
                <a:gd name="connsiteY99-14876" fmla="*/ 3377534 h 4714424"/>
                <a:gd name="connsiteX100-14877" fmla="*/ 10745148 w 12330774"/>
                <a:gd name="connsiteY100-14878" fmla="*/ 3357758 h 4714424"/>
                <a:gd name="connsiteX101-14879" fmla="*/ 8154179 w 12330774"/>
                <a:gd name="connsiteY101-14880" fmla="*/ 3982742 h 4714424"/>
                <a:gd name="connsiteX102-14881" fmla="*/ 8136469 w 12330774"/>
                <a:gd name="connsiteY102-14882" fmla="*/ 3997247 h 4714424"/>
                <a:gd name="connsiteX103-14883" fmla="*/ 8152095 w 12330774"/>
                <a:gd name="connsiteY103-14884" fmla="*/ 4189754 h 4714424"/>
                <a:gd name="connsiteX104-14885" fmla="*/ 8177097 w 12330774"/>
                <a:gd name="connsiteY104-14886" fmla="*/ 4216123 h 4714424"/>
                <a:gd name="connsiteX105-14887" fmla="*/ 8292738 w 12330774"/>
                <a:gd name="connsiteY105-14888" fmla="*/ 4201622 h 4714424"/>
                <a:gd name="connsiteX106-14889" fmla="*/ 8310448 w 12330774"/>
                <a:gd name="connsiteY106-14890" fmla="*/ 4187117 h 4714424"/>
                <a:gd name="connsiteX107-14891" fmla="*/ 8294822 w 12330774"/>
                <a:gd name="connsiteY107-14892" fmla="*/ 3994609 h 4714424"/>
                <a:gd name="connsiteX108-14893" fmla="*/ 8269820 w 12330774"/>
                <a:gd name="connsiteY108-14894" fmla="*/ 3968241 h 4714424"/>
                <a:gd name="connsiteX109-14895" fmla="*/ 8154179 w 12330774"/>
                <a:gd name="connsiteY109-14896" fmla="*/ 3982742 h 4714424"/>
                <a:gd name="connsiteX110-14897" fmla="*/ 10986848 w 12330774"/>
                <a:gd name="connsiteY110-14898" fmla="*/ 3261502 h 4714424"/>
                <a:gd name="connsiteX111-14899" fmla="*/ 10877459 w 12330774"/>
                <a:gd name="connsiteY111-14900" fmla="*/ 3306334 h 4714424"/>
                <a:gd name="connsiteX112-14901" fmla="*/ 10869774 w 12330774"/>
                <a:gd name="connsiteY112-14902" fmla="*/ 3313256 h 4714424"/>
                <a:gd name="connsiteX113-14903" fmla="*/ 10866487 w 12330774"/>
                <a:gd name="connsiteY113-14904" fmla="*/ 3317560 h 4714424"/>
                <a:gd name="connsiteX114-14905" fmla="*/ 10865998 w 12330774"/>
                <a:gd name="connsiteY114-14906" fmla="*/ 3315563 h 4714424"/>
                <a:gd name="connsiteX115-14907" fmla="*/ 10865998 w 12330774"/>
                <a:gd name="connsiteY115-14908" fmla="*/ 3318201 h 4714424"/>
                <a:gd name="connsiteX116-14909" fmla="*/ 10866487 w 12330774"/>
                <a:gd name="connsiteY116-14910" fmla="*/ 3317560 h 4714424"/>
                <a:gd name="connsiteX117-14911" fmla="*/ 10912878 w 12330774"/>
                <a:gd name="connsiteY117-14912" fmla="*/ 3506750 h 4714424"/>
                <a:gd name="connsiteX118-14913" fmla="*/ 10942049 w 12330774"/>
                <a:gd name="connsiteY118-14914" fmla="*/ 3526531 h 4714424"/>
                <a:gd name="connsiteX119-14915" fmla="*/ 11053522 w 12330774"/>
                <a:gd name="connsiteY119-14916" fmla="*/ 3481699 h 4714424"/>
                <a:gd name="connsiteX120-14917" fmla="*/ 11064982 w 12330774"/>
                <a:gd name="connsiteY120-14918" fmla="*/ 3471148 h 4714424"/>
                <a:gd name="connsiteX121-14919" fmla="*/ 11016018 w 12330774"/>
                <a:gd name="connsiteY121-14920" fmla="*/ 3279961 h 4714424"/>
                <a:gd name="connsiteX122-14921" fmla="*/ 10986848 w 12330774"/>
                <a:gd name="connsiteY122-14922" fmla="*/ 3261502 h 4714424"/>
                <a:gd name="connsiteX123-14923" fmla="*/ 7901022 w 12330774"/>
                <a:gd name="connsiteY123-14924" fmla="*/ 4014390 h 4714424"/>
                <a:gd name="connsiteX124-14925" fmla="*/ 7883309 w 12330774"/>
                <a:gd name="connsiteY124-14926" fmla="*/ 4028891 h 4714424"/>
                <a:gd name="connsiteX125-14927" fmla="*/ 7897894 w 12330774"/>
                <a:gd name="connsiteY125-14928" fmla="*/ 4221398 h 4714424"/>
                <a:gd name="connsiteX126-14929" fmla="*/ 7922896 w 12330774"/>
                <a:gd name="connsiteY126-14930" fmla="*/ 4247771 h 4714424"/>
                <a:gd name="connsiteX127-14931" fmla="*/ 8038537 w 12330774"/>
                <a:gd name="connsiteY127-14932" fmla="*/ 4233265 h 4714424"/>
                <a:gd name="connsiteX128-14933" fmla="*/ 8056247 w 12330774"/>
                <a:gd name="connsiteY128-14934" fmla="*/ 4218760 h 4714424"/>
                <a:gd name="connsiteX129-14935" fmla="*/ 8040621 w 12330774"/>
                <a:gd name="connsiteY129-14936" fmla="*/ 4026253 h 4714424"/>
                <a:gd name="connsiteX130-14937" fmla="*/ 8015619 w 12330774"/>
                <a:gd name="connsiteY130-14938" fmla="*/ 3999885 h 4714424"/>
                <a:gd name="connsiteX131-14939" fmla="*/ 7901022 w 12330774"/>
                <a:gd name="connsiteY131-14940" fmla="*/ 4014390 h 4714424"/>
                <a:gd name="connsiteX132-14941" fmla="*/ 11228544 w 12330774"/>
                <a:gd name="connsiteY132-14942" fmla="*/ 3161295 h 4714424"/>
                <a:gd name="connsiteX133-14943" fmla="*/ 11119159 w 12330774"/>
                <a:gd name="connsiteY133-14944" fmla="*/ 3207445 h 4714424"/>
                <a:gd name="connsiteX134-14945" fmla="*/ 11107698 w 12330774"/>
                <a:gd name="connsiteY134-14946" fmla="*/ 3219307 h 4714424"/>
                <a:gd name="connsiteX135-14947" fmla="*/ 11157702 w 12330774"/>
                <a:gd name="connsiteY135-14948" fmla="*/ 3410499 h 4714424"/>
                <a:gd name="connsiteX136-14949" fmla="*/ 11186873 w 12330774"/>
                <a:gd name="connsiteY136-14950" fmla="*/ 3428958 h 4714424"/>
                <a:gd name="connsiteX137-14951" fmla="*/ 11297306 w 12330774"/>
                <a:gd name="connsiteY137-14952" fmla="*/ 3381488 h 4714424"/>
                <a:gd name="connsiteX138-14953" fmla="*/ 11308766 w 12330774"/>
                <a:gd name="connsiteY138-14954" fmla="*/ 3370942 h 4714424"/>
                <a:gd name="connsiteX139-14955" fmla="*/ 11257715 w 12330774"/>
                <a:gd name="connsiteY139-14956" fmla="*/ 3179755 h 4714424"/>
                <a:gd name="connsiteX140-14957" fmla="*/ 11228544 w 12330774"/>
                <a:gd name="connsiteY140-14958" fmla="*/ 3161295 h 4714424"/>
                <a:gd name="connsiteX141-14959" fmla="*/ 7647861 w 12330774"/>
                <a:gd name="connsiteY141-14960" fmla="*/ 4044717 h 4714424"/>
                <a:gd name="connsiteX142-14961" fmla="*/ 7630151 w 12330774"/>
                <a:gd name="connsiteY142-14962" fmla="*/ 4059217 h 4714424"/>
                <a:gd name="connsiteX143-14963" fmla="*/ 7643693 w 12330774"/>
                <a:gd name="connsiteY143-14964" fmla="*/ 4251725 h 4714424"/>
                <a:gd name="connsiteX144-14965" fmla="*/ 7668695 w 12330774"/>
                <a:gd name="connsiteY144-14966" fmla="*/ 4278098 h 4714424"/>
                <a:gd name="connsiteX145-14967" fmla="*/ 7784336 w 12330774"/>
                <a:gd name="connsiteY145-14968" fmla="*/ 4264909 h 4714424"/>
                <a:gd name="connsiteX146-14969" fmla="*/ 7802046 w 12330774"/>
                <a:gd name="connsiteY146-14970" fmla="*/ 4250408 h 4714424"/>
                <a:gd name="connsiteX147-14971" fmla="*/ 7787461 w 12330774"/>
                <a:gd name="connsiteY147-14972" fmla="*/ 4057901 h 4714424"/>
                <a:gd name="connsiteX148-14973" fmla="*/ 7762459 w 12330774"/>
                <a:gd name="connsiteY148-14974" fmla="*/ 4031528 h 4714424"/>
                <a:gd name="connsiteX149-14975" fmla="*/ 7647861 w 12330774"/>
                <a:gd name="connsiteY149-14976" fmla="*/ 4044717 h 4714424"/>
                <a:gd name="connsiteX150-14977" fmla="*/ 7394704 w 12330774"/>
                <a:gd name="connsiteY150-14978" fmla="*/ 4072406 h 4714424"/>
                <a:gd name="connsiteX151-14979" fmla="*/ 7376991 w 12330774"/>
                <a:gd name="connsiteY151-14980" fmla="*/ 4086906 h 4714424"/>
                <a:gd name="connsiteX152-14981" fmla="*/ 7376991 w 12330774"/>
                <a:gd name="connsiteY152-14982" fmla="*/ 4088228 h 4714424"/>
                <a:gd name="connsiteX153-14983" fmla="*/ 7388452 w 12330774"/>
                <a:gd name="connsiteY153-14984" fmla="*/ 4280731 h 4714424"/>
                <a:gd name="connsiteX154-14985" fmla="*/ 7413454 w 12330774"/>
                <a:gd name="connsiteY154-14986" fmla="*/ 4307103 h 4714424"/>
                <a:gd name="connsiteX155-14987" fmla="*/ 7530136 w 12330774"/>
                <a:gd name="connsiteY155-14988" fmla="*/ 4295236 h 4714424"/>
                <a:gd name="connsiteX156-14989" fmla="*/ 7547845 w 12330774"/>
                <a:gd name="connsiteY156-14990" fmla="*/ 4279414 h 4714424"/>
                <a:gd name="connsiteX157-14991" fmla="*/ 7534304 w 12330774"/>
                <a:gd name="connsiteY157-14992" fmla="*/ 4086907 h 4714424"/>
                <a:gd name="connsiteX158-14993" fmla="*/ 7509302 w 12330774"/>
                <a:gd name="connsiteY158-14994" fmla="*/ 4060538 h 4714424"/>
                <a:gd name="connsiteX159-14995" fmla="*/ 7394704 w 12330774"/>
                <a:gd name="connsiteY159-14996" fmla="*/ 4072406 h 4714424"/>
                <a:gd name="connsiteX160-14997" fmla="*/ 11468160 w 12330774"/>
                <a:gd name="connsiteY160-14998" fmla="*/ 3057131 h 4714424"/>
                <a:gd name="connsiteX161-14999" fmla="*/ 11359815 w 12330774"/>
                <a:gd name="connsiteY161-15000" fmla="*/ 3105913 h 4714424"/>
                <a:gd name="connsiteX162-15001" fmla="*/ 11348354 w 12330774"/>
                <a:gd name="connsiteY162-15002" fmla="*/ 3116464 h 4714424"/>
                <a:gd name="connsiteX163-15003" fmla="*/ 11350438 w 12330774"/>
                <a:gd name="connsiteY163-15004" fmla="*/ 3115143 h 4714424"/>
                <a:gd name="connsiteX164-15005" fmla="*/ 11402527 w 12330774"/>
                <a:gd name="connsiteY164-15006" fmla="*/ 3306334 h 4714424"/>
                <a:gd name="connsiteX165-15007" fmla="*/ 11431700 w 12330774"/>
                <a:gd name="connsiteY165-15008" fmla="*/ 3324793 h 4714424"/>
                <a:gd name="connsiteX166-15009" fmla="*/ 11542130 w 12330774"/>
                <a:gd name="connsiteY166-15010" fmla="*/ 3274685 h 4714424"/>
                <a:gd name="connsiteX167-15011" fmla="*/ 11552547 w 12330774"/>
                <a:gd name="connsiteY167-15012" fmla="*/ 3264140 h 4714424"/>
                <a:gd name="connsiteX168-15013" fmla="*/ 11497330 w 12330774"/>
                <a:gd name="connsiteY168-15014" fmla="*/ 3074269 h 4714424"/>
                <a:gd name="connsiteX169-15015" fmla="*/ 11468160 w 12330774"/>
                <a:gd name="connsiteY169-15016" fmla="*/ 3057131 h 4714424"/>
                <a:gd name="connsiteX170-15017" fmla="*/ 7143628 w 12330774"/>
                <a:gd name="connsiteY170-15018" fmla="*/ 4093499 h 4714424"/>
                <a:gd name="connsiteX171-15019" fmla="*/ 7124874 w 12330774"/>
                <a:gd name="connsiteY171-15020" fmla="*/ 4109325 h 4714424"/>
                <a:gd name="connsiteX172-15021" fmla="*/ 7124874 w 12330774"/>
                <a:gd name="connsiteY172-15022" fmla="*/ 4110641 h 4714424"/>
                <a:gd name="connsiteX173-15023" fmla="*/ 7132167 w 12330774"/>
                <a:gd name="connsiteY173-15024" fmla="*/ 4300511 h 4714424"/>
                <a:gd name="connsiteX174-15025" fmla="*/ 7156129 w 12330774"/>
                <a:gd name="connsiteY174-15026" fmla="*/ 4328201 h 4714424"/>
                <a:gd name="connsiteX175-15027" fmla="*/ 7273854 w 12330774"/>
                <a:gd name="connsiteY175-15028" fmla="*/ 4318971 h 4714424"/>
                <a:gd name="connsiteX176-15029" fmla="*/ 7292604 w 12330774"/>
                <a:gd name="connsiteY176-15030" fmla="*/ 4303149 h 4714424"/>
                <a:gd name="connsiteX177-15031" fmla="*/ 7282187 w 12330774"/>
                <a:gd name="connsiteY177-15032" fmla="*/ 4111958 h 4714424"/>
                <a:gd name="connsiteX178-15033" fmla="*/ 7257185 w 12330774"/>
                <a:gd name="connsiteY178-15034" fmla="*/ 4084269 h 4714424"/>
                <a:gd name="connsiteX179-15035" fmla="*/ 7143628 w 12330774"/>
                <a:gd name="connsiteY179-15036" fmla="*/ 4093499 h 4714424"/>
                <a:gd name="connsiteX180-15037" fmla="*/ 11697359 w 12330774"/>
                <a:gd name="connsiteY180-15038" fmla="*/ 2943737 h 4714424"/>
                <a:gd name="connsiteX181-15039" fmla="*/ 11596302 w 12330774"/>
                <a:gd name="connsiteY181-15040" fmla="*/ 2996477 h 4714424"/>
                <a:gd name="connsiteX182-15041" fmla="*/ 11584842 w 12330774"/>
                <a:gd name="connsiteY182-15042" fmla="*/ 3001748 h 4714424"/>
                <a:gd name="connsiteX183-15043" fmla="*/ 11583801 w 12330774"/>
                <a:gd name="connsiteY183-15044" fmla="*/ 3003069 h 4714424"/>
                <a:gd name="connsiteX184-15045" fmla="*/ 11649436 w 12330774"/>
                <a:gd name="connsiteY184-15046" fmla="*/ 3225904 h 4714424"/>
                <a:gd name="connsiteX185-15047" fmla="*/ 11671313 w 12330774"/>
                <a:gd name="connsiteY185-15048" fmla="*/ 3215353 h 4714424"/>
                <a:gd name="connsiteX186-15049" fmla="*/ 11785914 w 12330774"/>
                <a:gd name="connsiteY186-15050" fmla="*/ 3156020 h 4714424"/>
                <a:gd name="connsiteX187-15051" fmla="*/ 11795287 w 12330774"/>
                <a:gd name="connsiteY187-15052" fmla="*/ 3145470 h 4714424"/>
                <a:gd name="connsiteX188-15053" fmla="*/ 11727573 w 12330774"/>
                <a:gd name="connsiteY188-15054" fmla="*/ 2958237 h 4714424"/>
                <a:gd name="connsiteX189-15055" fmla="*/ 11697359 w 12330774"/>
                <a:gd name="connsiteY189-15056" fmla="*/ 2943737 h 4714424"/>
                <a:gd name="connsiteX190-15057" fmla="*/ 6890467 w 12330774"/>
                <a:gd name="connsiteY190-15058" fmla="*/ 4106687 h 4714424"/>
                <a:gd name="connsiteX191-15059" fmla="*/ 6870673 w 12330774"/>
                <a:gd name="connsiteY191-15060" fmla="*/ 4122509 h 4714424"/>
                <a:gd name="connsiteX192-15061" fmla="*/ 6871717 w 12330774"/>
                <a:gd name="connsiteY192-15062" fmla="*/ 4122509 h 4714424"/>
                <a:gd name="connsiteX193-15063" fmla="*/ 6876926 w 12330774"/>
                <a:gd name="connsiteY193-15064" fmla="*/ 4312379 h 4714424"/>
                <a:gd name="connsiteX194-15065" fmla="*/ 6900887 w 12330774"/>
                <a:gd name="connsiteY194-15066" fmla="*/ 4340068 h 4714424"/>
                <a:gd name="connsiteX195-15067" fmla="*/ 7016529 w 12330774"/>
                <a:gd name="connsiteY195-15068" fmla="*/ 4334793 h 4714424"/>
                <a:gd name="connsiteX196-15069" fmla="*/ 7036323 w 12330774"/>
                <a:gd name="connsiteY196-15070" fmla="*/ 4318971 h 4714424"/>
                <a:gd name="connsiteX197-15071" fmla="*/ 7031114 w 12330774"/>
                <a:gd name="connsiteY197-15072" fmla="*/ 4129101 h 4714424"/>
                <a:gd name="connsiteX198-15073" fmla="*/ 7007152 w 12330774"/>
                <a:gd name="connsiteY198-15074" fmla="*/ 4101412 h 4714424"/>
                <a:gd name="connsiteX199-15075" fmla="*/ 6890467 w 12330774"/>
                <a:gd name="connsiteY199-15076" fmla="*/ 4106687 h 4714424"/>
                <a:gd name="connsiteX200-15077" fmla="*/ 6635226 w 12330774"/>
                <a:gd name="connsiteY200-15078" fmla="*/ 4118554 h 4714424"/>
                <a:gd name="connsiteX201-15079" fmla="*/ 6615432 w 12330774"/>
                <a:gd name="connsiteY201-15080" fmla="*/ 4134377 h 4714424"/>
                <a:gd name="connsiteX202-15081" fmla="*/ 6620641 w 12330774"/>
                <a:gd name="connsiteY202-15082" fmla="*/ 4324247 h 4714424"/>
                <a:gd name="connsiteX203-15083" fmla="*/ 6644602 w 12330774"/>
                <a:gd name="connsiteY203-15084" fmla="*/ 4351936 h 4714424"/>
                <a:gd name="connsiteX204-15085" fmla="*/ 6760244 w 12330774"/>
                <a:gd name="connsiteY204-15086" fmla="*/ 4346660 h 4714424"/>
                <a:gd name="connsiteX205-15087" fmla="*/ 6780038 w 12330774"/>
                <a:gd name="connsiteY205-15088" fmla="*/ 4330838 h 4714424"/>
                <a:gd name="connsiteX206-15089" fmla="*/ 6774829 w 12330774"/>
                <a:gd name="connsiteY206-15090" fmla="*/ 4140968 h 4714424"/>
                <a:gd name="connsiteX207-15091" fmla="*/ 6750867 w 12330774"/>
                <a:gd name="connsiteY207-15092" fmla="*/ 4113279 h 4714424"/>
                <a:gd name="connsiteX208-15093" fmla="*/ 6635226 w 12330774"/>
                <a:gd name="connsiteY208-15094" fmla="*/ 4118554 h 4714424"/>
                <a:gd name="connsiteX209-15095" fmla="*/ 11909888 w 12330774"/>
                <a:gd name="connsiteY209-15096" fmla="*/ 2803969 h 4714424"/>
                <a:gd name="connsiteX210-15097" fmla="*/ 11817168 w 12330774"/>
                <a:gd name="connsiteY210-15098" fmla="*/ 2871216 h 4714424"/>
                <a:gd name="connsiteX211-15099" fmla="*/ 11809872 w 12330774"/>
                <a:gd name="connsiteY211-15100" fmla="*/ 2879124 h 4714424"/>
                <a:gd name="connsiteX212-15101" fmla="*/ 11809872 w 12330774"/>
                <a:gd name="connsiteY212-15102" fmla="*/ 2880445 h 4714424"/>
                <a:gd name="connsiteX213-15103" fmla="*/ 11884882 w 12330774"/>
                <a:gd name="connsiteY213-15104" fmla="*/ 3062402 h 4714424"/>
                <a:gd name="connsiteX214-15105" fmla="*/ 11883842 w 12330774"/>
                <a:gd name="connsiteY214-15106" fmla="*/ 3063723 h 4714424"/>
                <a:gd name="connsiteX215-15107" fmla="*/ 11915097 w 12330774"/>
                <a:gd name="connsiteY215-15108" fmla="*/ 3075590 h 4714424"/>
                <a:gd name="connsiteX216-15109" fmla="*/ 12023445 w 12330774"/>
                <a:gd name="connsiteY216-15110" fmla="*/ 2996477 h 4714424"/>
                <a:gd name="connsiteX217-15111" fmla="*/ 12029694 w 12330774"/>
                <a:gd name="connsiteY217-15112" fmla="*/ 2989885 h 4714424"/>
                <a:gd name="connsiteX218-15113" fmla="*/ 12028654 w 12330774"/>
                <a:gd name="connsiteY218-15114" fmla="*/ 2985927 h 4714424"/>
                <a:gd name="connsiteX219-15115" fmla="*/ 11941143 w 12330774"/>
                <a:gd name="connsiteY219-15116" fmla="*/ 2813199 h 4714424"/>
                <a:gd name="connsiteX220-15117" fmla="*/ 11909888 w 12330774"/>
                <a:gd name="connsiteY220-15118" fmla="*/ 2803969 h 4714424"/>
                <a:gd name="connsiteX221-15119" fmla="*/ 6379985 w 12330774"/>
                <a:gd name="connsiteY221-15120" fmla="*/ 4129101 h 4714424"/>
                <a:gd name="connsiteX222-15121" fmla="*/ 6360191 w 12330774"/>
                <a:gd name="connsiteY222-15122" fmla="*/ 4144922 h 4714424"/>
                <a:gd name="connsiteX223-15123" fmla="*/ 6365399 w 12330774"/>
                <a:gd name="connsiteY223-15124" fmla="*/ 4334792 h 4714424"/>
                <a:gd name="connsiteX224-15125" fmla="*/ 6389361 w 12330774"/>
                <a:gd name="connsiteY224-15126" fmla="*/ 4362482 h 4714424"/>
                <a:gd name="connsiteX225-15127" fmla="*/ 6504999 w 12330774"/>
                <a:gd name="connsiteY225-15128" fmla="*/ 4357207 h 4714424"/>
                <a:gd name="connsiteX226-15129" fmla="*/ 6524796 w 12330774"/>
                <a:gd name="connsiteY226-15130" fmla="*/ 4341384 h 4714424"/>
                <a:gd name="connsiteX227-15131" fmla="*/ 6519584 w 12330774"/>
                <a:gd name="connsiteY227-15132" fmla="*/ 4151515 h 4714424"/>
                <a:gd name="connsiteX228-15133" fmla="*/ 6495626 w 12330774"/>
                <a:gd name="connsiteY228-15134" fmla="*/ 4123825 h 4714424"/>
                <a:gd name="connsiteX229-15135" fmla="*/ 6379985 w 12330774"/>
                <a:gd name="connsiteY229-15136" fmla="*/ 4129101 h 4714424"/>
                <a:gd name="connsiteX230-15137" fmla="*/ 6125784 w 12330774"/>
                <a:gd name="connsiteY230-15138" fmla="*/ 4139647 h 4714424"/>
                <a:gd name="connsiteX231-15139" fmla="*/ 6105990 w 12330774"/>
                <a:gd name="connsiteY231-15140" fmla="*/ 4155474 h 4714424"/>
                <a:gd name="connsiteX232-15141" fmla="*/ 6104946 w 12330774"/>
                <a:gd name="connsiteY232-15142" fmla="*/ 4155473 h 4714424"/>
                <a:gd name="connsiteX233-15143" fmla="*/ 6110158 w 12330774"/>
                <a:gd name="connsiteY233-15144" fmla="*/ 4345344 h 4714424"/>
                <a:gd name="connsiteX234-15145" fmla="*/ 6134117 w 12330774"/>
                <a:gd name="connsiteY234-15146" fmla="*/ 4373033 h 4714424"/>
                <a:gd name="connsiteX235-15147" fmla="*/ 6250798 w 12330774"/>
                <a:gd name="connsiteY235-15148" fmla="*/ 4367757 h 4714424"/>
                <a:gd name="connsiteX236-15149" fmla="*/ 6270595 w 12330774"/>
                <a:gd name="connsiteY236-15150" fmla="*/ 4351936 h 4714424"/>
                <a:gd name="connsiteX237-15151" fmla="*/ 6265383 w 12330774"/>
                <a:gd name="connsiteY237-15152" fmla="*/ 4162065 h 4714424"/>
                <a:gd name="connsiteX238-15153" fmla="*/ 6241425 w 12330774"/>
                <a:gd name="connsiteY238-15154" fmla="*/ 4134377 h 4714424"/>
                <a:gd name="connsiteX239-15155" fmla="*/ 6125784 w 12330774"/>
                <a:gd name="connsiteY239-15156" fmla="*/ 4139647 h 4714424"/>
                <a:gd name="connsiteX240-15157" fmla="*/ 12114992 w 12330774"/>
                <a:gd name="connsiteY240-15158" fmla="*/ 2616243 h 4714424"/>
                <a:gd name="connsiteX241-15159" fmla="*/ 12098455 w 12330774"/>
                <a:gd name="connsiteY241-15160" fmla="*/ 2623329 h 4714424"/>
                <a:gd name="connsiteX242-15161" fmla="*/ 12018233 w 12330774"/>
                <a:gd name="connsiteY242-15162" fmla="*/ 2706397 h 4714424"/>
                <a:gd name="connsiteX243-15163" fmla="*/ 12014069 w 12330774"/>
                <a:gd name="connsiteY243-15164" fmla="*/ 2712989 h 4714424"/>
                <a:gd name="connsiteX244-15165" fmla="*/ 12016153 w 12330774"/>
                <a:gd name="connsiteY244-15166" fmla="*/ 2718264 h 4714424"/>
                <a:gd name="connsiteX245-15167" fmla="*/ 12111997 w 12330774"/>
                <a:gd name="connsiteY245-15168" fmla="*/ 2884399 h 4714424"/>
                <a:gd name="connsiteX246-15169" fmla="*/ 12110957 w 12330774"/>
                <a:gd name="connsiteY246-15170" fmla="*/ 2885720 h 4714424"/>
                <a:gd name="connsiteX247-15171" fmla="*/ 12143251 w 12330774"/>
                <a:gd name="connsiteY247-15172" fmla="*/ 2892313 h 4714424"/>
                <a:gd name="connsiteX248-15173" fmla="*/ 12242223 w 12330774"/>
                <a:gd name="connsiteY248-15174" fmla="*/ 2789465 h 4714424"/>
                <a:gd name="connsiteX249-15175" fmla="*/ 12245348 w 12330774"/>
                <a:gd name="connsiteY249-15176" fmla="*/ 2784193 h 4714424"/>
                <a:gd name="connsiteX250-15177" fmla="*/ 12241180 w 12330774"/>
                <a:gd name="connsiteY250-15178" fmla="*/ 2776280 h 4714424"/>
                <a:gd name="connsiteX251-15179" fmla="*/ 12130750 w 12330774"/>
                <a:gd name="connsiteY251-15180" fmla="*/ 2625967 h 4714424"/>
                <a:gd name="connsiteX252-15181" fmla="*/ 12114992 w 12330774"/>
                <a:gd name="connsiteY252-15182" fmla="*/ 2616243 h 4714424"/>
                <a:gd name="connsiteX253-15183" fmla="*/ 5870543 w 12330774"/>
                <a:gd name="connsiteY253-15184" fmla="*/ 4150198 h 4714424"/>
                <a:gd name="connsiteX254-15185" fmla="*/ 5858691 w 12330774"/>
                <a:gd name="connsiteY254-15186" fmla="*/ 4154648 h 4714424"/>
                <a:gd name="connsiteX255-15187" fmla="*/ 5850780 w 12330774"/>
                <a:gd name="connsiteY255-15188" fmla="*/ 4165971 h 4714424"/>
                <a:gd name="connsiteX256-15189" fmla="*/ 5850745 w 12330774"/>
                <a:gd name="connsiteY256-15190" fmla="*/ 4164703 h 4714424"/>
                <a:gd name="connsiteX257-15191" fmla="*/ 5850745 w 12330774"/>
                <a:gd name="connsiteY257-15192" fmla="*/ 4166020 h 4714424"/>
                <a:gd name="connsiteX258-15193" fmla="*/ 5850780 w 12330774"/>
                <a:gd name="connsiteY258-15194" fmla="*/ 4165971 h 4714424"/>
                <a:gd name="connsiteX259-15195" fmla="*/ 5855957 w 12330774"/>
                <a:gd name="connsiteY259-15196" fmla="*/ 4354573 h 4714424"/>
                <a:gd name="connsiteX260-15197" fmla="*/ 5879916 w 12330774"/>
                <a:gd name="connsiteY260-15198" fmla="*/ 4382262 h 4714424"/>
                <a:gd name="connsiteX261-15199" fmla="*/ 5995557 w 12330774"/>
                <a:gd name="connsiteY261-15200" fmla="*/ 4378304 h 4714424"/>
                <a:gd name="connsiteX262-15201" fmla="*/ 6015351 w 12330774"/>
                <a:gd name="connsiteY262-15202" fmla="*/ 4362482 h 4714424"/>
                <a:gd name="connsiteX263-15203" fmla="*/ 6010142 w 12330774"/>
                <a:gd name="connsiteY263-15204" fmla="*/ 4172612 h 4714424"/>
                <a:gd name="connsiteX264-15205" fmla="*/ 5986180 w 12330774"/>
                <a:gd name="connsiteY264-15206" fmla="*/ 4144923 h 4714424"/>
                <a:gd name="connsiteX265-15207" fmla="*/ 5870543 w 12330774"/>
                <a:gd name="connsiteY265-15208" fmla="*/ 4150198 h 4714424"/>
                <a:gd name="connsiteX266-15209" fmla="*/ 5615298 w 12330774"/>
                <a:gd name="connsiteY266-15210" fmla="*/ 4160744 h 4714424"/>
                <a:gd name="connsiteX267-15211" fmla="*/ 5603448 w 12330774"/>
                <a:gd name="connsiteY267-15212" fmla="*/ 4165196 h 4714424"/>
                <a:gd name="connsiteX268-15213" fmla="*/ 5595532 w 12330774"/>
                <a:gd name="connsiteY268-15214" fmla="*/ 4176530 h 4714424"/>
                <a:gd name="connsiteX269-15215" fmla="*/ 5595504 w 12330774"/>
                <a:gd name="connsiteY269-15216" fmla="*/ 4175249 h 4714424"/>
                <a:gd name="connsiteX270-15217" fmla="*/ 5595504 w 12330774"/>
                <a:gd name="connsiteY270-15218" fmla="*/ 4176570 h 4714424"/>
                <a:gd name="connsiteX271-15219" fmla="*/ 5595532 w 12330774"/>
                <a:gd name="connsiteY271-15220" fmla="*/ 4176530 h 4714424"/>
                <a:gd name="connsiteX272-15221" fmla="*/ 5599672 w 12330774"/>
                <a:gd name="connsiteY272-15222" fmla="*/ 4365119 h 4714424"/>
                <a:gd name="connsiteX273-15223" fmla="*/ 5623634 w 12330774"/>
                <a:gd name="connsiteY273-15224" fmla="*/ 4392808 h 4714424"/>
                <a:gd name="connsiteX274-15225" fmla="*/ 5739276 w 12330774"/>
                <a:gd name="connsiteY274-15226" fmla="*/ 4388854 h 4714424"/>
                <a:gd name="connsiteX275-15227" fmla="*/ 5759066 w 12330774"/>
                <a:gd name="connsiteY275-15228" fmla="*/ 4373033 h 4714424"/>
                <a:gd name="connsiteX276-15229" fmla="*/ 5754901 w 12330774"/>
                <a:gd name="connsiteY276-15230" fmla="*/ 4183163 h 4714424"/>
                <a:gd name="connsiteX277-15231" fmla="*/ 5730939 w 12330774"/>
                <a:gd name="connsiteY277-15232" fmla="*/ 4155473 h 4714424"/>
                <a:gd name="connsiteX278-15233" fmla="*/ 5615298 w 12330774"/>
                <a:gd name="connsiteY278-15234" fmla="*/ 4160744 h 4714424"/>
                <a:gd name="connsiteX279-15235" fmla="*/ 5361097 w 12330774"/>
                <a:gd name="connsiteY279-15236" fmla="*/ 4169974 h 4714424"/>
                <a:gd name="connsiteX280-15237" fmla="*/ 5341303 w 12330774"/>
                <a:gd name="connsiteY280-15238" fmla="*/ 4185801 h 4714424"/>
                <a:gd name="connsiteX281-15239" fmla="*/ 5345471 w 12330774"/>
                <a:gd name="connsiteY281-15240" fmla="*/ 4375666 h 4714424"/>
                <a:gd name="connsiteX282-15241" fmla="*/ 5368390 w 12330774"/>
                <a:gd name="connsiteY282-15242" fmla="*/ 4404676 h 4714424"/>
                <a:gd name="connsiteX283-15243" fmla="*/ 5485075 w 12330774"/>
                <a:gd name="connsiteY283-15244" fmla="*/ 4400722 h 4714424"/>
                <a:gd name="connsiteX284-15245" fmla="*/ 5504868 w 12330774"/>
                <a:gd name="connsiteY284-15246" fmla="*/ 4384895 h 4714424"/>
                <a:gd name="connsiteX285-15247" fmla="*/ 5500700 w 12330774"/>
                <a:gd name="connsiteY285-15248" fmla="*/ 4195030 h 4714424"/>
                <a:gd name="connsiteX286-15249" fmla="*/ 5476738 w 12330774"/>
                <a:gd name="connsiteY286-15250" fmla="*/ 4166020 h 4714424"/>
                <a:gd name="connsiteX287-15251" fmla="*/ 5361097 w 12330774"/>
                <a:gd name="connsiteY287-15252" fmla="*/ 4169974 h 4714424"/>
                <a:gd name="connsiteX288-15253" fmla="*/ 12259934 w 12330774"/>
                <a:gd name="connsiteY288-15254" fmla="*/ 2400990 h 4714424"/>
                <a:gd name="connsiteX289-15255" fmla="*/ 12246392 w 12330774"/>
                <a:gd name="connsiteY289-15256" fmla="*/ 2413683 h 4714424"/>
                <a:gd name="connsiteX290-15257" fmla="*/ 12191175 w 12330774"/>
                <a:gd name="connsiteY290-15258" fmla="*/ 2507297 h 4714424"/>
                <a:gd name="connsiteX291-15259" fmla="*/ 12190135 w 12330774"/>
                <a:gd name="connsiteY291-15260" fmla="*/ 2509935 h 4714424"/>
                <a:gd name="connsiteX292-15261" fmla="*/ 12195340 w 12330774"/>
                <a:gd name="connsiteY292-15262" fmla="*/ 2519165 h 4714424"/>
                <a:gd name="connsiteX293-15263" fmla="*/ 12315150 w 12330774"/>
                <a:gd name="connsiteY293-15264" fmla="*/ 2657610 h 4714424"/>
                <a:gd name="connsiteX294-15265" fmla="*/ 12316190 w 12330774"/>
                <a:gd name="connsiteY294-15266" fmla="*/ 2656294 h 4714424"/>
                <a:gd name="connsiteX295-15267" fmla="*/ 12320358 w 12330774"/>
                <a:gd name="connsiteY295-15268" fmla="*/ 2660248 h 4714424"/>
                <a:gd name="connsiteX296-15269" fmla="*/ 12296396 w 12330774"/>
                <a:gd name="connsiteY296-15270" fmla="*/ 2416321 h 4714424"/>
                <a:gd name="connsiteX297-15271" fmla="*/ 12276602 w 12330774"/>
                <a:gd name="connsiteY297-15272" fmla="*/ 2403133 h 4714424"/>
                <a:gd name="connsiteX298-15273" fmla="*/ 12259934 w 12330774"/>
                <a:gd name="connsiteY298-15274" fmla="*/ 2400990 h 4714424"/>
                <a:gd name="connsiteX299-15275" fmla="*/ 5106896 w 12330774"/>
                <a:gd name="connsiteY299-15276" fmla="*/ 4177887 h 4714424"/>
                <a:gd name="connsiteX300-15277" fmla="*/ 5087102 w 12330774"/>
                <a:gd name="connsiteY300-15278" fmla="*/ 4193709 h 4714424"/>
                <a:gd name="connsiteX301-15279" fmla="*/ 5090230 w 12330774"/>
                <a:gd name="connsiteY301-15280" fmla="*/ 4383579 h 4714424"/>
                <a:gd name="connsiteX302-15281" fmla="*/ 5114192 w 12330774"/>
                <a:gd name="connsiteY302-15282" fmla="*/ 4412585 h 4714424"/>
                <a:gd name="connsiteX303-15283" fmla="*/ 5230874 w 12330774"/>
                <a:gd name="connsiteY303-15284" fmla="*/ 4408631 h 4714424"/>
                <a:gd name="connsiteX304-15285" fmla="*/ 5250668 w 12330774"/>
                <a:gd name="connsiteY304-15286" fmla="*/ 4392808 h 4714424"/>
                <a:gd name="connsiteX305-15287" fmla="*/ 5246499 w 12330774"/>
                <a:gd name="connsiteY305-15288" fmla="*/ 4202939 h 4714424"/>
                <a:gd name="connsiteX306-15289" fmla="*/ 5222537 w 12330774"/>
                <a:gd name="connsiteY306-15290" fmla="*/ 4173933 h 4714424"/>
                <a:gd name="connsiteX307-15291" fmla="*/ 5106896 w 12330774"/>
                <a:gd name="connsiteY307-15292" fmla="*/ 4177887 h 4714424"/>
                <a:gd name="connsiteX308-15293" fmla="*/ 4858947 w 12330774"/>
                <a:gd name="connsiteY308-15294" fmla="*/ 4179204 h 4714424"/>
                <a:gd name="connsiteX309-15295" fmla="*/ 4837070 w 12330774"/>
                <a:gd name="connsiteY309-15296" fmla="*/ 4197664 h 4714424"/>
                <a:gd name="connsiteX310-15297" fmla="*/ 4830821 w 12330774"/>
                <a:gd name="connsiteY310-15298" fmla="*/ 4383579 h 4714424"/>
                <a:gd name="connsiteX311-15299" fmla="*/ 4852699 w 12330774"/>
                <a:gd name="connsiteY311-15300" fmla="*/ 4413906 h 4714424"/>
                <a:gd name="connsiteX312-15301" fmla="*/ 4971464 w 12330774"/>
                <a:gd name="connsiteY312-15302" fmla="*/ 4416544 h 4714424"/>
                <a:gd name="connsiteX313-15303" fmla="*/ 4995423 w 12330774"/>
                <a:gd name="connsiteY313-15304" fmla="*/ 4416543 h 4714424"/>
                <a:gd name="connsiteX314-15305" fmla="*/ 4991258 w 12330774"/>
                <a:gd name="connsiteY314-15306" fmla="*/ 4181842 h 4714424"/>
                <a:gd name="connsiteX315-15307" fmla="*/ 4965212 w 12330774"/>
                <a:gd name="connsiteY315-15308" fmla="*/ 4181841 h 4714424"/>
                <a:gd name="connsiteX316-15309" fmla="*/ 4858947 w 12330774"/>
                <a:gd name="connsiteY316-15310" fmla="*/ 4179204 h 4714424"/>
                <a:gd name="connsiteX317-15311" fmla="*/ 4606831 w 12330774"/>
                <a:gd name="connsiteY317-15312" fmla="*/ 4162065 h 4714424"/>
                <a:gd name="connsiteX318-15313" fmla="*/ 4583913 w 12330774"/>
                <a:gd name="connsiteY318-15314" fmla="*/ 4183163 h 4714424"/>
                <a:gd name="connsiteX319-15315" fmla="*/ 4583913 w 12330774"/>
                <a:gd name="connsiteY319-15316" fmla="*/ 4181841 h 4714424"/>
                <a:gd name="connsiteX320-15317" fmla="*/ 4574536 w 12330774"/>
                <a:gd name="connsiteY320-15318" fmla="*/ 4363803 h 4714424"/>
                <a:gd name="connsiteX321-15319" fmla="*/ 4596414 w 12330774"/>
                <a:gd name="connsiteY321-15320" fmla="*/ 4394126 h 4714424"/>
                <a:gd name="connsiteX322-15321" fmla="*/ 4713095 w 12330774"/>
                <a:gd name="connsiteY322-15322" fmla="*/ 4403355 h 4714424"/>
                <a:gd name="connsiteX323-15323" fmla="*/ 4736017 w 12330774"/>
                <a:gd name="connsiteY323-15324" fmla="*/ 4383579 h 4714424"/>
                <a:gd name="connsiteX324-15325" fmla="*/ 4744350 w 12330774"/>
                <a:gd name="connsiteY324-15326" fmla="*/ 4200301 h 4714424"/>
                <a:gd name="connsiteX325-15327" fmla="*/ 4722472 w 12330774"/>
                <a:gd name="connsiteY325-15328" fmla="*/ 4169974 h 4714424"/>
                <a:gd name="connsiteX326-15329" fmla="*/ 4606831 w 12330774"/>
                <a:gd name="connsiteY326-15330" fmla="*/ 4162065 h 4714424"/>
                <a:gd name="connsiteX327-15331" fmla="*/ 4351589 w 12330774"/>
                <a:gd name="connsiteY327-15332" fmla="*/ 4142285 h 4714424"/>
                <a:gd name="connsiteX328-15333" fmla="*/ 4328668 w 12330774"/>
                <a:gd name="connsiteY328-15334" fmla="*/ 4163382 h 4714424"/>
                <a:gd name="connsiteX329-15335" fmla="*/ 4329712 w 12330774"/>
                <a:gd name="connsiteY329-15336" fmla="*/ 4163382 h 4714424"/>
                <a:gd name="connsiteX330-15337" fmla="*/ 4321379 w 12330774"/>
                <a:gd name="connsiteY330-15338" fmla="*/ 4346660 h 4714424"/>
                <a:gd name="connsiteX331-15339" fmla="*/ 4343253 w 12330774"/>
                <a:gd name="connsiteY331-15340" fmla="*/ 4376987 h 4714424"/>
                <a:gd name="connsiteX332-15341" fmla="*/ 4458894 w 12330774"/>
                <a:gd name="connsiteY332-15342" fmla="*/ 4384895 h 4714424"/>
                <a:gd name="connsiteX333-15343" fmla="*/ 4481816 w 12330774"/>
                <a:gd name="connsiteY333-15344" fmla="*/ 4363803 h 4714424"/>
                <a:gd name="connsiteX334-15345" fmla="*/ 4490149 w 12330774"/>
                <a:gd name="connsiteY334-15346" fmla="*/ 4181841 h 4714424"/>
                <a:gd name="connsiteX335-15347" fmla="*/ 4468271 w 12330774"/>
                <a:gd name="connsiteY335-15348" fmla="*/ 4150198 h 4714424"/>
                <a:gd name="connsiteX336-15349" fmla="*/ 4351589 w 12330774"/>
                <a:gd name="connsiteY336-15350" fmla="*/ 4142285 h 4714424"/>
                <a:gd name="connsiteX337-15351" fmla="*/ 4096348 w 12330774"/>
                <a:gd name="connsiteY337-15352" fmla="*/ 4125146 h 4714424"/>
                <a:gd name="connsiteX338-15353" fmla="*/ 4073427 w 12330774"/>
                <a:gd name="connsiteY338-15354" fmla="*/ 4144923 h 4714424"/>
                <a:gd name="connsiteX339-15355" fmla="*/ 4073427 w 12330774"/>
                <a:gd name="connsiteY339-15356" fmla="*/ 4143606 h 4714424"/>
                <a:gd name="connsiteX340-15357" fmla="*/ 4067178 w 12330774"/>
                <a:gd name="connsiteY340-15358" fmla="*/ 4328200 h 4714424"/>
                <a:gd name="connsiteX341-15359" fmla="*/ 4089052 w 12330774"/>
                <a:gd name="connsiteY341-15360" fmla="*/ 4358527 h 4714424"/>
                <a:gd name="connsiteX342-15361" fmla="*/ 4204694 w 12330774"/>
                <a:gd name="connsiteY342-15362" fmla="*/ 4365120 h 4714424"/>
                <a:gd name="connsiteX343-15363" fmla="*/ 4227615 w 12330774"/>
                <a:gd name="connsiteY343-15364" fmla="*/ 4345343 h 4714424"/>
                <a:gd name="connsiteX344-15365" fmla="*/ 4234908 w 12330774"/>
                <a:gd name="connsiteY344-15366" fmla="*/ 4162065 h 4714424"/>
                <a:gd name="connsiteX345-15367" fmla="*/ 4213030 w 12330774"/>
                <a:gd name="connsiteY345-15368" fmla="*/ 4131739 h 4714424"/>
                <a:gd name="connsiteX346-15369" fmla="*/ 4096348 w 12330774"/>
                <a:gd name="connsiteY346-15370" fmla="*/ 4125146 h 4714424"/>
                <a:gd name="connsiteX347-15371" fmla="*/ 3840064 w 12330774"/>
                <a:gd name="connsiteY347-15372" fmla="*/ 4111958 h 4714424"/>
                <a:gd name="connsiteX348-15373" fmla="*/ 3818186 w 12330774"/>
                <a:gd name="connsiteY348-15374" fmla="*/ 4130417 h 4714424"/>
                <a:gd name="connsiteX349-15375" fmla="*/ 3814018 w 12330774"/>
                <a:gd name="connsiteY349-15376" fmla="*/ 4316333 h 4714424"/>
                <a:gd name="connsiteX350-15377" fmla="*/ 3835895 w 12330774"/>
                <a:gd name="connsiteY350-15378" fmla="*/ 4346660 h 4714424"/>
                <a:gd name="connsiteX351-15379" fmla="*/ 3950493 w 12330774"/>
                <a:gd name="connsiteY351-15380" fmla="*/ 4351935 h 4714424"/>
                <a:gd name="connsiteX352-15381" fmla="*/ 3972370 w 12330774"/>
                <a:gd name="connsiteY352-15382" fmla="*/ 4333476 h 4714424"/>
                <a:gd name="connsiteX353-15383" fmla="*/ 3978623 w 12330774"/>
                <a:gd name="connsiteY353-15384" fmla="*/ 4147561 h 4714424"/>
                <a:gd name="connsiteX354-15385" fmla="*/ 3956745 w 12330774"/>
                <a:gd name="connsiteY354-15386" fmla="*/ 4117233 h 4714424"/>
                <a:gd name="connsiteX355-15387" fmla="*/ 3840064 w 12330774"/>
                <a:gd name="connsiteY355-15388" fmla="*/ 4111958 h 4714424"/>
                <a:gd name="connsiteX356-15389" fmla="*/ 3584819 w 12330774"/>
                <a:gd name="connsiteY356-15390" fmla="*/ 4104050 h 4714424"/>
                <a:gd name="connsiteX357-15391" fmla="*/ 3562941 w 12330774"/>
                <a:gd name="connsiteY357-15392" fmla="*/ 4121188 h 4714424"/>
                <a:gd name="connsiteX358-15393" fmla="*/ 3561901 w 12330774"/>
                <a:gd name="connsiteY358-15394" fmla="*/ 4122509 h 4714424"/>
                <a:gd name="connsiteX359-15395" fmla="*/ 3559817 w 12330774"/>
                <a:gd name="connsiteY359-15396" fmla="*/ 4309741 h 4714424"/>
                <a:gd name="connsiteX360-15397" fmla="*/ 3582735 w 12330774"/>
                <a:gd name="connsiteY360-15398" fmla="*/ 4340068 h 4714424"/>
                <a:gd name="connsiteX361-15399" fmla="*/ 3698376 w 12330774"/>
                <a:gd name="connsiteY361-15400" fmla="*/ 4342706 h 4714424"/>
                <a:gd name="connsiteX362-15401" fmla="*/ 3720254 w 12330774"/>
                <a:gd name="connsiteY362-15402" fmla="*/ 4325563 h 4714424"/>
                <a:gd name="connsiteX363-15403" fmla="*/ 3724422 w 12330774"/>
                <a:gd name="connsiteY363-15404" fmla="*/ 4138330 h 4714424"/>
                <a:gd name="connsiteX364-15405" fmla="*/ 3701501 w 12330774"/>
                <a:gd name="connsiteY364-15406" fmla="*/ 4108003 h 4714424"/>
                <a:gd name="connsiteX365-15407" fmla="*/ 3584819 w 12330774"/>
                <a:gd name="connsiteY365-15408" fmla="*/ 4104050 h 4714424"/>
                <a:gd name="connsiteX366-15409" fmla="*/ 3327494 w 12330774"/>
                <a:gd name="connsiteY366-15410" fmla="*/ 4100095 h 4714424"/>
                <a:gd name="connsiteX367-15411" fmla="*/ 3306660 w 12330774"/>
                <a:gd name="connsiteY367-15412" fmla="*/ 4117234 h 4714424"/>
                <a:gd name="connsiteX368-15413" fmla="*/ 3306660 w 12330774"/>
                <a:gd name="connsiteY368-15414" fmla="*/ 4118555 h 4714424"/>
                <a:gd name="connsiteX369-15415" fmla="*/ 3306660 w 12330774"/>
                <a:gd name="connsiteY369-15416" fmla="*/ 4307103 h 4714424"/>
                <a:gd name="connsiteX370-15417" fmla="*/ 3329578 w 12330774"/>
                <a:gd name="connsiteY370-15418" fmla="*/ 4336113 h 4714424"/>
                <a:gd name="connsiteX371-15419" fmla="*/ 3444175 w 12330774"/>
                <a:gd name="connsiteY371-15420" fmla="*/ 4336113 h 4714424"/>
                <a:gd name="connsiteX372-15421" fmla="*/ 3465013 w 12330774"/>
                <a:gd name="connsiteY372-15422" fmla="*/ 4318971 h 4714424"/>
                <a:gd name="connsiteX373-15423" fmla="*/ 3467097 w 12330774"/>
                <a:gd name="connsiteY373-15424" fmla="*/ 4130417 h 4714424"/>
                <a:gd name="connsiteX374-15425" fmla="*/ 3444175 w 12330774"/>
                <a:gd name="connsiteY374-15426" fmla="*/ 4100095 h 4714424"/>
                <a:gd name="connsiteX375-15427" fmla="*/ 3327494 w 12330774"/>
                <a:gd name="connsiteY375-15428" fmla="*/ 4100095 h 4714424"/>
                <a:gd name="connsiteX376-15429" fmla="*/ 3071212 w 12330774"/>
                <a:gd name="connsiteY376-15430" fmla="*/ 4100095 h 4714424"/>
                <a:gd name="connsiteX377-15431" fmla="*/ 3058449 w 12330774"/>
                <a:gd name="connsiteY377-15432" fmla="*/ 4105203 h 4714424"/>
                <a:gd name="connsiteX378-15433" fmla="*/ 3050389 w 12330774"/>
                <a:gd name="connsiteY378-15434" fmla="*/ 4117212 h 4714424"/>
                <a:gd name="connsiteX379-15435" fmla="*/ 3050375 w 12330774"/>
                <a:gd name="connsiteY379-15436" fmla="*/ 4115917 h 4714424"/>
                <a:gd name="connsiteX380-15437" fmla="*/ 3050375 w 12330774"/>
                <a:gd name="connsiteY380-15438" fmla="*/ 4117233 h 4714424"/>
                <a:gd name="connsiteX381-15439" fmla="*/ 3050389 w 12330774"/>
                <a:gd name="connsiteY381-15440" fmla="*/ 4117212 h 4714424"/>
                <a:gd name="connsiteX382-15441" fmla="*/ 3052459 w 12330774"/>
                <a:gd name="connsiteY382-15442" fmla="*/ 4304466 h 4714424"/>
                <a:gd name="connsiteX383-15443" fmla="*/ 3076421 w 12330774"/>
                <a:gd name="connsiteY383-15444" fmla="*/ 4333476 h 4714424"/>
                <a:gd name="connsiteX384-15445" fmla="*/ 3191018 w 12330774"/>
                <a:gd name="connsiteY384-15446" fmla="*/ 4333476 h 4714424"/>
                <a:gd name="connsiteX385-15447" fmla="*/ 3210812 w 12330774"/>
                <a:gd name="connsiteY385-15448" fmla="*/ 4317654 h 4714424"/>
                <a:gd name="connsiteX386-15449" fmla="*/ 3210812 w 12330774"/>
                <a:gd name="connsiteY386-15450" fmla="*/ 4129101 h 4714424"/>
                <a:gd name="connsiteX387-15451" fmla="*/ 3187894 w 12330774"/>
                <a:gd name="connsiteY387-15452" fmla="*/ 4100095 h 4714424"/>
                <a:gd name="connsiteX388-15453" fmla="*/ 3071212 w 12330774"/>
                <a:gd name="connsiteY388-15454" fmla="*/ 4100095 h 4714424"/>
                <a:gd name="connsiteX389-15455" fmla="*/ 2814927 w 12330774"/>
                <a:gd name="connsiteY389-15456" fmla="*/ 4106687 h 4714424"/>
                <a:gd name="connsiteX390-15457" fmla="*/ 2795130 w 12330774"/>
                <a:gd name="connsiteY390-15458" fmla="*/ 4122509 h 4714424"/>
                <a:gd name="connsiteX391-15459" fmla="*/ 2796174 w 12330774"/>
                <a:gd name="connsiteY391-15460" fmla="*/ 4123825 h 4714424"/>
                <a:gd name="connsiteX392-15461" fmla="*/ 2800342 w 12330774"/>
                <a:gd name="connsiteY392-15462" fmla="*/ 4313695 h 4714424"/>
                <a:gd name="connsiteX393-15463" fmla="*/ 2824300 w 12330774"/>
                <a:gd name="connsiteY393-15464" fmla="*/ 4341385 h 4714424"/>
                <a:gd name="connsiteX394-15465" fmla="*/ 2938901 w 12330774"/>
                <a:gd name="connsiteY394-15466" fmla="*/ 4338747 h 4714424"/>
                <a:gd name="connsiteX395-15467" fmla="*/ 2958695 w 12330774"/>
                <a:gd name="connsiteY395-15468" fmla="*/ 4322925 h 4714424"/>
                <a:gd name="connsiteX396-15469" fmla="*/ 2955571 w 12330774"/>
                <a:gd name="connsiteY396-15470" fmla="*/ 4133055 h 4714424"/>
                <a:gd name="connsiteX397-15471" fmla="*/ 2931609 w 12330774"/>
                <a:gd name="connsiteY397-15472" fmla="*/ 4104049 h 4714424"/>
                <a:gd name="connsiteX398-15473" fmla="*/ 2814927 w 12330774"/>
                <a:gd name="connsiteY398-15474" fmla="*/ 4106687 h 4714424"/>
                <a:gd name="connsiteX399-15475" fmla="*/ 2558642 w 12330774"/>
                <a:gd name="connsiteY399-15476" fmla="*/ 4117234 h 4714424"/>
                <a:gd name="connsiteX400-15477" fmla="*/ 2538848 w 12330774"/>
                <a:gd name="connsiteY400-15478" fmla="*/ 4133055 h 4714424"/>
                <a:gd name="connsiteX401-15479" fmla="*/ 2539889 w 12330774"/>
                <a:gd name="connsiteY401-15480" fmla="*/ 4133055 h 4714424"/>
                <a:gd name="connsiteX402-15481" fmla="*/ 2546141 w 12330774"/>
                <a:gd name="connsiteY402-15482" fmla="*/ 4322925 h 4714424"/>
                <a:gd name="connsiteX403-15483" fmla="*/ 2570103 w 12330774"/>
                <a:gd name="connsiteY403-15484" fmla="*/ 4350614 h 4714424"/>
                <a:gd name="connsiteX404-15485" fmla="*/ 2684701 w 12330774"/>
                <a:gd name="connsiteY404-15486" fmla="*/ 4345344 h 4714424"/>
                <a:gd name="connsiteX405-15487" fmla="*/ 2704494 w 12330774"/>
                <a:gd name="connsiteY405-15488" fmla="*/ 4329517 h 4714424"/>
                <a:gd name="connsiteX406-15489" fmla="*/ 2699286 w 12330774"/>
                <a:gd name="connsiteY406-15490" fmla="*/ 4139647 h 4714424"/>
                <a:gd name="connsiteX407-15491" fmla="*/ 2675324 w 12330774"/>
                <a:gd name="connsiteY407-15492" fmla="*/ 4111958 h 4714424"/>
                <a:gd name="connsiteX408-15493" fmla="*/ 2558642 w 12330774"/>
                <a:gd name="connsiteY408-15494" fmla="*/ 4117234 h 4714424"/>
                <a:gd name="connsiteX409-15495" fmla="*/ 2302357 w 12330774"/>
                <a:gd name="connsiteY409-15496" fmla="*/ 4133055 h 4714424"/>
                <a:gd name="connsiteX410-15497" fmla="*/ 2283604 w 12330774"/>
                <a:gd name="connsiteY410-15498" fmla="*/ 4148877 h 4714424"/>
                <a:gd name="connsiteX411-15499" fmla="*/ 2284648 w 12330774"/>
                <a:gd name="connsiteY411-15500" fmla="*/ 4148877 h 4714424"/>
                <a:gd name="connsiteX412-15501" fmla="*/ 2292980 w 12330774"/>
                <a:gd name="connsiteY412-15502" fmla="*/ 4340068 h 4714424"/>
                <a:gd name="connsiteX413-15503" fmla="*/ 2316942 w 12330774"/>
                <a:gd name="connsiteY413-15504" fmla="*/ 4367757 h 4714424"/>
                <a:gd name="connsiteX414-15505" fmla="*/ 2431543 w 12330774"/>
                <a:gd name="connsiteY414-15506" fmla="*/ 4359844 h 4714424"/>
                <a:gd name="connsiteX415-15507" fmla="*/ 2450293 w 12330774"/>
                <a:gd name="connsiteY415-15508" fmla="*/ 4344022 h 4714424"/>
                <a:gd name="connsiteX416-15509" fmla="*/ 2443001 w 12330774"/>
                <a:gd name="connsiteY416-15510" fmla="*/ 4152836 h 4714424"/>
                <a:gd name="connsiteX417-15511" fmla="*/ 2419039 w 12330774"/>
                <a:gd name="connsiteY417-15512" fmla="*/ 4125147 h 4714424"/>
                <a:gd name="connsiteX418-15513" fmla="*/ 2302357 w 12330774"/>
                <a:gd name="connsiteY418-15514" fmla="*/ 4133055 h 4714424"/>
                <a:gd name="connsiteX419-15515" fmla="*/ 2047116 w 12330774"/>
                <a:gd name="connsiteY419-15516" fmla="*/ 4154152 h 4714424"/>
                <a:gd name="connsiteX420-15517" fmla="*/ 2028363 w 12330774"/>
                <a:gd name="connsiteY420-15518" fmla="*/ 4169974 h 4714424"/>
                <a:gd name="connsiteX421-15519" fmla="*/ 2027322 w 12330774"/>
                <a:gd name="connsiteY421-15520" fmla="*/ 4169974 h 4714424"/>
                <a:gd name="connsiteX422-15521" fmla="*/ 2038783 w 12330774"/>
                <a:gd name="connsiteY422-15522" fmla="*/ 4361165 h 4714424"/>
                <a:gd name="connsiteX423-15523" fmla="*/ 2063785 w 12330774"/>
                <a:gd name="connsiteY423-15524" fmla="*/ 4387533 h 4714424"/>
                <a:gd name="connsiteX424-15525" fmla="*/ 2178383 w 12330774"/>
                <a:gd name="connsiteY424-15526" fmla="*/ 4378304 h 4714424"/>
                <a:gd name="connsiteX425-15527" fmla="*/ 2197136 w 12330774"/>
                <a:gd name="connsiteY425-15528" fmla="*/ 4362482 h 4714424"/>
                <a:gd name="connsiteX426-15529" fmla="*/ 2187760 w 12330774"/>
                <a:gd name="connsiteY426-15530" fmla="*/ 4171295 h 4714424"/>
                <a:gd name="connsiteX427-15531" fmla="*/ 2163798 w 12330774"/>
                <a:gd name="connsiteY427-15532" fmla="*/ 4143606 h 4714424"/>
                <a:gd name="connsiteX428-15533" fmla="*/ 2047116 w 12330774"/>
                <a:gd name="connsiteY428-15534" fmla="*/ 4154152 h 4714424"/>
                <a:gd name="connsiteX429-15535" fmla="*/ 1790831 w 12330774"/>
                <a:gd name="connsiteY429-15536" fmla="*/ 4181841 h 4714424"/>
                <a:gd name="connsiteX430-15537" fmla="*/ 1780413 w 12330774"/>
                <a:gd name="connsiteY430-15538" fmla="*/ 4186126 h 4714424"/>
                <a:gd name="connsiteX431-15539" fmla="*/ 1773290 w 12330774"/>
                <a:gd name="connsiteY431-15540" fmla="*/ 4196109 h 4714424"/>
                <a:gd name="connsiteX432-15541" fmla="*/ 1773121 w 12330774"/>
                <a:gd name="connsiteY432-15542" fmla="*/ 4193709 h 4714424"/>
                <a:gd name="connsiteX433-15543" fmla="*/ 1773121 w 12330774"/>
                <a:gd name="connsiteY433-15544" fmla="*/ 4196346 h 4714424"/>
                <a:gd name="connsiteX434-15545" fmla="*/ 1773290 w 12330774"/>
                <a:gd name="connsiteY434-15546" fmla="*/ 4196109 h 4714424"/>
                <a:gd name="connsiteX435-15547" fmla="*/ 1786666 w 12330774"/>
                <a:gd name="connsiteY435-15548" fmla="*/ 4386216 h 4714424"/>
                <a:gd name="connsiteX436-15549" fmla="*/ 1811668 w 12330774"/>
                <a:gd name="connsiteY436-15550" fmla="*/ 4412585 h 4714424"/>
                <a:gd name="connsiteX437-15551" fmla="*/ 1926266 w 12330774"/>
                <a:gd name="connsiteY437-15552" fmla="*/ 4400722 h 4714424"/>
                <a:gd name="connsiteX438-15553" fmla="*/ 1943976 w 12330774"/>
                <a:gd name="connsiteY438-15554" fmla="*/ 4386216 h 4714424"/>
                <a:gd name="connsiteX439-15555" fmla="*/ 1932518 w 12330774"/>
                <a:gd name="connsiteY439-15556" fmla="*/ 4195030 h 4714424"/>
                <a:gd name="connsiteX440-15557" fmla="*/ 1907513 w 12330774"/>
                <a:gd name="connsiteY440-15558" fmla="*/ 4168657 h 4714424"/>
                <a:gd name="connsiteX441-15559" fmla="*/ 1790831 w 12330774"/>
                <a:gd name="connsiteY441-15560" fmla="*/ 4181841 h 4714424"/>
                <a:gd name="connsiteX442-15561" fmla="*/ 1535590 w 12330774"/>
                <a:gd name="connsiteY442-15562" fmla="*/ 4212169 h 4714424"/>
                <a:gd name="connsiteX443-15563" fmla="*/ 1517880 w 12330774"/>
                <a:gd name="connsiteY443-15564" fmla="*/ 4226673 h 4714424"/>
                <a:gd name="connsiteX444-15565" fmla="*/ 1534549 w 12330774"/>
                <a:gd name="connsiteY444-15566" fmla="*/ 4419181 h 4714424"/>
                <a:gd name="connsiteX445-15567" fmla="*/ 1559552 w 12330774"/>
                <a:gd name="connsiteY445-15568" fmla="*/ 4445550 h 4714424"/>
                <a:gd name="connsiteX446-15569" fmla="*/ 1674149 w 12330774"/>
                <a:gd name="connsiteY446-15570" fmla="*/ 4431048 h 4714424"/>
                <a:gd name="connsiteX447-15571" fmla="*/ 1691859 w 12330774"/>
                <a:gd name="connsiteY447-15572" fmla="*/ 4416544 h 4714424"/>
                <a:gd name="connsiteX448-15573" fmla="*/ 1677274 w 12330774"/>
                <a:gd name="connsiteY448-15574" fmla="*/ 4224036 h 4714424"/>
                <a:gd name="connsiteX449-15575" fmla="*/ 1652271 w 12330774"/>
                <a:gd name="connsiteY449-15576" fmla="*/ 4197663 h 4714424"/>
                <a:gd name="connsiteX450-15577" fmla="*/ 1535590 w 12330774"/>
                <a:gd name="connsiteY450-15578" fmla="*/ 4212169 h 4714424"/>
                <a:gd name="connsiteX451-15579" fmla="*/ 1280349 w 12330774"/>
                <a:gd name="connsiteY451-15580" fmla="*/ 4247771 h 4714424"/>
                <a:gd name="connsiteX452-15581" fmla="*/ 1263679 w 12330774"/>
                <a:gd name="connsiteY452-15582" fmla="*/ 4262271 h 4714424"/>
                <a:gd name="connsiteX453-15583" fmla="*/ 1263679 w 12330774"/>
                <a:gd name="connsiteY453-15584" fmla="*/ 4263592 h 4714424"/>
                <a:gd name="connsiteX454-15585" fmla="*/ 1282429 w 12330774"/>
                <a:gd name="connsiteY454-15586" fmla="*/ 4456100 h 4714424"/>
                <a:gd name="connsiteX455-15587" fmla="*/ 1308475 w 12330774"/>
                <a:gd name="connsiteY455-15588" fmla="*/ 4481152 h 4714424"/>
                <a:gd name="connsiteX456-15589" fmla="*/ 1423073 w 12330774"/>
                <a:gd name="connsiteY456-15590" fmla="*/ 4464009 h 4714424"/>
                <a:gd name="connsiteX457-15591" fmla="*/ 1439742 w 12330774"/>
                <a:gd name="connsiteY457-15592" fmla="*/ 4449508 h 4714424"/>
                <a:gd name="connsiteX458-15593" fmla="*/ 1422032 w 12330774"/>
                <a:gd name="connsiteY458-15594" fmla="*/ 4257001 h 4714424"/>
                <a:gd name="connsiteX459-15595" fmla="*/ 1395986 w 12330774"/>
                <a:gd name="connsiteY459-15596" fmla="*/ 4230628 h 4714424"/>
                <a:gd name="connsiteX460-15597" fmla="*/ 1280349 w 12330774"/>
                <a:gd name="connsiteY460-15598" fmla="*/ 4247771 h 4714424"/>
                <a:gd name="connsiteX461-15599" fmla="*/ 1026148 w 12330774"/>
                <a:gd name="connsiteY461-15600" fmla="*/ 4288644 h 4714424"/>
                <a:gd name="connsiteX462-15601" fmla="*/ 1009478 w 12330774"/>
                <a:gd name="connsiteY462-15602" fmla="*/ 4303149 h 4714424"/>
                <a:gd name="connsiteX463-15603" fmla="*/ 1010519 w 12330774"/>
                <a:gd name="connsiteY463-15604" fmla="*/ 4301828 h 4714424"/>
                <a:gd name="connsiteX464-15605" fmla="*/ 1031356 w 12330774"/>
                <a:gd name="connsiteY464-15606" fmla="*/ 4495657 h 4714424"/>
                <a:gd name="connsiteX465-15607" fmla="*/ 1057402 w 12330774"/>
                <a:gd name="connsiteY465-15608" fmla="*/ 4520708 h 4714424"/>
                <a:gd name="connsiteX466-15609" fmla="*/ 1170956 w 12330774"/>
                <a:gd name="connsiteY466-15610" fmla="*/ 4500928 h 4714424"/>
                <a:gd name="connsiteX467-15611" fmla="*/ 1187625 w 12330774"/>
                <a:gd name="connsiteY467-15612" fmla="*/ 4487743 h 4714424"/>
                <a:gd name="connsiteX468-15613" fmla="*/ 1167832 w 12330774"/>
                <a:gd name="connsiteY468-15614" fmla="*/ 4293920 h 4714424"/>
                <a:gd name="connsiteX469-15615" fmla="*/ 1141786 w 12330774"/>
                <a:gd name="connsiteY469-15616" fmla="*/ 4268868 h 4714424"/>
                <a:gd name="connsiteX470-15617" fmla="*/ 1026148 w 12330774"/>
                <a:gd name="connsiteY470-15618" fmla="*/ 4288644 h 4714424"/>
                <a:gd name="connsiteX471-15619" fmla="*/ 771947 w 12330774"/>
                <a:gd name="connsiteY471-15620" fmla="*/ 4336114 h 4714424"/>
                <a:gd name="connsiteX472-15621" fmla="*/ 756318 w 12330774"/>
                <a:gd name="connsiteY472-15622" fmla="*/ 4349298 h 4714424"/>
                <a:gd name="connsiteX473-15623" fmla="*/ 757362 w 12330774"/>
                <a:gd name="connsiteY473-15624" fmla="*/ 4349298 h 4714424"/>
                <a:gd name="connsiteX474-15625" fmla="*/ 780280 w 12330774"/>
                <a:gd name="connsiteY474-15626" fmla="*/ 4543122 h 4714424"/>
                <a:gd name="connsiteX475-15627" fmla="*/ 806326 w 12330774"/>
                <a:gd name="connsiteY475-15628" fmla="*/ 4566857 h 4714424"/>
                <a:gd name="connsiteX476-15629" fmla="*/ 919883 w 12330774"/>
                <a:gd name="connsiteY476-15630" fmla="*/ 4545760 h 4714424"/>
                <a:gd name="connsiteX477-15631" fmla="*/ 935509 w 12330774"/>
                <a:gd name="connsiteY477-15632" fmla="*/ 4532576 h 4714424"/>
                <a:gd name="connsiteX478-15633" fmla="*/ 913631 w 12330774"/>
                <a:gd name="connsiteY478-15634" fmla="*/ 4338747 h 4714424"/>
                <a:gd name="connsiteX479-15635" fmla="*/ 887585 w 12330774"/>
                <a:gd name="connsiteY479-15636" fmla="*/ 4313695 h 4714424"/>
                <a:gd name="connsiteX480-15637" fmla="*/ 771947 w 12330774"/>
                <a:gd name="connsiteY480-15638" fmla="*/ 4336114 h 4714424"/>
                <a:gd name="connsiteX481-15639" fmla="*/ 11337937 w 12330774"/>
                <a:gd name="connsiteY481-15640" fmla="*/ 984387 h 4714424"/>
                <a:gd name="connsiteX482-15641" fmla="*/ 9268911 w 12330774"/>
                <a:gd name="connsiteY482-15642" fmla="*/ 1683213 h 4714424"/>
                <a:gd name="connsiteX483-15643" fmla="*/ 9497065 w 12330774"/>
                <a:gd name="connsiteY483-15644" fmla="*/ 3641242 h 4714424"/>
                <a:gd name="connsiteX484-15645" fmla="*/ 11566092 w 12330774"/>
                <a:gd name="connsiteY484-15646" fmla="*/ 2889675 h 4714424"/>
                <a:gd name="connsiteX485-15647" fmla="*/ 11337937 w 12330774"/>
                <a:gd name="connsiteY485-15648" fmla="*/ 984387 h 4714424"/>
                <a:gd name="connsiteX486-15649" fmla="*/ 6852964 w 12330774"/>
                <a:gd name="connsiteY486-15650" fmla="*/ 2053719 h 4714424"/>
                <a:gd name="connsiteX487-15651" fmla="*/ 7088411 w 12330774"/>
                <a:gd name="connsiteY487-15652" fmla="*/ 3957690 h 4714424"/>
                <a:gd name="connsiteX488-15653" fmla="*/ 7088411 w 12330774"/>
                <a:gd name="connsiteY488-15654" fmla="*/ 3956374 h 4714424"/>
                <a:gd name="connsiteX489-15655" fmla="*/ 7101956 w 12330774"/>
                <a:gd name="connsiteY489-15656" fmla="*/ 3956374 h 4714424"/>
                <a:gd name="connsiteX490-15657" fmla="*/ 9000124 w 12330774"/>
                <a:gd name="connsiteY490-15658" fmla="*/ 3736177 h 4714424"/>
                <a:gd name="connsiteX491-15659" fmla="*/ 9311626 w 12330774"/>
                <a:gd name="connsiteY491-15660" fmla="*/ 3680799 h 4714424"/>
                <a:gd name="connsiteX492-15661" fmla="*/ 9079303 w 12330774"/>
                <a:gd name="connsiteY492-15662" fmla="*/ 1724087 h 4714424"/>
                <a:gd name="connsiteX493-15663" fmla="*/ 8592779 w 12330774"/>
                <a:gd name="connsiteY493-15664" fmla="*/ 1817701 h 4714424"/>
                <a:gd name="connsiteX494-15665" fmla="*/ 6852964 w 12330774"/>
                <a:gd name="connsiteY494-15666" fmla="*/ 2053719 h 4714424"/>
                <a:gd name="connsiteX495-15667" fmla="*/ 9126183 w 12330774"/>
                <a:gd name="connsiteY495-15668" fmla="*/ 1370719 h 4714424"/>
                <a:gd name="connsiteX496-15669" fmla="*/ 9111598 w 12330774"/>
                <a:gd name="connsiteY496-15670" fmla="*/ 1382587 h 4714424"/>
                <a:gd name="connsiteX497-15671" fmla="*/ 9140768 w 12330774"/>
                <a:gd name="connsiteY497-15672" fmla="*/ 1576411 h 4714424"/>
                <a:gd name="connsiteX498-15673" fmla="*/ 9167854 w 12330774"/>
                <a:gd name="connsiteY498-15674" fmla="*/ 1600146 h 4714424"/>
                <a:gd name="connsiteX499-15675" fmla="*/ 9282455 w 12330774"/>
                <a:gd name="connsiteY499-15676" fmla="*/ 1572457 h 4714424"/>
                <a:gd name="connsiteX500-15677" fmla="*/ 9297041 w 12330774"/>
                <a:gd name="connsiteY500-15678" fmla="*/ 1560589 h 4714424"/>
                <a:gd name="connsiteX501-15679" fmla="*/ 9295997 w 12330774"/>
                <a:gd name="connsiteY501-15680" fmla="*/ 1559268 h 4714424"/>
                <a:gd name="connsiteX502-15681" fmla="*/ 9265786 w 12330774"/>
                <a:gd name="connsiteY502-15682" fmla="*/ 1365444 h 4714424"/>
                <a:gd name="connsiteX503-15683" fmla="*/ 9238700 w 12330774"/>
                <a:gd name="connsiteY503-15684" fmla="*/ 1343030 h 4714424"/>
                <a:gd name="connsiteX504-15685" fmla="*/ 9126183 w 12330774"/>
                <a:gd name="connsiteY504-15686" fmla="*/ 1370719 h 4714424"/>
                <a:gd name="connsiteX505-15687" fmla="*/ 9487689 w 12330774"/>
                <a:gd name="connsiteY505-15688" fmla="*/ 1278422 h 4714424"/>
                <a:gd name="connsiteX506-15689" fmla="*/ 9375175 w 12330774"/>
                <a:gd name="connsiteY506-15690" fmla="*/ 1308749 h 4714424"/>
                <a:gd name="connsiteX507-15691" fmla="*/ 9360590 w 12330774"/>
                <a:gd name="connsiteY507-15692" fmla="*/ 1320612 h 4714424"/>
                <a:gd name="connsiteX508-15693" fmla="*/ 9391845 w 12330774"/>
                <a:gd name="connsiteY508-15694" fmla="*/ 1514440 h 4714424"/>
                <a:gd name="connsiteX509-15695" fmla="*/ 9418931 w 12330774"/>
                <a:gd name="connsiteY509-15696" fmla="*/ 1536855 h 4714424"/>
                <a:gd name="connsiteX510-15697" fmla="*/ 9533528 w 12330774"/>
                <a:gd name="connsiteY510-15698" fmla="*/ 1506527 h 4714424"/>
                <a:gd name="connsiteX511-15699" fmla="*/ 9548114 w 12330774"/>
                <a:gd name="connsiteY511-15700" fmla="*/ 1494660 h 4714424"/>
                <a:gd name="connsiteX512-15701" fmla="*/ 9549154 w 12330774"/>
                <a:gd name="connsiteY512-15702" fmla="*/ 1494660 h 4714424"/>
                <a:gd name="connsiteX513-15703" fmla="*/ 9515818 w 12330774"/>
                <a:gd name="connsiteY513-15704" fmla="*/ 1300836 h 4714424"/>
                <a:gd name="connsiteX514-15705" fmla="*/ 9487689 w 12330774"/>
                <a:gd name="connsiteY514-15706" fmla="*/ 1278422 h 4714424"/>
                <a:gd name="connsiteX515-15707" fmla="*/ 8877190 w 12330774"/>
                <a:gd name="connsiteY515-15708" fmla="*/ 1427414 h 4714424"/>
                <a:gd name="connsiteX516-15709" fmla="*/ 8861565 w 12330774"/>
                <a:gd name="connsiteY516-15710" fmla="*/ 1440603 h 4714424"/>
                <a:gd name="connsiteX517-15711" fmla="*/ 8886567 w 12330774"/>
                <a:gd name="connsiteY517-15712" fmla="*/ 1634427 h 4714424"/>
                <a:gd name="connsiteX518-15713" fmla="*/ 8913654 w 12330774"/>
                <a:gd name="connsiteY518-15714" fmla="*/ 1658158 h 4714424"/>
                <a:gd name="connsiteX519-15715" fmla="*/ 9029295 w 12330774"/>
                <a:gd name="connsiteY519-15716" fmla="*/ 1633106 h 4714424"/>
                <a:gd name="connsiteX520-15717" fmla="*/ 9044924 w 12330774"/>
                <a:gd name="connsiteY520-15718" fmla="*/ 1619922 h 4714424"/>
                <a:gd name="connsiteX521-15719" fmla="*/ 9043880 w 12330774"/>
                <a:gd name="connsiteY521-15720" fmla="*/ 1619922 h 4714424"/>
                <a:gd name="connsiteX522-15721" fmla="*/ 9016794 w 12330774"/>
                <a:gd name="connsiteY522-15722" fmla="*/ 1426098 h 4714424"/>
                <a:gd name="connsiteX523-15723" fmla="*/ 8989707 w 12330774"/>
                <a:gd name="connsiteY523-15724" fmla="*/ 1402363 h 4714424"/>
                <a:gd name="connsiteX524-15725" fmla="*/ 8877190 w 12330774"/>
                <a:gd name="connsiteY524-15726" fmla="*/ 1427414 h 4714424"/>
                <a:gd name="connsiteX525-15727" fmla="*/ 9734597 w 12330774"/>
                <a:gd name="connsiteY525-15728" fmla="*/ 1209855 h 4714424"/>
                <a:gd name="connsiteX526-15729" fmla="*/ 9622080 w 12330774"/>
                <a:gd name="connsiteY526-15730" fmla="*/ 1241503 h 4714424"/>
                <a:gd name="connsiteX527-15731" fmla="*/ 9608539 w 12330774"/>
                <a:gd name="connsiteY527-15732" fmla="*/ 1253366 h 4714424"/>
                <a:gd name="connsiteX528-15733" fmla="*/ 9642918 w 12330774"/>
                <a:gd name="connsiteY528-15734" fmla="*/ 1447195 h 4714424"/>
                <a:gd name="connsiteX529-15735" fmla="*/ 9671048 w 12330774"/>
                <a:gd name="connsiteY529-15736" fmla="*/ 1469609 h 4714424"/>
                <a:gd name="connsiteX530-15737" fmla="*/ 9784601 w 12330774"/>
                <a:gd name="connsiteY530-15738" fmla="*/ 1436644 h 4714424"/>
                <a:gd name="connsiteX531-15739" fmla="*/ 9793328 w 12330774"/>
                <a:gd name="connsiteY531-15740" fmla="*/ 1430217 h 4714424"/>
                <a:gd name="connsiteX532-15741" fmla="*/ 9797946 w 12330774"/>
                <a:gd name="connsiteY532-15742" fmla="*/ 1425002 h 4714424"/>
                <a:gd name="connsiteX533-15743" fmla="*/ 9798146 w 12330774"/>
                <a:gd name="connsiteY533-15744" fmla="*/ 1426098 h 4714424"/>
                <a:gd name="connsiteX534-15745" fmla="*/ 9798146 w 12330774"/>
                <a:gd name="connsiteY534-15746" fmla="*/ 1424777 h 4714424"/>
                <a:gd name="connsiteX535-15747" fmla="*/ 9797946 w 12330774"/>
                <a:gd name="connsiteY535-15748" fmla="*/ 1425002 h 4714424"/>
                <a:gd name="connsiteX536-15749" fmla="*/ 9762727 w 12330774"/>
                <a:gd name="connsiteY536-15750" fmla="*/ 1232273 h 4714424"/>
                <a:gd name="connsiteX537-15751" fmla="*/ 9734597 w 12330774"/>
                <a:gd name="connsiteY537-15752" fmla="*/ 1209855 h 4714424"/>
                <a:gd name="connsiteX538-15753" fmla="*/ 8630286 w 12330774"/>
                <a:gd name="connsiteY538-15754" fmla="*/ 1474884 h 4714424"/>
                <a:gd name="connsiteX539-15755" fmla="*/ 8613616 w 12330774"/>
                <a:gd name="connsiteY539-15756" fmla="*/ 1488068 h 4714424"/>
                <a:gd name="connsiteX540-15757" fmla="*/ 8633410 w 12330774"/>
                <a:gd name="connsiteY540-15758" fmla="*/ 1681893 h 4714424"/>
                <a:gd name="connsiteX541-15759" fmla="*/ 8659456 w 12330774"/>
                <a:gd name="connsiteY541-15760" fmla="*/ 1706944 h 4714424"/>
                <a:gd name="connsiteX542-15761" fmla="*/ 8776138 w 12330774"/>
                <a:gd name="connsiteY542-15762" fmla="*/ 1685847 h 4714424"/>
                <a:gd name="connsiteX543-15763" fmla="*/ 8791762 w 12330774"/>
                <a:gd name="connsiteY543-15764" fmla="*/ 1672663 h 4714424"/>
                <a:gd name="connsiteX544-15765" fmla="*/ 8792807 w 12330774"/>
                <a:gd name="connsiteY544-15766" fmla="*/ 1673984 h 4714424"/>
                <a:gd name="connsiteX545-15767" fmla="*/ 8768842 w 12330774"/>
                <a:gd name="connsiteY545-15768" fmla="*/ 1480155 h 4714424"/>
                <a:gd name="connsiteX546-15769" fmla="*/ 8742799 w 12330774"/>
                <a:gd name="connsiteY546-15770" fmla="*/ 1455103 h 4714424"/>
                <a:gd name="connsiteX547-15771" fmla="*/ 8630286 w 12330774"/>
                <a:gd name="connsiteY547-15772" fmla="*/ 1474884 h 4714424"/>
                <a:gd name="connsiteX548-15773" fmla="*/ 9980461 w 12330774"/>
                <a:gd name="connsiteY548-15774" fmla="*/ 1133380 h 4714424"/>
                <a:gd name="connsiteX549-15775" fmla="*/ 9868992 w 12330774"/>
                <a:gd name="connsiteY549-15776" fmla="*/ 1167665 h 4714424"/>
                <a:gd name="connsiteX550-15777" fmla="*/ 9855447 w 12330774"/>
                <a:gd name="connsiteY550-15778" fmla="*/ 1179528 h 4714424"/>
                <a:gd name="connsiteX551-15779" fmla="*/ 9891910 w 12330774"/>
                <a:gd name="connsiteY551-15780" fmla="*/ 1373357 h 4714424"/>
                <a:gd name="connsiteX552-15781" fmla="*/ 9920037 w 12330774"/>
                <a:gd name="connsiteY552-15782" fmla="*/ 1395771 h 4714424"/>
                <a:gd name="connsiteX553-15783" fmla="*/ 10033594 w 12330774"/>
                <a:gd name="connsiteY553-15784" fmla="*/ 1361490 h 4714424"/>
                <a:gd name="connsiteX554-15785" fmla="*/ 10047139 w 12330774"/>
                <a:gd name="connsiteY554-15786" fmla="*/ 1349622 h 4714424"/>
                <a:gd name="connsiteX555-15787" fmla="*/ 10046098 w 12330774"/>
                <a:gd name="connsiteY555-15788" fmla="*/ 1348301 h 4714424"/>
                <a:gd name="connsiteX556-15789" fmla="*/ 10008592 w 12330774"/>
                <a:gd name="connsiteY556-15790" fmla="*/ 1154477 h 4714424"/>
                <a:gd name="connsiteX557-15791" fmla="*/ 9980461 w 12330774"/>
                <a:gd name="connsiteY557-15792" fmla="*/ 1133380 h 4714424"/>
                <a:gd name="connsiteX558-15793" fmla="*/ 8376085 w 12330774"/>
                <a:gd name="connsiteY558-15794" fmla="*/ 1514441 h 4714424"/>
                <a:gd name="connsiteX559-15795" fmla="*/ 8359416 w 12330774"/>
                <a:gd name="connsiteY559-15796" fmla="*/ 1528941 h 4714424"/>
                <a:gd name="connsiteX560-15797" fmla="*/ 8378165 w 12330774"/>
                <a:gd name="connsiteY560-15798" fmla="*/ 1721449 h 4714424"/>
                <a:gd name="connsiteX561-15799" fmla="*/ 8404211 w 12330774"/>
                <a:gd name="connsiteY561-15800" fmla="*/ 1746500 h 4714424"/>
                <a:gd name="connsiteX562-15801" fmla="*/ 8519853 w 12330774"/>
                <a:gd name="connsiteY562-15802" fmla="*/ 1729362 h 4714424"/>
                <a:gd name="connsiteX563-15803" fmla="*/ 8536522 w 12330774"/>
                <a:gd name="connsiteY563-15804" fmla="*/ 1714857 h 4714424"/>
                <a:gd name="connsiteX564-15805" fmla="*/ 8517769 w 12330774"/>
                <a:gd name="connsiteY564-15806" fmla="*/ 1522349 h 4714424"/>
                <a:gd name="connsiteX565-15807" fmla="*/ 8491723 w 12330774"/>
                <a:gd name="connsiteY565-15808" fmla="*/ 1497298 h 4714424"/>
                <a:gd name="connsiteX566-15809" fmla="*/ 8376085 w 12330774"/>
                <a:gd name="connsiteY566-15810" fmla="*/ 1514441 h 4714424"/>
                <a:gd name="connsiteX567-15811" fmla="*/ 10226329 w 12330774"/>
                <a:gd name="connsiteY567-15812" fmla="*/ 1054271 h 4714424"/>
                <a:gd name="connsiteX568-15813" fmla="*/ 10114856 w 12330774"/>
                <a:gd name="connsiteY568-15814" fmla="*/ 1091190 h 4714424"/>
                <a:gd name="connsiteX569-15815" fmla="*/ 10101311 w 12330774"/>
                <a:gd name="connsiteY569-15816" fmla="*/ 1103053 h 4714424"/>
                <a:gd name="connsiteX570-15817" fmla="*/ 10139859 w 12330774"/>
                <a:gd name="connsiteY570-15818" fmla="*/ 1296881 h 4714424"/>
                <a:gd name="connsiteX571-15819" fmla="*/ 10167989 w 12330774"/>
                <a:gd name="connsiteY571-15820" fmla="*/ 1317979 h 4714424"/>
                <a:gd name="connsiteX572-15821" fmla="*/ 10281546 w 12330774"/>
                <a:gd name="connsiteY572-15822" fmla="*/ 1281060 h 4714424"/>
                <a:gd name="connsiteX573-15823" fmla="*/ 10295091 w 12330774"/>
                <a:gd name="connsiteY573-15824" fmla="*/ 1269192 h 4714424"/>
                <a:gd name="connsiteX574-15825" fmla="*/ 10254460 w 12330774"/>
                <a:gd name="connsiteY574-15826" fmla="*/ 1075363 h 4714424"/>
                <a:gd name="connsiteX575-15827" fmla="*/ 10226329 w 12330774"/>
                <a:gd name="connsiteY575-15828" fmla="*/ 1054271 h 4714424"/>
                <a:gd name="connsiteX576-15829" fmla="*/ 10471154 w 12330774"/>
                <a:gd name="connsiteY576-15830" fmla="*/ 972520 h 4714424"/>
                <a:gd name="connsiteX577-15831" fmla="*/ 10360721 w 12330774"/>
                <a:gd name="connsiteY577-15832" fmla="*/ 1010755 h 4714424"/>
                <a:gd name="connsiteX578-15833" fmla="*/ 10348220 w 12330774"/>
                <a:gd name="connsiteY578-15834" fmla="*/ 1022623 h 4714424"/>
                <a:gd name="connsiteX579-15835" fmla="*/ 10389895 w 12330774"/>
                <a:gd name="connsiteY579-15836" fmla="*/ 1215131 h 4714424"/>
                <a:gd name="connsiteX580-15837" fmla="*/ 10418021 w 12330774"/>
                <a:gd name="connsiteY580-15838" fmla="*/ 1236228 h 4714424"/>
                <a:gd name="connsiteX581-15839" fmla="*/ 10530535 w 12330774"/>
                <a:gd name="connsiteY581-15840" fmla="*/ 1196671 h 4714424"/>
                <a:gd name="connsiteX582-15841" fmla="*/ 10543039 w 12330774"/>
                <a:gd name="connsiteY582-15842" fmla="*/ 1184803 h 4714424"/>
                <a:gd name="connsiteX583-15843" fmla="*/ 10541996 w 12330774"/>
                <a:gd name="connsiteY583-15844" fmla="*/ 1184804 h 4714424"/>
                <a:gd name="connsiteX584-15845" fmla="*/ 10499284 w 12330774"/>
                <a:gd name="connsiteY584-15846" fmla="*/ 992296 h 4714424"/>
                <a:gd name="connsiteX585-15847" fmla="*/ 10471154 w 12330774"/>
                <a:gd name="connsiteY585-15848" fmla="*/ 972520 h 4714424"/>
                <a:gd name="connsiteX586-15849" fmla="*/ 8123968 w 12330774"/>
                <a:gd name="connsiteY586-15850" fmla="*/ 1552676 h 4714424"/>
                <a:gd name="connsiteX587-15851" fmla="*/ 8107299 w 12330774"/>
                <a:gd name="connsiteY587-15852" fmla="*/ 1567181 h 4714424"/>
                <a:gd name="connsiteX588-15853" fmla="*/ 8125008 w 12330774"/>
                <a:gd name="connsiteY588-15854" fmla="*/ 1759689 h 4714424"/>
                <a:gd name="connsiteX589-15855" fmla="*/ 8151054 w 12330774"/>
                <a:gd name="connsiteY589-15856" fmla="*/ 1784741 h 4714424"/>
                <a:gd name="connsiteX590-15857" fmla="*/ 8266692 w 12330774"/>
                <a:gd name="connsiteY590-15858" fmla="*/ 1767598 h 4714424"/>
                <a:gd name="connsiteX591-15859" fmla="*/ 8283244 w 12330774"/>
                <a:gd name="connsiteY591-15860" fmla="*/ 1753195 h 4714424"/>
                <a:gd name="connsiteX592-15861" fmla="*/ 8283362 w 12330774"/>
                <a:gd name="connsiteY592-15862" fmla="*/ 1754414 h 4714424"/>
                <a:gd name="connsiteX593-15863" fmla="*/ 8283362 w 12330774"/>
                <a:gd name="connsiteY593-15864" fmla="*/ 1753093 h 4714424"/>
                <a:gd name="connsiteX594-15865" fmla="*/ 8283244 w 12330774"/>
                <a:gd name="connsiteY594-15866" fmla="*/ 1753195 h 4714424"/>
                <a:gd name="connsiteX595-15867" fmla="*/ 8264608 w 12330774"/>
                <a:gd name="connsiteY595-15868" fmla="*/ 1560589 h 4714424"/>
                <a:gd name="connsiteX596-15869" fmla="*/ 8238566 w 12330774"/>
                <a:gd name="connsiteY596-15870" fmla="*/ 1535533 h 4714424"/>
                <a:gd name="connsiteX597-15871" fmla="*/ 8123968 w 12330774"/>
                <a:gd name="connsiteY597-15872" fmla="*/ 1552676 h 4714424"/>
                <a:gd name="connsiteX598-15873" fmla="*/ 10713894 w 12330774"/>
                <a:gd name="connsiteY598-15874" fmla="*/ 884177 h 4714424"/>
                <a:gd name="connsiteX599-15875" fmla="*/ 10603461 w 12330774"/>
                <a:gd name="connsiteY599-15876" fmla="*/ 925050 h 4714424"/>
                <a:gd name="connsiteX600-15877" fmla="*/ 10590960 w 12330774"/>
                <a:gd name="connsiteY600-15878" fmla="*/ 936918 h 4714424"/>
                <a:gd name="connsiteX601-15879" fmla="*/ 10634715 w 12330774"/>
                <a:gd name="connsiteY601-15880" fmla="*/ 1129425 h 4714424"/>
                <a:gd name="connsiteX602-15881" fmla="*/ 10663886 w 12330774"/>
                <a:gd name="connsiteY602-15882" fmla="*/ 1149206 h 4714424"/>
                <a:gd name="connsiteX603-15883" fmla="*/ 10776403 w 12330774"/>
                <a:gd name="connsiteY603-15884" fmla="*/ 1107011 h 4714424"/>
                <a:gd name="connsiteX604-15885" fmla="*/ 10784606 w 12330774"/>
                <a:gd name="connsiteY604-15886" fmla="*/ 1100089 h 4714424"/>
                <a:gd name="connsiteX605-15887" fmla="*/ 10787842 w 12330774"/>
                <a:gd name="connsiteY605-15888" fmla="*/ 1096366 h 4714424"/>
                <a:gd name="connsiteX606-15889" fmla="*/ 10787864 w 12330774"/>
                <a:gd name="connsiteY606-15890" fmla="*/ 1096461 h 4714424"/>
                <a:gd name="connsiteX607-15891" fmla="*/ 10788904 w 12330774"/>
                <a:gd name="connsiteY607-15892" fmla="*/ 1095144 h 4714424"/>
                <a:gd name="connsiteX608-15893" fmla="*/ 10787842 w 12330774"/>
                <a:gd name="connsiteY608-15894" fmla="*/ 1096366 h 4714424"/>
                <a:gd name="connsiteX609-15895" fmla="*/ 10742024 w 12330774"/>
                <a:gd name="connsiteY609-15896" fmla="*/ 903957 h 4714424"/>
                <a:gd name="connsiteX610-15897" fmla="*/ 10713894 w 12330774"/>
                <a:gd name="connsiteY610-15898" fmla="*/ 884177 h 4714424"/>
                <a:gd name="connsiteX611-15899" fmla="*/ 7870807 w 12330774"/>
                <a:gd name="connsiteY611-15900" fmla="*/ 1589595 h 4714424"/>
                <a:gd name="connsiteX612-15901" fmla="*/ 7854138 w 12330774"/>
                <a:gd name="connsiteY612-15902" fmla="*/ 1604100 h 4714424"/>
                <a:gd name="connsiteX613-15903" fmla="*/ 7871848 w 12330774"/>
                <a:gd name="connsiteY613-15904" fmla="*/ 1796608 h 4714424"/>
                <a:gd name="connsiteX614-15905" fmla="*/ 7897894 w 12330774"/>
                <a:gd name="connsiteY614-15906" fmla="*/ 1822976 h 4714424"/>
                <a:gd name="connsiteX615-15907" fmla="*/ 8013535 w 12330774"/>
                <a:gd name="connsiteY615-15908" fmla="*/ 1805838 h 4714424"/>
                <a:gd name="connsiteX616-15909" fmla="*/ 8030204 w 12330774"/>
                <a:gd name="connsiteY616-15910" fmla="*/ 1791333 h 4714424"/>
                <a:gd name="connsiteX617-15911" fmla="*/ 8029161 w 12330774"/>
                <a:gd name="connsiteY617-15912" fmla="*/ 1791333 h 4714424"/>
                <a:gd name="connsiteX618-15913" fmla="*/ 8011451 w 12330774"/>
                <a:gd name="connsiteY618-15914" fmla="*/ 1598825 h 4714424"/>
                <a:gd name="connsiteX619-15915" fmla="*/ 7985405 w 12330774"/>
                <a:gd name="connsiteY619-15916" fmla="*/ 1572457 h 4714424"/>
                <a:gd name="connsiteX620-15917" fmla="*/ 7870807 w 12330774"/>
                <a:gd name="connsiteY620-15918" fmla="*/ 1589595 h 4714424"/>
                <a:gd name="connsiteX621-15919" fmla="*/ 7618691 w 12330774"/>
                <a:gd name="connsiteY621-15920" fmla="*/ 1625197 h 4714424"/>
                <a:gd name="connsiteX622-15921" fmla="*/ 7600981 w 12330774"/>
                <a:gd name="connsiteY622-15922" fmla="*/ 1639698 h 4714424"/>
                <a:gd name="connsiteX623-15923" fmla="*/ 7617650 w 12330774"/>
                <a:gd name="connsiteY623-15924" fmla="*/ 1832206 h 4714424"/>
                <a:gd name="connsiteX624-15925" fmla="*/ 7643693 w 12330774"/>
                <a:gd name="connsiteY624-15926" fmla="*/ 1858579 h 4714424"/>
                <a:gd name="connsiteX625-15927" fmla="*/ 7759334 w 12330774"/>
                <a:gd name="connsiteY625-15928" fmla="*/ 1842757 h 4714424"/>
                <a:gd name="connsiteX626-15929" fmla="*/ 7776004 w 12330774"/>
                <a:gd name="connsiteY626-15930" fmla="*/ 1828252 h 4714424"/>
                <a:gd name="connsiteX627-15931" fmla="*/ 7774960 w 12330774"/>
                <a:gd name="connsiteY627-15932" fmla="*/ 1828252 h 4714424"/>
                <a:gd name="connsiteX628-15933" fmla="*/ 7758290 w 12330774"/>
                <a:gd name="connsiteY628-15934" fmla="*/ 1635744 h 4714424"/>
                <a:gd name="connsiteX629-15935" fmla="*/ 7733288 w 12330774"/>
                <a:gd name="connsiteY629-15936" fmla="*/ 1609376 h 4714424"/>
                <a:gd name="connsiteX630-15937" fmla="*/ 7618691 w 12330774"/>
                <a:gd name="connsiteY630-15938" fmla="*/ 1625197 h 4714424"/>
                <a:gd name="connsiteX631-15939" fmla="*/ 10955594 w 12330774"/>
                <a:gd name="connsiteY631-15940" fmla="*/ 787925 h 4714424"/>
                <a:gd name="connsiteX632-15941" fmla="*/ 10846204 w 12330774"/>
                <a:gd name="connsiteY632-15942" fmla="*/ 831436 h 4714424"/>
                <a:gd name="connsiteX633-15943" fmla="*/ 10834744 w 12330774"/>
                <a:gd name="connsiteY633-15944" fmla="*/ 843304 h 4714424"/>
                <a:gd name="connsiteX634-15945" fmla="*/ 10881624 w 12330774"/>
                <a:gd name="connsiteY634-15946" fmla="*/ 1035811 h 4714424"/>
                <a:gd name="connsiteX635-15947" fmla="*/ 10910798 w 12330774"/>
                <a:gd name="connsiteY635-15948" fmla="*/ 1055587 h 4714424"/>
                <a:gd name="connsiteX636-15949" fmla="*/ 11022267 w 12330774"/>
                <a:gd name="connsiteY636-15950" fmla="*/ 1010755 h 4714424"/>
                <a:gd name="connsiteX637-15951" fmla="*/ 11033728 w 12330774"/>
                <a:gd name="connsiteY637-15952" fmla="*/ 998892 h 4714424"/>
                <a:gd name="connsiteX638-15953" fmla="*/ 11033728 w 12330774"/>
                <a:gd name="connsiteY638-15954" fmla="*/ 997572 h 4714424"/>
                <a:gd name="connsiteX639-15955" fmla="*/ 10984764 w 12330774"/>
                <a:gd name="connsiteY639-15956" fmla="*/ 806385 h 4714424"/>
                <a:gd name="connsiteX640-15957" fmla="*/ 10955594 w 12330774"/>
                <a:gd name="connsiteY640-15958" fmla="*/ 787925 h 4714424"/>
                <a:gd name="connsiteX641-15959" fmla="*/ 7366574 w 12330774"/>
                <a:gd name="connsiteY641-15960" fmla="*/ 1658158 h 4714424"/>
                <a:gd name="connsiteX642-15961" fmla="*/ 7348864 w 12330774"/>
                <a:gd name="connsiteY642-15962" fmla="*/ 1672663 h 4714424"/>
                <a:gd name="connsiteX643-15963" fmla="*/ 7364490 w 12330774"/>
                <a:gd name="connsiteY643-15964" fmla="*/ 1865170 h 4714424"/>
                <a:gd name="connsiteX644-15965" fmla="*/ 7389492 w 12330774"/>
                <a:gd name="connsiteY644-15966" fmla="*/ 1891543 h 4714424"/>
                <a:gd name="connsiteX645-15967" fmla="*/ 7505133 w 12330774"/>
                <a:gd name="connsiteY645-15968" fmla="*/ 1877038 h 4714424"/>
                <a:gd name="connsiteX646-15969" fmla="*/ 7521803 w 12330774"/>
                <a:gd name="connsiteY646-15970" fmla="*/ 1862533 h 4714424"/>
                <a:gd name="connsiteX647-15971" fmla="*/ 7506174 w 12330774"/>
                <a:gd name="connsiteY647-15972" fmla="*/ 1670025 h 4714424"/>
                <a:gd name="connsiteX648-15973" fmla="*/ 7481171 w 12330774"/>
                <a:gd name="connsiteY648-15974" fmla="*/ 1643657 h 4714424"/>
                <a:gd name="connsiteX649-15975" fmla="*/ 7366574 w 12330774"/>
                <a:gd name="connsiteY649-15976" fmla="*/ 1658158 h 4714424"/>
                <a:gd name="connsiteX650-15977" fmla="*/ 11196249 w 12330774"/>
                <a:gd name="connsiteY650-15978" fmla="*/ 687715 h 4714424"/>
                <a:gd name="connsiteX651-15979" fmla="*/ 11087904 w 12330774"/>
                <a:gd name="connsiteY651-15980" fmla="*/ 735185 h 4714424"/>
                <a:gd name="connsiteX652-15981" fmla="*/ 11076443 w 12330774"/>
                <a:gd name="connsiteY652-15982" fmla="*/ 745731 h 4714424"/>
                <a:gd name="connsiteX653-15983" fmla="*/ 11126448 w 12330774"/>
                <a:gd name="connsiteY653-15984" fmla="*/ 936918 h 4714424"/>
                <a:gd name="connsiteX654-15985" fmla="*/ 11155618 w 12330774"/>
                <a:gd name="connsiteY654-15986" fmla="*/ 955377 h 4714424"/>
                <a:gd name="connsiteX655-15987" fmla="*/ 11267095 w 12330774"/>
                <a:gd name="connsiteY655-15988" fmla="*/ 906591 h 4714424"/>
                <a:gd name="connsiteX656-15989" fmla="*/ 11277512 w 12330774"/>
                <a:gd name="connsiteY656-15990" fmla="*/ 896044 h 4714424"/>
                <a:gd name="connsiteX657-15991" fmla="*/ 11278552 w 12330774"/>
                <a:gd name="connsiteY657-15992" fmla="*/ 897361 h 4714424"/>
                <a:gd name="connsiteX658-15993" fmla="*/ 11225420 w 12330774"/>
                <a:gd name="connsiteY658-15994" fmla="*/ 706174 h 4714424"/>
                <a:gd name="connsiteX659-15995" fmla="*/ 11196249 w 12330774"/>
                <a:gd name="connsiteY659-15996" fmla="*/ 687715 h 4714424"/>
                <a:gd name="connsiteX660-15997" fmla="*/ 7112373 w 12330774"/>
                <a:gd name="connsiteY660-15998" fmla="*/ 1689805 h 4714424"/>
                <a:gd name="connsiteX661-15999" fmla="*/ 7094663 w 12330774"/>
                <a:gd name="connsiteY661-16000" fmla="*/ 1704306 h 4714424"/>
                <a:gd name="connsiteX662-16001" fmla="*/ 7109249 w 12330774"/>
                <a:gd name="connsiteY662-16002" fmla="*/ 1896814 h 4714424"/>
                <a:gd name="connsiteX663-16003" fmla="*/ 7134251 w 12330774"/>
                <a:gd name="connsiteY663-16004" fmla="*/ 1923187 h 4714424"/>
                <a:gd name="connsiteX664-16005" fmla="*/ 7249892 w 12330774"/>
                <a:gd name="connsiteY664-16006" fmla="*/ 1908681 h 4714424"/>
                <a:gd name="connsiteX665-16007" fmla="*/ 7267602 w 12330774"/>
                <a:gd name="connsiteY665-16008" fmla="*/ 1894176 h 4714424"/>
                <a:gd name="connsiteX666-16009" fmla="*/ 7266562 w 12330774"/>
                <a:gd name="connsiteY666-16010" fmla="*/ 1894176 h 4714424"/>
                <a:gd name="connsiteX667-16011" fmla="*/ 7251976 w 12330774"/>
                <a:gd name="connsiteY667-16012" fmla="*/ 1701673 h 4714424"/>
                <a:gd name="connsiteX668-16013" fmla="*/ 7226971 w 12330774"/>
                <a:gd name="connsiteY668-16014" fmla="*/ 1675300 h 4714424"/>
                <a:gd name="connsiteX669-16015" fmla="*/ 7112373 w 12330774"/>
                <a:gd name="connsiteY669-16016" fmla="*/ 1689805 h 4714424"/>
                <a:gd name="connsiteX670-16017" fmla="*/ 12102620 w 12330774"/>
                <a:gd name="connsiteY670-16018" fmla="*/ 434558 h 4714424"/>
                <a:gd name="connsiteX671-16019" fmla="*/ 11461911 w 12330774"/>
                <a:gd name="connsiteY671-16020" fmla="*/ 925050 h 4714424"/>
                <a:gd name="connsiteX672-16021" fmla="*/ 11687982 w 12330774"/>
                <a:gd name="connsiteY672-16022" fmla="*/ 2831659 h 4714424"/>
                <a:gd name="connsiteX673-16023" fmla="*/ 12284936 w 12330774"/>
                <a:gd name="connsiteY673-16024" fmla="*/ 2305564 h 4714424"/>
                <a:gd name="connsiteX674-16025" fmla="*/ 12102620 w 12330774"/>
                <a:gd name="connsiteY674-16026" fmla="*/ 434558 h 4714424"/>
                <a:gd name="connsiteX675-16027" fmla="*/ 6859216 w 12330774"/>
                <a:gd name="connsiteY675-16028" fmla="*/ 1718812 h 4714424"/>
                <a:gd name="connsiteX676-16029" fmla="*/ 6841503 w 12330774"/>
                <a:gd name="connsiteY676-16030" fmla="*/ 1733316 h 4714424"/>
                <a:gd name="connsiteX677-16031" fmla="*/ 6855048 w 12330774"/>
                <a:gd name="connsiteY677-16032" fmla="*/ 1925824 h 4714424"/>
                <a:gd name="connsiteX678-16033" fmla="*/ 6880050 w 12330774"/>
                <a:gd name="connsiteY678-16034" fmla="*/ 1952192 h 4714424"/>
                <a:gd name="connsiteX679-16035" fmla="*/ 6995691 w 12330774"/>
                <a:gd name="connsiteY679-16036" fmla="*/ 1939008 h 4714424"/>
                <a:gd name="connsiteX680-16037" fmla="*/ 7013401 w 12330774"/>
                <a:gd name="connsiteY680-16038" fmla="*/ 1924503 h 4714424"/>
                <a:gd name="connsiteX681-16039" fmla="*/ 6999860 w 12330774"/>
                <a:gd name="connsiteY681-16040" fmla="*/ 1732000 h 4714424"/>
                <a:gd name="connsiteX682-16041" fmla="*/ 6974854 w 12330774"/>
                <a:gd name="connsiteY682-16042" fmla="*/ 1705627 h 4714424"/>
                <a:gd name="connsiteX683-16043" fmla="*/ 6859216 w 12330774"/>
                <a:gd name="connsiteY683-16044" fmla="*/ 1718812 h 4714424"/>
                <a:gd name="connsiteX684-16045" fmla="*/ 11428573 w 12330774"/>
                <a:gd name="connsiteY684-16046" fmla="*/ 575641 h 4714424"/>
                <a:gd name="connsiteX685-16047" fmla="*/ 11323352 w 12330774"/>
                <a:gd name="connsiteY685-16048" fmla="*/ 627061 h 4714424"/>
                <a:gd name="connsiteX686-16049" fmla="*/ 11312935 w 12330774"/>
                <a:gd name="connsiteY686-16050" fmla="*/ 632336 h 4714424"/>
                <a:gd name="connsiteX687-16051" fmla="*/ 11377524 w 12330774"/>
                <a:gd name="connsiteY687-16052" fmla="*/ 855171 h 4714424"/>
                <a:gd name="connsiteX688-16053" fmla="*/ 11398362 w 12330774"/>
                <a:gd name="connsiteY688-16054" fmla="*/ 845941 h 4714424"/>
                <a:gd name="connsiteX689-16055" fmla="*/ 11510875 w 12330774"/>
                <a:gd name="connsiteY689-16056" fmla="*/ 790563 h 4714424"/>
                <a:gd name="connsiteX690-16057" fmla="*/ 11520252 w 12330774"/>
                <a:gd name="connsiteY690-16058" fmla="*/ 780012 h 4714424"/>
                <a:gd name="connsiteX691-16059" fmla="*/ 11521296 w 12330774"/>
                <a:gd name="connsiteY691-16060" fmla="*/ 780012 h 4714424"/>
                <a:gd name="connsiteX692-16061" fmla="*/ 11458787 w 12330774"/>
                <a:gd name="connsiteY692-16062" fmla="*/ 591463 h 4714424"/>
                <a:gd name="connsiteX693-16063" fmla="*/ 11428573 w 12330774"/>
                <a:gd name="connsiteY693-16064" fmla="*/ 575641 h 4714424"/>
                <a:gd name="connsiteX694-16065" fmla="*/ 6607096 w 12330774"/>
                <a:gd name="connsiteY694-16066" fmla="*/ 1743863 h 4714424"/>
                <a:gd name="connsiteX695-16067" fmla="*/ 6589386 w 12330774"/>
                <a:gd name="connsiteY695-16068" fmla="*/ 1759689 h 4714424"/>
                <a:gd name="connsiteX696-16069" fmla="*/ 6600847 w 12330774"/>
                <a:gd name="connsiteY696-16070" fmla="*/ 1950876 h 4714424"/>
                <a:gd name="connsiteX697-16071" fmla="*/ 6625849 w 12330774"/>
                <a:gd name="connsiteY697-16072" fmla="*/ 1978565 h 4714424"/>
                <a:gd name="connsiteX698-16073" fmla="*/ 6741490 w 12330774"/>
                <a:gd name="connsiteY698-16074" fmla="*/ 1966697 h 4714424"/>
                <a:gd name="connsiteX699-16075" fmla="*/ 6759200 w 12330774"/>
                <a:gd name="connsiteY699-16076" fmla="*/ 1952192 h 4714424"/>
                <a:gd name="connsiteX700-16077" fmla="*/ 6760244 w 12330774"/>
                <a:gd name="connsiteY700-16078" fmla="*/ 1949555 h 4714424"/>
                <a:gd name="connsiteX701-16079" fmla="*/ 6747743 w 12330774"/>
                <a:gd name="connsiteY701-16080" fmla="*/ 1758368 h 4714424"/>
                <a:gd name="connsiteX702-16081" fmla="*/ 6722737 w 12330774"/>
                <a:gd name="connsiteY702-16082" fmla="*/ 1732000 h 4714424"/>
                <a:gd name="connsiteX703-16083" fmla="*/ 6607096 w 12330774"/>
                <a:gd name="connsiteY703-16084" fmla="*/ 1743863 h 4714424"/>
                <a:gd name="connsiteX704-16085" fmla="*/ 4709971 w 12330774"/>
                <a:gd name="connsiteY704-16086" fmla="*/ 2192170 h 4714424"/>
                <a:gd name="connsiteX705-16087" fmla="*/ 4985006 w 12330774"/>
                <a:gd name="connsiteY705-16088" fmla="*/ 4040758 h 4714424"/>
                <a:gd name="connsiteX706-16089" fmla="*/ 4990214 w 12330774"/>
                <a:gd name="connsiteY706-16090" fmla="*/ 4040758 h 4714424"/>
                <a:gd name="connsiteX707-16091" fmla="*/ 4991258 w 12330774"/>
                <a:gd name="connsiteY707-16092" fmla="*/ 4040758 h 4714424"/>
                <a:gd name="connsiteX708-16093" fmla="*/ 6917557 w 12330774"/>
                <a:gd name="connsiteY708-16094" fmla="*/ 3964282 h 4714424"/>
                <a:gd name="connsiteX709-16095" fmla="*/ 6689402 w 12330774"/>
                <a:gd name="connsiteY709-16096" fmla="*/ 2069545 h 4714424"/>
                <a:gd name="connsiteX710-16097" fmla="*/ 6482081 w 12330774"/>
                <a:gd name="connsiteY710-16098" fmla="*/ 2089322 h 4714424"/>
                <a:gd name="connsiteX711-16099" fmla="*/ 4709971 w 12330774"/>
                <a:gd name="connsiteY711-16100" fmla="*/ 2192170 h 4714424"/>
                <a:gd name="connsiteX712-16101" fmla="*/ 6352898 w 12330774"/>
                <a:gd name="connsiteY712-16102" fmla="*/ 1768919 h 4714424"/>
                <a:gd name="connsiteX713-16103" fmla="*/ 6334145 w 12330774"/>
                <a:gd name="connsiteY713-16104" fmla="*/ 1784740 h 4714424"/>
                <a:gd name="connsiteX714-16105" fmla="*/ 6344562 w 12330774"/>
                <a:gd name="connsiteY714-16106" fmla="*/ 1975927 h 4714424"/>
                <a:gd name="connsiteX715-16107" fmla="*/ 6369564 w 12330774"/>
                <a:gd name="connsiteY715-16108" fmla="*/ 2003616 h 4714424"/>
                <a:gd name="connsiteX716-16109" fmla="*/ 6447702 w 12330774"/>
                <a:gd name="connsiteY716-16110" fmla="*/ 1997024 h 4714424"/>
                <a:gd name="connsiteX717-16111" fmla="*/ 6486249 w 12330774"/>
                <a:gd name="connsiteY717-16112" fmla="*/ 1993070 h 4714424"/>
                <a:gd name="connsiteX718-16113" fmla="*/ 6503959 w 12330774"/>
                <a:gd name="connsiteY718-16114" fmla="*/ 1977244 h 4714424"/>
                <a:gd name="connsiteX719-16115" fmla="*/ 6503959 w 12330774"/>
                <a:gd name="connsiteY719-16116" fmla="*/ 1975927 h 4714424"/>
                <a:gd name="connsiteX720-16117" fmla="*/ 6492498 w 12330774"/>
                <a:gd name="connsiteY720-16118" fmla="*/ 1784741 h 4714424"/>
                <a:gd name="connsiteX721-16119" fmla="*/ 6467496 w 12330774"/>
                <a:gd name="connsiteY721-16120" fmla="*/ 1758368 h 4714424"/>
                <a:gd name="connsiteX722-16121" fmla="*/ 6429989 w 12330774"/>
                <a:gd name="connsiteY722-16122" fmla="*/ 1762322 h 4714424"/>
                <a:gd name="connsiteX723-16123" fmla="*/ 6352898 w 12330774"/>
                <a:gd name="connsiteY723-16124" fmla="*/ 1768919 h 4714424"/>
                <a:gd name="connsiteX724-16125" fmla="*/ 11648395 w 12330774"/>
                <a:gd name="connsiteY724-16126" fmla="*/ 446421 h 4714424"/>
                <a:gd name="connsiteX725-16127" fmla="*/ 11550466 w 12330774"/>
                <a:gd name="connsiteY725-16128" fmla="*/ 508396 h 4714424"/>
                <a:gd name="connsiteX726-16129" fmla="*/ 11542130 w 12330774"/>
                <a:gd name="connsiteY726-16130" fmla="*/ 517625 h 4714424"/>
                <a:gd name="connsiteX727-16131" fmla="*/ 11608807 w 12330774"/>
                <a:gd name="connsiteY727-16132" fmla="*/ 703537 h 4714424"/>
                <a:gd name="connsiteX728-16133" fmla="*/ 11640062 w 12330774"/>
                <a:gd name="connsiteY728-16134" fmla="*/ 718042 h 4714424"/>
                <a:gd name="connsiteX729-16135" fmla="*/ 11749447 w 12330774"/>
                <a:gd name="connsiteY729-16136" fmla="*/ 649479 h 4714424"/>
                <a:gd name="connsiteX730-16137" fmla="*/ 11756743 w 12330774"/>
                <a:gd name="connsiteY730-16138" fmla="*/ 641566 h 4714424"/>
                <a:gd name="connsiteX731-16139" fmla="*/ 11756743 w 12330774"/>
                <a:gd name="connsiteY731-16140" fmla="*/ 638928 h 4714424"/>
                <a:gd name="connsiteX732-16141" fmla="*/ 11680689 w 12330774"/>
                <a:gd name="connsiteY732-16142" fmla="*/ 458288 h 4714424"/>
                <a:gd name="connsiteX733-16143" fmla="*/ 11679649 w 12330774"/>
                <a:gd name="connsiteY733-16144" fmla="*/ 458288 h 4714424"/>
                <a:gd name="connsiteX734-16145" fmla="*/ 11648395 w 12330774"/>
                <a:gd name="connsiteY734-16146" fmla="*/ 446421 h 4714424"/>
                <a:gd name="connsiteX735-16147" fmla="*/ 6098697 w 12330774"/>
                <a:gd name="connsiteY735-16148" fmla="*/ 1790011 h 4714424"/>
                <a:gd name="connsiteX736-16149" fmla="*/ 6079944 w 12330774"/>
                <a:gd name="connsiteY736-16150" fmla="*/ 1805838 h 4714424"/>
                <a:gd name="connsiteX737-16151" fmla="*/ 6089321 w 12330774"/>
                <a:gd name="connsiteY737-16152" fmla="*/ 1997024 h 4714424"/>
                <a:gd name="connsiteX738-16153" fmla="*/ 6113283 w 12330774"/>
                <a:gd name="connsiteY738-16154" fmla="*/ 2024713 h 4714424"/>
                <a:gd name="connsiteX739-16155" fmla="*/ 6229964 w 12330774"/>
                <a:gd name="connsiteY739-16156" fmla="*/ 2015484 h 4714424"/>
                <a:gd name="connsiteX740-16157" fmla="*/ 6248718 w 12330774"/>
                <a:gd name="connsiteY740-16158" fmla="*/ 1999662 h 4714424"/>
                <a:gd name="connsiteX741-16159" fmla="*/ 6238297 w 12330774"/>
                <a:gd name="connsiteY741-16160" fmla="*/ 1808471 h 4714424"/>
                <a:gd name="connsiteX742-16161" fmla="*/ 6213295 w 12330774"/>
                <a:gd name="connsiteY742-16162" fmla="*/ 1780782 h 4714424"/>
                <a:gd name="connsiteX743-16163" fmla="*/ 6098697 w 12330774"/>
                <a:gd name="connsiteY743-16164" fmla="*/ 1790011 h 4714424"/>
                <a:gd name="connsiteX744-16165" fmla="*/ 5844496 w 12330774"/>
                <a:gd name="connsiteY744-16166" fmla="*/ 1808471 h 4714424"/>
                <a:gd name="connsiteX745-16167" fmla="*/ 5825743 w 12330774"/>
                <a:gd name="connsiteY745-16168" fmla="*/ 1824297 h 4714424"/>
                <a:gd name="connsiteX746-16169" fmla="*/ 5834076 w 12330774"/>
                <a:gd name="connsiteY746-16170" fmla="*/ 2015484 h 4714424"/>
                <a:gd name="connsiteX747-16171" fmla="*/ 5858041 w 12330774"/>
                <a:gd name="connsiteY747-16172" fmla="*/ 2043173 h 4714424"/>
                <a:gd name="connsiteX748-16173" fmla="*/ 5974723 w 12330774"/>
                <a:gd name="connsiteY748-16174" fmla="*/ 2035260 h 4714424"/>
                <a:gd name="connsiteX749-16175" fmla="*/ 5993473 w 12330774"/>
                <a:gd name="connsiteY749-16176" fmla="*/ 2019438 h 4714424"/>
                <a:gd name="connsiteX750-16177" fmla="*/ 5992433 w 12330774"/>
                <a:gd name="connsiteY750-16178" fmla="*/ 2019438 h 4714424"/>
                <a:gd name="connsiteX751-16179" fmla="*/ 5984096 w 12330774"/>
                <a:gd name="connsiteY751-16180" fmla="*/ 1828252 h 4714424"/>
                <a:gd name="connsiteX752-16181" fmla="*/ 5960138 w 12330774"/>
                <a:gd name="connsiteY752-16182" fmla="*/ 1800562 h 4714424"/>
                <a:gd name="connsiteX753-16183" fmla="*/ 5844496 w 12330774"/>
                <a:gd name="connsiteY753-16184" fmla="*/ 1808471 h 4714424"/>
                <a:gd name="connsiteX754-16185" fmla="*/ 11873033 w 12330774"/>
                <a:gd name="connsiteY754-16186" fmla="*/ 284406 h 4714424"/>
                <a:gd name="connsiteX755-16187" fmla="*/ 11855712 w 12330774"/>
                <a:gd name="connsiteY755-16188" fmla="*/ 289515 h 4714424"/>
                <a:gd name="connsiteX756-16189" fmla="*/ 11767160 w 12330774"/>
                <a:gd name="connsiteY756-16190" fmla="*/ 363353 h 4714424"/>
                <a:gd name="connsiteX757-16191" fmla="*/ 11760908 w 12330774"/>
                <a:gd name="connsiteY757-16192" fmla="*/ 371267 h 4714424"/>
                <a:gd name="connsiteX758-16193" fmla="*/ 11760908 w 12330774"/>
                <a:gd name="connsiteY758-16194" fmla="*/ 373904 h 4714424"/>
                <a:gd name="connsiteX759-16195" fmla="*/ 11843211 w 12330774"/>
                <a:gd name="connsiteY759-16196" fmla="*/ 550586 h 4714424"/>
                <a:gd name="connsiteX760-16197" fmla="*/ 11875509 w 12330774"/>
                <a:gd name="connsiteY760-16198" fmla="*/ 561136 h 4714424"/>
                <a:gd name="connsiteX761-16199" fmla="*/ 11979690 w 12330774"/>
                <a:gd name="connsiteY761-16200" fmla="*/ 474110 h 4714424"/>
                <a:gd name="connsiteX762-16201" fmla="*/ 11984898 w 12330774"/>
                <a:gd name="connsiteY762-16202" fmla="*/ 467518 h 4714424"/>
                <a:gd name="connsiteX763-16203" fmla="*/ 11985938 w 12330774"/>
                <a:gd name="connsiteY763-16204" fmla="*/ 467518 h 4714424"/>
                <a:gd name="connsiteX764-16205" fmla="*/ 11983854 w 12330774"/>
                <a:gd name="connsiteY764-16206" fmla="*/ 462247 h 4714424"/>
                <a:gd name="connsiteX765-16207" fmla="*/ 11888010 w 12330774"/>
                <a:gd name="connsiteY765-16208" fmla="*/ 296108 h 4714424"/>
                <a:gd name="connsiteX766-16209" fmla="*/ 11873033 w 12330774"/>
                <a:gd name="connsiteY766-16210" fmla="*/ 284406 h 4714424"/>
                <a:gd name="connsiteX767-16211" fmla="*/ 5590296 w 12330774"/>
                <a:gd name="connsiteY767-16212" fmla="*/ 1825614 h 4714424"/>
                <a:gd name="connsiteX768-16213" fmla="*/ 5571542 w 12330774"/>
                <a:gd name="connsiteY768-16214" fmla="*/ 1841436 h 4714424"/>
                <a:gd name="connsiteX769-16215" fmla="*/ 5578835 w 12330774"/>
                <a:gd name="connsiteY769-16216" fmla="*/ 2031306 h 4714424"/>
                <a:gd name="connsiteX770-16217" fmla="*/ 5602797 w 12330774"/>
                <a:gd name="connsiteY770-16218" fmla="*/ 2058995 h 4714424"/>
                <a:gd name="connsiteX771-16219" fmla="*/ 5719478 w 12330774"/>
                <a:gd name="connsiteY771-16220" fmla="*/ 2052403 h 4714424"/>
                <a:gd name="connsiteX772-16221" fmla="*/ 5738232 w 12330774"/>
                <a:gd name="connsiteY772-16222" fmla="*/ 2036581 h 4714424"/>
                <a:gd name="connsiteX773-16223" fmla="*/ 5737192 w 12330774"/>
                <a:gd name="connsiteY773-16224" fmla="*/ 2037897 h 4714424"/>
                <a:gd name="connsiteX774-16225" fmla="*/ 5729895 w 12330774"/>
                <a:gd name="connsiteY774-16226" fmla="*/ 1846711 h 4714424"/>
                <a:gd name="connsiteX775-16227" fmla="*/ 5705937 w 12330774"/>
                <a:gd name="connsiteY775-16228" fmla="*/ 1819022 h 4714424"/>
                <a:gd name="connsiteX776-16229" fmla="*/ 5590296 w 12330774"/>
                <a:gd name="connsiteY776-16230" fmla="*/ 1825614 h 4714424"/>
                <a:gd name="connsiteX777-16231" fmla="*/ 5335054 w 12330774"/>
                <a:gd name="connsiteY777-16232" fmla="*/ 1838798 h 4714424"/>
                <a:gd name="connsiteX778-16233" fmla="*/ 5316301 w 12330774"/>
                <a:gd name="connsiteY778-16234" fmla="*/ 1854624 h 4714424"/>
                <a:gd name="connsiteX779-16235" fmla="*/ 5322553 w 12330774"/>
                <a:gd name="connsiteY779-16236" fmla="*/ 2045811 h 4714424"/>
                <a:gd name="connsiteX780-16237" fmla="*/ 5346512 w 12330774"/>
                <a:gd name="connsiteY780-16238" fmla="*/ 2073500 h 4714424"/>
                <a:gd name="connsiteX781-16239" fmla="*/ 5463193 w 12330774"/>
                <a:gd name="connsiteY781-16240" fmla="*/ 2066908 h 4714424"/>
                <a:gd name="connsiteX782-16241" fmla="*/ 5482991 w 12330774"/>
                <a:gd name="connsiteY782-16242" fmla="*/ 2051086 h 4714424"/>
                <a:gd name="connsiteX783-16243" fmla="*/ 5480907 w 12330774"/>
                <a:gd name="connsiteY783-16244" fmla="*/ 2049765 h 4714424"/>
                <a:gd name="connsiteX784-16245" fmla="*/ 5474654 w 12330774"/>
                <a:gd name="connsiteY784-16246" fmla="*/ 1859895 h 4714424"/>
                <a:gd name="connsiteX785-16247" fmla="*/ 5450692 w 12330774"/>
                <a:gd name="connsiteY785-16248" fmla="*/ 1832206 h 4714424"/>
                <a:gd name="connsiteX786-16249" fmla="*/ 5335054 w 12330774"/>
                <a:gd name="connsiteY786-16250" fmla="*/ 1838798 h 4714424"/>
                <a:gd name="connsiteX787-16251" fmla="*/ 5081894 w 12330774"/>
                <a:gd name="connsiteY787-16252" fmla="*/ 1851986 h 4714424"/>
                <a:gd name="connsiteX788-16253" fmla="*/ 5062100 w 12330774"/>
                <a:gd name="connsiteY788-16254" fmla="*/ 1867808 h 4714424"/>
                <a:gd name="connsiteX789-16255" fmla="*/ 5067309 w 12330774"/>
                <a:gd name="connsiteY789-16256" fmla="*/ 2057678 h 4714424"/>
                <a:gd name="connsiteX790-16257" fmla="*/ 5091271 w 12330774"/>
                <a:gd name="connsiteY790-16258" fmla="*/ 2085367 h 4714424"/>
                <a:gd name="connsiteX791-16259" fmla="*/ 5207952 w 12330774"/>
                <a:gd name="connsiteY791-16260" fmla="*/ 2080092 h 4714424"/>
                <a:gd name="connsiteX792-16261" fmla="*/ 5227746 w 12330774"/>
                <a:gd name="connsiteY792-16262" fmla="*/ 2064270 h 4714424"/>
                <a:gd name="connsiteX793-16263" fmla="*/ 5226706 w 12330774"/>
                <a:gd name="connsiteY793-16264" fmla="*/ 2064270 h 4714424"/>
                <a:gd name="connsiteX794-16265" fmla="*/ 5221497 w 12330774"/>
                <a:gd name="connsiteY794-16266" fmla="*/ 1874400 h 4714424"/>
                <a:gd name="connsiteX795-16267" fmla="*/ 5197535 w 12330774"/>
                <a:gd name="connsiteY795-16268" fmla="*/ 1846711 h 4714424"/>
                <a:gd name="connsiteX796-16269" fmla="*/ 5081894 w 12330774"/>
                <a:gd name="connsiteY796-16270" fmla="*/ 1851986 h 4714424"/>
                <a:gd name="connsiteX797-16271" fmla="*/ 4828737 w 12330774"/>
                <a:gd name="connsiteY797-16272" fmla="*/ 1859895 h 4714424"/>
                <a:gd name="connsiteX798-16273" fmla="*/ 4808943 w 12330774"/>
                <a:gd name="connsiteY798-16274" fmla="*/ 1875717 h 4714424"/>
                <a:gd name="connsiteX799-16275" fmla="*/ 4812067 w 12330774"/>
                <a:gd name="connsiteY799-16276" fmla="*/ 2065587 h 4714424"/>
                <a:gd name="connsiteX800-16277" fmla="*/ 4836029 w 12330774"/>
                <a:gd name="connsiteY800-16278" fmla="*/ 2094597 h 4714424"/>
                <a:gd name="connsiteX801-16279" fmla="*/ 4952711 w 12330774"/>
                <a:gd name="connsiteY801-16280" fmla="*/ 2090638 h 4714424"/>
                <a:gd name="connsiteX802-16281" fmla="*/ 4972505 w 12330774"/>
                <a:gd name="connsiteY802-16282" fmla="*/ 2074816 h 4714424"/>
                <a:gd name="connsiteX803-16283" fmla="*/ 4972505 w 12330774"/>
                <a:gd name="connsiteY803-16284" fmla="*/ 2073500 h 4714424"/>
                <a:gd name="connsiteX804-16285" fmla="*/ 4968337 w 12330774"/>
                <a:gd name="connsiteY804-16286" fmla="*/ 1883630 h 4714424"/>
                <a:gd name="connsiteX805-16287" fmla="*/ 4944378 w 12330774"/>
                <a:gd name="connsiteY805-16288" fmla="*/ 1855941 h 4714424"/>
                <a:gd name="connsiteX806-16289" fmla="*/ 4828737 w 12330774"/>
                <a:gd name="connsiteY806-16290" fmla="*/ 1859895 h 4714424"/>
                <a:gd name="connsiteX807-16291" fmla="*/ 4575576 w 12330774"/>
                <a:gd name="connsiteY807-16292" fmla="*/ 1866487 h 4714424"/>
                <a:gd name="connsiteX808-16293" fmla="*/ 4555782 w 12330774"/>
                <a:gd name="connsiteY808-16294" fmla="*/ 1882313 h 4714424"/>
                <a:gd name="connsiteX809-16295" fmla="*/ 4557867 w 12330774"/>
                <a:gd name="connsiteY809-16296" fmla="*/ 2072179 h 4714424"/>
                <a:gd name="connsiteX810-16297" fmla="*/ 4580785 w 12330774"/>
                <a:gd name="connsiteY810-16298" fmla="*/ 2101189 h 4714424"/>
                <a:gd name="connsiteX811-16299" fmla="*/ 4697470 w 12330774"/>
                <a:gd name="connsiteY811-16300" fmla="*/ 2098551 h 4714424"/>
                <a:gd name="connsiteX812-16301" fmla="*/ 4717264 w 12330774"/>
                <a:gd name="connsiteY812-16302" fmla="*/ 2082729 h 4714424"/>
                <a:gd name="connsiteX813-16303" fmla="*/ 4714136 w 12330774"/>
                <a:gd name="connsiteY813-16304" fmla="*/ 1892860 h 4714424"/>
                <a:gd name="connsiteX814-16305" fmla="*/ 4690177 w 12330774"/>
                <a:gd name="connsiteY814-16306" fmla="*/ 1863854 h 4714424"/>
                <a:gd name="connsiteX815-16307" fmla="*/ 4575576 w 12330774"/>
                <a:gd name="connsiteY815-16308" fmla="*/ 1866487 h 4714424"/>
                <a:gd name="connsiteX816-16309" fmla="*/ 4322419 w 12330774"/>
                <a:gd name="connsiteY816-16310" fmla="*/ 1869125 h 4714424"/>
                <a:gd name="connsiteX817-16311" fmla="*/ 4301582 w 12330774"/>
                <a:gd name="connsiteY817-16312" fmla="*/ 1886268 h 4714424"/>
                <a:gd name="connsiteX818-16313" fmla="*/ 4301582 w 12330774"/>
                <a:gd name="connsiteY818-16314" fmla="*/ 2074817 h 4714424"/>
                <a:gd name="connsiteX819-16315" fmla="*/ 4324503 w 12330774"/>
                <a:gd name="connsiteY819-16316" fmla="*/ 2103827 h 4714424"/>
                <a:gd name="connsiteX820-16317" fmla="*/ 4441185 w 12330774"/>
                <a:gd name="connsiteY820-16318" fmla="*/ 2103827 h 4714424"/>
                <a:gd name="connsiteX821-16319" fmla="*/ 4462019 w 12330774"/>
                <a:gd name="connsiteY821-16320" fmla="*/ 2086684 h 4714424"/>
                <a:gd name="connsiteX822-16321" fmla="*/ 4459935 w 12330774"/>
                <a:gd name="connsiteY822-16322" fmla="*/ 2086684 h 4714424"/>
                <a:gd name="connsiteX823-16323" fmla="*/ 4459935 w 12330774"/>
                <a:gd name="connsiteY823-16324" fmla="*/ 1898135 h 4714424"/>
                <a:gd name="connsiteX824-16325" fmla="*/ 4437017 w 12330774"/>
                <a:gd name="connsiteY824-16326" fmla="*/ 1869125 h 4714424"/>
                <a:gd name="connsiteX825-16327" fmla="*/ 4322419 w 12330774"/>
                <a:gd name="connsiteY825-16328" fmla="*/ 1869125 h 4714424"/>
                <a:gd name="connsiteX826-16329" fmla="*/ 4071343 w 12330774"/>
                <a:gd name="connsiteY826-16330" fmla="*/ 1866487 h 4714424"/>
                <a:gd name="connsiteX827-16331" fmla="*/ 4049465 w 12330774"/>
                <a:gd name="connsiteY827-16332" fmla="*/ 1883630 h 4714424"/>
                <a:gd name="connsiteX828-16333" fmla="*/ 4045297 w 12330774"/>
                <a:gd name="connsiteY828-16334" fmla="*/ 2070862 h 4714424"/>
                <a:gd name="connsiteX829-16335" fmla="*/ 4067178 w 12330774"/>
                <a:gd name="connsiteY829-16336" fmla="*/ 2101189 h 4714424"/>
                <a:gd name="connsiteX830-16337" fmla="*/ 4184900 w 12330774"/>
                <a:gd name="connsiteY830-16338" fmla="*/ 2103827 h 4714424"/>
                <a:gd name="connsiteX831-16339" fmla="*/ 4205737 w 12330774"/>
                <a:gd name="connsiteY831-16340" fmla="*/ 2086684 h 4714424"/>
                <a:gd name="connsiteX832-16341" fmla="*/ 4205737 w 12330774"/>
                <a:gd name="connsiteY832-16342" fmla="*/ 2088005 h 4714424"/>
                <a:gd name="connsiteX833-16343" fmla="*/ 4207818 w 12330774"/>
                <a:gd name="connsiteY833-16344" fmla="*/ 1899452 h 4714424"/>
                <a:gd name="connsiteX834-16345" fmla="*/ 4184900 w 12330774"/>
                <a:gd name="connsiteY834-16346" fmla="*/ 1869125 h 4714424"/>
                <a:gd name="connsiteX835-16347" fmla="*/ 4071343 w 12330774"/>
                <a:gd name="connsiteY835-16348" fmla="*/ 1866487 h 4714424"/>
                <a:gd name="connsiteX836-16349" fmla="*/ 2720120 w 12330774"/>
                <a:gd name="connsiteY836-16350" fmla="*/ 2201400 h 4714424"/>
                <a:gd name="connsiteX837-16351" fmla="*/ 2982657 w 12330774"/>
                <a:gd name="connsiteY837-16352" fmla="*/ 3970874 h 4714424"/>
                <a:gd name="connsiteX838-16353" fmla="*/ 4862072 w 12330774"/>
                <a:gd name="connsiteY838-16354" fmla="*/ 4044717 h 4714424"/>
                <a:gd name="connsiteX839-16355" fmla="*/ 4579744 w 12330774"/>
                <a:gd name="connsiteY839-16356" fmla="*/ 2201400 h 4714424"/>
                <a:gd name="connsiteX840-16357" fmla="*/ 4036964 w 12330774"/>
                <a:gd name="connsiteY840-16358" fmla="*/ 2196124 h 4714424"/>
                <a:gd name="connsiteX841-16359" fmla="*/ 4038007 w 12330774"/>
                <a:gd name="connsiteY841-16360" fmla="*/ 2197441 h 4714424"/>
                <a:gd name="connsiteX842-16361" fmla="*/ 2720120 w 12330774"/>
                <a:gd name="connsiteY842-16362" fmla="*/ 2201400 h 4714424"/>
                <a:gd name="connsiteX843-16363" fmla="*/ 3815061 w 12330774"/>
                <a:gd name="connsiteY843-16364" fmla="*/ 1855941 h 4714424"/>
                <a:gd name="connsiteX844-16365" fmla="*/ 3793180 w 12330774"/>
                <a:gd name="connsiteY844-16366" fmla="*/ 1873083 h 4714424"/>
                <a:gd name="connsiteX845-16367" fmla="*/ 3790056 w 12330774"/>
                <a:gd name="connsiteY845-16368" fmla="*/ 2060316 h 4714424"/>
                <a:gd name="connsiteX846-16369" fmla="*/ 3812977 w 12330774"/>
                <a:gd name="connsiteY846-16370" fmla="*/ 2090638 h 4714424"/>
                <a:gd name="connsiteX847-16371" fmla="*/ 3927575 w 12330774"/>
                <a:gd name="connsiteY847-16372" fmla="*/ 2094597 h 4714424"/>
                <a:gd name="connsiteX848-16373" fmla="*/ 3949452 w 12330774"/>
                <a:gd name="connsiteY848-16374" fmla="*/ 2076138 h 4714424"/>
                <a:gd name="connsiteX849-16375" fmla="*/ 3948412 w 12330774"/>
                <a:gd name="connsiteY849-16376" fmla="*/ 2076138 h 4714424"/>
                <a:gd name="connsiteX850-16377" fmla="*/ 3953617 w 12330774"/>
                <a:gd name="connsiteY850-16378" fmla="*/ 1890222 h 4714424"/>
                <a:gd name="connsiteX851-16379" fmla="*/ 3931743 w 12330774"/>
                <a:gd name="connsiteY851-16380" fmla="*/ 1859895 h 4714424"/>
                <a:gd name="connsiteX852-16381" fmla="*/ 3815061 w 12330774"/>
                <a:gd name="connsiteY852-16382" fmla="*/ 1855941 h 4714424"/>
                <a:gd name="connsiteX853-16383" fmla="*/ 3559817 w 12330774"/>
                <a:gd name="connsiteY853-16384" fmla="*/ 1850665 h 4714424"/>
                <a:gd name="connsiteX854-16385" fmla="*/ 3537939 w 12330774"/>
                <a:gd name="connsiteY854-16386" fmla="*/ 1867808 h 4714424"/>
                <a:gd name="connsiteX855-16387" fmla="*/ 3537939 w 12330774"/>
                <a:gd name="connsiteY855-16388" fmla="*/ 2056357 h 4714424"/>
                <a:gd name="connsiteX856-16389" fmla="*/ 3560860 w 12330774"/>
                <a:gd name="connsiteY856-16390" fmla="*/ 2085367 h 4714424"/>
                <a:gd name="connsiteX857-16391" fmla="*/ 3675458 w 12330774"/>
                <a:gd name="connsiteY857-16392" fmla="*/ 2086684 h 4714424"/>
                <a:gd name="connsiteX858-16393" fmla="*/ 3696295 w 12330774"/>
                <a:gd name="connsiteY858-16394" fmla="*/ 2069545 h 4714424"/>
                <a:gd name="connsiteX859-16395" fmla="*/ 3697335 w 12330774"/>
                <a:gd name="connsiteY859-16396" fmla="*/ 2070862 h 4714424"/>
                <a:gd name="connsiteX860-16397" fmla="*/ 3699420 w 12330774"/>
                <a:gd name="connsiteY860-16398" fmla="*/ 1882313 h 4714424"/>
                <a:gd name="connsiteX861-16399" fmla="*/ 3676498 w 12330774"/>
                <a:gd name="connsiteY861-16400" fmla="*/ 1851986 h 4714424"/>
                <a:gd name="connsiteX862-16401" fmla="*/ 3559817 w 12330774"/>
                <a:gd name="connsiteY862-16402" fmla="*/ 1850665 h 4714424"/>
                <a:gd name="connsiteX863-16403" fmla="*/ 3303532 w 12330774"/>
                <a:gd name="connsiteY863-16404" fmla="*/ 1849348 h 4714424"/>
                <a:gd name="connsiteX864-16405" fmla="*/ 3283738 w 12330774"/>
                <a:gd name="connsiteY864-16406" fmla="*/ 1866487 h 4714424"/>
                <a:gd name="connsiteX865-16407" fmla="*/ 3283738 w 12330774"/>
                <a:gd name="connsiteY865-16408" fmla="*/ 2055040 h 4714424"/>
                <a:gd name="connsiteX866-16409" fmla="*/ 3306660 w 12330774"/>
                <a:gd name="connsiteY866-16410" fmla="*/ 2084046 h 4714424"/>
                <a:gd name="connsiteX867-16411" fmla="*/ 3421257 w 12330774"/>
                <a:gd name="connsiteY867-16412" fmla="*/ 2084046 h 4714424"/>
                <a:gd name="connsiteX868-16413" fmla="*/ 3442095 w 12330774"/>
                <a:gd name="connsiteY868-16414" fmla="*/ 2066908 h 4714424"/>
                <a:gd name="connsiteX869-16415" fmla="*/ 3443135 w 12330774"/>
                <a:gd name="connsiteY869-16416" fmla="*/ 2066908 h 4714424"/>
                <a:gd name="connsiteX870-16417" fmla="*/ 3443135 w 12330774"/>
                <a:gd name="connsiteY870-16418" fmla="*/ 1878354 h 4714424"/>
                <a:gd name="connsiteX871-16419" fmla="*/ 3420213 w 12330774"/>
                <a:gd name="connsiteY871-16420" fmla="*/ 1849349 h 4714424"/>
                <a:gd name="connsiteX872-16421" fmla="*/ 3303532 w 12330774"/>
                <a:gd name="connsiteY872-16422" fmla="*/ 1849348 h 4714424"/>
                <a:gd name="connsiteX873-16423" fmla="*/ 3045166 w 12330774"/>
                <a:gd name="connsiteY873-16424" fmla="*/ 1854624 h 4714424"/>
                <a:gd name="connsiteX874-16425" fmla="*/ 3025372 w 12330774"/>
                <a:gd name="connsiteY874-16426" fmla="*/ 1870446 h 4714424"/>
                <a:gd name="connsiteX875-16427" fmla="*/ 3028497 w 12330774"/>
                <a:gd name="connsiteY875-16428" fmla="*/ 2060316 h 4714424"/>
                <a:gd name="connsiteX876-16429" fmla="*/ 3052459 w 12330774"/>
                <a:gd name="connsiteY876-16430" fmla="*/ 2089322 h 4714424"/>
                <a:gd name="connsiteX877-16431" fmla="*/ 3168097 w 12330774"/>
                <a:gd name="connsiteY877-16432" fmla="*/ 2086684 h 4714424"/>
                <a:gd name="connsiteX878-16433" fmla="*/ 3187894 w 12330774"/>
                <a:gd name="connsiteY878-16434" fmla="*/ 2069546 h 4714424"/>
                <a:gd name="connsiteX879-16435" fmla="*/ 3186850 w 12330774"/>
                <a:gd name="connsiteY879-16436" fmla="*/ 2069545 h 4714424"/>
                <a:gd name="connsiteX880-16437" fmla="*/ 3184766 w 12330774"/>
                <a:gd name="connsiteY880-16438" fmla="*/ 1880992 h 4714424"/>
                <a:gd name="connsiteX881-16439" fmla="*/ 3161848 w 12330774"/>
                <a:gd name="connsiteY881-16440" fmla="*/ 1851986 h 4714424"/>
                <a:gd name="connsiteX882-16441" fmla="*/ 3045166 w 12330774"/>
                <a:gd name="connsiteY882-16442" fmla="*/ 1854624 h 4714424"/>
                <a:gd name="connsiteX883-16443" fmla="*/ 772987 w 12330774"/>
                <a:gd name="connsiteY883-16444" fmla="*/ 2412362 h 4714424"/>
                <a:gd name="connsiteX884-16445" fmla="*/ 1063651 w 12330774"/>
                <a:gd name="connsiteY884-16446" fmla="*/ 4156790 h 4714424"/>
                <a:gd name="connsiteX885-16447" fmla="*/ 2824300 w 12330774"/>
                <a:gd name="connsiteY885-16448" fmla="*/ 3976150 h 4714424"/>
                <a:gd name="connsiteX886-16449" fmla="*/ 2536764 w 12330774"/>
                <a:gd name="connsiteY886-16450" fmla="*/ 2210629 h 4714424"/>
                <a:gd name="connsiteX887-16451" fmla="*/ 2536764 w 12330774"/>
                <a:gd name="connsiteY887-16452" fmla="*/ 2211946 h 4714424"/>
                <a:gd name="connsiteX888-16453" fmla="*/ 772987 w 12330774"/>
                <a:gd name="connsiteY888-16454" fmla="*/ 2412362 h 4714424"/>
                <a:gd name="connsiteX889-16455" fmla="*/ 2789921 w 12330774"/>
                <a:gd name="connsiteY889-16456" fmla="*/ 1862533 h 4714424"/>
                <a:gd name="connsiteX890-16457" fmla="*/ 2770128 w 12330774"/>
                <a:gd name="connsiteY890-16458" fmla="*/ 1878355 h 4714424"/>
                <a:gd name="connsiteX891-16459" fmla="*/ 2775336 w 12330774"/>
                <a:gd name="connsiteY891-16460" fmla="*/ 2068225 h 4714424"/>
                <a:gd name="connsiteX892-16461" fmla="*/ 2799298 w 12330774"/>
                <a:gd name="connsiteY892-16462" fmla="*/ 2095914 h 4714424"/>
                <a:gd name="connsiteX893-16463" fmla="*/ 2913899 w 12330774"/>
                <a:gd name="connsiteY893-16464" fmla="*/ 2091959 h 4714424"/>
                <a:gd name="connsiteX894-16465" fmla="*/ 2926138 w 12330774"/>
                <a:gd name="connsiteY894-16466" fmla="*/ 2087510 h 4714424"/>
                <a:gd name="connsiteX895-16467" fmla="*/ 2933672 w 12330774"/>
                <a:gd name="connsiteY895-16468" fmla="*/ 2076170 h 4714424"/>
                <a:gd name="connsiteX896-16469" fmla="*/ 2933693 w 12330774"/>
                <a:gd name="connsiteY896-16470" fmla="*/ 2077454 h 4714424"/>
                <a:gd name="connsiteX897-16471" fmla="*/ 2933693 w 12330774"/>
                <a:gd name="connsiteY897-16472" fmla="*/ 2076138 h 4714424"/>
                <a:gd name="connsiteX898-16473" fmla="*/ 2933672 w 12330774"/>
                <a:gd name="connsiteY898-16474" fmla="*/ 2076170 h 4714424"/>
                <a:gd name="connsiteX899-16475" fmla="*/ 2930565 w 12330774"/>
                <a:gd name="connsiteY899-16476" fmla="*/ 1887584 h 4714424"/>
                <a:gd name="connsiteX900-16477" fmla="*/ 2906607 w 12330774"/>
                <a:gd name="connsiteY900-16478" fmla="*/ 1858578 h 4714424"/>
                <a:gd name="connsiteX901-16479" fmla="*/ 2789921 w 12330774"/>
                <a:gd name="connsiteY901-16480" fmla="*/ 1862533 h 4714424"/>
                <a:gd name="connsiteX902-16481" fmla="*/ 2532596 w 12330774"/>
                <a:gd name="connsiteY902-16482" fmla="*/ 1873084 h 4714424"/>
                <a:gd name="connsiteX903-16483" fmla="*/ 2513843 w 12330774"/>
                <a:gd name="connsiteY903-16484" fmla="*/ 1888905 h 4714424"/>
                <a:gd name="connsiteX904-16485" fmla="*/ 2520095 w 12330774"/>
                <a:gd name="connsiteY904-16486" fmla="*/ 2080092 h 4714424"/>
                <a:gd name="connsiteX905-16487" fmla="*/ 2544057 w 12330774"/>
                <a:gd name="connsiteY905-16488" fmla="*/ 2107781 h 4714424"/>
                <a:gd name="connsiteX906-16489" fmla="*/ 2659695 w 12330774"/>
                <a:gd name="connsiteY906-16490" fmla="*/ 2102506 h 4714424"/>
                <a:gd name="connsiteX907-16491" fmla="*/ 2679492 w 12330774"/>
                <a:gd name="connsiteY907-16492" fmla="*/ 2086684 h 4714424"/>
                <a:gd name="connsiteX908-16493" fmla="*/ 2678448 w 12330774"/>
                <a:gd name="connsiteY908-16494" fmla="*/ 2084047 h 4714424"/>
                <a:gd name="connsiteX909-16495" fmla="*/ 2673240 w 12330774"/>
                <a:gd name="connsiteY909-16496" fmla="*/ 1894176 h 4714424"/>
                <a:gd name="connsiteX910-16497" fmla="*/ 2649278 w 12330774"/>
                <a:gd name="connsiteY910-16498" fmla="*/ 1866487 h 4714424"/>
                <a:gd name="connsiteX911-16499" fmla="*/ 2532596 w 12330774"/>
                <a:gd name="connsiteY911-16500" fmla="*/ 1873084 h 4714424"/>
                <a:gd name="connsiteX912-16501" fmla="*/ 2278395 w 12330774"/>
                <a:gd name="connsiteY912-16502" fmla="*/ 1890222 h 4714424"/>
                <a:gd name="connsiteX913-16503" fmla="*/ 2259645 w 12330774"/>
                <a:gd name="connsiteY913-16504" fmla="*/ 1906044 h 4714424"/>
                <a:gd name="connsiteX914-16505" fmla="*/ 2267978 w 12330774"/>
                <a:gd name="connsiteY914-16506" fmla="*/ 2097235 h 4714424"/>
                <a:gd name="connsiteX915-16507" fmla="*/ 2291940 w 12330774"/>
                <a:gd name="connsiteY915-16508" fmla="*/ 2124924 h 4714424"/>
                <a:gd name="connsiteX916-16509" fmla="*/ 2406538 w 12330774"/>
                <a:gd name="connsiteY916-16510" fmla="*/ 2117011 h 4714424"/>
                <a:gd name="connsiteX917-16511" fmla="*/ 2425291 w 12330774"/>
                <a:gd name="connsiteY917-16512" fmla="*/ 2101189 h 4714424"/>
                <a:gd name="connsiteX918-16513" fmla="*/ 2425291 w 12330774"/>
                <a:gd name="connsiteY918-16514" fmla="*/ 2099868 h 4714424"/>
                <a:gd name="connsiteX919-16515" fmla="*/ 2417999 w 12330774"/>
                <a:gd name="connsiteY919-16516" fmla="*/ 1910003 h 4714424"/>
                <a:gd name="connsiteX920-16517" fmla="*/ 2394037 w 12330774"/>
                <a:gd name="connsiteY920-16518" fmla="*/ 1882313 h 4714424"/>
                <a:gd name="connsiteX921-16519" fmla="*/ 2278395 w 12330774"/>
                <a:gd name="connsiteY921-16520" fmla="*/ 1890222 h 4714424"/>
                <a:gd name="connsiteX922-16521" fmla="*/ 2020030 w 12330774"/>
                <a:gd name="connsiteY922-16522" fmla="*/ 1910003 h 4714424"/>
                <a:gd name="connsiteX923-16523" fmla="*/ 2001276 w 12330774"/>
                <a:gd name="connsiteY923-16524" fmla="*/ 1925824 h 4714424"/>
                <a:gd name="connsiteX924-16525" fmla="*/ 2011693 w 12330774"/>
                <a:gd name="connsiteY924-16526" fmla="*/ 2117011 h 4714424"/>
                <a:gd name="connsiteX925-16527" fmla="*/ 2036699 w 12330774"/>
                <a:gd name="connsiteY925-16528" fmla="*/ 2144700 h 4714424"/>
                <a:gd name="connsiteX926-16529" fmla="*/ 2152337 w 12330774"/>
                <a:gd name="connsiteY926-16530" fmla="*/ 2135470 h 4714424"/>
                <a:gd name="connsiteX927-16531" fmla="*/ 2171090 w 12330774"/>
                <a:gd name="connsiteY927-16532" fmla="*/ 2119648 h 4714424"/>
                <a:gd name="connsiteX928-16533" fmla="*/ 2161714 w 12330774"/>
                <a:gd name="connsiteY928-16534" fmla="*/ 1928462 h 4714424"/>
                <a:gd name="connsiteX929-16535" fmla="*/ 2136711 w 12330774"/>
                <a:gd name="connsiteY929-16536" fmla="*/ 1900773 h 4714424"/>
                <a:gd name="connsiteX930-16537" fmla="*/ 2020030 w 12330774"/>
                <a:gd name="connsiteY930-16538" fmla="*/ 1910003 h 4714424"/>
                <a:gd name="connsiteX931-16539" fmla="*/ 1764785 w 12330774"/>
                <a:gd name="connsiteY931-16540" fmla="*/ 1935054 h 4714424"/>
                <a:gd name="connsiteX932-16541" fmla="*/ 1747075 w 12330774"/>
                <a:gd name="connsiteY932-16542" fmla="*/ 1950876 h 4714424"/>
                <a:gd name="connsiteX933-16543" fmla="*/ 1759576 w 12330774"/>
                <a:gd name="connsiteY933-16544" fmla="*/ 2142062 h 4714424"/>
                <a:gd name="connsiteX934-16545" fmla="*/ 1784582 w 12330774"/>
                <a:gd name="connsiteY934-16546" fmla="*/ 2168435 h 4714424"/>
                <a:gd name="connsiteX935-16547" fmla="*/ 1899180 w 12330774"/>
                <a:gd name="connsiteY935-16548" fmla="*/ 2156567 h 4714424"/>
                <a:gd name="connsiteX936-16549" fmla="*/ 1917858 w 12330774"/>
                <a:gd name="connsiteY936-16550" fmla="*/ 2140809 h 4714424"/>
                <a:gd name="connsiteX937-16551" fmla="*/ 1917933 w 12330774"/>
                <a:gd name="connsiteY937-16552" fmla="*/ 2142062 h 4714424"/>
                <a:gd name="connsiteX938-16553" fmla="*/ 1917933 w 12330774"/>
                <a:gd name="connsiteY938-16554" fmla="*/ 2140746 h 4714424"/>
                <a:gd name="connsiteX939-16555" fmla="*/ 1917858 w 12330774"/>
                <a:gd name="connsiteY939-16556" fmla="*/ 2140809 h 4714424"/>
                <a:gd name="connsiteX940-16557" fmla="*/ 1906472 w 12330774"/>
                <a:gd name="connsiteY940-16558" fmla="*/ 1950876 h 4714424"/>
                <a:gd name="connsiteX941-16559" fmla="*/ 1881467 w 12330774"/>
                <a:gd name="connsiteY941-16560" fmla="*/ 1923187 h 4714424"/>
                <a:gd name="connsiteX942-16561" fmla="*/ 1764785 w 12330774"/>
                <a:gd name="connsiteY942-16562" fmla="*/ 1935054 h 4714424"/>
                <a:gd name="connsiteX943-16563" fmla="*/ 1510584 w 12330774"/>
                <a:gd name="connsiteY943-16564" fmla="*/ 1961422 h 4714424"/>
                <a:gd name="connsiteX944-16565" fmla="*/ 1492874 w 12330774"/>
                <a:gd name="connsiteY944-16566" fmla="*/ 1975927 h 4714424"/>
                <a:gd name="connsiteX945-16567" fmla="*/ 1507460 w 12330774"/>
                <a:gd name="connsiteY945-16568" fmla="*/ 2168435 h 4714424"/>
                <a:gd name="connsiteX946-16569" fmla="*/ 1532465 w 12330774"/>
                <a:gd name="connsiteY946-16570" fmla="*/ 2194803 h 4714424"/>
                <a:gd name="connsiteX947-16571" fmla="*/ 1647063 w 12330774"/>
                <a:gd name="connsiteY947-16572" fmla="*/ 2181619 h 4714424"/>
                <a:gd name="connsiteX948-16573" fmla="*/ 1664773 w 12330774"/>
                <a:gd name="connsiteY948-16574" fmla="*/ 2167114 h 4714424"/>
                <a:gd name="connsiteX949-16575" fmla="*/ 1651231 w 12330774"/>
                <a:gd name="connsiteY949-16576" fmla="*/ 1974610 h 4714424"/>
                <a:gd name="connsiteX950-16577" fmla="*/ 1626225 w 12330774"/>
                <a:gd name="connsiteY950-16578" fmla="*/ 1948238 h 4714424"/>
                <a:gd name="connsiteX951-16579" fmla="*/ 1510584 w 12330774"/>
                <a:gd name="connsiteY951-16580" fmla="*/ 1961422 h 4714424"/>
                <a:gd name="connsiteX952-16581" fmla="*/ 1255343 w 12330774"/>
                <a:gd name="connsiteY952-16582" fmla="*/ 1993070 h 4714424"/>
                <a:gd name="connsiteX953-16583" fmla="*/ 1237633 w 12330774"/>
                <a:gd name="connsiteY953-16584" fmla="*/ 2007571 h 4714424"/>
                <a:gd name="connsiteX954-16585" fmla="*/ 1254303 w 12330774"/>
                <a:gd name="connsiteY954-16586" fmla="*/ 2200078 h 4714424"/>
                <a:gd name="connsiteX955-16587" fmla="*/ 1280349 w 12330774"/>
                <a:gd name="connsiteY955-16588" fmla="*/ 2226451 h 4714424"/>
                <a:gd name="connsiteX956-16589" fmla="*/ 1394946 w 12330774"/>
                <a:gd name="connsiteY956-16590" fmla="*/ 2211946 h 4714424"/>
                <a:gd name="connsiteX957-16591" fmla="*/ 1412656 w 12330774"/>
                <a:gd name="connsiteY957-16592" fmla="*/ 2197441 h 4714424"/>
                <a:gd name="connsiteX958-16593" fmla="*/ 1411615 w 12330774"/>
                <a:gd name="connsiteY958-16594" fmla="*/ 2196124 h 4714424"/>
                <a:gd name="connsiteX959-16595" fmla="*/ 1395986 w 12330774"/>
                <a:gd name="connsiteY959-16596" fmla="*/ 2003616 h 4714424"/>
                <a:gd name="connsiteX960-16597" fmla="*/ 1370984 w 12330774"/>
                <a:gd name="connsiteY960-16598" fmla="*/ 1977244 h 4714424"/>
                <a:gd name="connsiteX961-16599" fmla="*/ 1255343 w 12330774"/>
                <a:gd name="connsiteY961-16600" fmla="*/ 1993070 h 4714424"/>
                <a:gd name="connsiteX962-16601" fmla="*/ 1001142 w 12330774"/>
                <a:gd name="connsiteY962-16602" fmla="*/ 2031306 h 4714424"/>
                <a:gd name="connsiteX963-16603" fmla="*/ 984473 w 12330774"/>
                <a:gd name="connsiteY963-16604" fmla="*/ 2045811 h 4714424"/>
                <a:gd name="connsiteX964-16605" fmla="*/ 1003226 w 12330774"/>
                <a:gd name="connsiteY964-16606" fmla="*/ 2238319 h 4714424"/>
                <a:gd name="connsiteX965-16607" fmla="*/ 1029272 w 12330774"/>
                <a:gd name="connsiteY965-16608" fmla="*/ 2263370 h 4714424"/>
                <a:gd name="connsiteX966-16609" fmla="*/ 1143870 w 12330774"/>
                <a:gd name="connsiteY966-16610" fmla="*/ 2246227 h 4714424"/>
                <a:gd name="connsiteX967-16611" fmla="*/ 1160539 w 12330774"/>
                <a:gd name="connsiteY967-16612" fmla="*/ 2231722 h 4714424"/>
                <a:gd name="connsiteX968-16613" fmla="*/ 1142829 w 12330774"/>
                <a:gd name="connsiteY968-16614" fmla="*/ 2039219 h 4714424"/>
                <a:gd name="connsiteX969-16615" fmla="*/ 1116783 w 12330774"/>
                <a:gd name="connsiteY969-16616" fmla="*/ 2014168 h 4714424"/>
                <a:gd name="connsiteX970-16617" fmla="*/ 1001142 w 12330774"/>
                <a:gd name="connsiteY970-16618" fmla="*/ 2031306 h 4714424"/>
                <a:gd name="connsiteX971-16619" fmla="*/ 746941 w 12330774"/>
                <a:gd name="connsiteY971-16620" fmla="*/ 2073500 h 4714424"/>
                <a:gd name="connsiteX972-16621" fmla="*/ 730275 w 12330774"/>
                <a:gd name="connsiteY972-16622" fmla="*/ 2086684 h 4714424"/>
                <a:gd name="connsiteX973-16623" fmla="*/ 752150 w 12330774"/>
                <a:gd name="connsiteY973-16624" fmla="*/ 2280508 h 4714424"/>
                <a:gd name="connsiteX974-16625" fmla="*/ 778196 w 12330774"/>
                <a:gd name="connsiteY974-16626" fmla="*/ 2305564 h 4714424"/>
                <a:gd name="connsiteX975-16627" fmla="*/ 891753 w 12330774"/>
                <a:gd name="connsiteY975-16628" fmla="*/ 2285784 h 4714424"/>
                <a:gd name="connsiteX976-16629" fmla="*/ 908422 w 12330774"/>
                <a:gd name="connsiteY976-16630" fmla="*/ 2271278 h 4714424"/>
                <a:gd name="connsiteX977-16631" fmla="*/ 888629 w 12330774"/>
                <a:gd name="connsiteY977-16632" fmla="*/ 2078775 h 4714424"/>
                <a:gd name="connsiteX978-16633" fmla="*/ 862582 w 12330774"/>
                <a:gd name="connsiteY978-16634" fmla="*/ 2053719 h 4714424"/>
                <a:gd name="connsiteX979-16635" fmla="*/ 746941 w 12330774"/>
                <a:gd name="connsiteY979-16636" fmla="*/ 2073500 h 4714424"/>
                <a:gd name="connsiteX980-16637" fmla="*/ 492744 w 12330774"/>
                <a:gd name="connsiteY980-16638" fmla="*/ 2120965 h 4714424"/>
                <a:gd name="connsiteX981-16639" fmla="*/ 477115 w 12330774"/>
                <a:gd name="connsiteY981-16640" fmla="*/ 2134154 h 4714424"/>
                <a:gd name="connsiteX982-16641" fmla="*/ 502117 w 12330774"/>
                <a:gd name="connsiteY982-16642" fmla="*/ 2327978 h 4714424"/>
                <a:gd name="connsiteX983-16643" fmla="*/ 528163 w 12330774"/>
                <a:gd name="connsiteY983-16644" fmla="*/ 2351713 h 4714424"/>
                <a:gd name="connsiteX984-16645" fmla="*/ 641720 w 12330774"/>
                <a:gd name="connsiteY984-16646" fmla="*/ 2329294 h 4714424"/>
                <a:gd name="connsiteX985-16647" fmla="*/ 657204 w 12330774"/>
                <a:gd name="connsiteY985-16648" fmla="*/ 2316230 h 4714424"/>
                <a:gd name="connsiteX986-16649" fmla="*/ 657346 w 12330774"/>
                <a:gd name="connsiteY986-16650" fmla="*/ 2317427 h 4714424"/>
                <a:gd name="connsiteX987-16651" fmla="*/ 657346 w 12330774"/>
                <a:gd name="connsiteY987-16652" fmla="*/ 2316111 h 4714424"/>
                <a:gd name="connsiteX988-16653" fmla="*/ 657204 w 12330774"/>
                <a:gd name="connsiteY988-16654" fmla="*/ 2316230 h 4714424"/>
                <a:gd name="connsiteX989-16655" fmla="*/ 634428 w 12330774"/>
                <a:gd name="connsiteY989-16656" fmla="*/ 2123603 h 4714424"/>
                <a:gd name="connsiteX990-16657" fmla="*/ 608382 w 12330774"/>
                <a:gd name="connsiteY990-16658" fmla="*/ 2098551 h 4714424"/>
                <a:gd name="connsiteX991-16659" fmla="*/ 492744 w 12330774"/>
                <a:gd name="connsiteY991-16660" fmla="*/ 2120965 h 4714424"/>
                <a:gd name="connsiteX992-16661" fmla="*/ 237499 w 12330774"/>
                <a:gd name="connsiteY992-16662" fmla="*/ 2176343 h 4714424"/>
                <a:gd name="connsiteX993-16663" fmla="*/ 222914 w 12330774"/>
                <a:gd name="connsiteY993-16664" fmla="*/ 2188211 h 4714424"/>
                <a:gd name="connsiteX994-16665" fmla="*/ 252084 w 12330774"/>
                <a:gd name="connsiteY994-16666" fmla="*/ 2383356 h 4714424"/>
                <a:gd name="connsiteX995-16667" fmla="*/ 279171 w 12330774"/>
                <a:gd name="connsiteY995-16668" fmla="*/ 2407091 h 4714424"/>
                <a:gd name="connsiteX996-16669" fmla="*/ 391688 w 12330774"/>
                <a:gd name="connsiteY996-16670" fmla="*/ 2380719 h 4714424"/>
                <a:gd name="connsiteX997-16671" fmla="*/ 407313 w 12330774"/>
                <a:gd name="connsiteY997-16672" fmla="*/ 2367534 h 4714424"/>
                <a:gd name="connsiteX998-16673" fmla="*/ 406273 w 12330774"/>
                <a:gd name="connsiteY998-16674" fmla="*/ 2367535 h 4714424"/>
                <a:gd name="connsiteX999-16675" fmla="*/ 380227 w 12330774"/>
                <a:gd name="connsiteY999-16676" fmla="*/ 2173710 h 4714424"/>
                <a:gd name="connsiteX1000-16677" fmla="*/ 353140 w 12330774"/>
                <a:gd name="connsiteY1000-16678" fmla="*/ 2149976 h 4714424"/>
                <a:gd name="connsiteX1001-16679" fmla="*/ 237499 w 12330774"/>
                <a:gd name="connsiteY1001-16680" fmla="*/ 2176343 h 4714424"/>
                <a:gd name="connsiteX1002-16681" fmla="*/ 0 w 12330774"/>
                <a:gd name="connsiteY1002-16682" fmla="*/ 2149329 h 4714424"/>
                <a:gd name="connsiteX1003-16683" fmla="*/ 53213 w 12330774"/>
                <a:gd name="connsiteY1003-16684" fmla="*/ 2136125 h 4714424"/>
                <a:gd name="connsiteX1004-16685" fmla="*/ 4043212 w 12330774"/>
                <a:gd name="connsiteY1004-16686" fmla="*/ 1771552 h 4714424"/>
                <a:gd name="connsiteX1005-16687" fmla="*/ 8509436 w 12330774"/>
                <a:gd name="connsiteY1005-16688" fmla="*/ 1361490 h 4714424"/>
                <a:gd name="connsiteX1006-16689" fmla="*/ 11251466 w 12330774"/>
                <a:gd name="connsiteY1006-16690" fmla="*/ 554544 h 4714424"/>
                <a:gd name="connsiteX1007-16691" fmla="*/ 11970313 w 12330774"/>
                <a:gd name="connsiteY1007-16692" fmla="*/ 97008 h 4714424"/>
                <a:gd name="connsiteX1008-16693" fmla="*/ 12010811 w 12330774"/>
                <a:gd name="connsiteY1008-16694" fmla="*/ 36851 h 4714424"/>
                <a:gd name="connsiteX1009-16695" fmla="*/ 12028827 w 12330774"/>
                <a:gd name="connsiteY1009-16696" fmla="*/ 0 h 4714424"/>
                <a:gd name="connsiteX1010-16697" fmla="*/ 12064662 w 12330774"/>
                <a:gd name="connsiteY1010-16698" fmla="*/ 144107 h 4714424"/>
                <a:gd name="connsiteX1011-16699" fmla="*/ 12038031 w 12330774"/>
                <a:gd name="connsiteY1011-16700" fmla="*/ 118105 h 4714424"/>
                <a:gd name="connsiteX1012-16701" fmla="*/ 12006776 w 12330774"/>
                <a:gd name="connsiteY1012-16702" fmla="*/ 122064 h 4714424"/>
                <a:gd name="connsiteX1013-16703" fmla="*/ 11956768 w 12330774"/>
                <a:gd name="connsiteY1013-16704" fmla="*/ 185351 h 4714424"/>
                <a:gd name="connsiteX1014-16705" fmla="*/ 11953644 w 12330774"/>
                <a:gd name="connsiteY1014-16706" fmla="*/ 190626 h 4714424"/>
                <a:gd name="connsiteX1015-16707" fmla="*/ 11956768 w 12330774"/>
                <a:gd name="connsiteY1015-16708" fmla="*/ 197218 h 4714424"/>
                <a:gd name="connsiteX1016-16709" fmla="*/ 12061989 w 12330774"/>
                <a:gd name="connsiteY1016-16710" fmla="*/ 352807 h 4714424"/>
                <a:gd name="connsiteX1017-16711" fmla="*/ 12094287 w 12330774"/>
                <a:gd name="connsiteY1017-16712" fmla="*/ 356761 h 4714424"/>
                <a:gd name="connsiteX1018-16713" fmla="*/ 12079294 w 12330774"/>
                <a:gd name="connsiteY1018-16714" fmla="*/ 202948 h 4714424"/>
                <a:gd name="connsiteX1019-16715" fmla="*/ 12081567 w 12330774"/>
                <a:gd name="connsiteY1019-16716" fmla="*/ 212090 h 4714424"/>
                <a:gd name="connsiteX1020-16717" fmla="*/ 12098455 w 12330774"/>
                <a:gd name="connsiteY1020-16718" fmla="*/ 351486 h 4714424"/>
                <a:gd name="connsiteX1021-16719" fmla="*/ 12087185 w 12330774"/>
                <a:gd name="connsiteY1021-16720" fmla="*/ 234684 h 4714424"/>
                <a:gd name="connsiteX1022-16721" fmla="*/ 12091587 w 12330774"/>
                <a:gd name="connsiteY1022-16722" fmla="*/ 252385 h 4714424"/>
                <a:gd name="connsiteX1023-16723" fmla="*/ 12102620 w 12330774"/>
                <a:gd name="connsiteY1023-16724" fmla="*/ 346215 h 4714424"/>
                <a:gd name="connsiteX1024-16725" fmla="*/ 12108872 w 12330774"/>
                <a:gd name="connsiteY1024-16726" fmla="*/ 396318 h 4714424"/>
                <a:gd name="connsiteX1025-16727" fmla="*/ 12294316 w 12330774"/>
                <a:gd name="connsiteY1025-16728" fmla="*/ 2283146 h 4714424"/>
                <a:gd name="connsiteX1026-16729" fmla="*/ 12303688 w 12330774"/>
                <a:gd name="connsiteY1026-16730" fmla="*/ 2389949 h 4714424"/>
                <a:gd name="connsiteX1027-16731" fmla="*/ 12325566 w 12330774"/>
                <a:gd name="connsiteY1027-16732" fmla="*/ 2662886 h 4714424"/>
                <a:gd name="connsiteX1028-16733" fmla="*/ 12330774 w 12330774"/>
                <a:gd name="connsiteY1028-16734" fmla="*/ 2738045 h 4714424"/>
                <a:gd name="connsiteX1029-16735" fmla="*/ 12326610 w 12330774"/>
                <a:gd name="connsiteY1029-16736" fmla="*/ 2747275 h 4714424"/>
                <a:gd name="connsiteX1030-16737" fmla="*/ 12327650 w 12330774"/>
                <a:gd name="connsiteY1030-16738" fmla="*/ 2768367 h 4714424"/>
                <a:gd name="connsiteX1031-16739" fmla="*/ 11698304 w 12330774"/>
                <a:gd name="connsiteY1031-16740" fmla="*/ 3370022 h 4714424"/>
                <a:gd name="connsiteX1032-16741" fmla="*/ 9034503 w 12330774"/>
                <a:gd name="connsiteY1032-16742" fmla="*/ 4226673 h 4714424"/>
                <a:gd name="connsiteX1033-16743" fmla="*/ 7148072 w 12330774"/>
                <a:gd name="connsiteY1033-16744" fmla="*/ 4465367 h 4714424"/>
                <a:gd name="connsiteX1034-16745" fmla="*/ 5157341 w 12330774"/>
                <a:gd name="connsiteY1034-16746" fmla="*/ 4519660 h 4714424"/>
                <a:gd name="connsiteX1035-16747" fmla="*/ 1090025 w 12330774"/>
                <a:gd name="connsiteY1035-16748" fmla="*/ 4623271 h 4714424"/>
                <a:gd name="connsiteX1036-16749" fmla="*/ 637856 w 12330774"/>
                <a:gd name="connsiteY1036-16750" fmla="*/ 4714424 h 4714424"/>
                <a:gd name="connsiteX1037-16751" fmla="*/ 611100 w 12330774"/>
                <a:gd name="connsiteY1037-16752" fmla="*/ 4606825 h 4714424"/>
                <a:gd name="connsiteX1038-16753" fmla="*/ 669850 w 12330774"/>
                <a:gd name="connsiteY1038-16754" fmla="*/ 4594546 h 4714424"/>
                <a:gd name="connsiteX1039-16755" fmla="*/ 685476 w 12330774"/>
                <a:gd name="connsiteY1039-16756" fmla="*/ 4581362 h 4714424"/>
                <a:gd name="connsiteX1040-16757" fmla="*/ 660474 w 12330774"/>
                <a:gd name="connsiteY1040-16758" fmla="*/ 4387534 h 4714424"/>
                <a:gd name="connsiteX1041-16759" fmla="*/ 634428 w 12330774"/>
                <a:gd name="connsiteY1041-16760" fmla="*/ 4363803 h 4714424"/>
                <a:gd name="connsiteX1042-16761" fmla="*/ 554735 w 12330774"/>
                <a:gd name="connsiteY1042-16762" fmla="*/ 4380156 h 4714424"/>
                <a:gd name="connsiteX1043-16763" fmla="*/ 523510 w 12330774"/>
                <a:gd name="connsiteY1043-16764" fmla="*/ 4254589 h 4714424"/>
                <a:gd name="connsiteX1044-16765" fmla="*/ 960511 w 12330774"/>
                <a:gd name="connsiteY1044-16766" fmla="*/ 4167341 h 4714424"/>
                <a:gd name="connsiteX1045-16767" fmla="*/ 649013 w 12330774"/>
                <a:gd name="connsiteY1045-16768" fmla="*/ 2428184 h 4714424"/>
                <a:gd name="connsiteX1046-16769" fmla="*/ 294538 w 12330774"/>
                <a:gd name="connsiteY1046-16770" fmla="*/ 2504332 h 4714424"/>
                <a:gd name="connsiteX1047-16771" fmla="*/ 100798 w 12330774"/>
                <a:gd name="connsiteY1047-16772" fmla="*/ 2554683 h 4714424"/>
                <a:gd name="connsiteX1048-16773" fmla="*/ 76391 w 12330774"/>
                <a:gd name="connsiteY1048-16774" fmla="*/ 2456530 h 4714424"/>
                <a:gd name="connsiteX1049-16775" fmla="*/ 144779 w 12330774"/>
                <a:gd name="connsiteY1049-16776" fmla="*/ 2438735 h 4714424"/>
                <a:gd name="connsiteX1050-16777" fmla="*/ 159364 w 12330774"/>
                <a:gd name="connsiteY1050-16778" fmla="*/ 2426867 h 4714424"/>
                <a:gd name="connsiteX1051-16779" fmla="*/ 160405 w 12330774"/>
                <a:gd name="connsiteY1051-16780" fmla="*/ 2425551 h 4714424"/>
                <a:gd name="connsiteX1052-16781" fmla="*/ 130194 w 12330774"/>
                <a:gd name="connsiteY1052-16782" fmla="*/ 2231722 h 4714424"/>
                <a:gd name="connsiteX1053-16783" fmla="*/ 103108 w 12330774"/>
                <a:gd name="connsiteY1053-16784" fmla="*/ 2209308 h 4714424"/>
                <a:gd name="connsiteX1054-16785" fmla="*/ 20314 w 12330774"/>
                <a:gd name="connsiteY1054-16786" fmla="*/ 2231021 h 4714424"/>
                <a:gd name="connsiteX1055-16787" fmla="*/ 0 w 12330774"/>
                <a:gd name="connsiteY1055-16788" fmla="*/ 2149329 h 4714424"/>
                <a:gd name="connsiteX0-16789" fmla="*/ 9521027 w 12330774"/>
                <a:gd name="connsiteY0-16790" fmla="*/ 3765183 h 4714424"/>
                <a:gd name="connsiteX1-16791" fmla="*/ 9409554 w 12330774"/>
                <a:gd name="connsiteY1-16792" fmla="*/ 3794193 h 4714424"/>
                <a:gd name="connsiteX2-16793" fmla="*/ 9394969 w 12330774"/>
                <a:gd name="connsiteY2-16794" fmla="*/ 3806060 h 4714424"/>
                <a:gd name="connsiteX3-16795" fmla="*/ 9393925 w 12330774"/>
                <a:gd name="connsiteY3-16796" fmla="*/ 3806060 h 4714424"/>
                <a:gd name="connsiteX4-16797" fmla="*/ 9423096 w 12330774"/>
                <a:gd name="connsiteY4-16798" fmla="*/ 3999885 h 4714424"/>
                <a:gd name="connsiteX5-16799" fmla="*/ 9450185 w 12330774"/>
                <a:gd name="connsiteY5-16800" fmla="*/ 4023619 h 4714424"/>
                <a:gd name="connsiteX6-16801" fmla="*/ 9565822 w 12330774"/>
                <a:gd name="connsiteY6-16802" fmla="*/ 3993293 h 4714424"/>
                <a:gd name="connsiteX7-16803" fmla="*/ 9580408 w 12330774"/>
                <a:gd name="connsiteY7-16804" fmla="*/ 3981425 h 4714424"/>
                <a:gd name="connsiteX8-16805" fmla="*/ 9548114 w 12330774"/>
                <a:gd name="connsiteY8-16806" fmla="*/ 3787601 h 4714424"/>
                <a:gd name="connsiteX9-16807" fmla="*/ 9521027 w 12330774"/>
                <a:gd name="connsiteY9-16808" fmla="*/ 3765183 h 4714424"/>
                <a:gd name="connsiteX10-16809" fmla="*/ 9162646 w 12330774"/>
                <a:gd name="connsiteY10-16810" fmla="*/ 3848250 h 4714424"/>
                <a:gd name="connsiteX11-16811" fmla="*/ 9147020 w 12330774"/>
                <a:gd name="connsiteY11-16812" fmla="*/ 3861439 h 4714424"/>
                <a:gd name="connsiteX12-16813" fmla="*/ 9145977 w 12330774"/>
                <a:gd name="connsiteY12-16814" fmla="*/ 3860118 h 4714424"/>
                <a:gd name="connsiteX13-16815" fmla="*/ 9168898 w 12330774"/>
                <a:gd name="connsiteY13-16816" fmla="*/ 4053947 h 4714424"/>
                <a:gd name="connsiteX14-16817" fmla="*/ 9194944 w 12330774"/>
                <a:gd name="connsiteY14-16818" fmla="*/ 4078998 h 4714424"/>
                <a:gd name="connsiteX15-16819" fmla="*/ 9312666 w 12330774"/>
                <a:gd name="connsiteY15-16820" fmla="*/ 4055263 h 4714424"/>
                <a:gd name="connsiteX16-16821" fmla="*/ 9328292 w 12330774"/>
                <a:gd name="connsiteY16-16822" fmla="*/ 4042079 h 4714424"/>
                <a:gd name="connsiteX17-16823" fmla="*/ 9301205 w 12330774"/>
                <a:gd name="connsiteY17-16824" fmla="*/ 3848250 h 4714424"/>
                <a:gd name="connsiteX18-16825" fmla="*/ 9274119 w 12330774"/>
                <a:gd name="connsiteY18-16826" fmla="*/ 3824520 h 4714424"/>
                <a:gd name="connsiteX19-16827" fmla="*/ 9162646 w 12330774"/>
                <a:gd name="connsiteY19-16828" fmla="*/ 3848250 h 4714424"/>
                <a:gd name="connsiteX20-16829" fmla="*/ 9766892 w 12330774"/>
                <a:gd name="connsiteY20-16830" fmla="*/ 3695304 h 4714424"/>
                <a:gd name="connsiteX21-16831" fmla="*/ 9655419 w 12330774"/>
                <a:gd name="connsiteY21-16832" fmla="*/ 3728264 h 4714424"/>
                <a:gd name="connsiteX22-16833" fmla="*/ 9641877 w 12330774"/>
                <a:gd name="connsiteY22-16834" fmla="*/ 3740131 h 4714424"/>
                <a:gd name="connsiteX23-16835" fmla="*/ 9640833 w 12330774"/>
                <a:gd name="connsiteY23-16836" fmla="*/ 3738814 h 4714424"/>
                <a:gd name="connsiteX24-16837" fmla="*/ 9675216 w 12330774"/>
                <a:gd name="connsiteY24-16838" fmla="*/ 3932639 h 4714424"/>
                <a:gd name="connsiteX25-16839" fmla="*/ 9703342 w 12330774"/>
                <a:gd name="connsiteY25-16840" fmla="*/ 3955053 h 4714424"/>
                <a:gd name="connsiteX26-16841" fmla="*/ 9817940 w 12330774"/>
                <a:gd name="connsiteY26-16842" fmla="*/ 3922092 h 4714424"/>
                <a:gd name="connsiteX27-16843" fmla="*/ 9831485 w 12330774"/>
                <a:gd name="connsiteY27-16844" fmla="*/ 3910225 h 4714424"/>
                <a:gd name="connsiteX28-16845" fmla="*/ 9795022 w 12330774"/>
                <a:gd name="connsiteY28-16846" fmla="*/ 3716396 h 4714424"/>
                <a:gd name="connsiteX29-16847" fmla="*/ 9766892 w 12330774"/>
                <a:gd name="connsiteY29-16848" fmla="*/ 3695304 h 4714424"/>
                <a:gd name="connsiteX30-16849" fmla="*/ 10013800 w 12330774"/>
                <a:gd name="connsiteY30-16850" fmla="*/ 3618828 h 4714424"/>
                <a:gd name="connsiteX31-16851" fmla="*/ 9902327 w 12330774"/>
                <a:gd name="connsiteY31-16852" fmla="*/ 3654426 h 4714424"/>
                <a:gd name="connsiteX32-16853" fmla="*/ 9893211 w 12330774"/>
                <a:gd name="connsiteY32-16854" fmla="*/ 3660855 h 4714424"/>
                <a:gd name="connsiteX33-16855" fmla="*/ 9888988 w 12330774"/>
                <a:gd name="connsiteY33-16856" fmla="*/ 3666040 h 4714424"/>
                <a:gd name="connsiteX34-16857" fmla="*/ 9888783 w 12330774"/>
                <a:gd name="connsiteY34-16858" fmla="*/ 3664977 h 4714424"/>
                <a:gd name="connsiteX35-16859" fmla="*/ 9888782 w 12330774"/>
                <a:gd name="connsiteY35-16860" fmla="*/ 3666293 h 4714424"/>
                <a:gd name="connsiteX36-16861" fmla="*/ 9888988 w 12330774"/>
                <a:gd name="connsiteY36-16862" fmla="*/ 3666040 h 4714424"/>
                <a:gd name="connsiteX37-16863" fmla="*/ 9926289 w 12330774"/>
                <a:gd name="connsiteY37-16864" fmla="*/ 3858801 h 4714424"/>
                <a:gd name="connsiteX38-16865" fmla="*/ 9954419 w 12330774"/>
                <a:gd name="connsiteY38-16866" fmla="*/ 3881215 h 4714424"/>
                <a:gd name="connsiteX39-16867" fmla="*/ 10067973 w 12330774"/>
                <a:gd name="connsiteY39-16868" fmla="*/ 3844296 h 4714424"/>
                <a:gd name="connsiteX40-16869" fmla="*/ 10081518 w 12330774"/>
                <a:gd name="connsiteY40-16870" fmla="*/ 3832429 h 4714424"/>
                <a:gd name="connsiteX41-16871" fmla="*/ 10041930 w 12330774"/>
                <a:gd name="connsiteY41-16872" fmla="*/ 3639925 h 4714424"/>
                <a:gd name="connsiteX42-16873" fmla="*/ 10013800 w 12330774"/>
                <a:gd name="connsiteY42-16874" fmla="*/ 3618828 h 4714424"/>
                <a:gd name="connsiteX43-16875" fmla="*/ 8914697 w 12330774"/>
                <a:gd name="connsiteY43-16876" fmla="*/ 3886490 h 4714424"/>
                <a:gd name="connsiteX44-16877" fmla="*/ 8896988 w 12330774"/>
                <a:gd name="connsiteY44-16878" fmla="*/ 3900995 h 4714424"/>
                <a:gd name="connsiteX45-16879" fmla="*/ 8912613 w 12330774"/>
                <a:gd name="connsiteY45-16880" fmla="*/ 4093498 h 4714424"/>
                <a:gd name="connsiteX46-16881" fmla="*/ 8937615 w 12330774"/>
                <a:gd name="connsiteY46-16882" fmla="*/ 4119871 h 4714424"/>
                <a:gd name="connsiteX47-16883" fmla="*/ 8988664 w 12330774"/>
                <a:gd name="connsiteY47-16884" fmla="*/ 4113279 h 4714424"/>
                <a:gd name="connsiteX48-16885" fmla="*/ 9055341 w 12330774"/>
                <a:gd name="connsiteY48-16886" fmla="*/ 4104050 h 4714424"/>
                <a:gd name="connsiteX49-16887" fmla="*/ 9072010 w 12330774"/>
                <a:gd name="connsiteY49-16888" fmla="*/ 4089544 h 4714424"/>
                <a:gd name="connsiteX50-16889" fmla="*/ 9053257 w 12330774"/>
                <a:gd name="connsiteY50-16890" fmla="*/ 3897037 h 4714424"/>
                <a:gd name="connsiteX51-16891" fmla="*/ 9027211 w 12330774"/>
                <a:gd name="connsiteY51-16892" fmla="*/ 3871985 h 4714424"/>
                <a:gd name="connsiteX52-16893" fmla="*/ 8965746 w 12330774"/>
                <a:gd name="connsiteY52-16894" fmla="*/ 3879898 h 4714424"/>
                <a:gd name="connsiteX53-16895" fmla="*/ 8914697 w 12330774"/>
                <a:gd name="connsiteY53-16896" fmla="*/ 3886490 h 4714424"/>
                <a:gd name="connsiteX54-16897" fmla="*/ 10258624 w 12330774"/>
                <a:gd name="connsiteY54-16898" fmla="*/ 3537077 h 4714424"/>
                <a:gd name="connsiteX55-16899" fmla="*/ 10147151 w 12330774"/>
                <a:gd name="connsiteY55-16900" fmla="*/ 3575312 h 4714424"/>
                <a:gd name="connsiteX56-16901" fmla="*/ 10134650 w 12330774"/>
                <a:gd name="connsiteY56-16902" fmla="*/ 3587180 h 4714424"/>
                <a:gd name="connsiteX57-16903" fmla="*/ 10175281 w 12330774"/>
                <a:gd name="connsiteY57-16904" fmla="*/ 3779688 h 4714424"/>
                <a:gd name="connsiteX58-16905" fmla="*/ 10203408 w 12330774"/>
                <a:gd name="connsiteY58-16906" fmla="*/ 3800785 h 4714424"/>
                <a:gd name="connsiteX59-16907" fmla="*/ 10315925 w 12330774"/>
                <a:gd name="connsiteY59-16908" fmla="*/ 3762545 h 4714424"/>
                <a:gd name="connsiteX60-16909" fmla="*/ 10328426 w 12330774"/>
                <a:gd name="connsiteY60-16910" fmla="*/ 3750682 h 4714424"/>
                <a:gd name="connsiteX61-16911" fmla="*/ 10286754 w 12330774"/>
                <a:gd name="connsiteY61-16912" fmla="*/ 3558174 h 4714424"/>
                <a:gd name="connsiteX62-16913" fmla="*/ 10258624 w 12330774"/>
                <a:gd name="connsiteY62-16914" fmla="*/ 3537077 h 4714424"/>
                <a:gd name="connsiteX63-16915" fmla="*/ 8661537 w 12330774"/>
                <a:gd name="connsiteY63-16916" fmla="*/ 3918134 h 4714424"/>
                <a:gd name="connsiteX64-16917" fmla="*/ 8643827 w 12330774"/>
                <a:gd name="connsiteY64-16918" fmla="*/ 3932639 h 4714424"/>
                <a:gd name="connsiteX65-16919" fmla="*/ 8659456 w 12330774"/>
                <a:gd name="connsiteY65-16920" fmla="*/ 4125147 h 4714424"/>
                <a:gd name="connsiteX66-16921" fmla="*/ 8684458 w 12330774"/>
                <a:gd name="connsiteY66-16922" fmla="*/ 4151515 h 4714424"/>
                <a:gd name="connsiteX67-16923" fmla="*/ 8800096 w 12330774"/>
                <a:gd name="connsiteY67-16924" fmla="*/ 4137014 h 4714424"/>
                <a:gd name="connsiteX68-16925" fmla="*/ 8817809 w 12330774"/>
                <a:gd name="connsiteY68-16926" fmla="*/ 4122509 h 4714424"/>
                <a:gd name="connsiteX69-16927" fmla="*/ 8802180 w 12330774"/>
                <a:gd name="connsiteY69-16928" fmla="*/ 3930001 h 4714424"/>
                <a:gd name="connsiteX70-16929" fmla="*/ 8777178 w 12330774"/>
                <a:gd name="connsiteY70-16930" fmla="*/ 3903633 h 4714424"/>
                <a:gd name="connsiteX71-16931" fmla="*/ 8661537 w 12330774"/>
                <a:gd name="connsiteY71-16932" fmla="*/ 3918134 h 4714424"/>
                <a:gd name="connsiteX72-16933" fmla="*/ 10502408 w 12330774"/>
                <a:gd name="connsiteY72-16934" fmla="*/ 3450055 h 4714424"/>
                <a:gd name="connsiteX73-16935" fmla="*/ 10391975 w 12330774"/>
                <a:gd name="connsiteY73-16936" fmla="*/ 3489612 h 4714424"/>
                <a:gd name="connsiteX74-16937" fmla="*/ 10379474 w 12330774"/>
                <a:gd name="connsiteY74-16938" fmla="*/ 3501475 h 4714424"/>
                <a:gd name="connsiteX75-16939" fmla="*/ 10379474 w 12330774"/>
                <a:gd name="connsiteY75-16940" fmla="*/ 3502796 h 4714424"/>
                <a:gd name="connsiteX76-16941" fmla="*/ 10422190 w 12330774"/>
                <a:gd name="connsiteY76-16942" fmla="*/ 3695303 h 4714424"/>
                <a:gd name="connsiteX77-16943" fmla="*/ 10450316 w 12330774"/>
                <a:gd name="connsiteY77-16944" fmla="*/ 3715080 h 4714424"/>
                <a:gd name="connsiteX78-16945" fmla="*/ 10562833 w 12330774"/>
                <a:gd name="connsiteY78-16946" fmla="*/ 3674207 h 4714424"/>
                <a:gd name="connsiteX79-16947" fmla="*/ 10575334 w 12330774"/>
                <a:gd name="connsiteY79-16948" fmla="*/ 3662339 h 4714424"/>
                <a:gd name="connsiteX80-16949" fmla="*/ 10530535 w 12330774"/>
                <a:gd name="connsiteY80-16950" fmla="*/ 3469831 h 4714424"/>
                <a:gd name="connsiteX81-16951" fmla="*/ 10502408 w 12330774"/>
                <a:gd name="connsiteY81-16952" fmla="*/ 3450055 h 4714424"/>
                <a:gd name="connsiteX82-16953" fmla="*/ 8407336 w 12330774"/>
                <a:gd name="connsiteY82-16954" fmla="*/ 3951098 h 4714424"/>
                <a:gd name="connsiteX83-16955" fmla="*/ 8389626 w 12330774"/>
                <a:gd name="connsiteY83-16956" fmla="*/ 3965604 h 4714424"/>
                <a:gd name="connsiteX84-16957" fmla="*/ 8405255 w 12330774"/>
                <a:gd name="connsiteY84-16958" fmla="*/ 4158107 h 4714424"/>
                <a:gd name="connsiteX85-16959" fmla="*/ 8430257 w 12330774"/>
                <a:gd name="connsiteY85-16960" fmla="*/ 4184480 h 4714424"/>
                <a:gd name="connsiteX86-16961" fmla="*/ 8545895 w 12330774"/>
                <a:gd name="connsiteY86-16962" fmla="*/ 4169974 h 4714424"/>
                <a:gd name="connsiteX87-16963" fmla="*/ 8563608 w 12330774"/>
                <a:gd name="connsiteY87-16964" fmla="*/ 4155473 h 4714424"/>
                <a:gd name="connsiteX88-16965" fmla="*/ 8547979 w 12330774"/>
                <a:gd name="connsiteY88-16966" fmla="*/ 3962966 h 4714424"/>
                <a:gd name="connsiteX89-16967" fmla="*/ 8522977 w 12330774"/>
                <a:gd name="connsiteY89-16968" fmla="*/ 3936593 h 4714424"/>
                <a:gd name="connsiteX90-16969" fmla="*/ 8407336 w 12330774"/>
                <a:gd name="connsiteY90-16970" fmla="*/ 3951098 h 4714424"/>
                <a:gd name="connsiteX91-16971" fmla="*/ 10745148 w 12330774"/>
                <a:gd name="connsiteY91-16972" fmla="*/ 3357758 h 4714424"/>
                <a:gd name="connsiteX92-16973" fmla="*/ 10634715 w 12330774"/>
                <a:gd name="connsiteY92-16974" fmla="*/ 3399948 h 4714424"/>
                <a:gd name="connsiteX93-16975" fmla="*/ 10623258 w 12330774"/>
                <a:gd name="connsiteY93-16976" fmla="*/ 3411815 h 4714424"/>
                <a:gd name="connsiteX94-16977" fmla="*/ 10624298 w 12330774"/>
                <a:gd name="connsiteY94-16978" fmla="*/ 3413136 h 4714424"/>
                <a:gd name="connsiteX95-16979" fmla="*/ 10669098 w 12330774"/>
                <a:gd name="connsiteY95-16980" fmla="*/ 3605640 h 4714424"/>
                <a:gd name="connsiteX96-16981" fmla="*/ 10698268 w 12330774"/>
                <a:gd name="connsiteY96-16982" fmla="*/ 3625420 h 4714424"/>
                <a:gd name="connsiteX97-16983" fmla="*/ 10809741 w 12330774"/>
                <a:gd name="connsiteY97-16984" fmla="*/ 3581909 h 4714424"/>
                <a:gd name="connsiteX98-16985" fmla="*/ 10821202 w 12330774"/>
                <a:gd name="connsiteY98-16986" fmla="*/ 3570042 h 4714424"/>
                <a:gd name="connsiteX99-16987" fmla="*/ 10774319 w 12330774"/>
                <a:gd name="connsiteY99-16988" fmla="*/ 3377534 h 4714424"/>
                <a:gd name="connsiteX100-16989" fmla="*/ 10745148 w 12330774"/>
                <a:gd name="connsiteY100-16990" fmla="*/ 3357758 h 4714424"/>
                <a:gd name="connsiteX101-16991" fmla="*/ 8154179 w 12330774"/>
                <a:gd name="connsiteY101-16992" fmla="*/ 3982742 h 4714424"/>
                <a:gd name="connsiteX102-16993" fmla="*/ 8136469 w 12330774"/>
                <a:gd name="connsiteY102-16994" fmla="*/ 3997247 h 4714424"/>
                <a:gd name="connsiteX103-16995" fmla="*/ 8152095 w 12330774"/>
                <a:gd name="connsiteY103-16996" fmla="*/ 4189754 h 4714424"/>
                <a:gd name="connsiteX104-16997" fmla="*/ 8177097 w 12330774"/>
                <a:gd name="connsiteY104-16998" fmla="*/ 4216123 h 4714424"/>
                <a:gd name="connsiteX105-16999" fmla="*/ 8292738 w 12330774"/>
                <a:gd name="connsiteY105-17000" fmla="*/ 4201622 h 4714424"/>
                <a:gd name="connsiteX106-17001" fmla="*/ 8310448 w 12330774"/>
                <a:gd name="connsiteY106-17002" fmla="*/ 4187117 h 4714424"/>
                <a:gd name="connsiteX107-17003" fmla="*/ 8294822 w 12330774"/>
                <a:gd name="connsiteY107-17004" fmla="*/ 3994609 h 4714424"/>
                <a:gd name="connsiteX108-17005" fmla="*/ 8269820 w 12330774"/>
                <a:gd name="connsiteY108-17006" fmla="*/ 3968241 h 4714424"/>
                <a:gd name="connsiteX109-17007" fmla="*/ 8154179 w 12330774"/>
                <a:gd name="connsiteY109-17008" fmla="*/ 3982742 h 4714424"/>
                <a:gd name="connsiteX110-17009" fmla="*/ 10986848 w 12330774"/>
                <a:gd name="connsiteY110-17010" fmla="*/ 3261502 h 4714424"/>
                <a:gd name="connsiteX111-17011" fmla="*/ 10877459 w 12330774"/>
                <a:gd name="connsiteY111-17012" fmla="*/ 3306334 h 4714424"/>
                <a:gd name="connsiteX112-17013" fmla="*/ 10869774 w 12330774"/>
                <a:gd name="connsiteY112-17014" fmla="*/ 3313256 h 4714424"/>
                <a:gd name="connsiteX113-17015" fmla="*/ 10866487 w 12330774"/>
                <a:gd name="connsiteY113-17016" fmla="*/ 3317560 h 4714424"/>
                <a:gd name="connsiteX114-17017" fmla="*/ 10865998 w 12330774"/>
                <a:gd name="connsiteY114-17018" fmla="*/ 3315563 h 4714424"/>
                <a:gd name="connsiteX115-17019" fmla="*/ 10865998 w 12330774"/>
                <a:gd name="connsiteY115-17020" fmla="*/ 3318201 h 4714424"/>
                <a:gd name="connsiteX116-17021" fmla="*/ 10866487 w 12330774"/>
                <a:gd name="connsiteY116-17022" fmla="*/ 3317560 h 4714424"/>
                <a:gd name="connsiteX117-17023" fmla="*/ 10912878 w 12330774"/>
                <a:gd name="connsiteY117-17024" fmla="*/ 3506750 h 4714424"/>
                <a:gd name="connsiteX118-17025" fmla="*/ 10942049 w 12330774"/>
                <a:gd name="connsiteY118-17026" fmla="*/ 3526531 h 4714424"/>
                <a:gd name="connsiteX119-17027" fmla="*/ 11053522 w 12330774"/>
                <a:gd name="connsiteY119-17028" fmla="*/ 3481699 h 4714424"/>
                <a:gd name="connsiteX120-17029" fmla="*/ 11064982 w 12330774"/>
                <a:gd name="connsiteY120-17030" fmla="*/ 3471148 h 4714424"/>
                <a:gd name="connsiteX121-17031" fmla="*/ 11016018 w 12330774"/>
                <a:gd name="connsiteY121-17032" fmla="*/ 3279961 h 4714424"/>
                <a:gd name="connsiteX122-17033" fmla="*/ 10986848 w 12330774"/>
                <a:gd name="connsiteY122-17034" fmla="*/ 3261502 h 4714424"/>
                <a:gd name="connsiteX123-17035" fmla="*/ 7901022 w 12330774"/>
                <a:gd name="connsiteY123-17036" fmla="*/ 4014390 h 4714424"/>
                <a:gd name="connsiteX124-17037" fmla="*/ 7883309 w 12330774"/>
                <a:gd name="connsiteY124-17038" fmla="*/ 4028891 h 4714424"/>
                <a:gd name="connsiteX125-17039" fmla="*/ 7897894 w 12330774"/>
                <a:gd name="connsiteY125-17040" fmla="*/ 4221398 h 4714424"/>
                <a:gd name="connsiteX126-17041" fmla="*/ 7922896 w 12330774"/>
                <a:gd name="connsiteY126-17042" fmla="*/ 4247771 h 4714424"/>
                <a:gd name="connsiteX127-17043" fmla="*/ 8038537 w 12330774"/>
                <a:gd name="connsiteY127-17044" fmla="*/ 4233265 h 4714424"/>
                <a:gd name="connsiteX128-17045" fmla="*/ 8056247 w 12330774"/>
                <a:gd name="connsiteY128-17046" fmla="*/ 4218760 h 4714424"/>
                <a:gd name="connsiteX129-17047" fmla="*/ 8040621 w 12330774"/>
                <a:gd name="connsiteY129-17048" fmla="*/ 4026253 h 4714424"/>
                <a:gd name="connsiteX130-17049" fmla="*/ 8015619 w 12330774"/>
                <a:gd name="connsiteY130-17050" fmla="*/ 3999885 h 4714424"/>
                <a:gd name="connsiteX131-17051" fmla="*/ 7901022 w 12330774"/>
                <a:gd name="connsiteY131-17052" fmla="*/ 4014390 h 4714424"/>
                <a:gd name="connsiteX132-17053" fmla="*/ 11228544 w 12330774"/>
                <a:gd name="connsiteY132-17054" fmla="*/ 3161295 h 4714424"/>
                <a:gd name="connsiteX133-17055" fmla="*/ 11119159 w 12330774"/>
                <a:gd name="connsiteY133-17056" fmla="*/ 3207445 h 4714424"/>
                <a:gd name="connsiteX134-17057" fmla="*/ 11107698 w 12330774"/>
                <a:gd name="connsiteY134-17058" fmla="*/ 3219307 h 4714424"/>
                <a:gd name="connsiteX135-17059" fmla="*/ 11157702 w 12330774"/>
                <a:gd name="connsiteY135-17060" fmla="*/ 3410499 h 4714424"/>
                <a:gd name="connsiteX136-17061" fmla="*/ 11186873 w 12330774"/>
                <a:gd name="connsiteY136-17062" fmla="*/ 3428958 h 4714424"/>
                <a:gd name="connsiteX137-17063" fmla="*/ 11297306 w 12330774"/>
                <a:gd name="connsiteY137-17064" fmla="*/ 3381488 h 4714424"/>
                <a:gd name="connsiteX138-17065" fmla="*/ 11308766 w 12330774"/>
                <a:gd name="connsiteY138-17066" fmla="*/ 3370942 h 4714424"/>
                <a:gd name="connsiteX139-17067" fmla="*/ 11257715 w 12330774"/>
                <a:gd name="connsiteY139-17068" fmla="*/ 3179755 h 4714424"/>
                <a:gd name="connsiteX140-17069" fmla="*/ 11228544 w 12330774"/>
                <a:gd name="connsiteY140-17070" fmla="*/ 3161295 h 4714424"/>
                <a:gd name="connsiteX141-17071" fmla="*/ 7647861 w 12330774"/>
                <a:gd name="connsiteY141-17072" fmla="*/ 4044717 h 4714424"/>
                <a:gd name="connsiteX142-17073" fmla="*/ 7630151 w 12330774"/>
                <a:gd name="connsiteY142-17074" fmla="*/ 4059217 h 4714424"/>
                <a:gd name="connsiteX143-17075" fmla="*/ 7643693 w 12330774"/>
                <a:gd name="connsiteY143-17076" fmla="*/ 4251725 h 4714424"/>
                <a:gd name="connsiteX144-17077" fmla="*/ 7668695 w 12330774"/>
                <a:gd name="connsiteY144-17078" fmla="*/ 4278098 h 4714424"/>
                <a:gd name="connsiteX145-17079" fmla="*/ 7784336 w 12330774"/>
                <a:gd name="connsiteY145-17080" fmla="*/ 4264909 h 4714424"/>
                <a:gd name="connsiteX146-17081" fmla="*/ 7802046 w 12330774"/>
                <a:gd name="connsiteY146-17082" fmla="*/ 4250408 h 4714424"/>
                <a:gd name="connsiteX147-17083" fmla="*/ 7787461 w 12330774"/>
                <a:gd name="connsiteY147-17084" fmla="*/ 4057901 h 4714424"/>
                <a:gd name="connsiteX148-17085" fmla="*/ 7762459 w 12330774"/>
                <a:gd name="connsiteY148-17086" fmla="*/ 4031528 h 4714424"/>
                <a:gd name="connsiteX149-17087" fmla="*/ 7647861 w 12330774"/>
                <a:gd name="connsiteY149-17088" fmla="*/ 4044717 h 4714424"/>
                <a:gd name="connsiteX150-17089" fmla="*/ 7394704 w 12330774"/>
                <a:gd name="connsiteY150-17090" fmla="*/ 4072406 h 4714424"/>
                <a:gd name="connsiteX151-17091" fmla="*/ 7376991 w 12330774"/>
                <a:gd name="connsiteY151-17092" fmla="*/ 4086906 h 4714424"/>
                <a:gd name="connsiteX152-17093" fmla="*/ 7376991 w 12330774"/>
                <a:gd name="connsiteY152-17094" fmla="*/ 4088228 h 4714424"/>
                <a:gd name="connsiteX153-17095" fmla="*/ 7388452 w 12330774"/>
                <a:gd name="connsiteY153-17096" fmla="*/ 4280731 h 4714424"/>
                <a:gd name="connsiteX154-17097" fmla="*/ 7413454 w 12330774"/>
                <a:gd name="connsiteY154-17098" fmla="*/ 4307103 h 4714424"/>
                <a:gd name="connsiteX155-17099" fmla="*/ 7530136 w 12330774"/>
                <a:gd name="connsiteY155-17100" fmla="*/ 4295236 h 4714424"/>
                <a:gd name="connsiteX156-17101" fmla="*/ 7547845 w 12330774"/>
                <a:gd name="connsiteY156-17102" fmla="*/ 4279414 h 4714424"/>
                <a:gd name="connsiteX157-17103" fmla="*/ 7534304 w 12330774"/>
                <a:gd name="connsiteY157-17104" fmla="*/ 4086907 h 4714424"/>
                <a:gd name="connsiteX158-17105" fmla="*/ 7509302 w 12330774"/>
                <a:gd name="connsiteY158-17106" fmla="*/ 4060538 h 4714424"/>
                <a:gd name="connsiteX159-17107" fmla="*/ 7394704 w 12330774"/>
                <a:gd name="connsiteY159-17108" fmla="*/ 4072406 h 4714424"/>
                <a:gd name="connsiteX160-17109" fmla="*/ 11468160 w 12330774"/>
                <a:gd name="connsiteY160-17110" fmla="*/ 3057131 h 4714424"/>
                <a:gd name="connsiteX161-17111" fmla="*/ 11359815 w 12330774"/>
                <a:gd name="connsiteY161-17112" fmla="*/ 3105913 h 4714424"/>
                <a:gd name="connsiteX162-17113" fmla="*/ 11348354 w 12330774"/>
                <a:gd name="connsiteY162-17114" fmla="*/ 3116464 h 4714424"/>
                <a:gd name="connsiteX163-17115" fmla="*/ 11350438 w 12330774"/>
                <a:gd name="connsiteY163-17116" fmla="*/ 3115143 h 4714424"/>
                <a:gd name="connsiteX164-17117" fmla="*/ 11402527 w 12330774"/>
                <a:gd name="connsiteY164-17118" fmla="*/ 3306334 h 4714424"/>
                <a:gd name="connsiteX165-17119" fmla="*/ 11431700 w 12330774"/>
                <a:gd name="connsiteY165-17120" fmla="*/ 3324793 h 4714424"/>
                <a:gd name="connsiteX166-17121" fmla="*/ 11542130 w 12330774"/>
                <a:gd name="connsiteY166-17122" fmla="*/ 3274685 h 4714424"/>
                <a:gd name="connsiteX167-17123" fmla="*/ 11552547 w 12330774"/>
                <a:gd name="connsiteY167-17124" fmla="*/ 3264140 h 4714424"/>
                <a:gd name="connsiteX168-17125" fmla="*/ 11497330 w 12330774"/>
                <a:gd name="connsiteY168-17126" fmla="*/ 3074269 h 4714424"/>
                <a:gd name="connsiteX169-17127" fmla="*/ 11468160 w 12330774"/>
                <a:gd name="connsiteY169-17128" fmla="*/ 3057131 h 4714424"/>
                <a:gd name="connsiteX170-17129" fmla="*/ 7143628 w 12330774"/>
                <a:gd name="connsiteY170-17130" fmla="*/ 4093499 h 4714424"/>
                <a:gd name="connsiteX171-17131" fmla="*/ 7124874 w 12330774"/>
                <a:gd name="connsiteY171-17132" fmla="*/ 4109325 h 4714424"/>
                <a:gd name="connsiteX172-17133" fmla="*/ 7124874 w 12330774"/>
                <a:gd name="connsiteY172-17134" fmla="*/ 4110641 h 4714424"/>
                <a:gd name="connsiteX173-17135" fmla="*/ 7132167 w 12330774"/>
                <a:gd name="connsiteY173-17136" fmla="*/ 4300511 h 4714424"/>
                <a:gd name="connsiteX174-17137" fmla="*/ 7156129 w 12330774"/>
                <a:gd name="connsiteY174-17138" fmla="*/ 4328201 h 4714424"/>
                <a:gd name="connsiteX175-17139" fmla="*/ 7273854 w 12330774"/>
                <a:gd name="connsiteY175-17140" fmla="*/ 4318971 h 4714424"/>
                <a:gd name="connsiteX176-17141" fmla="*/ 7292604 w 12330774"/>
                <a:gd name="connsiteY176-17142" fmla="*/ 4303149 h 4714424"/>
                <a:gd name="connsiteX177-17143" fmla="*/ 7282187 w 12330774"/>
                <a:gd name="connsiteY177-17144" fmla="*/ 4111958 h 4714424"/>
                <a:gd name="connsiteX178-17145" fmla="*/ 7257185 w 12330774"/>
                <a:gd name="connsiteY178-17146" fmla="*/ 4084269 h 4714424"/>
                <a:gd name="connsiteX179-17147" fmla="*/ 7143628 w 12330774"/>
                <a:gd name="connsiteY179-17148" fmla="*/ 4093499 h 4714424"/>
                <a:gd name="connsiteX180-17149" fmla="*/ 11697359 w 12330774"/>
                <a:gd name="connsiteY180-17150" fmla="*/ 2943737 h 4714424"/>
                <a:gd name="connsiteX181-17151" fmla="*/ 11596302 w 12330774"/>
                <a:gd name="connsiteY181-17152" fmla="*/ 2996477 h 4714424"/>
                <a:gd name="connsiteX182-17153" fmla="*/ 11584842 w 12330774"/>
                <a:gd name="connsiteY182-17154" fmla="*/ 3001748 h 4714424"/>
                <a:gd name="connsiteX183-17155" fmla="*/ 11583801 w 12330774"/>
                <a:gd name="connsiteY183-17156" fmla="*/ 3003069 h 4714424"/>
                <a:gd name="connsiteX184-17157" fmla="*/ 11649436 w 12330774"/>
                <a:gd name="connsiteY184-17158" fmla="*/ 3225904 h 4714424"/>
                <a:gd name="connsiteX185-17159" fmla="*/ 11671313 w 12330774"/>
                <a:gd name="connsiteY185-17160" fmla="*/ 3215353 h 4714424"/>
                <a:gd name="connsiteX186-17161" fmla="*/ 11785914 w 12330774"/>
                <a:gd name="connsiteY186-17162" fmla="*/ 3156020 h 4714424"/>
                <a:gd name="connsiteX187-17163" fmla="*/ 11795287 w 12330774"/>
                <a:gd name="connsiteY187-17164" fmla="*/ 3145470 h 4714424"/>
                <a:gd name="connsiteX188-17165" fmla="*/ 11727573 w 12330774"/>
                <a:gd name="connsiteY188-17166" fmla="*/ 2958237 h 4714424"/>
                <a:gd name="connsiteX189-17167" fmla="*/ 11697359 w 12330774"/>
                <a:gd name="connsiteY189-17168" fmla="*/ 2943737 h 4714424"/>
                <a:gd name="connsiteX190-17169" fmla="*/ 6890467 w 12330774"/>
                <a:gd name="connsiteY190-17170" fmla="*/ 4106687 h 4714424"/>
                <a:gd name="connsiteX191-17171" fmla="*/ 6870673 w 12330774"/>
                <a:gd name="connsiteY191-17172" fmla="*/ 4122509 h 4714424"/>
                <a:gd name="connsiteX192-17173" fmla="*/ 6871717 w 12330774"/>
                <a:gd name="connsiteY192-17174" fmla="*/ 4122509 h 4714424"/>
                <a:gd name="connsiteX193-17175" fmla="*/ 6876926 w 12330774"/>
                <a:gd name="connsiteY193-17176" fmla="*/ 4312379 h 4714424"/>
                <a:gd name="connsiteX194-17177" fmla="*/ 6900887 w 12330774"/>
                <a:gd name="connsiteY194-17178" fmla="*/ 4340068 h 4714424"/>
                <a:gd name="connsiteX195-17179" fmla="*/ 7016529 w 12330774"/>
                <a:gd name="connsiteY195-17180" fmla="*/ 4334793 h 4714424"/>
                <a:gd name="connsiteX196-17181" fmla="*/ 7036323 w 12330774"/>
                <a:gd name="connsiteY196-17182" fmla="*/ 4318971 h 4714424"/>
                <a:gd name="connsiteX197-17183" fmla="*/ 7031114 w 12330774"/>
                <a:gd name="connsiteY197-17184" fmla="*/ 4129101 h 4714424"/>
                <a:gd name="connsiteX198-17185" fmla="*/ 7007152 w 12330774"/>
                <a:gd name="connsiteY198-17186" fmla="*/ 4101412 h 4714424"/>
                <a:gd name="connsiteX199-17187" fmla="*/ 6890467 w 12330774"/>
                <a:gd name="connsiteY199-17188" fmla="*/ 4106687 h 4714424"/>
                <a:gd name="connsiteX200-17189" fmla="*/ 6635226 w 12330774"/>
                <a:gd name="connsiteY200-17190" fmla="*/ 4118554 h 4714424"/>
                <a:gd name="connsiteX201-17191" fmla="*/ 6615432 w 12330774"/>
                <a:gd name="connsiteY201-17192" fmla="*/ 4134377 h 4714424"/>
                <a:gd name="connsiteX202-17193" fmla="*/ 6620641 w 12330774"/>
                <a:gd name="connsiteY202-17194" fmla="*/ 4324247 h 4714424"/>
                <a:gd name="connsiteX203-17195" fmla="*/ 6644602 w 12330774"/>
                <a:gd name="connsiteY203-17196" fmla="*/ 4351936 h 4714424"/>
                <a:gd name="connsiteX204-17197" fmla="*/ 6760244 w 12330774"/>
                <a:gd name="connsiteY204-17198" fmla="*/ 4346660 h 4714424"/>
                <a:gd name="connsiteX205-17199" fmla="*/ 6780038 w 12330774"/>
                <a:gd name="connsiteY205-17200" fmla="*/ 4330838 h 4714424"/>
                <a:gd name="connsiteX206-17201" fmla="*/ 6774829 w 12330774"/>
                <a:gd name="connsiteY206-17202" fmla="*/ 4140968 h 4714424"/>
                <a:gd name="connsiteX207-17203" fmla="*/ 6750867 w 12330774"/>
                <a:gd name="connsiteY207-17204" fmla="*/ 4113279 h 4714424"/>
                <a:gd name="connsiteX208-17205" fmla="*/ 6635226 w 12330774"/>
                <a:gd name="connsiteY208-17206" fmla="*/ 4118554 h 4714424"/>
                <a:gd name="connsiteX209-17207" fmla="*/ 11909888 w 12330774"/>
                <a:gd name="connsiteY209-17208" fmla="*/ 2803969 h 4714424"/>
                <a:gd name="connsiteX210-17209" fmla="*/ 11817168 w 12330774"/>
                <a:gd name="connsiteY210-17210" fmla="*/ 2871216 h 4714424"/>
                <a:gd name="connsiteX211-17211" fmla="*/ 11809872 w 12330774"/>
                <a:gd name="connsiteY211-17212" fmla="*/ 2879124 h 4714424"/>
                <a:gd name="connsiteX212-17213" fmla="*/ 11809872 w 12330774"/>
                <a:gd name="connsiteY212-17214" fmla="*/ 2880445 h 4714424"/>
                <a:gd name="connsiteX213-17215" fmla="*/ 11884882 w 12330774"/>
                <a:gd name="connsiteY213-17216" fmla="*/ 3062402 h 4714424"/>
                <a:gd name="connsiteX214-17217" fmla="*/ 11883842 w 12330774"/>
                <a:gd name="connsiteY214-17218" fmla="*/ 3063723 h 4714424"/>
                <a:gd name="connsiteX215-17219" fmla="*/ 11915097 w 12330774"/>
                <a:gd name="connsiteY215-17220" fmla="*/ 3075590 h 4714424"/>
                <a:gd name="connsiteX216-17221" fmla="*/ 12023445 w 12330774"/>
                <a:gd name="connsiteY216-17222" fmla="*/ 2996477 h 4714424"/>
                <a:gd name="connsiteX217-17223" fmla="*/ 12029694 w 12330774"/>
                <a:gd name="connsiteY217-17224" fmla="*/ 2989885 h 4714424"/>
                <a:gd name="connsiteX218-17225" fmla="*/ 12028654 w 12330774"/>
                <a:gd name="connsiteY218-17226" fmla="*/ 2985927 h 4714424"/>
                <a:gd name="connsiteX219-17227" fmla="*/ 11941143 w 12330774"/>
                <a:gd name="connsiteY219-17228" fmla="*/ 2813199 h 4714424"/>
                <a:gd name="connsiteX220-17229" fmla="*/ 11909888 w 12330774"/>
                <a:gd name="connsiteY220-17230" fmla="*/ 2803969 h 4714424"/>
                <a:gd name="connsiteX221-17231" fmla="*/ 6379985 w 12330774"/>
                <a:gd name="connsiteY221-17232" fmla="*/ 4129101 h 4714424"/>
                <a:gd name="connsiteX222-17233" fmla="*/ 6360191 w 12330774"/>
                <a:gd name="connsiteY222-17234" fmla="*/ 4144922 h 4714424"/>
                <a:gd name="connsiteX223-17235" fmla="*/ 6365399 w 12330774"/>
                <a:gd name="connsiteY223-17236" fmla="*/ 4334792 h 4714424"/>
                <a:gd name="connsiteX224-17237" fmla="*/ 6389361 w 12330774"/>
                <a:gd name="connsiteY224-17238" fmla="*/ 4362482 h 4714424"/>
                <a:gd name="connsiteX225-17239" fmla="*/ 6504999 w 12330774"/>
                <a:gd name="connsiteY225-17240" fmla="*/ 4357207 h 4714424"/>
                <a:gd name="connsiteX226-17241" fmla="*/ 6524796 w 12330774"/>
                <a:gd name="connsiteY226-17242" fmla="*/ 4341384 h 4714424"/>
                <a:gd name="connsiteX227-17243" fmla="*/ 6519584 w 12330774"/>
                <a:gd name="connsiteY227-17244" fmla="*/ 4151515 h 4714424"/>
                <a:gd name="connsiteX228-17245" fmla="*/ 6495626 w 12330774"/>
                <a:gd name="connsiteY228-17246" fmla="*/ 4123825 h 4714424"/>
                <a:gd name="connsiteX229-17247" fmla="*/ 6379985 w 12330774"/>
                <a:gd name="connsiteY229-17248" fmla="*/ 4129101 h 4714424"/>
                <a:gd name="connsiteX230-17249" fmla="*/ 6125784 w 12330774"/>
                <a:gd name="connsiteY230-17250" fmla="*/ 4139647 h 4714424"/>
                <a:gd name="connsiteX231-17251" fmla="*/ 6105990 w 12330774"/>
                <a:gd name="connsiteY231-17252" fmla="*/ 4155474 h 4714424"/>
                <a:gd name="connsiteX232-17253" fmla="*/ 6104946 w 12330774"/>
                <a:gd name="connsiteY232-17254" fmla="*/ 4155473 h 4714424"/>
                <a:gd name="connsiteX233-17255" fmla="*/ 6110158 w 12330774"/>
                <a:gd name="connsiteY233-17256" fmla="*/ 4345344 h 4714424"/>
                <a:gd name="connsiteX234-17257" fmla="*/ 6134117 w 12330774"/>
                <a:gd name="connsiteY234-17258" fmla="*/ 4373033 h 4714424"/>
                <a:gd name="connsiteX235-17259" fmla="*/ 6250798 w 12330774"/>
                <a:gd name="connsiteY235-17260" fmla="*/ 4367757 h 4714424"/>
                <a:gd name="connsiteX236-17261" fmla="*/ 6270595 w 12330774"/>
                <a:gd name="connsiteY236-17262" fmla="*/ 4351936 h 4714424"/>
                <a:gd name="connsiteX237-17263" fmla="*/ 6265383 w 12330774"/>
                <a:gd name="connsiteY237-17264" fmla="*/ 4162065 h 4714424"/>
                <a:gd name="connsiteX238-17265" fmla="*/ 6241425 w 12330774"/>
                <a:gd name="connsiteY238-17266" fmla="*/ 4134377 h 4714424"/>
                <a:gd name="connsiteX239-17267" fmla="*/ 6125784 w 12330774"/>
                <a:gd name="connsiteY239-17268" fmla="*/ 4139647 h 4714424"/>
                <a:gd name="connsiteX240-17269" fmla="*/ 12114992 w 12330774"/>
                <a:gd name="connsiteY240-17270" fmla="*/ 2616243 h 4714424"/>
                <a:gd name="connsiteX241-17271" fmla="*/ 12098455 w 12330774"/>
                <a:gd name="connsiteY241-17272" fmla="*/ 2623329 h 4714424"/>
                <a:gd name="connsiteX242-17273" fmla="*/ 12018233 w 12330774"/>
                <a:gd name="connsiteY242-17274" fmla="*/ 2706397 h 4714424"/>
                <a:gd name="connsiteX243-17275" fmla="*/ 12014069 w 12330774"/>
                <a:gd name="connsiteY243-17276" fmla="*/ 2712989 h 4714424"/>
                <a:gd name="connsiteX244-17277" fmla="*/ 12016153 w 12330774"/>
                <a:gd name="connsiteY244-17278" fmla="*/ 2718264 h 4714424"/>
                <a:gd name="connsiteX245-17279" fmla="*/ 12111997 w 12330774"/>
                <a:gd name="connsiteY245-17280" fmla="*/ 2884399 h 4714424"/>
                <a:gd name="connsiteX246-17281" fmla="*/ 12110957 w 12330774"/>
                <a:gd name="connsiteY246-17282" fmla="*/ 2885720 h 4714424"/>
                <a:gd name="connsiteX247-17283" fmla="*/ 12143251 w 12330774"/>
                <a:gd name="connsiteY247-17284" fmla="*/ 2892313 h 4714424"/>
                <a:gd name="connsiteX248-17285" fmla="*/ 12242223 w 12330774"/>
                <a:gd name="connsiteY248-17286" fmla="*/ 2789465 h 4714424"/>
                <a:gd name="connsiteX249-17287" fmla="*/ 12245348 w 12330774"/>
                <a:gd name="connsiteY249-17288" fmla="*/ 2784193 h 4714424"/>
                <a:gd name="connsiteX250-17289" fmla="*/ 12241180 w 12330774"/>
                <a:gd name="connsiteY250-17290" fmla="*/ 2776280 h 4714424"/>
                <a:gd name="connsiteX251-17291" fmla="*/ 12130750 w 12330774"/>
                <a:gd name="connsiteY251-17292" fmla="*/ 2625967 h 4714424"/>
                <a:gd name="connsiteX252-17293" fmla="*/ 12114992 w 12330774"/>
                <a:gd name="connsiteY252-17294" fmla="*/ 2616243 h 4714424"/>
                <a:gd name="connsiteX253-17295" fmla="*/ 5870543 w 12330774"/>
                <a:gd name="connsiteY253-17296" fmla="*/ 4150198 h 4714424"/>
                <a:gd name="connsiteX254-17297" fmla="*/ 5858691 w 12330774"/>
                <a:gd name="connsiteY254-17298" fmla="*/ 4154648 h 4714424"/>
                <a:gd name="connsiteX255-17299" fmla="*/ 5850780 w 12330774"/>
                <a:gd name="connsiteY255-17300" fmla="*/ 4165971 h 4714424"/>
                <a:gd name="connsiteX256-17301" fmla="*/ 5850745 w 12330774"/>
                <a:gd name="connsiteY256-17302" fmla="*/ 4164703 h 4714424"/>
                <a:gd name="connsiteX257-17303" fmla="*/ 5850745 w 12330774"/>
                <a:gd name="connsiteY257-17304" fmla="*/ 4166020 h 4714424"/>
                <a:gd name="connsiteX258-17305" fmla="*/ 5850780 w 12330774"/>
                <a:gd name="connsiteY258-17306" fmla="*/ 4165971 h 4714424"/>
                <a:gd name="connsiteX259-17307" fmla="*/ 5855957 w 12330774"/>
                <a:gd name="connsiteY259-17308" fmla="*/ 4354573 h 4714424"/>
                <a:gd name="connsiteX260-17309" fmla="*/ 5879916 w 12330774"/>
                <a:gd name="connsiteY260-17310" fmla="*/ 4382262 h 4714424"/>
                <a:gd name="connsiteX261-17311" fmla="*/ 5995557 w 12330774"/>
                <a:gd name="connsiteY261-17312" fmla="*/ 4378304 h 4714424"/>
                <a:gd name="connsiteX262-17313" fmla="*/ 6015351 w 12330774"/>
                <a:gd name="connsiteY262-17314" fmla="*/ 4362482 h 4714424"/>
                <a:gd name="connsiteX263-17315" fmla="*/ 6010142 w 12330774"/>
                <a:gd name="connsiteY263-17316" fmla="*/ 4172612 h 4714424"/>
                <a:gd name="connsiteX264-17317" fmla="*/ 5986180 w 12330774"/>
                <a:gd name="connsiteY264-17318" fmla="*/ 4144923 h 4714424"/>
                <a:gd name="connsiteX265-17319" fmla="*/ 5870543 w 12330774"/>
                <a:gd name="connsiteY265-17320" fmla="*/ 4150198 h 4714424"/>
                <a:gd name="connsiteX266-17321" fmla="*/ 5615298 w 12330774"/>
                <a:gd name="connsiteY266-17322" fmla="*/ 4160744 h 4714424"/>
                <a:gd name="connsiteX267-17323" fmla="*/ 5603448 w 12330774"/>
                <a:gd name="connsiteY267-17324" fmla="*/ 4165196 h 4714424"/>
                <a:gd name="connsiteX268-17325" fmla="*/ 5595532 w 12330774"/>
                <a:gd name="connsiteY268-17326" fmla="*/ 4176530 h 4714424"/>
                <a:gd name="connsiteX269-17327" fmla="*/ 5595504 w 12330774"/>
                <a:gd name="connsiteY269-17328" fmla="*/ 4175249 h 4714424"/>
                <a:gd name="connsiteX270-17329" fmla="*/ 5595504 w 12330774"/>
                <a:gd name="connsiteY270-17330" fmla="*/ 4176570 h 4714424"/>
                <a:gd name="connsiteX271-17331" fmla="*/ 5595532 w 12330774"/>
                <a:gd name="connsiteY271-17332" fmla="*/ 4176530 h 4714424"/>
                <a:gd name="connsiteX272-17333" fmla="*/ 5599672 w 12330774"/>
                <a:gd name="connsiteY272-17334" fmla="*/ 4365119 h 4714424"/>
                <a:gd name="connsiteX273-17335" fmla="*/ 5623634 w 12330774"/>
                <a:gd name="connsiteY273-17336" fmla="*/ 4392808 h 4714424"/>
                <a:gd name="connsiteX274-17337" fmla="*/ 5739276 w 12330774"/>
                <a:gd name="connsiteY274-17338" fmla="*/ 4388854 h 4714424"/>
                <a:gd name="connsiteX275-17339" fmla="*/ 5759066 w 12330774"/>
                <a:gd name="connsiteY275-17340" fmla="*/ 4373033 h 4714424"/>
                <a:gd name="connsiteX276-17341" fmla="*/ 5754901 w 12330774"/>
                <a:gd name="connsiteY276-17342" fmla="*/ 4183163 h 4714424"/>
                <a:gd name="connsiteX277-17343" fmla="*/ 5730939 w 12330774"/>
                <a:gd name="connsiteY277-17344" fmla="*/ 4155473 h 4714424"/>
                <a:gd name="connsiteX278-17345" fmla="*/ 5615298 w 12330774"/>
                <a:gd name="connsiteY278-17346" fmla="*/ 4160744 h 4714424"/>
                <a:gd name="connsiteX279-17347" fmla="*/ 5361097 w 12330774"/>
                <a:gd name="connsiteY279-17348" fmla="*/ 4169974 h 4714424"/>
                <a:gd name="connsiteX280-17349" fmla="*/ 5341303 w 12330774"/>
                <a:gd name="connsiteY280-17350" fmla="*/ 4185801 h 4714424"/>
                <a:gd name="connsiteX281-17351" fmla="*/ 5345471 w 12330774"/>
                <a:gd name="connsiteY281-17352" fmla="*/ 4375666 h 4714424"/>
                <a:gd name="connsiteX282-17353" fmla="*/ 5368390 w 12330774"/>
                <a:gd name="connsiteY282-17354" fmla="*/ 4404676 h 4714424"/>
                <a:gd name="connsiteX283-17355" fmla="*/ 5485075 w 12330774"/>
                <a:gd name="connsiteY283-17356" fmla="*/ 4400722 h 4714424"/>
                <a:gd name="connsiteX284-17357" fmla="*/ 5504868 w 12330774"/>
                <a:gd name="connsiteY284-17358" fmla="*/ 4384895 h 4714424"/>
                <a:gd name="connsiteX285-17359" fmla="*/ 5500700 w 12330774"/>
                <a:gd name="connsiteY285-17360" fmla="*/ 4195030 h 4714424"/>
                <a:gd name="connsiteX286-17361" fmla="*/ 5476738 w 12330774"/>
                <a:gd name="connsiteY286-17362" fmla="*/ 4166020 h 4714424"/>
                <a:gd name="connsiteX287-17363" fmla="*/ 5361097 w 12330774"/>
                <a:gd name="connsiteY287-17364" fmla="*/ 4169974 h 4714424"/>
                <a:gd name="connsiteX288-17365" fmla="*/ 12259934 w 12330774"/>
                <a:gd name="connsiteY288-17366" fmla="*/ 2400990 h 4714424"/>
                <a:gd name="connsiteX289-17367" fmla="*/ 12246392 w 12330774"/>
                <a:gd name="connsiteY289-17368" fmla="*/ 2413683 h 4714424"/>
                <a:gd name="connsiteX290-17369" fmla="*/ 12191175 w 12330774"/>
                <a:gd name="connsiteY290-17370" fmla="*/ 2507297 h 4714424"/>
                <a:gd name="connsiteX291-17371" fmla="*/ 12190135 w 12330774"/>
                <a:gd name="connsiteY291-17372" fmla="*/ 2509935 h 4714424"/>
                <a:gd name="connsiteX292-17373" fmla="*/ 12195340 w 12330774"/>
                <a:gd name="connsiteY292-17374" fmla="*/ 2519165 h 4714424"/>
                <a:gd name="connsiteX293-17375" fmla="*/ 12315150 w 12330774"/>
                <a:gd name="connsiteY293-17376" fmla="*/ 2657610 h 4714424"/>
                <a:gd name="connsiteX294-17377" fmla="*/ 12316190 w 12330774"/>
                <a:gd name="connsiteY294-17378" fmla="*/ 2656294 h 4714424"/>
                <a:gd name="connsiteX295-17379" fmla="*/ 12320358 w 12330774"/>
                <a:gd name="connsiteY295-17380" fmla="*/ 2660248 h 4714424"/>
                <a:gd name="connsiteX296-17381" fmla="*/ 12296396 w 12330774"/>
                <a:gd name="connsiteY296-17382" fmla="*/ 2416321 h 4714424"/>
                <a:gd name="connsiteX297-17383" fmla="*/ 12276602 w 12330774"/>
                <a:gd name="connsiteY297-17384" fmla="*/ 2403133 h 4714424"/>
                <a:gd name="connsiteX298-17385" fmla="*/ 12259934 w 12330774"/>
                <a:gd name="connsiteY298-17386" fmla="*/ 2400990 h 4714424"/>
                <a:gd name="connsiteX299-17387" fmla="*/ 5106896 w 12330774"/>
                <a:gd name="connsiteY299-17388" fmla="*/ 4177887 h 4714424"/>
                <a:gd name="connsiteX300-17389" fmla="*/ 5087102 w 12330774"/>
                <a:gd name="connsiteY300-17390" fmla="*/ 4193709 h 4714424"/>
                <a:gd name="connsiteX301-17391" fmla="*/ 5090230 w 12330774"/>
                <a:gd name="connsiteY301-17392" fmla="*/ 4383579 h 4714424"/>
                <a:gd name="connsiteX302-17393" fmla="*/ 5114192 w 12330774"/>
                <a:gd name="connsiteY302-17394" fmla="*/ 4412585 h 4714424"/>
                <a:gd name="connsiteX303-17395" fmla="*/ 5230874 w 12330774"/>
                <a:gd name="connsiteY303-17396" fmla="*/ 4408631 h 4714424"/>
                <a:gd name="connsiteX304-17397" fmla="*/ 5250668 w 12330774"/>
                <a:gd name="connsiteY304-17398" fmla="*/ 4392808 h 4714424"/>
                <a:gd name="connsiteX305-17399" fmla="*/ 5246499 w 12330774"/>
                <a:gd name="connsiteY305-17400" fmla="*/ 4202939 h 4714424"/>
                <a:gd name="connsiteX306-17401" fmla="*/ 5222537 w 12330774"/>
                <a:gd name="connsiteY306-17402" fmla="*/ 4173933 h 4714424"/>
                <a:gd name="connsiteX307-17403" fmla="*/ 5106896 w 12330774"/>
                <a:gd name="connsiteY307-17404" fmla="*/ 4177887 h 4714424"/>
                <a:gd name="connsiteX308-17405" fmla="*/ 4858947 w 12330774"/>
                <a:gd name="connsiteY308-17406" fmla="*/ 4179204 h 4714424"/>
                <a:gd name="connsiteX309-17407" fmla="*/ 4837070 w 12330774"/>
                <a:gd name="connsiteY309-17408" fmla="*/ 4197664 h 4714424"/>
                <a:gd name="connsiteX310-17409" fmla="*/ 4830821 w 12330774"/>
                <a:gd name="connsiteY310-17410" fmla="*/ 4383579 h 4714424"/>
                <a:gd name="connsiteX311-17411" fmla="*/ 4852699 w 12330774"/>
                <a:gd name="connsiteY311-17412" fmla="*/ 4413906 h 4714424"/>
                <a:gd name="connsiteX312-17413" fmla="*/ 4971464 w 12330774"/>
                <a:gd name="connsiteY312-17414" fmla="*/ 4416544 h 4714424"/>
                <a:gd name="connsiteX313-17415" fmla="*/ 4995423 w 12330774"/>
                <a:gd name="connsiteY313-17416" fmla="*/ 4416543 h 4714424"/>
                <a:gd name="connsiteX314-17417" fmla="*/ 4991258 w 12330774"/>
                <a:gd name="connsiteY314-17418" fmla="*/ 4181842 h 4714424"/>
                <a:gd name="connsiteX315-17419" fmla="*/ 4965212 w 12330774"/>
                <a:gd name="connsiteY315-17420" fmla="*/ 4181841 h 4714424"/>
                <a:gd name="connsiteX316-17421" fmla="*/ 4858947 w 12330774"/>
                <a:gd name="connsiteY316-17422" fmla="*/ 4179204 h 4714424"/>
                <a:gd name="connsiteX317-17423" fmla="*/ 4606831 w 12330774"/>
                <a:gd name="connsiteY317-17424" fmla="*/ 4162065 h 4714424"/>
                <a:gd name="connsiteX318-17425" fmla="*/ 4583913 w 12330774"/>
                <a:gd name="connsiteY318-17426" fmla="*/ 4183163 h 4714424"/>
                <a:gd name="connsiteX319-17427" fmla="*/ 4583913 w 12330774"/>
                <a:gd name="connsiteY319-17428" fmla="*/ 4181841 h 4714424"/>
                <a:gd name="connsiteX320-17429" fmla="*/ 4574536 w 12330774"/>
                <a:gd name="connsiteY320-17430" fmla="*/ 4363803 h 4714424"/>
                <a:gd name="connsiteX321-17431" fmla="*/ 4596414 w 12330774"/>
                <a:gd name="connsiteY321-17432" fmla="*/ 4394126 h 4714424"/>
                <a:gd name="connsiteX322-17433" fmla="*/ 4713095 w 12330774"/>
                <a:gd name="connsiteY322-17434" fmla="*/ 4403355 h 4714424"/>
                <a:gd name="connsiteX323-17435" fmla="*/ 4736017 w 12330774"/>
                <a:gd name="connsiteY323-17436" fmla="*/ 4383579 h 4714424"/>
                <a:gd name="connsiteX324-17437" fmla="*/ 4744350 w 12330774"/>
                <a:gd name="connsiteY324-17438" fmla="*/ 4200301 h 4714424"/>
                <a:gd name="connsiteX325-17439" fmla="*/ 4722472 w 12330774"/>
                <a:gd name="connsiteY325-17440" fmla="*/ 4169974 h 4714424"/>
                <a:gd name="connsiteX326-17441" fmla="*/ 4606831 w 12330774"/>
                <a:gd name="connsiteY326-17442" fmla="*/ 4162065 h 4714424"/>
                <a:gd name="connsiteX327-17443" fmla="*/ 4351589 w 12330774"/>
                <a:gd name="connsiteY327-17444" fmla="*/ 4142285 h 4714424"/>
                <a:gd name="connsiteX328-17445" fmla="*/ 4328668 w 12330774"/>
                <a:gd name="connsiteY328-17446" fmla="*/ 4163382 h 4714424"/>
                <a:gd name="connsiteX329-17447" fmla="*/ 4329712 w 12330774"/>
                <a:gd name="connsiteY329-17448" fmla="*/ 4163382 h 4714424"/>
                <a:gd name="connsiteX330-17449" fmla="*/ 4321379 w 12330774"/>
                <a:gd name="connsiteY330-17450" fmla="*/ 4346660 h 4714424"/>
                <a:gd name="connsiteX331-17451" fmla="*/ 4343253 w 12330774"/>
                <a:gd name="connsiteY331-17452" fmla="*/ 4376987 h 4714424"/>
                <a:gd name="connsiteX332-17453" fmla="*/ 4458894 w 12330774"/>
                <a:gd name="connsiteY332-17454" fmla="*/ 4384895 h 4714424"/>
                <a:gd name="connsiteX333-17455" fmla="*/ 4481816 w 12330774"/>
                <a:gd name="connsiteY333-17456" fmla="*/ 4363803 h 4714424"/>
                <a:gd name="connsiteX334-17457" fmla="*/ 4490149 w 12330774"/>
                <a:gd name="connsiteY334-17458" fmla="*/ 4181841 h 4714424"/>
                <a:gd name="connsiteX335-17459" fmla="*/ 4468271 w 12330774"/>
                <a:gd name="connsiteY335-17460" fmla="*/ 4150198 h 4714424"/>
                <a:gd name="connsiteX336-17461" fmla="*/ 4351589 w 12330774"/>
                <a:gd name="connsiteY336-17462" fmla="*/ 4142285 h 4714424"/>
                <a:gd name="connsiteX337-17463" fmla="*/ 4096348 w 12330774"/>
                <a:gd name="connsiteY337-17464" fmla="*/ 4125146 h 4714424"/>
                <a:gd name="connsiteX338-17465" fmla="*/ 4073427 w 12330774"/>
                <a:gd name="connsiteY338-17466" fmla="*/ 4144923 h 4714424"/>
                <a:gd name="connsiteX339-17467" fmla="*/ 4073427 w 12330774"/>
                <a:gd name="connsiteY339-17468" fmla="*/ 4143606 h 4714424"/>
                <a:gd name="connsiteX340-17469" fmla="*/ 4067178 w 12330774"/>
                <a:gd name="connsiteY340-17470" fmla="*/ 4328200 h 4714424"/>
                <a:gd name="connsiteX341-17471" fmla="*/ 4089052 w 12330774"/>
                <a:gd name="connsiteY341-17472" fmla="*/ 4358527 h 4714424"/>
                <a:gd name="connsiteX342-17473" fmla="*/ 4204694 w 12330774"/>
                <a:gd name="connsiteY342-17474" fmla="*/ 4365120 h 4714424"/>
                <a:gd name="connsiteX343-17475" fmla="*/ 4227615 w 12330774"/>
                <a:gd name="connsiteY343-17476" fmla="*/ 4345343 h 4714424"/>
                <a:gd name="connsiteX344-17477" fmla="*/ 4234908 w 12330774"/>
                <a:gd name="connsiteY344-17478" fmla="*/ 4162065 h 4714424"/>
                <a:gd name="connsiteX345-17479" fmla="*/ 4213030 w 12330774"/>
                <a:gd name="connsiteY345-17480" fmla="*/ 4131739 h 4714424"/>
                <a:gd name="connsiteX346-17481" fmla="*/ 4096348 w 12330774"/>
                <a:gd name="connsiteY346-17482" fmla="*/ 4125146 h 4714424"/>
                <a:gd name="connsiteX347-17483" fmla="*/ 3840064 w 12330774"/>
                <a:gd name="connsiteY347-17484" fmla="*/ 4111958 h 4714424"/>
                <a:gd name="connsiteX348-17485" fmla="*/ 3818186 w 12330774"/>
                <a:gd name="connsiteY348-17486" fmla="*/ 4130417 h 4714424"/>
                <a:gd name="connsiteX349-17487" fmla="*/ 3814018 w 12330774"/>
                <a:gd name="connsiteY349-17488" fmla="*/ 4316333 h 4714424"/>
                <a:gd name="connsiteX350-17489" fmla="*/ 3835895 w 12330774"/>
                <a:gd name="connsiteY350-17490" fmla="*/ 4346660 h 4714424"/>
                <a:gd name="connsiteX351-17491" fmla="*/ 3950493 w 12330774"/>
                <a:gd name="connsiteY351-17492" fmla="*/ 4351935 h 4714424"/>
                <a:gd name="connsiteX352-17493" fmla="*/ 3972370 w 12330774"/>
                <a:gd name="connsiteY352-17494" fmla="*/ 4333476 h 4714424"/>
                <a:gd name="connsiteX353-17495" fmla="*/ 3978623 w 12330774"/>
                <a:gd name="connsiteY353-17496" fmla="*/ 4147561 h 4714424"/>
                <a:gd name="connsiteX354-17497" fmla="*/ 3956745 w 12330774"/>
                <a:gd name="connsiteY354-17498" fmla="*/ 4117233 h 4714424"/>
                <a:gd name="connsiteX355-17499" fmla="*/ 3840064 w 12330774"/>
                <a:gd name="connsiteY355-17500" fmla="*/ 4111958 h 4714424"/>
                <a:gd name="connsiteX356-17501" fmla="*/ 3584819 w 12330774"/>
                <a:gd name="connsiteY356-17502" fmla="*/ 4104050 h 4714424"/>
                <a:gd name="connsiteX357-17503" fmla="*/ 3562941 w 12330774"/>
                <a:gd name="connsiteY357-17504" fmla="*/ 4121188 h 4714424"/>
                <a:gd name="connsiteX358-17505" fmla="*/ 3561901 w 12330774"/>
                <a:gd name="connsiteY358-17506" fmla="*/ 4122509 h 4714424"/>
                <a:gd name="connsiteX359-17507" fmla="*/ 3559817 w 12330774"/>
                <a:gd name="connsiteY359-17508" fmla="*/ 4309741 h 4714424"/>
                <a:gd name="connsiteX360-17509" fmla="*/ 3582735 w 12330774"/>
                <a:gd name="connsiteY360-17510" fmla="*/ 4340068 h 4714424"/>
                <a:gd name="connsiteX361-17511" fmla="*/ 3698376 w 12330774"/>
                <a:gd name="connsiteY361-17512" fmla="*/ 4342706 h 4714424"/>
                <a:gd name="connsiteX362-17513" fmla="*/ 3720254 w 12330774"/>
                <a:gd name="connsiteY362-17514" fmla="*/ 4325563 h 4714424"/>
                <a:gd name="connsiteX363-17515" fmla="*/ 3724422 w 12330774"/>
                <a:gd name="connsiteY363-17516" fmla="*/ 4138330 h 4714424"/>
                <a:gd name="connsiteX364-17517" fmla="*/ 3701501 w 12330774"/>
                <a:gd name="connsiteY364-17518" fmla="*/ 4108003 h 4714424"/>
                <a:gd name="connsiteX365-17519" fmla="*/ 3584819 w 12330774"/>
                <a:gd name="connsiteY365-17520" fmla="*/ 4104050 h 4714424"/>
                <a:gd name="connsiteX366-17521" fmla="*/ 3327494 w 12330774"/>
                <a:gd name="connsiteY366-17522" fmla="*/ 4100095 h 4714424"/>
                <a:gd name="connsiteX367-17523" fmla="*/ 3306660 w 12330774"/>
                <a:gd name="connsiteY367-17524" fmla="*/ 4117234 h 4714424"/>
                <a:gd name="connsiteX368-17525" fmla="*/ 3306660 w 12330774"/>
                <a:gd name="connsiteY368-17526" fmla="*/ 4118555 h 4714424"/>
                <a:gd name="connsiteX369-17527" fmla="*/ 3306660 w 12330774"/>
                <a:gd name="connsiteY369-17528" fmla="*/ 4307103 h 4714424"/>
                <a:gd name="connsiteX370-17529" fmla="*/ 3329578 w 12330774"/>
                <a:gd name="connsiteY370-17530" fmla="*/ 4336113 h 4714424"/>
                <a:gd name="connsiteX371-17531" fmla="*/ 3444175 w 12330774"/>
                <a:gd name="connsiteY371-17532" fmla="*/ 4336113 h 4714424"/>
                <a:gd name="connsiteX372-17533" fmla="*/ 3465013 w 12330774"/>
                <a:gd name="connsiteY372-17534" fmla="*/ 4318971 h 4714424"/>
                <a:gd name="connsiteX373-17535" fmla="*/ 3467097 w 12330774"/>
                <a:gd name="connsiteY373-17536" fmla="*/ 4130417 h 4714424"/>
                <a:gd name="connsiteX374-17537" fmla="*/ 3444175 w 12330774"/>
                <a:gd name="connsiteY374-17538" fmla="*/ 4100095 h 4714424"/>
                <a:gd name="connsiteX375-17539" fmla="*/ 3327494 w 12330774"/>
                <a:gd name="connsiteY375-17540" fmla="*/ 4100095 h 4714424"/>
                <a:gd name="connsiteX376-17541" fmla="*/ 3071212 w 12330774"/>
                <a:gd name="connsiteY376-17542" fmla="*/ 4100095 h 4714424"/>
                <a:gd name="connsiteX377-17543" fmla="*/ 3058449 w 12330774"/>
                <a:gd name="connsiteY377-17544" fmla="*/ 4105203 h 4714424"/>
                <a:gd name="connsiteX378-17545" fmla="*/ 3050389 w 12330774"/>
                <a:gd name="connsiteY378-17546" fmla="*/ 4117212 h 4714424"/>
                <a:gd name="connsiteX379-17547" fmla="*/ 3050375 w 12330774"/>
                <a:gd name="connsiteY379-17548" fmla="*/ 4115917 h 4714424"/>
                <a:gd name="connsiteX380-17549" fmla="*/ 3050375 w 12330774"/>
                <a:gd name="connsiteY380-17550" fmla="*/ 4117233 h 4714424"/>
                <a:gd name="connsiteX381-17551" fmla="*/ 3050389 w 12330774"/>
                <a:gd name="connsiteY381-17552" fmla="*/ 4117212 h 4714424"/>
                <a:gd name="connsiteX382-17553" fmla="*/ 3052459 w 12330774"/>
                <a:gd name="connsiteY382-17554" fmla="*/ 4304466 h 4714424"/>
                <a:gd name="connsiteX383-17555" fmla="*/ 3076421 w 12330774"/>
                <a:gd name="connsiteY383-17556" fmla="*/ 4333476 h 4714424"/>
                <a:gd name="connsiteX384-17557" fmla="*/ 3191018 w 12330774"/>
                <a:gd name="connsiteY384-17558" fmla="*/ 4333476 h 4714424"/>
                <a:gd name="connsiteX385-17559" fmla="*/ 3210812 w 12330774"/>
                <a:gd name="connsiteY385-17560" fmla="*/ 4317654 h 4714424"/>
                <a:gd name="connsiteX386-17561" fmla="*/ 3210812 w 12330774"/>
                <a:gd name="connsiteY386-17562" fmla="*/ 4129101 h 4714424"/>
                <a:gd name="connsiteX387-17563" fmla="*/ 3187894 w 12330774"/>
                <a:gd name="connsiteY387-17564" fmla="*/ 4100095 h 4714424"/>
                <a:gd name="connsiteX388-17565" fmla="*/ 3071212 w 12330774"/>
                <a:gd name="connsiteY388-17566" fmla="*/ 4100095 h 4714424"/>
                <a:gd name="connsiteX389-17567" fmla="*/ 2814927 w 12330774"/>
                <a:gd name="connsiteY389-17568" fmla="*/ 4106687 h 4714424"/>
                <a:gd name="connsiteX390-17569" fmla="*/ 2795130 w 12330774"/>
                <a:gd name="connsiteY390-17570" fmla="*/ 4122509 h 4714424"/>
                <a:gd name="connsiteX391-17571" fmla="*/ 2796174 w 12330774"/>
                <a:gd name="connsiteY391-17572" fmla="*/ 4123825 h 4714424"/>
                <a:gd name="connsiteX392-17573" fmla="*/ 2800342 w 12330774"/>
                <a:gd name="connsiteY392-17574" fmla="*/ 4313695 h 4714424"/>
                <a:gd name="connsiteX393-17575" fmla="*/ 2824300 w 12330774"/>
                <a:gd name="connsiteY393-17576" fmla="*/ 4341385 h 4714424"/>
                <a:gd name="connsiteX394-17577" fmla="*/ 2938901 w 12330774"/>
                <a:gd name="connsiteY394-17578" fmla="*/ 4338747 h 4714424"/>
                <a:gd name="connsiteX395-17579" fmla="*/ 2958695 w 12330774"/>
                <a:gd name="connsiteY395-17580" fmla="*/ 4322925 h 4714424"/>
                <a:gd name="connsiteX396-17581" fmla="*/ 2955571 w 12330774"/>
                <a:gd name="connsiteY396-17582" fmla="*/ 4133055 h 4714424"/>
                <a:gd name="connsiteX397-17583" fmla="*/ 2931609 w 12330774"/>
                <a:gd name="connsiteY397-17584" fmla="*/ 4104049 h 4714424"/>
                <a:gd name="connsiteX398-17585" fmla="*/ 2814927 w 12330774"/>
                <a:gd name="connsiteY398-17586" fmla="*/ 4106687 h 4714424"/>
                <a:gd name="connsiteX399-17587" fmla="*/ 2558642 w 12330774"/>
                <a:gd name="connsiteY399-17588" fmla="*/ 4117234 h 4714424"/>
                <a:gd name="connsiteX400-17589" fmla="*/ 2538848 w 12330774"/>
                <a:gd name="connsiteY400-17590" fmla="*/ 4133055 h 4714424"/>
                <a:gd name="connsiteX401-17591" fmla="*/ 2539889 w 12330774"/>
                <a:gd name="connsiteY401-17592" fmla="*/ 4133055 h 4714424"/>
                <a:gd name="connsiteX402-17593" fmla="*/ 2546141 w 12330774"/>
                <a:gd name="connsiteY402-17594" fmla="*/ 4322925 h 4714424"/>
                <a:gd name="connsiteX403-17595" fmla="*/ 2570103 w 12330774"/>
                <a:gd name="connsiteY403-17596" fmla="*/ 4350614 h 4714424"/>
                <a:gd name="connsiteX404-17597" fmla="*/ 2684701 w 12330774"/>
                <a:gd name="connsiteY404-17598" fmla="*/ 4345344 h 4714424"/>
                <a:gd name="connsiteX405-17599" fmla="*/ 2704494 w 12330774"/>
                <a:gd name="connsiteY405-17600" fmla="*/ 4329517 h 4714424"/>
                <a:gd name="connsiteX406-17601" fmla="*/ 2699286 w 12330774"/>
                <a:gd name="connsiteY406-17602" fmla="*/ 4139647 h 4714424"/>
                <a:gd name="connsiteX407-17603" fmla="*/ 2675324 w 12330774"/>
                <a:gd name="connsiteY407-17604" fmla="*/ 4111958 h 4714424"/>
                <a:gd name="connsiteX408-17605" fmla="*/ 2558642 w 12330774"/>
                <a:gd name="connsiteY408-17606" fmla="*/ 4117234 h 4714424"/>
                <a:gd name="connsiteX409-17607" fmla="*/ 2302357 w 12330774"/>
                <a:gd name="connsiteY409-17608" fmla="*/ 4133055 h 4714424"/>
                <a:gd name="connsiteX410-17609" fmla="*/ 2283604 w 12330774"/>
                <a:gd name="connsiteY410-17610" fmla="*/ 4148877 h 4714424"/>
                <a:gd name="connsiteX411-17611" fmla="*/ 2284648 w 12330774"/>
                <a:gd name="connsiteY411-17612" fmla="*/ 4148877 h 4714424"/>
                <a:gd name="connsiteX412-17613" fmla="*/ 2292980 w 12330774"/>
                <a:gd name="connsiteY412-17614" fmla="*/ 4340068 h 4714424"/>
                <a:gd name="connsiteX413-17615" fmla="*/ 2316942 w 12330774"/>
                <a:gd name="connsiteY413-17616" fmla="*/ 4367757 h 4714424"/>
                <a:gd name="connsiteX414-17617" fmla="*/ 2431543 w 12330774"/>
                <a:gd name="connsiteY414-17618" fmla="*/ 4359844 h 4714424"/>
                <a:gd name="connsiteX415-17619" fmla="*/ 2450293 w 12330774"/>
                <a:gd name="connsiteY415-17620" fmla="*/ 4344022 h 4714424"/>
                <a:gd name="connsiteX416-17621" fmla="*/ 2443001 w 12330774"/>
                <a:gd name="connsiteY416-17622" fmla="*/ 4152836 h 4714424"/>
                <a:gd name="connsiteX417-17623" fmla="*/ 2419039 w 12330774"/>
                <a:gd name="connsiteY417-17624" fmla="*/ 4125147 h 4714424"/>
                <a:gd name="connsiteX418-17625" fmla="*/ 2302357 w 12330774"/>
                <a:gd name="connsiteY418-17626" fmla="*/ 4133055 h 4714424"/>
                <a:gd name="connsiteX419-17627" fmla="*/ 2047116 w 12330774"/>
                <a:gd name="connsiteY419-17628" fmla="*/ 4154152 h 4714424"/>
                <a:gd name="connsiteX420-17629" fmla="*/ 2028363 w 12330774"/>
                <a:gd name="connsiteY420-17630" fmla="*/ 4169974 h 4714424"/>
                <a:gd name="connsiteX421-17631" fmla="*/ 2027322 w 12330774"/>
                <a:gd name="connsiteY421-17632" fmla="*/ 4169974 h 4714424"/>
                <a:gd name="connsiteX422-17633" fmla="*/ 2038783 w 12330774"/>
                <a:gd name="connsiteY422-17634" fmla="*/ 4361165 h 4714424"/>
                <a:gd name="connsiteX423-17635" fmla="*/ 2063785 w 12330774"/>
                <a:gd name="connsiteY423-17636" fmla="*/ 4387533 h 4714424"/>
                <a:gd name="connsiteX424-17637" fmla="*/ 2178383 w 12330774"/>
                <a:gd name="connsiteY424-17638" fmla="*/ 4378304 h 4714424"/>
                <a:gd name="connsiteX425-17639" fmla="*/ 2197136 w 12330774"/>
                <a:gd name="connsiteY425-17640" fmla="*/ 4362482 h 4714424"/>
                <a:gd name="connsiteX426-17641" fmla="*/ 2187760 w 12330774"/>
                <a:gd name="connsiteY426-17642" fmla="*/ 4171295 h 4714424"/>
                <a:gd name="connsiteX427-17643" fmla="*/ 2163798 w 12330774"/>
                <a:gd name="connsiteY427-17644" fmla="*/ 4143606 h 4714424"/>
                <a:gd name="connsiteX428-17645" fmla="*/ 2047116 w 12330774"/>
                <a:gd name="connsiteY428-17646" fmla="*/ 4154152 h 4714424"/>
                <a:gd name="connsiteX429-17647" fmla="*/ 1790831 w 12330774"/>
                <a:gd name="connsiteY429-17648" fmla="*/ 4181841 h 4714424"/>
                <a:gd name="connsiteX430-17649" fmla="*/ 1780413 w 12330774"/>
                <a:gd name="connsiteY430-17650" fmla="*/ 4186126 h 4714424"/>
                <a:gd name="connsiteX431-17651" fmla="*/ 1773290 w 12330774"/>
                <a:gd name="connsiteY431-17652" fmla="*/ 4196109 h 4714424"/>
                <a:gd name="connsiteX432-17653" fmla="*/ 1773121 w 12330774"/>
                <a:gd name="connsiteY432-17654" fmla="*/ 4193709 h 4714424"/>
                <a:gd name="connsiteX433-17655" fmla="*/ 1773121 w 12330774"/>
                <a:gd name="connsiteY433-17656" fmla="*/ 4196346 h 4714424"/>
                <a:gd name="connsiteX434-17657" fmla="*/ 1773290 w 12330774"/>
                <a:gd name="connsiteY434-17658" fmla="*/ 4196109 h 4714424"/>
                <a:gd name="connsiteX435-17659" fmla="*/ 1786666 w 12330774"/>
                <a:gd name="connsiteY435-17660" fmla="*/ 4386216 h 4714424"/>
                <a:gd name="connsiteX436-17661" fmla="*/ 1811668 w 12330774"/>
                <a:gd name="connsiteY436-17662" fmla="*/ 4412585 h 4714424"/>
                <a:gd name="connsiteX437-17663" fmla="*/ 1926266 w 12330774"/>
                <a:gd name="connsiteY437-17664" fmla="*/ 4400722 h 4714424"/>
                <a:gd name="connsiteX438-17665" fmla="*/ 1943976 w 12330774"/>
                <a:gd name="connsiteY438-17666" fmla="*/ 4386216 h 4714424"/>
                <a:gd name="connsiteX439-17667" fmla="*/ 1932518 w 12330774"/>
                <a:gd name="connsiteY439-17668" fmla="*/ 4195030 h 4714424"/>
                <a:gd name="connsiteX440-17669" fmla="*/ 1907513 w 12330774"/>
                <a:gd name="connsiteY440-17670" fmla="*/ 4168657 h 4714424"/>
                <a:gd name="connsiteX441-17671" fmla="*/ 1790831 w 12330774"/>
                <a:gd name="connsiteY441-17672" fmla="*/ 4181841 h 4714424"/>
                <a:gd name="connsiteX442-17673" fmla="*/ 1535590 w 12330774"/>
                <a:gd name="connsiteY442-17674" fmla="*/ 4212169 h 4714424"/>
                <a:gd name="connsiteX443-17675" fmla="*/ 1517880 w 12330774"/>
                <a:gd name="connsiteY443-17676" fmla="*/ 4226673 h 4714424"/>
                <a:gd name="connsiteX444-17677" fmla="*/ 1534549 w 12330774"/>
                <a:gd name="connsiteY444-17678" fmla="*/ 4419181 h 4714424"/>
                <a:gd name="connsiteX445-17679" fmla="*/ 1559552 w 12330774"/>
                <a:gd name="connsiteY445-17680" fmla="*/ 4445550 h 4714424"/>
                <a:gd name="connsiteX446-17681" fmla="*/ 1674149 w 12330774"/>
                <a:gd name="connsiteY446-17682" fmla="*/ 4431048 h 4714424"/>
                <a:gd name="connsiteX447-17683" fmla="*/ 1691859 w 12330774"/>
                <a:gd name="connsiteY447-17684" fmla="*/ 4416544 h 4714424"/>
                <a:gd name="connsiteX448-17685" fmla="*/ 1677274 w 12330774"/>
                <a:gd name="connsiteY448-17686" fmla="*/ 4224036 h 4714424"/>
                <a:gd name="connsiteX449-17687" fmla="*/ 1652271 w 12330774"/>
                <a:gd name="connsiteY449-17688" fmla="*/ 4197663 h 4714424"/>
                <a:gd name="connsiteX450-17689" fmla="*/ 1535590 w 12330774"/>
                <a:gd name="connsiteY450-17690" fmla="*/ 4212169 h 4714424"/>
                <a:gd name="connsiteX451-17691" fmla="*/ 1280349 w 12330774"/>
                <a:gd name="connsiteY451-17692" fmla="*/ 4247771 h 4714424"/>
                <a:gd name="connsiteX452-17693" fmla="*/ 1263679 w 12330774"/>
                <a:gd name="connsiteY452-17694" fmla="*/ 4262271 h 4714424"/>
                <a:gd name="connsiteX453-17695" fmla="*/ 1263679 w 12330774"/>
                <a:gd name="connsiteY453-17696" fmla="*/ 4263592 h 4714424"/>
                <a:gd name="connsiteX454-17697" fmla="*/ 1282429 w 12330774"/>
                <a:gd name="connsiteY454-17698" fmla="*/ 4456100 h 4714424"/>
                <a:gd name="connsiteX455-17699" fmla="*/ 1308475 w 12330774"/>
                <a:gd name="connsiteY455-17700" fmla="*/ 4481152 h 4714424"/>
                <a:gd name="connsiteX456-17701" fmla="*/ 1423073 w 12330774"/>
                <a:gd name="connsiteY456-17702" fmla="*/ 4464009 h 4714424"/>
                <a:gd name="connsiteX457-17703" fmla="*/ 1439742 w 12330774"/>
                <a:gd name="connsiteY457-17704" fmla="*/ 4449508 h 4714424"/>
                <a:gd name="connsiteX458-17705" fmla="*/ 1422032 w 12330774"/>
                <a:gd name="connsiteY458-17706" fmla="*/ 4257001 h 4714424"/>
                <a:gd name="connsiteX459-17707" fmla="*/ 1395986 w 12330774"/>
                <a:gd name="connsiteY459-17708" fmla="*/ 4230628 h 4714424"/>
                <a:gd name="connsiteX460-17709" fmla="*/ 1280349 w 12330774"/>
                <a:gd name="connsiteY460-17710" fmla="*/ 4247771 h 4714424"/>
                <a:gd name="connsiteX461-17711" fmla="*/ 1026148 w 12330774"/>
                <a:gd name="connsiteY461-17712" fmla="*/ 4288644 h 4714424"/>
                <a:gd name="connsiteX462-17713" fmla="*/ 1009478 w 12330774"/>
                <a:gd name="connsiteY462-17714" fmla="*/ 4303149 h 4714424"/>
                <a:gd name="connsiteX463-17715" fmla="*/ 1010519 w 12330774"/>
                <a:gd name="connsiteY463-17716" fmla="*/ 4301828 h 4714424"/>
                <a:gd name="connsiteX464-17717" fmla="*/ 1031356 w 12330774"/>
                <a:gd name="connsiteY464-17718" fmla="*/ 4495657 h 4714424"/>
                <a:gd name="connsiteX465-17719" fmla="*/ 1057402 w 12330774"/>
                <a:gd name="connsiteY465-17720" fmla="*/ 4520708 h 4714424"/>
                <a:gd name="connsiteX466-17721" fmla="*/ 1170956 w 12330774"/>
                <a:gd name="connsiteY466-17722" fmla="*/ 4500928 h 4714424"/>
                <a:gd name="connsiteX467-17723" fmla="*/ 1187625 w 12330774"/>
                <a:gd name="connsiteY467-17724" fmla="*/ 4487743 h 4714424"/>
                <a:gd name="connsiteX468-17725" fmla="*/ 1167832 w 12330774"/>
                <a:gd name="connsiteY468-17726" fmla="*/ 4293920 h 4714424"/>
                <a:gd name="connsiteX469-17727" fmla="*/ 1141786 w 12330774"/>
                <a:gd name="connsiteY469-17728" fmla="*/ 4268868 h 4714424"/>
                <a:gd name="connsiteX470-17729" fmla="*/ 1026148 w 12330774"/>
                <a:gd name="connsiteY470-17730" fmla="*/ 4288644 h 4714424"/>
                <a:gd name="connsiteX471-17731" fmla="*/ 771947 w 12330774"/>
                <a:gd name="connsiteY471-17732" fmla="*/ 4336114 h 4714424"/>
                <a:gd name="connsiteX472-17733" fmla="*/ 756318 w 12330774"/>
                <a:gd name="connsiteY472-17734" fmla="*/ 4349298 h 4714424"/>
                <a:gd name="connsiteX473-17735" fmla="*/ 757362 w 12330774"/>
                <a:gd name="connsiteY473-17736" fmla="*/ 4349298 h 4714424"/>
                <a:gd name="connsiteX474-17737" fmla="*/ 780280 w 12330774"/>
                <a:gd name="connsiteY474-17738" fmla="*/ 4543122 h 4714424"/>
                <a:gd name="connsiteX475-17739" fmla="*/ 806326 w 12330774"/>
                <a:gd name="connsiteY475-17740" fmla="*/ 4566857 h 4714424"/>
                <a:gd name="connsiteX476-17741" fmla="*/ 919883 w 12330774"/>
                <a:gd name="connsiteY476-17742" fmla="*/ 4545760 h 4714424"/>
                <a:gd name="connsiteX477-17743" fmla="*/ 935509 w 12330774"/>
                <a:gd name="connsiteY477-17744" fmla="*/ 4532576 h 4714424"/>
                <a:gd name="connsiteX478-17745" fmla="*/ 913631 w 12330774"/>
                <a:gd name="connsiteY478-17746" fmla="*/ 4338747 h 4714424"/>
                <a:gd name="connsiteX479-17747" fmla="*/ 887585 w 12330774"/>
                <a:gd name="connsiteY479-17748" fmla="*/ 4313695 h 4714424"/>
                <a:gd name="connsiteX480-17749" fmla="*/ 771947 w 12330774"/>
                <a:gd name="connsiteY480-17750" fmla="*/ 4336114 h 4714424"/>
                <a:gd name="connsiteX481-17751" fmla="*/ 11337937 w 12330774"/>
                <a:gd name="connsiteY481-17752" fmla="*/ 984387 h 4714424"/>
                <a:gd name="connsiteX482-17753" fmla="*/ 9268911 w 12330774"/>
                <a:gd name="connsiteY482-17754" fmla="*/ 1683213 h 4714424"/>
                <a:gd name="connsiteX483-17755" fmla="*/ 9497065 w 12330774"/>
                <a:gd name="connsiteY483-17756" fmla="*/ 3641242 h 4714424"/>
                <a:gd name="connsiteX484-17757" fmla="*/ 11566092 w 12330774"/>
                <a:gd name="connsiteY484-17758" fmla="*/ 2889675 h 4714424"/>
                <a:gd name="connsiteX485-17759" fmla="*/ 11337937 w 12330774"/>
                <a:gd name="connsiteY485-17760" fmla="*/ 984387 h 4714424"/>
                <a:gd name="connsiteX486-17761" fmla="*/ 6852964 w 12330774"/>
                <a:gd name="connsiteY486-17762" fmla="*/ 2053719 h 4714424"/>
                <a:gd name="connsiteX487-17763" fmla="*/ 7088411 w 12330774"/>
                <a:gd name="connsiteY487-17764" fmla="*/ 3957690 h 4714424"/>
                <a:gd name="connsiteX488-17765" fmla="*/ 7088411 w 12330774"/>
                <a:gd name="connsiteY488-17766" fmla="*/ 3956374 h 4714424"/>
                <a:gd name="connsiteX489-17767" fmla="*/ 7101956 w 12330774"/>
                <a:gd name="connsiteY489-17768" fmla="*/ 3956374 h 4714424"/>
                <a:gd name="connsiteX490-17769" fmla="*/ 9000124 w 12330774"/>
                <a:gd name="connsiteY490-17770" fmla="*/ 3736177 h 4714424"/>
                <a:gd name="connsiteX491-17771" fmla="*/ 9311626 w 12330774"/>
                <a:gd name="connsiteY491-17772" fmla="*/ 3680799 h 4714424"/>
                <a:gd name="connsiteX492-17773" fmla="*/ 9079303 w 12330774"/>
                <a:gd name="connsiteY492-17774" fmla="*/ 1724087 h 4714424"/>
                <a:gd name="connsiteX493-17775" fmla="*/ 8592779 w 12330774"/>
                <a:gd name="connsiteY493-17776" fmla="*/ 1817701 h 4714424"/>
                <a:gd name="connsiteX494-17777" fmla="*/ 6852964 w 12330774"/>
                <a:gd name="connsiteY494-17778" fmla="*/ 2053719 h 4714424"/>
                <a:gd name="connsiteX495-17779" fmla="*/ 9126183 w 12330774"/>
                <a:gd name="connsiteY495-17780" fmla="*/ 1370719 h 4714424"/>
                <a:gd name="connsiteX496-17781" fmla="*/ 9111598 w 12330774"/>
                <a:gd name="connsiteY496-17782" fmla="*/ 1382587 h 4714424"/>
                <a:gd name="connsiteX497-17783" fmla="*/ 9140768 w 12330774"/>
                <a:gd name="connsiteY497-17784" fmla="*/ 1576411 h 4714424"/>
                <a:gd name="connsiteX498-17785" fmla="*/ 9167854 w 12330774"/>
                <a:gd name="connsiteY498-17786" fmla="*/ 1600146 h 4714424"/>
                <a:gd name="connsiteX499-17787" fmla="*/ 9282455 w 12330774"/>
                <a:gd name="connsiteY499-17788" fmla="*/ 1572457 h 4714424"/>
                <a:gd name="connsiteX500-17789" fmla="*/ 9297041 w 12330774"/>
                <a:gd name="connsiteY500-17790" fmla="*/ 1560589 h 4714424"/>
                <a:gd name="connsiteX501-17791" fmla="*/ 9295997 w 12330774"/>
                <a:gd name="connsiteY501-17792" fmla="*/ 1559268 h 4714424"/>
                <a:gd name="connsiteX502-17793" fmla="*/ 9265786 w 12330774"/>
                <a:gd name="connsiteY502-17794" fmla="*/ 1365444 h 4714424"/>
                <a:gd name="connsiteX503-17795" fmla="*/ 9238700 w 12330774"/>
                <a:gd name="connsiteY503-17796" fmla="*/ 1343030 h 4714424"/>
                <a:gd name="connsiteX504-17797" fmla="*/ 9126183 w 12330774"/>
                <a:gd name="connsiteY504-17798" fmla="*/ 1370719 h 4714424"/>
                <a:gd name="connsiteX505-17799" fmla="*/ 9487689 w 12330774"/>
                <a:gd name="connsiteY505-17800" fmla="*/ 1278422 h 4714424"/>
                <a:gd name="connsiteX506-17801" fmla="*/ 9375175 w 12330774"/>
                <a:gd name="connsiteY506-17802" fmla="*/ 1308749 h 4714424"/>
                <a:gd name="connsiteX507-17803" fmla="*/ 9360590 w 12330774"/>
                <a:gd name="connsiteY507-17804" fmla="*/ 1320612 h 4714424"/>
                <a:gd name="connsiteX508-17805" fmla="*/ 9391845 w 12330774"/>
                <a:gd name="connsiteY508-17806" fmla="*/ 1514440 h 4714424"/>
                <a:gd name="connsiteX509-17807" fmla="*/ 9418931 w 12330774"/>
                <a:gd name="connsiteY509-17808" fmla="*/ 1536855 h 4714424"/>
                <a:gd name="connsiteX510-17809" fmla="*/ 9533528 w 12330774"/>
                <a:gd name="connsiteY510-17810" fmla="*/ 1506527 h 4714424"/>
                <a:gd name="connsiteX511-17811" fmla="*/ 9548114 w 12330774"/>
                <a:gd name="connsiteY511-17812" fmla="*/ 1494660 h 4714424"/>
                <a:gd name="connsiteX512-17813" fmla="*/ 9549154 w 12330774"/>
                <a:gd name="connsiteY512-17814" fmla="*/ 1494660 h 4714424"/>
                <a:gd name="connsiteX513-17815" fmla="*/ 9515818 w 12330774"/>
                <a:gd name="connsiteY513-17816" fmla="*/ 1300836 h 4714424"/>
                <a:gd name="connsiteX514-17817" fmla="*/ 9487689 w 12330774"/>
                <a:gd name="connsiteY514-17818" fmla="*/ 1278422 h 4714424"/>
                <a:gd name="connsiteX515-17819" fmla="*/ 8877190 w 12330774"/>
                <a:gd name="connsiteY515-17820" fmla="*/ 1427414 h 4714424"/>
                <a:gd name="connsiteX516-17821" fmla="*/ 8861565 w 12330774"/>
                <a:gd name="connsiteY516-17822" fmla="*/ 1440603 h 4714424"/>
                <a:gd name="connsiteX517-17823" fmla="*/ 8886567 w 12330774"/>
                <a:gd name="connsiteY517-17824" fmla="*/ 1634427 h 4714424"/>
                <a:gd name="connsiteX518-17825" fmla="*/ 8913654 w 12330774"/>
                <a:gd name="connsiteY518-17826" fmla="*/ 1658158 h 4714424"/>
                <a:gd name="connsiteX519-17827" fmla="*/ 9029295 w 12330774"/>
                <a:gd name="connsiteY519-17828" fmla="*/ 1633106 h 4714424"/>
                <a:gd name="connsiteX520-17829" fmla="*/ 9044924 w 12330774"/>
                <a:gd name="connsiteY520-17830" fmla="*/ 1619922 h 4714424"/>
                <a:gd name="connsiteX521-17831" fmla="*/ 9043880 w 12330774"/>
                <a:gd name="connsiteY521-17832" fmla="*/ 1619922 h 4714424"/>
                <a:gd name="connsiteX522-17833" fmla="*/ 9016794 w 12330774"/>
                <a:gd name="connsiteY522-17834" fmla="*/ 1426098 h 4714424"/>
                <a:gd name="connsiteX523-17835" fmla="*/ 8989707 w 12330774"/>
                <a:gd name="connsiteY523-17836" fmla="*/ 1402363 h 4714424"/>
                <a:gd name="connsiteX524-17837" fmla="*/ 8877190 w 12330774"/>
                <a:gd name="connsiteY524-17838" fmla="*/ 1427414 h 4714424"/>
                <a:gd name="connsiteX525-17839" fmla="*/ 9734597 w 12330774"/>
                <a:gd name="connsiteY525-17840" fmla="*/ 1209855 h 4714424"/>
                <a:gd name="connsiteX526-17841" fmla="*/ 9622080 w 12330774"/>
                <a:gd name="connsiteY526-17842" fmla="*/ 1241503 h 4714424"/>
                <a:gd name="connsiteX527-17843" fmla="*/ 9608539 w 12330774"/>
                <a:gd name="connsiteY527-17844" fmla="*/ 1253366 h 4714424"/>
                <a:gd name="connsiteX528-17845" fmla="*/ 9642918 w 12330774"/>
                <a:gd name="connsiteY528-17846" fmla="*/ 1447195 h 4714424"/>
                <a:gd name="connsiteX529-17847" fmla="*/ 9671048 w 12330774"/>
                <a:gd name="connsiteY529-17848" fmla="*/ 1469609 h 4714424"/>
                <a:gd name="connsiteX530-17849" fmla="*/ 9784601 w 12330774"/>
                <a:gd name="connsiteY530-17850" fmla="*/ 1436644 h 4714424"/>
                <a:gd name="connsiteX531-17851" fmla="*/ 9793328 w 12330774"/>
                <a:gd name="connsiteY531-17852" fmla="*/ 1430217 h 4714424"/>
                <a:gd name="connsiteX532-17853" fmla="*/ 9797946 w 12330774"/>
                <a:gd name="connsiteY532-17854" fmla="*/ 1425002 h 4714424"/>
                <a:gd name="connsiteX533-17855" fmla="*/ 9798146 w 12330774"/>
                <a:gd name="connsiteY533-17856" fmla="*/ 1426098 h 4714424"/>
                <a:gd name="connsiteX534-17857" fmla="*/ 9798146 w 12330774"/>
                <a:gd name="connsiteY534-17858" fmla="*/ 1424777 h 4714424"/>
                <a:gd name="connsiteX535-17859" fmla="*/ 9797946 w 12330774"/>
                <a:gd name="connsiteY535-17860" fmla="*/ 1425002 h 4714424"/>
                <a:gd name="connsiteX536-17861" fmla="*/ 9762727 w 12330774"/>
                <a:gd name="connsiteY536-17862" fmla="*/ 1232273 h 4714424"/>
                <a:gd name="connsiteX537-17863" fmla="*/ 9734597 w 12330774"/>
                <a:gd name="connsiteY537-17864" fmla="*/ 1209855 h 4714424"/>
                <a:gd name="connsiteX538-17865" fmla="*/ 8630286 w 12330774"/>
                <a:gd name="connsiteY538-17866" fmla="*/ 1474884 h 4714424"/>
                <a:gd name="connsiteX539-17867" fmla="*/ 8613616 w 12330774"/>
                <a:gd name="connsiteY539-17868" fmla="*/ 1488068 h 4714424"/>
                <a:gd name="connsiteX540-17869" fmla="*/ 8633410 w 12330774"/>
                <a:gd name="connsiteY540-17870" fmla="*/ 1681893 h 4714424"/>
                <a:gd name="connsiteX541-17871" fmla="*/ 8659456 w 12330774"/>
                <a:gd name="connsiteY541-17872" fmla="*/ 1706944 h 4714424"/>
                <a:gd name="connsiteX542-17873" fmla="*/ 8776138 w 12330774"/>
                <a:gd name="connsiteY542-17874" fmla="*/ 1685847 h 4714424"/>
                <a:gd name="connsiteX543-17875" fmla="*/ 8791762 w 12330774"/>
                <a:gd name="connsiteY543-17876" fmla="*/ 1672663 h 4714424"/>
                <a:gd name="connsiteX544-17877" fmla="*/ 8792807 w 12330774"/>
                <a:gd name="connsiteY544-17878" fmla="*/ 1673984 h 4714424"/>
                <a:gd name="connsiteX545-17879" fmla="*/ 8768842 w 12330774"/>
                <a:gd name="connsiteY545-17880" fmla="*/ 1480155 h 4714424"/>
                <a:gd name="connsiteX546-17881" fmla="*/ 8742799 w 12330774"/>
                <a:gd name="connsiteY546-17882" fmla="*/ 1455103 h 4714424"/>
                <a:gd name="connsiteX547-17883" fmla="*/ 8630286 w 12330774"/>
                <a:gd name="connsiteY547-17884" fmla="*/ 1474884 h 4714424"/>
                <a:gd name="connsiteX548-17885" fmla="*/ 9980461 w 12330774"/>
                <a:gd name="connsiteY548-17886" fmla="*/ 1133380 h 4714424"/>
                <a:gd name="connsiteX549-17887" fmla="*/ 9868992 w 12330774"/>
                <a:gd name="connsiteY549-17888" fmla="*/ 1167665 h 4714424"/>
                <a:gd name="connsiteX550-17889" fmla="*/ 9855447 w 12330774"/>
                <a:gd name="connsiteY550-17890" fmla="*/ 1179528 h 4714424"/>
                <a:gd name="connsiteX551-17891" fmla="*/ 9891910 w 12330774"/>
                <a:gd name="connsiteY551-17892" fmla="*/ 1373357 h 4714424"/>
                <a:gd name="connsiteX552-17893" fmla="*/ 9920037 w 12330774"/>
                <a:gd name="connsiteY552-17894" fmla="*/ 1395771 h 4714424"/>
                <a:gd name="connsiteX553-17895" fmla="*/ 10033594 w 12330774"/>
                <a:gd name="connsiteY553-17896" fmla="*/ 1361490 h 4714424"/>
                <a:gd name="connsiteX554-17897" fmla="*/ 10047139 w 12330774"/>
                <a:gd name="connsiteY554-17898" fmla="*/ 1349622 h 4714424"/>
                <a:gd name="connsiteX555-17899" fmla="*/ 10046098 w 12330774"/>
                <a:gd name="connsiteY555-17900" fmla="*/ 1348301 h 4714424"/>
                <a:gd name="connsiteX556-17901" fmla="*/ 10008592 w 12330774"/>
                <a:gd name="connsiteY556-17902" fmla="*/ 1154477 h 4714424"/>
                <a:gd name="connsiteX557-17903" fmla="*/ 9980461 w 12330774"/>
                <a:gd name="connsiteY557-17904" fmla="*/ 1133380 h 4714424"/>
                <a:gd name="connsiteX558-17905" fmla="*/ 8376085 w 12330774"/>
                <a:gd name="connsiteY558-17906" fmla="*/ 1514441 h 4714424"/>
                <a:gd name="connsiteX559-17907" fmla="*/ 8359416 w 12330774"/>
                <a:gd name="connsiteY559-17908" fmla="*/ 1528941 h 4714424"/>
                <a:gd name="connsiteX560-17909" fmla="*/ 8378165 w 12330774"/>
                <a:gd name="connsiteY560-17910" fmla="*/ 1721449 h 4714424"/>
                <a:gd name="connsiteX561-17911" fmla="*/ 8404211 w 12330774"/>
                <a:gd name="connsiteY561-17912" fmla="*/ 1746500 h 4714424"/>
                <a:gd name="connsiteX562-17913" fmla="*/ 8519853 w 12330774"/>
                <a:gd name="connsiteY562-17914" fmla="*/ 1729362 h 4714424"/>
                <a:gd name="connsiteX563-17915" fmla="*/ 8536522 w 12330774"/>
                <a:gd name="connsiteY563-17916" fmla="*/ 1714857 h 4714424"/>
                <a:gd name="connsiteX564-17917" fmla="*/ 8517769 w 12330774"/>
                <a:gd name="connsiteY564-17918" fmla="*/ 1522349 h 4714424"/>
                <a:gd name="connsiteX565-17919" fmla="*/ 8491723 w 12330774"/>
                <a:gd name="connsiteY565-17920" fmla="*/ 1497298 h 4714424"/>
                <a:gd name="connsiteX566-17921" fmla="*/ 8376085 w 12330774"/>
                <a:gd name="connsiteY566-17922" fmla="*/ 1514441 h 4714424"/>
                <a:gd name="connsiteX567-17923" fmla="*/ 10226329 w 12330774"/>
                <a:gd name="connsiteY567-17924" fmla="*/ 1054271 h 4714424"/>
                <a:gd name="connsiteX568-17925" fmla="*/ 10114856 w 12330774"/>
                <a:gd name="connsiteY568-17926" fmla="*/ 1091190 h 4714424"/>
                <a:gd name="connsiteX569-17927" fmla="*/ 10101311 w 12330774"/>
                <a:gd name="connsiteY569-17928" fmla="*/ 1103053 h 4714424"/>
                <a:gd name="connsiteX570-17929" fmla="*/ 10139859 w 12330774"/>
                <a:gd name="connsiteY570-17930" fmla="*/ 1296881 h 4714424"/>
                <a:gd name="connsiteX571-17931" fmla="*/ 10167989 w 12330774"/>
                <a:gd name="connsiteY571-17932" fmla="*/ 1317979 h 4714424"/>
                <a:gd name="connsiteX572-17933" fmla="*/ 10281546 w 12330774"/>
                <a:gd name="connsiteY572-17934" fmla="*/ 1281060 h 4714424"/>
                <a:gd name="connsiteX573-17935" fmla="*/ 10295091 w 12330774"/>
                <a:gd name="connsiteY573-17936" fmla="*/ 1269192 h 4714424"/>
                <a:gd name="connsiteX574-17937" fmla="*/ 10254460 w 12330774"/>
                <a:gd name="connsiteY574-17938" fmla="*/ 1075363 h 4714424"/>
                <a:gd name="connsiteX575-17939" fmla="*/ 10226329 w 12330774"/>
                <a:gd name="connsiteY575-17940" fmla="*/ 1054271 h 4714424"/>
                <a:gd name="connsiteX576-17941" fmla="*/ 10471154 w 12330774"/>
                <a:gd name="connsiteY576-17942" fmla="*/ 972520 h 4714424"/>
                <a:gd name="connsiteX577-17943" fmla="*/ 10360721 w 12330774"/>
                <a:gd name="connsiteY577-17944" fmla="*/ 1010755 h 4714424"/>
                <a:gd name="connsiteX578-17945" fmla="*/ 10348220 w 12330774"/>
                <a:gd name="connsiteY578-17946" fmla="*/ 1022623 h 4714424"/>
                <a:gd name="connsiteX579-17947" fmla="*/ 10389895 w 12330774"/>
                <a:gd name="connsiteY579-17948" fmla="*/ 1215131 h 4714424"/>
                <a:gd name="connsiteX580-17949" fmla="*/ 10418021 w 12330774"/>
                <a:gd name="connsiteY580-17950" fmla="*/ 1236228 h 4714424"/>
                <a:gd name="connsiteX581-17951" fmla="*/ 10530535 w 12330774"/>
                <a:gd name="connsiteY581-17952" fmla="*/ 1196671 h 4714424"/>
                <a:gd name="connsiteX582-17953" fmla="*/ 10543039 w 12330774"/>
                <a:gd name="connsiteY582-17954" fmla="*/ 1184803 h 4714424"/>
                <a:gd name="connsiteX583-17955" fmla="*/ 10541996 w 12330774"/>
                <a:gd name="connsiteY583-17956" fmla="*/ 1184804 h 4714424"/>
                <a:gd name="connsiteX584-17957" fmla="*/ 10499284 w 12330774"/>
                <a:gd name="connsiteY584-17958" fmla="*/ 992296 h 4714424"/>
                <a:gd name="connsiteX585-17959" fmla="*/ 10471154 w 12330774"/>
                <a:gd name="connsiteY585-17960" fmla="*/ 972520 h 4714424"/>
                <a:gd name="connsiteX586-17961" fmla="*/ 8123968 w 12330774"/>
                <a:gd name="connsiteY586-17962" fmla="*/ 1552676 h 4714424"/>
                <a:gd name="connsiteX587-17963" fmla="*/ 8107299 w 12330774"/>
                <a:gd name="connsiteY587-17964" fmla="*/ 1567181 h 4714424"/>
                <a:gd name="connsiteX588-17965" fmla="*/ 8125008 w 12330774"/>
                <a:gd name="connsiteY588-17966" fmla="*/ 1759689 h 4714424"/>
                <a:gd name="connsiteX589-17967" fmla="*/ 8151054 w 12330774"/>
                <a:gd name="connsiteY589-17968" fmla="*/ 1784741 h 4714424"/>
                <a:gd name="connsiteX590-17969" fmla="*/ 8266692 w 12330774"/>
                <a:gd name="connsiteY590-17970" fmla="*/ 1767598 h 4714424"/>
                <a:gd name="connsiteX591-17971" fmla="*/ 8283244 w 12330774"/>
                <a:gd name="connsiteY591-17972" fmla="*/ 1753195 h 4714424"/>
                <a:gd name="connsiteX592-17973" fmla="*/ 8283362 w 12330774"/>
                <a:gd name="connsiteY592-17974" fmla="*/ 1754414 h 4714424"/>
                <a:gd name="connsiteX593-17975" fmla="*/ 8283362 w 12330774"/>
                <a:gd name="connsiteY593-17976" fmla="*/ 1753093 h 4714424"/>
                <a:gd name="connsiteX594-17977" fmla="*/ 8283244 w 12330774"/>
                <a:gd name="connsiteY594-17978" fmla="*/ 1753195 h 4714424"/>
                <a:gd name="connsiteX595-17979" fmla="*/ 8264608 w 12330774"/>
                <a:gd name="connsiteY595-17980" fmla="*/ 1560589 h 4714424"/>
                <a:gd name="connsiteX596-17981" fmla="*/ 8238566 w 12330774"/>
                <a:gd name="connsiteY596-17982" fmla="*/ 1535533 h 4714424"/>
                <a:gd name="connsiteX597-17983" fmla="*/ 8123968 w 12330774"/>
                <a:gd name="connsiteY597-17984" fmla="*/ 1552676 h 4714424"/>
                <a:gd name="connsiteX598-17985" fmla="*/ 10713894 w 12330774"/>
                <a:gd name="connsiteY598-17986" fmla="*/ 884177 h 4714424"/>
                <a:gd name="connsiteX599-17987" fmla="*/ 10603461 w 12330774"/>
                <a:gd name="connsiteY599-17988" fmla="*/ 925050 h 4714424"/>
                <a:gd name="connsiteX600-17989" fmla="*/ 10590960 w 12330774"/>
                <a:gd name="connsiteY600-17990" fmla="*/ 936918 h 4714424"/>
                <a:gd name="connsiteX601-17991" fmla="*/ 10634715 w 12330774"/>
                <a:gd name="connsiteY601-17992" fmla="*/ 1129425 h 4714424"/>
                <a:gd name="connsiteX602-17993" fmla="*/ 10663886 w 12330774"/>
                <a:gd name="connsiteY602-17994" fmla="*/ 1149206 h 4714424"/>
                <a:gd name="connsiteX603-17995" fmla="*/ 10776403 w 12330774"/>
                <a:gd name="connsiteY603-17996" fmla="*/ 1107011 h 4714424"/>
                <a:gd name="connsiteX604-17997" fmla="*/ 10784606 w 12330774"/>
                <a:gd name="connsiteY604-17998" fmla="*/ 1100089 h 4714424"/>
                <a:gd name="connsiteX605-17999" fmla="*/ 10787842 w 12330774"/>
                <a:gd name="connsiteY605-18000" fmla="*/ 1096366 h 4714424"/>
                <a:gd name="connsiteX606-18001" fmla="*/ 10787864 w 12330774"/>
                <a:gd name="connsiteY606-18002" fmla="*/ 1096461 h 4714424"/>
                <a:gd name="connsiteX607-18003" fmla="*/ 10788904 w 12330774"/>
                <a:gd name="connsiteY607-18004" fmla="*/ 1095144 h 4714424"/>
                <a:gd name="connsiteX608-18005" fmla="*/ 10787842 w 12330774"/>
                <a:gd name="connsiteY608-18006" fmla="*/ 1096366 h 4714424"/>
                <a:gd name="connsiteX609-18007" fmla="*/ 10742024 w 12330774"/>
                <a:gd name="connsiteY609-18008" fmla="*/ 903957 h 4714424"/>
                <a:gd name="connsiteX610-18009" fmla="*/ 10713894 w 12330774"/>
                <a:gd name="connsiteY610-18010" fmla="*/ 884177 h 4714424"/>
                <a:gd name="connsiteX611-18011" fmla="*/ 7870807 w 12330774"/>
                <a:gd name="connsiteY611-18012" fmla="*/ 1589595 h 4714424"/>
                <a:gd name="connsiteX612-18013" fmla="*/ 7854138 w 12330774"/>
                <a:gd name="connsiteY612-18014" fmla="*/ 1604100 h 4714424"/>
                <a:gd name="connsiteX613-18015" fmla="*/ 7871848 w 12330774"/>
                <a:gd name="connsiteY613-18016" fmla="*/ 1796608 h 4714424"/>
                <a:gd name="connsiteX614-18017" fmla="*/ 7897894 w 12330774"/>
                <a:gd name="connsiteY614-18018" fmla="*/ 1822976 h 4714424"/>
                <a:gd name="connsiteX615-18019" fmla="*/ 8013535 w 12330774"/>
                <a:gd name="connsiteY615-18020" fmla="*/ 1805838 h 4714424"/>
                <a:gd name="connsiteX616-18021" fmla="*/ 8030204 w 12330774"/>
                <a:gd name="connsiteY616-18022" fmla="*/ 1791333 h 4714424"/>
                <a:gd name="connsiteX617-18023" fmla="*/ 8029161 w 12330774"/>
                <a:gd name="connsiteY617-18024" fmla="*/ 1791333 h 4714424"/>
                <a:gd name="connsiteX618-18025" fmla="*/ 8011451 w 12330774"/>
                <a:gd name="connsiteY618-18026" fmla="*/ 1598825 h 4714424"/>
                <a:gd name="connsiteX619-18027" fmla="*/ 7985405 w 12330774"/>
                <a:gd name="connsiteY619-18028" fmla="*/ 1572457 h 4714424"/>
                <a:gd name="connsiteX620-18029" fmla="*/ 7870807 w 12330774"/>
                <a:gd name="connsiteY620-18030" fmla="*/ 1589595 h 4714424"/>
                <a:gd name="connsiteX621-18031" fmla="*/ 7618691 w 12330774"/>
                <a:gd name="connsiteY621-18032" fmla="*/ 1625197 h 4714424"/>
                <a:gd name="connsiteX622-18033" fmla="*/ 7600981 w 12330774"/>
                <a:gd name="connsiteY622-18034" fmla="*/ 1639698 h 4714424"/>
                <a:gd name="connsiteX623-18035" fmla="*/ 7617650 w 12330774"/>
                <a:gd name="connsiteY623-18036" fmla="*/ 1832206 h 4714424"/>
                <a:gd name="connsiteX624-18037" fmla="*/ 7643693 w 12330774"/>
                <a:gd name="connsiteY624-18038" fmla="*/ 1858579 h 4714424"/>
                <a:gd name="connsiteX625-18039" fmla="*/ 7759334 w 12330774"/>
                <a:gd name="connsiteY625-18040" fmla="*/ 1842757 h 4714424"/>
                <a:gd name="connsiteX626-18041" fmla="*/ 7776004 w 12330774"/>
                <a:gd name="connsiteY626-18042" fmla="*/ 1828252 h 4714424"/>
                <a:gd name="connsiteX627-18043" fmla="*/ 7774960 w 12330774"/>
                <a:gd name="connsiteY627-18044" fmla="*/ 1828252 h 4714424"/>
                <a:gd name="connsiteX628-18045" fmla="*/ 7758290 w 12330774"/>
                <a:gd name="connsiteY628-18046" fmla="*/ 1635744 h 4714424"/>
                <a:gd name="connsiteX629-18047" fmla="*/ 7733288 w 12330774"/>
                <a:gd name="connsiteY629-18048" fmla="*/ 1609376 h 4714424"/>
                <a:gd name="connsiteX630-18049" fmla="*/ 7618691 w 12330774"/>
                <a:gd name="connsiteY630-18050" fmla="*/ 1625197 h 4714424"/>
                <a:gd name="connsiteX631-18051" fmla="*/ 10955594 w 12330774"/>
                <a:gd name="connsiteY631-18052" fmla="*/ 787925 h 4714424"/>
                <a:gd name="connsiteX632-18053" fmla="*/ 10846204 w 12330774"/>
                <a:gd name="connsiteY632-18054" fmla="*/ 831436 h 4714424"/>
                <a:gd name="connsiteX633-18055" fmla="*/ 10834744 w 12330774"/>
                <a:gd name="connsiteY633-18056" fmla="*/ 843304 h 4714424"/>
                <a:gd name="connsiteX634-18057" fmla="*/ 10881624 w 12330774"/>
                <a:gd name="connsiteY634-18058" fmla="*/ 1035811 h 4714424"/>
                <a:gd name="connsiteX635-18059" fmla="*/ 10910798 w 12330774"/>
                <a:gd name="connsiteY635-18060" fmla="*/ 1055587 h 4714424"/>
                <a:gd name="connsiteX636-18061" fmla="*/ 11022267 w 12330774"/>
                <a:gd name="connsiteY636-18062" fmla="*/ 1010755 h 4714424"/>
                <a:gd name="connsiteX637-18063" fmla="*/ 11033728 w 12330774"/>
                <a:gd name="connsiteY637-18064" fmla="*/ 998892 h 4714424"/>
                <a:gd name="connsiteX638-18065" fmla="*/ 11033728 w 12330774"/>
                <a:gd name="connsiteY638-18066" fmla="*/ 997572 h 4714424"/>
                <a:gd name="connsiteX639-18067" fmla="*/ 10984764 w 12330774"/>
                <a:gd name="connsiteY639-18068" fmla="*/ 806385 h 4714424"/>
                <a:gd name="connsiteX640-18069" fmla="*/ 10955594 w 12330774"/>
                <a:gd name="connsiteY640-18070" fmla="*/ 787925 h 4714424"/>
                <a:gd name="connsiteX641-18071" fmla="*/ 7366574 w 12330774"/>
                <a:gd name="connsiteY641-18072" fmla="*/ 1658158 h 4714424"/>
                <a:gd name="connsiteX642-18073" fmla="*/ 7348864 w 12330774"/>
                <a:gd name="connsiteY642-18074" fmla="*/ 1672663 h 4714424"/>
                <a:gd name="connsiteX643-18075" fmla="*/ 7364490 w 12330774"/>
                <a:gd name="connsiteY643-18076" fmla="*/ 1865170 h 4714424"/>
                <a:gd name="connsiteX644-18077" fmla="*/ 7389492 w 12330774"/>
                <a:gd name="connsiteY644-18078" fmla="*/ 1891543 h 4714424"/>
                <a:gd name="connsiteX645-18079" fmla="*/ 7505133 w 12330774"/>
                <a:gd name="connsiteY645-18080" fmla="*/ 1877038 h 4714424"/>
                <a:gd name="connsiteX646-18081" fmla="*/ 7521803 w 12330774"/>
                <a:gd name="connsiteY646-18082" fmla="*/ 1862533 h 4714424"/>
                <a:gd name="connsiteX647-18083" fmla="*/ 7506174 w 12330774"/>
                <a:gd name="connsiteY647-18084" fmla="*/ 1670025 h 4714424"/>
                <a:gd name="connsiteX648-18085" fmla="*/ 7481171 w 12330774"/>
                <a:gd name="connsiteY648-18086" fmla="*/ 1643657 h 4714424"/>
                <a:gd name="connsiteX649-18087" fmla="*/ 7366574 w 12330774"/>
                <a:gd name="connsiteY649-18088" fmla="*/ 1658158 h 4714424"/>
                <a:gd name="connsiteX650-18089" fmla="*/ 11196249 w 12330774"/>
                <a:gd name="connsiteY650-18090" fmla="*/ 687715 h 4714424"/>
                <a:gd name="connsiteX651-18091" fmla="*/ 11087904 w 12330774"/>
                <a:gd name="connsiteY651-18092" fmla="*/ 735185 h 4714424"/>
                <a:gd name="connsiteX652-18093" fmla="*/ 11076443 w 12330774"/>
                <a:gd name="connsiteY652-18094" fmla="*/ 745731 h 4714424"/>
                <a:gd name="connsiteX653-18095" fmla="*/ 11126448 w 12330774"/>
                <a:gd name="connsiteY653-18096" fmla="*/ 936918 h 4714424"/>
                <a:gd name="connsiteX654-18097" fmla="*/ 11155618 w 12330774"/>
                <a:gd name="connsiteY654-18098" fmla="*/ 955377 h 4714424"/>
                <a:gd name="connsiteX655-18099" fmla="*/ 11267095 w 12330774"/>
                <a:gd name="connsiteY655-18100" fmla="*/ 906591 h 4714424"/>
                <a:gd name="connsiteX656-18101" fmla="*/ 11277512 w 12330774"/>
                <a:gd name="connsiteY656-18102" fmla="*/ 896044 h 4714424"/>
                <a:gd name="connsiteX657-18103" fmla="*/ 11278552 w 12330774"/>
                <a:gd name="connsiteY657-18104" fmla="*/ 897361 h 4714424"/>
                <a:gd name="connsiteX658-18105" fmla="*/ 11225420 w 12330774"/>
                <a:gd name="connsiteY658-18106" fmla="*/ 706174 h 4714424"/>
                <a:gd name="connsiteX659-18107" fmla="*/ 11196249 w 12330774"/>
                <a:gd name="connsiteY659-18108" fmla="*/ 687715 h 4714424"/>
                <a:gd name="connsiteX660-18109" fmla="*/ 7112373 w 12330774"/>
                <a:gd name="connsiteY660-18110" fmla="*/ 1689805 h 4714424"/>
                <a:gd name="connsiteX661-18111" fmla="*/ 7094663 w 12330774"/>
                <a:gd name="connsiteY661-18112" fmla="*/ 1704306 h 4714424"/>
                <a:gd name="connsiteX662-18113" fmla="*/ 7109249 w 12330774"/>
                <a:gd name="connsiteY662-18114" fmla="*/ 1896814 h 4714424"/>
                <a:gd name="connsiteX663-18115" fmla="*/ 7134251 w 12330774"/>
                <a:gd name="connsiteY663-18116" fmla="*/ 1923187 h 4714424"/>
                <a:gd name="connsiteX664-18117" fmla="*/ 7249892 w 12330774"/>
                <a:gd name="connsiteY664-18118" fmla="*/ 1908681 h 4714424"/>
                <a:gd name="connsiteX665-18119" fmla="*/ 7267602 w 12330774"/>
                <a:gd name="connsiteY665-18120" fmla="*/ 1894176 h 4714424"/>
                <a:gd name="connsiteX666-18121" fmla="*/ 7266562 w 12330774"/>
                <a:gd name="connsiteY666-18122" fmla="*/ 1894176 h 4714424"/>
                <a:gd name="connsiteX667-18123" fmla="*/ 7251976 w 12330774"/>
                <a:gd name="connsiteY667-18124" fmla="*/ 1701673 h 4714424"/>
                <a:gd name="connsiteX668-18125" fmla="*/ 7226971 w 12330774"/>
                <a:gd name="connsiteY668-18126" fmla="*/ 1675300 h 4714424"/>
                <a:gd name="connsiteX669-18127" fmla="*/ 7112373 w 12330774"/>
                <a:gd name="connsiteY669-18128" fmla="*/ 1689805 h 4714424"/>
                <a:gd name="connsiteX670-18129" fmla="*/ 12102620 w 12330774"/>
                <a:gd name="connsiteY670-18130" fmla="*/ 434558 h 4714424"/>
                <a:gd name="connsiteX671-18131" fmla="*/ 11461911 w 12330774"/>
                <a:gd name="connsiteY671-18132" fmla="*/ 925050 h 4714424"/>
                <a:gd name="connsiteX672-18133" fmla="*/ 11687982 w 12330774"/>
                <a:gd name="connsiteY672-18134" fmla="*/ 2831659 h 4714424"/>
                <a:gd name="connsiteX673-18135" fmla="*/ 12284936 w 12330774"/>
                <a:gd name="connsiteY673-18136" fmla="*/ 2305564 h 4714424"/>
                <a:gd name="connsiteX674-18137" fmla="*/ 12102620 w 12330774"/>
                <a:gd name="connsiteY674-18138" fmla="*/ 434558 h 4714424"/>
                <a:gd name="connsiteX675-18139" fmla="*/ 6859216 w 12330774"/>
                <a:gd name="connsiteY675-18140" fmla="*/ 1718812 h 4714424"/>
                <a:gd name="connsiteX676-18141" fmla="*/ 6841503 w 12330774"/>
                <a:gd name="connsiteY676-18142" fmla="*/ 1733316 h 4714424"/>
                <a:gd name="connsiteX677-18143" fmla="*/ 6855048 w 12330774"/>
                <a:gd name="connsiteY677-18144" fmla="*/ 1925824 h 4714424"/>
                <a:gd name="connsiteX678-18145" fmla="*/ 6880050 w 12330774"/>
                <a:gd name="connsiteY678-18146" fmla="*/ 1952192 h 4714424"/>
                <a:gd name="connsiteX679-18147" fmla="*/ 6995691 w 12330774"/>
                <a:gd name="connsiteY679-18148" fmla="*/ 1939008 h 4714424"/>
                <a:gd name="connsiteX680-18149" fmla="*/ 7013401 w 12330774"/>
                <a:gd name="connsiteY680-18150" fmla="*/ 1924503 h 4714424"/>
                <a:gd name="connsiteX681-18151" fmla="*/ 6999860 w 12330774"/>
                <a:gd name="connsiteY681-18152" fmla="*/ 1732000 h 4714424"/>
                <a:gd name="connsiteX682-18153" fmla="*/ 6974854 w 12330774"/>
                <a:gd name="connsiteY682-18154" fmla="*/ 1705627 h 4714424"/>
                <a:gd name="connsiteX683-18155" fmla="*/ 6859216 w 12330774"/>
                <a:gd name="connsiteY683-18156" fmla="*/ 1718812 h 4714424"/>
                <a:gd name="connsiteX684-18157" fmla="*/ 11428573 w 12330774"/>
                <a:gd name="connsiteY684-18158" fmla="*/ 575641 h 4714424"/>
                <a:gd name="connsiteX685-18159" fmla="*/ 11323352 w 12330774"/>
                <a:gd name="connsiteY685-18160" fmla="*/ 627061 h 4714424"/>
                <a:gd name="connsiteX686-18161" fmla="*/ 11312935 w 12330774"/>
                <a:gd name="connsiteY686-18162" fmla="*/ 632336 h 4714424"/>
                <a:gd name="connsiteX687-18163" fmla="*/ 11377524 w 12330774"/>
                <a:gd name="connsiteY687-18164" fmla="*/ 855171 h 4714424"/>
                <a:gd name="connsiteX688-18165" fmla="*/ 11398362 w 12330774"/>
                <a:gd name="connsiteY688-18166" fmla="*/ 845941 h 4714424"/>
                <a:gd name="connsiteX689-18167" fmla="*/ 11510875 w 12330774"/>
                <a:gd name="connsiteY689-18168" fmla="*/ 790563 h 4714424"/>
                <a:gd name="connsiteX690-18169" fmla="*/ 11520252 w 12330774"/>
                <a:gd name="connsiteY690-18170" fmla="*/ 780012 h 4714424"/>
                <a:gd name="connsiteX691-18171" fmla="*/ 11521296 w 12330774"/>
                <a:gd name="connsiteY691-18172" fmla="*/ 780012 h 4714424"/>
                <a:gd name="connsiteX692-18173" fmla="*/ 11458787 w 12330774"/>
                <a:gd name="connsiteY692-18174" fmla="*/ 591463 h 4714424"/>
                <a:gd name="connsiteX693-18175" fmla="*/ 11428573 w 12330774"/>
                <a:gd name="connsiteY693-18176" fmla="*/ 575641 h 4714424"/>
                <a:gd name="connsiteX694-18177" fmla="*/ 6607096 w 12330774"/>
                <a:gd name="connsiteY694-18178" fmla="*/ 1743863 h 4714424"/>
                <a:gd name="connsiteX695-18179" fmla="*/ 6589386 w 12330774"/>
                <a:gd name="connsiteY695-18180" fmla="*/ 1759689 h 4714424"/>
                <a:gd name="connsiteX696-18181" fmla="*/ 6600847 w 12330774"/>
                <a:gd name="connsiteY696-18182" fmla="*/ 1950876 h 4714424"/>
                <a:gd name="connsiteX697-18183" fmla="*/ 6625849 w 12330774"/>
                <a:gd name="connsiteY697-18184" fmla="*/ 1978565 h 4714424"/>
                <a:gd name="connsiteX698-18185" fmla="*/ 6741490 w 12330774"/>
                <a:gd name="connsiteY698-18186" fmla="*/ 1966697 h 4714424"/>
                <a:gd name="connsiteX699-18187" fmla="*/ 6759200 w 12330774"/>
                <a:gd name="connsiteY699-18188" fmla="*/ 1952192 h 4714424"/>
                <a:gd name="connsiteX700-18189" fmla="*/ 6760244 w 12330774"/>
                <a:gd name="connsiteY700-18190" fmla="*/ 1949555 h 4714424"/>
                <a:gd name="connsiteX701-18191" fmla="*/ 6747743 w 12330774"/>
                <a:gd name="connsiteY701-18192" fmla="*/ 1758368 h 4714424"/>
                <a:gd name="connsiteX702-18193" fmla="*/ 6722737 w 12330774"/>
                <a:gd name="connsiteY702-18194" fmla="*/ 1732000 h 4714424"/>
                <a:gd name="connsiteX703-18195" fmla="*/ 6607096 w 12330774"/>
                <a:gd name="connsiteY703-18196" fmla="*/ 1743863 h 4714424"/>
                <a:gd name="connsiteX704-18197" fmla="*/ 4709971 w 12330774"/>
                <a:gd name="connsiteY704-18198" fmla="*/ 2192170 h 4714424"/>
                <a:gd name="connsiteX705-18199" fmla="*/ 4985006 w 12330774"/>
                <a:gd name="connsiteY705-18200" fmla="*/ 4040758 h 4714424"/>
                <a:gd name="connsiteX706-18201" fmla="*/ 4990214 w 12330774"/>
                <a:gd name="connsiteY706-18202" fmla="*/ 4040758 h 4714424"/>
                <a:gd name="connsiteX707-18203" fmla="*/ 4991258 w 12330774"/>
                <a:gd name="connsiteY707-18204" fmla="*/ 4040758 h 4714424"/>
                <a:gd name="connsiteX708-18205" fmla="*/ 6917557 w 12330774"/>
                <a:gd name="connsiteY708-18206" fmla="*/ 3964282 h 4714424"/>
                <a:gd name="connsiteX709-18207" fmla="*/ 6689402 w 12330774"/>
                <a:gd name="connsiteY709-18208" fmla="*/ 2069545 h 4714424"/>
                <a:gd name="connsiteX710-18209" fmla="*/ 6482081 w 12330774"/>
                <a:gd name="connsiteY710-18210" fmla="*/ 2089322 h 4714424"/>
                <a:gd name="connsiteX711-18211" fmla="*/ 4709971 w 12330774"/>
                <a:gd name="connsiteY711-18212" fmla="*/ 2192170 h 4714424"/>
                <a:gd name="connsiteX712-18213" fmla="*/ 6352898 w 12330774"/>
                <a:gd name="connsiteY712-18214" fmla="*/ 1768919 h 4714424"/>
                <a:gd name="connsiteX713-18215" fmla="*/ 6334145 w 12330774"/>
                <a:gd name="connsiteY713-18216" fmla="*/ 1784740 h 4714424"/>
                <a:gd name="connsiteX714-18217" fmla="*/ 6344562 w 12330774"/>
                <a:gd name="connsiteY714-18218" fmla="*/ 1975927 h 4714424"/>
                <a:gd name="connsiteX715-18219" fmla="*/ 6369564 w 12330774"/>
                <a:gd name="connsiteY715-18220" fmla="*/ 2003616 h 4714424"/>
                <a:gd name="connsiteX716-18221" fmla="*/ 6447702 w 12330774"/>
                <a:gd name="connsiteY716-18222" fmla="*/ 1997024 h 4714424"/>
                <a:gd name="connsiteX717-18223" fmla="*/ 6486249 w 12330774"/>
                <a:gd name="connsiteY717-18224" fmla="*/ 1993070 h 4714424"/>
                <a:gd name="connsiteX718-18225" fmla="*/ 6503959 w 12330774"/>
                <a:gd name="connsiteY718-18226" fmla="*/ 1977244 h 4714424"/>
                <a:gd name="connsiteX719-18227" fmla="*/ 6503959 w 12330774"/>
                <a:gd name="connsiteY719-18228" fmla="*/ 1975927 h 4714424"/>
                <a:gd name="connsiteX720-18229" fmla="*/ 6492498 w 12330774"/>
                <a:gd name="connsiteY720-18230" fmla="*/ 1784741 h 4714424"/>
                <a:gd name="connsiteX721-18231" fmla="*/ 6467496 w 12330774"/>
                <a:gd name="connsiteY721-18232" fmla="*/ 1758368 h 4714424"/>
                <a:gd name="connsiteX722-18233" fmla="*/ 6429989 w 12330774"/>
                <a:gd name="connsiteY722-18234" fmla="*/ 1762322 h 4714424"/>
                <a:gd name="connsiteX723-18235" fmla="*/ 6352898 w 12330774"/>
                <a:gd name="connsiteY723-18236" fmla="*/ 1768919 h 4714424"/>
                <a:gd name="connsiteX724-18237" fmla="*/ 11648395 w 12330774"/>
                <a:gd name="connsiteY724-18238" fmla="*/ 446421 h 4714424"/>
                <a:gd name="connsiteX725-18239" fmla="*/ 11550466 w 12330774"/>
                <a:gd name="connsiteY725-18240" fmla="*/ 508396 h 4714424"/>
                <a:gd name="connsiteX726-18241" fmla="*/ 11542130 w 12330774"/>
                <a:gd name="connsiteY726-18242" fmla="*/ 517625 h 4714424"/>
                <a:gd name="connsiteX727-18243" fmla="*/ 11608807 w 12330774"/>
                <a:gd name="connsiteY727-18244" fmla="*/ 703537 h 4714424"/>
                <a:gd name="connsiteX728-18245" fmla="*/ 11640062 w 12330774"/>
                <a:gd name="connsiteY728-18246" fmla="*/ 718042 h 4714424"/>
                <a:gd name="connsiteX729-18247" fmla="*/ 11749447 w 12330774"/>
                <a:gd name="connsiteY729-18248" fmla="*/ 649479 h 4714424"/>
                <a:gd name="connsiteX730-18249" fmla="*/ 11756743 w 12330774"/>
                <a:gd name="connsiteY730-18250" fmla="*/ 641566 h 4714424"/>
                <a:gd name="connsiteX731-18251" fmla="*/ 11756743 w 12330774"/>
                <a:gd name="connsiteY731-18252" fmla="*/ 638928 h 4714424"/>
                <a:gd name="connsiteX732-18253" fmla="*/ 11680689 w 12330774"/>
                <a:gd name="connsiteY732-18254" fmla="*/ 458288 h 4714424"/>
                <a:gd name="connsiteX733-18255" fmla="*/ 11679649 w 12330774"/>
                <a:gd name="connsiteY733-18256" fmla="*/ 458288 h 4714424"/>
                <a:gd name="connsiteX734-18257" fmla="*/ 11648395 w 12330774"/>
                <a:gd name="connsiteY734-18258" fmla="*/ 446421 h 4714424"/>
                <a:gd name="connsiteX735-18259" fmla="*/ 6098697 w 12330774"/>
                <a:gd name="connsiteY735-18260" fmla="*/ 1790011 h 4714424"/>
                <a:gd name="connsiteX736-18261" fmla="*/ 6079944 w 12330774"/>
                <a:gd name="connsiteY736-18262" fmla="*/ 1805838 h 4714424"/>
                <a:gd name="connsiteX737-18263" fmla="*/ 6089321 w 12330774"/>
                <a:gd name="connsiteY737-18264" fmla="*/ 1997024 h 4714424"/>
                <a:gd name="connsiteX738-18265" fmla="*/ 6113283 w 12330774"/>
                <a:gd name="connsiteY738-18266" fmla="*/ 2024713 h 4714424"/>
                <a:gd name="connsiteX739-18267" fmla="*/ 6229964 w 12330774"/>
                <a:gd name="connsiteY739-18268" fmla="*/ 2015484 h 4714424"/>
                <a:gd name="connsiteX740-18269" fmla="*/ 6248718 w 12330774"/>
                <a:gd name="connsiteY740-18270" fmla="*/ 1999662 h 4714424"/>
                <a:gd name="connsiteX741-18271" fmla="*/ 6238297 w 12330774"/>
                <a:gd name="connsiteY741-18272" fmla="*/ 1808471 h 4714424"/>
                <a:gd name="connsiteX742-18273" fmla="*/ 6213295 w 12330774"/>
                <a:gd name="connsiteY742-18274" fmla="*/ 1780782 h 4714424"/>
                <a:gd name="connsiteX743-18275" fmla="*/ 6098697 w 12330774"/>
                <a:gd name="connsiteY743-18276" fmla="*/ 1790011 h 4714424"/>
                <a:gd name="connsiteX744-18277" fmla="*/ 5844496 w 12330774"/>
                <a:gd name="connsiteY744-18278" fmla="*/ 1808471 h 4714424"/>
                <a:gd name="connsiteX745-18279" fmla="*/ 5825743 w 12330774"/>
                <a:gd name="connsiteY745-18280" fmla="*/ 1824297 h 4714424"/>
                <a:gd name="connsiteX746-18281" fmla="*/ 5834076 w 12330774"/>
                <a:gd name="connsiteY746-18282" fmla="*/ 2015484 h 4714424"/>
                <a:gd name="connsiteX747-18283" fmla="*/ 5858041 w 12330774"/>
                <a:gd name="connsiteY747-18284" fmla="*/ 2043173 h 4714424"/>
                <a:gd name="connsiteX748-18285" fmla="*/ 5974723 w 12330774"/>
                <a:gd name="connsiteY748-18286" fmla="*/ 2035260 h 4714424"/>
                <a:gd name="connsiteX749-18287" fmla="*/ 5993473 w 12330774"/>
                <a:gd name="connsiteY749-18288" fmla="*/ 2019438 h 4714424"/>
                <a:gd name="connsiteX750-18289" fmla="*/ 5992433 w 12330774"/>
                <a:gd name="connsiteY750-18290" fmla="*/ 2019438 h 4714424"/>
                <a:gd name="connsiteX751-18291" fmla="*/ 5984096 w 12330774"/>
                <a:gd name="connsiteY751-18292" fmla="*/ 1828252 h 4714424"/>
                <a:gd name="connsiteX752-18293" fmla="*/ 5960138 w 12330774"/>
                <a:gd name="connsiteY752-18294" fmla="*/ 1800562 h 4714424"/>
                <a:gd name="connsiteX753-18295" fmla="*/ 5844496 w 12330774"/>
                <a:gd name="connsiteY753-18296" fmla="*/ 1808471 h 4714424"/>
                <a:gd name="connsiteX754-18297" fmla="*/ 11873033 w 12330774"/>
                <a:gd name="connsiteY754-18298" fmla="*/ 284406 h 4714424"/>
                <a:gd name="connsiteX755-18299" fmla="*/ 11855712 w 12330774"/>
                <a:gd name="connsiteY755-18300" fmla="*/ 289515 h 4714424"/>
                <a:gd name="connsiteX756-18301" fmla="*/ 11767160 w 12330774"/>
                <a:gd name="connsiteY756-18302" fmla="*/ 363353 h 4714424"/>
                <a:gd name="connsiteX757-18303" fmla="*/ 11760908 w 12330774"/>
                <a:gd name="connsiteY757-18304" fmla="*/ 371267 h 4714424"/>
                <a:gd name="connsiteX758-18305" fmla="*/ 11760908 w 12330774"/>
                <a:gd name="connsiteY758-18306" fmla="*/ 373904 h 4714424"/>
                <a:gd name="connsiteX759-18307" fmla="*/ 11843211 w 12330774"/>
                <a:gd name="connsiteY759-18308" fmla="*/ 550586 h 4714424"/>
                <a:gd name="connsiteX760-18309" fmla="*/ 11875509 w 12330774"/>
                <a:gd name="connsiteY760-18310" fmla="*/ 561136 h 4714424"/>
                <a:gd name="connsiteX761-18311" fmla="*/ 11979690 w 12330774"/>
                <a:gd name="connsiteY761-18312" fmla="*/ 474110 h 4714424"/>
                <a:gd name="connsiteX762-18313" fmla="*/ 11984898 w 12330774"/>
                <a:gd name="connsiteY762-18314" fmla="*/ 467518 h 4714424"/>
                <a:gd name="connsiteX763-18315" fmla="*/ 11985938 w 12330774"/>
                <a:gd name="connsiteY763-18316" fmla="*/ 467518 h 4714424"/>
                <a:gd name="connsiteX764-18317" fmla="*/ 11983854 w 12330774"/>
                <a:gd name="connsiteY764-18318" fmla="*/ 462247 h 4714424"/>
                <a:gd name="connsiteX765-18319" fmla="*/ 11888010 w 12330774"/>
                <a:gd name="connsiteY765-18320" fmla="*/ 296108 h 4714424"/>
                <a:gd name="connsiteX766-18321" fmla="*/ 11873033 w 12330774"/>
                <a:gd name="connsiteY766-18322" fmla="*/ 284406 h 4714424"/>
                <a:gd name="connsiteX767-18323" fmla="*/ 5590296 w 12330774"/>
                <a:gd name="connsiteY767-18324" fmla="*/ 1825614 h 4714424"/>
                <a:gd name="connsiteX768-18325" fmla="*/ 5571542 w 12330774"/>
                <a:gd name="connsiteY768-18326" fmla="*/ 1841436 h 4714424"/>
                <a:gd name="connsiteX769-18327" fmla="*/ 5578835 w 12330774"/>
                <a:gd name="connsiteY769-18328" fmla="*/ 2031306 h 4714424"/>
                <a:gd name="connsiteX770-18329" fmla="*/ 5602797 w 12330774"/>
                <a:gd name="connsiteY770-18330" fmla="*/ 2058995 h 4714424"/>
                <a:gd name="connsiteX771-18331" fmla="*/ 5719478 w 12330774"/>
                <a:gd name="connsiteY771-18332" fmla="*/ 2052403 h 4714424"/>
                <a:gd name="connsiteX772-18333" fmla="*/ 5738232 w 12330774"/>
                <a:gd name="connsiteY772-18334" fmla="*/ 2036581 h 4714424"/>
                <a:gd name="connsiteX773-18335" fmla="*/ 5737192 w 12330774"/>
                <a:gd name="connsiteY773-18336" fmla="*/ 2037897 h 4714424"/>
                <a:gd name="connsiteX774-18337" fmla="*/ 5729895 w 12330774"/>
                <a:gd name="connsiteY774-18338" fmla="*/ 1846711 h 4714424"/>
                <a:gd name="connsiteX775-18339" fmla="*/ 5705937 w 12330774"/>
                <a:gd name="connsiteY775-18340" fmla="*/ 1819022 h 4714424"/>
                <a:gd name="connsiteX776-18341" fmla="*/ 5590296 w 12330774"/>
                <a:gd name="connsiteY776-18342" fmla="*/ 1825614 h 4714424"/>
                <a:gd name="connsiteX777-18343" fmla="*/ 5335054 w 12330774"/>
                <a:gd name="connsiteY777-18344" fmla="*/ 1838798 h 4714424"/>
                <a:gd name="connsiteX778-18345" fmla="*/ 5316301 w 12330774"/>
                <a:gd name="connsiteY778-18346" fmla="*/ 1854624 h 4714424"/>
                <a:gd name="connsiteX779-18347" fmla="*/ 5322553 w 12330774"/>
                <a:gd name="connsiteY779-18348" fmla="*/ 2045811 h 4714424"/>
                <a:gd name="connsiteX780-18349" fmla="*/ 5346512 w 12330774"/>
                <a:gd name="connsiteY780-18350" fmla="*/ 2073500 h 4714424"/>
                <a:gd name="connsiteX781-18351" fmla="*/ 5463193 w 12330774"/>
                <a:gd name="connsiteY781-18352" fmla="*/ 2066908 h 4714424"/>
                <a:gd name="connsiteX782-18353" fmla="*/ 5482991 w 12330774"/>
                <a:gd name="connsiteY782-18354" fmla="*/ 2051086 h 4714424"/>
                <a:gd name="connsiteX783-18355" fmla="*/ 5480907 w 12330774"/>
                <a:gd name="connsiteY783-18356" fmla="*/ 2049765 h 4714424"/>
                <a:gd name="connsiteX784-18357" fmla="*/ 5474654 w 12330774"/>
                <a:gd name="connsiteY784-18358" fmla="*/ 1859895 h 4714424"/>
                <a:gd name="connsiteX785-18359" fmla="*/ 5450692 w 12330774"/>
                <a:gd name="connsiteY785-18360" fmla="*/ 1832206 h 4714424"/>
                <a:gd name="connsiteX786-18361" fmla="*/ 5335054 w 12330774"/>
                <a:gd name="connsiteY786-18362" fmla="*/ 1838798 h 4714424"/>
                <a:gd name="connsiteX787-18363" fmla="*/ 5081894 w 12330774"/>
                <a:gd name="connsiteY787-18364" fmla="*/ 1851986 h 4714424"/>
                <a:gd name="connsiteX788-18365" fmla="*/ 5062100 w 12330774"/>
                <a:gd name="connsiteY788-18366" fmla="*/ 1867808 h 4714424"/>
                <a:gd name="connsiteX789-18367" fmla="*/ 5067309 w 12330774"/>
                <a:gd name="connsiteY789-18368" fmla="*/ 2057678 h 4714424"/>
                <a:gd name="connsiteX790-18369" fmla="*/ 5091271 w 12330774"/>
                <a:gd name="connsiteY790-18370" fmla="*/ 2085367 h 4714424"/>
                <a:gd name="connsiteX791-18371" fmla="*/ 5207952 w 12330774"/>
                <a:gd name="connsiteY791-18372" fmla="*/ 2080092 h 4714424"/>
                <a:gd name="connsiteX792-18373" fmla="*/ 5227746 w 12330774"/>
                <a:gd name="connsiteY792-18374" fmla="*/ 2064270 h 4714424"/>
                <a:gd name="connsiteX793-18375" fmla="*/ 5226706 w 12330774"/>
                <a:gd name="connsiteY793-18376" fmla="*/ 2064270 h 4714424"/>
                <a:gd name="connsiteX794-18377" fmla="*/ 5221497 w 12330774"/>
                <a:gd name="connsiteY794-18378" fmla="*/ 1874400 h 4714424"/>
                <a:gd name="connsiteX795-18379" fmla="*/ 5197535 w 12330774"/>
                <a:gd name="connsiteY795-18380" fmla="*/ 1846711 h 4714424"/>
                <a:gd name="connsiteX796-18381" fmla="*/ 5081894 w 12330774"/>
                <a:gd name="connsiteY796-18382" fmla="*/ 1851986 h 4714424"/>
                <a:gd name="connsiteX797-18383" fmla="*/ 4828737 w 12330774"/>
                <a:gd name="connsiteY797-18384" fmla="*/ 1859895 h 4714424"/>
                <a:gd name="connsiteX798-18385" fmla="*/ 4808943 w 12330774"/>
                <a:gd name="connsiteY798-18386" fmla="*/ 1875717 h 4714424"/>
                <a:gd name="connsiteX799-18387" fmla="*/ 4812067 w 12330774"/>
                <a:gd name="connsiteY799-18388" fmla="*/ 2065587 h 4714424"/>
                <a:gd name="connsiteX800-18389" fmla="*/ 4836029 w 12330774"/>
                <a:gd name="connsiteY800-18390" fmla="*/ 2094597 h 4714424"/>
                <a:gd name="connsiteX801-18391" fmla="*/ 4952711 w 12330774"/>
                <a:gd name="connsiteY801-18392" fmla="*/ 2090638 h 4714424"/>
                <a:gd name="connsiteX802-18393" fmla="*/ 4972505 w 12330774"/>
                <a:gd name="connsiteY802-18394" fmla="*/ 2074816 h 4714424"/>
                <a:gd name="connsiteX803-18395" fmla="*/ 4972505 w 12330774"/>
                <a:gd name="connsiteY803-18396" fmla="*/ 2073500 h 4714424"/>
                <a:gd name="connsiteX804-18397" fmla="*/ 4968337 w 12330774"/>
                <a:gd name="connsiteY804-18398" fmla="*/ 1883630 h 4714424"/>
                <a:gd name="connsiteX805-18399" fmla="*/ 4944378 w 12330774"/>
                <a:gd name="connsiteY805-18400" fmla="*/ 1855941 h 4714424"/>
                <a:gd name="connsiteX806-18401" fmla="*/ 4828737 w 12330774"/>
                <a:gd name="connsiteY806-18402" fmla="*/ 1859895 h 4714424"/>
                <a:gd name="connsiteX807-18403" fmla="*/ 4575576 w 12330774"/>
                <a:gd name="connsiteY807-18404" fmla="*/ 1866487 h 4714424"/>
                <a:gd name="connsiteX808-18405" fmla="*/ 4555782 w 12330774"/>
                <a:gd name="connsiteY808-18406" fmla="*/ 1882313 h 4714424"/>
                <a:gd name="connsiteX809-18407" fmla="*/ 4557867 w 12330774"/>
                <a:gd name="connsiteY809-18408" fmla="*/ 2072179 h 4714424"/>
                <a:gd name="connsiteX810-18409" fmla="*/ 4580785 w 12330774"/>
                <a:gd name="connsiteY810-18410" fmla="*/ 2101189 h 4714424"/>
                <a:gd name="connsiteX811-18411" fmla="*/ 4697470 w 12330774"/>
                <a:gd name="connsiteY811-18412" fmla="*/ 2098551 h 4714424"/>
                <a:gd name="connsiteX812-18413" fmla="*/ 4717264 w 12330774"/>
                <a:gd name="connsiteY812-18414" fmla="*/ 2082729 h 4714424"/>
                <a:gd name="connsiteX813-18415" fmla="*/ 4714136 w 12330774"/>
                <a:gd name="connsiteY813-18416" fmla="*/ 1892860 h 4714424"/>
                <a:gd name="connsiteX814-18417" fmla="*/ 4690177 w 12330774"/>
                <a:gd name="connsiteY814-18418" fmla="*/ 1863854 h 4714424"/>
                <a:gd name="connsiteX815-18419" fmla="*/ 4575576 w 12330774"/>
                <a:gd name="connsiteY815-18420" fmla="*/ 1866487 h 4714424"/>
                <a:gd name="connsiteX816-18421" fmla="*/ 4322419 w 12330774"/>
                <a:gd name="connsiteY816-18422" fmla="*/ 1869125 h 4714424"/>
                <a:gd name="connsiteX817-18423" fmla="*/ 4301582 w 12330774"/>
                <a:gd name="connsiteY817-18424" fmla="*/ 1886268 h 4714424"/>
                <a:gd name="connsiteX818-18425" fmla="*/ 4301582 w 12330774"/>
                <a:gd name="connsiteY818-18426" fmla="*/ 2074817 h 4714424"/>
                <a:gd name="connsiteX819-18427" fmla="*/ 4324503 w 12330774"/>
                <a:gd name="connsiteY819-18428" fmla="*/ 2103827 h 4714424"/>
                <a:gd name="connsiteX820-18429" fmla="*/ 4441185 w 12330774"/>
                <a:gd name="connsiteY820-18430" fmla="*/ 2103827 h 4714424"/>
                <a:gd name="connsiteX821-18431" fmla="*/ 4462019 w 12330774"/>
                <a:gd name="connsiteY821-18432" fmla="*/ 2086684 h 4714424"/>
                <a:gd name="connsiteX822-18433" fmla="*/ 4459935 w 12330774"/>
                <a:gd name="connsiteY822-18434" fmla="*/ 2086684 h 4714424"/>
                <a:gd name="connsiteX823-18435" fmla="*/ 4459935 w 12330774"/>
                <a:gd name="connsiteY823-18436" fmla="*/ 1898135 h 4714424"/>
                <a:gd name="connsiteX824-18437" fmla="*/ 4437017 w 12330774"/>
                <a:gd name="connsiteY824-18438" fmla="*/ 1869125 h 4714424"/>
                <a:gd name="connsiteX825-18439" fmla="*/ 4322419 w 12330774"/>
                <a:gd name="connsiteY825-18440" fmla="*/ 1869125 h 4714424"/>
                <a:gd name="connsiteX826-18441" fmla="*/ 4071343 w 12330774"/>
                <a:gd name="connsiteY826-18442" fmla="*/ 1866487 h 4714424"/>
                <a:gd name="connsiteX827-18443" fmla="*/ 4049465 w 12330774"/>
                <a:gd name="connsiteY827-18444" fmla="*/ 1883630 h 4714424"/>
                <a:gd name="connsiteX828-18445" fmla="*/ 4045297 w 12330774"/>
                <a:gd name="connsiteY828-18446" fmla="*/ 2070862 h 4714424"/>
                <a:gd name="connsiteX829-18447" fmla="*/ 4067178 w 12330774"/>
                <a:gd name="connsiteY829-18448" fmla="*/ 2101189 h 4714424"/>
                <a:gd name="connsiteX830-18449" fmla="*/ 4184900 w 12330774"/>
                <a:gd name="connsiteY830-18450" fmla="*/ 2103827 h 4714424"/>
                <a:gd name="connsiteX831-18451" fmla="*/ 4205737 w 12330774"/>
                <a:gd name="connsiteY831-18452" fmla="*/ 2086684 h 4714424"/>
                <a:gd name="connsiteX832-18453" fmla="*/ 4205737 w 12330774"/>
                <a:gd name="connsiteY832-18454" fmla="*/ 2088005 h 4714424"/>
                <a:gd name="connsiteX833-18455" fmla="*/ 4207818 w 12330774"/>
                <a:gd name="connsiteY833-18456" fmla="*/ 1899452 h 4714424"/>
                <a:gd name="connsiteX834-18457" fmla="*/ 4184900 w 12330774"/>
                <a:gd name="connsiteY834-18458" fmla="*/ 1869125 h 4714424"/>
                <a:gd name="connsiteX835-18459" fmla="*/ 4071343 w 12330774"/>
                <a:gd name="connsiteY835-18460" fmla="*/ 1866487 h 4714424"/>
                <a:gd name="connsiteX836-18461" fmla="*/ 2720120 w 12330774"/>
                <a:gd name="connsiteY836-18462" fmla="*/ 2201400 h 4714424"/>
                <a:gd name="connsiteX837-18463" fmla="*/ 2982657 w 12330774"/>
                <a:gd name="connsiteY837-18464" fmla="*/ 3970874 h 4714424"/>
                <a:gd name="connsiteX838-18465" fmla="*/ 4862072 w 12330774"/>
                <a:gd name="connsiteY838-18466" fmla="*/ 4044717 h 4714424"/>
                <a:gd name="connsiteX839-18467" fmla="*/ 4579744 w 12330774"/>
                <a:gd name="connsiteY839-18468" fmla="*/ 2201400 h 4714424"/>
                <a:gd name="connsiteX840-18469" fmla="*/ 4036964 w 12330774"/>
                <a:gd name="connsiteY840-18470" fmla="*/ 2196124 h 4714424"/>
                <a:gd name="connsiteX841-18471" fmla="*/ 4038007 w 12330774"/>
                <a:gd name="connsiteY841-18472" fmla="*/ 2197441 h 4714424"/>
                <a:gd name="connsiteX842-18473" fmla="*/ 2720120 w 12330774"/>
                <a:gd name="connsiteY842-18474" fmla="*/ 2201400 h 4714424"/>
                <a:gd name="connsiteX843-18475" fmla="*/ 3815061 w 12330774"/>
                <a:gd name="connsiteY843-18476" fmla="*/ 1855941 h 4714424"/>
                <a:gd name="connsiteX844-18477" fmla="*/ 3793180 w 12330774"/>
                <a:gd name="connsiteY844-18478" fmla="*/ 1873083 h 4714424"/>
                <a:gd name="connsiteX845-18479" fmla="*/ 3790056 w 12330774"/>
                <a:gd name="connsiteY845-18480" fmla="*/ 2060316 h 4714424"/>
                <a:gd name="connsiteX846-18481" fmla="*/ 3812977 w 12330774"/>
                <a:gd name="connsiteY846-18482" fmla="*/ 2090638 h 4714424"/>
                <a:gd name="connsiteX847-18483" fmla="*/ 3927575 w 12330774"/>
                <a:gd name="connsiteY847-18484" fmla="*/ 2094597 h 4714424"/>
                <a:gd name="connsiteX848-18485" fmla="*/ 3949452 w 12330774"/>
                <a:gd name="connsiteY848-18486" fmla="*/ 2076138 h 4714424"/>
                <a:gd name="connsiteX849-18487" fmla="*/ 3948412 w 12330774"/>
                <a:gd name="connsiteY849-18488" fmla="*/ 2076138 h 4714424"/>
                <a:gd name="connsiteX850-18489" fmla="*/ 3953617 w 12330774"/>
                <a:gd name="connsiteY850-18490" fmla="*/ 1890222 h 4714424"/>
                <a:gd name="connsiteX851-18491" fmla="*/ 3931743 w 12330774"/>
                <a:gd name="connsiteY851-18492" fmla="*/ 1859895 h 4714424"/>
                <a:gd name="connsiteX852-18493" fmla="*/ 3815061 w 12330774"/>
                <a:gd name="connsiteY852-18494" fmla="*/ 1855941 h 4714424"/>
                <a:gd name="connsiteX853-18495" fmla="*/ 3559817 w 12330774"/>
                <a:gd name="connsiteY853-18496" fmla="*/ 1850665 h 4714424"/>
                <a:gd name="connsiteX854-18497" fmla="*/ 3537939 w 12330774"/>
                <a:gd name="connsiteY854-18498" fmla="*/ 1867808 h 4714424"/>
                <a:gd name="connsiteX855-18499" fmla="*/ 3537939 w 12330774"/>
                <a:gd name="connsiteY855-18500" fmla="*/ 2056357 h 4714424"/>
                <a:gd name="connsiteX856-18501" fmla="*/ 3560860 w 12330774"/>
                <a:gd name="connsiteY856-18502" fmla="*/ 2085367 h 4714424"/>
                <a:gd name="connsiteX857-18503" fmla="*/ 3675458 w 12330774"/>
                <a:gd name="connsiteY857-18504" fmla="*/ 2086684 h 4714424"/>
                <a:gd name="connsiteX858-18505" fmla="*/ 3696295 w 12330774"/>
                <a:gd name="connsiteY858-18506" fmla="*/ 2069545 h 4714424"/>
                <a:gd name="connsiteX859-18507" fmla="*/ 3697335 w 12330774"/>
                <a:gd name="connsiteY859-18508" fmla="*/ 2070862 h 4714424"/>
                <a:gd name="connsiteX860-18509" fmla="*/ 3699420 w 12330774"/>
                <a:gd name="connsiteY860-18510" fmla="*/ 1882313 h 4714424"/>
                <a:gd name="connsiteX861-18511" fmla="*/ 3676498 w 12330774"/>
                <a:gd name="connsiteY861-18512" fmla="*/ 1851986 h 4714424"/>
                <a:gd name="connsiteX862-18513" fmla="*/ 3559817 w 12330774"/>
                <a:gd name="connsiteY862-18514" fmla="*/ 1850665 h 4714424"/>
                <a:gd name="connsiteX863-18515" fmla="*/ 3303532 w 12330774"/>
                <a:gd name="connsiteY863-18516" fmla="*/ 1849348 h 4714424"/>
                <a:gd name="connsiteX864-18517" fmla="*/ 3283738 w 12330774"/>
                <a:gd name="connsiteY864-18518" fmla="*/ 1866487 h 4714424"/>
                <a:gd name="connsiteX865-18519" fmla="*/ 3283738 w 12330774"/>
                <a:gd name="connsiteY865-18520" fmla="*/ 2055040 h 4714424"/>
                <a:gd name="connsiteX866-18521" fmla="*/ 3306660 w 12330774"/>
                <a:gd name="connsiteY866-18522" fmla="*/ 2084046 h 4714424"/>
                <a:gd name="connsiteX867-18523" fmla="*/ 3421257 w 12330774"/>
                <a:gd name="connsiteY867-18524" fmla="*/ 2084046 h 4714424"/>
                <a:gd name="connsiteX868-18525" fmla="*/ 3442095 w 12330774"/>
                <a:gd name="connsiteY868-18526" fmla="*/ 2066908 h 4714424"/>
                <a:gd name="connsiteX869-18527" fmla="*/ 3443135 w 12330774"/>
                <a:gd name="connsiteY869-18528" fmla="*/ 2066908 h 4714424"/>
                <a:gd name="connsiteX870-18529" fmla="*/ 3443135 w 12330774"/>
                <a:gd name="connsiteY870-18530" fmla="*/ 1878354 h 4714424"/>
                <a:gd name="connsiteX871-18531" fmla="*/ 3420213 w 12330774"/>
                <a:gd name="connsiteY871-18532" fmla="*/ 1849349 h 4714424"/>
                <a:gd name="connsiteX872-18533" fmla="*/ 3303532 w 12330774"/>
                <a:gd name="connsiteY872-18534" fmla="*/ 1849348 h 4714424"/>
                <a:gd name="connsiteX873-18535" fmla="*/ 3045166 w 12330774"/>
                <a:gd name="connsiteY873-18536" fmla="*/ 1854624 h 4714424"/>
                <a:gd name="connsiteX874-18537" fmla="*/ 3025372 w 12330774"/>
                <a:gd name="connsiteY874-18538" fmla="*/ 1870446 h 4714424"/>
                <a:gd name="connsiteX875-18539" fmla="*/ 3028497 w 12330774"/>
                <a:gd name="connsiteY875-18540" fmla="*/ 2060316 h 4714424"/>
                <a:gd name="connsiteX876-18541" fmla="*/ 3052459 w 12330774"/>
                <a:gd name="connsiteY876-18542" fmla="*/ 2089322 h 4714424"/>
                <a:gd name="connsiteX877-18543" fmla="*/ 3168097 w 12330774"/>
                <a:gd name="connsiteY877-18544" fmla="*/ 2086684 h 4714424"/>
                <a:gd name="connsiteX878-18545" fmla="*/ 3187894 w 12330774"/>
                <a:gd name="connsiteY878-18546" fmla="*/ 2069546 h 4714424"/>
                <a:gd name="connsiteX879-18547" fmla="*/ 3186850 w 12330774"/>
                <a:gd name="connsiteY879-18548" fmla="*/ 2069545 h 4714424"/>
                <a:gd name="connsiteX880-18549" fmla="*/ 3184766 w 12330774"/>
                <a:gd name="connsiteY880-18550" fmla="*/ 1880992 h 4714424"/>
                <a:gd name="connsiteX881-18551" fmla="*/ 3161848 w 12330774"/>
                <a:gd name="connsiteY881-18552" fmla="*/ 1851986 h 4714424"/>
                <a:gd name="connsiteX882-18553" fmla="*/ 3045166 w 12330774"/>
                <a:gd name="connsiteY882-18554" fmla="*/ 1854624 h 4714424"/>
                <a:gd name="connsiteX883-18555" fmla="*/ 772987 w 12330774"/>
                <a:gd name="connsiteY883-18556" fmla="*/ 2412362 h 4714424"/>
                <a:gd name="connsiteX884-18557" fmla="*/ 1063651 w 12330774"/>
                <a:gd name="connsiteY884-18558" fmla="*/ 4156790 h 4714424"/>
                <a:gd name="connsiteX885-18559" fmla="*/ 2824300 w 12330774"/>
                <a:gd name="connsiteY885-18560" fmla="*/ 3976150 h 4714424"/>
                <a:gd name="connsiteX886-18561" fmla="*/ 2536764 w 12330774"/>
                <a:gd name="connsiteY886-18562" fmla="*/ 2210629 h 4714424"/>
                <a:gd name="connsiteX887-18563" fmla="*/ 2536764 w 12330774"/>
                <a:gd name="connsiteY887-18564" fmla="*/ 2211946 h 4714424"/>
                <a:gd name="connsiteX888-18565" fmla="*/ 772987 w 12330774"/>
                <a:gd name="connsiteY888-18566" fmla="*/ 2412362 h 4714424"/>
                <a:gd name="connsiteX889-18567" fmla="*/ 2789921 w 12330774"/>
                <a:gd name="connsiteY889-18568" fmla="*/ 1862533 h 4714424"/>
                <a:gd name="connsiteX890-18569" fmla="*/ 2770128 w 12330774"/>
                <a:gd name="connsiteY890-18570" fmla="*/ 1878355 h 4714424"/>
                <a:gd name="connsiteX891-18571" fmla="*/ 2775336 w 12330774"/>
                <a:gd name="connsiteY891-18572" fmla="*/ 2068225 h 4714424"/>
                <a:gd name="connsiteX892-18573" fmla="*/ 2799298 w 12330774"/>
                <a:gd name="connsiteY892-18574" fmla="*/ 2095914 h 4714424"/>
                <a:gd name="connsiteX893-18575" fmla="*/ 2913899 w 12330774"/>
                <a:gd name="connsiteY893-18576" fmla="*/ 2091959 h 4714424"/>
                <a:gd name="connsiteX894-18577" fmla="*/ 2926138 w 12330774"/>
                <a:gd name="connsiteY894-18578" fmla="*/ 2087510 h 4714424"/>
                <a:gd name="connsiteX895-18579" fmla="*/ 2933672 w 12330774"/>
                <a:gd name="connsiteY895-18580" fmla="*/ 2076170 h 4714424"/>
                <a:gd name="connsiteX896-18581" fmla="*/ 2933693 w 12330774"/>
                <a:gd name="connsiteY896-18582" fmla="*/ 2077454 h 4714424"/>
                <a:gd name="connsiteX897-18583" fmla="*/ 2933693 w 12330774"/>
                <a:gd name="connsiteY897-18584" fmla="*/ 2076138 h 4714424"/>
                <a:gd name="connsiteX898-18585" fmla="*/ 2933672 w 12330774"/>
                <a:gd name="connsiteY898-18586" fmla="*/ 2076170 h 4714424"/>
                <a:gd name="connsiteX899-18587" fmla="*/ 2930565 w 12330774"/>
                <a:gd name="connsiteY899-18588" fmla="*/ 1887584 h 4714424"/>
                <a:gd name="connsiteX900-18589" fmla="*/ 2906607 w 12330774"/>
                <a:gd name="connsiteY900-18590" fmla="*/ 1858578 h 4714424"/>
                <a:gd name="connsiteX901-18591" fmla="*/ 2789921 w 12330774"/>
                <a:gd name="connsiteY901-18592" fmla="*/ 1862533 h 4714424"/>
                <a:gd name="connsiteX902-18593" fmla="*/ 2532596 w 12330774"/>
                <a:gd name="connsiteY902-18594" fmla="*/ 1873084 h 4714424"/>
                <a:gd name="connsiteX903-18595" fmla="*/ 2513843 w 12330774"/>
                <a:gd name="connsiteY903-18596" fmla="*/ 1888905 h 4714424"/>
                <a:gd name="connsiteX904-18597" fmla="*/ 2520095 w 12330774"/>
                <a:gd name="connsiteY904-18598" fmla="*/ 2080092 h 4714424"/>
                <a:gd name="connsiteX905-18599" fmla="*/ 2544057 w 12330774"/>
                <a:gd name="connsiteY905-18600" fmla="*/ 2107781 h 4714424"/>
                <a:gd name="connsiteX906-18601" fmla="*/ 2659695 w 12330774"/>
                <a:gd name="connsiteY906-18602" fmla="*/ 2102506 h 4714424"/>
                <a:gd name="connsiteX907-18603" fmla="*/ 2679492 w 12330774"/>
                <a:gd name="connsiteY907-18604" fmla="*/ 2086684 h 4714424"/>
                <a:gd name="connsiteX908-18605" fmla="*/ 2678448 w 12330774"/>
                <a:gd name="connsiteY908-18606" fmla="*/ 2084047 h 4714424"/>
                <a:gd name="connsiteX909-18607" fmla="*/ 2673240 w 12330774"/>
                <a:gd name="connsiteY909-18608" fmla="*/ 1894176 h 4714424"/>
                <a:gd name="connsiteX910-18609" fmla="*/ 2649278 w 12330774"/>
                <a:gd name="connsiteY910-18610" fmla="*/ 1866487 h 4714424"/>
                <a:gd name="connsiteX911-18611" fmla="*/ 2532596 w 12330774"/>
                <a:gd name="connsiteY911-18612" fmla="*/ 1873084 h 4714424"/>
                <a:gd name="connsiteX912-18613" fmla="*/ 2278395 w 12330774"/>
                <a:gd name="connsiteY912-18614" fmla="*/ 1890222 h 4714424"/>
                <a:gd name="connsiteX913-18615" fmla="*/ 2259645 w 12330774"/>
                <a:gd name="connsiteY913-18616" fmla="*/ 1906044 h 4714424"/>
                <a:gd name="connsiteX914-18617" fmla="*/ 2267978 w 12330774"/>
                <a:gd name="connsiteY914-18618" fmla="*/ 2097235 h 4714424"/>
                <a:gd name="connsiteX915-18619" fmla="*/ 2291940 w 12330774"/>
                <a:gd name="connsiteY915-18620" fmla="*/ 2124924 h 4714424"/>
                <a:gd name="connsiteX916-18621" fmla="*/ 2406538 w 12330774"/>
                <a:gd name="connsiteY916-18622" fmla="*/ 2117011 h 4714424"/>
                <a:gd name="connsiteX917-18623" fmla="*/ 2425291 w 12330774"/>
                <a:gd name="connsiteY917-18624" fmla="*/ 2101189 h 4714424"/>
                <a:gd name="connsiteX918-18625" fmla="*/ 2425291 w 12330774"/>
                <a:gd name="connsiteY918-18626" fmla="*/ 2099868 h 4714424"/>
                <a:gd name="connsiteX919-18627" fmla="*/ 2417999 w 12330774"/>
                <a:gd name="connsiteY919-18628" fmla="*/ 1910003 h 4714424"/>
                <a:gd name="connsiteX920-18629" fmla="*/ 2394037 w 12330774"/>
                <a:gd name="connsiteY920-18630" fmla="*/ 1882313 h 4714424"/>
                <a:gd name="connsiteX921-18631" fmla="*/ 2278395 w 12330774"/>
                <a:gd name="connsiteY921-18632" fmla="*/ 1890222 h 4714424"/>
                <a:gd name="connsiteX922-18633" fmla="*/ 2020030 w 12330774"/>
                <a:gd name="connsiteY922-18634" fmla="*/ 1910003 h 4714424"/>
                <a:gd name="connsiteX923-18635" fmla="*/ 2001276 w 12330774"/>
                <a:gd name="connsiteY923-18636" fmla="*/ 1925824 h 4714424"/>
                <a:gd name="connsiteX924-18637" fmla="*/ 2011693 w 12330774"/>
                <a:gd name="connsiteY924-18638" fmla="*/ 2117011 h 4714424"/>
                <a:gd name="connsiteX925-18639" fmla="*/ 2036699 w 12330774"/>
                <a:gd name="connsiteY925-18640" fmla="*/ 2144700 h 4714424"/>
                <a:gd name="connsiteX926-18641" fmla="*/ 2152337 w 12330774"/>
                <a:gd name="connsiteY926-18642" fmla="*/ 2135470 h 4714424"/>
                <a:gd name="connsiteX927-18643" fmla="*/ 2171090 w 12330774"/>
                <a:gd name="connsiteY927-18644" fmla="*/ 2119648 h 4714424"/>
                <a:gd name="connsiteX928-18645" fmla="*/ 2161714 w 12330774"/>
                <a:gd name="connsiteY928-18646" fmla="*/ 1928462 h 4714424"/>
                <a:gd name="connsiteX929-18647" fmla="*/ 2136711 w 12330774"/>
                <a:gd name="connsiteY929-18648" fmla="*/ 1900773 h 4714424"/>
                <a:gd name="connsiteX930-18649" fmla="*/ 2020030 w 12330774"/>
                <a:gd name="connsiteY930-18650" fmla="*/ 1910003 h 4714424"/>
                <a:gd name="connsiteX931-18651" fmla="*/ 1764785 w 12330774"/>
                <a:gd name="connsiteY931-18652" fmla="*/ 1935054 h 4714424"/>
                <a:gd name="connsiteX932-18653" fmla="*/ 1747075 w 12330774"/>
                <a:gd name="connsiteY932-18654" fmla="*/ 1950876 h 4714424"/>
                <a:gd name="connsiteX933-18655" fmla="*/ 1759576 w 12330774"/>
                <a:gd name="connsiteY933-18656" fmla="*/ 2142062 h 4714424"/>
                <a:gd name="connsiteX934-18657" fmla="*/ 1784582 w 12330774"/>
                <a:gd name="connsiteY934-18658" fmla="*/ 2168435 h 4714424"/>
                <a:gd name="connsiteX935-18659" fmla="*/ 1899180 w 12330774"/>
                <a:gd name="connsiteY935-18660" fmla="*/ 2156567 h 4714424"/>
                <a:gd name="connsiteX936-18661" fmla="*/ 1917858 w 12330774"/>
                <a:gd name="connsiteY936-18662" fmla="*/ 2140809 h 4714424"/>
                <a:gd name="connsiteX937-18663" fmla="*/ 1917933 w 12330774"/>
                <a:gd name="connsiteY937-18664" fmla="*/ 2142062 h 4714424"/>
                <a:gd name="connsiteX938-18665" fmla="*/ 1917933 w 12330774"/>
                <a:gd name="connsiteY938-18666" fmla="*/ 2140746 h 4714424"/>
                <a:gd name="connsiteX939-18667" fmla="*/ 1917858 w 12330774"/>
                <a:gd name="connsiteY939-18668" fmla="*/ 2140809 h 4714424"/>
                <a:gd name="connsiteX940-18669" fmla="*/ 1906472 w 12330774"/>
                <a:gd name="connsiteY940-18670" fmla="*/ 1950876 h 4714424"/>
                <a:gd name="connsiteX941-18671" fmla="*/ 1881467 w 12330774"/>
                <a:gd name="connsiteY941-18672" fmla="*/ 1923187 h 4714424"/>
                <a:gd name="connsiteX942-18673" fmla="*/ 1764785 w 12330774"/>
                <a:gd name="connsiteY942-18674" fmla="*/ 1935054 h 4714424"/>
                <a:gd name="connsiteX943-18675" fmla="*/ 1510584 w 12330774"/>
                <a:gd name="connsiteY943-18676" fmla="*/ 1961422 h 4714424"/>
                <a:gd name="connsiteX944-18677" fmla="*/ 1492874 w 12330774"/>
                <a:gd name="connsiteY944-18678" fmla="*/ 1975927 h 4714424"/>
                <a:gd name="connsiteX945-18679" fmla="*/ 1507460 w 12330774"/>
                <a:gd name="connsiteY945-18680" fmla="*/ 2168435 h 4714424"/>
                <a:gd name="connsiteX946-18681" fmla="*/ 1532465 w 12330774"/>
                <a:gd name="connsiteY946-18682" fmla="*/ 2194803 h 4714424"/>
                <a:gd name="connsiteX947-18683" fmla="*/ 1647063 w 12330774"/>
                <a:gd name="connsiteY947-18684" fmla="*/ 2181619 h 4714424"/>
                <a:gd name="connsiteX948-18685" fmla="*/ 1664773 w 12330774"/>
                <a:gd name="connsiteY948-18686" fmla="*/ 2167114 h 4714424"/>
                <a:gd name="connsiteX949-18687" fmla="*/ 1651231 w 12330774"/>
                <a:gd name="connsiteY949-18688" fmla="*/ 1974610 h 4714424"/>
                <a:gd name="connsiteX950-18689" fmla="*/ 1626225 w 12330774"/>
                <a:gd name="connsiteY950-18690" fmla="*/ 1948238 h 4714424"/>
                <a:gd name="connsiteX951-18691" fmla="*/ 1510584 w 12330774"/>
                <a:gd name="connsiteY951-18692" fmla="*/ 1961422 h 4714424"/>
                <a:gd name="connsiteX952-18693" fmla="*/ 1255343 w 12330774"/>
                <a:gd name="connsiteY952-18694" fmla="*/ 1993070 h 4714424"/>
                <a:gd name="connsiteX953-18695" fmla="*/ 1237633 w 12330774"/>
                <a:gd name="connsiteY953-18696" fmla="*/ 2007571 h 4714424"/>
                <a:gd name="connsiteX954-18697" fmla="*/ 1254303 w 12330774"/>
                <a:gd name="connsiteY954-18698" fmla="*/ 2200078 h 4714424"/>
                <a:gd name="connsiteX955-18699" fmla="*/ 1280349 w 12330774"/>
                <a:gd name="connsiteY955-18700" fmla="*/ 2226451 h 4714424"/>
                <a:gd name="connsiteX956-18701" fmla="*/ 1394946 w 12330774"/>
                <a:gd name="connsiteY956-18702" fmla="*/ 2211946 h 4714424"/>
                <a:gd name="connsiteX957-18703" fmla="*/ 1412656 w 12330774"/>
                <a:gd name="connsiteY957-18704" fmla="*/ 2197441 h 4714424"/>
                <a:gd name="connsiteX958-18705" fmla="*/ 1411615 w 12330774"/>
                <a:gd name="connsiteY958-18706" fmla="*/ 2196124 h 4714424"/>
                <a:gd name="connsiteX959-18707" fmla="*/ 1395986 w 12330774"/>
                <a:gd name="connsiteY959-18708" fmla="*/ 2003616 h 4714424"/>
                <a:gd name="connsiteX960-18709" fmla="*/ 1370984 w 12330774"/>
                <a:gd name="connsiteY960-18710" fmla="*/ 1977244 h 4714424"/>
                <a:gd name="connsiteX961-18711" fmla="*/ 1255343 w 12330774"/>
                <a:gd name="connsiteY961-18712" fmla="*/ 1993070 h 4714424"/>
                <a:gd name="connsiteX962-18713" fmla="*/ 1001142 w 12330774"/>
                <a:gd name="connsiteY962-18714" fmla="*/ 2031306 h 4714424"/>
                <a:gd name="connsiteX963-18715" fmla="*/ 984473 w 12330774"/>
                <a:gd name="connsiteY963-18716" fmla="*/ 2045811 h 4714424"/>
                <a:gd name="connsiteX964-18717" fmla="*/ 1003226 w 12330774"/>
                <a:gd name="connsiteY964-18718" fmla="*/ 2238319 h 4714424"/>
                <a:gd name="connsiteX965-18719" fmla="*/ 1029272 w 12330774"/>
                <a:gd name="connsiteY965-18720" fmla="*/ 2263370 h 4714424"/>
                <a:gd name="connsiteX966-18721" fmla="*/ 1143870 w 12330774"/>
                <a:gd name="connsiteY966-18722" fmla="*/ 2246227 h 4714424"/>
                <a:gd name="connsiteX967-18723" fmla="*/ 1160539 w 12330774"/>
                <a:gd name="connsiteY967-18724" fmla="*/ 2231722 h 4714424"/>
                <a:gd name="connsiteX968-18725" fmla="*/ 1142829 w 12330774"/>
                <a:gd name="connsiteY968-18726" fmla="*/ 2039219 h 4714424"/>
                <a:gd name="connsiteX969-18727" fmla="*/ 1116783 w 12330774"/>
                <a:gd name="connsiteY969-18728" fmla="*/ 2014168 h 4714424"/>
                <a:gd name="connsiteX970-18729" fmla="*/ 1001142 w 12330774"/>
                <a:gd name="connsiteY970-18730" fmla="*/ 2031306 h 4714424"/>
                <a:gd name="connsiteX971-18731" fmla="*/ 746941 w 12330774"/>
                <a:gd name="connsiteY971-18732" fmla="*/ 2073500 h 4714424"/>
                <a:gd name="connsiteX972-18733" fmla="*/ 730275 w 12330774"/>
                <a:gd name="connsiteY972-18734" fmla="*/ 2086684 h 4714424"/>
                <a:gd name="connsiteX973-18735" fmla="*/ 752150 w 12330774"/>
                <a:gd name="connsiteY973-18736" fmla="*/ 2280508 h 4714424"/>
                <a:gd name="connsiteX974-18737" fmla="*/ 778196 w 12330774"/>
                <a:gd name="connsiteY974-18738" fmla="*/ 2305564 h 4714424"/>
                <a:gd name="connsiteX975-18739" fmla="*/ 891753 w 12330774"/>
                <a:gd name="connsiteY975-18740" fmla="*/ 2285784 h 4714424"/>
                <a:gd name="connsiteX976-18741" fmla="*/ 908422 w 12330774"/>
                <a:gd name="connsiteY976-18742" fmla="*/ 2271278 h 4714424"/>
                <a:gd name="connsiteX977-18743" fmla="*/ 888629 w 12330774"/>
                <a:gd name="connsiteY977-18744" fmla="*/ 2078775 h 4714424"/>
                <a:gd name="connsiteX978-18745" fmla="*/ 862582 w 12330774"/>
                <a:gd name="connsiteY978-18746" fmla="*/ 2053719 h 4714424"/>
                <a:gd name="connsiteX979-18747" fmla="*/ 746941 w 12330774"/>
                <a:gd name="connsiteY979-18748" fmla="*/ 2073500 h 4714424"/>
                <a:gd name="connsiteX980-18749" fmla="*/ 492744 w 12330774"/>
                <a:gd name="connsiteY980-18750" fmla="*/ 2120965 h 4714424"/>
                <a:gd name="connsiteX981-18751" fmla="*/ 477115 w 12330774"/>
                <a:gd name="connsiteY981-18752" fmla="*/ 2134154 h 4714424"/>
                <a:gd name="connsiteX982-18753" fmla="*/ 502117 w 12330774"/>
                <a:gd name="connsiteY982-18754" fmla="*/ 2327978 h 4714424"/>
                <a:gd name="connsiteX983-18755" fmla="*/ 528163 w 12330774"/>
                <a:gd name="connsiteY983-18756" fmla="*/ 2351713 h 4714424"/>
                <a:gd name="connsiteX984-18757" fmla="*/ 641720 w 12330774"/>
                <a:gd name="connsiteY984-18758" fmla="*/ 2329294 h 4714424"/>
                <a:gd name="connsiteX985-18759" fmla="*/ 657204 w 12330774"/>
                <a:gd name="connsiteY985-18760" fmla="*/ 2316230 h 4714424"/>
                <a:gd name="connsiteX986-18761" fmla="*/ 657346 w 12330774"/>
                <a:gd name="connsiteY986-18762" fmla="*/ 2317427 h 4714424"/>
                <a:gd name="connsiteX987-18763" fmla="*/ 657346 w 12330774"/>
                <a:gd name="connsiteY987-18764" fmla="*/ 2316111 h 4714424"/>
                <a:gd name="connsiteX988-18765" fmla="*/ 657204 w 12330774"/>
                <a:gd name="connsiteY988-18766" fmla="*/ 2316230 h 4714424"/>
                <a:gd name="connsiteX989-18767" fmla="*/ 634428 w 12330774"/>
                <a:gd name="connsiteY989-18768" fmla="*/ 2123603 h 4714424"/>
                <a:gd name="connsiteX990-18769" fmla="*/ 608382 w 12330774"/>
                <a:gd name="connsiteY990-18770" fmla="*/ 2098551 h 4714424"/>
                <a:gd name="connsiteX991-18771" fmla="*/ 492744 w 12330774"/>
                <a:gd name="connsiteY991-18772" fmla="*/ 2120965 h 4714424"/>
                <a:gd name="connsiteX992-18773" fmla="*/ 237499 w 12330774"/>
                <a:gd name="connsiteY992-18774" fmla="*/ 2176343 h 4714424"/>
                <a:gd name="connsiteX993-18775" fmla="*/ 222914 w 12330774"/>
                <a:gd name="connsiteY993-18776" fmla="*/ 2188211 h 4714424"/>
                <a:gd name="connsiteX994-18777" fmla="*/ 252084 w 12330774"/>
                <a:gd name="connsiteY994-18778" fmla="*/ 2383356 h 4714424"/>
                <a:gd name="connsiteX995-18779" fmla="*/ 279171 w 12330774"/>
                <a:gd name="connsiteY995-18780" fmla="*/ 2407091 h 4714424"/>
                <a:gd name="connsiteX996-18781" fmla="*/ 391688 w 12330774"/>
                <a:gd name="connsiteY996-18782" fmla="*/ 2380719 h 4714424"/>
                <a:gd name="connsiteX997-18783" fmla="*/ 407313 w 12330774"/>
                <a:gd name="connsiteY997-18784" fmla="*/ 2367534 h 4714424"/>
                <a:gd name="connsiteX998-18785" fmla="*/ 406273 w 12330774"/>
                <a:gd name="connsiteY998-18786" fmla="*/ 2367535 h 4714424"/>
                <a:gd name="connsiteX999-18787" fmla="*/ 380227 w 12330774"/>
                <a:gd name="connsiteY999-18788" fmla="*/ 2173710 h 4714424"/>
                <a:gd name="connsiteX1000-18789" fmla="*/ 353140 w 12330774"/>
                <a:gd name="connsiteY1000-18790" fmla="*/ 2149976 h 4714424"/>
                <a:gd name="connsiteX1001-18791" fmla="*/ 237499 w 12330774"/>
                <a:gd name="connsiteY1001-18792" fmla="*/ 2176343 h 4714424"/>
                <a:gd name="connsiteX1002-18793" fmla="*/ 0 w 12330774"/>
                <a:gd name="connsiteY1002-18794" fmla="*/ 2149329 h 4714424"/>
                <a:gd name="connsiteX1003-18795" fmla="*/ 53213 w 12330774"/>
                <a:gd name="connsiteY1003-18796" fmla="*/ 2136125 h 4714424"/>
                <a:gd name="connsiteX1004-18797" fmla="*/ 4043212 w 12330774"/>
                <a:gd name="connsiteY1004-18798" fmla="*/ 1771552 h 4714424"/>
                <a:gd name="connsiteX1005-18799" fmla="*/ 8509436 w 12330774"/>
                <a:gd name="connsiteY1005-18800" fmla="*/ 1361490 h 4714424"/>
                <a:gd name="connsiteX1006-18801" fmla="*/ 11251466 w 12330774"/>
                <a:gd name="connsiteY1006-18802" fmla="*/ 554544 h 4714424"/>
                <a:gd name="connsiteX1007-18803" fmla="*/ 11970313 w 12330774"/>
                <a:gd name="connsiteY1007-18804" fmla="*/ 97008 h 4714424"/>
                <a:gd name="connsiteX1008-18805" fmla="*/ 12010811 w 12330774"/>
                <a:gd name="connsiteY1008-18806" fmla="*/ 36851 h 4714424"/>
                <a:gd name="connsiteX1009-18807" fmla="*/ 12028827 w 12330774"/>
                <a:gd name="connsiteY1009-18808" fmla="*/ 0 h 4714424"/>
                <a:gd name="connsiteX1010-18809" fmla="*/ 12064662 w 12330774"/>
                <a:gd name="connsiteY1010-18810" fmla="*/ 144107 h 4714424"/>
                <a:gd name="connsiteX1011-18811" fmla="*/ 12038031 w 12330774"/>
                <a:gd name="connsiteY1011-18812" fmla="*/ 118105 h 4714424"/>
                <a:gd name="connsiteX1012-18813" fmla="*/ 12006776 w 12330774"/>
                <a:gd name="connsiteY1012-18814" fmla="*/ 122064 h 4714424"/>
                <a:gd name="connsiteX1013-18815" fmla="*/ 11956768 w 12330774"/>
                <a:gd name="connsiteY1013-18816" fmla="*/ 185351 h 4714424"/>
                <a:gd name="connsiteX1014-18817" fmla="*/ 11953644 w 12330774"/>
                <a:gd name="connsiteY1014-18818" fmla="*/ 190626 h 4714424"/>
                <a:gd name="connsiteX1015-18819" fmla="*/ 11956768 w 12330774"/>
                <a:gd name="connsiteY1015-18820" fmla="*/ 197218 h 4714424"/>
                <a:gd name="connsiteX1016-18821" fmla="*/ 12061989 w 12330774"/>
                <a:gd name="connsiteY1016-18822" fmla="*/ 352807 h 4714424"/>
                <a:gd name="connsiteX1017-18823" fmla="*/ 12094287 w 12330774"/>
                <a:gd name="connsiteY1017-18824" fmla="*/ 356761 h 4714424"/>
                <a:gd name="connsiteX1018-18825" fmla="*/ 12079294 w 12330774"/>
                <a:gd name="connsiteY1018-18826" fmla="*/ 202948 h 4714424"/>
                <a:gd name="connsiteX1019-18827" fmla="*/ 12081567 w 12330774"/>
                <a:gd name="connsiteY1019-18828" fmla="*/ 212090 h 4714424"/>
                <a:gd name="connsiteX1020-18829" fmla="*/ 12098455 w 12330774"/>
                <a:gd name="connsiteY1020-18830" fmla="*/ 351486 h 4714424"/>
                <a:gd name="connsiteX1021-18831" fmla="*/ 12087185 w 12330774"/>
                <a:gd name="connsiteY1021-18832" fmla="*/ 234684 h 4714424"/>
                <a:gd name="connsiteX1022-18833" fmla="*/ 12091587 w 12330774"/>
                <a:gd name="connsiteY1022-18834" fmla="*/ 252385 h 4714424"/>
                <a:gd name="connsiteX1023-18835" fmla="*/ 12102620 w 12330774"/>
                <a:gd name="connsiteY1023-18836" fmla="*/ 346215 h 4714424"/>
                <a:gd name="connsiteX1024-18837" fmla="*/ 12108872 w 12330774"/>
                <a:gd name="connsiteY1024-18838" fmla="*/ 396318 h 4714424"/>
                <a:gd name="connsiteX1025-18839" fmla="*/ 12294316 w 12330774"/>
                <a:gd name="connsiteY1025-18840" fmla="*/ 2283146 h 4714424"/>
                <a:gd name="connsiteX1026-18841" fmla="*/ 12303688 w 12330774"/>
                <a:gd name="connsiteY1026-18842" fmla="*/ 2389949 h 4714424"/>
                <a:gd name="connsiteX1027-18843" fmla="*/ 12325566 w 12330774"/>
                <a:gd name="connsiteY1027-18844" fmla="*/ 2662886 h 4714424"/>
                <a:gd name="connsiteX1028-18845" fmla="*/ 12330774 w 12330774"/>
                <a:gd name="connsiteY1028-18846" fmla="*/ 2738045 h 4714424"/>
                <a:gd name="connsiteX1029-18847" fmla="*/ 12326610 w 12330774"/>
                <a:gd name="connsiteY1029-18848" fmla="*/ 2747275 h 4714424"/>
                <a:gd name="connsiteX1030-18849" fmla="*/ 12327650 w 12330774"/>
                <a:gd name="connsiteY1030-18850" fmla="*/ 2768367 h 4714424"/>
                <a:gd name="connsiteX1031-18851" fmla="*/ 11698304 w 12330774"/>
                <a:gd name="connsiteY1031-18852" fmla="*/ 3370022 h 4714424"/>
                <a:gd name="connsiteX1032-18853" fmla="*/ 9034503 w 12330774"/>
                <a:gd name="connsiteY1032-18854" fmla="*/ 4226673 h 4714424"/>
                <a:gd name="connsiteX1033-18855" fmla="*/ 7148072 w 12330774"/>
                <a:gd name="connsiteY1033-18856" fmla="*/ 4465367 h 4714424"/>
                <a:gd name="connsiteX1034-18857" fmla="*/ 5157341 w 12330774"/>
                <a:gd name="connsiteY1034-18858" fmla="*/ 4519660 h 4714424"/>
                <a:gd name="connsiteX1035-18859" fmla="*/ 1090025 w 12330774"/>
                <a:gd name="connsiteY1035-18860" fmla="*/ 4623271 h 4714424"/>
                <a:gd name="connsiteX1036-18861" fmla="*/ 637856 w 12330774"/>
                <a:gd name="connsiteY1036-18862" fmla="*/ 4714424 h 4714424"/>
                <a:gd name="connsiteX1037-18863" fmla="*/ 611100 w 12330774"/>
                <a:gd name="connsiteY1037-18864" fmla="*/ 4606825 h 4714424"/>
                <a:gd name="connsiteX1038-18865" fmla="*/ 669850 w 12330774"/>
                <a:gd name="connsiteY1038-18866" fmla="*/ 4594546 h 4714424"/>
                <a:gd name="connsiteX1039-18867" fmla="*/ 685476 w 12330774"/>
                <a:gd name="connsiteY1039-18868" fmla="*/ 4581362 h 4714424"/>
                <a:gd name="connsiteX1040-18869" fmla="*/ 660474 w 12330774"/>
                <a:gd name="connsiteY1040-18870" fmla="*/ 4387534 h 4714424"/>
                <a:gd name="connsiteX1041-18871" fmla="*/ 634428 w 12330774"/>
                <a:gd name="connsiteY1041-18872" fmla="*/ 4363803 h 4714424"/>
                <a:gd name="connsiteX1042-18873" fmla="*/ 554735 w 12330774"/>
                <a:gd name="connsiteY1042-18874" fmla="*/ 4380156 h 4714424"/>
                <a:gd name="connsiteX1043-18875" fmla="*/ 523510 w 12330774"/>
                <a:gd name="connsiteY1043-18876" fmla="*/ 4254589 h 4714424"/>
                <a:gd name="connsiteX1044-18877" fmla="*/ 960511 w 12330774"/>
                <a:gd name="connsiteY1044-18878" fmla="*/ 4167341 h 4714424"/>
                <a:gd name="connsiteX1045-18879" fmla="*/ 649013 w 12330774"/>
                <a:gd name="connsiteY1045-18880" fmla="*/ 2428184 h 4714424"/>
                <a:gd name="connsiteX1046-18881" fmla="*/ 294538 w 12330774"/>
                <a:gd name="connsiteY1046-18882" fmla="*/ 2504332 h 4714424"/>
                <a:gd name="connsiteX1047-18883" fmla="*/ 100798 w 12330774"/>
                <a:gd name="connsiteY1047-18884" fmla="*/ 2554683 h 4714424"/>
                <a:gd name="connsiteX1048-18885" fmla="*/ 76391 w 12330774"/>
                <a:gd name="connsiteY1048-18886" fmla="*/ 2456530 h 4714424"/>
                <a:gd name="connsiteX1049-18887" fmla="*/ 144779 w 12330774"/>
                <a:gd name="connsiteY1049-18888" fmla="*/ 2438735 h 4714424"/>
                <a:gd name="connsiteX1050-18889" fmla="*/ 159364 w 12330774"/>
                <a:gd name="connsiteY1050-18890" fmla="*/ 2426867 h 4714424"/>
                <a:gd name="connsiteX1051-18891" fmla="*/ 160405 w 12330774"/>
                <a:gd name="connsiteY1051-18892" fmla="*/ 2425551 h 4714424"/>
                <a:gd name="connsiteX1052-18893" fmla="*/ 130194 w 12330774"/>
                <a:gd name="connsiteY1052-18894" fmla="*/ 2231722 h 4714424"/>
                <a:gd name="connsiteX1053-18895" fmla="*/ 103108 w 12330774"/>
                <a:gd name="connsiteY1053-18896" fmla="*/ 2209308 h 4714424"/>
                <a:gd name="connsiteX1054-18897" fmla="*/ 20314 w 12330774"/>
                <a:gd name="connsiteY1054-18898" fmla="*/ 2231021 h 4714424"/>
                <a:gd name="connsiteX1055-18899" fmla="*/ 0 w 12330774"/>
                <a:gd name="connsiteY1055-18900" fmla="*/ 2149329 h 4714424"/>
                <a:gd name="connsiteX0-18901" fmla="*/ 9521027 w 12330774"/>
                <a:gd name="connsiteY0-18902" fmla="*/ 3765183 h 4714424"/>
                <a:gd name="connsiteX1-18903" fmla="*/ 9409554 w 12330774"/>
                <a:gd name="connsiteY1-18904" fmla="*/ 3794193 h 4714424"/>
                <a:gd name="connsiteX2-18905" fmla="*/ 9394969 w 12330774"/>
                <a:gd name="connsiteY2-18906" fmla="*/ 3806060 h 4714424"/>
                <a:gd name="connsiteX3-18907" fmla="*/ 9393925 w 12330774"/>
                <a:gd name="connsiteY3-18908" fmla="*/ 3806060 h 4714424"/>
                <a:gd name="connsiteX4-18909" fmla="*/ 9423096 w 12330774"/>
                <a:gd name="connsiteY4-18910" fmla="*/ 3999885 h 4714424"/>
                <a:gd name="connsiteX5-18911" fmla="*/ 9450185 w 12330774"/>
                <a:gd name="connsiteY5-18912" fmla="*/ 4023619 h 4714424"/>
                <a:gd name="connsiteX6-18913" fmla="*/ 9565822 w 12330774"/>
                <a:gd name="connsiteY6-18914" fmla="*/ 3993293 h 4714424"/>
                <a:gd name="connsiteX7-18915" fmla="*/ 9580408 w 12330774"/>
                <a:gd name="connsiteY7-18916" fmla="*/ 3981425 h 4714424"/>
                <a:gd name="connsiteX8-18917" fmla="*/ 9548114 w 12330774"/>
                <a:gd name="connsiteY8-18918" fmla="*/ 3787601 h 4714424"/>
                <a:gd name="connsiteX9-18919" fmla="*/ 9521027 w 12330774"/>
                <a:gd name="connsiteY9-18920" fmla="*/ 3765183 h 4714424"/>
                <a:gd name="connsiteX10-18921" fmla="*/ 9162646 w 12330774"/>
                <a:gd name="connsiteY10-18922" fmla="*/ 3848250 h 4714424"/>
                <a:gd name="connsiteX11-18923" fmla="*/ 9147020 w 12330774"/>
                <a:gd name="connsiteY11-18924" fmla="*/ 3861439 h 4714424"/>
                <a:gd name="connsiteX12-18925" fmla="*/ 9145977 w 12330774"/>
                <a:gd name="connsiteY12-18926" fmla="*/ 3860118 h 4714424"/>
                <a:gd name="connsiteX13-18927" fmla="*/ 9168898 w 12330774"/>
                <a:gd name="connsiteY13-18928" fmla="*/ 4053947 h 4714424"/>
                <a:gd name="connsiteX14-18929" fmla="*/ 9194944 w 12330774"/>
                <a:gd name="connsiteY14-18930" fmla="*/ 4078998 h 4714424"/>
                <a:gd name="connsiteX15-18931" fmla="*/ 9312666 w 12330774"/>
                <a:gd name="connsiteY15-18932" fmla="*/ 4055263 h 4714424"/>
                <a:gd name="connsiteX16-18933" fmla="*/ 9328292 w 12330774"/>
                <a:gd name="connsiteY16-18934" fmla="*/ 4042079 h 4714424"/>
                <a:gd name="connsiteX17-18935" fmla="*/ 9301205 w 12330774"/>
                <a:gd name="connsiteY17-18936" fmla="*/ 3848250 h 4714424"/>
                <a:gd name="connsiteX18-18937" fmla="*/ 9274119 w 12330774"/>
                <a:gd name="connsiteY18-18938" fmla="*/ 3824520 h 4714424"/>
                <a:gd name="connsiteX19-18939" fmla="*/ 9162646 w 12330774"/>
                <a:gd name="connsiteY19-18940" fmla="*/ 3848250 h 4714424"/>
                <a:gd name="connsiteX20-18941" fmla="*/ 9766892 w 12330774"/>
                <a:gd name="connsiteY20-18942" fmla="*/ 3695304 h 4714424"/>
                <a:gd name="connsiteX21-18943" fmla="*/ 9655419 w 12330774"/>
                <a:gd name="connsiteY21-18944" fmla="*/ 3728264 h 4714424"/>
                <a:gd name="connsiteX22-18945" fmla="*/ 9641877 w 12330774"/>
                <a:gd name="connsiteY22-18946" fmla="*/ 3740131 h 4714424"/>
                <a:gd name="connsiteX23-18947" fmla="*/ 9640833 w 12330774"/>
                <a:gd name="connsiteY23-18948" fmla="*/ 3738814 h 4714424"/>
                <a:gd name="connsiteX24-18949" fmla="*/ 9675216 w 12330774"/>
                <a:gd name="connsiteY24-18950" fmla="*/ 3932639 h 4714424"/>
                <a:gd name="connsiteX25-18951" fmla="*/ 9703342 w 12330774"/>
                <a:gd name="connsiteY25-18952" fmla="*/ 3955053 h 4714424"/>
                <a:gd name="connsiteX26-18953" fmla="*/ 9817940 w 12330774"/>
                <a:gd name="connsiteY26-18954" fmla="*/ 3922092 h 4714424"/>
                <a:gd name="connsiteX27-18955" fmla="*/ 9831485 w 12330774"/>
                <a:gd name="connsiteY27-18956" fmla="*/ 3910225 h 4714424"/>
                <a:gd name="connsiteX28-18957" fmla="*/ 9795022 w 12330774"/>
                <a:gd name="connsiteY28-18958" fmla="*/ 3716396 h 4714424"/>
                <a:gd name="connsiteX29-18959" fmla="*/ 9766892 w 12330774"/>
                <a:gd name="connsiteY29-18960" fmla="*/ 3695304 h 4714424"/>
                <a:gd name="connsiteX30-18961" fmla="*/ 10013800 w 12330774"/>
                <a:gd name="connsiteY30-18962" fmla="*/ 3618828 h 4714424"/>
                <a:gd name="connsiteX31-18963" fmla="*/ 9902327 w 12330774"/>
                <a:gd name="connsiteY31-18964" fmla="*/ 3654426 h 4714424"/>
                <a:gd name="connsiteX32-18965" fmla="*/ 9893211 w 12330774"/>
                <a:gd name="connsiteY32-18966" fmla="*/ 3660855 h 4714424"/>
                <a:gd name="connsiteX33-18967" fmla="*/ 9888988 w 12330774"/>
                <a:gd name="connsiteY33-18968" fmla="*/ 3666040 h 4714424"/>
                <a:gd name="connsiteX34-18969" fmla="*/ 9888783 w 12330774"/>
                <a:gd name="connsiteY34-18970" fmla="*/ 3664977 h 4714424"/>
                <a:gd name="connsiteX35-18971" fmla="*/ 9888782 w 12330774"/>
                <a:gd name="connsiteY35-18972" fmla="*/ 3666293 h 4714424"/>
                <a:gd name="connsiteX36-18973" fmla="*/ 9888988 w 12330774"/>
                <a:gd name="connsiteY36-18974" fmla="*/ 3666040 h 4714424"/>
                <a:gd name="connsiteX37-18975" fmla="*/ 9926289 w 12330774"/>
                <a:gd name="connsiteY37-18976" fmla="*/ 3858801 h 4714424"/>
                <a:gd name="connsiteX38-18977" fmla="*/ 9954419 w 12330774"/>
                <a:gd name="connsiteY38-18978" fmla="*/ 3881215 h 4714424"/>
                <a:gd name="connsiteX39-18979" fmla="*/ 10067973 w 12330774"/>
                <a:gd name="connsiteY39-18980" fmla="*/ 3844296 h 4714424"/>
                <a:gd name="connsiteX40-18981" fmla="*/ 10081518 w 12330774"/>
                <a:gd name="connsiteY40-18982" fmla="*/ 3832429 h 4714424"/>
                <a:gd name="connsiteX41-18983" fmla="*/ 10041930 w 12330774"/>
                <a:gd name="connsiteY41-18984" fmla="*/ 3639925 h 4714424"/>
                <a:gd name="connsiteX42-18985" fmla="*/ 10013800 w 12330774"/>
                <a:gd name="connsiteY42-18986" fmla="*/ 3618828 h 4714424"/>
                <a:gd name="connsiteX43-18987" fmla="*/ 8914697 w 12330774"/>
                <a:gd name="connsiteY43-18988" fmla="*/ 3886490 h 4714424"/>
                <a:gd name="connsiteX44-18989" fmla="*/ 8896988 w 12330774"/>
                <a:gd name="connsiteY44-18990" fmla="*/ 3900995 h 4714424"/>
                <a:gd name="connsiteX45-18991" fmla="*/ 8912613 w 12330774"/>
                <a:gd name="connsiteY45-18992" fmla="*/ 4093498 h 4714424"/>
                <a:gd name="connsiteX46-18993" fmla="*/ 8937615 w 12330774"/>
                <a:gd name="connsiteY46-18994" fmla="*/ 4119871 h 4714424"/>
                <a:gd name="connsiteX47-18995" fmla="*/ 8988664 w 12330774"/>
                <a:gd name="connsiteY47-18996" fmla="*/ 4113279 h 4714424"/>
                <a:gd name="connsiteX48-18997" fmla="*/ 9055341 w 12330774"/>
                <a:gd name="connsiteY48-18998" fmla="*/ 4104050 h 4714424"/>
                <a:gd name="connsiteX49-18999" fmla="*/ 9072010 w 12330774"/>
                <a:gd name="connsiteY49-19000" fmla="*/ 4089544 h 4714424"/>
                <a:gd name="connsiteX50-19001" fmla="*/ 9053257 w 12330774"/>
                <a:gd name="connsiteY50-19002" fmla="*/ 3897037 h 4714424"/>
                <a:gd name="connsiteX51-19003" fmla="*/ 9027211 w 12330774"/>
                <a:gd name="connsiteY51-19004" fmla="*/ 3871985 h 4714424"/>
                <a:gd name="connsiteX52-19005" fmla="*/ 8965746 w 12330774"/>
                <a:gd name="connsiteY52-19006" fmla="*/ 3879898 h 4714424"/>
                <a:gd name="connsiteX53-19007" fmla="*/ 8914697 w 12330774"/>
                <a:gd name="connsiteY53-19008" fmla="*/ 3886490 h 4714424"/>
                <a:gd name="connsiteX54-19009" fmla="*/ 10258624 w 12330774"/>
                <a:gd name="connsiteY54-19010" fmla="*/ 3537077 h 4714424"/>
                <a:gd name="connsiteX55-19011" fmla="*/ 10147151 w 12330774"/>
                <a:gd name="connsiteY55-19012" fmla="*/ 3575312 h 4714424"/>
                <a:gd name="connsiteX56-19013" fmla="*/ 10134650 w 12330774"/>
                <a:gd name="connsiteY56-19014" fmla="*/ 3587180 h 4714424"/>
                <a:gd name="connsiteX57-19015" fmla="*/ 10175281 w 12330774"/>
                <a:gd name="connsiteY57-19016" fmla="*/ 3779688 h 4714424"/>
                <a:gd name="connsiteX58-19017" fmla="*/ 10203408 w 12330774"/>
                <a:gd name="connsiteY58-19018" fmla="*/ 3800785 h 4714424"/>
                <a:gd name="connsiteX59-19019" fmla="*/ 10315925 w 12330774"/>
                <a:gd name="connsiteY59-19020" fmla="*/ 3762545 h 4714424"/>
                <a:gd name="connsiteX60-19021" fmla="*/ 10328426 w 12330774"/>
                <a:gd name="connsiteY60-19022" fmla="*/ 3750682 h 4714424"/>
                <a:gd name="connsiteX61-19023" fmla="*/ 10286754 w 12330774"/>
                <a:gd name="connsiteY61-19024" fmla="*/ 3558174 h 4714424"/>
                <a:gd name="connsiteX62-19025" fmla="*/ 10258624 w 12330774"/>
                <a:gd name="connsiteY62-19026" fmla="*/ 3537077 h 4714424"/>
                <a:gd name="connsiteX63-19027" fmla="*/ 8661537 w 12330774"/>
                <a:gd name="connsiteY63-19028" fmla="*/ 3918134 h 4714424"/>
                <a:gd name="connsiteX64-19029" fmla="*/ 8643827 w 12330774"/>
                <a:gd name="connsiteY64-19030" fmla="*/ 3932639 h 4714424"/>
                <a:gd name="connsiteX65-19031" fmla="*/ 8659456 w 12330774"/>
                <a:gd name="connsiteY65-19032" fmla="*/ 4125147 h 4714424"/>
                <a:gd name="connsiteX66-19033" fmla="*/ 8684458 w 12330774"/>
                <a:gd name="connsiteY66-19034" fmla="*/ 4151515 h 4714424"/>
                <a:gd name="connsiteX67-19035" fmla="*/ 8800096 w 12330774"/>
                <a:gd name="connsiteY67-19036" fmla="*/ 4137014 h 4714424"/>
                <a:gd name="connsiteX68-19037" fmla="*/ 8817809 w 12330774"/>
                <a:gd name="connsiteY68-19038" fmla="*/ 4122509 h 4714424"/>
                <a:gd name="connsiteX69-19039" fmla="*/ 8802180 w 12330774"/>
                <a:gd name="connsiteY69-19040" fmla="*/ 3930001 h 4714424"/>
                <a:gd name="connsiteX70-19041" fmla="*/ 8777178 w 12330774"/>
                <a:gd name="connsiteY70-19042" fmla="*/ 3903633 h 4714424"/>
                <a:gd name="connsiteX71-19043" fmla="*/ 8661537 w 12330774"/>
                <a:gd name="connsiteY71-19044" fmla="*/ 3918134 h 4714424"/>
                <a:gd name="connsiteX72-19045" fmla="*/ 10502408 w 12330774"/>
                <a:gd name="connsiteY72-19046" fmla="*/ 3450055 h 4714424"/>
                <a:gd name="connsiteX73-19047" fmla="*/ 10391975 w 12330774"/>
                <a:gd name="connsiteY73-19048" fmla="*/ 3489612 h 4714424"/>
                <a:gd name="connsiteX74-19049" fmla="*/ 10379474 w 12330774"/>
                <a:gd name="connsiteY74-19050" fmla="*/ 3501475 h 4714424"/>
                <a:gd name="connsiteX75-19051" fmla="*/ 10379474 w 12330774"/>
                <a:gd name="connsiteY75-19052" fmla="*/ 3502796 h 4714424"/>
                <a:gd name="connsiteX76-19053" fmla="*/ 10422190 w 12330774"/>
                <a:gd name="connsiteY76-19054" fmla="*/ 3695303 h 4714424"/>
                <a:gd name="connsiteX77-19055" fmla="*/ 10450316 w 12330774"/>
                <a:gd name="connsiteY77-19056" fmla="*/ 3715080 h 4714424"/>
                <a:gd name="connsiteX78-19057" fmla="*/ 10562833 w 12330774"/>
                <a:gd name="connsiteY78-19058" fmla="*/ 3674207 h 4714424"/>
                <a:gd name="connsiteX79-19059" fmla="*/ 10575334 w 12330774"/>
                <a:gd name="connsiteY79-19060" fmla="*/ 3662339 h 4714424"/>
                <a:gd name="connsiteX80-19061" fmla="*/ 10530535 w 12330774"/>
                <a:gd name="connsiteY80-19062" fmla="*/ 3469831 h 4714424"/>
                <a:gd name="connsiteX81-19063" fmla="*/ 10502408 w 12330774"/>
                <a:gd name="connsiteY81-19064" fmla="*/ 3450055 h 4714424"/>
                <a:gd name="connsiteX82-19065" fmla="*/ 8407336 w 12330774"/>
                <a:gd name="connsiteY82-19066" fmla="*/ 3951098 h 4714424"/>
                <a:gd name="connsiteX83-19067" fmla="*/ 8389626 w 12330774"/>
                <a:gd name="connsiteY83-19068" fmla="*/ 3965604 h 4714424"/>
                <a:gd name="connsiteX84-19069" fmla="*/ 8405255 w 12330774"/>
                <a:gd name="connsiteY84-19070" fmla="*/ 4158107 h 4714424"/>
                <a:gd name="connsiteX85-19071" fmla="*/ 8430257 w 12330774"/>
                <a:gd name="connsiteY85-19072" fmla="*/ 4184480 h 4714424"/>
                <a:gd name="connsiteX86-19073" fmla="*/ 8545895 w 12330774"/>
                <a:gd name="connsiteY86-19074" fmla="*/ 4169974 h 4714424"/>
                <a:gd name="connsiteX87-19075" fmla="*/ 8563608 w 12330774"/>
                <a:gd name="connsiteY87-19076" fmla="*/ 4155473 h 4714424"/>
                <a:gd name="connsiteX88-19077" fmla="*/ 8547979 w 12330774"/>
                <a:gd name="connsiteY88-19078" fmla="*/ 3962966 h 4714424"/>
                <a:gd name="connsiteX89-19079" fmla="*/ 8522977 w 12330774"/>
                <a:gd name="connsiteY89-19080" fmla="*/ 3936593 h 4714424"/>
                <a:gd name="connsiteX90-19081" fmla="*/ 8407336 w 12330774"/>
                <a:gd name="connsiteY90-19082" fmla="*/ 3951098 h 4714424"/>
                <a:gd name="connsiteX91-19083" fmla="*/ 10745148 w 12330774"/>
                <a:gd name="connsiteY91-19084" fmla="*/ 3357758 h 4714424"/>
                <a:gd name="connsiteX92-19085" fmla="*/ 10634715 w 12330774"/>
                <a:gd name="connsiteY92-19086" fmla="*/ 3399948 h 4714424"/>
                <a:gd name="connsiteX93-19087" fmla="*/ 10623258 w 12330774"/>
                <a:gd name="connsiteY93-19088" fmla="*/ 3411815 h 4714424"/>
                <a:gd name="connsiteX94-19089" fmla="*/ 10624298 w 12330774"/>
                <a:gd name="connsiteY94-19090" fmla="*/ 3413136 h 4714424"/>
                <a:gd name="connsiteX95-19091" fmla="*/ 10669098 w 12330774"/>
                <a:gd name="connsiteY95-19092" fmla="*/ 3605640 h 4714424"/>
                <a:gd name="connsiteX96-19093" fmla="*/ 10698268 w 12330774"/>
                <a:gd name="connsiteY96-19094" fmla="*/ 3625420 h 4714424"/>
                <a:gd name="connsiteX97-19095" fmla="*/ 10809741 w 12330774"/>
                <a:gd name="connsiteY97-19096" fmla="*/ 3581909 h 4714424"/>
                <a:gd name="connsiteX98-19097" fmla="*/ 10821202 w 12330774"/>
                <a:gd name="connsiteY98-19098" fmla="*/ 3570042 h 4714424"/>
                <a:gd name="connsiteX99-19099" fmla="*/ 10774319 w 12330774"/>
                <a:gd name="connsiteY99-19100" fmla="*/ 3377534 h 4714424"/>
                <a:gd name="connsiteX100-19101" fmla="*/ 10745148 w 12330774"/>
                <a:gd name="connsiteY100-19102" fmla="*/ 3357758 h 4714424"/>
                <a:gd name="connsiteX101-19103" fmla="*/ 8154179 w 12330774"/>
                <a:gd name="connsiteY101-19104" fmla="*/ 3982742 h 4714424"/>
                <a:gd name="connsiteX102-19105" fmla="*/ 8136469 w 12330774"/>
                <a:gd name="connsiteY102-19106" fmla="*/ 3997247 h 4714424"/>
                <a:gd name="connsiteX103-19107" fmla="*/ 8152095 w 12330774"/>
                <a:gd name="connsiteY103-19108" fmla="*/ 4189754 h 4714424"/>
                <a:gd name="connsiteX104-19109" fmla="*/ 8177097 w 12330774"/>
                <a:gd name="connsiteY104-19110" fmla="*/ 4216123 h 4714424"/>
                <a:gd name="connsiteX105-19111" fmla="*/ 8292738 w 12330774"/>
                <a:gd name="connsiteY105-19112" fmla="*/ 4201622 h 4714424"/>
                <a:gd name="connsiteX106-19113" fmla="*/ 8310448 w 12330774"/>
                <a:gd name="connsiteY106-19114" fmla="*/ 4187117 h 4714424"/>
                <a:gd name="connsiteX107-19115" fmla="*/ 8294822 w 12330774"/>
                <a:gd name="connsiteY107-19116" fmla="*/ 3994609 h 4714424"/>
                <a:gd name="connsiteX108-19117" fmla="*/ 8269820 w 12330774"/>
                <a:gd name="connsiteY108-19118" fmla="*/ 3968241 h 4714424"/>
                <a:gd name="connsiteX109-19119" fmla="*/ 8154179 w 12330774"/>
                <a:gd name="connsiteY109-19120" fmla="*/ 3982742 h 4714424"/>
                <a:gd name="connsiteX110-19121" fmla="*/ 10986848 w 12330774"/>
                <a:gd name="connsiteY110-19122" fmla="*/ 3261502 h 4714424"/>
                <a:gd name="connsiteX111-19123" fmla="*/ 10877459 w 12330774"/>
                <a:gd name="connsiteY111-19124" fmla="*/ 3306334 h 4714424"/>
                <a:gd name="connsiteX112-19125" fmla="*/ 10869774 w 12330774"/>
                <a:gd name="connsiteY112-19126" fmla="*/ 3313256 h 4714424"/>
                <a:gd name="connsiteX113-19127" fmla="*/ 10866487 w 12330774"/>
                <a:gd name="connsiteY113-19128" fmla="*/ 3317560 h 4714424"/>
                <a:gd name="connsiteX114-19129" fmla="*/ 10865998 w 12330774"/>
                <a:gd name="connsiteY114-19130" fmla="*/ 3315563 h 4714424"/>
                <a:gd name="connsiteX115-19131" fmla="*/ 10865998 w 12330774"/>
                <a:gd name="connsiteY115-19132" fmla="*/ 3318201 h 4714424"/>
                <a:gd name="connsiteX116-19133" fmla="*/ 10866487 w 12330774"/>
                <a:gd name="connsiteY116-19134" fmla="*/ 3317560 h 4714424"/>
                <a:gd name="connsiteX117-19135" fmla="*/ 10912878 w 12330774"/>
                <a:gd name="connsiteY117-19136" fmla="*/ 3506750 h 4714424"/>
                <a:gd name="connsiteX118-19137" fmla="*/ 10942049 w 12330774"/>
                <a:gd name="connsiteY118-19138" fmla="*/ 3526531 h 4714424"/>
                <a:gd name="connsiteX119-19139" fmla="*/ 11053522 w 12330774"/>
                <a:gd name="connsiteY119-19140" fmla="*/ 3481699 h 4714424"/>
                <a:gd name="connsiteX120-19141" fmla="*/ 11064982 w 12330774"/>
                <a:gd name="connsiteY120-19142" fmla="*/ 3471148 h 4714424"/>
                <a:gd name="connsiteX121-19143" fmla="*/ 11016018 w 12330774"/>
                <a:gd name="connsiteY121-19144" fmla="*/ 3279961 h 4714424"/>
                <a:gd name="connsiteX122-19145" fmla="*/ 10986848 w 12330774"/>
                <a:gd name="connsiteY122-19146" fmla="*/ 3261502 h 4714424"/>
                <a:gd name="connsiteX123-19147" fmla="*/ 7901022 w 12330774"/>
                <a:gd name="connsiteY123-19148" fmla="*/ 4014390 h 4714424"/>
                <a:gd name="connsiteX124-19149" fmla="*/ 7883309 w 12330774"/>
                <a:gd name="connsiteY124-19150" fmla="*/ 4028891 h 4714424"/>
                <a:gd name="connsiteX125-19151" fmla="*/ 7897894 w 12330774"/>
                <a:gd name="connsiteY125-19152" fmla="*/ 4221398 h 4714424"/>
                <a:gd name="connsiteX126-19153" fmla="*/ 7922896 w 12330774"/>
                <a:gd name="connsiteY126-19154" fmla="*/ 4247771 h 4714424"/>
                <a:gd name="connsiteX127-19155" fmla="*/ 8038537 w 12330774"/>
                <a:gd name="connsiteY127-19156" fmla="*/ 4233265 h 4714424"/>
                <a:gd name="connsiteX128-19157" fmla="*/ 8056247 w 12330774"/>
                <a:gd name="connsiteY128-19158" fmla="*/ 4218760 h 4714424"/>
                <a:gd name="connsiteX129-19159" fmla="*/ 8040621 w 12330774"/>
                <a:gd name="connsiteY129-19160" fmla="*/ 4026253 h 4714424"/>
                <a:gd name="connsiteX130-19161" fmla="*/ 8015619 w 12330774"/>
                <a:gd name="connsiteY130-19162" fmla="*/ 3999885 h 4714424"/>
                <a:gd name="connsiteX131-19163" fmla="*/ 7901022 w 12330774"/>
                <a:gd name="connsiteY131-19164" fmla="*/ 4014390 h 4714424"/>
                <a:gd name="connsiteX132-19165" fmla="*/ 11228544 w 12330774"/>
                <a:gd name="connsiteY132-19166" fmla="*/ 3161295 h 4714424"/>
                <a:gd name="connsiteX133-19167" fmla="*/ 11119159 w 12330774"/>
                <a:gd name="connsiteY133-19168" fmla="*/ 3207445 h 4714424"/>
                <a:gd name="connsiteX134-19169" fmla="*/ 11107698 w 12330774"/>
                <a:gd name="connsiteY134-19170" fmla="*/ 3219307 h 4714424"/>
                <a:gd name="connsiteX135-19171" fmla="*/ 11157702 w 12330774"/>
                <a:gd name="connsiteY135-19172" fmla="*/ 3410499 h 4714424"/>
                <a:gd name="connsiteX136-19173" fmla="*/ 11186873 w 12330774"/>
                <a:gd name="connsiteY136-19174" fmla="*/ 3428958 h 4714424"/>
                <a:gd name="connsiteX137-19175" fmla="*/ 11297306 w 12330774"/>
                <a:gd name="connsiteY137-19176" fmla="*/ 3381488 h 4714424"/>
                <a:gd name="connsiteX138-19177" fmla="*/ 11308766 w 12330774"/>
                <a:gd name="connsiteY138-19178" fmla="*/ 3370942 h 4714424"/>
                <a:gd name="connsiteX139-19179" fmla="*/ 11257715 w 12330774"/>
                <a:gd name="connsiteY139-19180" fmla="*/ 3179755 h 4714424"/>
                <a:gd name="connsiteX140-19181" fmla="*/ 11228544 w 12330774"/>
                <a:gd name="connsiteY140-19182" fmla="*/ 3161295 h 4714424"/>
                <a:gd name="connsiteX141-19183" fmla="*/ 7647861 w 12330774"/>
                <a:gd name="connsiteY141-19184" fmla="*/ 4044717 h 4714424"/>
                <a:gd name="connsiteX142-19185" fmla="*/ 7630151 w 12330774"/>
                <a:gd name="connsiteY142-19186" fmla="*/ 4059217 h 4714424"/>
                <a:gd name="connsiteX143-19187" fmla="*/ 7643693 w 12330774"/>
                <a:gd name="connsiteY143-19188" fmla="*/ 4251725 h 4714424"/>
                <a:gd name="connsiteX144-19189" fmla="*/ 7668695 w 12330774"/>
                <a:gd name="connsiteY144-19190" fmla="*/ 4278098 h 4714424"/>
                <a:gd name="connsiteX145-19191" fmla="*/ 7784336 w 12330774"/>
                <a:gd name="connsiteY145-19192" fmla="*/ 4264909 h 4714424"/>
                <a:gd name="connsiteX146-19193" fmla="*/ 7802046 w 12330774"/>
                <a:gd name="connsiteY146-19194" fmla="*/ 4250408 h 4714424"/>
                <a:gd name="connsiteX147-19195" fmla="*/ 7787461 w 12330774"/>
                <a:gd name="connsiteY147-19196" fmla="*/ 4057901 h 4714424"/>
                <a:gd name="connsiteX148-19197" fmla="*/ 7762459 w 12330774"/>
                <a:gd name="connsiteY148-19198" fmla="*/ 4031528 h 4714424"/>
                <a:gd name="connsiteX149-19199" fmla="*/ 7647861 w 12330774"/>
                <a:gd name="connsiteY149-19200" fmla="*/ 4044717 h 4714424"/>
                <a:gd name="connsiteX150-19201" fmla="*/ 7394704 w 12330774"/>
                <a:gd name="connsiteY150-19202" fmla="*/ 4072406 h 4714424"/>
                <a:gd name="connsiteX151-19203" fmla="*/ 7376991 w 12330774"/>
                <a:gd name="connsiteY151-19204" fmla="*/ 4086906 h 4714424"/>
                <a:gd name="connsiteX152-19205" fmla="*/ 7376991 w 12330774"/>
                <a:gd name="connsiteY152-19206" fmla="*/ 4088228 h 4714424"/>
                <a:gd name="connsiteX153-19207" fmla="*/ 7388452 w 12330774"/>
                <a:gd name="connsiteY153-19208" fmla="*/ 4280731 h 4714424"/>
                <a:gd name="connsiteX154-19209" fmla="*/ 7413454 w 12330774"/>
                <a:gd name="connsiteY154-19210" fmla="*/ 4307103 h 4714424"/>
                <a:gd name="connsiteX155-19211" fmla="*/ 7530136 w 12330774"/>
                <a:gd name="connsiteY155-19212" fmla="*/ 4295236 h 4714424"/>
                <a:gd name="connsiteX156-19213" fmla="*/ 7547845 w 12330774"/>
                <a:gd name="connsiteY156-19214" fmla="*/ 4279414 h 4714424"/>
                <a:gd name="connsiteX157-19215" fmla="*/ 7534304 w 12330774"/>
                <a:gd name="connsiteY157-19216" fmla="*/ 4086907 h 4714424"/>
                <a:gd name="connsiteX158-19217" fmla="*/ 7509302 w 12330774"/>
                <a:gd name="connsiteY158-19218" fmla="*/ 4060538 h 4714424"/>
                <a:gd name="connsiteX159-19219" fmla="*/ 7394704 w 12330774"/>
                <a:gd name="connsiteY159-19220" fmla="*/ 4072406 h 4714424"/>
                <a:gd name="connsiteX160-19221" fmla="*/ 11468160 w 12330774"/>
                <a:gd name="connsiteY160-19222" fmla="*/ 3057131 h 4714424"/>
                <a:gd name="connsiteX161-19223" fmla="*/ 11359815 w 12330774"/>
                <a:gd name="connsiteY161-19224" fmla="*/ 3105913 h 4714424"/>
                <a:gd name="connsiteX162-19225" fmla="*/ 11348354 w 12330774"/>
                <a:gd name="connsiteY162-19226" fmla="*/ 3116464 h 4714424"/>
                <a:gd name="connsiteX163-19227" fmla="*/ 11350438 w 12330774"/>
                <a:gd name="connsiteY163-19228" fmla="*/ 3115143 h 4714424"/>
                <a:gd name="connsiteX164-19229" fmla="*/ 11402527 w 12330774"/>
                <a:gd name="connsiteY164-19230" fmla="*/ 3306334 h 4714424"/>
                <a:gd name="connsiteX165-19231" fmla="*/ 11431700 w 12330774"/>
                <a:gd name="connsiteY165-19232" fmla="*/ 3324793 h 4714424"/>
                <a:gd name="connsiteX166-19233" fmla="*/ 11542130 w 12330774"/>
                <a:gd name="connsiteY166-19234" fmla="*/ 3274685 h 4714424"/>
                <a:gd name="connsiteX167-19235" fmla="*/ 11552547 w 12330774"/>
                <a:gd name="connsiteY167-19236" fmla="*/ 3264140 h 4714424"/>
                <a:gd name="connsiteX168-19237" fmla="*/ 11497330 w 12330774"/>
                <a:gd name="connsiteY168-19238" fmla="*/ 3074269 h 4714424"/>
                <a:gd name="connsiteX169-19239" fmla="*/ 11468160 w 12330774"/>
                <a:gd name="connsiteY169-19240" fmla="*/ 3057131 h 4714424"/>
                <a:gd name="connsiteX170-19241" fmla="*/ 7143628 w 12330774"/>
                <a:gd name="connsiteY170-19242" fmla="*/ 4093499 h 4714424"/>
                <a:gd name="connsiteX171-19243" fmla="*/ 7124874 w 12330774"/>
                <a:gd name="connsiteY171-19244" fmla="*/ 4109325 h 4714424"/>
                <a:gd name="connsiteX172-19245" fmla="*/ 7124874 w 12330774"/>
                <a:gd name="connsiteY172-19246" fmla="*/ 4110641 h 4714424"/>
                <a:gd name="connsiteX173-19247" fmla="*/ 7132167 w 12330774"/>
                <a:gd name="connsiteY173-19248" fmla="*/ 4300511 h 4714424"/>
                <a:gd name="connsiteX174-19249" fmla="*/ 7156129 w 12330774"/>
                <a:gd name="connsiteY174-19250" fmla="*/ 4328201 h 4714424"/>
                <a:gd name="connsiteX175-19251" fmla="*/ 7273854 w 12330774"/>
                <a:gd name="connsiteY175-19252" fmla="*/ 4318971 h 4714424"/>
                <a:gd name="connsiteX176-19253" fmla="*/ 7292604 w 12330774"/>
                <a:gd name="connsiteY176-19254" fmla="*/ 4303149 h 4714424"/>
                <a:gd name="connsiteX177-19255" fmla="*/ 7282187 w 12330774"/>
                <a:gd name="connsiteY177-19256" fmla="*/ 4111958 h 4714424"/>
                <a:gd name="connsiteX178-19257" fmla="*/ 7257185 w 12330774"/>
                <a:gd name="connsiteY178-19258" fmla="*/ 4084269 h 4714424"/>
                <a:gd name="connsiteX179-19259" fmla="*/ 7143628 w 12330774"/>
                <a:gd name="connsiteY179-19260" fmla="*/ 4093499 h 4714424"/>
                <a:gd name="connsiteX180-19261" fmla="*/ 11697359 w 12330774"/>
                <a:gd name="connsiteY180-19262" fmla="*/ 2943737 h 4714424"/>
                <a:gd name="connsiteX181-19263" fmla="*/ 11596302 w 12330774"/>
                <a:gd name="connsiteY181-19264" fmla="*/ 2996477 h 4714424"/>
                <a:gd name="connsiteX182-19265" fmla="*/ 11584842 w 12330774"/>
                <a:gd name="connsiteY182-19266" fmla="*/ 3001748 h 4714424"/>
                <a:gd name="connsiteX183-19267" fmla="*/ 11583801 w 12330774"/>
                <a:gd name="connsiteY183-19268" fmla="*/ 3003069 h 4714424"/>
                <a:gd name="connsiteX184-19269" fmla="*/ 11649436 w 12330774"/>
                <a:gd name="connsiteY184-19270" fmla="*/ 3225904 h 4714424"/>
                <a:gd name="connsiteX185-19271" fmla="*/ 11671313 w 12330774"/>
                <a:gd name="connsiteY185-19272" fmla="*/ 3215353 h 4714424"/>
                <a:gd name="connsiteX186-19273" fmla="*/ 11785914 w 12330774"/>
                <a:gd name="connsiteY186-19274" fmla="*/ 3156020 h 4714424"/>
                <a:gd name="connsiteX187-19275" fmla="*/ 11795287 w 12330774"/>
                <a:gd name="connsiteY187-19276" fmla="*/ 3145470 h 4714424"/>
                <a:gd name="connsiteX188-19277" fmla="*/ 11727573 w 12330774"/>
                <a:gd name="connsiteY188-19278" fmla="*/ 2958237 h 4714424"/>
                <a:gd name="connsiteX189-19279" fmla="*/ 11697359 w 12330774"/>
                <a:gd name="connsiteY189-19280" fmla="*/ 2943737 h 4714424"/>
                <a:gd name="connsiteX190-19281" fmla="*/ 6890467 w 12330774"/>
                <a:gd name="connsiteY190-19282" fmla="*/ 4106687 h 4714424"/>
                <a:gd name="connsiteX191-19283" fmla="*/ 6870673 w 12330774"/>
                <a:gd name="connsiteY191-19284" fmla="*/ 4122509 h 4714424"/>
                <a:gd name="connsiteX192-19285" fmla="*/ 6871717 w 12330774"/>
                <a:gd name="connsiteY192-19286" fmla="*/ 4122509 h 4714424"/>
                <a:gd name="connsiteX193-19287" fmla="*/ 6876926 w 12330774"/>
                <a:gd name="connsiteY193-19288" fmla="*/ 4312379 h 4714424"/>
                <a:gd name="connsiteX194-19289" fmla="*/ 6900887 w 12330774"/>
                <a:gd name="connsiteY194-19290" fmla="*/ 4340068 h 4714424"/>
                <a:gd name="connsiteX195-19291" fmla="*/ 7016529 w 12330774"/>
                <a:gd name="connsiteY195-19292" fmla="*/ 4334793 h 4714424"/>
                <a:gd name="connsiteX196-19293" fmla="*/ 7036323 w 12330774"/>
                <a:gd name="connsiteY196-19294" fmla="*/ 4318971 h 4714424"/>
                <a:gd name="connsiteX197-19295" fmla="*/ 7031114 w 12330774"/>
                <a:gd name="connsiteY197-19296" fmla="*/ 4129101 h 4714424"/>
                <a:gd name="connsiteX198-19297" fmla="*/ 7007152 w 12330774"/>
                <a:gd name="connsiteY198-19298" fmla="*/ 4101412 h 4714424"/>
                <a:gd name="connsiteX199-19299" fmla="*/ 6890467 w 12330774"/>
                <a:gd name="connsiteY199-19300" fmla="*/ 4106687 h 4714424"/>
                <a:gd name="connsiteX200-19301" fmla="*/ 6635226 w 12330774"/>
                <a:gd name="connsiteY200-19302" fmla="*/ 4118554 h 4714424"/>
                <a:gd name="connsiteX201-19303" fmla="*/ 6615432 w 12330774"/>
                <a:gd name="connsiteY201-19304" fmla="*/ 4134377 h 4714424"/>
                <a:gd name="connsiteX202-19305" fmla="*/ 6620641 w 12330774"/>
                <a:gd name="connsiteY202-19306" fmla="*/ 4324247 h 4714424"/>
                <a:gd name="connsiteX203-19307" fmla="*/ 6644602 w 12330774"/>
                <a:gd name="connsiteY203-19308" fmla="*/ 4351936 h 4714424"/>
                <a:gd name="connsiteX204-19309" fmla="*/ 6760244 w 12330774"/>
                <a:gd name="connsiteY204-19310" fmla="*/ 4346660 h 4714424"/>
                <a:gd name="connsiteX205-19311" fmla="*/ 6780038 w 12330774"/>
                <a:gd name="connsiteY205-19312" fmla="*/ 4330838 h 4714424"/>
                <a:gd name="connsiteX206-19313" fmla="*/ 6774829 w 12330774"/>
                <a:gd name="connsiteY206-19314" fmla="*/ 4140968 h 4714424"/>
                <a:gd name="connsiteX207-19315" fmla="*/ 6750867 w 12330774"/>
                <a:gd name="connsiteY207-19316" fmla="*/ 4113279 h 4714424"/>
                <a:gd name="connsiteX208-19317" fmla="*/ 6635226 w 12330774"/>
                <a:gd name="connsiteY208-19318" fmla="*/ 4118554 h 4714424"/>
                <a:gd name="connsiteX209-19319" fmla="*/ 11909888 w 12330774"/>
                <a:gd name="connsiteY209-19320" fmla="*/ 2803969 h 4714424"/>
                <a:gd name="connsiteX210-19321" fmla="*/ 11817168 w 12330774"/>
                <a:gd name="connsiteY210-19322" fmla="*/ 2871216 h 4714424"/>
                <a:gd name="connsiteX211-19323" fmla="*/ 11809872 w 12330774"/>
                <a:gd name="connsiteY211-19324" fmla="*/ 2879124 h 4714424"/>
                <a:gd name="connsiteX212-19325" fmla="*/ 11809872 w 12330774"/>
                <a:gd name="connsiteY212-19326" fmla="*/ 2880445 h 4714424"/>
                <a:gd name="connsiteX213-19327" fmla="*/ 11884882 w 12330774"/>
                <a:gd name="connsiteY213-19328" fmla="*/ 3062402 h 4714424"/>
                <a:gd name="connsiteX214-19329" fmla="*/ 11883842 w 12330774"/>
                <a:gd name="connsiteY214-19330" fmla="*/ 3063723 h 4714424"/>
                <a:gd name="connsiteX215-19331" fmla="*/ 11915097 w 12330774"/>
                <a:gd name="connsiteY215-19332" fmla="*/ 3075590 h 4714424"/>
                <a:gd name="connsiteX216-19333" fmla="*/ 12023445 w 12330774"/>
                <a:gd name="connsiteY216-19334" fmla="*/ 2996477 h 4714424"/>
                <a:gd name="connsiteX217-19335" fmla="*/ 12029694 w 12330774"/>
                <a:gd name="connsiteY217-19336" fmla="*/ 2989885 h 4714424"/>
                <a:gd name="connsiteX218-19337" fmla="*/ 12028654 w 12330774"/>
                <a:gd name="connsiteY218-19338" fmla="*/ 2985927 h 4714424"/>
                <a:gd name="connsiteX219-19339" fmla="*/ 11941143 w 12330774"/>
                <a:gd name="connsiteY219-19340" fmla="*/ 2813199 h 4714424"/>
                <a:gd name="connsiteX220-19341" fmla="*/ 11909888 w 12330774"/>
                <a:gd name="connsiteY220-19342" fmla="*/ 2803969 h 4714424"/>
                <a:gd name="connsiteX221-19343" fmla="*/ 6379985 w 12330774"/>
                <a:gd name="connsiteY221-19344" fmla="*/ 4129101 h 4714424"/>
                <a:gd name="connsiteX222-19345" fmla="*/ 6360191 w 12330774"/>
                <a:gd name="connsiteY222-19346" fmla="*/ 4144922 h 4714424"/>
                <a:gd name="connsiteX223-19347" fmla="*/ 6365399 w 12330774"/>
                <a:gd name="connsiteY223-19348" fmla="*/ 4334792 h 4714424"/>
                <a:gd name="connsiteX224-19349" fmla="*/ 6389361 w 12330774"/>
                <a:gd name="connsiteY224-19350" fmla="*/ 4362482 h 4714424"/>
                <a:gd name="connsiteX225-19351" fmla="*/ 6504999 w 12330774"/>
                <a:gd name="connsiteY225-19352" fmla="*/ 4357207 h 4714424"/>
                <a:gd name="connsiteX226-19353" fmla="*/ 6524796 w 12330774"/>
                <a:gd name="connsiteY226-19354" fmla="*/ 4341384 h 4714424"/>
                <a:gd name="connsiteX227-19355" fmla="*/ 6519584 w 12330774"/>
                <a:gd name="connsiteY227-19356" fmla="*/ 4151515 h 4714424"/>
                <a:gd name="connsiteX228-19357" fmla="*/ 6495626 w 12330774"/>
                <a:gd name="connsiteY228-19358" fmla="*/ 4123825 h 4714424"/>
                <a:gd name="connsiteX229-19359" fmla="*/ 6379985 w 12330774"/>
                <a:gd name="connsiteY229-19360" fmla="*/ 4129101 h 4714424"/>
                <a:gd name="connsiteX230-19361" fmla="*/ 6125784 w 12330774"/>
                <a:gd name="connsiteY230-19362" fmla="*/ 4139647 h 4714424"/>
                <a:gd name="connsiteX231-19363" fmla="*/ 6105990 w 12330774"/>
                <a:gd name="connsiteY231-19364" fmla="*/ 4155474 h 4714424"/>
                <a:gd name="connsiteX232-19365" fmla="*/ 6104946 w 12330774"/>
                <a:gd name="connsiteY232-19366" fmla="*/ 4155473 h 4714424"/>
                <a:gd name="connsiteX233-19367" fmla="*/ 6110158 w 12330774"/>
                <a:gd name="connsiteY233-19368" fmla="*/ 4345344 h 4714424"/>
                <a:gd name="connsiteX234-19369" fmla="*/ 6134117 w 12330774"/>
                <a:gd name="connsiteY234-19370" fmla="*/ 4373033 h 4714424"/>
                <a:gd name="connsiteX235-19371" fmla="*/ 6250798 w 12330774"/>
                <a:gd name="connsiteY235-19372" fmla="*/ 4367757 h 4714424"/>
                <a:gd name="connsiteX236-19373" fmla="*/ 6270595 w 12330774"/>
                <a:gd name="connsiteY236-19374" fmla="*/ 4351936 h 4714424"/>
                <a:gd name="connsiteX237-19375" fmla="*/ 6265383 w 12330774"/>
                <a:gd name="connsiteY237-19376" fmla="*/ 4162065 h 4714424"/>
                <a:gd name="connsiteX238-19377" fmla="*/ 6241425 w 12330774"/>
                <a:gd name="connsiteY238-19378" fmla="*/ 4134377 h 4714424"/>
                <a:gd name="connsiteX239-19379" fmla="*/ 6125784 w 12330774"/>
                <a:gd name="connsiteY239-19380" fmla="*/ 4139647 h 4714424"/>
                <a:gd name="connsiteX240-19381" fmla="*/ 12114992 w 12330774"/>
                <a:gd name="connsiteY240-19382" fmla="*/ 2616243 h 4714424"/>
                <a:gd name="connsiteX241-19383" fmla="*/ 12098455 w 12330774"/>
                <a:gd name="connsiteY241-19384" fmla="*/ 2623329 h 4714424"/>
                <a:gd name="connsiteX242-19385" fmla="*/ 12018233 w 12330774"/>
                <a:gd name="connsiteY242-19386" fmla="*/ 2706397 h 4714424"/>
                <a:gd name="connsiteX243-19387" fmla="*/ 12014069 w 12330774"/>
                <a:gd name="connsiteY243-19388" fmla="*/ 2712989 h 4714424"/>
                <a:gd name="connsiteX244-19389" fmla="*/ 12016153 w 12330774"/>
                <a:gd name="connsiteY244-19390" fmla="*/ 2718264 h 4714424"/>
                <a:gd name="connsiteX245-19391" fmla="*/ 12111997 w 12330774"/>
                <a:gd name="connsiteY245-19392" fmla="*/ 2884399 h 4714424"/>
                <a:gd name="connsiteX246-19393" fmla="*/ 12110957 w 12330774"/>
                <a:gd name="connsiteY246-19394" fmla="*/ 2885720 h 4714424"/>
                <a:gd name="connsiteX247-19395" fmla="*/ 12143251 w 12330774"/>
                <a:gd name="connsiteY247-19396" fmla="*/ 2892313 h 4714424"/>
                <a:gd name="connsiteX248-19397" fmla="*/ 12242223 w 12330774"/>
                <a:gd name="connsiteY248-19398" fmla="*/ 2789465 h 4714424"/>
                <a:gd name="connsiteX249-19399" fmla="*/ 12245348 w 12330774"/>
                <a:gd name="connsiteY249-19400" fmla="*/ 2784193 h 4714424"/>
                <a:gd name="connsiteX250-19401" fmla="*/ 12241180 w 12330774"/>
                <a:gd name="connsiteY250-19402" fmla="*/ 2776280 h 4714424"/>
                <a:gd name="connsiteX251-19403" fmla="*/ 12130750 w 12330774"/>
                <a:gd name="connsiteY251-19404" fmla="*/ 2625967 h 4714424"/>
                <a:gd name="connsiteX252-19405" fmla="*/ 12114992 w 12330774"/>
                <a:gd name="connsiteY252-19406" fmla="*/ 2616243 h 4714424"/>
                <a:gd name="connsiteX253-19407" fmla="*/ 5870543 w 12330774"/>
                <a:gd name="connsiteY253-19408" fmla="*/ 4150198 h 4714424"/>
                <a:gd name="connsiteX254-19409" fmla="*/ 5858691 w 12330774"/>
                <a:gd name="connsiteY254-19410" fmla="*/ 4154648 h 4714424"/>
                <a:gd name="connsiteX255-19411" fmla="*/ 5850780 w 12330774"/>
                <a:gd name="connsiteY255-19412" fmla="*/ 4165971 h 4714424"/>
                <a:gd name="connsiteX256-19413" fmla="*/ 5850745 w 12330774"/>
                <a:gd name="connsiteY256-19414" fmla="*/ 4164703 h 4714424"/>
                <a:gd name="connsiteX257-19415" fmla="*/ 5850745 w 12330774"/>
                <a:gd name="connsiteY257-19416" fmla="*/ 4166020 h 4714424"/>
                <a:gd name="connsiteX258-19417" fmla="*/ 5850780 w 12330774"/>
                <a:gd name="connsiteY258-19418" fmla="*/ 4165971 h 4714424"/>
                <a:gd name="connsiteX259-19419" fmla="*/ 5855957 w 12330774"/>
                <a:gd name="connsiteY259-19420" fmla="*/ 4354573 h 4714424"/>
                <a:gd name="connsiteX260-19421" fmla="*/ 5879916 w 12330774"/>
                <a:gd name="connsiteY260-19422" fmla="*/ 4382262 h 4714424"/>
                <a:gd name="connsiteX261-19423" fmla="*/ 5995557 w 12330774"/>
                <a:gd name="connsiteY261-19424" fmla="*/ 4378304 h 4714424"/>
                <a:gd name="connsiteX262-19425" fmla="*/ 6015351 w 12330774"/>
                <a:gd name="connsiteY262-19426" fmla="*/ 4362482 h 4714424"/>
                <a:gd name="connsiteX263-19427" fmla="*/ 6010142 w 12330774"/>
                <a:gd name="connsiteY263-19428" fmla="*/ 4172612 h 4714424"/>
                <a:gd name="connsiteX264-19429" fmla="*/ 5986180 w 12330774"/>
                <a:gd name="connsiteY264-19430" fmla="*/ 4144923 h 4714424"/>
                <a:gd name="connsiteX265-19431" fmla="*/ 5870543 w 12330774"/>
                <a:gd name="connsiteY265-19432" fmla="*/ 4150198 h 4714424"/>
                <a:gd name="connsiteX266-19433" fmla="*/ 5615298 w 12330774"/>
                <a:gd name="connsiteY266-19434" fmla="*/ 4160744 h 4714424"/>
                <a:gd name="connsiteX267-19435" fmla="*/ 5603448 w 12330774"/>
                <a:gd name="connsiteY267-19436" fmla="*/ 4165196 h 4714424"/>
                <a:gd name="connsiteX268-19437" fmla="*/ 5595532 w 12330774"/>
                <a:gd name="connsiteY268-19438" fmla="*/ 4176530 h 4714424"/>
                <a:gd name="connsiteX269-19439" fmla="*/ 5595504 w 12330774"/>
                <a:gd name="connsiteY269-19440" fmla="*/ 4175249 h 4714424"/>
                <a:gd name="connsiteX270-19441" fmla="*/ 5595504 w 12330774"/>
                <a:gd name="connsiteY270-19442" fmla="*/ 4176570 h 4714424"/>
                <a:gd name="connsiteX271-19443" fmla="*/ 5595532 w 12330774"/>
                <a:gd name="connsiteY271-19444" fmla="*/ 4176530 h 4714424"/>
                <a:gd name="connsiteX272-19445" fmla="*/ 5599672 w 12330774"/>
                <a:gd name="connsiteY272-19446" fmla="*/ 4365119 h 4714424"/>
                <a:gd name="connsiteX273-19447" fmla="*/ 5623634 w 12330774"/>
                <a:gd name="connsiteY273-19448" fmla="*/ 4392808 h 4714424"/>
                <a:gd name="connsiteX274-19449" fmla="*/ 5739276 w 12330774"/>
                <a:gd name="connsiteY274-19450" fmla="*/ 4388854 h 4714424"/>
                <a:gd name="connsiteX275-19451" fmla="*/ 5759066 w 12330774"/>
                <a:gd name="connsiteY275-19452" fmla="*/ 4373033 h 4714424"/>
                <a:gd name="connsiteX276-19453" fmla="*/ 5754901 w 12330774"/>
                <a:gd name="connsiteY276-19454" fmla="*/ 4183163 h 4714424"/>
                <a:gd name="connsiteX277-19455" fmla="*/ 5730939 w 12330774"/>
                <a:gd name="connsiteY277-19456" fmla="*/ 4155473 h 4714424"/>
                <a:gd name="connsiteX278-19457" fmla="*/ 5615298 w 12330774"/>
                <a:gd name="connsiteY278-19458" fmla="*/ 4160744 h 4714424"/>
                <a:gd name="connsiteX279-19459" fmla="*/ 5361097 w 12330774"/>
                <a:gd name="connsiteY279-19460" fmla="*/ 4169974 h 4714424"/>
                <a:gd name="connsiteX280-19461" fmla="*/ 5341303 w 12330774"/>
                <a:gd name="connsiteY280-19462" fmla="*/ 4185801 h 4714424"/>
                <a:gd name="connsiteX281-19463" fmla="*/ 5345471 w 12330774"/>
                <a:gd name="connsiteY281-19464" fmla="*/ 4375666 h 4714424"/>
                <a:gd name="connsiteX282-19465" fmla="*/ 5368390 w 12330774"/>
                <a:gd name="connsiteY282-19466" fmla="*/ 4404676 h 4714424"/>
                <a:gd name="connsiteX283-19467" fmla="*/ 5485075 w 12330774"/>
                <a:gd name="connsiteY283-19468" fmla="*/ 4400722 h 4714424"/>
                <a:gd name="connsiteX284-19469" fmla="*/ 5504868 w 12330774"/>
                <a:gd name="connsiteY284-19470" fmla="*/ 4384895 h 4714424"/>
                <a:gd name="connsiteX285-19471" fmla="*/ 5500700 w 12330774"/>
                <a:gd name="connsiteY285-19472" fmla="*/ 4195030 h 4714424"/>
                <a:gd name="connsiteX286-19473" fmla="*/ 5476738 w 12330774"/>
                <a:gd name="connsiteY286-19474" fmla="*/ 4166020 h 4714424"/>
                <a:gd name="connsiteX287-19475" fmla="*/ 5361097 w 12330774"/>
                <a:gd name="connsiteY287-19476" fmla="*/ 4169974 h 4714424"/>
                <a:gd name="connsiteX288-19477" fmla="*/ 12259934 w 12330774"/>
                <a:gd name="connsiteY288-19478" fmla="*/ 2400990 h 4714424"/>
                <a:gd name="connsiteX289-19479" fmla="*/ 12246392 w 12330774"/>
                <a:gd name="connsiteY289-19480" fmla="*/ 2413683 h 4714424"/>
                <a:gd name="connsiteX290-19481" fmla="*/ 12191175 w 12330774"/>
                <a:gd name="connsiteY290-19482" fmla="*/ 2507297 h 4714424"/>
                <a:gd name="connsiteX291-19483" fmla="*/ 12190135 w 12330774"/>
                <a:gd name="connsiteY291-19484" fmla="*/ 2509935 h 4714424"/>
                <a:gd name="connsiteX292-19485" fmla="*/ 12195340 w 12330774"/>
                <a:gd name="connsiteY292-19486" fmla="*/ 2519165 h 4714424"/>
                <a:gd name="connsiteX293-19487" fmla="*/ 12315150 w 12330774"/>
                <a:gd name="connsiteY293-19488" fmla="*/ 2657610 h 4714424"/>
                <a:gd name="connsiteX294-19489" fmla="*/ 12316190 w 12330774"/>
                <a:gd name="connsiteY294-19490" fmla="*/ 2656294 h 4714424"/>
                <a:gd name="connsiteX295-19491" fmla="*/ 12320358 w 12330774"/>
                <a:gd name="connsiteY295-19492" fmla="*/ 2660248 h 4714424"/>
                <a:gd name="connsiteX296-19493" fmla="*/ 12296396 w 12330774"/>
                <a:gd name="connsiteY296-19494" fmla="*/ 2416321 h 4714424"/>
                <a:gd name="connsiteX297-19495" fmla="*/ 12276602 w 12330774"/>
                <a:gd name="connsiteY297-19496" fmla="*/ 2403133 h 4714424"/>
                <a:gd name="connsiteX298-19497" fmla="*/ 12259934 w 12330774"/>
                <a:gd name="connsiteY298-19498" fmla="*/ 2400990 h 4714424"/>
                <a:gd name="connsiteX299-19499" fmla="*/ 5106896 w 12330774"/>
                <a:gd name="connsiteY299-19500" fmla="*/ 4177887 h 4714424"/>
                <a:gd name="connsiteX300-19501" fmla="*/ 5087102 w 12330774"/>
                <a:gd name="connsiteY300-19502" fmla="*/ 4193709 h 4714424"/>
                <a:gd name="connsiteX301-19503" fmla="*/ 5090230 w 12330774"/>
                <a:gd name="connsiteY301-19504" fmla="*/ 4383579 h 4714424"/>
                <a:gd name="connsiteX302-19505" fmla="*/ 5114192 w 12330774"/>
                <a:gd name="connsiteY302-19506" fmla="*/ 4412585 h 4714424"/>
                <a:gd name="connsiteX303-19507" fmla="*/ 5230874 w 12330774"/>
                <a:gd name="connsiteY303-19508" fmla="*/ 4408631 h 4714424"/>
                <a:gd name="connsiteX304-19509" fmla="*/ 5250668 w 12330774"/>
                <a:gd name="connsiteY304-19510" fmla="*/ 4392808 h 4714424"/>
                <a:gd name="connsiteX305-19511" fmla="*/ 5246499 w 12330774"/>
                <a:gd name="connsiteY305-19512" fmla="*/ 4202939 h 4714424"/>
                <a:gd name="connsiteX306-19513" fmla="*/ 5222537 w 12330774"/>
                <a:gd name="connsiteY306-19514" fmla="*/ 4173933 h 4714424"/>
                <a:gd name="connsiteX307-19515" fmla="*/ 5106896 w 12330774"/>
                <a:gd name="connsiteY307-19516" fmla="*/ 4177887 h 4714424"/>
                <a:gd name="connsiteX308-19517" fmla="*/ 4858947 w 12330774"/>
                <a:gd name="connsiteY308-19518" fmla="*/ 4179204 h 4714424"/>
                <a:gd name="connsiteX309-19519" fmla="*/ 4837070 w 12330774"/>
                <a:gd name="connsiteY309-19520" fmla="*/ 4197664 h 4714424"/>
                <a:gd name="connsiteX310-19521" fmla="*/ 4830821 w 12330774"/>
                <a:gd name="connsiteY310-19522" fmla="*/ 4383579 h 4714424"/>
                <a:gd name="connsiteX311-19523" fmla="*/ 4852699 w 12330774"/>
                <a:gd name="connsiteY311-19524" fmla="*/ 4413906 h 4714424"/>
                <a:gd name="connsiteX312-19525" fmla="*/ 4971464 w 12330774"/>
                <a:gd name="connsiteY312-19526" fmla="*/ 4416544 h 4714424"/>
                <a:gd name="connsiteX313-19527" fmla="*/ 4995423 w 12330774"/>
                <a:gd name="connsiteY313-19528" fmla="*/ 4416543 h 4714424"/>
                <a:gd name="connsiteX314-19529" fmla="*/ 4991258 w 12330774"/>
                <a:gd name="connsiteY314-19530" fmla="*/ 4181842 h 4714424"/>
                <a:gd name="connsiteX315-19531" fmla="*/ 4965212 w 12330774"/>
                <a:gd name="connsiteY315-19532" fmla="*/ 4181841 h 4714424"/>
                <a:gd name="connsiteX316-19533" fmla="*/ 4858947 w 12330774"/>
                <a:gd name="connsiteY316-19534" fmla="*/ 4179204 h 4714424"/>
                <a:gd name="connsiteX317-19535" fmla="*/ 4606831 w 12330774"/>
                <a:gd name="connsiteY317-19536" fmla="*/ 4162065 h 4714424"/>
                <a:gd name="connsiteX318-19537" fmla="*/ 4583913 w 12330774"/>
                <a:gd name="connsiteY318-19538" fmla="*/ 4183163 h 4714424"/>
                <a:gd name="connsiteX319-19539" fmla="*/ 4583913 w 12330774"/>
                <a:gd name="connsiteY319-19540" fmla="*/ 4181841 h 4714424"/>
                <a:gd name="connsiteX320-19541" fmla="*/ 4574536 w 12330774"/>
                <a:gd name="connsiteY320-19542" fmla="*/ 4363803 h 4714424"/>
                <a:gd name="connsiteX321-19543" fmla="*/ 4596414 w 12330774"/>
                <a:gd name="connsiteY321-19544" fmla="*/ 4394126 h 4714424"/>
                <a:gd name="connsiteX322-19545" fmla="*/ 4713095 w 12330774"/>
                <a:gd name="connsiteY322-19546" fmla="*/ 4403355 h 4714424"/>
                <a:gd name="connsiteX323-19547" fmla="*/ 4736017 w 12330774"/>
                <a:gd name="connsiteY323-19548" fmla="*/ 4383579 h 4714424"/>
                <a:gd name="connsiteX324-19549" fmla="*/ 4744350 w 12330774"/>
                <a:gd name="connsiteY324-19550" fmla="*/ 4200301 h 4714424"/>
                <a:gd name="connsiteX325-19551" fmla="*/ 4722472 w 12330774"/>
                <a:gd name="connsiteY325-19552" fmla="*/ 4169974 h 4714424"/>
                <a:gd name="connsiteX326-19553" fmla="*/ 4606831 w 12330774"/>
                <a:gd name="connsiteY326-19554" fmla="*/ 4162065 h 4714424"/>
                <a:gd name="connsiteX327-19555" fmla="*/ 4351589 w 12330774"/>
                <a:gd name="connsiteY327-19556" fmla="*/ 4142285 h 4714424"/>
                <a:gd name="connsiteX328-19557" fmla="*/ 4328668 w 12330774"/>
                <a:gd name="connsiteY328-19558" fmla="*/ 4163382 h 4714424"/>
                <a:gd name="connsiteX329-19559" fmla="*/ 4329712 w 12330774"/>
                <a:gd name="connsiteY329-19560" fmla="*/ 4163382 h 4714424"/>
                <a:gd name="connsiteX330-19561" fmla="*/ 4321379 w 12330774"/>
                <a:gd name="connsiteY330-19562" fmla="*/ 4346660 h 4714424"/>
                <a:gd name="connsiteX331-19563" fmla="*/ 4343253 w 12330774"/>
                <a:gd name="connsiteY331-19564" fmla="*/ 4376987 h 4714424"/>
                <a:gd name="connsiteX332-19565" fmla="*/ 4458894 w 12330774"/>
                <a:gd name="connsiteY332-19566" fmla="*/ 4384895 h 4714424"/>
                <a:gd name="connsiteX333-19567" fmla="*/ 4481816 w 12330774"/>
                <a:gd name="connsiteY333-19568" fmla="*/ 4363803 h 4714424"/>
                <a:gd name="connsiteX334-19569" fmla="*/ 4490149 w 12330774"/>
                <a:gd name="connsiteY334-19570" fmla="*/ 4181841 h 4714424"/>
                <a:gd name="connsiteX335-19571" fmla="*/ 4468271 w 12330774"/>
                <a:gd name="connsiteY335-19572" fmla="*/ 4150198 h 4714424"/>
                <a:gd name="connsiteX336-19573" fmla="*/ 4351589 w 12330774"/>
                <a:gd name="connsiteY336-19574" fmla="*/ 4142285 h 4714424"/>
                <a:gd name="connsiteX337-19575" fmla="*/ 4096348 w 12330774"/>
                <a:gd name="connsiteY337-19576" fmla="*/ 4125146 h 4714424"/>
                <a:gd name="connsiteX338-19577" fmla="*/ 4073427 w 12330774"/>
                <a:gd name="connsiteY338-19578" fmla="*/ 4144923 h 4714424"/>
                <a:gd name="connsiteX339-19579" fmla="*/ 4073427 w 12330774"/>
                <a:gd name="connsiteY339-19580" fmla="*/ 4143606 h 4714424"/>
                <a:gd name="connsiteX340-19581" fmla="*/ 4067178 w 12330774"/>
                <a:gd name="connsiteY340-19582" fmla="*/ 4328200 h 4714424"/>
                <a:gd name="connsiteX341-19583" fmla="*/ 4089052 w 12330774"/>
                <a:gd name="connsiteY341-19584" fmla="*/ 4358527 h 4714424"/>
                <a:gd name="connsiteX342-19585" fmla="*/ 4204694 w 12330774"/>
                <a:gd name="connsiteY342-19586" fmla="*/ 4365120 h 4714424"/>
                <a:gd name="connsiteX343-19587" fmla="*/ 4227615 w 12330774"/>
                <a:gd name="connsiteY343-19588" fmla="*/ 4345343 h 4714424"/>
                <a:gd name="connsiteX344-19589" fmla="*/ 4234908 w 12330774"/>
                <a:gd name="connsiteY344-19590" fmla="*/ 4162065 h 4714424"/>
                <a:gd name="connsiteX345-19591" fmla="*/ 4213030 w 12330774"/>
                <a:gd name="connsiteY345-19592" fmla="*/ 4131739 h 4714424"/>
                <a:gd name="connsiteX346-19593" fmla="*/ 4096348 w 12330774"/>
                <a:gd name="connsiteY346-19594" fmla="*/ 4125146 h 4714424"/>
                <a:gd name="connsiteX347-19595" fmla="*/ 3840064 w 12330774"/>
                <a:gd name="connsiteY347-19596" fmla="*/ 4111958 h 4714424"/>
                <a:gd name="connsiteX348-19597" fmla="*/ 3818186 w 12330774"/>
                <a:gd name="connsiteY348-19598" fmla="*/ 4130417 h 4714424"/>
                <a:gd name="connsiteX349-19599" fmla="*/ 3814018 w 12330774"/>
                <a:gd name="connsiteY349-19600" fmla="*/ 4316333 h 4714424"/>
                <a:gd name="connsiteX350-19601" fmla="*/ 3835895 w 12330774"/>
                <a:gd name="connsiteY350-19602" fmla="*/ 4346660 h 4714424"/>
                <a:gd name="connsiteX351-19603" fmla="*/ 3950493 w 12330774"/>
                <a:gd name="connsiteY351-19604" fmla="*/ 4351935 h 4714424"/>
                <a:gd name="connsiteX352-19605" fmla="*/ 3972370 w 12330774"/>
                <a:gd name="connsiteY352-19606" fmla="*/ 4333476 h 4714424"/>
                <a:gd name="connsiteX353-19607" fmla="*/ 3978623 w 12330774"/>
                <a:gd name="connsiteY353-19608" fmla="*/ 4147561 h 4714424"/>
                <a:gd name="connsiteX354-19609" fmla="*/ 3956745 w 12330774"/>
                <a:gd name="connsiteY354-19610" fmla="*/ 4117233 h 4714424"/>
                <a:gd name="connsiteX355-19611" fmla="*/ 3840064 w 12330774"/>
                <a:gd name="connsiteY355-19612" fmla="*/ 4111958 h 4714424"/>
                <a:gd name="connsiteX356-19613" fmla="*/ 3584819 w 12330774"/>
                <a:gd name="connsiteY356-19614" fmla="*/ 4104050 h 4714424"/>
                <a:gd name="connsiteX357-19615" fmla="*/ 3562941 w 12330774"/>
                <a:gd name="connsiteY357-19616" fmla="*/ 4121188 h 4714424"/>
                <a:gd name="connsiteX358-19617" fmla="*/ 3561901 w 12330774"/>
                <a:gd name="connsiteY358-19618" fmla="*/ 4122509 h 4714424"/>
                <a:gd name="connsiteX359-19619" fmla="*/ 3559817 w 12330774"/>
                <a:gd name="connsiteY359-19620" fmla="*/ 4309741 h 4714424"/>
                <a:gd name="connsiteX360-19621" fmla="*/ 3582735 w 12330774"/>
                <a:gd name="connsiteY360-19622" fmla="*/ 4340068 h 4714424"/>
                <a:gd name="connsiteX361-19623" fmla="*/ 3698376 w 12330774"/>
                <a:gd name="connsiteY361-19624" fmla="*/ 4342706 h 4714424"/>
                <a:gd name="connsiteX362-19625" fmla="*/ 3720254 w 12330774"/>
                <a:gd name="connsiteY362-19626" fmla="*/ 4325563 h 4714424"/>
                <a:gd name="connsiteX363-19627" fmla="*/ 3724422 w 12330774"/>
                <a:gd name="connsiteY363-19628" fmla="*/ 4138330 h 4714424"/>
                <a:gd name="connsiteX364-19629" fmla="*/ 3701501 w 12330774"/>
                <a:gd name="connsiteY364-19630" fmla="*/ 4108003 h 4714424"/>
                <a:gd name="connsiteX365-19631" fmla="*/ 3584819 w 12330774"/>
                <a:gd name="connsiteY365-19632" fmla="*/ 4104050 h 4714424"/>
                <a:gd name="connsiteX366-19633" fmla="*/ 3327494 w 12330774"/>
                <a:gd name="connsiteY366-19634" fmla="*/ 4100095 h 4714424"/>
                <a:gd name="connsiteX367-19635" fmla="*/ 3306660 w 12330774"/>
                <a:gd name="connsiteY367-19636" fmla="*/ 4117234 h 4714424"/>
                <a:gd name="connsiteX368-19637" fmla="*/ 3306660 w 12330774"/>
                <a:gd name="connsiteY368-19638" fmla="*/ 4118555 h 4714424"/>
                <a:gd name="connsiteX369-19639" fmla="*/ 3306660 w 12330774"/>
                <a:gd name="connsiteY369-19640" fmla="*/ 4307103 h 4714424"/>
                <a:gd name="connsiteX370-19641" fmla="*/ 3329578 w 12330774"/>
                <a:gd name="connsiteY370-19642" fmla="*/ 4336113 h 4714424"/>
                <a:gd name="connsiteX371-19643" fmla="*/ 3444175 w 12330774"/>
                <a:gd name="connsiteY371-19644" fmla="*/ 4336113 h 4714424"/>
                <a:gd name="connsiteX372-19645" fmla="*/ 3465013 w 12330774"/>
                <a:gd name="connsiteY372-19646" fmla="*/ 4318971 h 4714424"/>
                <a:gd name="connsiteX373-19647" fmla="*/ 3467097 w 12330774"/>
                <a:gd name="connsiteY373-19648" fmla="*/ 4130417 h 4714424"/>
                <a:gd name="connsiteX374-19649" fmla="*/ 3444175 w 12330774"/>
                <a:gd name="connsiteY374-19650" fmla="*/ 4100095 h 4714424"/>
                <a:gd name="connsiteX375-19651" fmla="*/ 3327494 w 12330774"/>
                <a:gd name="connsiteY375-19652" fmla="*/ 4100095 h 4714424"/>
                <a:gd name="connsiteX376-19653" fmla="*/ 3071212 w 12330774"/>
                <a:gd name="connsiteY376-19654" fmla="*/ 4100095 h 4714424"/>
                <a:gd name="connsiteX377-19655" fmla="*/ 3058449 w 12330774"/>
                <a:gd name="connsiteY377-19656" fmla="*/ 4105203 h 4714424"/>
                <a:gd name="connsiteX378-19657" fmla="*/ 3050389 w 12330774"/>
                <a:gd name="connsiteY378-19658" fmla="*/ 4117212 h 4714424"/>
                <a:gd name="connsiteX379-19659" fmla="*/ 3050375 w 12330774"/>
                <a:gd name="connsiteY379-19660" fmla="*/ 4115917 h 4714424"/>
                <a:gd name="connsiteX380-19661" fmla="*/ 3050375 w 12330774"/>
                <a:gd name="connsiteY380-19662" fmla="*/ 4117233 h 4714424"/>
                <a:gd name="connsiteX381-19663" fmla="*/ 3050389 w 12330774"/>
                <a:gd name="connsiteY381-19664" fmla="*/ 4117212 h 4714424"/>
                <a:gd name="connsiteX382-19665" fmla="*/ 3052459 w 12330774"/>
                <a:gd name="connsiteY382-19666" fmla="*/ 4304466 h 4714424"/>
                <a:gd name="connsiteX383-19667" fmla="*/ 3076421 w 12330774"/>
                <a:gd name="connsiteY383-19668" fmla="*/ 4333476 h 4714424"/>
                <a:gd name="connsiteX384-19669" fmla="*/ 3191018 w 12330774"/>
                <a:gd name="connsiteY384-19670" fmla="*/ 4333476 h 4714424"/>
                <a:gd name="connsiteX385-19671" fmla="*/ 3210812 w 12330774"/>
                <a:gd name="connsiteY385-19672" fmla="*/ 4317654 h 4714424"/>
                <a:gd name="connsiteX386-19673" fmla="*/ 3210812 w 12330774"/>
                <a:gd name="connsiteY386-19674" fmla="*/ 4129101 h 4714424"/>
                <a:gd name="connsiteX387-19675" fmla="*/ 3187894 w 12330774"/>
                <a:gd name="connsiteY387-19676" fmla="*/ 4100095 h 4714424"/>
                <a:gd name="connsiteX388-19677" fmla="*/ 3071212 w 12330774"/>
                <a:gd name="connsiteY388-19678" fmla="*/ 4100095 h 4714424"/>
                <a:gd name="connsiteX389-19679" fmla="*/ 2814927 w 12330774"/>
                <a:gd name="connsiteY389-19680" fmla="*/ 4106687 h 4714424"/>
                <a:gd name="connsiteX390-19681" fmla="*/ 2795130 w 12330774"/>
                <a:gd name="connsiteY390-19682" fmla="*/ 4122509 h 4714424"/>
                <a:gd name="connsiteX391-19683" fmla="*/ 2796174 w 12330774"/>
                <a:gd name="connsiteY391-19684" fmla="*/ 4123825 h 4714424"/>
                <a:gd name="connsiteX392-19685" fmla="*/ 2800342 w 12330774"/>
                <a:gd name="connsiteY392-19686" fmla="*/ 4313695 h 4714424"/>
                <a:gd name="connsiteX393-19687" fmla="*/ 2824300 w 12330774"/>
                <a:gd name="connsiteY393-19688" fmla="*/ 4341385 h 4714424"/>
                <a:gd name="connsiteX394-19689" fmla="*/ 2938901 w 12330774"/>
                <a:gd name="connsiteY394-19690" fmla="*/ 4338747 h 4714424"/>
                <a:gd name="connsiteX395-19691" fmla="*/ 2958695 w 12330774"/>
                <a:gd name="connsiteY395-19692" fmla="*/ 4322925 h 4714424"/>
                <a:gd name="connsiteX396-19693" fmla="*/ 2955571 w 12330774"/>
                <a:gd name="connsiteY396-19694" fmla="*/ 4133055 h 4714424"/>
                <a:gd name="connsiteX397-19695" fmla="*/ 2931609 w 12330774"/>
                <a:gd name="connsiteY397-19696" fmla="*/ 4104049 h 4714424"/>
                <a:gd name="connsiteX398-19697" fmla="*/ 2814927 w 12330774"/>
                <a:gd name="connsiteY398-19698" fmla="*/ 4106687 h 4714424"/>
                <a:gd name="connsiteX399-19699" fmla="*/ 2558642 w 12330774"/>
                <a:gd name="connsiteY399-19700" fmla="*/ 4117234 h 4714424"/>
                <a:gd name="connsiteX400-19701" fmla="*/ 2538848 w 12330774"/>
                <a:gd name="connsiteY400-19702" fmla="*/ 4133055 h 4714424"/>
                <a:gd name="connsiteX401-19703" fmla="*/ 2539889 w 12330774"/>
                <a:gd name="connsiteY401-19704" fmla="*/ 4133055 h 4714424"/>
                <a:gd name="connsiteX402-19705" fmla="*/ 2546141 w 12330774"/>
                <a:gd name="connsiteY402-19706" fmla="*/ 4322925 h 4714424"/>
                <a:gd name="connsiteX403-19707" fmla="*/ 2570103 w 12330774"/>
                <a:gd name="connsiteY403-19708" fmla="*/ 4350614 h 4714424"/>
                <a:gd name="connsiteX404-19709" fmla="*/ 2684701 w 12330774"/>
                <a:gd name="connsiteY404-19710" fmla="*/ 4345344 h 4714424"/>
                <a:gd name="connsiteX405-19711" fmla="*/ 2704494 w 12330774"/>
                <a:gd name="connsiteY405-19712" fmla="*/ 4329517 h 4714424"/>
                <a:gd name="connsiteX406-19713" fmla="*/ 2699286 w 12330774"/>
                <a:gd name="connsiteY406-19714" fmla="*/ 4139647 h 4714424"/>
                <a:gd name="connsiteX407-19715" fmla="*/ 2675324 w 12330774"/>
                <a:gd name="connsiteY407-19716" fmla="*/ 4111958 h 4714424"/>
                <a:gd name="connsiteX408-19717" fmla="*/ 2558642 w 12330774"/>
                <a:gd name="connsiteY408-19718" fmla="*/ 4117234 h 4714424"/>
                <a:gd name="connsiteX409-19719" fmla="*/ 2302357 w 12330774"/>
                <a:gd name="connsiteY409-19720" fmla="*/ 4133055 h 4714424"/>
                <a:gd name="connsiteX410-19721" fmla="*/ 2283604 w 12330774"/>
                <a:gd name="connsiteY410-19722" fmla="*/ 4148877 h 4714424"/>
                <a:gd name="connsiteX411-19723" fmla="*/ 2284648 w 12330774"/>
                <a:gd name="connsiteY411-19724" fmla="*/ 4148877 h 4714424"/>
                <a:gd name="connsiteX412-19725" fmla="*/ 2292980 w 12330774"/>
                <a:gd name="connsiteY412-19726" fmla="*/ 4340068 h 4714424"/>
                <a:gd name="connsiteX413-19727" fmla="*/ 2316942 w 12330774"/>
                <a:gd name="connsiteY413-19728" fmla="*/ 4367757 h 4714424"/>
                <a:gd name="connsiteX414-19729" fmla="*/ 2431543 w 12330774"/>
                <a:gd name="connsiteY414-19730" fmla="*/ 4359844 h 4714424"/>
                <a:gd name="connsiteX415-19731" fmla="*/ 2450293 w 12330774"/>
                <a:gd name="connsiteY415-19732" fmla="*/ 4344022 h 4714424"/>
                <a:gd name="connsiteX416-19733" fmla="*/ 2443001 w 12330774"/>
                <a:gd name="connsiteY416-19734" fmla="*/ 4152836 h 4714424"/>
                <a:gd name="connsiteX417-19735" fmla="*/ 2419039 w 12330774"/>
                <a:gd name="connsiteY417-19736" fmla="*/ 4125147 h 4714424"/>
                <a:gd name="connsiteX418-19737" fmla="*/ 2302357 w 12330774"/>
                <a:gd name="connsiteY418-19738" fmla="*/ 4133055 h 4714424"/>
                <a:gd name="connsiteX419-19739" fmla="*/ 2047116 w 12330774"/>
                <a:gd name="connsiteY419-19740" fmla="*/ 4154152 h 4714424"/>
                <a:gd name="connsiteX420-19741" fmla="*/ 2028363 w 12330774"/>
                <a:gd name="connsiteY420-19742" fmla="*/ 4169974 h 4714424"/>
                <a:gd name="connsiteX421-19743" fmla="*/ 2027322 w 12330774"/>
                <a:gd name="connsiteY421-19744" fmla="*/ 4169974 h 4714424"/>
                <a:gd name="connsiteX422-19745" fmla="*/ 2038783 w 12330774"/>
                <a:gd name="connsiteY422-19746" fmla="*/ 4361165 h 4714424"/>
                <a:gd name="connsiteX423-19747" fmla="*/ 2063785 w 12330774"/>
                <a:gd name="connsiteY423-19748" fmla="*/ 4387533 h 4714424"/>
                <a:gd name="connsiteX424-19749" fmla="*/ 2178383 w 12330774"/>
                <a:gd name="connsiteY424-19750" fmla="*/ 4378304 h 4714424"/>
                <a:gd name="connsiteX425-19751" fmla="*/ 2197136 w 12330774"/>
                <a:gd name="connsiteY425-19752" fmla="*/ 4362482 h 4714424"/>
                <a:gd name="connsiteX426-19753" fmla="*/ 2187760 w 12330774"/>
                <a:gd name="connsiteY426-19754" fmla="*/ 4171295 h 4714424"/>
                <a:gd name="connsiteX427-19755" fmla="*/ 2163798 w 12330774"/>
                <a:gd name="connsiteY427-19756" fmla="*/ 4143606 h 4714424"/>
                <a:gd name="connsiteX428-19757" fmla="*/ 2047116 w 12330774"/>
                <a:gd name="connsiteY428-19758" fmla="*/ 4154152 h 4714424"/>
                <a:gd name="connsiteX429-19759" fmla="*/ 1790831 w 12330774"/>
                <a:gd name="connsiteY429-19760" fmla="*/ 4181841 h 4714424"/>
                <a:gd name="connsiteX430-19761" fmla="*/ 1780413 w 12330774"/>
                <a:gd name="connsiteY430-19762" fmla="*/ 4186126 h 4714424"/>
                <a:gd name="connsiteX431-19763" fmla="*/ 1773290 w 12330774"/>
                <a:gd name="connsiteY431-19764" fmla="*/ 4196109 h 4714424"/>
                <a:gd name="connsiteX432-19765" fmla="*/ 1773121 w 12330774"/>
                <a:gd name="connsiteY432-19766" fmla="*/ 4193709 h 4714424"/>
                <a:gd name="connsiteX433-19767" fmla="*/ 1773121 w 12330774"/>
                <a:gd name="connsiteY433-19768" fmla="*/ 4196346 h 4714424"/>
                <a:gd name="connsiteX434-19769" fmla="*/ 1773290 w 12330774"/>
                <a:gd name="connsiteY434-19770" fmla="*/ 4196109 h 4714424"/>
                <a:gd name="connsiteX435-19771" fmla="*/ 1786666 w 12330774"/>
                <a:gd name="connsiteY435-19772" fmla="*/ 4386216 h 4714424"/>
                <a:gd name="connsiteX436-19773" fmla="*/ 1811668 w 12330774"/>
                <a:gd name="connsiteY436-19774" fmla="*/ 4412585 h 4714424"/>
                <a:gd name="connsiteX437-19775" fmla="*/ 1926266 w 12330774"/>
                <a:gd name="connsiteY437-19776" fmla="*/ 4400722 h 4714424"/>
                <a:gd name="connsiteX438-19777" fmla="*/ 1943976 w 12330774"/>
                <a:gd name="connsiteY438-19778" fmla="*/ 4386216 h 4714424"/>
                <a:gd name="connsiteX439-19779" fmla="*/ 1932518 w 12330774"/>
                <a:gd name="connsiteY439-19780" fmla="*/ 4195030 h 4714424"/>
                <a:gd name="connsiteX440-19781" fmla="*/ 1907513 w 12330774"/>
                <a:gd name="connsiteY440-19782" fmla="*/ 4168657 h 4714424"/>
                <a:gd name="connsiteX441-19783" fmla="*/ 1790831 w 12330774"/>
                <a:gd name="connsiteY441-19784" fmla="*/ 4181841 h 4714424"/>
                <a:gd name="connsiteX442-19785" fmla="*/ 1535590 w 12330774"/>
                <a:gd name="connsiteY442-19786" fmla="*/ 4212169 h 4714424"/>
                <a:gd name="connsiteX443-19787" fmla="*/ 1517880 w 12330774"/>
                <a:gd name="connsiteY443-19788" fmla="*/ 4226673 h 4714424"/>
                <a:gd name="connsiteX444-19789" fmla="*/ 1534549 w 12330774"/>
                <a:gd name="connsiteY444-19790" fmla="*/ 4419181 h 4714424"/>
                <a:gd name="connsiteX445-19791" fmla="*/ 1559552 w 12330774"/>
                <a:gd name="connsiteY445-19792" fmla="*/ 4445550 h 4714424"/>
                <a:gd name="connsiteX446-19793" fmla="*/ 1674149 w 12330774"/>
                <a:gd name="connsiteY446-19794" fmla="*/ 4431048 h 4714424"/>
                <a:gd name="connsiteX447-19795" fmla="*/ 1691859 w 12330774"/>
                <a:gd name="connsiteY447-19796" fmla="*/ 4416544 h 4714424"/>
                <a:gd name="connsiteX448-19797" fmla="*/ 1677274 w 12330774"/>
                <a:gd name="connsiteY448-19798" fmla="*/ 4224036 h 4714424"/>
                <a:gd name="connsiteX449-19799" fmla="*/ 1652271 w 12330774"/>
                <a:gd name="connsiteY449-19800" fmla="*/ 4197663 h 4714424"/>
                <a:gd name="connsiteX450-19801" fmla="*/ 1535590 w 12330774"/>
                <a:gd name="connsiteY450-19802" fmla="*/ 4212169 h 4714424"/>
                <a:gd name="connsiteX451-19803" fmla="*/ 1280349 w 12330774"/>
                <a:gd name="connsiteY451-19804" fmla="*/ 4247771 h 4714424"/>
                <a:gd name="connsiteX452-19805" fmla="*/ 1263679 w 12330774"/>
                <a:gd name="connsiteY452-19806" fmla="*/ 4262271 h 4714424"/>
                <a:gd name="connsiteX453-19807" fmla="*/ 1263679 w 12330774"/>
                <a:gd name="connsiteY453-19808" fmla="*/ 4263592 h 4714424"/>
                <a:gd name="connsiteX454-19809" fmla="*/ 1282429 w 12330774"/>
                <a:gd name="connsiteY454-19810" fmla="*/ 4456100 h 4714424"/>
                <a:gd name="connsiteX455-19811" fmla="*/ 1308475 w 12330774"/>
                <a:gd name="connsiteY455-19812" fmla="*/ 4481152 h 4714424"/>
                <a:gd name="connsiteX456-19813" fmla="*/ 1423073 w 12330774"/>
                <a:gd name="connsiteY456-19814" fmla="*/ 4464009 h 4714424"/>
                <a:gd name="connsiteX457-19815" fmla="*/ 1439742 w 12330774"/>
                <a:gd name="connsiteY457-19816" fmla="*/ 4449508 h 4714424"/>
                <a:gd name="connsiteX458-19817" fmla="*/ 1422032 w 12330774"/>
                <a:gd name="connsiteY458-19818" fmla="*/ 4257001 h 4714424"/>
                <a:gd name="connsiteX459-19819" fmla="*/ 1395986 w 12330774"/>
                <a:gd name="connsiteY459-19820" fmla="*/ 4230628 h 4714424"/>
                <a:gd name="connsiteX460-19821" fmla="*/ 1280349 w 12330774"/>
                <a:gd name="connsiteY460-19822" fmla="*/ 4247771 h 4714424"/>
                <a:gd name="connsiteX461-19823" fmla="*/ 1026148 w 12330774"/>
                <a:gd name="connsiteY461-19824" fmla="*/ 4288644 h 4714424"/>
                <a:gd name="connsiteX462-19825" fmla="*/ 1009478 w 12330774"/>
                <a:gd name="connsiteY462-19826" fmla="*/ 4303149 h 4714424"/>
                <a:gd name="connsiteX463-19827" fmla="*/ 1010519 w 12330774"/>
                <a:gd name="connsiteY463-19828" fmla="*/ 4301828 h 4714424"/>
                <a:gd name="connsiteX464-19829" fmla="*/ 1031356 w 12330774"/>
                <a:gd name="connsiteY464-19830" fmla="*/ 4495657 h 4714424"/>
                <a:gd name="connsiteX465-19831" fmla="*/ 1057402 w 12330774"/>
                <a:gd name="connsiteY465-19832" fmla="*/ 4520708 h 4714424"/>
                <a:gd name="connsiteX466-19833" fmla="*/ 1170956 w 12330774"/>
                <a:gd name="connsiteY466-19834" fmla="*/ 4500928 h 4714424"/>
                <a:gd name="connsiteX467-19835" fmla="*/ 1187625 w 12330774"/>
                <a:gd name="connsiteY467-19836" fmla="*/ 4487743 h 4714424"/>
                <a:gd name="connsiteX468-19837" fmla="*/ 1167832 w 12330774"/>
                <a:gd name="connsiteY468-19838" fmla="*/ 4293920 h 4714424"/>
                <a:gd name="connsiteX469-19839" fmla="*/ 1141786 w 12330774"/>
                <a:gd name="connsiteY469-19840" fmla="*/ 4268868 h 4714424"/>
                <a:gd name="connsiteX470-19841" fmla="*/ 1026148 w 12330774"/>
                <a:gd name="connsiteY470-19842" fmla="*/ 4288644 h 4714424"/>
                <a:gd name="connsiteX471-19843" fmla="*/ 771947 w 12330774"/>
                <a:gd name="connsiteY471-19844" fmla="*/ 4336114 h 4714424"/>
                <a:gd name="connsiteX472-19845" fmla="*/ 756318 w 12330774"/>
                <a:gd name="connsiteY472-19846" fmla="*/ 4349298 h 4714424"/>
                <a:gd name="connsiteX473-19847" fmla="*/ 757362 w 12330774"/>
                <a:gd name="connsiteY473-19848" fmla="*/ 4349298 h 4714424"/>
                <a:gd name="connsiteX474-19849" fmla="*/ 780280 w 12330774"/>
                <a:gd name="connsiteY474-19850" fmla="*/ 4543122 h 4714424"/>
                <a:gd name="connsiteX475-19851" fmla="*/ 806326 w 12330774"/>
                <a:gd name="connsiteY475-19852" fmla="*/ 4566857 h 4714424"/>
                <a:gd name="connsiteX476-19853" fmla="*/ 919883 w 12330774"/>
                <a:gd name="connsiteY476-19854" fmla="*/ 4545760 h 4714424"/>
                <a:gd name="connsiteX477-19855" fmla="*/ 935509 w 12330774"/>
                <a:gd name="connsiteY477-19856" fmla="*/ 4532576 h 4714424"/>
                <a:gd name="connsiteX478-19857" fmla="*/ 913631 w 12330774"/>
                <a:gd name="connsiteY478-19858" fmla="*/ 4338747 h 4714424"/>
                <a:gd name="connsiteX479-19859" fmla="*/ 887585 w 12330774"/>
                <a:gd name="connsiteY479-19860" fmla="*/ 4313695 h 4714424"/>
                <a:gd name="connsiteX480-19861" fmla="*/ 771947 w 12330774"/>
                <a:gd name="connsiteY480-19862" fmla="*/ 4336114 h 4714424"/>
                <a:gd name="connsiteX481-19863" fmla="*/ 11337937 w 12330774"/>
                <a:gd name="connsiteY481-19864" fmla="*/ 984387 h 4714424"/>
                <a:gd name="connsiteX482-19865" fmla="*/ 9268911 w 12330774"/>
                <a:gd name="connsiteY482-19866" fmla="*/ 1683213 h 4714424"/>
                <a:gd name="connsiteX483-19867" fmla="*/ 9497065 w 12330774"/>
                <a:gd name="connsiteY483-19868" fmla="*/ 3641242 h 4714424"/>
                <a:gd name="connsiteX484-19869" fmla="*/ 11566092 w 12330774"/>
                <a:gd name="connsiteY484-19870" fmla="*/ 2889675 h 4714424"/>
                <a:gd name="connsiteX485-19871" fmla="*/ 11337937 w 12330774"/>
                <a:gd name="connsiteY485-19872" fmla="*/ 984387 h 4714424"/>
                <a:gd name="connsiteX486-19873" fmla="*/ 6852964 w 12330774"/>
                <a:gd name="connsiteY486-19874" fmla="*/ 2053719 h 4714424"/>
                <a:gd name="connsiteX487-19875" fmla="*/ 7088411 w 12330774"/>
                <a:gd name="connsiteY487-19876" fmla="*/ 3957690 h 4714424"/>
                <a:gd name="connsiteX488-19877" fmla="*/ 7088411 w 12330774"/>
                <a:gd name="connsiteY488-19878" fmla="*/ 3956374 h 4714424"/>
                <a:gd name="connsiteX489-19879" fmla="*/ 7101956 w 12330774"/>
                <a:gd name="connsiteY489-19880" fmla="*/ 3956374 h 4714424"/>
                <a:gd name="connsiteX490-19881" fmla="*/ 9000124 w 12330774"/>
                <a:gd name="connsiteY490-19882" fmla="*/ 3736177 h 4714424"/>
                <a:gd name="connsiteX491-19883" fmla="*/ 9311626 w 12330774"/>
                <a:gd name="connsiteY491-19884" fmla="*/ 3680799 h 4714424"/>
                <a:gd name="connsiteX492-19885" fmla="*/ 9079303 w 12330774"/>
                <a:gd name="connsiteY492-19886" fmla="*/ 1724087 h 4714424"/>
                <a:gd name="connsiteX493-19887" fmla="*/ 8592779 w 12330774"/>
                <a:gd name="connsiteY493-19888" fmla="*/ 1817701 h 4714424"/>
                <a:gd name="connsiteX494-19889" fmla="*/ 6852964 w 12330774"/>
                <a:gd name="connsiteY494-19890" fmla="*/ 2053719 h 4714424"/>
                <a:gd name="connsiteX495-19891" fmla="*/ 9126183 w 12330774"/>
                <a:gd name="connsiteY495-19892" fmla="*/ 1370719 h 4714424"/>
                <a:gd name="connsiteX496-19893" fmla="*/ 9111598 w 12330774"/>
                <a:gd name="connsiteY496-19894" fmla="*/ 1382587 h 4714424"/>
                <a:gd name="connsiteX497-19895" fmla="*/ 9140768 w 12330774"/>
                <a:gd name="connsiteY497-19896" fmla="*/ 1576411 h 4714424"/>
                <a:gd name="connsiteX498-19897" fmla="*/ 9167854 w 12330774"/>
                <a:gd name="connsiteY498-19898" fmla="*/ 1600146 h 4714424"/>
                <a:gd name="connsiteX499-19899" fmla="*/ 9282455 w 12330774"/>
                <a:gd name="connsiteY499-19900" fmla="*/ 1572457 h 4714424"/>
                <a:gd name="connsiteX500-19901" fmla="*/ 9297041 w 12330774"/>
                <a:gd name="connsiteY500-19902" fmla="*/ 1560589 h 4714424"/>
                <a:gd name="connsiteX501-19903" fmla="*/ 9295997 w 12330774"/>
                <a:gd name="connsiteY501-19904" fmla="*/ 1559268 h 4714424"/>
                <a:gd name="connsiteX502-19905" fmla="*/ 9265786 w 12330774"/>
                <a:gd name="connsiteY502-19906" fmla="*/ 1365444 h 4714424"/>
                <a:gd name="connsiteX503-19907" fmla="*/ 9238700 w 12330774"/>
                <a:gd name="connsiteY503-19908" fmla="*/ 1343030 h 4714424"/>
                <a:gd name="connsiteX504-19909" fmla="*/ 9126183 w 12330774"/>
                <a:gd name="connsiteY504-19910" fmla="*/ 1370719 h 4714424"/>
                <a:gd name="connsiteX505-19911" fmla="*/ 9487689 w 12330774"/>
                <a:gd name="connsiteY505-19912" fmla="*/ 1278422 h 4714424"/>
                <a:gd name="connsiteX506-19913" fmla="*/ 9375175 w 12330774"/>
                <a:gd name="connsiteY506-19914" fmla="*/ 1308749 h 4714424"/>
                <a:gd name="connsiteX507-19915" fmla="*/ 9360590 w 12330774"/>
                <a:gd name="connsiteY507-19916" fmla="*/ 1320612 h 4714424"/>
                <a:gd name="connsiteX508-19917" fmla="*/ 9391845 w 12330774"/>
                <a:gd name="connsiteY508-19918" fmla="*/ 1514440 h 4714424"/>
                <a:gd name="connsiteX509-19919" fmla="*/ 9418931 w 12330774"/>
                <a:gd name="connsiteY509-19920" fmla="*/ 1536855 h 4714424"/>
                <a:gd name="connsiteX510-19921" fmla="*/ 9533528 w 12330774"/>
                <a:gd name="connsiteY510-19922" fmla="*/ 1506527 h 4714424"/>
                <a:gd name="connsiteX511-19923" fmla="*/ 9548114 w 12330774"/>
                <a:gd name="connsiteY511-19924" fmla="*/ 1494660 h 4714424"/>
                <a:gd name="connsiteX512-19925" fmla="*/ 9549154 w 12330774"/>
                <a:gd name="connsiteY512-19926" fmla="*/ 1494660 h 4714424"/>
                <a:gd name="connsiteX513-19927" fmla="*/ 9515818 w 12330774"/>
                <a:gd name="connsiteY513-19928" fmla="*/ 1300836 h 4714424"/>
                <a:gd name="connsiteX514-19929" fmla="*/ 9487689 w 12330774"/>
                <a:gd name="connsiteY514-19930" fmla="*/ 1278422 h 4714424"/>
                <a:gd name="connsiteX515-19931" fmla="*/ 8877190 w 12330774"/>
                <a:gd name="connsiteY515-19932" fmla="*/ 1427414 h 4714424"/>
                <a:gd name="connsiteX516-19933" fmla="*/ 8861565 w 12330774"/>
                <a:gd name="connsiteY516-19934" fmla="*/ 1440603 h 4714424"/>
                <a:gd name="connsiteX517-19935" fmla="*/ 8886567 w 12330774"/>
                <a:gd name="connsiteY517-19936" fmla="*/ 1634427 h 4714424"/>
                <a:gd name="connsiteX518-19937" fmla="*/ 8913654 w 12330774"/>
                <a:gd name="connsiteY518-19938" fmla="*/ 1658158 h 4714424"/>
                <a:gd name="connsiteX519-19939" fmla="*/ 9029295 w 12330774"/>
                <a:gd name="connsiteY519-19940" fmla="*/ 1633106 h 4714424"/>
                <a:gd name="connsiteX520-19941" fmla="*/ 9044924 w 12330774"/>
                <a:gd name="connsiteY520-19942" fmla="*/ 1619922 h 4714424"/>
                <a:gd name="connsiteX521-19943" fmla="*/ 9043880 w 12330774"/>
                <a:gd name="connsiteY521-19944" fmla="*/ 1619922 h 4714424"/>
                <a:gd name="connsiteX522-19945" fmla="*/ 9016794 w 12330774"/>
                <a:gd name="connsiteY522-19946" fmla="*/ 1426098 h 4714424"/>
                <a:gd name="connsiteX523-19947" fmla="*/ 8989707 w 12330774"/>
                <a:gd name="connsiteY523-19948" fmla="*/ 1402363 h 4714424"/>
                <a:gd name="connsiteX524-19949" fmla="*/ 8877190 w 12330774"/>
                <a:gd name="connsiteY524-19950" fmla="*/ 1427414 h 4714424"/>
                <a:gd name="connsiteX525-19951" fmla="*/ 9734597 w 12330774"/>
                <a:gd name="connsiteY525-19952" fmla="*/ 1209855 h 4714424"/>
                <a:gd name="connsiteX526-19953" fmla="*/ 9622080 w 12330774"/>
                <a:gd name="connsiteY526-19954" fmla="*/ 1241503 h 4714424"/>
                <a:gd name="connsiteX527-19955" fmla="*/ 9608539 w 12330774"/>
                <a:gd name="connsiteY527-19956" fmla="*/ 1253366 h 4714424"/>
                <a:gd name="connsiteX528-19957" fmla="*/ 9642918 w 12330774"/>
                <a:gd name="connsiteY528-19958" fmla="*/ 1447195 h 4714424"/>
                <a:gd name="connsiteX529-19959" fmla="*/ 9671048 w 12330774"/>
                <a:gd name="connsiteY529-19960" fmla="*/ 1469609 h 4714424"/>
                <a:gd name="connsiteX530-19961" fmla="*/ 9784601 w 12330774"/>
                <a:gd name="connsiteY530-19962" fmla="*/ 1436644 h 4714424"/>
                <a:gd name="connsiteX531-19963" fmla="*/ 9793328 w 12330774"/>
                <a:gd name="connsiteY531-19964" fmla="*/ 1430217 h 4714424"/>
                <a:gd name="connsiteX532-19965" fmla="*/ 9797946 w 12330774"/>
                <a:gd name="connsiteY532-19966" fmla="*/ 1425002 h 4714424"/>
                <a:gd name="connsiteX533-19967" fmla="*/ 9798146 w 12330774"/>
                <a:gd name="connsiteY533-19968" fmla="*/ 1426098 h 4714424"/>
                <a:gd name="connsiteX534-19969" fmla="*/ 9798146 w 12330774"/>
                <a:gd name="connsiteY534-19970" fmla="*/ 1424777 h 4714424"/>
                <a:gd name="connsiteX535-19971" fmla="*/ 9797946 w 12330774"/>
                <a:gd name="connsiteY535-19972" fmla="*/ 1425002 h 4714424"/>
                <a:gd name="connsiteX536-19973" fmla="*/ 9762727 w 12330774"/>
                <a:gd name="connsiteY536-19974" fmla="*/ 1232273 h 4714424"/>
                <a:gd name="connsiteX537-19975" fmla="*/ 9734597 w 12330774"/>
                <a:gd name="connsiteY537-19976" fmla="*/ 1209855 h 4714424"/>
                <a:gd name="connsiteX538-19977" fmla="*/ 8630286 w 12330774"/>
                <a:gd name="connsiteY538-19978" fmla="*/ 1474884 h 4714424"/>
                <a:gd name="connsiteX539-19979" fmla="*/ 8613616 w 12330774"/>
                <a:gd name="connsiteY539-19980" fmla="*/ 1488068 h 4714424"/>
                <a:gd name="connsiteX540-19981" fmla="*/ 8633410 w 12330774"/>
                <a:gd name="connsiteY540-19982" fmla="*/ 1681893 h 4714424"/>
                <a:gd name="connsiteX541-19983" fmla="*/ 8659456 w 12330774"/>
                <a:gd name="connsiteY541-19984" fmla="*/ 1706944 h 4714424"/>
                <a:gd name="connsiteX542-19985" fmla="*/ 8776138 w 12330774"/>
                <a:gd name="connsiteY542-19986" fmla="*/ 1685847 h 4714424"/>
                <a:gd name="connsiteX543-19987" fmla="*/ 8791762 w 12330774"/>
                <a:gd name="connsiteY543-19988" fmla="*/ 1672663 h 4714424"/>
                <a:gd name="connsiteX544-19989" fmla="*/ 8792807 w 12330774"/>
                <a:gd name="connsiteY544-19990" fmla="*/ 1673984 h 4714424"/>
                <a:gd name="connsiteX545-19991" fmla="*/ 8768842 w 12330774"/>
                <a:gd name="connsiteY545-19992" fmla="*/ 1480155 h 4714424"/>
                <a:gd name="connsiteX546-19993" fmla="*/ 8742799 w 12330774"/>
                <a:gd name="connsiteY546-19994" fmla="*/ 1455103 h 4714424"/>
                <a:gd name="connsiteX547-19995" fmla="*/ 8630286 w 12330774"/>
                <a:gd name="connsiteY547-19996" fmla="*/ 1474884 h 4714424"/>
                <a:gd name="connsiteX548-19997" fmla="*/ 9980461 w 12330774"/>
                <a:gd name="connsiteY548-19998" fmla="*/ 1133380 h 4714424"/>
                <a:gd name="connsiteX549-19999" fmla="*/ 9868992 w 12330774"/>
                <a:gd name="connsiteY549-20000" fmla="*/ 1167665 h 4714424"/>
                <a:gd name="connsiteX550-20001" fmla="*/ 9855447 w 12330774"/>
                <a:gd name="connsiteY550-20002" fmla="*/ 1179528 h 4714424"/>
                <a:gd name="connsiteX551-20003" fmla="*/ 9891910 w 12330774"/>
                <a:gd name="connsiteY551-20004" fmla="*/ 1373357 h 4714424"/>
                <a:gd name="connsiteX552-20005" fmla="*/ 9920037 w 12330774"/>
                <a:gd name="connsiteY552-20006" fmla="*/ 1395771 h 4714424"/>
                <a:gd name="connsiteX553-20007" fmla="*/ 10033594 w 12330774"/>
                <a:gd name="connsiteY553-20008" fmla="*/ 1361490 h 4714424"/>
                <a:gd name="connsiteX554-20009" fmla="*/ 10047139 w 12330774"/>
                <a:gd name="connsiteY554-20010" fmla="*/ 1349622 h 4714424"/>
                <a:gd name="connsiteX555-20011" fmla="*/ 10046098 w 12330774"/>
                <a:gd name="connsiteY555-20012" fmla="*/ 1348301 h 4714424"/>
                <a:gd name="connsiteX556-20013" fmla="*/ 10008592 w 12330774"/>
                <a:gd name="connsiteY556-20014" fmla="*/ 1154477 h 4714424"/>
                <a:gd name="connsiteX557-20015" fmla="*/ 9980461 w 12330774"/>
                <a:gd name="connsiteY557-20016" fmla="*/ 1133380 h 4714424"/>
                <a:gd name="connsiteX558-20017" fmla="*/ 8376085 w 12330774"/>
                <a:gd name="connsiteY558-20018" fmla="*/ 1514441 h 4714424"/>
                <a:gd name="connsiteX559-20019" fmla="*/ 8359416 w 12330774"/>
                <a:gd name="connsiteY559-20020" fmla="*/ 1528941 h 4714424"/>
                <a:gd name="connsiteX560-20021" fmla="*/ 8378165 w 12330774"/>
                <a:gd name="connsiteY560-20022" fmla="*/ 1721449 h 4714424"/>
                <a:gd name="connsiteX561-20023" fmla="*/ 8404211 w 12330774"/>
                <a:gd name="connsiteY561-20024" fmla="*/ 1746500 h 4714424"/>
                <a:gd name="connsiteX562-20025" fmla="*/ 8519853 w 12330774"/>
                <a:gd name="connsiteY562-20026" fmla="*/ 1729362 h 4714424"/>
                <a:gd name="connsiteX563-20027" fmla="*/ 8536522 w 12330774"/>
                <a:gd name="connsiteY563-20028" fmla="*/ 1714857 h 4714424"/>
                <a:gd name="connsiteX564-20029" fmla="*/ 8517769 w 12330774"/>
                <a:gd name="connsiteY564-20030" fmla="*/ 1522349 h 4714424"/>
                <a:gd name="connsiteX565-20031" fmla="*/ 8491723 w 12330774"/>
                <a:gd name="connsiteY565-20032" fmla="*/ 1497298 h 4714424"/>
                <a:gd name="connsiteX566-20033" fmla="*/ 8376085 w 12330774"/>
                <a:gd name="connsiteY566-20034" fmla="*/ 1514441 h 4714424"/>
                <a:gd name="connsiteX567-20035" fmla="*/ 10226329 w 12330774"/>
                <a:gd name="connsiteY567-20036" fmla="*/ 1054271 h 4714424"/>
                <a:gd name="connsiteX568-20037" fmla="*/ 10114856 w 12330774"/>
                <a:gd name="connsiteY568-20038" fmla="*/ 1091190 h 4714424"/>
                <a:gd name="connsiteX569-20039" fmla="*/ 10101311 w 12330774"/>
                <a:gd name="connsiteY569-20040" fmla="*/ 1103053 h 4714424"/>
                <a:gd name="connsiteX570-20041" fmla="*/ 10139859 w 12330774"/>
                <a:gd name="connsiteY570-20042" fmla="*/ 1296881 h 4714424"/>
                <a:gd name="connsiteX571-20043" fmla="*/ 10167989 w 12330774"/>
                <a:gd name="connsiteY571-20044" fmla="*/ 1317979 h 4714424"/>
                <a:gd name="connsiteX572-20045" fmla="*/ 10281546 w 12330774"/>
                <a:gd name="connsiteY572-20046" fmla="*/ 1281060 h 4714424"/>
                <a:gd name="connsiteX573-20047" fmla="*/ 10295091 w 12330774"/>
                <a:gd name="connsiteY573-20048" fmla="*/ 1269192 h 4714424"/>
                <a:gd name="connsiteX574-20049" fmla="*/ 10254460 w 12330774"/>
                <a:gd name="connsiteY574-20050" fmla="*/ 1075363 h 4714424"/>
                <a:gd name="connsiteX575-20051" fmla="*/ 10226329 w 12330774"/>
                <a:gd name="connsiteY575-20052" fmla="*/ 1054271 h 4714424"/>
                <a:gd name="connsiteX576-20053" fmla="*/ 10471154 w 12330774"/>
                <a:gd name="connsiteY576-20054" fmla="*/ 972520 h 4714424"/>
                <a:gd name="connsiteX577-20055" fmla="*/ 10360721 w 12330774"/>
                <a:gd name="connsiteY577-20056" fmla="*/ 1010755 h 4714424"/>
                <a:gd name="connsiteX578-20057" fmla="*/ 10348220 w 12330774"/>
                <a:gd name="connsiteY578-20058" fmla="*/ 1022623 h 4714424"/>
                <a:gd name="connsiteX579-20059" fmla="*/ 10389895 w 12330774"/>
                <a:gd name="connsiteY579-20060" fmla="*/ 1215131 h 4714424"/>
                <a:gd name="connsiteX580-20061" fmla="*/ 10418021 w 12330774"/>
                <a:gd name="connsiteY580-20062" fmla="*/ 1236228 h 4714424"/>
                <a:gd name="connsiteX581-20063" fmla="*/ 10530535 w 12330774"/>
                <a:gd name="connsiteY581-20064" fmla="*/ 1196671 h 4714424"/>
                <a:gd name="connsiteX582-20065" fmla="*/ 10543039 w 12330774"/>
                <a:gd name="connsiteY582-20066" fmla="*/ 1184803 h 4714424"/>
                <a:gd name="connsiteX583-20067" fmla="*/ 10541996 w 12330774"/>
                <a:gd name="connsiteY583-20068" fmla="*/ 1184804 h 4714424"/>
                <a:gd name="connsiteX584-20069" fmla="*/ 10499284 w 12330774"/>
                <a:gd name="connsiteY584-20070" fmla="*/ 992296 h 4714424"/>
                <a:gd name="connsiteX585-20071" fmla="*/ 10471154 w 12330774"/>
                <a:gd name="connsiteY585-20072" fmla="*/ 972520 h 4714424"/>
                <a:gd name="connsiteX586-20073" fmla="*/ 8123968 w 12330774"/>
                <a:gd name="connsiteY586-20074" fmla="*/ 1552676 h 4714424"/>
                <a:gd name="connsiteX587-20075" fmla="*/ 8107299 w 12330774"/>
                <a:gd name="connsiteY587-20076" fmla="*/ 1567181 h 4714424"/>
                <a:gd name="connsiteX588-20077" fmla="*/ 8125008 w 12330774"/>
                <a:gd name="connsiteY588-20078" fmla="*/ 1759689 h 4714424"/>
                <a:gd name="connsiteX589-20079" fmla="*/ 8151054 w 12330774"/>
                <a:gd name="connsiteY589-20080" fmla="*/ 1784741 h 4714424"/>
                <a:gd name="connsiteX590-20081" fmla="*/ 8266692 w 12330774"/>
                <a:gd name="connsiteY590-20082" fmla="*/ 1767598 h 4714424"/>
                <a:gd name="connsiteX591-20083" fmla="*/ 8283244 w 12330774"/>
                <a:gd name="connsiteY591-20084" fmla="*/ 1753195 h 4714424"/>
                <a:gd name="connsiteX592-20085" fmla="*/ 8283362 w 12330774"/>
                <a:gd name="connsiteY592-20086" fmla="*/ 1754414 h 4714424"/>
                <a:gd name="connsiteX593-20087" fmla="*/ 8283362 w 12330774"/>
                <a:gd name="connsiteY593-20088" fmla="*/ 1753093 h 4714424"/>
                <a:gd name="connsiteX594-20089" fmla="*/ 8283244 w 12330774"/>
                <a:gd name="connsiteY594-20090" fmla="*/ 1753195 h 4714424"/>
                <a:gd name="connsiteX595-20091" fmla="*/ 8264608 w 12330774"/>
                <a:gd name="connsiteY595-20092" fmla="*/ 1560589 h 4714424"/>
                <a:gd name="connsiteX596-20093" fmla="*/ 8238566 w 12330774"/>
                <a:gd name="connsiteY596-20094" fmla="*/ 1535533 h 4714424"/>
                <a:gd name="connsiteX597-20095" fmla="*/ 8123968 w 12330774"/>
                <a:gd name="connsiteY597-20096" fmla="*/ 1552676 h 4714424"/>
                <a:gd name="connsiteX598-20097" fmla="*/ 10713894 w 12330774"/>
                <a:gd name="connsiteY598-20098" fmla="*/ 884177 h 4714424"/>
                <a:gd name="connsiteX599-20099" fmla="*/ 10603461 w 12330774"/>
                <a:gd name="connsiteY599-20100" fmla="*/ 925050 h 4714424"/>
                <a:gd name="connsiteX600-20101" fmla="*/ 10590960 w 12330774"/>
                <a:gd name="connsiteY600-20102" fmla="*/ 936918 h 4714424"/>
                <a:gd name="connsiteX601-20103" fmla="*/ 10634715 w 12330774"/>
                <a:gd name="connsiteY601-20104" fmla="*/ 1129425 h 4714424"/>
                <a:gd name="connsiteX602-20105" fmla="*/ 10663886 w 12330774"/>
                <a:gd name="connsiteY602-20106" fmla="*/ 1149206 h 4714424"/>
                <a:gd name="connsiteX603-20107" fmla="*/ 10776403 w 12330774"/>
                <a:gd name="connsiteY603-20108" fmla="*/ 1107011 h 4714424"/>
                <a:gd name="connsiteX604-20109" fmla="*/ 10784606 w 12330774"/>
                <a:gd name="connsiteY604-20110" fmla="*/ 1100089 h 4714424"/>
                <a:gd name="connsiteX605-20111" fmla="*/ 10787842 w 12330774"/>
                <a:gd name="connsiteY605-20112" fmla="*/ 1096366 h 4714424"/>
                <a:gd name="connsiteX606-20113" fmla="*/ 10787864 w 12330774"/>
                <a:gd name="connsiteY606-20114" fmla="*/ 1096461 h 4714424"/>
                <a:gd name="connsiteX607-20115" fmla="*/ 10788904 w 12330774"/>
                <a:gd name="connsiteY607-20116" fmla="*/ 1095144 h 4714424"/>
                <a:gd name="connsiteX608-20117" fmla="*/ 10787842 w 12330774"/>
                <a:gd name="connsiteY608-20118" fmla="*/ 1096366 h 4714424"/>
                <a:gd name="connsiteX609-20119" fmla="*/ 10742024 w 12330774"/>
                <a:gd name="connsiteY609-20120" fmla="*/ 903957 h 4714424"/>
                <a:gd name="connsiteX610-20121" fmla="*/ 10713894 w 12330774"/>
                <a:gd name="connsiteY610-20122" fmla="*/ 884177 h 4714424"/>
                <a:gd name="connsiteX611-20123" fmla="*/ 7870807 w 12330774"/>
                <a:gd name="connsiteY611-20124" fmla="*/ 1589595 h 4714424"/>
                <a:gd name="connsiteX612-20125" fmla="*/ 7854138 w 12330774"/>
                <a:gd name="connsiteY612-20126" fmla="*/ 1604100 h 4714424"/>
                <a:gd name="connsiteX613-20127" fmla="*/ 7871848 w 12330774"/>
                <a:gd name="connsiteY613-20128" fmla="*/ 1796608 h 4714424"/>
                <a:gd name="connsiteX614-20129" fmla="*/ 7897894 w 12330774"/>
                <a:gd name="connsiteY614-20130" fmla="*/ 1822976 h 4714424"/>
                <a:gd name="connsiteX615-20131" fmla="*/ 8013535 w 12330774"/>
                <a:gd name="connsiteY615-20132" fmla="*/ 1805838 h 4714424"/>
                <a:gd name="connsiteX616-20133" fmla="*/ 8030204 w 12330774"/>
                <a:gd name="connsiteY616-20134" fmla="*/ 1791333 h 4714424"/>
                <a:gd name="connsiteX617-20135" fmla="*/ 8029161 w 12330774"/>
                <a:gd name="connsiteY617-20136" fmla="*/ 1791333 h 4714424"/>
                <a:gd name="connsiteX618-20137" fmla="*/ 8011451 w 12330774"/>
                <a:gd name="connsiteY618-20138" fmla="*/ 1598825 h 4714424"/>
                <a:gd name="connsiteX619-20139" fmla="*/ 7985405 w 12330774"/>
                <a:gd name="connsiteY619-20140" fmla="*/ 1572457 h 4714424"/>
                <a:gd name="connsiteX620-20141" fmla="*/ 7870807 w 12330774"/>
                <a:gd name="connsiteY620-20142" fmla="*/ 1589595 h 4714424"/>
                <a:gd name="connsiteX621-20143" fmla="*/ 7618691 w 12330774"/>
                <a:gd name="connsiteY621-20144" fmla="*/ 1625197 h 4714424"/>
                <a:gd name="connsiteX622-20145" fmla="*/ 7600981 w 12330774"/>
                <a:gd name="connsiteY622-20146" fmla="*/ 1639698 h 4714424"/>
                <a:gd name="connsiteX623-20147" fmla="*/ 7617650 w 12330774"/>
                <a:gd name="connsiteY623-20148" fmla="*/ 1832206 h 4714424"/>
                <a:gd name="connsiteX624-20149" fmla="*/ 7643693 w 12330774"/>
                <a:gd name="connsiteY624-20150" fmla="*/ 1858579 h 4714424"/>
                <a:gd name="connsiteX625-20151" fmla="*/ 7759334 w 12330774"/>
                <a:gd name="connsiteY625-20152" fmla="*/ 1842757 h 4714424"/>
                <a:gd name="connsiteX626-20153" fmla="*/ 7776004 w 12330774"/>
                <a:gd name="connsiteY626-20154" fmla="*/ 1828252 h 4714424"/>
                <a:gd name="connsiteX627-20155" fmla="*/ 7774960 w 12330774"/>
                <a:gd name="connsiteY627-20156" fmla="*/ 1828252 h 4714424"/>
                <a:gd name="connsiteX628-20157" fmla="*/ 7758290 w 12330774"/>
                <a:gd name="connsiteY628-20158" fmla="*/ 1635744 h 4714424"/>
                <a:gd name="connsiteX629-20159" fmla="*/ 7733288 w 12330774"/>
                <a:gd name="connsiteY629-20160" fmla="*/ 1609376 h 4714424"/>
                <a:gd name="connsiteX630-20161" fmla="*/ 7618691 w 12330774"/>
                <a:gd name="connsiteY630-20162" fmla="*/ 1625197 h 4714424"/>
                <a:gd name="connsiteX631-20163" fmla="*/ 10955594 w 12330774"/>
                <a:gd name="connsiteY631-20164" fmla="*/ 787925 h 4714424"/>
                <a:gd name="connsiteX632-20165" fmla="*/ 10846204 w 12330774"/>
                <a:gd name="connsiteY632-20166" fmla="*/ 831436 h 4714424"/>
                <a:gd name="connsiteX633-20167" fmla="*/ 10834744 w 12330774"/>
                <a:gd name="connsiteY633-20168" fmla="*/ 843304 h 4714424"/>
                <a:gd name="connsiteX634-20169" fmla="*/ 10881624 w 12330774"/>
                <a:gd name="connsiteY634-20170" fmla="*/ 1035811 h 4714424"/>
                <a:gd name="connsiteX635-20171" fmla="*/ 10910798 w 12330774"/>
                <a:gd name="connsiteY635-20172" fmla="*/ 1055587 h 4714424"/>
                <a:gd name="connsiteX636-20173" fmla="*/ 11022267 w 12330774"/>
                <a:gd name="connsiteY636-20174" fmla="*/ 1010755 h 4714424"/>
                <a:gd name="connsiteX637-20175" fmla="*/ 11033728 w 12330774"/>
                <a:gd name="connsiteY637-20176" fmla="*/ 998892 h 4714424"/>
                <a:gd name="connsiteX638-20177" fmla="*/ 11033728 w 12330774"/>
                <a:gd name="connsiteY638-20178" fmla="*/ 997572 h 4714424"/>
                <a:gd name="connsiteX639-20179" fmla="*/ 10984764 w 12330774"/>
                <a:gd name="connsiteY639-20180" fmla="*/ 806385 h 4714424"/>
                <a:gd name="connsiteX640-20181" fmla="*/ 10955594 w 12330774"/>
                <a:gd name="connsiteY640-20182" fmla="*/ 787925 h 4714424"/>
                <a:gd name="connsiteX641-20183" fmla="*/ 7366574 w 12330774"/>
                <a:gd name="connsiteY641-20184" fmla="*/ 1658158 h 4714424"/>
                <a:gd name="connsiteX642-20185" fmla="*/ 7348864 w 12330774"/>
                <a:gd name="connsiteY642-20186" fmla="*/ 1672663 h 4714424"/>
                <a:gd name="connsiteX643-20187" fmla="*/ 7364490 w 12330774"/>
                <a:gd name="connsiteY643-20188" fmla="*/ 1865170 h 4714424"/>
                <a:gd name="connsiteX644-20189" fmla="*/ 7389492 w 12330774"/>
                <a:gd name="connsiteY644-20190" fmla="*/ 1891543 h 4714424"/>
                <a:gd name="connsiteX645-20191" fmla="*/ 7505133 w 12330774"/>
                <a:gd name="connsiteY645-20192" fmla="*/ 1877038 h 4714424"/>
                <a:gd name="connsiteX646-20193" fmla="*/ 7521803 w 12330774"/>
                <a:gd name="connsiteY646-20194" fmla="*/ 1862533 h 4714424"/>
                <a:gd name="connsiteX647-20195" fmla="*/ 7506174 w 12330774"/>
                <a:gd name="connsiteY647-20196" fmla="*/ 1670025 h 4714424"/>
                <a:gd name="connsiteX648-20197" fmla="*/ 7481171 w 12330774"/>
                <a:gd name="connsiteY648-20198" fmla="*/ 1643657 h 4714424"/>
                <a:gd name="connsiteX649-20199" fmla="*/ 7366574 w 12330774"/>
                <a:gd name="connsiteY649-20200" fmla="*/ 1658158 h 4714424"/>
                <a:gd name="connsiteX650-20201" fmla="*/ 11196249 w 12330774"/>
                <a:gd name="connsiteY650-20202" fmla="*/ 687715 h 4714424"/>
                <a:gd name="connsiteX651-20203" fmla="*/ 11087904 w 12330774"/>
                <a:gd name="connsiteY651-20204" fmla="*/ 735185 h 4714424"/>
                <a:gd name="connsiteX652-20205" fmla="*/ 11076443 w 12330774"/>
                <a:gd name="connsiteY652-20206" fmla="*/ 745731 h 4714424"/>
                <a:gd name="connsiteX653-20207" fmla="*/ 11126448 w 12330774"/>
                <a:gd name="connsiteY653-20208" fmla="*/ 936918 h 4714424"/>
                <a:gd name="connsiteX654-20209" fmla="*/ 11155618 w 12330774"/>
                <a:gd name="connsiteY654-20210" fmla="*/ 955377 h 4714424"/>
                <a:gd name="connsiteX655-20211" fmla="*/ 11267095 w 12330774"/>
                <a:gd name="connsiteY655-20212" fmla="*/ 906591 h 4714424"/>
                <a:gd name="connsiteX656-20213" fmla="*/ 11277512 w 12330774"/>
                <a:gd name="connsiteY656-20214" fmla="*/ 896044 h 4714424"/>
                <a:gd name="connsiteX657-20215" fmla="*/ 11278552 w 12330774"/>
                <a:gd name="connsiteY657-20216" fmla="*/ 897361 h 4714424"/>
                <a:gd name="connsiteX658-20217" fmla="*/ 11225420 w 12330774"/>
                <a:gd name="connsiteY658-20218" fmla="*/ 706174 h 4714424"/>
                <a:gd name="connsiteX659-20219" fmla="*/ 11196249 w 12330774"/>
                <a:gd name="connsiteY659-20220" fmla="*/ 687715 h 4714424"/>
                <a:gd name="connsiteX660-20221" fmla="*/ 7112373 w 12330774"/>
                <a:gd name="connsiteY660-20222" fmla="*/ 1689805 h 4714424"/>
                <a:gd name="connsiteX661-20223" fmla="*/ 7094663 w 12330774"/>
                <a:gd name="connsiteY661-20224" fmla="*/ 1704306 h 4714424"/>
                <a:gd name="connsiteX662-20225" fmla="*/ 7109249 w 12330774"/>
                <a:gd name="connsiteY662-20226" fmla="*/ 1896814 h 4714424"/>
                <a:gd name="connsiteX663-20227" fmla="*/ 7134251 w 12330774"/>
                <a:gd name="connsiteY663-20228" fmla="*/ 1923187 h 4714424"/>
                <a:gd name="connsiteX664-20229" fmla="*/ 7249892 w 12330774"/>
                <a:gd name="connsiteY664-20230" fmla="*/ 1908681 h 4714424"/>
                <a:gd name="connsiteX665-20231" fmla="*/ 7267602 w 12330774"/>
                <a:gd name="connsiteY665-20232" fmla="*/ 1894176 h 4714424"/>
                <a:gd name="connsiteX666-20233" fmla="*/ 7266562 w 12330774"/>
                <a:gd name="connsiteY666-20234" fmla="*/ 1894176 h 4714424"/>
                <a:gd name="connsiteX667-20235" fmla="*/ 7251976 w 12330774"/>
                <a:gd name="connsiteY667-20236" fmla="*/ 1701673 h 4714424"/>
                <a:gd name="connsiteX668-20237" fmla="*/ 7226971 w 12330774"/>
                <a:gd name="connsiteY668-20238" fmla="*/ 1675300 h 4714424"/>
                <a:gd name="connsiteX669-20239" fmla="*/ 7112373 w 12330774"/>
                <a:gd name="connsiteY669-20240" fmla="*/ 1689805 h 4714424"/>
                <a:gd name="connsiteX670-20241" fmla="*/ 12102620 w 12330774"/>
                <a:gd name="connsiteY670-20242" fmla="*/ 434558 h 4714424"/>
                <a:gd name="connsiteX671-20243" fmla="*/ 11461911 w 12330774"/>
                <a:gd name="connsiteY671-20244" fmla="*/ 925050 h 4714424"/>
                <a:gd name="connsiteX672-20245" fmla="*/ 11687982 w 12330774"/>
                <a:gd name="connsiteY672-20246" fmla="*/ 2831659 h 4714424"/>
                <a:gd name="connsiteX673-20247" fmla="*/ 12284936 w 12330774"/>
                <a:gd name="connsiteY673-20248" fmla="*/ 2305564 h 4714424"/>
                <a:gd name="connsiteX674-20249" fmla="*/ 12102620 w 12330774"/>
                <a:gd name="connsiteY674-20250" fmla="*/ 434558 h 4714424"/>
                <a:gd name="connsiteX675-20251" fmla="*/ 6859216 w 12330774"/>
                <a:gd name="connsiteY675-20252" fmla="*/ 1718812 h 4714424"/>
                <a:gd name="connsiteX676-20253" fmla="*/ 6841503 w 12330774"/>
                <a:gd name="connsiteY676-20254" fmla="*/ 1733316 h 4714424"/>
                <a:gd name="connsiteX677-20255" fmla="*/ 6855048 w 12330774"/>
                <a:gd name="connsiteY677-20256" fmla="*/ 1925824 h 4714424"/>
                <a:gd name="connsiteX678-20257" fmla="*/ 6880050 w 12330774"/>
                <a:gd name="connsiteY678-20258" fmla="*/ 1952192 h 4714424"/>
                <a:gd name="connsiteX679-20259" fmla="*/ 6995691 w 12330774"/>
                <a:gd name="connsiteY679-20260" fmla="*/ 1939008 h 4714424"/>
                <a:gd name="connsiteX680-20261" fmla="*/ 7013401 w 12330774"/>
                <a:gd name="connsiteY680-20262" fmla="*/ 1924503 h 4714424"/>
                <a:gd name="connsiteX681-20263" fmla="*/ 6999860 w 12330774"/>
                <a:gd name="connsiteY681-20264" fmla="*/ 1732000 h 4714424"/>
                <a:gd name="connsiteX682-20265" fmla="*/ 6974854 w 12330774"/>
                <a:gd name="connsiteY682-20266" fmla="*/ 1705627 h 4714424"/>
                <a:gd name="connsiteX683-20267" fmla="*/ 6859216 w 12330774"/>
                <a:gd name="connsiteY683-20268" fmla="*/ 1718812 h 4714424"/>
                <a:gd name="connsiteX684-20269" fmla="*/ 11428573 w 12330774"/>
                <a:gd name="connsiteY684-20270" fmla="*/ 575641 h 4714424"/>
                <a:gd name="connsiteX685-20271" fmla="*/ 11323352 w 12330774"/>
                <a:gd name="connsiteY685-20272" fmla="*/ 627061 h 4714424"/>
                <a:gd name="connsiteX686-20273" fmla="*/ 11312935 w 12330774"/>
                <a:gd name="connsiteY686-20274" fmla="*/ 632336 h 4714424"/>
                <a:gd name="connsiteX687-20275" fmla="*/ 11377524 w 12330774"/>
                <a:gd name="connsiteY687-20276" fmla="*/ 855171 h 4714424"/>
                <a:gd name="connsiteX688-20277" fmla="*/ 11398362 w 12330774"/>
                <a:gd name="connsiteY688-20278" fmla="*/ 845941 h 4714424"/>
                <a:gd name="connsiteX689-20279" fmla="*/ 11510875 w 12330774"/>
                <a:gd name="connsiteY689-20280" fmla="*/ 790563 h 4714424"/>
                <a:gd name="connsiteX690-20281" fmla="*/ 11520252 w 12330774"/>
                <a:gd name="connsiteY690-20282" fmla="*/ 780012 h 4714424"/>
                <a:gd name="connsiteX691-20283" fmla="*/ 11521296 w 12330774"/>
                <a:gd name="connsiteY691-20284" fmla="*/ 780012 h 4714424"/>
                <a:gd name="connsiteX692-20285" fmla="*/ 11458787 w 12330774"/>
                <a:gd name="connsiteY692-20286" fmla="*/ 591463 h 4714424"/>
                <a:gd name="connsiteX693-20287" fmla="*/ 11428573 w 12330774"/>
                <a:gd name="connsiteY693-20288" fmla="*/ 575641 h 4714424"/>
                <a:gd name="connsiteX694-20289" fmla="*/ 6607096 w 12330774"/>
                <a:gd name="connsiteY694-20290" fmla="*/ 1743863 h 4714424"/>
                <a:gd name="connsiteX695-20291" fmla="*/ 6589386 w 12330774"/>
                <a:gd name="connsiteY695-20292" fmla="*/ 1759689 h 4714424"/>
                <a:gd name="connsiteX696-20293" fmla="*/ 6600847 w 12330774"/>
                <a:gd name="connsiteY696-20294" fmla="*/ 1950876 h 4714424"/>
                <a:gd name="connsiteX697-20295" fmla="*/ 6625849 w 12330774"/>
                <a:gd name="connsiteY697-20296" fmla="*/ 1978565 h 4714424"/>
                <a:gd name="connsiteX698-20297" fmla="*/ 6741490 w 12330774"/>
                <a:gd name="connsiteY698-20298" fmla="*/ 1966697 h 4714424"/>
                <a:gd name="connsiteX699-20299" fmla="*/ 6759200 w 12330774"/>
                <a:gd name="connsiteY699-20300" fmla="*/ 1952192 h 4714424"/>
                <a:gd name="connsiteX700-20301" fmla="*/ 6760244 w 12330774"/>
                <a:gd name="connsiteY700-20302" fmla="*/ 1949555 h 4714424"/>
                <a:gd name="connsiteX701-20303" fmla="*/ 6747743 w 12330774"/>
                <a:gd name="connsiteY701-20304" fmla="*/ 1758368 h 4714424"/>
                <a:gd name="connsiteX702-20305" fmla="*/ 6722737 w 12330774"/>
                <a:gd name="connsiteY702-20306" fmla="*/ 1732000 h 4714424"/>
                <a:gd name="connsiteX703-20307" fmla="*/ 6607096 w 12330774"/>
                <a:gd name="connsiteY703-20308" fmla="*/ 1743863 h 4714424"/>
                <a:gd name="connsiteX704-20309" fmla="*/ 4709971 w 12330774"/>
                <a:gd name="connsiteY704-20310" fmla="*/ 2192170 h 4714424"/>
                <a:gd name="connsiteX705-20311" fmla="*/ 4985006 w 12330774"/>
                <a:gd name="connsiteY705-20312" fmla="*/ 4040758 h 4714424"/>
                <a:gd name="connsiteX706-20313" fmla="*/ 4990214 w 12330774"/>
                <a:gd name="connsiteY706-20314" fmla="*/ 4040758 h 4714424"/>
                <a:gd name="connsiteX707-20315" fmla="*/ 4991258 w 12330774"/>
                <a:gd name="connsiteY707-20316" fmla="*/ 4040758 h 4714424"/>
                <a:gd name="connsiteX708-20317" fmla="*/ 6917557 w 12330774"/>
                <a:gd name="connsiteY708-20318" fmla="*/ 3964282 h 4714424"/>
                <a:gd name="connsiteX709-20319" fmla="*/ 6689402 w 12330774"/>
                <a:gd name="connsiteY709-20320" fmla="*/ 2069545 h 4714424"/>
                <a:gd name="connsiteX710-20321" fmla="*/ 6482081 w 12330774"/>
                <a:gd name="connsiteY710-20322" fmla="*/ 2089322 h 4714424"/>
                <a:gd name="connsiteX711-20323" fmla="*/ 4709971 w 12330774"/>
                <a:gd name="connsiteY711-20324" fmla="*/ 2192170 h 4714424"/>
                <a:gd name="connsiteX712-20325" fmla="*/ 6352898 w 12330774"/>
                <a:gd name="connsiteY712-20326" fmla="*/ 1768919 h 4714424"/>
                <a:gd name="connsiteX713-20327" fmla="*/ 6334145 w 12330774"/>
                <a:gd name="connsiteY713-20328" fmla="*/ 1784740 h 4714424"/>
                <a:gd name="connsiteX714-20329" fmla="*/ 6344562 w 12330774"/>
                <a:gd name="connsiteY714-20330" fmla="*/ 1975927 h 4714424"/>
                <a:gd name="connsiteX715-20331" fmla="*/ 6369564 w 12330774"/>
                <a:gd name="connsiteY715-20332" fmla="*/ 2003616 h 4714424"/>
                <a:gd name="connsiteX716-20333" fmla="*/ 6447702 w 12330774"/>
                <a:gd name="connsiteY716-20334" fmla="*/ 1997024 h 4714424"/>
                <a:gd name="connsiteX717-20335" fmla="*/ 6486249 w 12330774"/>
                <a:gd name="connsiteY717-20336" fmla="*/ 1993070 h 4714424"/>
                <a:gd name="connsiteX718-20337" fmla="*/ 6503959 w 12330774"/>
                <a:gd name="connsiteY718-20338" fmla="*/ 1977244 h 4714424"/>
                <a:gd name="connsiteX719-20339" fmla="*/ 6503959 w 12330774"/>
                <a:gd name="connsiteY719-20340" fmla="*/ 1975927 h 4714424"/>
                <a:gd name="connsiteX720-20341" fmla="*/ 6492498 w 12330774"/>
                <a:gd name="connsiteY720-20342" fmla="*/ 1784741 h 4714424"/>
                <a:gd name="connsiteX721-20343" fmla="*/ 6467496 w 12330774"/>
                <a:gd name="connsiteY721-20344" fmla="*/ 1758368 h 4714424"/>
                <a:gd name="connsiteX722-20345" fmla="*/ 6429989 w 12330774"/>
                <a:gd name="connsiteY722-20346" fmla="*/ 1762322 h 4714424"/>
                <a:gd name="connsiteX723-20347" fmla="*/ 6352898 w 12330774"/>
                <a:gd name="connsiteY723-20348" fmla="*/ 1768919 h 4714424"/>
                <a:gd name="connsiteX724-20349" fmla="*/ 11648395 w 12330774"/>
                <a:gd name="connsiteY724-20350" fmla="*/ 446421 h 4714424"/>
                <a:gd name="connsiteX725-20351" fmla="*/ 11550466 w 12330774"/>
                <a:gd name="connsiteY725-20352" fmla="*/ 508396 h 4714424"/>
                <a:gd name="connsiteX726-20353" fmla="*/ 11542130 w 12330774"/>
                <a:gd name="connsiteY726-20354" fmla="*/ 517625 h 4714424"/>
                <a:gd name="connsiteX727-20355" fmla="*/ 11608807 w 12330774"/>
                <a:gd name="connsiteY727-20356" fmla="*/ 703537 h 4714424"/>
                <a:gd name="connsiteX728-20357" fmla="*/ 11640062 w 12330774"/>
                <a:gd name="connsiteY728-20358" fmla="*/ 718042 h 4714424"/>
                <a:gd name="connsiteX729-20359" fmla="*/ 11749447 w 12330774"/>
                <a:gd name="connsiteY729-20360" fmla="*/ 649479 h 4714424"/>
                <a:gd name="connsiteX730-20361" fmla="*/ 11756743 w 12330774"/>
                <a:gd name="connsiteY730-20362" fmla="*/ 641566 h 4714424"/>
                <a:gd name="connsiteX731-20363" fmla="*/ 11756743 w 12330774"/>
                <a:gd name="connsiteY731-20364" fmla="*/ 638928 h 4714424"/>
                <a:gd name="connsiteX732-20365" fmla="*/ 11680689 w 12330774"/>
                <a:gd name="connsiteY732-20366" fmla="*/ 458288 h 4714424"/>
                <a:gd name="connsiteX733-20367" fmla="*/ 11679649 w 12330774"/>
                <a:gd name="connsiteY733-20368" fmla="*/ 458288 h 4714424"/>
                <a:gd name="connsiteX734-20369" fmla="*/ 11648395 w 12330774"/>
                <a:gd name="connsiteY734-20370" fmla="*/ 446421 h 4714424"/>
                <a:gd name="connsiteX735-20371" fmla="*/ 6098697 w 12330774"/>
                <a:gd name="connsiteY735-20372" fmla="*/ 1790011 h 4714424"/>
                <a:gd name="connsiteX736-20373" fmla="*/ 6079944 w 12330774"/>
                <a:gd name="connsiteY736-20374" fmla="*/ 1805838 h 4714424"/>
                <a:gd name="connsiteX737-20375" fmla="*/ 6089321 w 12330774"/>
                <a:gd name="connsiteY737-20376" fmla="*/ 1997024 h 4714424"/>
                <a:gd name="connsiteX738-20377" fmla="*/ 6113283 w 12330774"/>
                <a:gd name="connsiteY738-20378" fmla="*/ 2024713 h 4714424"/>
                <a:gd name="connsiteX739-20379" fmla="*/ 6229964 w 12330774"/>
                <a:gd name="connsiteY739-20380" fmla="*/ 2015484 h 4714424"/>
                <a:gd name="connsiteX740-20381" fmla="*/ 6248718 w 12330774"/>
                <a:gd name="connsiteY740-20382" fmla="*/ 1999662 h 4714424"/>
                <a:gd name="connsiteX741-20383" fmla="*/ 6238297 w 12330774"/>
                <a:gd name="connsiteY741-20384" fmla="*/ 1808471 h 4714424"/>
                <a:gd name="connsiteX742-20385" fmla="*/ 6213295 w 12330774"/>
                <a:gd name="connsiteY742-20386" fmla="*/ 1780782 h 4714424"/>
                <a:gd name="connsiteX743-20387" fmla="*/ 6098697 w 12330774"/>
                <a:gd name="connsiteY743-20388" fmla="*/ 1790011 h 4714424"/>
                <a:gd name="connsiteX744-20389" fmla="*/ 5844496 w 12330774"/>
                <a:gd name="connsiteY744-20390" fmla="*/ 1808471 h 4714424"/>
                <a:gd name="connsiteX745-20391" fmla="*/ 5825743 w 12330774"/>
                <a:gd name="connsiteY745-20392" fmla="*/ 1824297 h 4714424"/>
                <a:gd name="connsiteX746-20393" fmla="*/ 5834076 w 12330774"/>
                <a:gd name="connsiteY746-20394" fmla="*/ 2015484 h 4714424"/>
                <a:gd name="connsiteX747-20395" fmla="*/ 5858041 w 12330774"/>
                <a:gd name="connsiteY747-20396" fmla="*/ 2043173 h 4714424"/>
                <a:gd name="connsiteX748-20397" fmla="*/ 5974723 w 12330774"/>
                <a:gd name="connsiteY748-20398" fmla="*/ 2035260 h 4714424"/>
                <a:gd name="connsiteX749-20399" fmla="*/ 5993473 w 12330774"/>
                <a:gd name="connsiteY749-20400" fmla="*/ 2019438 h 4714424"/>
                <a:gd name="connsiteX750-20401" fmla="*/ 5992433 w 12330774"/>
                <a:gd name="connsiteY750-20402" fmla="*/ 2019438 h 4714424"/>
                <a:gd name="connsiteX751-20403" fmla="*/ 5984096 w 12330774"/>
                <a:gd name="connsiteY751-20404" fmla="*/ 1828252 h 4714424"/>
                <a:gd name="connsiteX752-20405" fmla="*/ 5960138 w 12330774"/>
                <a:gd name="connsiteY752-20406" fmla="*/ 1800562 h 4714424"/>
                <a:gd name="connsiteX753-20407" fmla="*/ 5844496 w 12330774"/>
                <a:gd name="connsiteY753-20408" fmla="*/ 1808471 h 4714424"/>
                <a:gd name="connsiteX754-20409" fmla="*/ 11873033 w 12330774"/>
                <a:gd name="connsiteY754-20410" fmla="*/ 284406 h 4714424"/>
                <a:gd name="connsiteX755-20411" fmla="*/ 11855712 w 12330774"/>
                <a:gd name="connsiteY755-20412" fmla="*/ 289515 h 4714424"/>
                <a:gd name="connsiteX756-20413" fmla="*/ 11767160 w 12330774"/>
                <a:gd name="connsiteY756-20414" fmla="*/ 363353 h 4714424"/>
                <a:gd name="connsiteX757-20415" fmla="*/ 11760908 w 12330774"/>
                <a:gd name="connsiteY757-20416" fmla="*/ 371267 h 4714424"/>
                <a:gd name="connsiteX758-20417" fmla="*/ 11760908 w 12330774"/>
                <a:gd name="connsiteY758-20418" fmla="*/ 373904 h 4714424"/>
                <a:gd name="connsiteX759-20419" fmla="*/ 11843211 w 12330774"/>
                <a:gd name="connsiteY759-20420" fmla="*/ 550586 h 4714424"/>
                <a:gd name="connsiteX760-20421" fmla="*/ 11875509 w 12330774"/>
                <a:gd name="connsiteY760-20422" fmla="*/ 561136 h 4714424"/>
                <a:gd name="connsiteX761-20423" fmla="*/ 11979690 w 12330774"/>
                <a:gd name="connsiteY761-20424" fmla="*/ 474110 h 4714424"/>
                <a:gd name="connsiteX762-20425" fmla="*/ 11984898 w 12330774"/>
                <a:gd name="connsiteY762-20426" fmla="*/ 467518 h 4714424"/>
                <a:gd name="connsiteX763-20427" fmla="*/ 11985938 w 12330774"/>
                <a:gd name="connsiteY763-20428" fmla="*/ 467518 h 4714424"/>
                <a:gd name="connsiteX764-20429" fmla="*/ 11983854 w 12330774"/>
                <a:gd name="connsiteY764-20430" fmla="*/ 462247 h 4714424"/>
                <a:gd name="connsiteX765-20431" fmla="*/ 11888010 w 12330774"/>
                <a:gd name="connsiteY765-20432" fmla="*/ 296108 h 4714424"/>
                <a:gd name="connsiteX766-20433" fmla="*/ 11873033 w 12330774"/>
                <a:gd name="connsiteY766-20434" fmla="*/ 284406 h 4714424"/>
                <a:gd name="connsiteX767-20435" fmla="*/ 5590296 w 12330774"/>
                <a:gd name="connsiteY767-20436" fmla="*/ 1825614 h 4714424"/>
                <a:gd name="connsiteX768-20437" fmla="*/ 5571542 w 12330774"/>
                <a:gd name="connsiteY768-20438" fmla="*/ 1841436 h 4714424"/>
                <a:gd name="connsiteX769-20439" fmla="*/ 5578835 w 12330774"/>
                <a:gd name="connsiteY769-20440" fmla="*/ 2031306 h 4714424"/>
                <a:gd name="connsiteX770-20441" fmla="*/ 5602797 w 12330774"/>
                <a:gd name="connsiteY770-20442" fmla="*/ 2058995 h 4714424"/>
                <a:gd name="connsiteX771-20443" fmla="*/ 5719478 w 12330774"/>
                <a:gd name="connsiteY771-20444" fmla="*/ 2052403 h 4714424"/>
                <a:gd name="connsiteX772-20445" fmla="*/ 5738232 w 12330774"/>
                <a:gd name="connsiteY772-20446" fmla="*/ 2036581 h 4714424"/>
                <a:gd name="connsiteX773-20447" fmla="*/ 5737192 w 12330774"/>
                <a:gd name="connsiteY773-20448" fmla="*/ 2037897 h 4714424"/>
                <a:gd name="connsiteX774-20449" fmla="*/ 5729895 w 12330774"/>
                <a:gd name="connsiteY774-20450" fmla="*/ 1846711 h 4714424"/>
                <a:gd name="connsiteX775-20451" fmla="*/ 5705937 w 12330774"/>
                <a:gd name="connsiteY775-20452" fmla="*/ 1819022 h 4714424"/>
                <a:gd name="connsiteX776-20453" fmla="*/ 5590296 w 12330774"/>
                <a:gd name="connsiteY776-20454" fmla="*/ 1825614 h 4714424"/>
                <a:gd name="connsiteX777-20455" fmla="*/ 5335054 w 12330774"/>
                <a:gd name="connsiteY777-20456" fmla="*/ 1838798 h 4714424"/>
                <a:gd name="connsiteX778-20457" fmla="*/ 5316301 w 12330774"/>
                <a:gd name="connsiteY778-20458" fmla="*/ 1854624 h 4714424"/>
                <a:gd name="connsiteX779-20459" fmla="*/ 5322553 w 12330774"/>
                <a:gd name="connsiteY779-20460" fmla="*/ 2045811 h 4714424"/>
                <a:gd name="connsiteX780-20461" fmla="*/ 5346512 w 12330774"/>
                <a:gd name="connsiteY780-20462" fmla="*/ 2073500 h 4714424"/>
                <a:gd name="connsiteX781-20463" fmla="*/ 5463193 w 12330774"/>
                <a:gd name="connsiteY781-20464" fmla="*/ 2066908 h 4714424"/>
                <a:gd name="connsiteX782-20465" fmla="*/ 5482991 w 12330774"/>
                <a:gd name="connsiteY782-20466" fmla="*/ 2051086 h 4714424"/>
                <a:gd name="connsiteX783-20467" fmla="*/ 5480907 w 12330774"/>
                <a:gd name="connsiteY783-20468" fmla="*/ 2049765 h 4714424"/>
                <a:gd name="connsiteX784-20469" fmla="*/ 5474654 w 12330774"/>
                <a:gd name="connsiteY784-20470" fmla="*/ 1859895 h 4714424"/>
                <a:gd name="connsiteX785-20471" fmla="*/ 5450692 w 12330774"/>
                <a:gd name="connsiteY785-20472" fmla="*/ 1832206 h 4714424"/>
                <a:gd name="connsiteX786-20473" fmla="*/ 5335054 w 12330774"/>
                <a:gd name="connsiteY786-20474" fmla="*/ 1838798 h 4714424"/>
                <a:gd name="connsiteX787-20475" fmla="*/ 5081894 w 12330774"/>
                <a:gd name="connsiteY787-20476" fmla="*/ 1851986 h 4714424"/>
                <a:gd name="connsiteX788-20477" fmla="*/ 5062100 w 12330774"/>
                <a:gd name="connsiteY788-20478" fmla="*/ 1867808 h 4714424"/>
                <a:gd name="connsiteX789-20479" fmla="*/ 5067309 w 12330774"/>
                <a:gd name="connsiteY789-20480" fmla="*/ 2057678 h 4714424"/>
                <a:gd name="connsiteX790-20481" fmla="*/ 5091271 w 12330774"/>
                <a:gd name="connsiteY790-20482" fmla="*/ 2085367 h 4714424"/>
                <a:gd name="connsiteX791-20483" fmla="*/ 5207952 w 12330774"/>
                <a:gd name="connsiteY791-20484" fmla="*/ 2080092 h 4714424"/>
                <a:gd name="connsiteX792-20485" fmla="*/ 5227746 w 12330774"/>
                <a:gd name="connsiteY792-20486" fmla="*/ 2064270 h 4714424"/>
                <a:gd name="connsiteX793-20487" fmla="*/ 5226706 w 12330774"/>
                <a:gd name="connsiteY793-20488" fmla="*/ 2064270 h 4714424"/>
                <a:gd name="connsiteX794-20489" fmla="*/ 5221497 w 12330774"/>
                <a:gd name="connsiteY794-20490" fmla="*/ 1874400 h 4714424"/>
                <a:gd name="connsiteX795-20491" fmla="*/ 5197535 w 12330774"/>
                <a:gd name="connsiteY795-20492" fmla="*/ 1846711 h 4714424"/>
                <a:gd name="connsiteX796-20493" fmla="*/ 5081894 w 12330774"/>
                <a:gd name="connsiteY796-20494" fmla="*/ 1851986 h 4714424"/>
                <a:gd name="connsiteX797-20495" fmla="*/ 4828737 w 12330774"/>
                <a:gd name="connsiteY797-20496" fmla="*/ 1859895 h 4714424"/>
                <a:gd name="connsiteX798-20497" fmla="*/ 4808943 w 12330774"/>
                <a:gd name="connsiteY798-20498" fmla="*/ 1875717 h 4714424"/>
                <a:gd name="connsiteX799-20499" fmla="*/ 4812067 w 12330774"/>
                <a:gd name="connsiteY799-20500" fmla="*/ 2065587 h 4714424"/>
                <a:gd name="connsiteX800-20501" fmla="*/ 4836029 w 12330774"/>
                <a:gd name="connsiteY800-20502" fmla="*/ 2094597 h 4714424"/>
                <a:gd name="connsiteX801-20503" fmla="*/ 4952711 w 12330774"/>
                <a:gd name="connsiteY801-20504" fmla="*/ 2090638 h 4714424"/>
                <a:gd name="connsiteX802-20505" fmla="*/ 4972505 w 12330774"/>
                <a:gd name="connsiteY802-20506" fmla="*/ 2074816 h 4714424"/>
                <a:gd name="connsiteX803-20507" fmla="*/ 4972505 w 12330774"/>
                <a:gd name="connsiteY803-20508" fmla="*/ 2073500 h 4714424"/>
                <a:gd name="connsiteX804-20509" fmla="*/ 4968337 w 12330774"/>
                <a:gd name="connsiteY804-20510" fmla="*/ 1883630 h 4714424"/>
                <a:gd name="connsiteX805-20511" fmla="*/ 4944378 w 12330774"/>
                <a:gd name="connsiteY805-20512" fmla="*/ 1855941 h 4714424"/>
                <a:gd name="connsiteX806-20513" fmla="*/ 4828737 w 12330774"/>
                <a:gd name="connsiteY806-20514" fmla="*/ 1859895 h 4714424"/>
                <a:gd name="connsiteX807-20515" fmla="*/ 4575576 w 12330774"/>
                <a:gd name="connsiteY807-20516" fmla="*/ 1866487 h 4714424"/>
                <a:gd name="connsiteX808-20517" fmla="*/ 4555782 w 12330774"/>
                <a:gd name="connsiteY808-20518" fmla="*/ 1882313 h 4714424"/>
                <a:gd name="connsiteX809-20519" fmla="*/ 4557867 w 12330774"/>
                <a:gd name="connsiteY809-20520" fmla="*/ 2072179 h 4714424"/>
                <a:gd name="connsiteX810-20521" fmla="*/ 4580785 w 12330774"/>
                <a:gd name="connsiteY810-20522" fmla="*/ 2101189 h 4714424"/>
                <a:gd name="connsiteX811-20523" fmla="*/ 4697470 w 12330774"/>
                <a:gd name="connsiteY811-20524" fmla="*/ 2098551 h 4714424"/>
                <a:gd name="connsiteX812-20525" fmla="*/ 4717264 w 12330774"/>
                <a:gd name="connsiteY812-20526" fmla="*/ 2082729 h 4714424"/>
                <a:gd name="connsiteX813-20527" fmla="*/ 4714136 w 12330774"/>
                <a:gd name="connsiteY813-20528" fmla="*/ 1892860 h 4714424"/>
                <a:gd name="connsiteX814-20529" fmla="*/ 4690177 w 12330774"/>
                <a:gd name="connsiteY814-20530" fmla="*/ 1863854 h 4714424"/>
                <a:gd name="connsiteX815-20531" fmla="*/ 4575576 w 12330774"/>
                <a:gd name="connsiteY815-20532" fmla="*/ 1866487 h 4714424"/>
                <a:gd name="connsiteX816-20533" fmla="*/ 4322419 w 12330774"/>
                <a:gd name="connsiteY816-20534" fmla="*/ 1869125 h 4714424"/>
                <a:gd name="connsiteX817-20535" fmla="*/ 4301582 w 12330774"/>
                <a:gd name="connsiteY817-20536" fmla="*/ 1886268 h 4714424"/>
                <a:gd name="connsiteX818-20537" fmla="*/ 4301582 w 12330774"/>
                <a:gd name="connsiteY818-20538" fmla="*/ 2074817 h 4714424"/>
                <a:gd name="connsiteX819-20539" fmla="*/ 4324503 w 12330774"/>
                <a:gd name="connsiteY819-20540" fmla="*/ 2103827 h 4714424"/>
                <a:gd name="connsiteX820-20541" fmla="*/ 4441185 w 12330774"/>
                <a:gd name="connsiteY820-20542" fmla="*/ 2103827 h 4714424"/>
                <a:gd name="connsiteX821-20543" fmla="*/ 4462019 w 12330774"/>
                <a:gd name="connsiteY821-20544" fmla="*/ 2086684 h 4714424"/>
                <a:gd name="connsiteX822-20545" fmla="*/ 4459935 w 12330774"/>
                <a:gd name="connsiteY822-20546" fmla="*/ 2086684 h 4714424"/>
                <a:gd name="connsiteX823-20547" fmla="*/ 4459935 w 12330774"/>
                <a:gd name="connsiteY823-20548" fmla="*/ 1898135 h 4714424"/>
                <a:gd name="connsiteX824-20549" fmla="*/ 4437017 w 12330774"/>
                <a:gd name="connsiteY824-20550" fmla="*/ 1869125 h 4714424"/>
                <a:gd name="connsiteX825-20551" fmla="*/ 4322419 w 12330774"/>
                <a:gd name="connsiteY825-20552" fmla="*/ 1869125 h 4714424"/>
                <a:gd name="connsiteX826-20553" fmla="*/ 4071343 w 12330774"/>
                <a:gd name="connsiteY826-20554" fmla="*/ 1866487 h 4714424"/>
                <a:gd name="connsiteX827-20555" fmla="*/ 4049465 w 12330774"/>
                <a:gd name="connsiteY827-20556" fmla="*/ 1883630 h 4714424"/>
                <a:gd name="connsiteX828-20557" fmla="*/ 4045297 w 12330774"/>
                <a:gd name="connsiteY828-20558" fmla="*/ 2070862 h 4714424"/>
                <a:gd name="connsiteX829-20559" fmla="*/ 4067178 w 12330774"/>
                <a:gd name="connsiteY829-20560" fmla="*/ 2101189 h 4714424"/>
                <a:gd name="connsiteX830-20561" fmla="*/ 4184900 w 12330774"/>
                <a:gd name="connsiteY830-20562" fmla="*/ 2103827 h 4714424"/>
                <a:gd name="connsiteX831-20563" fmla="*/ 4205737 w 12330774"/>
                <a:gd name="connsiteY831-20564" fmla="*/ 2086684 h 4714424"/>
                <a:gd name="connsiteX832-20565" fmla="*/ 4205737 w 12330774"/>
                <a:gd name="connsiteY832-20566" fmla="*/ 2088005 h 4714424"/>
                <a:gd name="connsiteX833-20567" fmla="*/ 4207818 w 12330774"/>
                <a:gd name="connsiteY833-20568" fmla="*/ 1899452 h 4714424"/>
                <a:gd name="connsiteX834-20569" fmla="*/ 4184900 w 12330774"/>
                <a:gd name="connsiteY834-20570" fmla="*/ 1869125 h 4714424"/>
                <a:gd name="connsiteX835-20571" fmla="*/ 4071343 w 12330774"/>
                <a:gd name="connsiteY835-20572" fmla="*/ 1866487 h 4714424"/>
                <a:gd name="connsiteX836-20573" fmla="*/ 2720120 w 12330774"/>
                <a:gd name="connsiteY836-20574" fmla="*/ 2201400 h 4714424"/>
                <a:gd name="connsiteX837-20575" fmla="*/ 2982657 w 12330774"/>
                <a:gd name="connsiteY837-20576" fmla="*/ 3970874 h 4714424"/>
                <a:gd name="connsiteX838-20577" fmla="*/ 4862072 w 12330774"/>
                <a:gd name="connsiteY838-20578" fmla="*/ 4044717 h 4714424"/>
                <a:gd name="connsiteX839-20579" fmla="*/ 4579744 w 12330774"/>
                <a:gd name="connsiteY839-20580" fmla="*/ 2201400 h 4714424"/>
                <a:gd name="connsiteX840-20581" fmla="*/ 4036964 w 12330774"/>
                <a:gd name="connsiteY840-20582" fmla="*/ 2196124 h 4714424"/>
                <a:gd name="connsiteX841-20583" fmla="*/ 4038007 w 12330774"/>
                <a:gd name="connsiteY841-20584" fmla="*/ 2197441 h 4714424"/>
                <a:gd name="connsiteX842-20585" fmla="*/ 2720120 w 12330774"/>
                <a:gd name="connsiteY842-20586" fmla="*/ 2201400 h 4714424"/>
                <a:gd name="connsiteX843-20587" fmla="*/ 3815061 w 12330774"/>
                <a:gd name="connsiteY843-20588" fmla="*/ 1855941 h 4714424"/>
                <a:gd name="connsiteX844-20589" fmla="*/ 3793180 w 12330774"/>
                <a:gd name="connsiteY844-20590" fmla="*/ 1873083 h 4714424"/>
                <a:gd name="connsiteX845-20591" fmla="*/ 3790056 w 12330774"/>
                <a:gd name="connsiteY845-20592" fmla="*/ 2060316 h 4714424"/>
                <a:gd name="connsiteX846-20593" fmla="*/ 3812977 w 12330774"/>
                <a:gd name="connsiteY846-20594" fmla="*/ 2090638 h 4714424"/>
                <a:gd name="connsiteX847-20595" fmla="*/ 3927575 w 12330774"/>
                <a:gd name="connsiteY847-20596" fmla="*/ 2094597 h 4714424"/>
                <a:gd name="connsiteX848-20597" fmla="*/ 3949452 w 12330774"/>
                <a:gd name="connsiteY848-20598" fmla="*/ 2076138 h 4714424"/>
                <a:gd name="connsiteX849-20599" fmla="*/ 3948412 w 12330774"/>
                <a:gd name="connsiteY849-20600" fmla="*/ 2076138 h 4714424"/>
                <a:gd name="connsiteX850-20601" fmla="*/ 3953617 w 12330774"/>
                <a:gd name="connsiteY850-20602" fmla="*/ 1890222 h 4714424"/>
                <a:gd name="connsiteX851-20603" fmla="*/ 3931743 w 12330774"/>
                <a:gd name="connsiteY851-20604" fmla="*/ 1859895 h 4714424"/>
                <a:gd name="connsiteX852-20605" fmla="*/ 3815061 w 12330774"/>
                <a:gd name="connsiteY852-20606" fmla="*/ 1855941 h 4714424"/>
                <a:gd name="connsiteX853-20607" fmla="*/ 3559817 w 12330774"/>
                <a:gd name="connsiteY853-20608" fmla="*/ 1850665 h 4714424"/>
                <a:gd name="connsiteX854-20609" fmla="*/ 3537939 w 12330774"/>
                <a:gd name="connsiteY854-20610" fmla="*/ 1867808 h 4714424"/>
                <a:gd name="connsiteX855-20611" fmla="*/ 3537939 w 12330774"/>
                <a:gd name="connsiteY855-20612" fmla="*/ 2056357 h 4714424"/>
                <a:gd name="connsiteX856-20613" fmla="*/ 3560860 w 12330774"/>
                <a:gd name="connsiteY856-20614" fmla="*/ 2085367 h 4714424"/>
                <a:gd name="connsiteX857-20615" fmla="*/ 3675458 w 12330774"/>
                <a:gd name="connsiteY857-20616" fmla="*/ 2086684 h 4714424"/>
                <a:gd name="connsiteX858-20617" fmla="*/ 3696295 w 12330774"/>
                <a:gd name="connsiteY858-20618" fmla="*/ 2069545 h 4714424"/>
                <a:gd name="connsiteX859-20619" fmla="*/ 3697335 w 12330774"/>
                <a:gd name="connsiteY859-20620" fmla="*/ 2070862 h 4714424"/>
                <a:gd name="connsiteX860-20621" fmla="*/ 3699420 w 12330774"/>
                <a:gd name="connsiteY860-20622" fmla="*/ 1882313 h 4714424"/>
                <a:gd name="connsiteX861-20623" fmla="*/ 3676498 w 12330774"/>
                <a:gd name="connsiteY861-20624" fmla="*/ 1851986 h 4714424"/>
                <a:gd name="connsiteX862-20625" fmla="*/ 3559817 w 12330774"/>
                <a:gd name="connsiteY862-20626" fmla="*/ 1850665 h 4714424"/>
                <a:gd name="connsiteX863-20627" fmla="*/ 3303532 w 12330774"/>
                <a:gd name="connsiteY863-20628" fmla="*/ 1849348 h 4714424"/>
                <a:gd name="connsiteX864-20629" fmla="*/ 3283738 w 12330774"/>
                <a:gd name="connsiteY864-20630" fmla="*/ 1866487 h 4714424"/>
                <a:gd name="connsiteX865-20631" fmla="*/ 3283738 w 12330774"/>
                <a:gd name="connsiteY865-20632" fmla="*/ 2055040 h 4714424"/>
                <a:gd name="connsiteX866-20633" fmla="*/ 3306660 w 12330774"/>
                <a:gd name="connsiteY866-20634" fmla="*/ 2084046 h 4714424"/>
                <a:gd name="connsiteX867-20635" fmla="*/ 3421257 w 12330774"/>
                <a:gd name="connsiteY867-20636" fmla="*/ 2084046 h 4714424"/>
                <a:gd name="connsiteX868-20637" fmla="*/ 3442095 w 12330774"/>
                <a:gd name="connsiteY868-20638" fmla="*/ 2066908 h 4714424"/>
                <a:gd name="connsiteX869-20639" fmla="*/ 3443135 w 12330774"/>
                <a:gd name="connsiteY869-20640" fmla="*/ 2066908 h 4714424"/>
                <a:gd name="connsiteX870-20641" fmla="*/ 3443135 w 12330774"/>
                <a:gd name="connsiteY870-20642" fmla="*/ 1878354 h 4714424"/>
                <a:gd name="connsiteX871-20643" fmla="*/ 3420213 w 12330774"/>
                <a:gd name="connsiteY871-20644" fmla="*/ 1849349 h 4714424"/>
                <a:gd name="connsiteX872-20645" fmla="*/ 3303532 w 12330774"/>
                <a:gd name="connsiteY872-20646" fmla="*/ 1849348 h 4714424"/>
                <a:gd name="connsiteX873-20647" fmla="*/ 3045166 w 12330774"/>
                <a:gd name="connsiteY873-20648" fmla="*/ 1854624 h 4714424"/>
                <a:gd name="connsiteX874-20649" fmla="*/ 3025372 w 12330774"/>
                <a:gd name="connsiteY874-20650" fmla="*/ 1870446 h 4714424"/>
                <a:gd name="connsiteX875-20651" fmla="*/ 3028497 w 12330774"/>
                <a:gd name="connsiteY875-20652" fmla="*/ 2060316 h 4714424"/>
                <a:gd name="connsiteX876-20653" fmla="*/ 3052459 w 12330774"/>
                <a:gd name="connsiteY876-20654" fmla="*/ 2089322 h 4714424"/>
                <a:gd name="connsiteX877-20655" fmla="*/ 3168097 w 12330774"/>
                <a:gd name="connsiteY877-20656" fmla="*/ 2086684 h 4714424"/>
                <a:gd name="connsiteX878-20657" fmla="*/ 3187894 w 12330774"/>
                <a:gd name="connsiteY878-20658" fmla="*/ 2069546 h 4714424"/>
                <a:gd name="connsiteX879-20659" fmla="*/ 3186850 w 12330774"/>
                <a:gd name="connsiteY879-20660" fmla="*/ 2069545 h 4714424"/>
                <a:gd name="connsiteX880-20661" fmla="*/ 3184766 w 12330774"/>
                <a:gd name="connsiteY880-20662" fmla="*/ 1880992 h 4714424"/>
                <a:gd name="connsiteX881-20663" fmla="*/ 3161848 w 12330774"/>
                <a:gd name="connsiteY881-20664" fmla="*/ 1851986 h 4714424"/>
                <a:gd name="connsiteX882-20665" fmla="*/ 3045166 w 12330774"/>
                <a:gd name="connsiteY882-20666" fmla="*/ 1854624 h 4714424"/>
                <a:gd name="connsiteX883-20667" fmla="*/ 772987 w 12330774"/>
                <a:gd name="connsiteY883-20668" fmla="*/ 2412362 h 4714424"/>
                <a:gd name="connsiteX884-20669" fmla="*/ 1063651 w 12330774"/>
                <a:gd name="connsiteY884-20670" fmla="*/ 4156790 h 4714424"/>
                <a:gd name="connsiteX885-20671" fmla="*/ 2824300 w 12330774"/>
                <a:gd name="connsiteY885-20672" fmla="*/ 3976150 h 4714424"/>
                <a:gd name="connsiteX886-20673" fmla="*/ 2536764 w 12330774"/>
                <a:gd name="connsiteY886-20674" fmla="*/ 2210629 h 4714424"/>
                <a:gd name="connsiteX887-20675" fmla="*/ 2536764 w 12330774"/>
                <a:gd name="connsiteY887-20676" fmla="*/ 2211946 h 4714424"/>
                <a:gd name="connsiteX888-20677" fmla="*/ 772987 w 12330774"/>
                <a:gd name="connsiteY888-20678" fmla="*/ 2412362 h 4714424"/>
                <a:gd name="connsiteX889-20679" fmla="*/ 2789921 w 12330774"/>
                <a:gd name="connsiteY889-20680" fmla="*/ 1862533 h 4714424"/>
                <a:gd name="connsiteX890-20681" fmla="*/ 2770128 w 12330774"/>
                <a:gd name="connsiteY890-20682" fmla="*/ 1878355 h 4714424"/>
                <a:gd name="connsiteX891-20683" fmla="*/ 2775336 w 12330774"/>
                <a:gd name="connsiteY891-20684" fmla="*/ 2068225 h 4714424"/>
                <a:gd name="connsiteX892-20685" fmla="*/ 2799298 w 12330774"/>
                <a:gd name="connsiteY892-20686" fmla="*/ 2095914 h 4714424"/>
                <a:gd name="connsiteX893-20687" fmla="*/ 2913899 w 12330774"/>
                <a:gd name="connsiteY893-20688" fmla="*/ 2091959 h 4714424"/>
                <a:gd name="connsiteX894-20689" fmla="*/ 2926138 w 12330774"/>
                <a:gd name="connsiteY894-20690" fmla="*/ 2087510 h 4714424"/>
                <a:gd name="connsiteX895-20691" fmla="*/ 2933672 w 12330774"/>
                <a:gd name="connsiteY895-20692" fmla="*/ 2076170 h 4714424"/>
                <a:gd name="connsiteX896-20693" fmla="*/ 2933693 w 12330774"/>
                <a:gd name="connsiteY896-20694" fmla="*/ 2077454 h 4714424"/>
                <a:gd name="connsiteX897-20695" fmla="*/ 2933693 w 12330774"/>
                <a:gd name="connsiteY897-20696" fmla="*/ 2076138 h 4714424"/>
                <a:gd name="connsiteX898-20697" fmla="*/ 2933672 w 12330774"/>
                <a:gd name="connsiteY898-20698" fmla="*/ 2076170 h 4714424"/>
                <a:gd name="connsiteX899-20699" fmla="*/ 2930565 w 12330774"/>
                <a:gd name="connsiteY899-20700" fmla="*/ 1887584 h 4714424"/>
                <a:gd name="connsiteX900-20701" fmla="*/ 2906607 w 12330774"/>
                <a:gd name="connsiteY900-20702" fmla="*/ 1858578 h 4714424"/>
                <a:gd name="connsiteX901-20703" fmla="*/ 2789921 w 12330774"/>
                <a:gd name="connsiteY901-20704" fmla="*/ 1862533 h 4714424"/>
                <a:gd name="connsiteX902-20705" fmla="*/ 2532596 w 12330774"/>
                <a:gd name="connsiteY902-20706" fmla="*/ 1873084 h 4714424"/>
                <a:gd name="connsiteX903-20707" fmla="*/ 2513843 w 12330774"/>
                <a:gd name="connsiteY903-20708" fmla="*/ 1888905 h 4714424"/>
                <a:gd name="connsiteX904-20709" fmla="*/ 2520095 w 12330774"/>
                <a:gd name="connsiteY904-20710" fmla="*/ 2080092 h 4714424"/>
                <a:gd name="connsiteX905-20711" fmla="*/ 2544057 w 12330774"/>
                <a:gd name="connsiteY905-20712" fmla="*/ 2107781 h 4714424"/>
                <a:gd name="connsiteX906-20713" fmla="*/ 2659695 w 12330774"/>
                <a:gd name="connsiteY906-20714" fmla="*/ 2102506 h 4714424"/>
                <a:gd name="connsiteX907-20715" fmla="*/ 2679492 w 12330774"/>
                <a:gd name="connsiteY907-20716" fmla="*/ 2086684 h 4714424"/>
                <a:gd name="connsiteX908-20717" fmla="*/ 2678448 w 12330774"/>
                <a:gd name="connsiteY908-20718" fmla="*/ 2084047 h 4714424"/>
                <a:gd name="connsiteX909-20719" fmla="*/ 2673240 w 12330774"/>
                <a:gd name="connsiteY909-20720" fmla="*/ 1894176 h 4714424"/>
                <a:gd name="connsiteX910-20721" fmla="*/ 2649278 w 12330774"/>
                <a:gd name="connsiteY910-20722" fmla="*/ 1866487 h 4714424"/>
                <a:gd name="connsiteX911-20723" fmla="*/ 2532596 w 12330774"/>
                <a:gd name="connsiteY911-20724" fmla="*/ 1873084 h 4714424"/>
                <a:gd name="connsiteX912-20725" fmla="*/ 2278395 w 12330774"/>
                <a:gd name="connsiteY912-20726" fmla="*/ 1890222 h 4714424"/>
                <a:gd name="connsiteX913-20727" fmla="*/ 2259645 w 12330774"/>
                <a:gd name="connsiteY913-20728" fmla="*/ 1906044 h 4714424"/>
                <a:gd name="connsiteX914-20729" fmla="*/ 2267978 w 12330774"/>
                <a:gd name="connsiteY914-20730" fmla="*/ 2097235 h 4714424"/>
                <a:gd name="connsiteX915-20731" fmla="*/ 2291940 w 12330774"/>
                <a:gd name="connsiteY915-20732" fmla="*/ 2124924 h 4714424"/>
                <a:gd name="connsiteX916-20733" fmla="*/ 2406538 w 12330774"/>
                <a:gd name="connsiteY916-20734" fmla="*/ 2117011 h 4714424"/>
                <a:gd name="connsiteX917-20735" fmla="*/ 2425291 w 12330774"/>
                <a:gd name="connsiteY917-20736" fmla="*/ 2101189 h 4714424"/>
                <a:gd name="connsiteX918-20737" fmla="*/ 2425291 w 12330774"/>
                <a:gd name="connsiteY918-20738" fmla="*/ 2099868 h 4714424"/>
                <a:gd name="connsiteX919-20739" fmla="*/ 2417999 w 12330774"/>
                <a:gd name="connsiteY919-20740" fmla="*/ 1910003 h 4714424"/>
                <a:gd name="connsiteX920-20741" fmla="*/ 2394037 w 12330774"/>
                <a:gd name="connsiteY920-20742" fmla="*/ 1882313 h 4714424"/>
                <a:gd name="connsiteX921-20743" fmla="*/ 2278395 w 12330774"/>
                <a:gd name="connsiteY921-20744" fmla="*/ 1890222 h 4714424"/>
                <a:gd name="connsiteX922-20745" fmla="*/ 2020030 w 12330774"/>
                <a:gd name="connsiteY922-20746" fmla="*/ 1910003 h 4714424"/>
                <a:gd name="connsiteX923-20747" fmla="*/ 2001276 w 12330774"/>
                <a:gd name="connsiteY923-20748" fmla="*/ 1925824 h 4714424"/>
                <a:gd name="connsiteX924-20749" fmla="*/ 2011693 w 12330774"/>
                <a:gd name="connsiteY924-20750" fmla="*/ 2117011 h 4714424"/>
                <a:gd name="connsiteX925-20751" fmla="*/ 2036699 w 12330774"/>
                <a:gd name="connsiteY925-20752" fmla="*/ 2144700 h 4714424"/>
                <a:gd name="connsiteX926-20753" fmla="*/ 2152337 w 12330774"/>
                <a:gd name="connsiteY926-20754" fmla="*/ 2135470 h 4714424"/>
                <a:gd name="connsiteX927-20755" fmla="*/ 2171090 w 12330774"/>
                <a:gd name="connsiteY927-20756" fmla="*/ 2119648 h 4714424"/>
                <a:gd name="connsiteX928-20757" fmla="*/ 2161714 w 12330774"/>
                <a:gd name="connsiteY928-20758" fmla="*/ 1928462 h 4714424"/>
                <a:gd name="connsiteX929-20759" fmla="*/ 2136711 w 12330774"/>
                <a:gd name="connsiteY929-20760" fmla="*/ 1900773 h 4714424"/>
                <a:gd name="connsiteX930-20761" fmla="*/ 2020030 w 12330774"/>
                <a:gd name="connsiteY930-20762" fmla="*/ 1910003 h 4714424"/>
                <a:gd name="connsiteX931-20763" fmla="*/ 1764785 w 12330774"/>
                <a:gd name="connsiteY931-20764" fmla="*/ 1935054 h 4714424"/>
                <a:gd name="connsiteX932-20765" fmla="*/ 1747075 w 12330774"/>
                <a:gd name="connsiteY932-20766" fmla="*/ 1950876 h 4714424"/>
                <a:gd name="connsiteX933-20767" fmla="*/ 1759576 w 12330774"/>
                <a:gd name="connsiteY933-20768" fmla="*/ 2142062 h 4714424"/>
                <a:gd name="connsiteX934-20769" fmla="*/ 1784582 w 12330774"/>
                <a:gd name="connsiteY934-20770" fmla="*/ 2168435 h 4714424"/>
                <a:gd name="connsiteX935-20771" fmla="*/ 1899180 w 12330774"/>
                <a:gd name="connsiteY935-20772" fmla="*/ 2156567 h 4714424"/>
                <a:gd name="connsiteX936-20773" fmla="*/ 1917858 w 12330774"/>
                <a:gd name="connsiteY936-20774" fmla="*/ 2140809 h 4714424"/>
                <a:gd name="connsiteX937-20775" fmla="*/ 1917933 w 12330774"/>
                <a:gd name="connsiteY937-20776" fmla="*/ 2142062 h 4714424"/>
                <a:gd name="connsiteX938-20777" fmla="*/ 1917933 w 12330774"/>
                <a:gd name="connsiteY938-20778" fmla="*/ 2140746 h 4714424"/>
                <a:gd name="connsiteX939-20779" fmla="*/ 1917858 w 12330774"/>
                <a:gd name="connsiteY939-20780" fmla="*/ 2140809 h 4714424"/>
                <a:gd name="connsiteX940-20781" fmla="*/ 1906472 w 12330774"/>
                <a:gd name="connsiteY940-20782" fmla="*/ 1950876 h 4714424"/>
                <a:gd name="connsiteX941-20783" fmla="*/ 1881467 w 12330774"/>
                <a:gd name="connsiteY941-20784" fmla="*/ 1923187 h 4714424"/>
                <a:gd name="connsiteX942-20785" fmla="*/ 1764785 w 12330774"/>
                <a:gd name="connsiteY942-20786" fmla="*/ 1935054 h 4714424"/>
                <a:gd name="connsiteX943-20787" fmla="*/ 1510584 w 12330774"/>
                <a:gd name="connsiteY943-20788" fmla="*/ 1961422 h 4714424"/>
                <a:gd name="connsiteX944-20789" fmla="*/ 1492874 w 12330774"/>
                <a:gd name="connsiteY944-20790" fmla="*/ 1975927 h 4714424"/>
                <a:gd name="connsiteX945-20791" fmla="*/ 1507460 w 12330774"/>
                <a:gd name="connsiteY945-20792" fmla="*/ 2168435 h 4714424"/>
                <a:gd name="connsiteX946-20793" fmla="*/ 1532465 w 12330774"/>
                <a:gd name="connsiteY946-20794" fmla="*/ 2194803 h 4714424"/>
                <a:gd name="connsiteX947-20795" fmla="*/ 1647063 w 12330774"/>
                <a:gd name="connsiteY947-20796" fmla="*/ 2181619 h 4714424"/>
                <a:gd name="connsiteX948-20797" fmla="*/ 1664773 w 12330774"/>
                <a:gd name="connsiteY948-20798" fmla="*/ 2167114 h 4714424"/>
                <a:gd name="connsiteX949-20799" fmla="*/ 1651231 w 12330774"/>
                <a:gd name="connsiteY949-20800" fmla="*/ 1974610 h 4714424"/>
                <a:gd name="connsiteX950-20801" fmla="*/ 1626225 w 12330774"/>
                <a:gd name="connsiteY950-20802" fmla="*/ 1948238 h 4714424"/>
                <a:gd name="connsiteX951-20803" fmla="*/ 1510584 w 12330774"/>
                <a:gd name="connsiteY951-20804" fmla="*/ 1961422 h 4714424"/>
                <a:gd name="connsiteX952-20805" fmla="*/ 1255343 w 12330774"/>
                <a:gd name="connsiteY952-20806" fmla="*/ 1993070 h 4714424"/>
                <a:gd name="connsiteX953-20807" fmla="*/ 1237633 w 12330774"/>
                <a:gd name="connsiteY953-20808" fmla="*/ 2007571 h 4714424"/>
                <a:gd name="connsiteX954-20809" fmla="*/ 1254303 w 12330774"/>
                <a:gd name="connsiteY954-20810" fmla="*/ 2200078 h 4714424"/>
                <a:gd name="connsiteX955-20811" fmla="*/ 1280349 w 12330774"/>
                <a:gd name="connsiteY955-20812" fmla="*/ 2226451 h 4714424"/>
                <a:gd name="connsiteX956-20813" fmla="*/ 1394946 w 12330774"/>
                <a:gd name="connsiteY956-20814" fmla="*/ 2211946 h 4714424"/>
                <a:gd name="connsiteX957-20815" fmla="*/ 1412656 w 12330774"/>
                <a:gd name="connsiteY957-20816" fmla="*/ 2197441 h 4714424"/>
                <a:gd name="connsiteX958-20817" fmla="*/ 1411615 w 12330774"/>
                <a:gd name="connsiteY958-20818" fmla="*/ 2196124 h 4714424"/>
                <a:gd name="connsiteX959-20819" fmla="*/ 1395986 w 12330774"/>
                <a:gd name="connsiteY959-20820" fmla="*/ 2003616 h 4714424"/>
                <a:gd name="connsiteX960-20821" fmla="*/ 1370984 w 12330774"/>
                <a:gd name="connsiteY960-20822" fmla="*/ 1977244 h 4714424"/>
                <a:gd name="connsiteX961-20823" fmla="*/ 1255343 w 12330774"/>
                <a:gd name="connsiteY961-20824" fmla="*/ 1993070 h 4714424"/>
                <a:gd name="connsiteX962-20825" fmla="*/ 1001142 w 12330774"/>
                <a:gd name="connsiteY962-20826" fmla="*/ 2031306 h 4714424"/>
                <a:gd name="connsiteX963-20827" fmla="*/ 984473 w 12330774"/>
                <a:gd name="connsiteY963-20828" fmla="*/ 2045811 h 4714424"/>
                <a:gd name="connsiteX964-20829" fmla="*/ 1003226 w 12330774"/>
                <a:gd name="connsiteY964-20830" fmla="*/ 2238319 h 4714424"/>
                <a:gd name="connsiteX965-20831" fmla="*/ 1029272 w 12330774"/>
                <a:gd name="connsiteY965-20832" fmla="*/ 2263370 h 4714424"/>
                <a:gd name="connsiteX966-20833" fmla="*/ 1143870 w 12330774"/>
                <a:gd name="connsiteY966-20834" fmla="*/ 2246227 h 4714424"/>
                <a:gd name="connsiteX967-20835" fmla="*/ 1160539 w 12330774"/>
                <a:gd name="connsiteY967-20836" fmla="*/ 2231722 h 4714424"/>
                <a:gd name="connsiteX968-20837" fmla="*/ 1142829 w 12330774"/>
                <a:gd name="connsiteY968-20838" fmla="*/ 2039219 h 4714424"/>
                <a:gd name="connsiteX969-20839" fmla="*/ 1116783 w 12330774"/>
                <a:gd name="connsiteY969-20840" fmla="*/ 2014168 h 4714424"/>
                <a:gd name="connsiteX970-20841" fmla="*/ 1001142 w 12330774"/>
                <a:gd name="connsiteY970-20842" fmla="*/ 2031306 h 4714424"/>
                <a:gd name="connsiteX971-20843" fmla="*/ 746941 w 12330774"/>
                <a:gd name="connsiteY971-20844" fmla="*/ 2073500 h 4714424"/>
                <a:gd name="connsiteX972-20845" fmla="*/ 730275 w 12330774"/>
                <a:gd name="connsiteY972-20846" fmla="*/ 2086684 h 4714424"/>
                <a:gd name="connsiteX973-20847" fmla="*/ 752150 w 12330774"/>
                <a:gd name="connsiteY973-20848" fmla="*/ 2280508 h 4714424"/>
                <a:gd name="connsiteX974-20849" fmla="*/ 778196 w 12330774"/>
                <a:gd name="connsiteY974-20850" fmla="*/ 2305564 h 4714424"/>
                <a:gd name="connsiteX975-20851" fmla="*/ 891753 w 12330774"/>
                <a:gd name="connsiteY975-20852" fmla="*/ 2285784 h 4714424"/>
                <a:gd name="connsiteX976-20853" fmla="*/ 908422 w 12330774"/>
                <a:gd name="connsiteY976-20854" fmla="*/ 2271278 h 4714424"/>
                <a:gd name="connsiteX977-20855" fmla="*/ 888629 w 12330774"/>
                <a:gd name="connsiteY977-20856" fmla="*/ 2078775 h 4714424"/>
                <a:gd name="connsiteX978-20857" fmla="*/ 862582 w 12330774"/>
                <a:gd name="connsiteY978-20858" fmla="*/ 2053719 h 4714424"/>
                <a:gd name="connsiteX979-20859" fmla="*/ 746941 w 12330774"/>
                <a:gd name="connsiteY979-20860" fmla="*/ 2073500 h 4714424"/>
                <a:gd name="connsiteX980-20861" fmla="*/ 492744 w 12330774"/>
                <a:gd name="connsiteY980-20862" fmla="*/ 2120965 h 4714424"/>
                <a:gd name="connsiteX981-20863" fmla="*/ 477115 w 12330774"/>
                <a:gd name="connsiteY981-20864" fmla="*/ 2134154 h 4714424"/>
                <a:gd name="connsiteX982-20865" fmla="*/ 502117 w 12330774"/>
                <a:gd name="connsiteY982-20866" fmla="*/ 2327978 h 4714424"/>
                <a:gd name="connsiteX983-20867" fmla="*/ 528163 w 12330774"/>
                <a:gd name="connsiteY983-20868" fmla="*/ 2351713 h 4714424"/>
                <a:gd name="connsiteX984-20869" fmla="*/ 641720 w 12330774"/>
                <a:gd name="connsiteY984-20870" fmla="*/ 2329294 h 4714424"/>
                <a:gd name="connsiteX985-20871" fmla="*/ 657204 w 12330774"/>
                <a:gd name="connsiteY985-20872" fmla="*/ 2316230 h 4714424"/>
                <a:gd name="connsiteX986-20873" fmla="*/ 657346 w 12330774"/>
                <a:gd name="connsiteY986-20874" fmla="*/ 2317427 h 4714424"/>
                <a:gd name="connsiteX987-20875" fmla="*/ 657346 w 12330774"/>
                <a:gd name="connsiteY987-20876" fmla="*/ 2316111 h 4714424"/>
                <a:gd name="connsiteX988-20877" fmla="*/ 657204 w 12330774"/>
                <a:gd name="connsiteY988-20878" fmla="*/ 2316230 h 4714424"/>
                <a:gd name="connsiteX989-20879" fmla="*/ 634428 w 12330774"/>
                <a:gd name="connsiteY989-20880" fmla="*/ 2123603 h 4714424"/>
                <a:gd name="connsiteX990-20881" fmla="*/ 608382 w 12330774"/>
                <a:gd name="connsiteY990-20882" fmla="*/ 2098551 h 4714424"/>
                <a:gd name="connsiteX991-20883" fmla="*/ 492744 w 12330774"/>
                <a:gd name="connsiteY991-20884" fmla="*/ 2120965 h 4714424"/>
                <a:gd name="connsiteX992-20885" fmla="*/ 237499 w 12330774"/>
                <a:gd name="connsiteY992-20886" fmla="*/ 2176343 h 4714424"/>
                <a:gd name="connsiteX993-20887" fmla="*/ 222914 w 12330774"/>
                <a:gd name="connsiteY993-20888" fmla="*/ 2188211 h 4714424"/>
                <a:gd name="connsiteX994-20889" fmla="*/ 252084 w 12330774"/>
                <a:gd name="connsiteY994-20890" fmla="*/ 2383356 h 4714424"/>
                <a:gd name="connsiteX995-20891" fmla="*/ 279171 w 12330774"/>
                <a:gd name="connsiteY995-20892" fmla="*/ 2407091 h 4714424"/>
                <a:gd name="connsiteX996-20893" fmla="*/ 391688 w 12330774"/>
                <a:gd name="connsiteY996-20894" fmla="*/ 2380719 h 4714424"/>
                <a:gd name="connsiteX997-20895" fmla="*/ 407313 w 12330774"/>
                <a:gd name="connsiteY997-20896" fmla="*/ 2367534 h 4714424"/>
                <a:gd name="connsiteX998-20897" fmla="*/ 406273 w 12330774"/>
                <a:gd name="connsiteY998-20898" fmla="*/ 2367535 h 4714424"/>
                <a:gd name="connsiteX999-20899" fmla="*/ 380227 w 12330774"/>
                <a:gd name="connsiteY999-20900" fmla="*/ 2173710 h 4714424"/>
                <a:gd name="connsiteX1000-20901" fmla="*/ 353140 w 12330774"/>
                <a:gd name="connsiteY1000-20902" fmla="*/ 2149976 h 4714424"/>
                <a:gd name="connsiteX1001-20903" fmla="*/ 237499 w 12330774"/>
                <a:gd name="connsiteY1001-20904" fmla="*/ 2176343 h 4714424"/>
                <a:gd name="connsiteX1002-20905" fmla="*/ 0 w 12330774"/>
                <a:gd name="connsiteY1002-20906" fmla="*/ 2149329 h 4714424"/>
                <a:gd name="connsiteX1003-20907" fmla="*/ 53213 w 12330774"/>
                <a:gd name="connsiteY1003-20908" fmla="*/ 2136125 h 4714424"/>
                <a:gd name="connsiteX1004-20909" fmla="*/ 4043212 w 12330774"/>
                <a:gd name="connsiteY1004-20910" fmla="*/ 1771552 h 4714424"/>
                <a:gd name="connsiteX1005-20911" fmla="*/ 8509436 w 12330774"/>
                <a:gd name="connsiteY1005-20912" fmla="*/ 1361490 h 4714424"/>
                <a:gd name="connsiteX1006-20913" fmla="*/ 11251466 w 12330774"/>
                <a:gd name="connsiteY1006-20914" fmla="*/ 554544 h 4714424"/>
                <a:gd name="connsiteX1007-20915" fmla="*/ 11970313 w 12330774"/>
                <a:gd name="connsiteY1007-20916" fmla="*/ 97008 h 4714424"/>
                <a:gd name="connsiteX1008-20917" fmla="*/ 12010811 w 12330774"/>
                <a:gd name="connsiteY1008-20918" fmla="*/ 36851 h 4714424"/>
                <a:gd name="connsiteX1009-20919" fmla="*/ 12028827 w 12330774"/>
                <a:gd name="connsiteY1009-20920" fmla="*/ 0 h 4714424"/>
                <a:gd name="connsiteX1010-20921" fmla="*/ 12064662 w 12330774"/>
                <a:gd name="connsiteY1010-20922" fmla="*/ 144107 h 4714424"/>
                <a:gd name="connsiteX1011-20923" fmla="*/ 12038031 w 12330774"/>
                <a:gd name="connsiteY1011-20924" fmla="*/ 118105 h 4714424"/>
                <a:gd name="connsiteX1012-20925" fmla="*/ 12006776 w 12330774"/>
                <a:gd name="connsiteY1012-20926" fmla="*/ 122064 h 4714424"/>
                <a:gd name="connsiteX1013-20927" fmla="*/ 11956768 w 12330774"/>
                <a:gd name="connsiteY1013-20928" fmla="*/ 185351 h 4714424"/>
                <a:gd name="connsiteX1014-20929" fmla="*/ 11953644 w 12330774"/>
                <a:gd name="connsiteY1014-20930" fmla="*/ 190626 h 4714424"/>
                <a:gd name="connsiteX1015-20931" fmla="*/ 11956768 w 12330774"/>
                <a:gd name="connsiteY1015-20932" fmla="*/ 197218 h 4714424"/>
                <a:gd name="connsiteX1016-20933" fmla="*/ 12061989 w 12330774"/>
                <a:gd name="connsiteY1016-20934" fmla="*/ 352807 h 4714424"/>
                <a:gd name="connsiteX1017-20935" fmla="*/ 12094287 w 12330774"/>
                <a:gd name="connsiteY1017-20936" fmla="*/ 356761 h 4714424"/>
                <a:gd name="connsiteX1018-20937" fmla="*/ 12079294 w 12330774"/>
                <a:gd name="connsiteY1018-20938" fmla="*/ 202948 h 4714424"/>
                <a:gd name="connsiteX1019-20939" fmla="*/ 12081567 w 12330774"/>
                <a:gd name="connsiteY1019-20940" fmla="*/ 212090 h 4714424"/>
                <a:gd name="connsiteX1020-20941" fmla="*/ 12098455 w 12330774"/>
                <a:gd name="connsiteY1020-20942" fmla="*/ 351486 h 4714424"/>
                <a:gd name="connsiteX1021-20943" fmla="*/ 12087185 w 12330774"/>
                <a:gd name="connsiteY1021-20944" fmla="*/ 234684 h 4714424"/>
                <a:gd name="connsiteX1022-20945" fmla="*/ 12091587 w 12330774"/>
                <a:gd name="connsiteY1022-20946" fmla="*/ 252385 h 4714424"/>
                <a:gd name="connsiteX1023-20947" fmla="*/ 12102620 w 12330774"/>
                <a:gd name="connsiteY1023-20948" fmla="*/ 346215 h 4714424"/>
                <a:gd name="connsiteX1024-20949" fmla="*/ 12108872 w 12330774"/>
                <a:gd name="connsiteY1024-20950" fmla="*/ 396318 h 4714424"/>
                <a:gd name="connsiteX1025-20951" fmla="*/ 12294316 w 12330774"/>
                <a:gd name="connsiteY1025-20952" fmla="*/ 2283146 h 4714424"/>
                <a:gd name="connsiteX1026-20953" fmla="*/ 12303688 w 12330774"/>
                <a:gd name="connsiteY1026-20954" fmla="*/ 2389949 h 4714424"/>
                <a:gd name="connsiteX1027-20955" fmla="*/ 12325566 w 12330774"/>
                <a:gd name="connsiteY1027-20956" fmla="*/ 2662886 h 4714424"/>
                <a:gd name="connsiteX1028-20957" fmla="*/ 12330774 w 12330774"/>
                <a:gd name="connsiteY1028-20958" fmla="*/ 2738045 h 4714424"/>
                <a:gd name="connsiteX1029-20959" fmla="*/ 12326610 w 12330774"/>
                <a:gd name="connsiteY1029-20960" fmla="*/ 2747275 h 4714424"/>
                <a:gd name="connsiteX1030-20961" fmla="*/ 12327650 w 12330774"/>
                <a:gd name="connsiteY1030-20962" fmla="*/ 2768367 h 4714424"/>
                <a:gd name="connsiteX1031-20963" fmla="*/ 11698304 w 12330774"/>
                <a:gd name="connsiteY1031-20964" fmla="*/ 3370022 h 4714424"/>
                <a:gd name="connsiteX1032-20965" fmla="*/ 9034503 w 12330774"/>
                <a:gd name="connsiteY1032-20966" fmla="*/ 4226673 h 4714424"/>
                <a:gd name="connsiteX1033-20967" fmla="*/ 7148072 w 12330774"/>
                <a:gd name="connsiteY1033-20968" fmla="*/ 4465367 h 4714424"/>
                <a:gd name="connsiteX1034-20969" fmla="*/ 5157341 w 12330774"/>
                <a:gd name="connsiteY1034-20970" fmla="*/ 4519660 h 4714424"/>
                <a:gd name="connsiteX1035-20971" fmla="*/ 1090025 w 12330774"/>
                <a:gd name="connsiteY1035-20972" fmla="*/ 4623271 h 4714424"/>
                <a:gd name="connsiteX1036-20973" fmla="*/ 637856 w 12330774"/>
                <a:gd name="connsiteY1036-20974" fmla="*/ 4714424 h 4714424"/>
                <a:gd name="connsiteX1037-20975" fmla="*/ 611100 w 12330774"/>
                <a:gd name="connsiteY1037-20976" fmla="*/ 4606825 h 4714424"/>
                <a:gd name="connsiteX1038-20977" fmla="*/ 669850 w 12330774"/>
                <a:gd name="connsiteY1038-20978" fmla="*/ 4594546 h 4714424"/>
                <a:gd name="connsiteX1039-20979" fmla="*/ 685476 w 12330774"/>
                <a:gd name="connsiteY1039-20980" fmla="*/ 4581362 h 4714424"/>
                <a:gd name="connsiteX1040-20981" fmla="*/ 660474 w 12330774"/>
                <a:gd name="connsiteY1040-20982" fmla="*/ 4387534 h 4714424"/>
                <a:gd name="connsiteX1041-20983" fmla="*/ 634428 w 12330774"/>
                <a:gd name="connsiteY1041-20984" fmla="*/ 4363803 h 4714424"/>
                <a:gd name="connsiteX1042-20985" fmla="*/ 554735 w 12330774"/>
                <a:gd name="connsiteY1042-20986" fmla="*/ 4380156 h 4714424"/>
                <a:gd name="connsiteX1043-20987" fmla="*/ 523510 w 12330774"/>
                <a:gd name="connsiteY1043-20988" fmla="*/ 4254589 h 4714424"/>
                <a:gd name="connsiteX1044-20989" fmla="*/ 960511 w 12330774"/>
                <a:gd name="connsiteY1044-20990" fmla="*/ 4167341 h 4714424"/>
                <a:gd name="connsiteX1045-20991" fmla="*/ 649013 w 12330774"/>
                <a:gd name="connsiteY1045-20992" fmla="*/ 2428184 h 4714424"/>
                <a:gd name="connsiteX1046-20993" fmla="*/ 294538 w 12330774"/>
                <a:gd name="connsiteY1046-20994" fmla="*/ 2504332 h 4714424"/>
                <a:gd name="connsiteX1047-20995" fmla="*/ 100798 w 12330774"/>
                <a:gd name="connsiteY1047-20996" fmla="*/ 2554683 h 4714424"/>
                <a:gd name="connsiteX1048-20997" fmla="*/ 76391 w 12330774"/>
                <a:gd name="connsiteY1048-20998" fmla="*/ 2456530 h 4714424"/>
                <a:gd name="connsiteX1049-20999" fmla="*/ 144779 w 12330774"/>
                <a:gd name="connsiteY1049-21000" fmla="*/ 2438735 h 4714424"/>
                <a:gd name="connsiteX1050-21001" fmla="*/ 159364 w 12330774"/>
                <a:gd name="connsiteY1050-21002" fmla="*/ 2426867 h 4714424"/>
                <a:gd name="connsiteX1051-21003" fmla="*/ 160405 w 12330774"/>
                <a:gd name="connsiteY1051-21004" fmla="*/ 2425551 h 4714424"/>
                <a:gd name="connsiteX1052-21005" fmla="*/ 130194 w 12330774"/>
                <a:gd name="connsiteY1052-21006" fmla="*/ 2231722 h 4714424"/>
                <a:gd name="connsiteX1053-21007" fmla="*/ 103108 w 12330774"/>
                <a:gd name="connsiteY1053-21008" fmla="*/ 2209308 h 4714424"/>
                <a:gd name="connsiteX1054-21009" fmla="*/ 20314 w 12330774"/>
                <a:gd name="connsiteY1054-21010" fmla="*/ 2231021 h 4714424"/>
                <a:gd name="connsiteX1055-21011" fmla="*/ 0 w 12330774"/>
                <a:gd name="connsiteY1055-21012" fmla="*/ 2149329 h 471442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  <a:cxn ang="0">
                  <a:pos x="connsiteX39-79" y="connsiteY39-80"/>
                </a:cxn>
                <a:cxn ang="0">
                  <a:pos x="connsiteX40-81" y="connsiteY40-82"/>
                </a:cxn>
                <a:cxn ang="0">
                  <a:pos x="connsiteX41-83" y="connsiteY41-84"/>
                </a:cxn>
                <a:cxn ang="0">
                  <a:pos x="connsiteX42-85" y="connsiteY42-86"/>
                </a:cxn>
                <a:cxn ang="0">
                  <a:pos x="connsiteX43-87" y="connsiteY43-88"/>
                </a:cxn>
                <a:cxn ang="0">
                  <a:pos x="connsiteX44-89" y="connsiteY44-90"/>
                </a:cxn>
                <a:cxn ang="0">
                  <a:pos x="connsiteX45-91" y="connsiteY45-92"/>
                </a:cxn>
                <a:cxn ang="0">
                  <a:pos x="connsiteX46-93" y="connsiteY46-94"/>
                </a:cxn>
                <a:cxn ang="0">
                  <a:pos x="connsiteX47-95" y="connsiteY47-96"/>
                </a:cxn>
                <a:cxn ang="0">
                  <a:pos x="connsiteX48-97" y="connsiteY48-98"/>
                </a:cxn>
                <a:cxn ang="0">
                  <a:pos x="connsiteX49-99" y="connsiteY49-100"/>
                </a:cxn>
                <a:cxn ang="0">
                  <a:pos x="connsiteX50-101" y="connsiteY50-102"/>
                </a:cxn>
                <a:cxn ang="0">
                  <a:pos x="connsiteX51-103" y="connsiteY51-104"/>
                </a:cxn>
                <a:cxn ang="0">
                  <a:pos x="connsiteX52-105" y="connsiteY52-106"/>
                </a:cxn>
                <a:cxn ang="0">
                  <a:pos x="connsiteX53-107" y="connsiteY53-108"/>
                </a:cxn>
                <a:cxn ang="0">
                  <a:pos x="connsiteX54-109" y="connsiteY54-110"/>
                </a:cxn>
                <a:cxn ang="0">
                  <a:pos x="connsiteX55-111" y="connsiteY55-112"/>
                </a:cxn>
                <a:cxn ang="0">
                  <a:pos x="connsiteX56-113" y="connsiteY56-114"/>
                </a:cxn>
                <a:cxn ang="0">
                  <a:pos x="connsiteX57-115" y="connsiteY57-116"/>
                </a:cxn>
                <a:cxn ang="0">
                  <a:pos x="connsiteX58-117" y="connsiteY58-118"/>
                </a:cxn>
                <a:cxn ang="0">
                  <a:pos x="connsiteX59-119" y="connsiteY59-120"/>
                </a:cxn>
                <a:cxn ang="0">
                  <a:pos x="connsiteX60-121" y="connsiteY60-122"/>
                </a:cxn>
                <a:cxn ang="0">
                  <a:pos x="connsiteX61-123" y="connsiteY61-124"/>
                </a:cxn>
                <a:cxn ang="0">
                  <a:pos x="connsiteX62-125" y="connsiteY62-126"/>
                </a:cxn>
                <a:cxn ang="0">
                  <a:pos x="connsiteX63-127" y="connsiteY63-128"/>
                </a:cxn>
                <a:cxn ang="0">
                  <a:pos x="connsiteX64-129" y="connsiteY64-130"/>
                </a:cxn>
                <a:cxn ang="0">
                  <a:pos x="connsiteX65-131" y="connsiteY65-132"/>
                </a:cxn>
                <a:cxn ang="0">
                  <a:pos x="connsiteX66-133" y="connsiteY66-134"/>
                </a:cxn>
                <a:cxn ang="0">
                  <a:pos x="connsiteX67-135" y="connsiteY67-136"/>
                </a:cxn>
                <a:cxn ang="0">
                  <a:pos x="connsiteX68-137" y="connsiteY68-138"/>
                </a:cxn>
                <a:cxn ang="0">
                  <a:pos x="connsiteX69-139" y="connsiteY69-140"/>
                </a:cxn>
                <a:cxn ang="0">
                  <a:pos x="connsiteX70-141" y="connsiteY70-142"/>
                </a:cxn>
                <a:cxn ang="0">
                  <a:pos x="connsiteX71-143" y="connsiteY71-144"/>
                </a:cxn>
                <a:cxn ang="0">
                  <a:pos x="connsiteX72-145" y="connsiteY72-146"/>
                </a:cxn>
                <a:cxn ang="0">
                  <a:pos x="connsiteX73-147" y="connsiteY73-148"/>
                </a:cxn>
                <a:cxn ang="0">
                  <a:pos x="connsiteX74-149" y="connsiteY74-150"/>
                </a:cxn>
                <a:cxn ang="0">
                  <a:pos x="connsiteX75-151" y="connsiteY75-152"/>
                </a:cxn>
                <a:cxn ang="0">
                  <a:pos x="connsiteX76-153" y="connsiteY76-154"/>
                </a:cxn>
                <a:cxn ang="0">
                  <a:pos x="connsiteX77-155" y="connsiteY77-156"/>
                </a:cxn>
                <a:cxn ang="0">
                  <a:pos x="connsiteX78-157" y="connsiteY78-158"/>
                </a:cxn>
                <a:cxn ang="0">
                  <a:pos x="connsiteX79-159" y="connsiteY79-160"/>
                </a:cxn>
                <a:cxn ang="0">
                  <a:pos x="connsiteX80-161" y="connsiteY80-162"/>
                </a:cxn>
                <a:cxn ang="0">
                  <a:pos x="connsiteX81-163" y="connsiteY81-164"/>
                </a:cxn>
                <a:cxn ang="0">
                  <a:pos x="connsiteX82-165" y="connsiteY82-166"/>
                </a:cxn>
                <a:cxn ang="0">
                  <a:pos x="connsiteX83-167" y="connsiteY83-168"/>
                </a:cxn>
                <a:cxn ang="0">
                  <a:pos x="connsiteX84-169" y="connsiteY84-170"/>
                </a:cxn>
                <a:cxn ang="0">
                  <a:pos x="connsiteX85-171" y="connsiteY85-172"/>
                </a:cxn>
                <a:cxn ang="0">
                  <a:pos x="connsiteX86-173" y="connsiteY86-174"/>
                </a:cxn>
                <a:cxn ang="0">
                  <a:pos x="connsiteX87-175" y="connsiteY87-176"/>
                </a:cxn>
                <a:cxn ang="0">
                  <a:pos x="connsiteX88-177" y="connsiteY88-178"/>
                </a:cxn>
                <a:cxn ang="0">
                  <a:pos x="connsiteX89-179" y="connsiteY89-180"/>
                </a:cxn>
                <a:cxn ang="0">
                  <a:pos x="connsiteX90-181" y="connsiteY90-182"/>
                </a:cxn>
                <a:cxn ang="0">
                  <a:pos x="connsiteX91-183" y="connsiteY91-184"/>
                </a:cxn>
                <a:cxn ang="0">
                  <a:pos x="connsiteX92-185" y="connsiteY92-186"/>
                </a:cxn>
                <a:cxn ang="0">
                  <a:pos x="connsiteX93-187" y="connsiteY93-188"/>
                </a:cxn>
                <a:cxn ang="0">
                  <a:pos x="connsiteX94-189" y="connsiteY94-190"/>
                </a:cxn>
                <a:cxn ang="0">
                  <a:pos x="connsiteX95-191" y="connsiteY95-192"/>
                </a:cxn>
                <a:cxn ang="0">
                  <a:pos x="connsiteX96-193" y="connsiteY96-194"/>
                </a:cxn>
                <a:cxn ang="0">
                  <a:pos x="connsiteX97-195" y="connsiteY97-196"/>
                </a:cxn>
                <a:cxn ang="0">
                  <a:pos x="connsiteX98-197" y="connsiteY98-198"/>
                </a:cxn>
                <a:cxn ang="0">
                  <a:pos x="connsiteX99-199" y="connsiteY99-200"/>
                </a:cxn>
                <a:cxn ang="0">
                  <a:pos x="connsiteX100-201" y="connsiteY100-202"/>
                </a:cxn>
                <a:cxn ang="0">
                  <a:pos x="connsiteX101-203" y="connsiteY101-204"/>
                </a:cxn>
                <a:cxn ang="0">
                  <a:pos x="connsiteX102-205" y="connsiteY102-206"/>
                </a:cxn>
                <a:cxn ang="0">
                  <a:pos x="connsiteX103-207" y="connsiteY103-208"/>
                </a:cxn>
                <a:cxn ang="0">
                  <a:pos x="connsiteX104-209" y="connsiteY104-210"/>
                </a:cxn>
                <a:cxn ang="0">
                  <a:pos x="connsiteX105-211" y="connsiteY105-212"/>
                </a:cxn>
                <a:cxn ang="0">
                  <a:pos x="connsiteX106-213" y="connsiteY106-214"/>
                </a:cxn>
                <a:cxn ang="0">
                  <a:pos x="connsiteX107-215" y="connsiteY107-216"/>
                </a:cxn>
                <a:cxn ang="0">
                  <a:pos x="connsiteX108-217" y="connsiteY108-218"/>
                </a:cxn>
                <a:cxn ang="0">
                  <a:pos x="connsiteX109-219" y="connsiteY109-220"/>
                </a:cxn>
                <a:cxn ang="0">
                  <a:pos x="connsiteX110-221" y="connsiteY110-222"/>
                </a:cxn>
                <a:cxn ang="0">
                  <a:pos x="connsiteX111-223" y="connsiteY111-224"/>
                </a:cxn>
                <a:cxn ang="0">
                  <a:pos x="connsiteX112-225" y="connsiteY112-226"/>
                </a:cxn>
                <a:cxn ang="0">
                  <a:pos x="connsiteX113-227" y="connsiteY113-228"/>
                </a:cxn>
                <a:cxn ang="0">
                  <a:pos x="connsiteX114-229" y="connsiteY114-230"/>
                </a:cxn>
                <a:cxn ang="0">
                  <a:pos x="connsiteX115-231" y="connsiteY115-232"/>
                </a:cxn>
                <a:cxn ang="0">
                  <a:pos x="connsiteX116-233" y="connsiteY116-234"/>
                </a:cxn>
                <a:cxn ang="0">
                  <a:pos x="connsiteX117-235" y="connsiteY117-236"/>
                </a:cxn>
                <a:cxn ang="0">
                  <a:pos x="connsiteX118-237" y="connsiteY118-238"/>
                </a:cxn>
                <a:cxn ang="0">
                  <a:pos x="connsiteX119-239" y="connsiteY119-240"/>
                </a:cxn>
                <a:cxn ang="0">
                  <a:pos x="connsiteX120-241" y="connsiteY120-242"/>
                </a:cxn>
                <a:cxn ang="0">
                  <a:pos x="connsiteX121-243" y="connsiteY121-244"/>
                </a:cxn>
                <a:cxn ang="0">
                  <a:pos x="connsiteX122-245" y="connsiteY122-246"/>
                </a:cxn>
                <a:cxn ang="0">
                  <a:pos x="connsiteX123-247" y="connsiteY123-248"/>
                </a:cxn>
                <a:cxn ang="0">
                  <a:pos x="connsiteX124-249" y="connsiteY124-250"/>
                </a:cxn>
                <a:cxn ang="0">
                  <a:pos x="connsiteX125-251" y="connsiteY125-252"/>
                </a:cxn>
                <a:cxn ang="0">
                  <a:pos x="connsiteX126-253" y="connsiteY126-254"/>
                </a:cxn>
                <a:cxn ang="0">
                  <a:pos x="connsiteX127-255" y="connsiteY127-256"/>
                </a:cxn>
                <a:cxn ang="0">
                  <a:pos x="connsiteX128-257" y="connsiteY128-258"/>
                </a:cxn>
                <a:cxn ang="0">
                  <a:pos x="connsiteX129-259" y="connsiteY129-260"/>
                </a:cxn>
                <a:cxn ang="0">
                  <a:pos x="connsiteX130-261" y="connsiteY130-262"/>
                </a:cxn>
                <a:cxn ang="0">
                  <a:pos x="connsiteX131-263" y="connsiteY131-264"/>
                </a:cxn>
                <a:cxn ang="0">
                  <a:pos x="connsiteX132-265" y="connsiteY132-266"/>
                </a:cxn>
                <a:cxn ang="0">
                  <a:pos x="connsiteX133-267" y="connsiteY133-268"/>
                </a:cxn>
                <a:cxn ang="0">
                  <a:pos x="connsiteX134-269" y="connsiteY134-270"/>
                </a:cxn>
                <a:cxn ang="0">
                  <a:pos x="connsiteX135-271" y="connsiteY135-272"/>
                </a:cxn>
                <a:cxn ang="0">
                  <a:pos x="connsiteX136-273" y="connsiteY136-274"/>
                </a:cxn>
                <a:cxn ang="0">
                  <a:pos x="connsiteX137-275" y="connsiteY137-276"/>
                </a:cxn>
                <a:cxn ang="0">
                  <a:pos x="connsiteX138-277" y="connsiteY138-278"/>
                </a:cxn>
                <a:cxn ang="0">
                  <a:pos x="connsiteX139-279" y="connsiteY139-280"/>
                </a:cxn>
                <a:cxn ang="0">
                  <a:pos x="connsiteX140-281" y="connsiteY140-282"/>
                </a:cxn>
                <a:cxn ang="0">
                  <a:pos x="connsiteX141-283" y="connsiteY141-284"/>
                </a:cxn>
                <a:cxn ang="0">
                  <a:pos x="connsiteX142-285" y="connsiteY142-286"/>
                </a:cxn>
                <a:cxn ang="0">
                  <a:pos x="connsiteX143-287" y="connsiteY143-288"/>
                </a:cxn>
                <a:cxn ang="0">
                  <a:pos x="connsiteX144-289" y="connsiteY144-290"/>
                </a:cxn>
                <a:cxn ang="0">
                  <a:pos x="connsiteX145-291" y="connsiteY145-292"/>
                </a:cxn>
                <a:cxn ang="0">
                  <a:pos x="connsiteX146-293" y="connsiteY146-294"/>
                </a:cxn>
                <a:cxn ang="0">
                  <a:pos x="connsiteX147-295" y="connsiteY147-296"/>
                </a:cxn>
                <a:cxn ang="0">
                  <a:pos x="connsiteX148-297" y="connsiteY148-298"/>
                </a:cxn>
                <a:cxn ang="0">
                  <a:pos x="connsiteX149-299" y="connsiteY149-300"/>
                </a:cxn>
                <a:cxn ang="0">
                  <a:pos x="connsiteX150-301" y="connsiteY150-302"/>
                </a:cxn>
                <a:cxn ang="0">
                  <a:pos x="connsiteX151-303" y="connsiteY151-304"/>
                </a:cxn>
                <a:cxn ang="0">
                  <a:pos x="connsiteX152-305" y="connsiteY152-306"/>
                </a:cxn>
                <a:cxn ang="0">
                  <a:pos x="connsiteX153-307" y="connsiteY153-308"/>
                </a:cxn>
                <a:cxn ang="0">
                  <a:pos x="connsiteX154-309" y="connsiteY154-310"/>
                </a:cxn>
                <a:cxn ang="0">
                  <a:pos x="connsiteX155-311" y="connsiteY155-312"/>
                </a:cxn>
                <a:cxn ang="0">
                  <a:pos x="connsiteX156-313" y="connsiteY156-314"/>
                </a:cxn>
                <a:cxn ang="0">
                  <a:pos x="connsiteX157-315" y="connsiteY157-316"/>
                </a:cxn>
                <a:cxn ang="0">
                  <a:pos x="connsiteX158-317" y="connsiteY158-318"/>
                </a:cxn>
                <a:cxn ang="0">
                  <a:pos x="connsiteX159-319" y="connsiteY159-320"/>
                </a:cxn>
                <a:cxn ang="0">
                  <a:pos x="connsiteX160-321" y="connsiteY160-322"/>
                </a:cxn>
                <a:cxn ang="0">
                  <a:pos x="connsiteX161-323" y="connsiteY161-324"/>
                </a:cxn>
                <a:cxn ang="0">
                  <a:pos x="connsiteX162-325" y="connsiteY162-326"/>
                </a:cxn>
                <a:cxn ang="0">
                  <a:pos x="connsiteX163-327" y="connsiteY163-328"/>
                </a:cxn>
                <a:cxn ang="0">
                  <a:pos x="connsiteX164-329" y="connsiteY164-330"/>
                </a:cxn>
                <a:cxn ang="0">
                  <a:pos x="connsiteX165-331" y="connsiteY165-332"/>
                </a:cxn>
                <a:cxn ang="0">
                  <a:pos x="connsiteX166-333" y="connsiteY166-334"/>
                </a:cxn>
                <a:cxn ang="0">
                  <a:pos x="connsiteX167-335" y="connsiteY167-336"/>
                </a:cxn>
                <a:cxn ang="0">
                  <a:pos x="connsiteX168-337" y="connsiteY168-338"/>
                </a:cxn>
                <a:cxn ang="0">
                  <a:pos x="connsiteX169-339" y="connsiteY169-340"/>
                </a:cxn>
                <a:cxn ang="0">
                  <a:pos x="connsiteX170-341" y="connsiteY170-342"/>
                </a:cxn>
                <a:cxn ang="0">
                  <a:pos x="connsiteX171-343" y="connsiteY171-344"/>
                </a:cxn>
                <a:cxn ang="0">
                  <a:pos x="connsiteX172-345" y="connsiteY172-346"/>
                </a:cxn>
                <a:cxn ang="0">
                  <a:pos x="connsiteX173-347" y="connsiteY173-348"/>
                </a:cxn>
                <a:cxn ang="0">
                  <a:pos x="connsiteX174-349" y="connsiteY174-350"/>
                </a:cxn>
                <a:cxn ang="0">
                  <a:pos x="connsiteX175-351" y="connsiteY175-352"/>
                </a:cxn>
                <a:cxn ang="0">
                  <a:pos x="connsiteX176-353" y="connsiteY176-354"/>
                </a:cxn>
                <a:cxn ang="0">
                  <a:pos x="connsiteX177-355" y="connsiteY177-356"/>
                </a:cxn>
                <a:cxn ang="0">
                  <a:pos x="connsiteX178-357" y="connsiteY178-358"/>
                </a:cxn>
                <a:cxn ang="0">
                  <a:pos x="connsiteX179-359" y="connsiteY179-360"/>
                </a:cxn>
                <a:cxn ang="0">
                  <a:pos x="connsiteX180-361" y="connsiteY180-362"/>
                </a:cxn>
                <a:cxn ang="0">
                  <a:pos x="connsiteX181-363" y="connsiteY181-364"/>
                </a:cxn>
                <a:cxn ang="0">
                  <a:pos x="connsiteX182-365" y="connsiteY182-366"/>
                </a:cxn>
                <a:cxn ang="0">
                  <a:pos x="connsiteX183-367" y="connsiteY183-368"/>
                </a:cxn>
                <a:cxn ang="0">
                  <a:pos x="connsiteX184-369" y="connsiteY184-370"/>
                </a:cxn>
                <a:cxn ang="0">
                  <a:pos x="connsiteX185-371" y="connsiteY185-372"/>
                </a:cxn>
                <a:cxn ang="0">
                  <a:pos x="connsiteX186-373" y="connsiteY186-374"/>
                </a:cxn>
                <a:cxn ang="0">
                  <a:pos x="connsiteX187-375" y="connsiteY187-376"/>
                </a:cxn>
                <a:cxn ang="0">
                  <a:pos x="connsiteX188-377" y="connsiteY188-378"/>
                </a:cxn>
                <a:cxn ang="0">
                  <a:pos x="connsiteX189-379" y="connsiteY189-380"/>
                </a:cxn>
                <a:cxn ang="0">
                  <a:pos x="connsiteX190-381" y="connsiteY190-382"/>
                </a:cxn>
                <a:cxn ang="0">
                  <a:pos x="connsiteX191-383" y="connsiteY191-384"/>
                </a:cxn>
                <a:cxn ang="0">
                  <a:pos x="connsiteX192-385" y="connsiteY192-386"/>
                </a:cxn>
                <a:cxn ang="0">
                  <a:pos x="connsiteX193-387" y="connsiteY193-388"/>
                </a:cxn>
                <a:cxn ang="0">
                  <a:pos x="connsiteX194-389" y="connsiteY194-390"/>
                </a:cxn>
                <a:cxn ang="0">
                  <a:pos x="connsiteX195-391" y="connsiteY195-392"/>
                </a:cxn>
                <a:cxn ang="0">
                  <a:pos x="connsiteX196-393" y="connsiteY196-394"/>
                </a:cxn>
                <a:cxn ang="0">
                  <a:pos x="connsiteX197-395" y="connsiteY197-396"/>
                </a:cxn>
                <a:cxn ang="0">
                  <a:pos x="connsiteX198-397" y="connsiteY198-398"/>
                </a:cxn>
                <a:cxn ang="0">
                  <a:pos x="connsiteX199-399" y="connsiteY199-400"/>
                </a:cxn>
                <a:cxn ang="0">
                  <a:pos x="connsiteX200-401" y="connsiteY200-402"/>
                </a:cxn>
                <a:cxn ang="0">
                  <a:pos x="connsiteX201-403" y="connsiteY201-404"/>
                </a:cxn>
                <a:cxn ang="0">
                  <a:pos x="connsiteX202-405" y="connsiteY202-406"/>
                </a:cxn>
                <a:cxn ang="0">
                  <a:pos x="connsiteX203-407" y="connsiteY203-408"/>
                </a:cxn>
                <a:cxn ang="0">
                  <a:pos x="connsiteX204-409" y="connsiteY204-410"/>
                </a:cxn>
                <a:cxn ang="0">
                  <a:pos x="connsiteX205-411" y="connsiteY205-412"/>
                </a:cxn>
                <a:cxn ang="0">
                  <a:pos x="connsiteX206-413" y="connsiteY206-414"/>
                </a:cxn>
                <a:cxn ang="0">
                  <a:pos x="connsiteX207-415" y="connsiteY207-416"/>
                </a:cxn>
                <a:cxn ang="0">
                  <a:pos x="connsiteX208-417" y="connsiteY208-418"/>
                </a:cxn>
                <a:cxn ang="0">
                  <a:pos x="connsiteX209-419" y="connsiteY209-420"/>
                </a:cxn>
                <a:cxn ang="0">
                  <a:pos x="connsiteX210-421" y="connsiteY210-422"/>
                </a:cxn>
                <a:cxn ang="0">
                  <a:pos x="connsiteX211-423" y="connsiteY211-424"/>
                </a:cxn>
                <a:cxn ang="0">
                  <a:pos x="connsiteX212-425" y="connsiteY212-426"/>
                </a:cxn>
                <a:cxn ang="0">
                  <a:pos x="connsiteX213-427" y="connsiteY213-428"/>
                </a:cxn>
                <a:cxn ang="0">
                  <a:pos x="connsiteX214-429" y="connsiteY214-430"/>
                </a:cxn>
                <a:cxn ang="0">
                  <a:pos x="connsiteX215-431" y="connsiteY215-432"/>
                </a:cxn>
                <a:cxn ang="0">
                  <a:pos x="connsiteX216-433" y="connsiteY216-434"/>
                </a:cxn>
                <a:cxn ang="0">
                  <a:pos x="connsiteX217-435" y="connsiteY217-436"/>
                </a:cxn>
                <a:cxn ang="0">
                  <a:pos x="connsiteX218-437" y="connsiteY218-438"/>
                </a:cxn>
                <a:cxn ang="0">
                  <a:pos x="connsiteX219-439" y="connsiteY219-440"/>
                </a:cxn>
                <a:cxn ang="0">
                  <a:pos x="connsiteX220-441" y="connsiteY220-442"/>
                </a:cxn>
                <a:cxn ang="0">
                  <a:pos x="connsiteX221-443" y="connsiteY221-444"/>
                </a:cxn>
                <a:cxn ang="0">
                  <a:pos x="connsiteX222-445" y="connsiteY222-446"/>
                </a:cxn>
                <a:cxn ang="0">
                  <a:pos x="connsiteX223-447" y="connsiteY223-448"/>
                </a:cxn>
                <a:cxn ang="0">
                  <a:pos x="connsiteX224-449" y="connsiteY224-450"/>
                </a:cxn>
                <a:cxn ang="0">
                  <a:pos x="connsiteX225-451" y="connsiteY225-452"/>
                </a:cxn>
                <a:cxn ang="0">
                  <a:pos x="connsiteX226-453" y="connsiteY226-454"/>
                </a:cxn>
                <a:cxn ang="0">
                  <a:pos x="connsiteX227-455" y="connsiteY227-456"/>
                </a:cxn>
                <a:cxn ang="0">
                  <a:pos x="connsiteX228-457" y="connsiteY228-458"/>
                </a:cxn>
                <a:cxn ang="0">
                  <a:pos x="connsiteX229-459" y="connsiteY229-460"/>
                </a:cxn>
                <a:cxn ang="0">
                  <a:pos x="connsiteX230-461" y="connsiteY230-462"/>
                </a:cxn>
                <a:cxn ang="0">
                  <a:pos x="connsiteX231-463" y="connsiteY231-464"/>
                </a:cxn>
                <a:cxn ang="0">
                  <a:pos x="connsiteX232-465" y="connsiteY232-466"/>
                </a:cxn>
                <a:cxn ang="0">
                  <a:pos x="connsiteX233-467" y="connsiteY233-468"/>
                </a:cxn>
                <a:cxn ang="0">
                  <a:pos x="connsiteX234-469" y="connsiteY234-470"/>
                </a:cxn>
                <a:cxn ang="0">
                  <a:pos x="connsiteX235-471" y="connsiteY235-472"/>
                </a:cxn>
                <a:cxn ang="0">
                  <a:pos x="connsiteX236-473" y="connsiteY236-474"/>
                </a:cxn>
                <a:cxn ang="0">
                  <a:pos x="connsiteX237-475" y="connsiteY237-476"/>
                </a:cxn>
                <a:cxn ang="0">
                  <a:pos x="connsiteX238-477" y="connsiteY238-478"/>
                </a:cxn>
                <a:cxn ang="0">
                  <a:pos x="connsiteX239-479" y="connsiteY239-480"/>
                </a:cxn>
                <a:cxn ang="0">
                  <a:pos x="connsiteX240-481" y="connsiteY240-482"/>
                </a:cxn>
                <a:cxn ang="0">
                  <a:pos x="connsiteX241-483" y="connsiteY241-484"/>
                </a:cxn>
                <a:cxn ang="0">
                  <a:pos x="connsiteX242-485" y="connsiteY242-486"/>
                </a:cxn>
                <a:cxn ang="0">
                  <a:pos x="connsiteX243-487" y="connsiteY243-488"/>
                </a:cxn>
                <a:cxn ang="0">
                  <a:pos x="connsiteX244-489" y="connsiteY244-490"/>
                </a:cxn>
                <a:cxn ang="0">
                  <a:pos x="connsiteX245-491" y="connsiteY245-492"/>
                </a:cxn>
                <a:cxn ang="0">
                  <a:pos x="connsiteX246-493" y="connsiteY246-494"/>
                </a:cxn>
                <a:cxn ang="0">
                  <a:pos x="connsiteX247-495" y="connsiteY247-496"/>
                </a:cxn>
                <a:cxn ang="0">
                  <a:pos x="connsiteX248-497" y="connsiteY248-498"/>
                </a:cxn>
                <a:cxn ang="0">
                  <a:pos x="connsiteX249-499" y="connsiteY249-500"/>
                </a:cxn>
                <a:cxn ang="0">
                  <a:pos x="connsiteX250-501" y="connsiteY250-502"/>
                </a:cxn>
                <a:cxn ang="0">
                  <a:pos x="connsiteX251-503" y="connsiteY251-504"/>
                </a:cxn>
                <a:cxn ang="0">
                  <a:pos x="connsiteX252-505" y="connsiteY252-506"/>
                </a:cxn>
                <a:cxn ang="0">
                  <a:pos x="connsiteX253-507" y="connsiteY253-508"/>
                </a:cxn>
                <a:cxn ang="0">
                  <a:pos x="connsiteX254-509" y="connsiteY254-510"/>
                </a:cxn>
                <a:cxn ang="0">
                  <a:pos x="connsiteX255-511" y="connsiteY255-512"/>
                </a:cxn>
                <a:cxn ang="0">
                  <a:pos x="connsiteX256-513" y="connsiteY256-514"/>
                </a:cxn>
                <a:cxn ang="0">
                  <a:pos x="connsiteX257-515" y="connsiteY257-516"/>
                </a:cxn>
                <a:cxn ang="0">
                  <a:pos x="connsiteX258-517" y="connsiteY258-518"/>
                </a:cxn>
                <a:cxn ang="0">
                  <a:pos x="connsiteX259-519" y="connsiteY259-520"/>
                </a:cxn>
                <a:cxn ang="0">
                  <a:pos x="connsiteX260-521" y="connsiteY260-522"/>
                </a:cxn>
                <a:cxn ang="0">
                  <a:pos x="connsiteX261-523" y="connsiteY261-524"/>
                </a:cxn>
                <a:cxn ang="0">
                  <a:pos x="connsiteX262-525" y="connsiteY262-526"/>
                </a:cxn>
                <a:cxn ang="0">
                  <a:pos x="connsiteX263-527" y="connsiteY263-528"/>
                </a:cxn>
                <a:cxn ang="0">
                  <a:pos x="connsiteX264-529" y="connsiteY264-530"/>
                </a:cxn>
                <a:cxn ang="0">
                  <a:pos x="connsiteX265-531" y="connsiteY265-532"/>
                </a:cxn>
                <a:cxn ang="0">
                  <a:pos x="connsiteX266-533" y="connsiteY266-534"/>
                </a:cxn>
                <a:cxn ang="0">
                  <a:pos x="connsiteX267-535" y="connsiteY267-536"/>
                </a:cxn>
                <a:cxn ang="0">
                  <a:pos x="connsiteX268-537" y="connsiteY268-538"/>
                </a:cxn>
                <a:cxn ang="0">
                  <a:pos x="connsiteX269-539" y="connsiteY269-540"/>
                </a:cxn>
                <a:cxn ang="0">
                  <a:pos x="connsiteX270-541" y="connsiteY270-542"/>
                </a:cxn>
                <a:cxn ang="0">
                  <a:pos x="connsiteX271-543" y="connsiteY271-544"/>
                </a:cxn>
                <a:cxn ang="0">
                  <a:pos x="connsiteX272-545" y="connsiteY272-546"/>
                </a:cxn>
                <a:cxn ang="0">
                  <a:pos x="connsiteX273-547" y="connsiteY273-548"/>
                </a:cxn>
                <a:cxn ang="0">
                  <a:pos x="connsiteX274-549" y="connsiteY274-550"/>
                </a:cxn>
                <a:cxn ang="0">
                  <a:pos x="connsiteX275-551" y="connsiteY275-552"/>
                </a:cxn>
                <a:cxn ang="0">
                  <a:pos x="connsiteX276-553" y="connsiteY276-554"/>
                </a:cxn>
                <a:cxn ang="0">
                  <a:pos x="connsiteX277-555" y="connsiteY277-556"/>
                </a:cxn>
                <a:cxn ang="0">
                  <a:pos x="connsiteX278-557" y="connsiteY278-558"/>
                </a:cxn>
                <a:cxn ang="0">
                  <a:pos x="connsiteX279-559" y="connsiteY279-560"/>
                </a:cxn>
                <a:cxn ang="0">
                  <a:pos x="connsiteX280-561" y="connsiteY280-562"/>
                </a:cxn>
                <a:cxn ang="0">
                  <a:pos x="connsiteX281-563" y="connsiteY281-564"/>
                </a:cxn>
                <a:cxn ang="0">
                  <a:pos x="connsiteX282-565" y="connsiteY282-566"/>
                </a:cxn>
                <a:cxn ang="0">
                  <a:pos x="connsiteX283-567" y="connsiteY283-568"/>
                </a:cxn>
                <a:cxn ang="0">
                  <a:pos x="connsiteX284-569" y="connsiteY284-570"/>
                </a:cxn>
                <a:cxn ang="0">
                  <a:pos x="connsiteX285-571" y="connsiteY285-572"/>
                </a:cxn>
                <a:cxn ang="0">
                  <a:pos x="connsiteX286-573" y="connsiteY286-574"/>
                </a:cxn>
                <a:cxn ang="0">
                  <a:pos x="connsiteX287-575" y="connsiteY287-576"/>
                </a:cxn>
                <a:cxn ang="0">
                  <a:pos x="connsiteX288-577" y="connsiteY288-578"/>
                </a:cxn>
                <a:cxn ang="0">
                  <a:pos x="connsiteX289-579" y="connsiteY289-580"/>
                </a:cxn>
                <a:cxn ang="0">
                  <a:pos x="connsiteX290-581" y="connsiteY290-582"/>
                </a:cxn>
                <a:cxn ang="0">
                  <a:pos x="connsiteX291-583" y="connsiteY291-584"/>
                </a:cxn>
                <a:cxn ang="0">
                  <a:pos x="connsiteX292-585" y="connsiteY292-586"/>
                </a:cxn>
                <a:cxn ang="0">
                  <a:pos x="connsiteX293-587" y="connsiteY293-588"/>
                </a:cxn>
                <a:cxn ang="0">
                  <a:pos x="connsiteX294-589" y="connsiteY294-590"/>
                </a:cxn>
                <a:cxn ang="0">
                  <a:pos x="connsiteX295-591" y="connsiteY295-592"/>
                </a:cxn>
                <a:cxn ang="0">
                  <a:pos x="connsiteX296-593" y="connsiteY296-594"/>
                </a:cxn>
                <a:cxn ang="0">
                  <a:pos x="connsiteX297-595" y="connsiteY297-596"/>
                </a:cxn>
                <a:cxn ang="0">
                  <a:pos x="connsiteX298-597" y="connsiteY298-598"/>
                </a:cxn>
                <a:cxn ang="0">
                  <a:pos x="connsiteX299-599" y="connsiteY299-600"/>
                </a:cxn>
                <a:cxn ang="0">
                  <a:pos x="connsiteX300-601" y="connsiteY300-602"/>
                </a:cxn>
                <a:cxn ang="0">
                  <a:pos x="connsiteX301-603" y="connsiteY301-604"/>
                </a:cxn>
                <a:cxn ang="0">
                  <a:pos x="connsiteX302-605" y="connsiteY302-606"/>
                </a:cxn>
                <a:cxn ang="0">
                  <a:pos x="connsiteX303-607" y="connsiteY303-608"/>
                </a:cxn>
                <a:cxn ang="0">
                  <a:pos x="connsiteX304-609" y="connsiteY304-610"/>
                </a:cxn>
                <a:cxn ang="0">
                  <a:pos x="connsiteX305-611" y="connsiteY305-612"/>
                </a:cxn>
                <a:cxn ang="0">
                  <a:pos x="connsiteX306-613" y="connsiteY306-614"/>
                </a:cxn>
                <a:cxn ang="0">
                  <a:pos x="connsiteX307-615" y="connsiteY307-616"/>
                </a:cxn>
                <a:cxn ang="0">
                  <a:pos x="connsiteX308-617" y="connsiteY308-618"/>
                </a:cxn>
                <a:cxn ang="0">
                  <a:pos x="connsiteX309-619" y="connsiteY309-620"/>
                </a:cxn>
                <a:cxn ang="0">
                  <a:pos x="connsiteX310-621" y="connsiteY310-622"/>
                </a:cxn>
                <a:cxn ang="0">
                  <a:pos x="connsiteX311-623" y="connsiteY311-624"/>
                </a:cxn>
                <a:cxn ang="0">
                  <a:pos x="connsiteX312-625" y="connsiteY312-626"/>
                </a:cxn>
                <a:cxn ang="0">
                  <a:pos x="connsiteX313-627" y="connsiteY313-628"/>
                </a:cxn>
                <a:cxn ang="0">
                  <a:pos x="connsiteX314-629" y="connsiteY314-630"/>
                </a:cxn>
                <a:cxn ang="0">
                  <a:pos x="connsiteX315-631" y="connsiteY315-632"/>
                </a:cxn>
                <a:cxn ang="0">
                  <a:pos x="connsiteX316-633" y="connsiteY316-634"/>
                </a:cxn>
                <a:cxn ang="0">
                  <a:pos x="connsiteX317-635" y="connsiteY317-636"/>
                </a:cxn>
                <a:cxn ang="0">
                  <a:pos x="connsiteX318-637" y="connsiteY318-638"/>
                </a:cxn>
                <a:cxn ang="0">
                  <a:pos x="connsiteX319-639" y="connsiteY319-640"/>
                </a:cxn>
                <a:cxn ang="0">
                  <a:pos x="connsiteX320-641" y="connsiteY320-642"/>
                </a:cxn>
                <a:cxn ang="0">
                  <a:pos x="connsiteX321-643" y="connsiteY321-644"/>
                </a:cxn>
                <a:cxn ang="0">
                  <a:pos x="connsiteX322-645" y="connsiteY322-646"/>
                </a:cxn>
                <a:cxn ang="0">
                  <a:pos x="connsiteX323-647" y="connsiteY323-648"/>
                </a:cxn>
                <a:cxn ang="0">
                  <a:pos x="connsiteX324-649" y="connsiteY324-650"/>
                </a:cxn>
                <a:cxn ang="0">
                  <a:pos x="connsiteX325-651" y="connsiteY325-652"/>
                </a:cxn>
                <a:cxn ang="0">
                  <a:pos x="connsiteX326-653" y="connsiteY326-654"/>
                </a:cxn>
                <a:cxn ang="0">
                  <a:pos x="connsiteX327-655" y="connsiteY327-656"/>
                </a:cxn>
                <a:cxn ang="0">
                  <a:pos x="connsiteX328-657" y="connsiteY328-658"/>
                </a:cxn>
                <a:cxn ang="0">
                  <a:pos x="connsiteX329-659" y="connsiteY329-660"/>
                </a:cxn>
                <a:cxn ang="0">
                  <a:pos x="connsiteX330-661" y="connsiteY330-662"/>
                </a:cxn>
                <a:cxn ang="0">
                  <a:pos x="connsiteX331-663" y="connsiteY331-664"/>
                </a:cxn>
                <a:cxn ang="0">
                  <a:pos x="connsiteX332-665" y="connsiteY332-666"/>
                </a:cxn>
                <a:cxn ang="0">
                  <a:pos x="connsiteX333-667" y="connsiteY333-668"/>
                </a:cxn>
                <a:cxn ang="0">
                  <a:pos x="connsiteX334-669" y="connsiteY334-670"/>
                </a:cxn>
                <a:cxn ang="0">
                  <a:pos x="connsiteX335-671" y="connsiteY335-672"/>
                </a:cxn>
                <a:cxn ang="0">
                  <a:pos x="connsiteX336-673" y="connsiteY336-674"/>
                </a:cxn>
                <a:cxn ang="0">
                  <a:pos x="connsiteX337-675" y="connsiteY337-676"/>
                </a:cxn>
                <a:cxn ang="0">
                  <a:pos x="connsiteX338-677" y="connsiteY338-678"/>
                </a:cxn>
                <a:cxn ang="0">
                  <a:pos x="connsiteX339-679" y="connsiteY339-680"/>
                </a:cxn>
                <a:cxn ang="0">
                  <a:pos x="connsiteX340-681" y="connsiteY340-682"/>
                </a:cxn>
                <a:cxn ang="0">
                  <a:pos x="connsiteX341-683" y="connsiteY341-684"/>
                </a:cxn>
                <a:cxn ang="0">
                  <a:pos x="connsiteX342-685" y="connsiteY342-686"/>
                </a:cxn>
                <a:cxn ang="0">
                  <a:pos x="connsiteX343-687" y="connsiteY343-688"/>
                </a:cxn>
                <a:cxn ang="0">
                  <a:pos x="connsiteX344-689" y="connsiteY344-690"/>
                </a:cxn>
                <a:cxn ang="0">
                  <a:pos x="connsiteX345-691" y="connsiteY345-692"/>
                </a:cxn>
                <a:cxn ang="0">
                  <a:pos x="connsiteX346-693" y="connsiteY346-694"/>
                </a:cxn>
                <a:cxn ang="0">
                  <a:pos x="connsiteX347-695" y="connsiteY347-696"/>
                </a:cxn>
                <a:cxn ang="0">
                  <a:pos x="connsiteX348-697" y="connsiteY348-698"/>
                </a:cxn>
                <a:cxn ang="0">
                  <a:pos x="connsiteX349-699" y="connsiteY349-700"/>
                </a:cxn>
                <a:cxn ang="0">
                  <a:pos x="connsiteX350-701" y="connsiteY350-702"/>
                </a:cxn>
                <a:cxn ang="0">
                  <a:pos x="connsiteX351-703" y="connsiteY351-704"/>
                </a:cxn>
                <a:cxn ang="0">
                  <a:pos x="connsiteX352-705" y="connsiteY352-706"/>
                </a:cxn>
                <a:cxn ang="0">
                  <a:pos x="connsiteX353-707" y="connsiteY353-708"/>
                </a:cxn>
                <a:cxn ang="0">
                  <a:pos x="connsiteX354-709" y="connsiteY354-710"/>
                </a:cxn>
                <a:cxn ang="0">
                  <a:pos x="connsiteX355-711" y="connsiteY355-712"/>
                </a:cxn>
                <a:cxn ang="0">
                  <a:pos x="connsiteX356-713" y="connsiteY356-714"/>
                </a:cxn>
                <a:cxn ang="0">
                  <a:pos x="connsiteX357-715" y="connsiteY357-716"/>
                </a:cxn>
                <a:cxn ang="0">
                  <a:pos x="connsiteX358-717" y="connsiteY358-718"/>
                </a:cxn>
                <a:cxn ang="0">
                  <a:pos x="connsiteX359-719" y="connsiteY359-720"/>
                </a:cxn>
                <a:cxn ang="0">
                  <a:pos x="connsiteX360-721" y="connsiteY360-722"/>
                </a:cxn>
                <a:cxn ang="0">
                  <a:pos x="connsiteX361-723" y="connsiteY361-724"/>
                </a:cxn>
                <a:cxn ang="0">
                  <a:pos x="connsiteX362-725" y="connsiteY362-726"/>
                </a:cxn>
                <a:cxn ang="0">
                  <a:pos x="connsiteX363-727" y="connsiteY363-728"/>
                </a:cxn>
                <a:cxn ang="0">
                  <a:pos x="connsiteX364-729" y="connsiteY364-730"/>
                </a:cxn>
                <a:cxn ang="0">
                  <a:pos x="connsiteX365-731" y="connsiteY365-732"/>
                </a:cxn>
                <a:cxn ang="0">
                  <a:pos x="connsiteX366-733" y="connsiteY366-734"/>
                </a:cxn>
                <a:cxn ang="0">
                  <a:pos x="connsiteX367-735" y="connsiteY367-736"/>
                </a:cxn>
                <a:cxn ang="0">
                  <a:pos x="connsiteX368-737" y="connsiteY368-738"/>
                </a:cxn>
                <a:cxn ang="0">
                  <a:pos x="connsiteX369-739" y="connsiteY369-740"/>
                </a:cxn>
                <a:cxn ang="0">
                  <a:pos x="connsiteX370-741" y="connsiteY370-742"/>
                </a:cxn>
                <a:cxn ang="0">
                  <a:pos x="connsiteX371-743" y="connsiteY371-744"/>
                </a:cxn>
                <a:cxn ang="0">
                  <a:pos x="connsiteX372-745" y="connsiteY372-746"/>
                </a:cxn>
                <a:cxn ang="0">
                  <a:pos x="connsiteX373-747" y="connsiteY373-748"/>
                </a:cxn>
                <a:cxn ang="0">
                  <a:pos x="connsiteX374-749" y="connsiteY374-750"/>
                </a:cxn>
                <a:cxn ang="0">
                  <a:pos x="connsiteX375-751" y="connsiteY375-752"/>
                </a:cxn>
                <a:cxn ang="0">
                  <a:pos x="connsiteX376-753" y="connsiteY376-754"/>
                </a:cxn>
                <a:cxn ang="0">
                  <a:pos x="connsiteX377-755" y="connsiteY377-756"/>
                </a:cxn>
                <a:cxn ang="0">
                  <a:pos x="connsiteX378-757" y="connsiteY378-758"/>
                </a:cxn>
                <a:cxn ang="0">
                  <a:pos x="connsiteX379-759" y="connsiteY379-760"/>
                </a:cxn>
                <a:cxn ang="0">
                  <a:pos x="connsiteX380-761" y="connsiteY380-762"/>
                </a:cxn>
                <a:cxn ang="0">
                  <a:pos x="connsiteX381-763" y="connsiteY381-764"/>
                </a:cxn>
                <a:cxn ang="0">
                  <a:pos x="connsiteX382-765" y="connsiteY382-766"/>
                </a:cxn>
                <a:cxn ang="0">
                  <a:pos x="connsiteX383-767" y="connsiteY383-768"/>
                </a:cxn>
                <a:cxn ang="0">
                  <a:pos x="connsiteX384-769" y="connsiteY384-770"/>
                </a:cxn>
                <a:cxn ang="0">
                  <a:pos x="connsiteX385-771" y="connsiteY385-772"/>
                </a:cxn>
                <a:cxn ang="0">
                  <a:pos x="connsiteX386-773" y="connsiteY386-774"/>
                </a:cxn>
                <a:cxn ang="0">
                  <a:pos x="connsiteX387-775" y="connsiteY387-776"/>
                </a:cxn>
                <a:cxn ang="0">
                  <a:pos x="connsiteX388-777" y="connsiteY388-778"/>
                </a:cxn>
                <a:cxn ang="0">
                  <a:pos x="connsiteX389-779" y="connsiteY389-780"/>
                </a:cxn>
                <a:cxn ang="0">
                  <a:pos x="connsiteX390-781" y="connsiteY390-782"/>
                </a:cxn>
                <a:cxn ang="0">
                  <a:pos x="connsiteX391-783" y="connsiteY391-784"/>
                </a:cxn>
                <a:cxn ang="0">
                  <a:pos x="connsiteX392-785" y="connsiteY392-786"/>
                </a:cxn>
                <a:cxn ang="0">
                  <a:pos x="connsiteX393-787" y="connsiteY393-788"/>
                </a:cxn>
                <a:cxn ang="0">
                  <a:pos x="connsiteX394-789" y="connsiteY394-790"/>
                </a:cxn>
                <a:cxn ang="0">
                  <a:pos x="connsiteX395-791" y="connsiteY395-792"/>
                </a:cxn>
                <a:cxn ang="0">
                  <a:pos x="connsiteX396-793" y="connsiteY396-794"/>
                </a:cxn>
                <a:cxn ang="0">
                  <a:pos x="connsiteX397-795" y="connsiteY397-796"/>
                </a:cxn>
                <a:cxn ang="0">
                  <a:pos x="connsiteX398-797" y="connsiteY398-798"/>
                </a:cxn>
                <a:cxn ang="0">
                  <a:pos x="connsiteX399-799" y="connsiteY399-800"/>
                </a:cxn>
                <a:cxn ang="0">
                  <a:pos x="connsiteX400-801" y="connsiteY400-802"/>
                </a:cxn>
                <a:cxn ang="0">
                  <a:pos x="connsiteX401-803" y="connsiteY401-804"/>
                </a:cxn>
                <a:cxn ang="0">
                  <a:pos x="connsiteX402-805" y="connsiteY402-806"/>
                </a:cxn>
                <a:cxn ang="0">
                  <a:pos x="connsiteX403-807" y="connsiteY403-808"/>
                </a:cxn>
                <a:cxn ang="0">
                  <a:pos x="connsiteX404-809" y="connsiteY404-810"/>
                </a:cxn>
                <a:cxn ang="0">
                  <a:pos x="connsiteX405-811" y="connsiteY405-812"/>
                </a:cxn>
                <a:cxn ang="0">
                  <a:pos x="connsiteX406-813" y="connsiteY406-814"/>
                </a:cxn>
                <a:cxn ang="0">
                  <a:pos x="connsiteX407-815" y="connsiteY407-816"/>
                </a:cxn>
                <a:cxn ang="0">
                  <a:pos x="connsiteX408-817" y="connsiteY408-818"/>
                </a:cxn>
                <a:cxn ang="0">
                  <a:pos x="connsiteX409-819" y="connsiteY409-820"/>
                </a:cxn>
                <a:cxn ang="0">
                  <a:pos x="connsiteX410-821" y="connsiteY410-822"/>
                </a:cxn>
                <a:cxn ang="0">
                  <a:pos x="connsiteX411-823" y="connsiteY411-824"/>
                </a:cxn>
                <a:cxn ang="0">
                  <a:pos x="connsiteX412-825" y="connsiteY412-826"/>
                </a:cxn>
                <a:cxn ang="0">
                  <a:pos x="connsiteX413-827" y="connsiteY413-828"/>
                </a:cxn>
                <a:cxn ang="0">
                  <a:pos x="connsiteX414-829" y="connsiteY414-830"/>
                </a:cxn>
                <a:cxn ang="0">
                  <a:pos x="connsiteX415-831" y="connsiteY415-832"/>
                </a:cxn>
                <a:cxn ang="0">
                  <a:pos x="connsiteX416-833" y="connsiteY416-834"/>
                </a:cxn>
                <a:cxn ang="0">
                  <a:pos x="connsiteX417-835" y="connsiteY417-836"/>
                </a:cxn>
                <a:cxn ang="0">
                  <a:pos x="connsiteX418-837" y="connsiteY418-838"/>
                </a:cxn>
                <a:cxn ang="0">
                  <a:pos x="connsiteX419-839" y="connsiteY419-840"/>
                </a:cxn>
                <a:cxn ang="0">
                  <a:pos x="connsiteX420-841" y="connsiteY420-842"/>
                </a:cxn>
                <a:cxn ang="0">
                  <a:pos x="connsiteX421-843" y="connsiteY421-844"/>
                </a:cxn>
                <a:cxn ang="0">
                  <a:pos x="connsiteX422-845" y="connsiteY422-846"/>
                </a:cxn>
                <a:cxn ang="0">
                  <a:pos x="connsiteX423-847" y="connsiteY423-848"/>
                </a:cxn>
                <a:cxn ang="0">
                  <a:pos x="connsiteX424-849" y="connsiteY424-850"/>
                </a:cxn>
                <a:cxn ang="0">
                  <a:pos x="connsiteX425-851" y="connsiteY425-852"/>
                </a:cxn>
                <a:cxn ang="0">
                  <a:pos x="connsiteX426-853" y="connsiteY426-854"/>
                </a:cxn>
                <a:cxn ang="0">
                  <a:pos x="connsiteX427-855" y="connsiteY427-856"/>
                </a:cxn>
                <a:cxn ang="0">
                  <a:pos x="connsiteX428-857" y="connsiteY428-858"/>
                </a:cxn>
                <a:cxn ang="0">
                  <a:pos x="connsiteX429-859" y="connsiteY429-860"/>
                </a:cxn>
                <a:cxn ang="0">
                  <a:pos x="connsiteX430-861" y="connsiteY430-862"/>
                </a:cxn>
                <a:cxn ang="0">
                  <a:pos x="connsiteX431-863" y="connsiteY431-864"/>
                </a:cxn>
                <a:cxn ang="0">
                  <a:pos x="connsiteX432-865" y="connsiteY432-866"/>
                </a:cxn>
                <a:cxn ang="0">
                  <a:pos x="connsiteX433-867" y="connsiteY433-868"/>
                </a:cxn>
                <a:cxn ang="0">
                  <a:pos x="connsiteX434-869" y="connsiteY434-870"/>
                </a:cxn>
                <a:cxn ang="0">
                  <a:pos x="connsiteX435-871" y="connsiteY435-872"/>
                </a:cxn>
                <a:cxn ang="0">
                  <a:pos x="connsiteX436-873" y="connsiteY436-874"/>
                </a:cxn>
                <a:cxn ang="0">
                  <a:pos x="connsiteX437-875" y="connsiteY437-876"/>
                </a:cxn>
                <a:cxn ang="0">
                  <a:pos x="connsiteX438-877" y="connsiteY438-878"/>
                </a:cxn>
                <a:cxn ang="0">
                  <a:pos x="connsiteX439-879" y="connsiteY439-880"/>
                </a:cxn>
                <a:cxn ang="0">
                  <a:pos x="connsiteX440-881" y="connsiteY440-882"/>
                </a:cxn>
                <a:cxn ang="0">
                  <a:pos x="connsiteX441-883" y="connsiteY441-884"/>
                </a:cxn>
                <a:cxn ang="0">
                  <a:pos x="connsiteX442-885" y="connsiteY442-886"/>
                </a:cxn>
                <a:cxn ang="0">
                  <a:pos x="connsiteX443-887" y="connsiteY443-888"/>
                </a:cxn>
                <a:cxn ang="0">
                  <a:pos x="connsiteX444-889" y="connsiteY444-890"/>
                </a:cxn>
                <a:cxn ang="0">
                  <a:pos x="connsiteX445-891" y="connsiteY445-892"/>
                </a:cxn>
                <a:cxn ang="0">
                  <a:pos x="connsiteX446-893" y="connsiteY446-894"/>
                </a:cxn>
                <a:cxn ang="0">
                  <a:pos x="connsiteX447-895" y="connsiteY447-896"/>
                </a:cxn>
                <a:cxn ang="0">
                  <a:pos x="connsiteX448-897" y="connsiteY448-898"/>
                </a:cxn>
                <a:cxn ang="0">
                  <a:pos x="connsiteX449-899" y="connsiteY449-900"/>
                </a:cxn>
                <a:cxn ang="0">
                  <a:pos x="connsiteX450-901" y="connsiteY450-902"/>
                </a:cxn>
                <a:cxn ang="0">
                  <a:pos x="connsiteX451-903" y="connsiteY451-904"/>
                </a:cxn>
                <a:cxn ang="0">
                  <a:pos x="connsiteX452-905" y="connsiteY452-906"/>
                </a:cxn>
                <a:cxn ang="0">
                  <a:pos x="connsiteX453-907" y="connsiteY453-908"/>
                </a:cxn>
                <a:cxn ang="0">
                  <a:pos x="connsiteX454-909" y="connsiteY454-910"/>
                </a:cxn>
                <a:cxn ang="0">
                  <a:pos x="connsiteX455-911" y="connsiteY455-912"/>
                </a:cxn>
                <a:cxn ang="0">
                  <a:pos x="connsiteX456-913" y="connsiteY456-914"/>
                </a:cxn>
                <a:cxn ang="0">
                  <a:pos x="connsiteX457-915" y="connsiteY457-916"/>
                </a:cxn>
                <a:cxn ang="0">
                  <a:pos x="connsiteX458-917" y="connsiteY458-918"/>
                </a:cxn>
                <a:cxn ang="0">
                  <a:pos x="connsiteX459-919" y="connsiteY459-920"/>
                </a:cxn>
                <a:cxn ang="0">
                  <a:pos x="connsiteX460-921" y="connsiteY460-922"/>
                </a:cxn>
                <a:cxn ang="0">
                  <a:pos x="connsiteX461-923" y="connsiteY461-924"/>
                </a:cxn>
                <a:cxn ang="0">
                  <a:pos x="connsiteX462-925" y="connsiteY462-926"/>
                </a:cxn>
                <a:cxn ang="0">
                  <a:pos x="connsiteX463-927" y="connsiteY463-928"/>
                </a:cxn>
                <a:cxn ang="0">
                  <a:pos x="connsiteX464-929" y="connsiteY464-930"/>
                </a:cxn>
                <a:cxn ang="0">
                  <a:pos x="connsiteX465-931" y="connsiteY465-932"/>
                </a:cxn>
                <a:cxn ang="0">
                  <a:pos x="connsiteX466-933" y="connsiteY466-934"/>
                </a:cxn>
                <a:cxn ang="0">
                  <a:pos x="connsiteX467-935" y="connsiteY467-936"/>
                </a:cxn>
                <a:cxn ang="0">
                  <a:pos x="connsiteX468-937" y="connsiteY468-938"/>
                </a:cxn>
                <a:cxn ang="0">
                  <a:pos x="connsiteX469-939" y="connsiteY469-940"/>
                </a:cxn>
                <a:cxn ang="0">
                  <a:pos x="connsiteX470-941" y="connsiteY470-942"/>
                </a:cxn>
                <a:cxn ang="0">
                  <a:pos x="connsiteX471-943" y="connsiteY471-944"/>
                </a:cxn>
                <a:cxn ang="0">
                  <a:pos x="connsiteX472-945" y="connsiteY472-946"/>
                </a:cxn>
                <a:cxn ang="0">
                  <a:pos x="connsiteX473-947" y="connsiteY473-948"/>
                </a:cxn>
                <a:cxn ang="0">
                  <a:pos x="connsiteX474-949" y="connsiteY474-950"/>
                </a:cxn>
                <a:cxn ang="0">
                  <a:pos x="connsiteX475-951" y="connsiteY475-952"/>
                </a:cxn>
                <a:cxn ang="0">
                  <a:pos x="connsiteX476-953" y="connsiteY476-954"/>
                </a:cxn>
                <a:cxn ang="0">
                  <a:pos x="connsiteX477-955" y="connsiteY477-956"/>
                </a:cxn>
                <a:cxn ang="0">
                  <a:pos x="connsiteX478-957" y="connsiteY478-958"/>
                </a:cxn>
                <a:cxn ang="0">
                  <a:pos x="connsiteX479-959" y="connsiteY479-960"/>
                </a:cxn>
                <a:cxn ang="0">
                  <a:pos x="connsiteX480-961" y="connsiteY480-962"/>
                </a:cxn>
                <a:cxn ang="0">
                  <a:pos x="connsiteX481-963" y="connsiteY481-964"/>
                </a:cxn>
                <a:cxn ang="0">
                  <a:pos x="connsiteX482-965" y="connsiteY482-966"/>
                </a:cxn>
                <a:cxn ang="0">
                  <a:pos x="connsiteX483-967" y="connsiteY483-968"/>
                </a:cxn>
                <a:cxn ang="0">
                  <a:pos x="connsiteX484-969" y="connsiteY484-970"/>
                </a:cxn>
                <a:cxn ang="0">
                  <a:pos x="connsiteX485-971" y="connsiteY485-972"/>
                </a:cxn>
                <a:cxn ang="0">
                  <a:pos x="connsiteX486-973" y="connsiteY486-974"/>
                </a:cxn>
                <a:cxn ang="0">
                  <a:pos x="connsiteX487-975" y="connsiteY487-976"/>
                </a:cxn>
                <a:cxn ang="0">
                  <a:pos x="connsiteX488-977" y="connsiteY488-978"/>
                </a:cxn>
                <a:cxn ang="0">
                  <a:pos x="connsiteX489-979" y="connsiteY489-980"/>
                </a:cxn>
                <a:cxn ang="0">
                  <a:pos x="connsiteX490-981" y="connsiteY490-982"/>
                </a:cxn>
                <a:cxn ang="0">
                  <a:pos x="connsiteX491-983" y="connsiteY491-984"/>
                </a:cxn>
                <a:cxn ang="0">
                  <a:pos x="connsiteX492-985" y="connsiteY492-986"/>
                </a:cxn>
                <a:cxn ang="0">
                  <a:pos x="connsiteX493-987" y="connsiteY493-988"/>
                </a:cxn>
                <a:cxn ang="0">
                  <a:pos x="connsiteX494-989" y="connsiteY494-990"/>
                </a:cxn>
                <a:cxn ang="0">
                  <a:pos x="connsiteX495-991" y="connsiteY495-992"/>
                </a:cxn>
                <a:cxn ang="0">
                  <a:pos x="connsiteX496-993" y="connsiteY496-994"/>
                </a:cxn>
                <a:cxn ang="0">
                  <a:pos x="connsiteX497-995" y="connsiteY497-996"/>
                </a:cxn>
                <a:cxn ang="0">
                  <a:pos x="connsiteX498-997" y="connsiteY498-998"/>
                </a:cxn>
                <a:cxn ang="0">
                  <a:pos x="connsiteX499-999" y="connsiteY499-1000"/>
                </a:cxn>
                <a:cxn ang="0">
                  <a:pos x="connsiteX500-1001" y="connsiteY500-1002"/>
                </a:cxn>
                <a:cxn ang="0">
                  <a:pos x="connsiteX501-1003" y="connsiteY501-1004"/>
                </a:cxn>
                <a:cxn ang="0">
                  <a:pos x="connsiteX502-1005" y="connsiteY502-1006"/>
                </a:cxn>
                <a:cxn ang="0">
                  <a:pos x="connsiteX503-1007" y="connsiteY503-1008"/>
                </a:cxn>
                <a:cxn ang="0">
                  <a:pos x="connsiteX504-1009" y="connsiteY504-1010"/>
                </a:cxn>
                <a:cxn ang="0">
                  <a:pos x="connsiteX505-1011" y="connsiteY505-1012"/>
                </a:cxn>
                <a:cxn ang="0">
                  <a:pos x="connsiteX506-1013" y="connsiteY506-1014"/>
                </a:cxn>
                <a:cxn ang="0">
                  <a:pos x="connsiteX507-1015" y="connsiteY507-1016"/>
                </a:cxn>
                <a:cxn ang="0">
                  <a:pos x="connsiteX508-1017" y="connsiteY508-1018"/>
                </a:cxn>
                <a:cxn ang="0">
                  <a:pos x="connsiteX509-1019" y="connsiteY509-1020"/>
                </a:cxn>
                <a:cxn ang="0">
                  <a:pos x="connsiteX510-1021" y="connsiteY510-1022"/>
                </a:cxn>
                <a:cxn ang="0">
                  <a:pos x="connsiteX511-1023" y="connsiteY511-1024"/>
                </a:cxn>
                <a:cxn ang="0">
                  <a:pos x="connsiteX512-1025" y="connsiteY512-1026"/>
                </a:cxn>
                <a:cxn ang="0">
                  <a:pos x="connsiteX513-1027" y="connsiteY513-1028"/>
                </a:cxn>
                <a:cxn ang="0">
                  <a:pos x="connsiteX514-1029" y="connsiteY514-1030"/>
                </a:cxn>
                <a:cxn ang="0">
                  <a:pos x="connsiteX515-1031" y="connsiteY515-1032"/>
                </a:cxn>
                <a:cxn ang="0">
                  <a:pos x="connsiteX516-1033" y="connsiteY516-1034"/>
                </a:cxn>
                <a:cxn ang="0">
                  <a:pos x="connsiteX517-1035" y="connsiteY517-1036"/>
                </a:cxn>
                <a:cxn ang="0">
                  <a:pos x="connsiteX518-1037" y="connsiteY518-1038"/>
                </a:cxn>
                <a:cxn ang="0">
                  <a:pos x="connsiteX519-1039" y="connsiteY519-1040"/>
                </a:cxn>
                <a:cxn ang="0">
                  <a:pos x="connsiteX520-1041" y="connsiteY520-1042"/>
                </a:cxn>
                <a:cxn ang="0">
                  <a:pos x="connsiteX521-1043" y="connsiteY521-1044"/>
                </a:cxn>
                <a:cxn ang="0">
                  <a:pos x="connsiteX522-1045" y="connsiteY522-1046"/>
                </a:cxn>
                <a:cxn ang="0">
                  <a:pos x="connsiteX523-1047" y="connsiteY523-1048"/>
                </a:cxn>
                <a:cxn ang="0">
                  <a:pos x="connsiteX524-1049" y="connsiteY524-1050"/>
                </a:cxn>
                <a:cxn ang="0">
                  <a:pos x="connsiteX525-1051" y="connsiteY525-1052"/>
                </a:cxn>
                <a:cxn ang="0">
                  <a:pos x="connsiteX526-1053" y="connsiteY526-1054"/>
                </a:cxn>
                <a:cxn ang="0">
                  <a:pos x="connsiteX527-1055" y="connsiteY527-1056"/>
                </a:cxn>
                <a:cxn ang="0">
                  <a:pos x="connsiteX528-1057" y="connsiteY528-1058"/>
                </a:cxn>
                <a:cxn ang="0">
                  <a:pos x="connsiteX529-1059" y="connsiteY529-1060"/>
                </a:cxn>
                <a:cxn ang="0">
                  <a:pos x="connsiteX530-1061" y="connsiteY530-1062"/>
                </a:cxn>
                <a:cxn ang="0">
                  <a:pos x="connsiteX531-1063" y="connsiteY531-1064"/>
                </a:cxn>
                <a:cxn ang="0">
                  <a:pos x="connsiteX532-1065" y="connsiteY532-1066"/>
                </a:cxn>
                <a:cxn ang="0">
                  <a:pos x="connsiteX533-1067" y="connsiteY533-1068"/>
                </a:cxn>
                <a:cxn ang="0">
                  <a:pos x="connsiteX534-1069" y="connsiteY534-1070"/>
                </a:cxn>
                <a:cxn ang="0">
                  <a:pos x="connsiteX535-1071" y="connsiteY535-1072"/>
                </a:cxn>
                <a:cxn ang="0">
                  <a:pos x="connsiteX536-1073" y="connsiteY536-1074"/>
                </a:cxn>
                <a:cxn ang="0">
                  <a:pos x="connsiteX537-1075" y="connsiteY537-1076"/>
                </a:cxn>
                <a:cxn ang="0">
                  <a:pos x="connsiteX538-1077" y="connsiteY538-1078"/>
                </a:cxn>
                <a:cxn ang="0">
                  <a:pos x="connsiteX539-1079" y="connsiteY539-1080"/>
                </a:cxn>
                <a:cxn ang="0">
                  <a:pos x="connsiteX540-1081" y="connsiteY540-1082"/>
                </a:cxn>
                <a:cxn ang="0">
                  <a:pos x="connsiteX541-1083" y="connsiteY541-1084"/>
                </a:cxn>
                <a:cxn ang="0">
                  <a:pos x="connsiteX542-1085" y="connsiteY542-1086"/>
                </a:cxn>
                <a:cxn ang="0">
                  <a:pos x="connsiteX543-1087" y="connsiteY543-1088"/>
                </a:cxn>
                <a:cxn ang="0">
                  <a:pos x="connsiteX544-1089" y="connsiteY544-1090"/>
                </a:cxn>
                <a:cxn ang="0">
                  <a:pos x="connsiteX545-1091" y="connsiteY545-1092"/>
                </a:cxn>
                <a:cxn ang="0">
                  <a:pos x="connsiteX546-1093" y="connsiteY546-1094"/>
                </a:cxn>
                <a:cxn ang="0">
                  <a:pos x="connsiteX547-1095" y="connsiteY547-1096"/>
                </a:cxn>
                <a:cxn ang="0">
                  <a:pos x="connsiteX548-1097" y="connsiteY548-1098"/>
                </a:cxn>
                <a:cxn ang="0">
                  <a:pos x="connsiteX549-1099" y="connsiteY549-1100"/>
                </a:cxn>
                <a:cxn ang="0">
                  <a:pos x="connsiteX550-1101" y="connsiteY550-1102"/>
                </a:cxn>
                <a:cxn ang="0">
                  <a:pos x="connsiteX551-1103" y="connsiteY551-1104"/>
                </a:cxn>
                <a:cxn ang="0">
                  <a:pos x="connsiteX552-1105" y="connsiteY552-1106"/>
                </a:cxn>
                <a:cxn ang="0">
                  <a:pos x="connsiteX553-1107" y="connsiteY553-1108"/>
                </a:cxn>
                <a:cxn ang="0">
                  <a:pos x="connsiteX554-1109" y="connsiteY554-1110"/>
                </a:cxn>
                <a:cxn ang="0">
                  <a:pos x="connsiteX555-1111" y="connsiteY555-1112"/>
                </a:cxn>
                <a:cxn ang="0">
                  <a:pos x="connsiteX556-1113" y="connsiteY556-1114"/>
                </a:cxn>
                <a:cxn ang="0">
                  <a:pos x="connsiteX557-1115" y="connsiteY557-1116"/>
                </a:cxn>
                <a:cxn ang="0">
                  <a:pos x="connsiteX558-1117" y="connsiteY558-1118"/>
                </a:cxn>
                <a:cxn ang="0">
                  <a:pos x="connsiteX559-1119" y="connsiteY559-1120"/>
                </a:cxn>
                <a:cxn ang="0">
                  <a:pos x="connsiteX560-1121" y="connsiteY560-1122"/>
                </a:cxn>
                <a:cxn ang="0">
                  <a:pos x="connsiteX561-1123" y="connsiteY561-1124"/>
                </a:cxn>
                <a:cxn ang="0">
                  <a:pos x="connsiteX562-1125" y="connsiteY562-1126"/>
                </a:cxn>
                <a:cxn ang="0">
                  <a:pos x="connsiteX563-1127" y="connsiteY563-1128"/>
                </a:cxn>
                <a:cxn ang="0">
                  <a:pos x="connsiteX564-1129" y="connsiteY564-1130"/>
                </a:cxn>
                <a:cxn ang="0">
                  <a:pos x="connsiteX565-1131" y="connsiteY565-1132"/>
                </a:cxn>
                <a:cxn ang="0">
                  <a:pos x="connsiteX566-1133" y="connsiteY566-1134"/>
                </a:cxn>
                <a:cxn ang="0">
                  <a:pos x="connsiteX567-1135" y="connsiteY567-1136"/>
                </a:cxn>
                <a:cxn ang="0">
                  <a:pos x="connsiteX568-1137" y="connsiteY568-1138"/>
                </a:cxn>
                <a:cxn ang="0">
                  <a:pos x="connsiteX569-1139" y="connsiteY569-1140"/>
                </a:cxn>
                <a:cxn ang="0">
                  <a:pos x="connsiteX570-1141" y="connsiteY570-1142"/>
                </a:cxn>
                <a:cxn ang="0">
                  <a:pos x="connsiteX571-1143" y="connsiteY571-1144"/>
                </a:cxn>
                <a:cxn ang="0">
                  <a:pos x="connsiteX572-1145" y="connsiteY572-1146"/>
                </a:cxn>
                <a:cxn ang="0">
                  <a:pos x="connsiteX573-1147" y="connsiteY573-1148"/>
                </a:cxn>
                <a:cxn ang="0">
                  <a:pos x="connsiteX574-1149" y="connsiteY574-1150"/>
                </a:cxn>
                <a:cxn ang="0">
                  <a:pos x="connsiteX575-1151" y="connsiteY575-1152"/>
                </a:cxn>
                <a:cxn ang="0">
                  <a:pos x="connsiteX576-1153" y="connsiteY576-1154"/>
                </a:cxn>
                <a:cxn ang="0">
                  <a:pos x="connsiteX577-1155" y="connsiteY577-1156"/>
                </a:cxn>
                <a:cxn ang="0">
                  <a:pos x="connsiteX578-1157" y="connsiteY578-1158"/>
                </a:cxn>
                <a:cxn ang="0">
                  <a:pos x="connsiteX579-1159" y="connsiteY579-1160"/>
                </a:cxn>
                <a:cxn ang="0">
                  <a:pos x="connsiteX580-1161" y="connsiteY580-1162"/>
                </a:cxn>
                <a:cxn ang="0">
                  <a:pos x="connsiteX581-1163" y="connsiteY581-1164"/>
                </a:cxn>
                <a:cxn ang="0">
                  <a:pos x="connsiteX582-1165" y="connsiteY582-1166"/>
                </a:cxn>
                <a:cxn ang="0">
                  <a:pos x="connsiteX583-1167" y="connsiteY583-1168"/>
                </a:cxn>
                <a:cxn ang="0">
                  <a:pos x="connsiteX584-1169" y="connsiteY584-1170"/>
                </a:cxn>
                <a:cxn ang="0">
                  <a:pos x="connsiteX585-1171" y="connsiteY585-1172"/>
                </a:cxn>
                <a:cxn ang="0">
                  <a:pos x="connsiteX586-1173" y="connsiteY586-1174"/>
                </a:cxn>
                <a:cxn ang="0">
                  <a:pos x="connsiteX587-1175" y="connsiteY587-1176"/>
                </a:cxn>
                <a:cxn ang="0">
                  <a:pos x="connsiteX588-1177" y="connsiteY588-1178"/>
                </a:cxn>
                <a:cxn ang="0">
                  <a:pos x="connsiteX589-1179" y="connsiteY589-1180"/>
                </a:cxn>
                <a:cxn ang="0">
                  <a:pos x="connsiteX590-1181" y="connsiteY590-1182"/>
                </a:cxn>
                <a:cxn ang="0">
                  <a:pos x="connsiteX591-1183" y="connsiteY591-1184"/>
                </a:cxn>
                <a:cxn ang="0">
                  <a:pos x="connsiteX592-1185" y="connsiteY592-1186"/>
                </a:cxn>
                <a:cxn ang="0">
                  <a:pos x="connsiteX593-1187" y="connsiteY593-1188"/>
                </a:cxn>
                <a:cxn ang="0">
                  <a:pos x="connsiteX594-1189" y="connsiteY594-1190"/>
                </a:cxn>
                <a:cxn ang="0">
                  <a:pos x="connsiteX595-1191" y="connsiteY595-1192"/>
                </a:cxn>
                <a:cxn ang="0">
                  <a:pos x="connsiteX596-1193" y="connsiteY596-1194"/>
                </a:cxn>
                <a:cxn ang="0">
                  <a:pos x="connsiteX597-1195" y="connsiteY597-1196"/>
                </a:cxn>
                <a:cxn ang="0">
                  <a:pos x="connsiteX598-1197" y="connsiteY598-1198"/>
                </a:cxn>
                <a:cxn ang="0">
                  <a:pos x="connsiteX599-1199" y="connsiteY599-1200"/>
                </a:cxn>
                <a:cxn ang="0">
                  <a:pos x="connsiteX600-1201" y="connsiteY600-1202"/>
                </a:cxn>
                <a:cxn ang="0">
                  <a:pos x="connsiteX601-1203" y="connsiteY601-1204"/>
                </a:cxn>
                <a:cxn ang="0">
                  <a:pos x="connsiteX602-1205" y="connsiteY602-1206"/>
                </a:cxn>
                <a:cxn ang="0">
                  <a:pos x="connsiteX603-1207" y="connsiteY603-1208"/>
                </a:cxn>
                <a:cxn ang="0">
                  <a:pos x="connsiteX604-1209" y="connsiteY604-1210"/>
                </a:cxn>
                <a:cxn ang="0">
                  <a:pos x="connsiteX605-1211" y="connsiteY605-1212"/>
                </a:cxn>
                <a:cxn ang="0">
                  <a:pos x="connsiteX606-1213" y="connsiteY606-1214"/>
                </a:cxn>
                <a:cxn ang="0">
                  <a:pos x="connsiteX607-1215" y="connsiteY607-1216"/>
                </a:cxn>
                <a:cxn ang="0">
                  <a:pos x="connsiteX608-1217" y="connsiteY608-1218"/>
                </a:cxn>
                <a:cxn ang="0">
                  <a:pos x="connsiteX609-1219" y="connsiteY609-1220"/>
                </a:cxn>
                <a:cxn ang="0">
                  <a:pos x="connsiteX610-1221" y="connsiteY610-1222"/>
                </a:cxn>
                <a:cxn ang="0">
                  <a:pos x="connsiteX611-1223" y="connsiteY611-1224"/>
                </a:cxn>
                <a:cxn ang="0">
                  <a:pos x="connsiteX612-1225" y="connsiteY612-1226"/>
                </a:cxn>
                <a:cxn ang="0">
                  <a:pos x="connsiteX613-1227" y="connsiteY613-1228"/>
                </a:cxn>
                <a:cxn ang="0">
                  <a:pos x="connsiteX614-1229" y="connsiteY614-1230"/>
                </a:cxn>
                <a:cxn ang="0">
                  <a:pos x="connsiteX615-1231" y="connsiteY615-1232"/>
                </a:cxn>
                <a:cxn ang="0">
                  <a:pos x="connsiteX616-1233" y="connsiteY616-1234"/>
                </a:cxn>
                <a:cxn ang="0">
                  <a:pos x="connsiteX617-1235" y="connsiteY617-1236"/>
                </a:cxn>
                <a:cxn ang="0">
                  <a:pos x="connsiteX618-1237" y="connsiteY618-1238"/>
                </a:cxn>
                <a:cxn ang="0">
                  <a:pos x="connsiteX619-1239" y="connsiteY619-1240"/>
                </a:cxn>
                <a:cxn ang="0">
                  <a:pos x="connsiteX620-1241" y="connsiteY620-1242"/>
                </a:cxn>
                <a:cxn ang="0">
                  <a:pos x="connsiteX621-1243" y="connsiteY621-1244"/>
                </a:cxn>
                <a:cxn ang="0">
                  <a:pos x="connsiteX622-1245" y="connsiteY622-1246"/>
                </a:cxn>
                <a:cxn ang="0">
                  <a:pos x="connsiteX623-1247" y="connsiteY623-1248"/>
                </a:cxn>
                <a:cxn ang="0">
                  <a:pos x="connsiteX624-1249" y="connsiteY624-1250"/>
                </a:cxn>
                <a:cxn ang="0">
                  <a:pos x="connsiteX625-1251" y="connsiteY625-1252"/>
                </a:cxn>
                <a:cxn ang="0">
                  <a:pos x="connsiteX626-1253" y="connsiteY626-1254"/>
                </a:cxn>
                <a:cxn ang="0">
                  <a:pos x="connsiteX627-1255" y="connsiteY627-1256"/>
                </a:cxn>
                <a:cxn ang="0">
                  <a:pos x="connsiteX628-1257" y="connsiteY628-1258"/>
                </a:cxn>
                <a:cxn ang="0">
                  <a:pos x="connsiteX629-1259" y="connsiteY629-1260"/>
                </a:cxn>
                <a:cxn ang="0">
                  <a:pos x="connsiteX630-1261" y="connsiteY630-1262"/>
                </a:cxn>
                <a:cxn ang="0">
                  <a:pos x="connsiteX631-1263" y="connsiteY631-1264"/>
                </a:cxn>
                <a:cxn ang="0">
                  <a:pos x="connsiteX632-1265" y="connsiteY632-1266"/>
                </a:cxn>
                <a:cxn ang="0">
                  <a:pos x="connsiteX633-1267" y="connsiteY633-1268"/>
                </a:cxn>
                <a:cxn ang="0">
                  <a:pos x="connsiteX634-1269" y="connsiteY634-1270"/>
                </a:cxn>
                <a:cxn ang="0">
                  <a:pos x="connsiteX635-1271" y="connsiteY635-1272"/>
                </a:cxn>
                <a:cxn ang="0">
                  <a:pos x="connsiteX636-1273" y="connsiteY636-1274"/>
                </a:cxn>
                <a:cxn ang="0">
                  <a:pos x="connsiteX637-1275" y="connsiteY637-1276"/>
                </a:cxn>
                <a:cxn ang="0">
                  <a:pos x="connsiteX638-1277" y="connsiteY638-1278"/>
                </a:cxn>
                <a:cxn ang="0">
                  <a:pos x="connsiteX639-1279" y="connsiteY639-1280"/>
                </a:cxn>
                <a:cxn ang="0">
                  <a:pos x="connsiteX640-1281" y="connsiteY640-1282"/>
                </a:cxn>
                <a:cxn ang="0">
                  <a:pos x="connsiteX641-1283" y="connsiteY641-1284"/>
                </a:cxn>
                <a:cxn ang="0">
                  <a:pos x="connsiteX642-1285" y="connsiteY642-1286"/>
                </a:cxn>
                <a:cxn ang="0">
                  <a:pos x="connsiteX643-1287" y="connsiteY643-1288"/>
                </a:cxn>
                <a:cxn ang="0">
                  <a:pos x="connsiteX644-1289" y="connsiteY644-1290"/>
                </a:cxn>
                <a:cxn ang="0">
                  <a:pos x="connsiteX645-1291" y="connsiteY645-1292"/>
                </a:cxn>
                <a:cxn ang="0">
                  <a:pos x="connsiteX646-1293" y="connsiteY646-1294"/>
                </a:cxn>
                <a:cxn ang="0">
                  <a:pos x="connsiteX647-1295" y="connsiteY647-1296"/>
                </a:cxn>
                <a:cxn ang="0">
                  <a:pos x="connsiteX648-1297" y="connsiteY648-1298"/>
                </a:cxn>
                <a:cxn ang="0">
                  <a:pos x="connsiteX649-1299" y="connsiteY649-1300"/>
                </a:cxn>
                <a:cxn ang="0">
                  <a:pos x="connsiteX650-1301" y="connsiteY650-1302"/>
                </a:cxn>
                <a:cxn ang="0">
                  <a:pos x="connsiteX651-1303" y="connsiteY651-1304"/>
                </a:cxn>
                <a:cxn ang="0">
                  <a:pos x="connsiteX652-1305" y="connsiteY652-1306"/>
                </a:cxn>
                <a:cxn ang="0">
                  <a:pos x="connsiteX653-1307" y="connsiteY653-1308"/>
                </a:cxn>
                <a:cxn ang="0">
                  <a:pos x="connsiteX654-1309" y="connsiteY654-1310"/>
                </a:cxn>
                <a:cxn ang="0">
                  <a:pos x="connsiteX655-1311" y="connsiteY655-1312"/>
                </a:cxn>
                <a:cxn ang="0">
                  <a:pos x="connsiteX656-1313" y="connsiteY656-1314"/>
                </a:cxn>
                <a:cxn ang="0">
                  <a:pos x="connsiteX657-1315" y="connsiteY657-1316"/>
                </a:cxn>
                <a:cxn ang="0">
                  <a:pos x="connsiteX658-1317" y="connsiteY658-1318"/>
                </a:cxn>
                <a:cxn ang="0">
                  <a:pos x="connsiteX659-1319" y="connsiteY659-1320"/>
                </a:cxn>
                <a:cxn ang="0">
                  <a:pos x="connsiteX660-1321" y="connsiteY660-1322"/>
                </a:cxn>
                <a:cxn ang="0">
                  <a:pos x="connsiteX661-1323" y="connsiteY661-1324"/>
                </a:cxn>
                <a:cxn ang="0">
                  <a:pos x="connsiteX662-1325" y="connsiteY662-1326"/>
                </a:cxn>
                <a:cxn ang="0">
                  <a:pos x="connsiteX663-1327" y="connsiteY663-1328"/>
                </a:cxn>
                <a:cxn ang="0">
                  <a:pos x="connsiteX664-1329" y="connsiteY664-1330"/>
                </a:cxn>
                <a:cxn ang="0">
                  <a:pos x="connsiteX665-1331" y="connsiteY665-1332"/>
                </a:cxn>
                <a:cxn ang="0">
                  <a:pos x="connsiteX666-1333" y="connsiteY666-1334"/>
                </a:cxn>
                <a:cxn ang="0">
                  <a:pos x="connsiteX667-1335" y="connsiteY667-1336"/>
                </a:cxn>
                <a:cxn ang="0">
                  <a:pos x="connsiteX668-1337" y="connsiteY668-1338"/>
                </a:cxn>
                <a:cxn ang="0">
                  <a:pos x="connsiteX669-1339" y="connsiteY669-1340"/>
                </a:cxn>
                <a:cxn ang="0">
                  <a:pos x="connsiteX670-1341" y="connsiteY670-1342"/>
                </a:cxn>
                <a:cxn ang="0">
                  <a:pos x="connsiteX671-1343" y="connsiteY671-1344"/>
                </a:cxn>
                <a:cxn ang="0">
                  <a:pos x="connsiteX672-1345" y="connsiteY672-1346"/>
                </a:cxn>
                <a:cxn ang="0">
                  <a:pos x="connsiteX673-1347" y="connsiteY673-1348"/>
                </a:cxn>
                <a:cxn ang="0">
                  <a:pos x="connsiteX674-1349" y="connsiteY674-1350"/>
                </a:cxn>
                <a:cxn ang="0">
                  <a:pos x="connsiteX675-1351" y="connsiteY675-1352"/>
                </a:cxn>
                <a:cxn ang="0">
                  <a:pos x="connsiteX676-1353" y="connsiteY676-1354"/>
                </a:cxn>
                <a:cxn ang="0">
                  <a:pos x="connsiteX677-1355" y="connsiteY677-1356"/>
                </a:cxn>
                <a:cxn ang="0">
                  <a:pos x="connsiteX678-1357" y="connsiteY678-1358"/>
                </a:cxn>
                <a:cxn ang="0">
                  <a:pos x="connsiteX679-1359" y="connsiteY679-1360"/>
                </a:cxn>
                <a:cxn ang="0">
                  <a:pos x="connsiteX680-1361" y="connsiteY680-1362"/>
                </a:cxn>
                <a:cxn ang="0">
                  <a:pos x="connsiteX681-1363" y="connsiteY681-1364"/>
                </a:cxn>
                <a:cxn ang="0">
                  <a:pos x="connsiteX682-1365" y="connsiteY682-1366"/>
                </a:cxn>
                <a:cxn ang="0">
                  <a:pos x="connsiteX683-1367" y="connsiteY683-1368"/>
                </a:cxn>
                <a:cxn ang="0">
                  <a:pos x="connsiteX684-1369" y="connsiteY684-1370"/>
                </a:cxn>
                <a:cxn ang="0">
                  <a:pos x="connsiteX685-1371" y="connsiteY685-1372"/>
                </a:cxn>
                <a:cxn ang="0">
                  <a:pos x="connsiteX686-1373" y="connsiteY686-1374"/>
                </a:cxn>
                <a:cxn ang="0">
                  <a:pos x="connsiteX687-1375" y="connsiteY687-1376"/>
                </a:cxn>
                <a:cxn ang="0">
                  <a:pos x="connsiteX688-1377" y="connsiteY688-1378"/>
                </a:cxn>
                <a:cxn ang="0">
                  <a:pos x="connsiteX689-1379" y="connsiteY689-1380"/>
                </a:cxn>
                <a:cxn ang="0">
                  <a:pos x="connsiteX690-1381" y="connsiteY690-1382"/>
                </a:cxn>
                <a:cxn ang="0">
                  <a:pos x="connsiteX691-1383" y="connsiteY691-1384"/>
                </a:cxn>
                <a:cxn ang="0">
                  <a:pos x="connsiteX692-1385" y="connsiteY692-1386"/>
                </a:cxn>
                <a:cxn ang="0">
                  <a:pos x="connsiteX693-1387" y="connsiteY693-1388"/>
                </a:cxn>
                <a:cxn ang="0">
                  <a:pos x="connsiteX694-1389" y="connsiteY694-1390"/>
                </a:cxn>
                <a:cxn ang="0">
                  <a:pos x="connsiteX695-1391" y="connsiteY695-1392"/>
                </a:cxn>
                <a:cxn ang="0">
                  <a:pos x="connsiteX696-1393" y="connsiteY696-1394"/>
                </a:cxn>
                <a:cxn ang="0">
                  <a:pos x="connsiteX697-1395" y="connsiteY697-1396"/>
                </a:cxn>
                <a:cxn ang="0">
                  <a:pos x="connsiteX698-1397" y="connsiteY698-1398"/>
                </a:cxn>
                <a:cxn ang="0">
                  <a:pos x="connsiteX699-1399" y="connsiteY699-1400"/>
                </a:cxn>
                <a:cxn ang="0">
                  <a:pos x="connsiteX700-1401" y="connsiteY700-1402"/>
                </a:cxn>
                <a:cxn ang="0">
                  <a:pos x="connsiteX701-1403" y="connsiteY701-1404"/>
                </a:cxn>
                <a:cxn ang="0">
                  <a:pos x="connsiteX702-1405" y="connsiteY702-1406"/>
                </a:cxn>
                <a:cxn ang="0">
                  <a:pos x="connsiteX703-1407" y="connsiteY703-1408"/>
                </a:cxn>
                <a:cxn ang="0">
                  <a:pos x="connsiteX704-1409" y="connsiteY704-1410"/>
                </a:cxn>
                <a:cxn ang="0">
                  <a:pos x="connsiteX705-1411" y="connsiteY705-1412"/>
                </a:cxn>
                <a:cxn ang="0">
                  <a:pos x="connsiteX706-1413" y="connsiteY706-1414"/>
                </a:cxn>
                <a:cxn ang="0">
                  <a:pos x="connsiteX707-1415" y="connsiteY707-1416"/>
                </a:cxn>
                <a:cxn ang="0">
                  <a:pos x="connsiteX708-1417" y="connsiteY708-1418"/>
                </a:cxn>
                <a:cxn ang="0">
                  <a:pos x="connsiteX709-1419" y="connsiteY709-1420"/>
                </a:cxn>
                <a:cxn ang="0">
                  <a:pos x="connsiteX710-1421" y="connsiteY710-1422"/>
                </a:cxn>
                <a:cxn ang="0">
                  <a:pos x="connsiteX711-1423" y="connsiteY711-1424"/>
                </a:cxn>
                <a:cxn ang="0">
                  <a:pos x="connsiteX712-1425" y="connsiteY712-1426"/>
                </a:cxn>
                <a:cxn ang="0">
                  <a:pos x="connsiteX713-1427" y="connsiteY713-1428"/>
                </a:cxn>
                <a:cxn ang="0">
                  <a:pos x="connsiteX714-1429" y="connsiteY714-1430"/>
                </a:cxn>
                <a:cxn ang="0">
                  <a:pos x="connsiteX715-1431" y="connsiteY715-1432"/>
                </a:cxn>
                <a:cxn ang="0">
                  <a:pos x="connsiteX716-1433" y="connsiteY716-1434"/>
                </a:cxn>
                <a:cxn ang="0">
                  <a:pos x="connsiteX717-1435" y="connsiteY717-1436"/>
                </a:cxn>
                <a:cxn ang="0">
                  <a:pos x="connsiteX718-1437" y="connsiteY718-1438"/>
                </a:cxn>
                <a:cxn ang="0">
                  <a:pos x="connsiteX719-1439" y="connsiteY719-1440"/>
                </a:cxn>
                <a:cxn ang="0">
                  <a:pos x="connsiteX720-1441" y="connsiteY720-1442"/>
                </a:cxn>
                <a:cxn ang="0">
                  <a:pos x="connsiteX721-1443" y="connsiteY721-1444"/>
                </a:cxn>
                <a:cxn ang="0">
                  <a:pos x="connsiteX722-1445" y="connsiteY722-1446"/>
                </a:cxn>
                <a:cxn ang="0">
                  <a:pos x="connsiteX723-1447" y="connsiteY723-1448"/>
                </a:cxn>
                <a:cxn ang="0">
                  <a:pos x="connsiteX724-1449" y="connsiteY724-1450"/>
                </a:cxn>
                <a:cxn ang="0">
                  <a:pos x="connsiteX725-1451" y="connsiteY725-1452"/>
                </a:cxn>
                <a:cxn ang="0">
                  <a:pos x="connsiteX726-1453" y="connsiteY726-1454"/>
                </a:cxn>
                <a:cxn ang="0">
                  <a:pos x="connsiteX727-1455" y="connsiteY727-1456"/>
                </a:cxn>
                <a:cxn ang="0">
                  <a:pos x="connsiteX728-1457" y="connsiteY728-1458"/>
                </a:cxn>
                <a:cxn ang="0">
                  <a:pos x="connsiteX729-1459" y="connsiteY729-1460"/>
                </a:cxn>
                <a:cxn ang="0">
                  <a:pos x="connsiteX730-1461" y="connsiteY730-1462"/>
                </a:cxn>
                <a:cxn ang="0">
                  <a:pos x="connsiteX731-1463" y="connsiteY731-1464"/>
                </a:cxn>
                <a:cxn ang="0">
                  <a:pos x="connsiteX732-1465" y="connsiteY732-1466"/>
                </a:cxn>
                <a:cxn ang="0">
                  <a:pos x="connsiteX733-1467" y="connsiteY733-1468"/>
                </a:cxn>
                <a:cxn ang="0">
                  <a:pos x="connsiteX734-1469" y="connsiteY734-1470"/>
                </a:cxn>
                <a:cxn ang="0">
                  <a:pos x="connsiteX735-1471" y="connsiteY735-1472"/>
                </a:cxn>
                <a:cxn ang="0">
                  <a:pos x="connsiteX736-1473" y="connsiteY736-1474"/>
                </a:cxn>
                <a:cxn ang="0">
                  <a:pos x="connsiteX737-1475" y="connsiteY737-1476"/>
                </a:cxn>
                <a:cxn ang="0">
                  <a:pos x="connsiteX738-1477" y="connsiteY738-1478"/>
                </a:cxn>
                <a:cxn ang="0">
                  <a:pos x="connsiteX739-1479" y="connsiteY739-1480"/>
                </a:cxn>
                <a:cxn ang="0">
                  <a:pos x="connsiteX740-1481" y="connsiteY740-1482"/>
                </a:cxn>
                <a:cxn ang="0">
                  <a:pos x="connsiteX741-1483" y="connsiteY741-1484"/>
                </a:cxn>
                <a:cxn ang="0">
                  <a:pos x="connsiteX742-1485" y="connsiteY742-1486"/>
                </a:cxn>
                <a:cxn ang="0">
                  <a:pos x="connsiteX743-1487" y="connsiteY743-1488"/>
                </a:cxn>
                <a:cxn ang="0">
                  <a:pos x="connsiteX744-1489" y="connsiteY744-1490"/>
                </a:cxn>
                <a:cxn ang="0">
                  <a:pos x="connsiteX745-1491" y="connsiteY745-1492"/>
                </a:cxn>
                <a:cxn ang="0">
                  <a:pos x="connsiteX746-1493" y="connsiteY746-1494"/>
                </a:cxn>
                <a:cxn ang="0">
                  <a:pos x="connsiteX747-1495" y="connsiteY747-1496"/>
                </a:cxn>
                <a:cxn ang="0">
                  <a:pos x="connsiteX748-1497" y="connsiteY748-1498"/>
                </a:cxn>
                <a:cxn ang="0">
                  <a:pos x="connsiteX749-1499" y="connsiteY749-1500"/>
                </a:cxn>
                <a:cxn ang="0">
                  <a:pos x="connsiteX750-1501" y="connsiteY750-1502"/>
                </a:cxn>
                <a:cxn ang="0">
                  <a:pos x="connsiteX751-1503" y="connsiteY751-1504"/>
                </a:cxn>
                <a:cxn ang="0">
                  <a:pos x="connsiteX752-1505" y="connsiteY752-1506"/>
                </a:cxn>
                <a:cxn ang="0">
                  <a:pos x="connsiteX753-1507" y="connsiteY753-1508"/>
                </a:cxn>
                <a:cxn ang="0">
                  <a:pos x="connsiteX754-1509" y="connsiteY754-1510"/>
                </a:cxn>
                <a:cxn ang="0">
                  <a:pos x="connsiteX755-1511" y="connsiteY755-1512"/>
                </a:cxn>
                <a:cxn ang="0">
                  <a:pos x="connsiteX756-1513" y="connsiteY756-1514"/>
                </a:cxn>
                <a:cxn ang="0">
                  <a:pos x="connsiteX757-1515" y="connsiteY757-1516"/>
                </a:cxn>
                <a:cxn ang="0">
                  <a:pos x="connsiteX758-1517" y="connsiteY758-1518"/>
                </a:cxn>
                <a:cxn ang="0">
                  <a:pos x="connsiteX759-1519" y="connsiteY759-1520"/>
                </a:cxn>
                <a:cxn ang="0">
                  <a:pos x="connsiteX760-1521" y="connsiteY760-1522"/>
                </a:cxn>
                <a:cxn ang="0">
                  <a:pos x="connsiteX761-1523" y="connsiteY761-1524"/>
                </a:cxn>
                <a:cxn ang="0">
                  <a:pos x="connsiteX762-1525" y="connsiteY762-1526"/>
                </a:cxn>
                <a:cxn ang="0">
                  <a:pos x="connsiteX763-1527" y="connsiteY763-1528"/>
                </a:cxn>
                <a:cxn ang="0">
                  <a:pos x="connsiteX764-1529" y="connsiteY764-1530"/>
                </a:cxn>
                <a:cxn ang="0">
                  <a:pos x="connsiteX765-1531" y="connsiteY765-1532"/>
                </a:cxn>
                <a:cxn ang="0">
                  <a:pos x="connsiteX766-1533" y="connsiteY766-1534"/>
                </a:cxn>
                <a:cxn ang="0">
                  <a:pos x="connsiteX767-1535" y="connsiteY767-1536"/>
                </a:cxn>
                <a:cxn ang="0">
                  <a:pos x="connsiteX768-1537" y="connsiteY768-1538"/>
                </a:cxn>
                <a:cxn ang="0">
                  <a:pos x="connsiteX769-1539" y="connsiteY769-1540"/>
                </a:cxn>
                <a:cxn ang="0">
                  <a:pos x="connsiteX770-1541" y="connsiteY770-1542"/>
                </a:cxn>
                <a:cxn ang="0">
                  <a:pos x="connsiteX771-1543" y="connsiteY771-1544"/>
                </a:cxn>
                <a:cxn ang="0">
                  <a:pos x="connsiteX772-1545" y="connsiteY772-1546"/>
                </a:cxn>
                <a:cxn ang="0">
                  <a:pos x="connsiteX773-1547" y="connsiteY773-1548"/>
                </a:cxn>
                <a:cxn ang="0">
                  <a:pos x="connsiteX774-1549" y="connsiteY774-1550"/>
                </a:cxn>
                <a:cxn ang="0">
                  <a:pos x="connsiteX775-1551" y="connsiteY775-1552"/>
                </a:cxn>
                <a:cxn ang="0">
                  <a:pos x="connsiteX776-1553" y="connsiteY776-1554"/>
                </a:cxn>
                <a:cxn ang="0">
                  <a:pos x="connsiteX777-1555" y="connsiteY777-1556"/>
                </a:cxn>
                <a:cxn ang="0">
                  <a:pos x="connsiteX778-1557" y="connsiteY778-1558"/>
                </a:cxn>
                <a:cxn ang="0">
                  <a:pos x="connsiteX779-1559" y="connsiteY779-1560"/>
                </a:cxn>
                <a:cxn ang="0">
                  <a:pos x="connsiteX780-1561" y="connsiteY780-1562"/>
                </a:cxn>
                <a:cxn ang="0">
                  <a:pos x="connsiteX781-1563" y="connsiteY781-1564"/>
                </a:cxn>
                <a:cxn ang="0">
                  <a:pos x="connsiteX782-1565" y="connsiteY782-1566"/>
                </a:cxn>
                <a:cxn ang="0">
                  <a:pos x="connsiteX783-1567" y="connsiteY783-1568"/>
                </a:cxn>
                <a:cxn ang="0">
                  <a:pos x="connsiteX784-1569" y="connsiteY784-1570"/>
                </a:cxn>
                <a:cxn ang="0">
                  <a:pos x="connsiteX785-1571" y="connsiteY785-1572"/>
                </a:cxn>
                <a:cxn ang="0">
                  <a:pos x="connsiteX786-1573" y="connsiteY786-1574"/>
                </a:cxn>
                <a:cxn ang="0">
                  <a:pos x="connsiteX787-1575" y="connsiteY787-1576"/>
                </a:cxn>
                <a:cxn ang="0">
                  <a:pos x="connsiteX788-1577" y="connsiteY788-1578"/>
                </a:cxn>
                <a:cxn ang="0">
                  <a:pos x="connsiteX789-1579" y="connsiteY789-1580"/>
                </a:cxn>
                <a:cxn ang="0">
                  <a:pos x="connsiteX790-1581" y="connsiteY790-1582"/>
                </a:cxn>
                <a:cxn ang="0">
                  <a:pos x="connsiteX791-1583" y="connsiteY791-1584"/>
                </a:cxn>
                <a:cxn ang="0">
                  <a:pos x="connsiteX792-1585" y="connsiteY792-1586"/>
                </a:cxn>
                <a:cxn ang="0">
                  <a:pos x="connsiteX793-1587" y="connsiteY793-1588"/>
                </a:cxn>
                <a:cxn ang="0">
                  <a:pos x="connsiteX794-1589" y="connsiteY794-1590"/>
                </a:cxn>
                <a:cxn ang="0">
                  <a:pos x="connsiteX795-1591" y="connsiteY795-1592"/>
                </a:cxn>
                <a:cxn ang="0">
                  <a:pos x="connsiteX796-1593" y="connsiteY796-1594"/>
                </a:cxn>
                <a:cxn ang="0">
                  <a:pos x="connsiteX797-1595" y="connsiteY797-1596"/>
                </a:cxn>
                <a:cxn ang="0">
                  <a:pos x="connsiteX798-1597" y="connsiteY798-1598"/>
                </a:cxn>
                <a:cxn ang="0">
                  <a:pos x="connsiteX799-1599" y="connsiteY799-1600"/>
                </a:cxn>
                <a:cxn ang="0">
                  <a:pos x="connsiteX800-1601" y="connsiteY800-1602"/>
                </a:cxn>
                <a:cxn ang="0">
                  <a:pos x="connsiteX801-1603" y="connsiteY801-1604"/>
                </a:cxn>
                <a:cxn ang="0">
                  <a:pos x="connsiteX802-1605" y="connsiteY802-1606"/>
                </a:cxn>
                <a:cxn ang="0">
                  <a:pos x="connsiteX803-1607" y="connsiteY803-1608"/>
                </a:cxn>
                <a:cxn ang="0">
                  <a:pos x="connsiteX804-1609" y="connsiteY804-1610"/>
                </a:cxn>
                <a:cxn ang="0">
                  <a:pos x="connsiteX805-1611" y="connsiteY805-1612"/>
                </a:cxn>
                <a:cxn ang="0">
                  <a:pos x="connsiteX806-1613" y="connsiteY806-1614"/>
                </a:cxn>
                <a:cxn ang="0">
                  <a:pos x="connsiteX807-1615" y="connsiteY807-1616"/>
                </a:cxn>
                <a:cxn ang="0">
                  <a:pos x="connsiteX808-1617" y="connsiteY808-1618"/>
                </a:cxn>
                <a:cxn ang="0">
                  <a:pos x="connsiteX809-1619" y="connsiteY809-1620"/>
                </a:cxn>
                <a:cxn ang="0">
                  <a:pos x="connsiteX810-1621" y="connsiteY810-1622"/>
                </a:cxn>
                <a:cxn ang="0">
                  <a:pos x="connsiteX811-1623" y="connsiteY811-1624"/>
                </a:cxn>
                <a:cxn ang="0">
                  <a:pos x="connsiteX812-1625" y="connsiteY812-1626"/>
                </a:cxn>
                <a:cxn ang="0">
                  <a:pos x="connsiteX813-1627" y="connsiteY813-1628"/>
                </a:cxn>
                <a:cxn ang="0">
                  <a:pos x="connsiteX814-1629" y="connsiteY814-1630"/>
                </a:cxn>
                <a:cxn ang="0">
                  <a:pos x="connsiteX815-1631" y="connsiteY815-1632"/>
                </a:cxn>
                <a:cxn ang="0">
                  <a:pos x="connsiteX816-1633" y="connsiteY816-1634"/>
                </a:cxn>
                <a:cxn ang="0">
                  <a:pos x="connsiteX817-1635" y="connsiteY817-1636"/>
                </a:cxn>
                <a:cxn ang="0">
                  <a:pos x="connsiteX818-1637" y="connsiteY818-1638"/>
                </a:cxn>
                <a:cxn ang="0">
                  <a:pos x="connsiteX819-1639" y="connsiteY819-1640"/>
                </a:cxn>
                <a:cxn ang="0">
                  <a:pos x="connsiteX820-1641" y="connsiteY820-1642"/>
                </a:cxn>
                <a:cxn ang="0">
                  <a:pos x="connsiteX821-1643" y="connsiteY821-1644"/>
                </a:cxn>
                <a:cxn ang="0">
                  <a:pos x="connsiteX822-1645" y="connsiteY822-1646"/>
                </a:cxn>
                <a:cxn ang="0">
                  <a:pos x="connsiteX823-1647" y="connsiteY823-1648"/>
                </a:cxn>
                <a:cxn ang="0">
                  <a:pos x="connsiteX824-1649" y="connsiteY824-1650"/>
                </a:cxn>
                <a:cxn ang="0">
                  <a:pos x="connsiteX825-1651" y="connsiteY825-1652"/>
                </a:cxn>
                <a:cxn ang="0">
                  <a:pos x="connsiteX826-1653" y="connsiteY826-1654"/>
                </a:cxn>
                <a:cxn ang="0">
                  <a:pos x="connsiteX827-1655" y="connsiteY827-1656"/>
                </a:cxn>
                <a:cxn ang="0">
                  <a:pos x="connsiteX828-1657" y="connsiteY828-1658"/>
                </a:cxn>
                <a:cxn ang="0">
                  <a:pos x="connsiteX829-1659" y="connsiteY829-1660"/>
                </a:cxn>
                <a:cxn ang="0">
                  <a:pos x="connsiteX830-1661" y="connsiteY830-1662"/>
                </a:cxn>
                <a:cxn ang="0">
                  <a:pos x="connsiteX831-1663" y="connsiteY831-1664"/>
                </a:cxn>
                <a:cxn ang="0">
                  <a:pos x="connsiteX832-1665" y="connsiteY832-1666"/>
                </a:cxn>
                <a:cxn ang="0">
                  <a:pos x="connsiteX833-1667" y="connsiteY833-1668"/>
                </a:cxn>
                <a:cxn ang="0">
                  <a:pos x="connsiteX834-1669" y="connsiteY834-1670"/>
                </a:cxn>
                <a:cxn ang="0">
                  <a:pos x="connsiteX835-1671" y="connsiteY835-1672"/>
                </a:cxn>
                <a:cxn ang="0">
                  <a:pos x="connsiteX836-1673" y="connsiteY836-1674"/>
                </a:cxn>
                <a:cxn ang="0">
                  <a:pos x="connsiteX837-1675" y="connsiteY837-1676"/>
                </a:cxn>
                <a:cxn ang="0">
                  <a:pos x="connsiteX838-1677" y="connsiteY838-1678"/>
                </a:cxn>
                <a:cxn ang="0">
                  <a:pos x="connsiteX839-1679" y="connsiteY839-1680"/>
                </a:cxn>
                <a:cxn ang="0">
                  <a:pos x="connsiteX840-1681" y="connsiteY840-1682"/>
                </a:cxn>
                <a:cxn ang="0">
                  <a:pos x="connsiteX841-1683" y="connsiteY841-1684"/>
                </a:cxn>
                <a:cxn ang="0">
                  <a:pos x="connsiteX842-1685" y="connsiteY842-1686"/>
                </a:cxn>
                <a:cxn ang="0">
                  <a:pos x="connsiteX843-1687" y="connsiteY843-1688"/>
                </a:cxn>
                <a:cxn ang="0">
                  <a:pos x="connsiteX844-1689" y="connsiteY844-1690"/>
                </a:cxn>
                <a:cxn ang="0">
                  <a:pos x="connsiteX845-1691" y="connsiteY845-1692"/>
                </a:cxn>
                <a:cxn ang="0">
                  <a:pos x="connsiteX846-1693" y="connsiteY846-1694"/>
                </a:cxn>
                <a:cxn ang="0">
                  <a:pos x="connsiteX847-1695" y="connsiteY847-1696"/>
                </a:cxn>
                <a:cxn ang="0">
                  <a:pos x="connsiteX848-1697" y="connsiteY848-1698"/>
                </a:cxn>
                <a:cxn ang="0">
                  <a:pos x="connsiteX849-1699" y="connsiteY849-1700"/>
                </a:cxn>
                <a:cxn ang="0">
                  <a:pos x="connsiteX850-1701" y="connsiteY850-1702"/>
                </a:cxn>
                <a:cxn ang="0">
                  <a:pos x="connsiteX851-1703" y="connsiteY851-1704"/>
                </a:cxn>
                <a:cxn ang="0">
                  <a:pos x="connsiteX852-1705" y="connsiteY852-1706"/>
                </a:cxn>
                <a:cxn ang="0">
                  <a:pos x="connsiteX853-1707" y="connsiteY853-1708"/>
                </a:cxn>
                <a:cxn ang="0">
                  <a:pos x="connsiteX854-1709" y="connsiteY854-1710"/>
                </a:cxn>
                <a:cxn ang="0">
                  <a:pos x="connsiteX855-1711" y="connsiteY855-1712"/>
                </a:cxn>
                <a:cxn ang="0">
                  <a:pos x="connsiteX856-1713" y="connsiteY856-1714"/>
                </a:cxn>
                <a:cxn ang="0">
                  <a:pos x="connsiteX857-1715" y="connsiteY857-1716"/>
                </a:cxn>
                <a:cxn ang="0">
                  <a:pos x="connsiteX858-1717" y="connsiteY858-1718"/>
                </a:cxn>
                <a:cxn ang="0">
                  <a:pos x="connsiteX859-1719" y="connsiteY859-1720"/>
                </a:cxn>
                <a:cxn ang="0">
                  <a:pos x="connsiteX860-1721" y="connsiteY860-1722"/>
                </a:cxn>
                <a:cxn ang="0">
                  <a:pos x="connsiteX861-1723" y="connsiteY861-1724"/>
                </a:cxn>
                <a:cxn ang="0">
                  <a:pos x="connsiteX862-1725" y="connsiteY862-1726"/>
                </a:cxn>
                <a:cxn ang="0">
                  <a:pos x="connsiteX863-1727" y="connsiteY863-1728"/>
                </a:cxn>
                <a:cxn ang="0">
                  <a:pos x="connsiteX864-1729" y="connsiteY864-1730"/>
                </a:cxn>
                <a:cxn ang="0">
                  <a:pos x="connsiteX865-1731" y="connsiteY865-1732"/>
                </a:cxn>
                <a:cxn ang="0">
                  <a:pos x="connsiteX866-1733" y="connsiteY866-1734"/>
                </a:cxn>
                <a:cxn ang="0">
                  <a:pos x="connsiteX867-1735" y="connsiteY867-1736"/>
                </a:cxn>
                <a:cxn ang="0">
                  <a:pos x="connsiteX868-1737" y="connsiteY868-1738"/>
                </a:cxn>
                <a:cxn ang="0">
                  <a:pos x="connsiteX869-1739" y="connsiteY869-1740"/>
                </a:cxn>
                <a:cxn ang="0">
                  <a:pos x="connsiteX870-1741" y="connsiteY870-1742"/>
                </a:cxn>
                <a:cxn ang="0">
                  <a:pos x="connsiteX871-1743" y="connsiteY871-1744"/>
                </a:cxn>
                <a:cxn ang="0">
                  <a:pos x="connsiteX872-1745" y="connsiteY872-1746"/>
                </a:cxn>
                <a:cxn ang="0">
                  <a:pos x="connsiteX873-1747" y="connsiteY873-1748"/>
                </a:cxn>
                <a:cxn ang="0">
                  <a:pos x="connsiteX874-1749" y="connsiteY874-1750"/>
                </a:cxn>
                <a:cxn ang="0">
                  <a:pos x="connsiteX875-1751" y="connsiteY875-1752"/>
                </a:cxn>
                <a:cxn ang="0">
                  <a:pos x="connsiteX876-1753" y="connsiteY876-1754"/>
                </a:cxn>
                <a:cxn ang="0">
                  <a:pos x="connsiteX877-1755" y="connsiteY877-1756"/>
                </a:cxn>
                <a:cxn ang="0">
                  <a:pos x="connsiteX878-1757" y="connsiteY878-1758"/>
                </a:cxn>
                <a:cxn ang="0">
                  <a:pos x="connsiteX879-1759" y="connsiteY879-1760"/>
                </a:cxn>
                <a:cxn ang="0">
                  <a:pos x="connsiteX880-1761" y="connsiteY880-1762"/>
                </a:cxn>
                <a:cxn ang="0">
                  <a:pos x="connsiteX881-1763" y="connsiteY881-1764"/>
                </a:cxn>
                <a:cxn ang="0">
                  <a:pos x="connsiteX882-1765" y="connsiteY882-1766"/>
                </a:cxn>
                <a:cxn ang="0">
                  <a:pos x="connsiteX883-1767" y="connsiteY883-1768"/>
                </a:cxn>
                <a:cxn ang="0">
                  <a:pos x="connsiteX884-1769" y="connsiteY884-1770"/>
                </a:cxn>
                <a:cxn ang="0">
                  <a:pos x="connsiteX885-1771" y="connsiteY885-1772"/>
                </a:cxn>
                <a:cxn ang="0">
                  <a:pos x="connsiteX886-1773" y="connsiteY886-1774"/>
                </a:cxn>
                <a:cxn ang="0">
                  <a:pos x="connsiteX887-1775" y="connsiteY887-1776"/>
                </a:cxn>
                <a:cxn ang="0">
                  <a:pos x="connsiteX888-1777" y="connsiteY888-1778"/>
                </a:cxn>
                <a:cxn ang="0">
                  <a:pos x="connsiteX889-1779" y="connsiteY889-1780"/>
                </a:cxn>
                <a:cxn ang="0">
                  <a:pos x="connsiteX890-1781" y="connsiteY890-1782"/>
                </a:cxn>
                <a:cxn ang="0">
                  <a:pos x="connsiteX891-1783" y="connsiteY891-1784"/>
                </a:cxn>
                <a:cxn ang="0">
                  <a:pos x="connsiteX892-1785" y="connsiteY892-1786"/>
                </a:cxn>
                <a:cxn ang="0">
                  <a:pos x="connsiteX893-1787" y="connsiteY893-1788"/>
                </a:cxn>
                <a:cxn ang="0">
                  <a:pos x="connsiteX894-1789" y="connsiteY894-1790"/>
                </a:cxn>
                <a:cxn ang="0">
                  <a:pos x="connsiteX895-1791" y="connsiteY895-1792"/>
                </a:cxn>
                <a:cxn ang="0">
                  <a:pos x="connsiteX896-1793" y="connsiteY896-1794"/>
                </a:cxn>
                <a:cxn ang="0">
                  <a:pos x="connsiteX897-1795" y="connsiteY897-1796"/>
                </a:cxn>
                <a:cxn ang="0">
                  <a:pos x="connsiteX898-1797" y="connsiteY898-1798"/>
                </a:cxn>
                <a:cxn ang="0">
                  <a:pos x="connsiteX899-1799" y="connsiteY899-1800"/>
                </a:cxn>
                <a:cxn ang="0">
                  <a:pos x="connsiteX900-1801" y="connsiteY900-1802"/>
                </a:cxn>
                <a:cxn ang="0">
                  <a:pos x="connsiteX901-1803" y="connsiteY901-1804"/>
                </a:cxn>
                <a:cxn ang="0">
                  <a:pos x="connsiteX902-1805" y="connsiteY902-1806"/>
                </a:cxn>
                <a:cxn ang="0">
                  <a:pos x="connsiteX903-1807" y="connsiteY903-1808"/>
                </a:cxn>
                <a:cxn ang="0">
                  <a:pos x="connsiteX904-1809" y="connsiteY904-1810"/>
                </a:cxn>
                <a:cxn ang="0">
                  <a:pos x="connsiteX905-1811" y="connsiteY905-1812"/>
                </a:cxn>
                <a:cxn ang="0">
                  <a:pos x="connsiteX906-1813" y="connsiteY906-1814"/>
                </a:cxn>
                <a:cxn ang="0">
                  <a:pos x="connsiteX907-1815" y="connsiteY907-1816"/>
                </a:cxn>
                <a:cxn ang="0">
                  <a:pos x="connsiteX908-1817" y="connsiteY908-1818"/>
                </a:cxn>
                <a:cxn ang="0">
                  <a:pos x="connsiteX909-1819" y="connsiteY909-1820"/>
                </a:cxn>
                <a:cxn ang="0">
                  <a:pos x="connsiteX910-1821" y="connsiteY910-1822"/>
                </a:cxn>
                <a:cxn ang="0">
                  <a:pos x="connsiteX911-1823" y="connsiteY911-1824"/>
                </a:cxn>
                <a:cxn ang="0">
                  <a:pos x="connsiteX912-1825" y="connsiteY912-1826"/>
                </a:cxn>
                <a:cxn ang="0">
                  <a:pos x="connsiteX913-1827" y="connsiteY913-1828"/>
                </a:cxn>
                <a:cxn ang="0">
                  <a:pos x="connsiteX914-1829" y="connsiteY914-1830"/>
                </a:cxn>
                <a:cxn ang="0">
                  <a:pos x="connsiteX915-1831" y="connsiteY915-1832"/>
                </a:cxn>
                <a:cxn ang="0">
                  <a:pos x="connsiteX916-1833" y="connsiteY916-1834"/>
                </a:cxn>
                <a:cxn ang="0">
                  <a:pos x="connsiteX917-1835" y="connsiteY917-1836"/>
                </a:cxn>
                <a:cxn ang="0">
                  <a:pos x="connsiteX918-1837" y="connsiteY918-1838"/>
                </a:cxn>
                <a:cxn ang="0">
                  <a:pos x="connsiteX919-1839" y="connsiteY919-1840"/>
                </a:cxn>
                <a:cxn ang="0">
                  <a:pos x="connsiteX920-1841" y="connsiteY920-1842"/>
                </a:cxn>
                <a:cxn ang="0">
                  <a:pos x="connsiteX921-1843" y="connsiteY921-1844"/>
                </a:cxn>
                <a:cxn ang="0">
                  <a:pos x="connsiteX922-1845" y="connsiteY922-1846"/>
                </a:cxn>
                <a:cxn ang="0">
                  <a:pos x="connsiteX923-1847" y="connsiteY923-1848"/>
                </a:cxn>
                <a:cxn ang="0">
                  <a:pos x="connsiteX924-1849" y="connsiteY924-1850"/>
                </a:cxn>
                <a:cxn ang="0">
                  <a:pos x="connsiteX925-1851" y="connsiteY925-1852"/>
                </a:cxn>
                <a:cxn ang="0">
                  <a:pos x="connsiteX926-1853" y="connsiteY926-1854"/>
                </a:cxn>
                <a:cxn ang="0">
                  <a:pos x="connsiteX927-1855" y="connsiteY927-1856"/>
                </a:cxn>
                <a:cxn ang="0">
                  <a:pos x="connsiteX928-1857" y="connsiteY928-1858"/>
                </a:cxn>
                <a:cxn ang="0">
                  <a:pos x="connsiteX929-1859" y="connsiteY929-1860"/>
                </a:cxn>
                <a:cxn ang="0">
                  <a:pos x="connsiteX930-1861" y="connsiteY930-1862"/>
                </a:cxn>
                <a:cxn ang="0">
                  <a:pos x="connsiteX931-1863" y="connsiteY931-1864"/>
                </a:cxn>
                <a:cxn ang="0">
                  <a:pos x="connsiteX932-1865" y="connsiteY932-1866"/>
                </a:cxn>
                <a:cxn ang="0">
                  <a:pos x="connsiteX933-1867" y="connsiteY933-1868"/>
                </a:cxn>
                <a:cxn ang="0">
                  <a:pos x="connsiteX934-1869" y="connsiteY934-1870"/>
                </a:cxn>
                <a:cxn ang="0">
                  <a:pos x="connsiteX935-1871" y="connsiteY935-1872"/>
                </a:cxn>
                <a:cxn ang="0">
                  <a:pos x="connsiteX936-1873" y="connsiteY936-1874"/>
                </a:cxn>
                <a:cxn ang="0">
                  <a:pos x="connsiteX937-1875" y="connsiteY937-1876"/>
                </a:cxn>
                <a:cxn ang="0">
                  <a:pos x="connsiteX938-1877" y="connsiteY938-1878"/>
                </a:cxn>
                <a:cxn ang="0">
                  <a:pos x="connsiteX939-1879" y="connsiteY939-1880"/>
                </a:cxn>
                <a:cxn ang="0">
                  <a:pos x="connsiteX940-1881" y="connsiteY940-1882"/>
                </a:cxn>
                <a:cxn ang="0">
                  <a:pos x="connsiteX941-1883" y="connsiteY941-1884"/>
                </a:cxn>
                <a:cxn ang="0">
                  <a:pos x="connsiteX942-1885" y="connsiteY942-1886"/>
                </a:cxn>
                <a:cxn ang="0">
                  <a:pos x="connsiteX943-1887" y="connsiteY943-1888"/>
                </a:cxn>
                <a:cxn ang="0">
                  <a:pos x="connsiteX944-1889" y="connsiteY944-1890"/>
                </a:cxn>
                <a:cxn ang="0">
                  <a:pos x="connsiteX945-1891" y="connsiteY945-1892"/>
                </a:cxn>
                <a:cxn ang="0">
                  <a:pos x="connsiteX946-1893" y="connsiteY946-1894"/>
                </a:cxn>
                <a:cxn ang="0">
                  <a:pos x="connsiteX947-1895" y="connsiteY947-1896"/>
                </a:cxn>
                <a:cxn ang="0">
                  <a:pos x="connsiteX948-1897" y="connsiteY948-1898"/>
                </a:cxn>
                <a:cxn ang="0">
                  <a:pos x="connsiteX949-1899" y="connsiteY949-1900"/>
                </a:cxn>
                <a:cxn ang="0">
                  <a:pos x="connsiteX950-1901" y="connsiteY950-1902"/>
                </a:cxn>
                <a:cxn ang="0">
                  <a:pos x="connsiteX951-1903" y="connsiteY951-1904"/>
                </a:cxn>
                <a:cxn ang="0">
                  <a:pos x="connsiteX952-1905" y="connsiteY952-1906"/>
                </a:cxn>
                <a:cxn ang="0">
                  <a:pos x="connsiteX953-1907" y="connsiteY953-1908"/>
                </a:cxn>
                <a:cxn ang="0">
                  <a:pos x="connsiteX954-1909" y="connsiteY954-1910"/>
                </a:cxn>
                <a:cxn ang="0">
                  <a:pos x="connsiteX955-1911" y="connsiteY955-1912"/>
                </a:cxn>
                <a:cxn ang="0">
                  <a:pos x="connsiteX956-1913" y="connsiteY956-1914"/>
                </a:cxn>
                <a:cxn ang="0">
                  <a:pos x="connsiteX957-1915" y="connsiteY957-1916"/>
                </a:cxn>
                <a:cxn ang="0">
                  <a:pos x="connsiteX958-1917" y="connsiteY958-1918"/>
                </a:cxn>
                <a:cxn ang="0">
                  <a:pos x="connsiteX959-1919" y="connsiteY959-1920"/>
                </a:cxn>
                <a:cxn ang="0">
                  <a:pos x="connsiteX960-1921" y="connsiteY960-1922"/>
                </a:cxn>
                <a:cxn ang="0">
                  <a:pos x="connsiteX961-1923" y="connsiteY961-1924"/>
                </a:cxn>
                <a:cxn ang="0">
                  <a:pos x="connsiteX962-1925" y="connsiteY962-1926"/>
                </a:cxn>
                <a:cxn ang="0">
                  <a:pos x="connsiteX963-1927" y="connsiteY963-1928"/>
                </a:cxn>
                <a:cxn ang="0">
                  <a:pos x="connsiteX964-1929" y="connsiteY964-1930"/>
                </a:cxn>
                <a:cxn ang="0">
                  <a:pos x="connsiteX965-1931" y="connsiteY965-1932"/>
                </a:cxn>
                <a:cxn ang="0">
                  <a:pos x="connsiteX966-1933" y="connsiteY966-1934"/>
                </a:cxn>
                <a:cxn ang="0">
                  <a:pos x="connsiteX967-1935" y="connsiteY967-1936"/>
                </a:cxn>
                <a:cxn ang="0">
                  <a:pos x="connsiteX968-1937" y="connsiteY968-1938"/>
                </a:cxn>
                <a:cxn ang="0">
                  <a:pos x="connsiteX969-1939" y="connsiteY969-1940"/>
                </a:cxn>
                <a:cxn ang="0">
                  <a:pos x="connsiteX970-1941" y="connsiteY970-1942"/>
                </a:cxn>
                <a:cxn ang="0">
                  <a:pos x="connsiteX971-1943" y="connsiteY971-1944"/>
                </a:cxn>
                <a:cxn ang="0">
                  <a:pos x="connsiteX972-1945" y="connsiteY972-1946"/>
                </a:cxn>
                <a:cxn ang="0">
                  <a:pos x="connsiteX973-1947" y="connsiteY973-1948"/>
                </a:cxn>
                <a:cxn ang="0">
                  <a:pos x="connsiteX974-1949" y="connsiteY974-1950"/>
                </a:cxn>
                <a:cxn ang="0">
                  <a:pos x="connsiteX975-1951" y="connsiteY975-1952"/>
                </a:cxn>
                <a:cxn ang="0">
                  <a:pos x="connsiteX976-1953" y="connsiteY976-1954"/>
                </a:cxn>
                <a:cxn ang="0">
                  <a:pos x="connsiteX977-1955" y="connsiteY977-1956"/>
                </a:cxn>
                <a:cxn ang="0">
                  <a:pos x="connsiteX978-1957" y="connsiteY978-1958"/>
                </a:cxn>
                <a:cxn ang="0">
                  <a:pos x="connsiteX979-1959" y="connsiteY979-1960"/>
                </a:cxn>
                <a:cxn ang="0">
                  <a:pos x="connsiteX980-1961" y="connsiteY980-1962"/>
                </a:cxn>
                <a:cxn ang="0">
                  <a:pos x="connsiteX981-1963" y="connsiteY981-1964"/>
                </a:cxn>
                <a:cxn ang="0">
                  <a:pos x="connsiteX982-1965" y="connsiteY982-1966"/>
                </a:cxn>
                <a:cxn ang="0">
                  <a:pos x="connsiteX983-1967" y="connsiteY983-1968"/>
                </a:cxn>
                <a:cxn ang="0">
                  <a:pos x="connsiteX984-1969" y="connsiteY984-1970"/>
                </a:cxn>
                <a:cxn ang="0">
                  <a:pos x="connsiteX985-1971" y="connsiteY985-1972"/>
                </a:cxn>
                <a:cxn ang="0">
                  <a:pos x="connsiteX986-1973" y="connsiteY986-1974"/>
                </a:cxn>
                <a:cxn ang="0">
                  <a:pos x="connsiteX987-1975" y="connsiteY987-1976"/>
                </a:cxn>
                <a:cxn ang="0">
                  <a:pos x="connsiteX988-1977" y="connsiteY988-1978"/>
                </a:cxn>
                <a:cxn ang="0">
                  <a:pos x="connsiteX989-1979" y="connsiteY989-1980"/>
                </a:cxn>
                <a:cxn ang="0">
                  <a:pos x="connsiteX990-1981" y="connsiteY990-1982"/>
                </a:cxn>
                <a:cxn ang="0">
                  <a:pos x="connsiteX991-1983" y="connsiteY991-1984"/>
                </a:cxn>
                <a:cxn ang="0">
                  <a:pos x="connsiteX992-1985" y="connsiteY992-1986"/>
                </a:cxn>
                <a:cxn ang="0">
                  <a:pos x="connsiteX993-1987" y="connsiteY993-1988"/>
                </a:cxn>
                <a:cxn ang="0">
                  <a:pos x="connsiteX994-1989" y="connsiteY994-1990"/>
                </a:cxn>
                <a:cxn ang="0">
                  <a:pos x="connsiteX995-1991" y="connsiteY995-1992"/>
                </a:cxn>
                <a:cxn ang="0">
                  <a:pos x="connsiteX996-1993" y="connsiteY996-1994"/>
                </a:cxn>
                <a:cxn ang="0">
                  <a:pos x="connsiteX997-1995" y="connsiteY997-1996"/>
                </a:cxn>
                <a:cxn ang="0">
                  <a:pos x="connsiteX998-1997" y="connsiteY998-1998"/>
                </a:cxn>
                <a:cxn ang="0">
                  <a:pos x="connsiteX999-1999" y="connsiteY999-2000"/>
                </a:cxn>
                <a:cxn ang="0">
                  <a:pos x="connsiteX1000-2001" y="connsiteY1000-2002"/>
                </a:cxn>
                <a:cxn ang="0">
                  <a:pos x="connsiteX1001-2003" y="connsiteY1001-2004"/>
                </a:cxn>
                <a:cxn ang="0">
                  <a:pos x="connsiteX1002-4009" y="connsiteY1002-4010"/>
                </a:cxn>
                <a:cxn ang="0">
                  <a:pos x="connsiteX1003-4011" y="connsiteY1003-4012"/>
                </a:cxn>
                <a:cxn ang="0">
                  <a:pos x="connsiteX1004-4013" y="connsiteY1004-4014"/>
                </a:cxn>
                <a:cxn ang="0">
                  <a:pos x="connsiteX1005-4015" y="connsiteY1005-4016"/>
                </a:cxn>
                <a:cxn ang="0">
                  <a:pos x="connsiteX1006-4017" y="connsiteY1006-4018"/>
                </a:cxn>
                <a:cxn ang="0">
                  <a:pos x="connsiteX1007-4019" y="connsiteY1007-4020"/>
                </a:cxn>
                <a:cxn ang="0">
                  <a:pos x="connsiteX1008-4021" y="connsiteY1008-4022"/>
                </a:cxn>
                <a:cxn ang="0">
                  <a:pos x="connsiteX1009-4023" y="connsiteY1009-4024"/>
                </a:cxn>
                <a:cxn ang="0">
                  <a:pos x="connsiteX1010-4025" y="connsiteY1010-4026"/>
                </a:cxn>
                <a:cxn ang="0">
                  <a:pos x="connsiteX1011-4027" y="connsiteY1011-4028"/>
                </a:cxn>
                <a:cxn ang="0">
                  <a:pos x="connsiteX1012-4029" y="connsiteY1012-4030"/>
                </a:cxn>
                <a:cxn ang="0">
                  <a:pos x="connsiteX1013-4031" y="connsiteY1013-4032"/>
                </a:cxn>
                <a:cxn ang="0">
                  <a:pos x="connsiteX1014-4033" y="connsiteY1014-4034"/>
                </a:cxn>
                <a:cxn ang="0">
                  <a:pos x="connsiteX1015-4035" y="connsiteY1015-4036"/>
                </a:cxn>
                <a:cxn ang="0">
                  <a:pos x="connsiteX1016-4037" y="connsiteY1016-4038"/>
                </a:cxn>
                <a:cxn ang="0">
                  <a:pos x="connsiteX1017-4039" y="connsiteY1017-4040"/>
                </a:cxn>
                <a:cxn ang="0">
                  <a:pos x="connsiteX1018-4041" y="connsiteY1018-4042"/>
                </a:cxn>
                <a:cxn ang="0">
                  <a:pos x="connsiteX1019-4043" y="connsiteY1019-4044"/>
                </a:cxn>
                <a:cxn ang="0">
                  <a:pos x="connsiteX1020-4045" y="connsiteY1020-4046"/>
                </a:cxn>
                <a:cxn ang="0">
                  <a:pos x="connsiteX1021-4047" y="connsiteY1021-4048"/>
                </a:cxn>
                <a:cxn ang="0">
                  <a:pos x="connsiteX1022-4049" y="connsiteY1022-4050"/>
                </a:cxn>
                <a:cxn ang="0">
                  <a:pos x="connsiteX1023-4051" y="connsiteY1023-4052"/>
                </a:cxn>
                <a:cxn ang="0">
                  <a:pos x="connsiteX1024-4053" y="connsiteY1024-4054"/>
                </a:cxn>
                <a:cxn ang="0">
                  <a:pos x="connsiteX1025-4055" y="connsiteY1025-4056"/>
                </a:cxn>
                <a:cxn ang="0">
                  <a:pos x="connsiteX1026-4057" y="connsiteY1026-4058"/>
                </a:cxn>
                <a:cxn ang="0">
                  <a:pos x="connsiteX1027-4059" y="connsiteY1027-4060"/>
                </a:cxn>
                <a:cxn ang="0">
                  <a:pos x="connsiteX1028-4061" y="connsiteY1028-4062"/>
                </a:cxn>
                <a:cxn ang="0">
                  <a:pos x="connsiteX1029-4063" y="connsiteY1029-4064"/>
                </a:cxn>
                <a:cxn ang="0">
                  <a:pos x="connsiteX1030-4065" y="connsiteY1030-4066"/>
                </a:cxn>
                <a:cxn ang="0">
                  <a:pos x="connsiteX1031-4067" y="connsiteY1031-4068"/>
                </a:cxn>
                <a:cxn ang="0">
                  <a:pos x="connsiteX1032-4069" y="connsiteY1032-4070"/>
                </a:cxn>
                <a:cxn ang="0">
                  <a:pos x="connsiteX1033-4071" y="connsiteY1033-4072"/>
                </a:cxn>
                <a:cxn ang="0">
                  <a:pos x="connsiteX1034-4073" y="connsiteY1034-4074"/>
                </a:cxn>
                <a:cxn ang="0">
                  <a:pos x="connsiteX1035-4075" y="connsiteY1035-4076"/>
                </a:cxn>
                <a:cxn ang="0">
                  <a:pos x="connsiteX1036-4077" y="connsiteY1036-4078"/>
                </a:cxn>
                <a:cxn ang="0">
                  <a:pos x="connsiteX1037-4079" y="connsiteY1037-4080"/>
                </a:cxn>
                <a:cxn ang="0">
                  <a:pos x="connsiteX1038-4081" y="connsiteY1038-4082"/>
                </a:cxn>
                <a:cxn ang="0">
                  <a:pos x="connsiteX1039-4083" y="connsiteY1039-4084"/>
                </a:cxn>
                <a:cxn ang="0">
                  <a:pos x="connsiteX1040-4085" y="connsiteY1040-4086"/>
                </a:cxn>
                <a:cxn ang="0">
                  <a:pos x="connsiteX1041-4087" y="connsiteY1041-4088"/>
                </a:cxn>
                <a:cxn ang="0">
                  <a:pos x="connsiteX1042-4089" y="connsiteY1042-4090"/>
                </a:cxn>
                <a:cxn ang="0">
                  <a:pos x="connsiteX1043-4091" y="connsiteY1043-4092"/>
                </a:cxn>
                <a:cxn ang="0">
                  <a:pos x="connsiteX1044-4093" y="connsiteY1044-4094"/>
                </a:cxn>
                <a:cxn ang="0">
                  <a:pos x="connsiteX1045-4095" y="connsiteY1045-4096"/>
                </a:cxn>
                <a:cxn ang="0">
                  <a:pos x="connsiteX1046-4097" y="connsiteY1046-4098"/>
                </a:cxn>
                <a:cxn ang="0">
                  <a:pos x="connsiteX1047-4099" y="connsiteY1047-4100"/>
                </a:cxn>
                <a:cxn ang="0">
                  <a:pos x="connsiteX1048-4101" y="connsiteY1048-4102"/>
                </a:cxn>
                <a:cxn ang="0">
                  <a:pos x="connsiteX1049-4103" y="connsiteY1049-4104"/>
                </a:cxn>
                <a:cxn ang="0">
                  <a:pos x="connsiteX1050-4105" y="connsiteY1050-4106"/>
                </a:cxn>
                <a:cxn ang="0">
                  <a:pos x="connsiteX1051-4107" y="connsiteY1051-4108"/>
                </a:cxn>
                <a:cxn ang="0">
                  <a:pos x="connsiteX1052-4109" y="connsiteY1052-4110"/>
                </a:cxn>
                <a:cxn ang="0">
                  <a:pos x="connsiteX1053-4111" y="connsiteY1053-4112"/>
                </a:cxn>
                <a:cxn ang="0">
                  <a:pos x="connsiteX1054-4113" y="connsiteY1054-4114"/>
                </a:cxn>
                <a:cxn ang="0">
                  <a:pos x="connsiteX1055-4115" y="connsiteY1055-4116"/>
                </a:cxn>
              </a:cxnLst>
              <a:rect l="l" t="t" r="r" b="b"/>
              <a:pathLst>
                <a:path w="12330774" h="4714424">
                  <a:moveTo>
                    <a:pt x="9521027" y="3765183"/>
                  </a:moveTo>
                  <a:lnTo>
                    <a:pt x="9409554" y="3794193"/>
                  </a:lnTo>
                  <a:cubicBezTo>
                    <a:pt x="9403302" y="3795510"/>
                    <a:pt x="9394969" y="3806060"/>
                    <a:pt x="9394969" y="3806060"/>
                  </a:cubicBezTo>
                  <a:lnTo>
                    <a:pt x="9393925" y="3806060"/>
                  </a:lnTo>
                  <a:lnTo>
                    <a:pt x="9423096" y="3999885"/>
                  </a:lnTo>
                  <a:cubicBezTo>
                    <a:pt x="9425180" y="4015706"/>
                    <a:pt x="9437684" y="4026252"/>
                    <a:pt x="9450185" y="4023619"/>
                  </a:cubicBezTo>
                  <a:lnTo>
                    <a:pt x="9565822" y="3993293"/>
                  </a:lnTo>
                  <a:cubicBezTo>
                    <a:pt x="9572076" y="3991971"/>
                    <a:pt x="9580408" y="3981425"/>
                    <a:pt x="9580408" y="3981425"/>
                  </a:cubicBezTo>
                  <a:lnTo>
                    <a:pt x="9548114" y="3787601"/>
                  </a:lnTo>
                  <a:cubicBezTo>
                    <a:pt x="9546030" y="3771779"/>
                    <a:pt x="9533528" y="3761228"/>
                    <a:pt x="9521027" y="3765183"/>
                  </a:cubicBezTo>
                  <a:close/>
                  <a:moveTo>
                    <a:pt x="9162646" y="3848250"/>
                  </a:moveTo>
                  <a:cubicBezTo>
                    <a:pt x="9156394" y="3849572"/>
                    <a:pt x="9150145" y="3854847"/>
                    <a:pt x="9147020" y="3861439"/>
                  </a:cubicBezTo>
                  <a:lnTo>
                    <a:pt x="9145977" y="3860118"/>
                  </a:lnTo>
                  <a:lnTo>
                    <a:pt x="9168898" y="4053947"/>
                  </a:lnTo>
                  <a:cubicBezTo>
                    <a:pt x="9170979" y="4069768"/>
                    <a:pt x="9182440" y="4081636"/>
                    <a:pt x="9194944" y="4078998"/>
                  </a:cubicBezTo>
                  <a:cubicBezTo>
                    <a:pt x="9232448" y="4072406"/>
                    <a:pt x="9272035" y="4064493"/>
                    <a:pt x="9312666" y="4055263"/>
                  </a:cubicBezTo>
                  <a:cubicBezTo>
                    <a:pt x="9318915" y="4052625"/>
                    <a:pt x="9325167" y="4048671"/>
                    <a:pt x="9328292" y="4042079"/>
                  </a:cubicBezTo>
                  <a:lnTo>
                    <a:pt x="9301205" y="3848250"/>
                  </a:lnTo>
                  <a:cubicBezTo>
                    <a:pt x="9299121" y="3832429"/>
                    <a:pt x="9286620" y="3821882"/>
                    <a:pt x="9274119" y="3824520"/>
                  </a:cubicBezTo>
                  <a:cubicBezTo>
                    <a:pt x="9235573" y="3833750"/>
                    <a:pt x="9198069" y="3841658"/>
                    <a:pt x="9162646" y="3848250"/>
                  </a:cubicBezTo>
                  <a:close/>
                  <a:moveTo>
                    <a:pt x="9766892" y="3695304"/>
                  </a:moveTo>
                  <a:cubicBezTo>
                    <a:pt x="9729389" y="3707166"/>
                    <a:pt x="9692925" y="3717717"/>
                    <a:pt x="9655419" y="3728264"/>
                  </a:cubicBezTo>
                  <a:cubicBezTo>
                    <a:pt x="9650210" y="3729585"/>
                    <a:pt x="9641877" y="3740131"/>
                    <a:pt x="9641877" y="3740131"/>
                  </a:cubicBezTo>
                  <a:lnTo>
                    <a:pt x="9640833" y="3738814"/>
                  </a:lnTo>
                  <a:lnTo>
                    <a:pt x="9675216" y="3932639"/>
                  </a:lnTo>
                  <a:cubicBezTo>
                    <a:pt x="9678340" y="3948461"/>
                    <a:pt x="9690841" y="3959011"/>
                    <a:pt x="9703342" y="3955053"/>
                  </a:cubicBezTo>
                  <a:cubicBezTo>
                    <a:pt x="9740846" y="3944506"/>
                    <a:pt x="9779396" y="3933955"/>
                    <a:pt x="9817940" y="3922092"/>
                  </a:cubicBezTo>
                  <a:cubicBezTo>
                    <a:pt x="9823152" y="3920772"/>
                    <a:pt x="9831485" y="3910225"/>
                    <a:pt x="9831485" y="3910225"/>
                  </a:cubicBezTo>
                  <a:lnTo>
                    <a:pt x="9795022" y="3716396"/>
                  </a:lnTo>
                  <a:cubicBezTo>
                    <a:pt x="9791898" y="3700575"/>
                    <a:pt x="9779396" y="3691345"/>
                    <a:pt x="9766892" y="3695304"/>
                  </a:cubicBezTo>
                  <a:close/>
                  <a:moveTo>
                    <a:pt x="10013800" y="3618828"/>
                  </a:moveTo>
                  <a:lnTo>
                    <a:pt x="9902327" y="3654426"/>
                  </a:lnTo>
                  <a:cubicBezTo>
                    <a:pt x="9899203" y="3655086"/>
                    <a:pt x="9895817" y="3658053"/>
                    <a:pt x="9893211" y="3660855"/>
                  </a:cubicBezTo>
                  <a:lnTo>
                    <a:pt x="9888988" y="3666040"/>
                  </a:lnTo>
                  <a:cubicBezTo>
                    <a:pt x="9888920" y="3665686"/>
                    <a:pt x="9888851" y="3665331"/>
                    <a:pt x="9888783" y="3664977"/>
                  </a:cubicBezTo>
                  <a:cubicBezTo>
                    <a:pt x="9888783" y="3665416"/>
                    <a:pt x="9888782" y="3665854"/>
                    <a:pt x="9888782" y="3666293"/>
                  </a:cubicBezTo>
                  <a:cubicBezTo>
                    <a:pt x="9888851" y="3666209"/>
                    <a:pt x="9888919" y="3666124"/>
                    <a:pt x="9888988" y="3666040"/>
                  </a:cubicBezTo>
                  <a:lnTo>
                    <a:pt x="9926289" y="3858801"/>
                  </a:lnTo>
                  <a:cubicBezTo>
                    <a:pt x="9929413" y="3874623"/>
                    <a:pt x="9941918" y="3885169"/>
                    <a:pt x="9954419" y="3881215"/>
                  </a:cubicBezTo>
                  <a:lnTo>
                    <a:pt x="10067973" y="3844296"/>
                  </a:lnTo>
                  <a:cubicBezTo>
                    <a:pt x="10074225" y="3842979"/>
                    <a:pt x="10081518" y="3832429"/>
                    <a:pt x="10081518" y="3832429"/>
                  </a:cubicBezTo>
                  <a:lnTo>
                    <a:pt x="10041930" y="3639925"/>
                  </a:lnTo>
                  <a:cubicBezTo>
                    <a:pt x="10038802" y="3624099"/>
                    <a:pt x="10026301" y="3614869"/>
                    <a:pt x="10013800" y="3618828"/>
                  </a:cubicBezTo>
                  <a:close/>
                  <a:moveTo>
                    <a:pt x="8914697" y="3886490"/>
                  </a:moveTo>
                  <a:cubicBezTo>
                    <a:pt x="8906361" y="3887807"/>
                    <a:pt x="8901152" y="3893082"/>
                    <a:pt x="8896988" y="3900995"/>
                  </a:cubicBezTo>
                  <a:lnTo>
                    <a:pt x="8912613" y="4093498"/>
                  </a:lnTo>
                  <a:cubicBezTo>
                    <a:pt x="8913654" y="4109325"/>
                    <a:pt x="8925114" y="4121188"/>
                    <a:pt x="8937615" y="4119871"/>
                  </a:cubicBezTo>
                  <a:lnTo>
                    <a:pt x="8988664" y="4113279"/>
                  </a:lnTo>
                  <a:cubicBezTo>
                    <a:pt x="9010541" y="4110642"/>
                    <a:pt x="9032419" y="4108004"/>
                    <a:pt x="9055341" y="4104050"/>
                  </a:cubicBezTo>
                  <a:cubicBezTo>
                    <a:pt x="9062634" y="4102728"/>
                    <a:pt x="9067842" y="4097458"/>
                    <a:pt x="9072010" y="4089544"/>
                  </a:cubicBezTo>
                  <a:lnTo>
                    <a:pt x="9053257" y="3897037"/>
                  </a:lnTo>
                  <a:cubicBezTo>
                    <a:pt x="9051173" y="3881215"/>
                    <a:pt x="9039712" y="3870669"/>
                    <a:pt x="9027211" y="3871985"/>
                  </a:cubicBezTo>
                  <a:lnTo>
                    <a:pt x="8965746" y="3879898"/>
                  </a:lnTo>
                  <a:lnTo>
                    <a:pt x="8914697" y="3886490"/>
                  </a:lnTo>
                  <a:close/>
                  <a:moveTo>
                    <a:pt x="10258624" y="3537077"/>
                  </a:moveTo>
                  <a:lnTo>
                    <a:pt x="10147151" y="3575312"/>
                  </a:lnTo>
                  <a:cubicBezTo>
                    <a:pt x="10141943" y="3576634"/>
                    <a:pt x="10134650" y="3587180"/>
                    <a:pt x="10134650" y="3587180"/>
                  </a:cubicBezTo>
                  <a:lnTo>
                    <a:pt x="10175281" y="3779688"/>
                  </a:lnTo>
                  <a:cubicBezTo>
                    <a:pt x="10178406" y="3795510"/>
                    <a:pt x="10190907" y="3804739"/>
                    <a:pt x="10203408" y="3800785"/>
                  </a:cubicBezTo>
                  <a:lnTo>
                    <a:pt x="10315925" y="3762545"/>
                  </a:lnTo>
                  <a:cubicBezTo>
                    <a:pt x="10321133" y="3761228"/>
                    <a:pt x="10328426" y="3750682"/>
                    <a:pt x="10328426" y="3750682"/>
                  </a:cubicBezTo>
                  <a:lnTo>
                    <a:pt x="10286754" y="3558174"/>
                  </a:lnTo>
                  <a:cubicBezTo>
                    <a:pt x="10283630" y="3542353"/>
                    <a:pt x="10271129" y="3533123"/>
                    <a:pt x="10258624" y="3537077"/>
                  </a:cubicBezTo>
                  <a:close/>
                  <a:moveTo>
                    <a:pt x="8661537" y="3918134"/>
                  </a:moveTo>
                  <a:cubicBezTo>
                    <a:pt x="8653204" y="3919455"/>
                    <a:pt x="8647995" y="3924726"/>
                    <a:pt x="8643827" y="3932639"/>
                  </a:cubicBezTo>
                  <a:lnTo>
                    <a:pt x="8659456" y="4125147"/>
                  </a:lnTo>
                  <a:cubicBezTo>
                    <a:pt x="8660496" y="4140968"/>
                    <a:pt x="8671957" y="4152836"/>
                    <a:pt x="8684458" y="4151515"/>
                  </a:cubicBezTo>
                  <a:lnTo>
                    <a:pt x="8800096" y="4137014"/>
                  </a:lnTo>
                  <a:cubicBezTo>
                    <a:pt x="8808433" y="4135693"/>
                    <a:pt x="8813641" y="4130417"/>
                    <a:pt x="8817809" y="4122509"/>
                  </a:cubicBezTo>
                  <a:lnTo>
                    <a:pt x="8802180" y="3930001"/>
                  </a:lnTo>
                  <a:cubicBezTo>
                    <a:pt x="8801140" y="3914179"/>
                    <a:pt x="8789679" y="3902312"/>
                    <a:pt x="8777178" y="3903633"/>
                  </a:cubicBezTo>
                  <a:lnTo>
                    <a:pt x="8661537" y="3918134"/>
                  </a:lnTo>
                  <a:close/>
                  <a:moveTo>
                    <a:pt x="10502408" y="3450055"/>
                  </a:moveTo>
                  <a:lnTo>
                    <a:pt x="10391975" y="3489612"/>
                  </a:lnTo>
                  <a:cubicBezTo>
                    <a:pt x="10386767" y="3492245"/>
                    <a:pt x="10379474" y="3501475"/>
                    <a:pt x="10379474" y="3501475"/>
                  </a:cubicBezTo>
                  <a:lnTo>
                    <a:pt x="10379474" y="3502796"/>
                  </a:lnTo>
                  <a:lnTo>
                    <a:pt x="10422190" y="3695303"/>
                  </a:lnTo>
                  <a:cubicBezTo>
                    <a:pt x="10425314" y="3711125"/>
                    <a:pt x="10437815" y="3719034"/>
                    <a:pt x="10450316" y="3715080"/>
                  </a:cubicBezTo>
                  <a:lnTo>
                    <a:pt x="10562833" y="3674207"/>
                  </a:lnTo>
                  <a:cubicBezTo>
                    <a:pt x="10568042" y="3671569"/>
                    <a:pt x="10575334" y="3662339"/>
                    <a:pt x="10575334" y="3662339"/>
                  </a:cubicBezTo>
                  <a:lnTo>
                    <a:pt x="10530535" y="3469831"/>
                  </a:lnTo>
                  <a:cubicBezTo>
                    <a:pt x="10527410" y="3454010"/>
                    <a:pt x="10514909" y="3446096"/>
                    <a:pt x="10502408" y="3450055"/>
                  </a:cubicBezTo>
                  <a:close/>
                  <a:moveTo>
                    <a:pt x="8407336" y="3951098"/>
                  </a:moveTo>
                  <a:cubicBezTo>
                    <a:pt x="8399003" y="3951098"/>
                    <a:pt x="8393794" y="3957690"/>
                    <a:pt x="8389626" y="3965604"/>
                  </a:cubicBezTo>
                  <a:lnTo>
                    <a:pt x="8405255" y="4158107"/>
                  </a:lnTo>
                  <a:cubicBezTo>
                    <a:pt x="8406296" y="4173933"/>
                    <a:pt x="8417756" y="4185800"/>
                    <a:pt x="8430257" y="4184480"/>
                  </a:cubicBezTo>
                  <a:lnTo>
                    <a:pt x="8545895" y="4169974"/>
                  </a:lnTo>
                  <a:cubicBezTo>
                    <a:pt x="8554232" y="4168658"/>
                    <a:pt x="8559440" y="4163382"/>
                    <a:pt x="8563608" y="4155473"/>
                  </a:cubicBezTo>
                  <a:lnTo>
                    <a:pt x="8547979" y="3962966"/>
                  </a:lnTo>
                  <a:cubicBezTo>
                    <a:pt x="8546939" y="3947144"/>
                    <a:pt x="8535478" y="3935276"/>
                    <a:pt x="8522977" y="3936593"/>
                  </a:cubicBezTo>
                  <a:lnTo>
                    <a:pt x="8407336" y="3951098"/>
                  </a:lnTo>
                  <a:close/>
                  <a:moveTo>
                    <a:pt x="10745148" y="3357758"/>
                  </a:moveTo>
                  <a:lnTo>
                    <a:pt x="10634715" y="3399948"/>
                  </a:lnTo>
                  <a:cubicBezTo>
                    <a:pt x="10629507" y="3402585"/>
                    <a:pt x="10623258" y="3411815"/>
                    <a:pt x="10623258" y="3411815"/>
                  </a:cubicBezTo>
                  <a:lnTo>
                    <a:pt x="10624298" y="3413136"/>
                  </a:lnTo>
                  <a:lnTo>
                    <a:pt x="10669098" y="3605640"/>
                  </a:lnTo>
                  <a:cubicBezTo>
                    <a:pt x="10673262" y="3621466"/>
                    <a:pt x="10685767" y="3629374"/>
                    <a:pt x="10698268" y="3625420"/>
                  </a:cubicBezTo>
                  <a:lnTo>
                    <a:pt x="10809741" y="3581909"/>
                  </a:lnTo>
                  <a:cubicBezTo>
                    <a:pt x="10814950" y="3579271"/>
                    <a:pt x="10821202" y="3570042"/>
                    <a:pt x="10821202" y="3570042"/>
                  </a:cubicBezTo>
                  <a:lnTo>
                    <a:pt x="10774319" y="3377534"/>
                  </a:lnTo>
                  <a:cubicBezTo>
                    <a:pt x="10770150" y="3361712"/>
                    <a:pt x="10757649" y="3352483"/>
                    <a:pt x="10745148" y="3357758"/>
                  </a:cubicBezTo>
                  <a:close/>
                  <a:moveTo>
                    <a:pt x="8154179" y="3982742"/>
                  </a:moveTo>
                  <a:cubicBezTo>
                    <a:pt x="8145842" y="3984063"/>
                    <a:pt x="8140634" y="3989334"/>
                    <a:pt x="8136469" y="3997247"/>
                  </a:cubicBezTo>
                  <a:lnTo>
                    <a:pt x="8152095" y="4189754"/>
                  </a:lnTo>
                  <a:cubicBezTo>
                    <a:pt x="8153138" y="4205577"/>
                    <a:pt x="8164596" y="4217444"/>
                    <a:pt x="8177097" y="4216123"/>
                  </a:cubicBezTo>
                  <a:lnTo>
                    <a:pt x="8292738" y="4201622"/>
                  </a:lnTo>
                  <a:cubicBezTo>
                    <a:pt x="8301075" y="4200301"/>
                    <a:pt x="8306283" y="4195030"/>
                    <a:pt x="8310448" y="4187117"/>
                  </a:cubicBezTo>
                  <a:lnTo>
                    <a:pt x="8294822" y="3994609"/>
                  </a:lnTo>
                  <a:cubicBezTo>
                    <a:pt x="8293779" y="3978787"/>
                    <a:pt x="8282321" y="3966920"/>
                    <a:pt x="8269820" y="3968241"/>
                  </a:cubicBezTo>
                  <a:lnTo>
                    <a:pt x="8154179" y="3982742"/>
                  </a:lnTo>
                  <a:close/>
                  <a:moveTo>
                    <a:pt x="10986848" y="3261502"/>
                  </a:moveTo>
                  <a:cubicBezTo>
                    <a:pt x="10951425" y="3277324"/>
                    <a:pt x="10913922" y="3291829"/>
                    <a:pt x="10877459" y="3306334"/>
                  </a:cubicBezTo>
                  <a:cubicBezTo>
                    <a:pt x="10874853" y="3307653"/>
                    <a:pt x="10871988" y="3310619"/>
                    <a:pt x="10869774" y="3313256"/>
                  </a:cubicBezTo>
                  <a:lnTo>
                    <a:pt x="10866487" y="3317560"/>
                  </a:lnTo>
                  <a:lnTo>
                    <a:pt x="10865998" y="3315563"/>
                  </a:lnTo>
                  <a:lnTo>
                    <a:pt x="10865998" y="3318201"/>
                  </a:lnTo>
                  <a:lnTo>
                    <a:pt x="10866487" y="3317560"/>
                  </a:lnTo>
                  <a:lnTo>
                    <a:pt x="10912878" y="3506750"/>
                  </a:lnTo>
                  <a:cubicBezTo>
                    <a:pt x="10917046" y="3522572"/>
                    <a:pt x="10929547" y="3531802"/>
                    <a:pt x="10942049" y="3526531"/>
                  </a:cubicBezTo>
                  <a:lnTo>
                    <a:pt x="11053522" y="3481699"/>
                  </a:lnTo>
                  <a:cubicBezTo>
                    <a:pt x="11058734" y="3480382"/>
                    <a:pt x="11064982" y="3471148"/>
                    <a:pt x="11064982" y="3471148"/>
                  </a:cubicBezTo>
                  <a:lnTo>
                    <a:pt x="11016018" y="3279961"/>
                  </a:lnTo>
                  <a:cubicBezTo>
                    <a:pt x="11011850" y="3265456"/>
                    <a:pt x="10999349" y="3256227"/>
                    <a:pt x="10986848" y="3261502"/>
                  </a:cubicBezTo>
                  <a:close/>
                  <a:moveTo>
                    <a:pt x="7901022" y="4014390"/>
                  </a:moveTo>
                  <a:cubicBezTo>
                    <a:pt x="7892685" y="4015707"/>
                    <a:pt x="7887477" y="4020982"/>
                    <a:pt x="7883309" y="4028891"/>
                  </a:cubicBezTo>
                  <a:lnTo>
                    <a:pt x="7897894" y="4221398"/>
                  </a:lnTo>
                  <a:cubicBezTo>
                    <a:pt x="7898938" y="4237220"/>
                    <a:pt x="7910395" y="4249088"/>
                    <a:pt x="7922896" y="4247771"/>
                  </a:cubicBezTo>
                  <a:lnTo>
                    <a:pt x="8038537" y="4233265"/>
                  </a:lnTo>
                  <a:cubicBezTo>
                    <a:pt x="8046874" y="4233266"/>
                    <a:pt x="8052082" y="4226673"/>
                    <a:pt x="8056247" y="4218760"/>
                  </a:cubicBezTo>
                  <a:lnTo>
                    <a:pt x="8040621" y="4026253"/>
                  </a:lnTo>
                  <a:cubicBezTo>
                    <a:pt x="8039578" y="4010431"/>
                    <a:pt x="8028120" y="3998563"/>
                    <a:pt x="8015619" y="3999885"/>
                  </a:cubicBezTo>
                  <a:cubicBezTo>
                    <a:pt x="7977072" y="4005160"/>
                    <a:pt x="7938525" y="4009115"/>
                    <a:pt x="7901022" y="4014390"/>
                  </a:cubicBezTo>
                  <a:close/>
                  <a:moveTo>
                    <a:pt x="11228544" y="3161295"/>
                  </a:moveTo>
                  <a:lnTo>
                    <a:pt x="11119159" y="3207445"/>
                  </a:lnTo>
                  <a:cubicBezTo>
                    <a:pt x="11113947" y="3210078"/>
                    <a:pt x="11107698" y="3219307"/>
                    <a:pt x="11107698" y="3219307"/>
                  </a:cubicBezTo>
                  <a:lnTo>
                    <a:pt x="11157702" y="3410499"/>
                  </a:lnTo>
                  <a:cubicBezTo>
                    <a:pt x="11161871" y="3426320"/>
                    <a:pt x="11174372" y="3434229"/>
                    <a:pt x="11186873" y="3428958"/>
                  </a:cubicBezTo>
                  <a:lnTo>
                    <a:pt x="11297306" y="3381488"/>
                  </a:lnTo>
                  <a:cubicBezTo>
                    <a:pt x="11302514" y="3380172"/>
                    <a:pt x="11308766" y="3370942"/>
                    <a:pt x="11308766" y="3370942"/>
                  </a:cubicBezTo>
                  <a:lnTo>
                    <a:pt x="11257715" y="3179755"/>
                  </a:lnTo>
                  <a:cubicBezTo>
                    <a:pt x="11253550" y="3163929"/>
                    <a:pt x="11241049" y="3156020"/>
                    <a:pt x="11228544" y="3161295"/>
                  </a:cubicBezTo>
                  <a:close/>
                  <a:moveTo>
                    <a:pt x="7647861" y="4044717"/>
                  </a:moveTo>
                  <a:cubicBezTo>
                    <a:pt x="7639525" y="4046034"/>
                    <a:pt x="7634316" y="4051309"/>
                    <a:pt x="7630151" y="4059217"/>
                  </a:cubicBezTo>
                  <a:lnTo>
                    <a:pt x="7643693" y="4251725"/>
                  </a:lnTo>
                  <a:cubicBezTo>
                    <a:pt x="7644737" y="4267547"/>
                    <a:pt x="7656194" y="4279414"/>
                    <a:pt x="7668695" y="4278098"/>
                  </a:cubicBezTo>
                  <a:cubicBezTo>
                    <a:pt x="7706202" y="4274139"/>
                    <a:pt x="7744749" y="4270185"/>
                    <a:pt x="7784336" y="4264909"/>
                  </a:cubicBezTo>
                  <a:cubicBezTo>
                    <a:pt x="7791629" y="4264909"/>
                    <a:pt x="7797881" y="4258317"/>
                    <a:pt x="7802046" y="4250408"/>
                  </a:cubicBezTo>
                  <a:lnTo>
                    <a:pt x="7787461" y="4057901"/>
                  </a:lnTo>
                  <a:cubicBezTo>
                    <a:pt x="7786421" y="4042079"/>
                    <a:pt x="7774960" y="4030211"/>
                    <a:pt x="7762459" y="4031528"/>
                  </a:cubicBezTo>
                  <a:lnTo>
                    <a:pt x="7647861" y="4044717"/>
                  </a:lnTo>
                  <a:close/>
                  <a:moveTo>
                    <a:pt x="7394704" y="4072406"/>
                  </a:moveTo>
                  <a:cubicBezTo>
                    <a:pt x="7386368" y="4072406"/>
                    <a:pt x="7380119" y="4078998"/>
                    <a:pt x="7376991" y="4086906"/>
                  </a:cubicBezTo>
                  <a:lnTo>
                    <a:pt x="7376991" y="4088228"/>
                  </a:lnTo>
                  <a:lnTo>
                    <a:pt x="7388452" y="4280731"/>
                  </a:lnTo>
                  <a:cubicBezTo>
                    <a:pt x="7389492" y="4296557"/>
                    <a:pt x="7400953" y="4307104"/>
                    <a:pt x="7413454" y="4307103"/>
                  </a:cubicBezTo>
                  <a:lnTo>
                    <a:pt x="7530136" y="4295236"/>
                  </a:lnTo>
                  <a:cubicBezTo>
                    <a:pt x="7537428" y="4293919"/>
                    <a:pt x="7543681" y="4287328"/>
                    <a:pt x="7547845" y="4279414"/>
                  </a:cubicBezTo>
                  <a:lnTo>
                    <a:pt x="7534304" y="4086907"/>
                  </a:lnTo>
                  <a:cubicBezTo>
                    <a:pt x="7533260" y="4071085"/>
                    <a:pt x="7521803" y="4059217"/>
                    <a:pt x="7509302" y="4060538"/>
                  </a:cubicBezTo>
                  <a:lnTo>
                    <a:pt x="7394704" y="4072406"/>
                  </a:lnTo>
                  <a:close/>
                  <a:moveTo>
                    <a:pt x="11468160" y="3057131"/>
                  </a:moveTo>
                  <a:lnTo>
                    <a:pt x="11359815" y="3105913"/>
                  </a:lnTo>
                  <a:cubicBezTo>
                    <a:pt x="11354606" y="3107234"/>
                    <a:pt x="11348354" y="3116464"/>
                    <a:pt x="11348354" y="3116464"/>
                  </a:cubicBezTo>
                  <a:lnTo>
                    <a:pt x="11350438" y="3115143"/>
                  </a:lnTo>
                  <a:lnTo>
                    <a:pt x="11402527" y="3306334"/>
                  </a:lnTo>
                  <a:cubicBezTo>
                    <a:pt x="11406695" y="3322155"/>
                    <a:pt x="11420240" y="3330069"/>
                    <a:pt x="11431700" y="3324793"/>
                  </a:cubicBezTo>
                  <a:lnTo>
                    <a:pt x="11542130" y="3274685"/>
                  </a:lnTo>
                  <a:cubicBezTo>
                    <a:pt x="11546298" y="3273369"/>
                    <a:pt x="11552547" y="3264140"/>
                    <a:pt x="11552547" y="3264140"/>
                  </a:cubicBezTo>
                  <a:lnTo>
                    <a:pt x="11497330" y="3074269"/>
                  </a:lnTo>
                  <a:cubicBezTo>
                    <a:pt x="11493166" y="3059764"/>
                    <a:pt x="11480661" y="3051855"/>
                    <a:pt x="11468160" y="3057131"/>
                  </a:cubicBezTo>
                  <a:close/>
                  <a:moveTo>
                    <a:pt x="7143628" y="4093499"/>
                  </a:moveTo>
                  <a:cubicBezTo>
                    <a:pt x="7135295" y="4093498"/>
                    <a:pt x="7127998" y="4100095"/>
                    <a:pt x="7124874" y="4109325"/>
                  </a:cubicBezTo>
                  <a:lnTo>
                    <a:pt x="7124874" y="4110641"/>
                  </a:lnTo>
                  <a:cubicBezTo>
                    <a:pt x="7127304" y="4173933"/>
                    <a:pt x="7129737" y="4237220"/>
                    <a:pt x="7132167" y="4300511"/>
                  </a:cubicBezTo>
                  <a:cubicBezTo>
                    <a:pt x="7132167" y="4316333"/>
                    <a:pt x="7143628" y="4328200"/>
                    <a:pt x="7156129" y="4328201"/>
                  </a:cubicBezTo>
                  <a:lnTo>
                    <a:pt x="7273854" y="4318971"/>
                  </a:lnTo>
                  <a:cubicBezTo>
                    <a:pt x="7282187" y="4317654"/>
                    <a:pt x="7288439" y="4312379"/>
                    <a:pt x="7292604" y="4303149"/>
                  </a:cubicBezTo>
                  <a:lnTo>
                    <a:pt x="7282187" y="4111958"/>
                  </a:lnTo>
                  <a:cubicBezTo>
                    <a:pt x="7281147" y="4096137"/>
                    <a:pt x="7269686" y="4084269"/>
                    <a:pt x="7257185" y="4084269"/>
                  </a:cubicBezTo>
                  <a:lnTo>
                    <a:pt x="7143628" y="4093499"/>
                  </a:lnTo>
                  <a:close/>
                  <a:moveTo>
                    <a:pt x="11697359" y="2943737"/>
                  </a:moveTo>
                  <a:cubicBezTo>
                    <a:pt x="11665064" y="2962196"/>
                    <a:pt x="11630681" y="2979335"/>
                    <a:pt x="11596302" y="2996477"/>
                  </a:cubicBezTo>
                  <a:lnTo>
                    <a:pt x="11584842" y="3001748"/>
                  </a:lnTo>
                  <a:lnTo>
                    <a:pt x="11583801" y="3003069"/>
                  </a:lnTo>
                  <a:lnTo>
                    <a:pt x="11649436" y="3225904"/>
                  </a:lnTo>
                  <a:lnTo>
                    <a:pt x="11671313" y="3215353"/>
                  </a:lnTo>
                  <a:cubicBezTo>
                    <a:pt x="11710904" y="3196894"/>
                    <a:pt x="11748407" y="3177117"/>
                    <a:pt x="11785914" y="3156020"/>
                  </a:cubicBezTo>
                  <a:cubicBezTo>
                    <a:pt x="11790078" y="3153382"/>
                    <a:pt x="11795287" y="3145470"/>
                    <a:pt x="11795287" y="3145470"/>
                  </a:cubicBezTo>
                  <a:lnTo>
                    <a:pt x="11727573" y="2958237"/>
                  </a:lnTo>
                  <a:cubicBezTo>
                    <a:pt x="11722360" y="2943737"/>
                    <a:pt x="11708819" y="2937140"/>
                    <a:pt x="11697359" y="2943737"/>
                  </a:cubicBezTo>
                  <a:close/>
                  <a:moveTo>
                    <a:pt x="6890467" y="4106687"/>
                  </a:moveTo>
                  <a:cubicBezTo>
                    <a:pt x="6881094" y="4106687"/>
                    <a:pt x="6874841" y="4113279"/>
                    <a:pt x="6870673" y="4122509"/>
                  </a:cubicBezTo>
                  <a:lnTo>
                    <a:pt x="6871717" y="4122509"/>
                  </a:lnTo>
                  <a:cubicBezTo>
                    <a:pt x="6873452" y="4185800"/>
                    <a:pt x="6875191" y="4249088"/>
                    <a:pt x="6876926" y="4312379"/>
                  </a:cubicBezTo>
                  <a:cubicBezTo>
                    <a:pt x="6876926" y="4328201"/>
                    <a:pt x="6888386" y="4340068"/>
                    <a:pt x="6900887" y="4340068"/>
                  </a:cubicBezTo>
                  <a:lnTo>
                    <a:pt x="7016529" y="4334793"/>
                  </a:lnTo>
                  <a:cubicBezTo>
                    <a:pt x="7025902" y="4334793"/>
                    <a:pt x="7032154" y="4328201"/>
                    <a:pt x="7036323" y="4318971"/>
                  </a:cubicBezTo>
                  <a:cubicBezTo>
                    <a:pt x="7034588" y="4255679"/>
                    <a:pt x="7032849" y="4192392"/>
                    <a:pt x="7031114" y="4129101"/>
                  </a:cubicBezTo>
                  <a:cubicBezTo>
                    <a:pt x="7031114" y="4113279"/>
                    <a:pt x="7019653" y="4101411"/>
                    <a:pt x="7007152" y="4101412"/>
                  </a:cubicBezTo>
                  <a:lnTo>
                    <a:pt x="6890467" y="4106687"/>
                  </a:lnTo>
                  <a:close/>
                  <a:moveTo>
                    <a:pt x="6635226" y="4118554"/>
                  </a:moveTo>
                  <a:cubicBezTo>
                    <a:pt x="6625849" y="4118555"/>
                    <a:pt x="6619600" y="4125147"/>
                    <a:pt x="6615432" y="4134377"/>
                  </a:cubicBezTo>
                  <a:cubicBezTo>
                    <a:pt x="6617167" y="4197668"/>
                    <a:pt x="6618906" y="4260955"/>
                    <a:pt x="6620641" y="4324247"/>
                  </a:cubicBezTo>
                  <a:cubicBezTo>
                    <a:pt x="6620641" y="4340068"/>
                    <a:pt x="6632101" y="4351935"/>
                    <a:pt x="6644602" y="4351936"/>
                  </a:cubicBezTo>
                  <a:lnTo>
                    <a:pt x="6760244" y="4346660"/>
                  </a:lnTo>
                  <a:cubicBezTo>
                    <a:pt x="6769621" y="4346660"/>
                    <a:pt x="6775869" y="4340068"/>
                    <a:pt x="6780038" y="4330838"/>
                  </a:cubicBezTo>
                  <a:cubicBezTo>
                    <a:pt x="6778303" y="4267547"/>
                    <a:pt x="6776564" y="4204260"/>
                    <a:pt x="6774829" y="4140968"/>
                  </a:cubicBezTo>
                  <a:cubicBezTo>
                    <a:pt x="6774829" y="4125146"/>
                    <a:pt x="6763368" y="4113279"/>
                    <a:pt x="6750867" y="4113279"/>
                  </a:cubicBezTo>
                  <a:lnTo>
                    <a:pt x="6635226" y="4118554"/>
                  </a:lnTo>
                  <a:close/>
                  <a:moveTo>
                    <a:pt x="11909888" y="2803969"/>
                  </a:moveTo>
                  <a:cubicBezTo>
                    <a:pt x="11879674" y="2826384"/>
                    <a:pt x="11848423" y="2850118"/>
                    <a:pt x="11817168" y="2871216"/>
                  </a:cubicBezTo>
                  <a:cubicBezTo>
                    <a:pt x="11814040" y="2872532"/>
                    <a:pt x="11811956" y="2876491"/>
                    <a:pt x="11809872" y="2879124"/>
                  </a:cubicBezTo>
                  <a:lnTo>
                    <a:pt x="11809872" y="2880445"/>
                  </a:lnTo>
                  <a:lnTo>
                    <a:pt x="11884882" y="3062402"/>
                  </a:lnTo>
                  <a:lnTo>
                    <a:pt x="11883842" y="3063723"/>
                  </a:lnTo>
                  <a:cubicBezTo>
                    <a:pt x="11889050" y="3076907"/>
                    <a:pt x="11903636" y="3083499"/>
                    <a:pt x="11915097" y="3075590"/>
                  </a:cubicBezTo>
                  <a:cubicBezTo>
                    <a:pt x="11952603" y="3050535"/>
                    <a:pt x="11989063" y="3024166"/>
                    <a:pt x="12023445" y="2996477"/>
                  </a:cubicBezTo>
                  <a:cubicBezTo>
                    <a:pt x="12026570" y="2995156"/>
                    <a:pt x="12027610" y="2992518"/>
                    <a:pt x="12029694" y="2989885"/>
                  </a:cubicBezTo>
                  <a:cubicBezTo>
                    <a:pt x="12028654" y="2988564"/>
                    <a:pt x="12028654" y="2985927"/>
                    <a:pt x="12028654" y="2985927"/>
                  </a:cubicBezTo>
                  <a:lnTo>
                    <a:pt x="11941143" y="2813199"/>
                  </a:lnTo>
                  <a:cubicBezTo>
                    <a:pt x="11934890" y="2800015"/>
                    <a:pt x="11920305" y="2794740"/>
                    <a:pt x="11909888" y="2803969"/>
                  </a:cubicBezTo>
                  <a:close/>
                  <a:moveTo>
                    <a:pt x="6379985" y="4129101"/>
                  </a:moveTo>
                  <a:cubicBezTo>
                    <a:pt x="6370608" y="4129101"/>
                    <a:pt x="6364359" y="4135693"/>
                    <a:pt x="6360191" y="4144922"/>
                  </a:cubicBezTo>
                  <a:cubicBezTo>
                    <a:pt x="6361926" y="4208214"/>
                    <a:pt x="6363664" y="4271501"/>
                    <a:pt x="6365399" y="4334792"/>
                  </a:cubicBezTo>
                  <a:cubicBezTo>
                    <a:pt x="6365399" y="4350615"/>
                    <a:pt x="6376860" y="4362482"/>
                    <a:pt x="6389361" y="4362482"/>
                  </a:cubicBezTo>
                  <a:lnTo>
                    <a:pt x="6504999" y="4357207"/>
                  </a:lnTo>
                  <a:cubicBezTo>
                    <a:pt x="6514376" y="4357206"/>
                    <a:pt x="6520628" y="4350614"/>
                    <a:pt x="6524796" y="4341384"/>
                  </a:cubicBezTo>
                  <a:cubicBezTo>
                    <a:pt x="6523058" y="4278093"/>
                    <a:pt x="6521323" y="4214806"/>
                    <a:pt x="6519584" y="4151515"/>
                  </a:cubicBezTo>
                  <a:cubicBezTo>
                    <a:pt x="6518544" y="4135693"/>
                    <a:pt x="6508127" y="4123826"/>
                    <a:pt x="6495626" y="4123825"/>
                  </a:cubicBezTo>
                  <a:lnTo>
                    <a:pt x="6379985" y="4129101"/>
                  </a:lnTo>
                  <a:close/>
                  <a:moveTo>
                    <a:pt x="6125784" y="4139647"/>
                  </a:moveTo>
                  <a:cubicBezTo>
                    <a:pt x="6116407" y="4139647"/>
                    <a:pt x="6110158" y="4146243"/>
                    <a:pt x="6105990" y="4155474"/>
                  </a:cubicBezTo>
                  <a:lnTo>
                    <a:pt x="6104946" y="4155473"/>
                  </a:lnTo>
                  <a:cubicBezTo>
                    <a:pt x="6106685" y="4218765"/>
                    <a:pt x="6108420" y="4282052"/>
                    <a:pt x="6110158" y="4345344"/>
                  </a:cubicBezTo>
                  <a:cubicBezTo>
                    <a:pt x="6110158" y="4361165"/>
                    <a:pt x="6121615" y="4373033"/>
                    <a:pt x="6134117" y="4373033"/>
                  </a:cubicBezTo>
                  <a:lnTo>
                    <a:pt x="6250798" y="4367757"/>
                  </a:lnTo>
                  <a:cubicBezTo>
                    <a:pt x="6260178" y="4367757"/>
                    <a:pt x="6266427" y="4361165"/>
                    <a:pt x="6270595" y="4351936"/>
                  </a:cubicBezTo>
                  <a:cubicBezTo>
                    <a:pt x="6268857" y="4288644"/>
                    <a:pt x="6267122" y="4225357"/>
                    <a:pt x="6265383" y="4162065"/>
                  </a:cubicBezTo>
                  <a:cubicBezTo>
                    <a:pt x="6265383" y="4146244"/>
                    <a:pt x="6253926" y="4134376"/>
                    <a:pt x="6241425" y="4134377"/>
                  </a:cubicBezTo>
                  <a:lnTo>
                    <a:pt x="6125784" y="4139647"/>
                  </a:lnTo>
                  <a:close/>
                  <a:moveTo>
                    <a:pt x="12114992" y="2616243"/>
                  </a:moveTo>
                  <a:cubicBezTo>
                    <a:pt x="12109132" y="2615749"/>
                    <a:pt x="12103142" y="2618056"/>
                    <a:pt x="12098455" y="2623329"/>
                  </a:cubicBezTo>
                  <a:cubicBezTo>
                    <a:pt x="12073450" y="2651019"/>
                    <a:pt x="12046363" y="2678708"/>
                    <a:pt x="12018233" y="2706397"/>
                  </a:cubicBezTo>
                  <a:cubicBezTo>
                    <a:pt x="12017193" y="2709035"/>
                    <a:pt x="12015109" y="2710356"/>
                    <a:pt x="12014069" y="2712989"/>
                  </a:cubicBezTo>
                  <a:cubicBezTo>
                    <a:pt x="12015109" y="2714310"/>
                    <a:pt x="12016153" y="2718264"/>
                    <a:pt x="12016153" y="2718264"/>
                  </a:cubicBezTo>
                  <a:lnTo>
                    <a:pt x="12111997" y="2884399"/>
                  </a:lnTo>
                  <a:lnTo>
                    <a:pt x="12110957" y="2885720"/>
                  </a:lnTo>
                  <a:cubicBezTo>
                    <a:pt x="12118249" y="2898905"/>
                    <a:pt x="12132834" y="2901542"/>
                    <a:pt x="12143251" y="2892313"/>
                  </a:cubicBezTo>
                  <a:cubicBezTo>
                    <a:pt x="12178674" y="2858032"/>
                    <a:pt x="12210969" y="2823746"/>
                    <a:pt x="12242223" y="2789465"/>
                  </a:cubicBezTo>
                  <a:cubicBezTo>
                    <a:pt x="12244308" y="2788148"/>
                    <a:pt x="12245348" y="2785510"/>
                    <a:pt x="12245348" y="2784193"/>
                  </a:cubicBezTo>
                  <a:cubicBezTo>
                    <a:pt x="12244308" y="2781556"/>
                    <a:pt x="12241180" y="2776280"/>
                    <a:pt x="12241180" y="2776280"/>
                  </a:cubicBezTo>
                  <a:lnTo>
                    <a:pt x="12130750" y="2625967"/>
                  </a:lnTo>
                  <a:cubicBezTo>
                    <a:pt x="12126582" y="2620033"/>
                    <a:pt x="12120851" y="2616737"/>
                    <a:pt x="12114992" y="2616243"/>
                  </a:cubicBezTo>
                  <a:close/>
                  <a:moveTo>
                    <a:pt x="5870543" y="4150198"/>
                  </a:moveTo>
                  <a:cubicBezTo>
                    <a:pt x="5865854" y="4150198"/>
                    <a:pt x="5861947" y="4151846"/>
                    <a:pt x="5858691" y="4154648"/>
                  </a:cubicBezTo>
                  <a:lnTo>
                    <a:pt x="5850780" y="4165971"/>
                  </a:lnTo>
                  <a:cubicBezTo>
                    <a:pt x="5850768" y="4165548"/>
                    <a:pt x="5850757" y="4165126"/>
                    <a:pt x="5850745" y="4164703"/>
                  </a:cubicBezTo>
                  <a:lnTo>
                    <a:pt x="5850745" y="4166020"/>
                  </a:lnTo>
                  <a:cubicBezTo>
                    <a:pt x="5850757" y="4166004"/>
                    <a:pt x="5850768" y="4165987"/>
                    <a:pt x="5850780" y="4165971"/>
                  </a:cubicBezTo>
                  <a:lnTo>
                    <a:pt x="5855957" y="4354573"/>
                  </a:lnTo>
                  <a:cubicBezTo>
                    <a:pt x="5855957" y="4370395"/>
                    <a:pt x="5867415" y="4382263"/>
                    <a:pt x="5879916" y="4382262"/>
                  </a:cubicBezTo>
                  <a:lnTo>
                    <a:pt x="5995557" y="4378304"/>
                  </a:lnTo>
                  <a:cubicBezTo>
                    <a:pt x="6004934" y="4378303"/>
                    <a:pt x="6011183" y="4371711"/>
                    <a:pt x="6015351" y="4362482"/>
                  </a:cubicBezTo>
                  <a:cubicBezTo>
                    <a:pt x="6013616" y="4299190"/>
                    <a:pt x="6011877" y="4235903"/>
                    <a:pt x="6010142" y="4172612"/>
                  </a:cubicBezTo>
                  <a:cubicBezTo>
                    <a:pt x="6010142" y="4156790"/>
                    <a:pt x="5998681" y="4144922"/>
                    <a:pt x="5986180" y="4144923"/>
                  </a:cubicBezTo>
                  <a:lnTo>
                    <a:pt x="5870543" y="4150198"/>
                  </a:lnTo>
                  <a:close/>
                  <a:moveTo>
                    <a:pt x="5615298" y="4160744"/>
                  </a:moveTo>
                  <a:cubicBezTo>
                    <a:pt x="5610610" y="4160744"/>
                    <a:pt x="5606703" y="4162393"/>
                    <a:pt x="5603448" y="4165196"/>
                  </a:cubicBezTo>
                  <a:lnTo>
                    <a:pt x="5595532" y="4176530"/>
                  </a:lnTo>
                  <a:cubicBezTo>
                    <a:pt x="5595523" y="4176103"/>
                    <a:pt x="5595513" y="4175676"/>
                    <a:pt x="5595504" y="4175249"/>
                  </a:cubicBezTo>
                  <a:lnTo>
                    <a:pt x="5595504" y="4176570"/>
                  </a:lnTo>
                  <a:cubicBezTo>
                    <a:pt x="5595513" y="4176557"/>
                    <a:pt x="5595523" y="4176543"/>
                    <a:pt x="5595532" y="4176530"/>
                  </a:cubicBezTo>
                  <a:lnTo>
                    <a:pt x="5599672" y="4365119"/>
                  </a:lnTo>
                  <a:cubicBezTo>
                    <a:pt x="5599672" y="4380942"/>
                    <a:pt x="5611130" y="4392809"/>
                    <a:pt x="5623634" y="4392808"/>
                  </a:cubicBezTo>
                  <a:cubicBezTo>
                    <a:pt x="5661138" y="4392808"/>
                    <a:pt x="5700725" y="4390171"/>
                    <a:pt x="5739276" y="4388854"/>
                  </a:cubicBezTo>
                  <a:cubicBezTo>
                    <a:pt x="5748649" y="4388854"/>
                    <a:pt x="5754901" y="4382262"/>
                    <a:pt x="5759066" y="4373033"/>
                  </a:cubicBezTo>
                  <a:cubicBezTo>
                    <a:pt x="5757676" y="4309741"/>
                    <a:pt x="5756291" y="4246454"/>
                    <a:pt x="5754901" y="4183163"/>
                  </a:cubicBezTo>
                  <a:cubicBezTo>
                    <a:pt x="5753861" y="4167341"/>
                    <a:pt x="5743440" y="4155474"/>
                    <a:pt x="5730939" y="4155473"/>
                  </a:cubicBezTo>
                  <a:lnTo>
                    <a:pt x="5615298" y="4160744"/>
                  </a:lnTo>
                  <a:close/>
                  <a:moveTo>
                    <a:pt x="5361097" y="4169974"/>
                  </a:moveTo>
                  <a:cubicBezTo>
                    <a:pt x="5351724" y="4169974"/>
                    <a:pt x="5344428" y="4176571"/>
                    <a:pt x="5341303" y="4185801"/>
                  </a:cubicBezTo>
                  <a:cubicBezTo>
                    <a:pt x="5342692" y="4249089"/>
                    <a:pt x="5344082" y="4312378"/>
                    <a:pt x="5345471" y="4375666"/>
                  </a:cubicBezTo>
                  <a:cubicBezTo>
                    <a:pt x="5345471" y="4392809"/>
                    <a:pt x="5355888" y="4404676"/>
                    <a:pt x="5368390" y="4404676"/>
                  </a:cubicBezTo>
                  <a:lnTo>
                    <a:pt x="5485075" y="4400722"/>
                  </a:lnTo>
                  <a:cubicBezTo>
                    <a:pt x="5494448" y="4400722"/>
                    <a:pt x="5500700" y="4394125"/>
                    <a:pt x="5504868" y="4384895"/>
                  </a:cubicBezTo>
                  <a:cubicBezTo>
                    <a:pt x="5503479" y="4321607"/>
                    <a:pt x="5502089" y="4258318"/>
                    <a:pt x="5500700" y="4195030"/>
                  </a:cubicBezTo>
                  <a:cubicBezTo>
                    <a:pt x="5499660" y="4177887"/>
                    <a:pt x="5489239" y="4166020"/>
                    <a:pt x="5476738" y="4166020"/>
                  </a:cubicBezTo>
                  <a:lnTo>
                    <a:pt x="5361097" y="4169974"/>
                  </a:lnTo>
                  <a:close/>
                  <a:moveTo>
                    <a:pt x="12259934" y="2400990"/>
                  </a:moveTo>
                  <a:cubicBezTo>
                    <a:pt x="12254464" y="2402803"/>
                    <a:pt x="12249516" y="2407089"/>
                    <a:pt x="12246392" y="2413683"/>
                  </a:cubicBezTo>
                  <a:cubicBezTo>
                    <a:pt x="12234931" y="2437418"/>
                    <a:pt x="12217221" y="2469062"/>
                    <a:pt x="12191175" y="2507297"/>
                  </a:cubicBezTo>
                  <a:cubicBezTo>
                    <a:pt x="12190135" y="2508618"/>
                    <a:pt x="12190135" y="2509935"/>
                    <a:pt x="12190135" y="2509935"/>
                  </a:cubicBezTo>
                  <a:cubicBezTo>
                    <a:pt x="12191175" y="2513889"/>
                    <a:pt x="12195340" y="2519165"/>
                    <a:pt x="12195340" y="2519165"/>
                  </a:cubicBezTo>
                  <a:lnTo>
                    <a:pt x="12315150" y="2657610"/>
                  </a:lnTo>
                  <a:lnTo>
                    <a:pt x="12316190" y="2656294"/>
                  </a:lnTo>
                  <a:cubicBezTo>
                    <a:pt x="12317234" y="2657610"/>
                    <a:pt x="12320358" y="2660248"/>
                    <a:pt x="12320358" y="2660248"/>
                  </a:cubicBezTo>
                  <a:lnTo>
                    <a:pt x="12296396" y="2416321"/>
                  </a:lnTo>
                  <a:lnTo>
                    <a:pt x="12276602" y="2403133"/>
                  </a:lnTo>
                  <a:cubicBezTo>
                    <a:pt x="12271394" y="2399837"/>
                    <a:pt x="12265403" y="2399177"/>
                    <a:pt x="12259934" y="2400990"/>
                  </a:cubicBezTo>
                  <a:close/>
                  <a:moveTo>
                    <a:pt x="5106896" y="4177887"/>
                  </a:moveTo>
                  <a:cubicBezTo>
                    <a:pt x="5097523" y="4177887"/>
                    <a:pt x="5090230" y="4184480"/>
                    <a:pt x="5087102" y="4193709"/>
                  </a:cubicBezTo>
                  <a:cubicBezTo>
                    <a:pt x="5088146" y="4257000"/>
                    <a:pt x="5089186" y="4320287"/>
                    <a:pt x="5090230" y="4383579"/>
                  </a:cubicBezTo>
                  <a:cubicBezTo>
                    <a:pt x="5091271" y="4399401"/>
                    <a:pt x="5101688" y="4412585"/>
                    <a:pt x="5114192" y="4412585"/>
                  </a:cubicBezTo>
                  <a:cubicBezTo>
                    <a:pt x="5151695" y="4411268"/>
                    <a:pt x="5190243" y="4408631"/>
                    <a:pt x="5230874" y="4408631"/>
                  </a:cubicBezTo>
                  <a:cubicBezTo>
                    <a:pt x="5239207" y="4408630"/>
                    <a:pt x="5246499" y="4402038"/>
                    <a:pt x="5250668" y="4392808"/>
                  </a:cubicBezTo>
                  <a:cubicBezTo>
                    <a:pt x="5249278" y="4329518"/>
                    <a:pt x="5247889" y="4266229"/>
                    <a:pt x="5246499" y="4202939"/>
                  </a:cubicBezTo>
                  <a:cubicBezTo>
                    <a:pt x="5245459" y="4185801"/>
                    <a:pt x="5235039" y="4173933"/>
                    <a:pt x="5222537" y="4173933"/>
                  </a:cubicBezTo>
                  <a:cubicBezTo>
                    <a:pt x="5182950" y="4175249"/>
                    <a:pt x="5143363" y="4177887"/>
                    <a:pt x="5106896" y="4177887"/>
                  </a:cubicBezTo>
                  <a:close/>
                  <a:moveTo>
                    <a:pt x="4858947" y="4179204"/>
                  </a:moveTo>
                  <a:cubicBezTo>
                    <a:pt x="4849571" y="4179204"/>
                    <a:pt x="4840198" y="4187117"/>
                    <a:pt x="4837070" y="4197664"/>
                  </a:cubicBezTo>
                  <a:cubicBezTo>
                    <a:pt x="4834986" y="4259633"/>
                    <a:pt x="4832905" y="4321609"/>
                    <a:pt x="4830821" y="4383579"/>
                  </a:cubicBezTo>
                  <a:cubicBezTo>
                    <a:pt x="4829777" y="4399401"/>
                    <a:pt x="4840198" y="4413906"/>
                    <a:pt x="4852699" y="4413906"/>
                  </a:cubicBezTo>
                  <a:cubicBezTo>
                    <a:pt x="4901663" y="4416543"/>
                    <a:pt x="4940210" y="4416544"/>
                    <a:pt x="4971464" y="4416544"/>
                  </a:cubicBezTo>
                  <a:lnTo>
                    <a:pt x="4995423" y="4416543"/>
                  </a:lnTo>
                  <a:cubicBezTo>
                    <a:pt x="4994033" y="4338310"/>
                    <a:pt x="4992648" y="4260076"/>
                    <a:pt x="4991258" y="4181842"/>
                  </a:cubicBezTo>
                  <a:lnTo>
                    <a:pt x="4965212" y="4181841"/>
                  </a:lnTo>
                  <a:cubicBezTo>
                    <a:pt x="4938126" y="4181842"/>
                    <a:pt x="4903747" y="4181842"/>
                    <a:pt x="4858947" y="4179204"/>
                  </a:cubicBezTo>
                  <a:close/>
                  <a:moveTo>
                    <a:pt x="4606831" y="4162065"/>
                  </a:moveTo>
                  <a:cubicBezTo>
                    <a:pt x="4596414" y="4160745"/>
                    <a:pt x="4587037" y="4169974"/>
                    <a:pt x="4583913" y="4183163"/>
                  </a:cubicBezTo>
                  <a:lnTo>
                    <a:pt x="4583913" y="4181841"/>
                  </a:lnTo>
                  <a:lnTo>
                    <a:pt x="4574536" y="4363803"/>
                  </a:lnTo>
                  <a:cubicBezTo>
                    <a:pt x="4573496" y="4379625"/>
                    <a:pt x="4583913" y="4394125"/>
                    <a:pt x="4596414" y="4394126"/>
                  </a:cubicBezTo>
                  <a:lnTo>
                    <a:pt x="4713095" y="4403355"/>
                  </a:lnTo>
                  <a:cubicBezTo>
                    <a:pt x="4723516" y="4404676"/>
                    <a:pt x="4732889" y="4395447"/>
                    <a:pt x="4736017" y="4383579"/>
                  </a:cubicBezTo>
                  <a:lnTo>
                    <a:pt x="4744350" y="4200301"/>
                  </a:lnTo>
                  <a:cubicBezTo>
                    <a:pt x="4744350" y="4184479"/>
                    <a:pt x="4734973" y="4169974"/>
                    <a:pt x="4722472" y="4169974"/>
                  </a:cubicBezTo>
                  <a:cubicBezTo>
                    <a:pt x="4686009" y="4168658"/>
                    <a:pt x="4647462" y="4164703"/>
                    <a:pt x="4606831" y="4162065"/>
                  </a:cubicBezTo>
                  <a:close/>
                  <a:moveTo>
                    <a:pt x="4351589" y="4142285"/>
                  </a:moveTo>
                  <a:cubicBezTo>
                    <a:pt x="4341169" y="4142285"/>
                    <a:pt x="4331796" y="4150198"/>
                    <a:pt x="4328668" y="4163382"/>
                  </a:cubicBezTo>
                  <a:lnTo>
                    <a:pt x="4329712" y="4163382"/>
                  </a:lnTo>
                  <a:lnTo>
                    <a:pt x="4321379" y="4346660"/>
                  </a:lnTo>
                  <a:cubicBezTo>
                    <a:pt x="4320335" y="4362482"/>
                    <a:pt x="4330752" y="4376987"/>
                    <a:pt x="4343253" y="4376987"/>
                  </a:cubicBezTo>
                  <a:lnTo>
                    <a:pt x="4458894" y="4384895"/>
                  </a:lnTo>
                  <a:cubicBezTo>
                    <a:pt x="4469315" y="4384896"/>
                    <a:pt x="4478688" y="4376987"/>
                    <a:pt x="4481816" y="4363803"/>
                  </a:cubicBezTo>
                  <a:lnTo>
                    <a:pt x="4490149" y="4181841"/>
                  </a:lnTo>
                  <a:cubicBezTo>
                    <a:pt x="4490149" y="4164703"/>
                    <a:pt x="4480772" y="4150198"/>
                    <a:pt x="4468271" y="4150198"/>
                  </a:cubicBezTo>
                  <a:lnTo>
                    <a:pt x="4351589" y="4142285"/>
                  </a:lnTo>
                  <a:close/>
                  <a:moveTo>
                    <a:pt x="4096348" y="4125146"/>
                  </a:moveTo>
                  <a:cubicBezTo>
                    <a:pt x="4085928" y="4125146"/>
                    <a:pt x="4076551" y="4133055"/>
                    <a:pt x="4073427" y="4144923"/>
                  </a:cubicBezTo>
                  <a:lnTo>
                    <a:pt x="4073427" y="4143606"/>
                  </a:lnTo>
                  <a:cubicBezTo>
                    <a:pt x="4071343" y="4205139"/>
                    <a:pt x="4069262" y="4266667"/>
                    <a:pt x="4067178" y="4328200"/>
                  </a:cubicBezTo>
                  <a:cubicBezTo>
                    <a:pt x="4066134" y="4344022"/>
                    <a:pt x="4076551" y="4358528"/>
                    <a:pt x="4089052" y="4358527"/>
                  </a:cubicBezTo>
                  <a:cubicBezTo>
                    <a:pt x="4128643" y="4359844"/>
                    <a:pt x="4167190" y="4362482"/>
                    <a:pt x="4204694" y="4365120"/>
                  </a:cubicBezTo>
                  <a:cubicBezTo>
                    <a:pt x="4216154" y="4366436"/>
                    <a:pt x="4224487" y="4357206"/>
                    <a:pt x="4227615" y="4345343"/>
                  </a:cubicBezTo>
                  <a:lnTo>
                    <a:pt x="4234908" y="4162065"/>
                  </a:lnTo>
                  <a:cubicBezTo>
                    <a:pt x="4235948" y="4146243"/>
                    <a:pt x="4225531" y="4131738"/>
                    <a:pt x="4213030" y="4131739"/>
                  </a:cubicBezTo>
                  <a:lnTo>
                    <a:pt x="4096348" y="4125146"/>
                  </a:lnTo>
                  <a:close/>
                  <a:moveTo>
                    <a:pt x="3840064" y="4111958"/>
                  </a:moveTo>
                  <a:cubicBezTo>
                    <a:pt x="3830687" y="4111958"/>
                    <a:pt x="3822350" y="4119871"/>
                    <a:pt x="3818186" y="4130417"/>
                  </a:cubicBezTo>
                  <a:cubicBezTo>
                    <a:pt x="3816797" y="4192389"/>
                    <a:pt x="3815407" y="4254361"/>
                    <a:pt x="3814018" y="4316333"/>
                  </a:cubicBezTo>
                  <a:cubicBezTo>
                    <a:pt x="3812977" y="4332155"/>
                    <a:pt x="3823394" y="4346660"/>
                    <a:pt x="3835895" y="4346660"/>
                  </a:cubicBezTo>
                  <a:lnTo>
                    <a:pt x="3950493" y="4351935"/>
                  </a:lnTo>
                  <a:cubicBezTo>
                    <a:pt x="3959869" y="4351935"/>
                    <a:pt x="3969246" y="4344023"/>
                    <a:pt x="3972370" y="4333476"/>
                  </a:cubicBezTo>
                  <a:lnTo>
                    <a:pt x="3978623" y="4147561"/>
                  </a:lnTo>
                  <a:cubicBezTo>
                    <a:pt x="3979663" y="4131738"/>
                    <a:pt x="3969246" y="4117234"/>
                    <a:pt x="3956745" y="4117233"/>
                  </a:cubicBezTo>
                  <a:lnTo>
                    <a:pt x="3840064" y="4111958"/>
                  </a:lnTo>
                  <a:close/>
                  <a:moveTo>
                    <a:pt x="3584819" y="4104050"/>
                  </a:moveTo>
                  <a:cubicBezTo>
                    <a:pt x="3574402" y="4104049"/>
                    <a:pt x="3567109" y="4110641"/>
                    <a:pt x="3562941" y="4121188"/>
                  </a:cubicBezTo>
                  <a:lnTo>
                    <a:pt x="3561901" y="4122509"/>
                  </a:lnTo>
                  <a:cubicBezTo>
                    <a:pt x="3561206" y="4184920"/>
                    <a:pt x="3560512" y="4247330"/>
                    <a:pt x="3559817" y="4309741"/>
                  </a:cubicBezTo>
                  <a:cubicBezTo>
                    <a:pt x="3559817" y="4326884"/>
                    <a:pt x="3570234" y="4340068"/>
                    <a:pt x="3582735" y="4340068"/>
                  </a:cubicBezTo>
                  <a:cubicBezTo>
                    <a:pt x="3622326" y="4340068"/>
                    <a:pt x="3660873" y="4342706"/>
                    <a:pt x="3698376" y="4342706"/>
                  </a:cubicBezTo>
                  <a:cubicBezTo>
                    <a:pt x="3708797" y="4342706"/>
                    <a:pt x="3716086" y="4336113"/>
                    <a:pt x="3720254" y="4325563"/>
                  </a:cubicBezTo>
                  <a:cubicBezTo>
                    <a:pt x="3721643" y="4263152"/>
                    <a:pt x="3723033" y="4200741"/>
                    <a:pt x="3724422" y="4138330"/>
                  </a:cubicBezTo>
                  <a:cubicBezTo>
                    <a:pt x="3724422" y="4122509"/>
                    <a:pt x="3714005" y="4108003"/>
                    <a:pt x="3701501" y="4108003"/>
                  </a:cubicBezTo>
                  <a:cubicBezTo>
                    <a:pt x="3662957" y="4106687"/>
                    <a:pt x="3624410" y="4104049"/>
                    <a:pt x="3584819" y="4104050"/>
                  </a:cubicBezTo>
                  <a:close/>
                  <a:moveTo>
                    <a:pt x="3327494" y="4100095"/>
                  </a:moveTo>
                  <a:cubicBezTo>
                    <a:pt x="3318117" y="4100095"/>
                    <a:pt x="3310824" y="4108003"/>
                    <a:pt x="3306660" y="4117234"/>
                  </a:cubicBezTo>
                  <a:lnTo>
                    <a:pt x="3306660" y="4118555"/>
                  </a:lnTo>
                  <a:lnTo>
                    <a:pt x="3306660" y="4307103"/>
                  </a:lnTo>
                  <a:cubicBezTo>
                    <a:pt x="3306660" y="4322925"/>
                    <a:pt x="3317077" y="4336114"/>
                    <a:pt x="3329578" y="4336113"/>
                  </a:cubicBezTo>
                  <a:lnTo>
                    <a:pt x="3444175" y="4336113"/>
                  </a:lnTo>
                  <a:cubicBezTo>
                    <a:pt x="3453552" y="4336114"/>
                    <a:pt x="3460845" y="4329517"/>
                    <a:pt x="3465013" y="4318971"/>
                  </a:cubicBezTo>
                  <a:cubicBezTo>
                    <a:pt x="3465708" y="4256120"/>
                    <a:pt x="3466402" y="4193268"/>
                    <a:pt x="3467097" y="4130417"/>
                  </a:cubicBezTo>
                  <a:cubicBezTo>
                    <a:pt x="3467097" y="4113279"/>
                    <a:pt x="3456680" y="4100095"/>
                    <a:pt x="3444175" y="4100095"/>
                  </a:cubicBezTo>
                  <a:lnTo>
                    <a:pt x="3327494" y="4100095"/>
                  </a:lnTo>
                  <a:close/>
                  <a:moveTo>
                    <a:pt x="3071212" y="4100095"/>
                  </a:moveTo>
                  <a:cubicBezTo>
                    <a:pt x="3066524" y="4100095"/>
                    <a:pt x="3062095" y="4102072"/>
                    <a:pt x="3058449" y="4105203"/>
                  </a:cubicBezTo>
                  <a:lnTo>
                    <a:pt x="3050389" y="4117212"/>
                  </a:lnTo>
                  <a:cubicBezTo>
                    <a:pt x="3050384" y="4116780"/>
                    <a:pt x="3050380" y="4116349"/>
                    <a:pt x="3050375" y="4115917"/>
                  </a:cubicBezTo>
                  <a:lnTo>
                    <a:pt x="3050375" y="4117233"/>
                  </a:lnTo>
                  <a:cubicBezTo>
                    <a:pt x="3050380" y="4117226"/>
                    <a:pt x="3050384" y="4117219"/>
                    <a:pt x="3050389" y="4117212"/>
                  </a:cubicBezTo>
                  <a:lnTo>
                    <a:pt x="3052459" y="4304466"/>
                  </a:lnTo>
                  <a:cubicBezTo>
                    <a:pt x="3053499" y="4320288"/>
                    <a:pt x="3063916" y="4333476"/>
                    <a:pt x="3076421" y="4333476"/>
                  </a:cubicBezTo>
                  <a:lnTo>
                    <a:pt x="3191018" y="4333476"/>
                  </a:lnTo>
                  <a:cubicBezTo>
                    <a:pt x="3200395" y="4333476"/>
                    <a:pt x="3207688" y="4326884"/>
                    <a:pt x="3210812" y="4317654"/>
                  </a:cubicBezTo>
                  <a:lnTo>
                    <a:pt x="3210812" y="4129101"/>
                  </a:lnTo>
                  <a:cubicBezTo>
                    <a:pt x="3210812" y="4113279"/>
                    <a:pt x="3200395" y="4100095"/>
                    <a:pt x="3187894" y="4100095"/>
                  </a:cubicBezTo>
                  <a:lnTo>
                    <a:pt x="3071212" y="4100095"/>
                  </a:lnTo>
                  <a:close/>
                  <a:moveTo>
                    <a:pt x="2814927" y="4106687"/>
                  </a:moveTo>
                  <a:cubicBezTo>
                    <a:pt x="2805550" y="4106687"/>
                    <a:pt x="2799298" y="4113279"/>
                    <a:pt x="2795130" y="4122509"/>
                  </a:cubicBezTo>
                  <a:lnTo>
                    <a:pt x="2796174" y="4123825"/>
                  </a:lnTo>
                  <a:cubicBezTo>
                    <a:pt x="2797563" y="4187115"/>
                    <a:pt x="2798953" y="4250405"/>
                    <a:pt x="2800342" y="4313695"/>
                  </a:cubicBezTo>
                  <a:cubicBezTo>
                    <a:pt x="2800342" y="4329517"/>
                    <a:pt x="2811799" y="4341384"/>
                    <a:pt x="2824300" y="4341385"/>
                  </a:cubicBezTo>
                  <a:cubicBezTo>
                    <a:pt x="2862851" y="4340068"/>
                    <a:pt x="2901395" y="4338747"/>
                    <a:pt x="2938901" y="4338747"/>
                  </a:cubicBezTo>
                  <a:cubicBezTo>
                    <a:pt x="2948278" y="4338747"/>
                    <a:pt x="2955571" y="4332155"/>
                    <a:pt x="2958695" y="4322925"/>
                  </a:cubicBezTo>
                  <a:cubicBezTo>
                    <a:pt x="2957655" y="4259634"/>
                    <a:pt x="2956611" y="4196346"/>
                    <a:pt x="2955571" y="4133055"/>
                  </a:cubicBezTo>
                  <a:cubicBezTo>
                    <a:pt x="2954527" y="4117233"/>
                    <a:pt x="2944110" y="4104050"/>
                    <a:pt x="2931609" y="4104049"/>
                  </a:cubicBezTo>
                  <a:cubicBezTo>
                    <a:pt x="2893062" y="4104049"/>
                    <a:pt x="2854515" y="4106687"/>
                    <a:pt x="2814927" y="4106687"/>
                  </a:cubicBezTo>
                  <a:close/>
                  <a:moveTo>
                    <a:pt x="2558642" y="4117234"/>
                  </a:moveTo>
                  <a:cubicBezTo>
                    <a:pt x="2549265" y="4117234"/>
                    <a:pt x="2543013" y="4123826"/>
                    <a:pt x="2538848" y="4133055"/>
                  </a:cubicBezTo>
                  <a:lnTo>
                    <a:pt x="2539889" y="4133055"/>
                  </a:lnTo>
                  <a:lnTo>
                    <a:pt x="2546141" y="4322925"/>
                  </a:lnTo>
                  <a:cubicBezTo>
                    <a:pt x="2546141" y="4338747"/>
                    <a:pt x="2557598" y="4350615"/>
                    <a:pt x="2570103" y="4350614"/>
                  </a:cubicBezTo>
                  <a:lnTo>
                    <a:pt x="2684701" y="4345344"/>
                  </a:lnTo>
                  <a:cubicBezTo>
                    <a:pt x="2694077" y="4345343"/>
                    <a:pt x="2700326" y="4338747"/>
                    <a:pt x="2704494" y="4329517"/>
                  </a:cubicBezTo>
                  <a:cubicBezTo>
                    <a:pt x="2702759" y="4266226"/>
                    <a:pt x="2701021" y="4202939"/>
                    <a:pt x="2699286" y="4139647"/>
                  </a:cubicBezTo>
                  <a:cubicBezTo>
                    <a:pt x="2698245" y="4123825"/>
                    <a:pt x="2687825" y="4111958"/>
                    <a:pt x="2675324" y="4111958"/>
                  </a:cubicBezTo>
                  <a:cubicBezTo>
                    <a:pt x="2636777" y="4113279"/>
                    <a:pt x="2598230" y="4114596"/>
                    <a:pt x="2558642" y="4117234"/>
                  </a:cubicBezTo>
                  <a:close/>
                  <a:moveTo>
                    <a:pt x="2302357" y="4133055"/>
                  </a:moveTo>
                  <a:cubicBezTo>
                    <a:pt x="2294024" y="4134377"/>
                    <a:pt x="2287772" y="4139647"/>
                    <a:pt x="2283604" y="4148877"/>
                  </a:cubicBezTo>
                  <a:lnTo>
                    <a:pt x="2284648" y="4148877"/>
                  </a:lnTo>
                  <a:lnTo>
                    <a:pt x="2292980" y="4340068"/>
                  </a:lnTo>
                  <a:cubicBezTo>
                    <a:pt x="2292980" y="4355890"/>
                    <a:pt x="2304441" y="4367757"/>
                    <a:pt x="2316942" y="4367757"/>
                  </a:cubicBezTo>
                  <a:lnTo>
                    <a:pt x="2431543" y="4359844"/>
                  </a:lnTo>
                  <a:cubicBezTo>
                    <a:pt x="2439876" y="4358527"/>
                    <a:pt x="2446129" y="4353252"/>
                    <a:pt x="2450293" y="4344022"/>
                  </a:cubicBezTo>
                  <a:cubicBezTo>
                    <a:pt x="2447864" y="4280293"/>
                    <a:pt x="2445430" y="4216565"/>
                    <a:pt x="2443001" y="4152836"/>
                  </a:cubicBezTo>
                  <a:cubicBezTo>
                    <a:pt x="2443001" y="4137014"/>
                    <a:pt x="2431543" y="4125146"/>
                    <a:pt x="2419039" y="4125147"/>
                  </a:cubicBezTo>
                  <a:lnTo>
                    <a:pt x="2302357" y="4133055"/>
                  </a:lnTo>
                  <a:close/>
                  <a:moveTo>
                    <a:pt x="2047116" y="4154152"/>
                  </a:moveTo>
                  <a:cubicBezTo>
                    <a:pt x="2038783" y="4155474"/>
                    <a:pt x="2032531" y="4162065"/>
                    <a:pt x="2028363" y="4169974"/>
                  </a:cubicBezTo>
                  <a:lnTo>
                    <a:pt x="2027322" y="4169974"/>
                  </a:lnTo>
                  <a:lnTo>
                    <a:pt x="2038783" y="4361165"/>
                  </a:lnTo>
                  <a:cubicBezTo>
                    <a:pt x="2039823" y="4376987"/>
                    <a:pt x="2051284" y="4387534"/>
                    <a:pt x="2063785" y="4387533"/>
                  </a:cubicBezTo>
                  <a:lnTo>
                    <a:pt x="2178383" y="4378304"/>
                  </a:lnTo>
                  <a:cubicBezTo>
                    <a:pt x="2186719" y="4376987"/>
                    <a:pt x="2192968" y="4370395"/>
                    <a:pt x="2197136" y="4362482"/>
                  </a:cubicBezTo>
                  <a:lnTo>
                    <a:pt x="2187760" y="4171295"/>
                  </a:lnTo>
                  <a:cubicBezTo>
                    <a:pt x="2187760" y="4154153"/>
                    <a:pt x="2176299" y="4143606"/>
                    <a:pt x="2163798" y="4143606"/>
                  </a:cubicBezTo>
                  <a:lnTo>
                    <a:pt x="2047116" y="4154152"/>
                  </a:lnTo>
                  <a:close/>
                  <a:moveTo>
                    <a:pt x="1790831" y="4181841"/>
                  </a:moveTo>
                  <a:cubicBezTo>
                    <a:pt x="1786665" y="4181842"/>
                    <a:pt x="1783278" y="4183490"/>
                    <a:pt x="1780413" y="4186126"/>
                  </a:cubicBezTo>
                  <a:lnTo>
                    <a:pt x="1773290" y="4196109"/>
                  </a:lnTo>
                  <a:cubicBezTo>
                    <a:pt x="1773234" y="4195309"/>
                    <a:pt x="1773177" y="4194509"/>
                    <a:pt x="1773121" y="4193709"/>
                  </a:cubicBezTo>
                  <a:lnTo>
                    <a:pt x="1773121" y="4196346"/>
                  </a:lnTo>
                  <a:lnTo>
                    <a:pt x="1773290" y="4196109"/>
                  </a:lnTo>
                  <a:lnTo>
                    <a:pt x="1786666" y="4386216"/>
                  </a:lnTo>
                  <a:cubicBezTo>
                    <a:pt x="1787707" y="4402039"/>
                    <a:pt x="1799167" y="4412585"/>
                    <a:pt x="1811668" y="4412585"/>
                  </a:cubicBezTo>
                  <a:lnTo>
                    <a:pt x="1926266" y="4400722"/>
                  </a:lnTo>
                  <a:cubicBezTo>
                    <a:pt x="1934602" y="4400722"/>
                    <a:pt x="1939811" y="4394126"/>
                    <a:pt x="1943976" y="4386216"/>
                  </a:cubicBezTo>
                  <a:lnTo>
                    <a:pt x="1932518" y="4195030"/>
                  </a:lnTo>
                  <a:cubicBezTo>
                    <a:pt x="1931475" y="4179204"/>
                    <a:pt x="1920017" y="4168658"/>
                    <a:pt x="1907513" y="4168657"/>
                  </a:cubicBezTo>
                  <a:lnTo>
                    <a:pt x="1790831" y="4181841"/>
                  </a:lnTo>
                  <a:close/>
                  <a:moveTo>
                    <a:pt x="1535590" y="4212169"/>
                  </a:moveTo>
                  <a:cubicBezTo>
                    <a:pt x="1527253" y="4213489"/>
                    <a:pt x="1522045" y="4218761"/>
                    <a:pt x="1517880" y="4226673"/>
                  </a:cubicBezTo>
                  <a:lnTo>
                    <a:pt x="1534549" y="4419181"/>
                  </a:lnTo>
                  <a:cubicBezTo>
                    <a:pt x="1535590" y="4435003"/>
                    <a:pt x="1547051" y="4446870"/>
                    <a:pt x="1559552" y="4445550"/>
                  </a:cubicBezTo>
                  <a:cubicBezTo>
                    <a:pt x="1598099" y="4440279"/>
                    <a:pt x="1636646" y="4435003"/>
                    <a:pt x="1674149" y="4431048"/>
                  </a:cubicBezTo>
                  <a:cubicBezTo>
                    <a:pt x="1682486" y="4429728"/>
                    <a:pt x="1687691" y="4424452"/>
                    <a:pt x="1691859" y="4416544"/>
                  </a:cubicBezTo>
                  <a:lnTo>
                    <a:pt x="1677274" y="4224036"/>
                  </a:lnTo>
                  <a:cubicBezTo>
                    <a:pt x="1676233" y="4208214"/>
                    <a:pt x="1664773" y="4196346"/>
                    <a:pt x="1652271" y="4197663"/>
                  </a:cubicBezTo>
                  <a:lnTo>
                    <a:pt x="1535590" y="4212169"/>
                  </a:lnTo>
                  <a:close/>
                  <a:moveTo>
                    <a:pt x="1280349" y="4247771"/>
                  </a:moveTo>
                  <a:cubicBezTo>
                    <a:pt x="1273052" y="4249087"/>
                    <a:pt x="1267844" y="4254363"/>
                    <a:pt x="1263679" y="4262271"/>
                  </a:cubicBezTo>
                  <a:lnTo>
                    <a:pt x="1263679" y="4263592"/>
                  </a:lnTo>
                  <a:lnTo>
                    <a:pt x="1282429" y="4456100"/>
                  </a:lnTo>
                  <a:cubicBezTo>
                    <a:pt x="1284513" y="4471922"/>
                    <a:pt x="1295974" y="4482468"/>
                    <a:pt x="1308475" y="4481152"/>
                  </a:cubicBezTo>
                  <a:lnTo>
                    <a:pt x="1423073" y="4464009"/>
                  </a:lnTo>
                  <a:cubicBezTo>
                    <a:pt x="1430369" y="4462692"/>
                    <a:pt x="1435574" y="4457417"/>
                    <a:pt x="1439742" y="4449508"/>
                  </a:cubicBezTo>
                  <a:lnTo>
                    <a:pt x="1422032" y="4257001"/>
                  </a:lnTo>
                  <a:cubicBezTo>
                    <a:pt x="1419948" y="4239857"/>
                    <a:pt x="1408488" y="4229311"/>
                    <a:pt x="1395986" y="4230628"/>
                  </a:cubicBezTo>
                  <a:cubicBezTo>
                    <a:pt x="1357439" y="4235904"/>
                    <a:pt x="1318892" y="4241179"/>
                    <a:pt x="1280349" y="4247771"/>
                  </a:cubicBezTo>
                  <a:close/>
                  <a:moveTo>
                    <a:pt x="1026148" y="4288644"/>
                  </a:moveTo>
                  <a:cubicBezTo>
                    <a:pt x="1018852" y="4289960"/>
                    <a:pt x="1012603" y="4296557"/>
                    <a:pt x="1009478" y="4303149"/>
                  </a:cubicBezTo>
                  <a:lnTo>
                    <a:pt x="1010519" y="4301828"/>
                  </a:lnTo>
                  <a:lnTo>
                    <a:pt x="1031356" y="4495657"/>
                  </a:lnTo>
                  <a:cubicBezTo>
                    <a:pt x="1033437" y="4511478"/>
                    <a:pt x="1044898" y="4523346"/>
                    <a:pt x="1057402" y="4520708"/>
                  </a:cubicBezTo>
                  <a:lnTo>
                    <a:pt x="1170956" y="4500928"/>
                  </a:lnTo>
                  <a:cubicBezTo>
                    <a:pt x="1178249" y="4500928"/>
                    <a:pt x="1184501" y="4494336"/>
                    <a:pt x="1187625" y="4487743"/>
                  </a:cubicBezTo>
                  <a:lnTo>
                    <a:pt x="1167832" y="4293920"/>
                  </a:lnTo>
                  <a:cubicBezTo>
                    <a:pt x="1165748" y="4278097"/>
                    <a:pt x="1154287" y="4266230"/>
                    <a:pt x="1141786" y="4268868"/>
                  </a:cubicBezTo>
                  <a:lnTo>
                    <a:pt x="1026148" y="4288644"/>
                  </a:lnTo>
                  <a:close/>
                  <a:moveTo>
                    <a:pt x="771947" y="4336114"/>
                  </a:moveTo>
                  <a:cubicBezTo>
                    <a:pt x="765695" y="4337431"/>
                    <a:pt x="759446" y="4342706"/>
                    <a:pt x="756318" y="4349298"/>
                  </a:cubicBezTo>
                  <a:lnTo>
                    <a:pt x="757362" y="4349298"/>
                  </a:lnTo>
                  <a:lnTo>
                    <a:pt x="780280" y="4543122"/>
                  </a:lnTo>
                  <a:cubicBezTo>
                    <a:pt x="782364" y="4558944"/>
                    <a:pt x="793825" y="4569494"/>
                    <a:pt x="806326" y="4566857"/>
                  </a:cubicBezTo>
                  <a:lnTo>
                    <a:pt x="919883" y="4545760"/>
                  </a:lnTo>
                  <a:cubicBezTo>
                    <a:pt x="926132" y="4544439"/>
                    <a:pt x="932384" y="4539168"/>
                    <a:pt x="935509" y="4532576"/>
                  </a:cubicBezTo>
                  <a:lnTo>
                    <a:pt x="913631" y="4338747"/>
                  </a:lnTo>
                  <a:cubicBezTo>
                    <a:pt x="911547" y="4322925"/>
                    <a:pt x="900086" y="4311058"/>
                    <a:pt x="887585" y="4313695"/>
                  </a:cubicBezTo>
                  <a:lnTo>
                    <a:pt x="771947" y="4336114"/>
                  </a:lnTo>
                  <a:close/>
                  <a:moveTo>
                    <a:pt x="11337937" y="984387"/>
                  </a:moveTo>
                  <a:cubicBezTo>
                    <a:pt x="10740980" y="1256004"/>
                    <a:pt x="9933581" y="1519712"/>
                    <a:pt x="9268911" y="1683213"/>
                  </a:cubicBezTo>
                  <a:lnTo>
                    <a:pt x="9497065" y="3641242"/>
                  </a:lnTo>
                  <a:cubicBezTo>
                    <a:pt x="10158612" y="3473785"/>
                    <a:pt x="11009766" y="3146791"/>
                    <a:pt x="11566092" y="2889675"/>
                  </a:cubicBezTo>
                  <a:lnTo>
                    <a:pt x="11337937" y="984387"/>
                  </a:lnTo>
                  <a:close/>
                  <a:moveTo>
                    <a:pt x="6852964" y="2053719"/>
                  </a:moveTo>
                  <a:lnTo>
                    <a:pt x="7088411" y="3957690"/>
                  </a:lnTo>
                  <a:lnTo>
                    <a:pt x="7088411" y="3956374"/>
                  </a:lnTo>
                  <a:lnTo>
                    <a:pt x="7101956" y="3956374"/>
                  </a:lnTo>
                  <a:cubicBezTo>
                    <a:pt x="7481171" y="3939231"/>
                    <a:pt x="8306283" y="3821882"/>
                    <a:pt x="9000124" y="3736177"/>
                  </a:cubicBezTo>
                  <a:cubicBezTo>
                    <a:pt x="9093888" y="3724309"/>
                    <a:pt x="9199109" y="3705850"/>
                    <a:pt x="9311626" y="3680799"/>
                  </a:cubicBezTo>
                  <a:lnTo>
                    <a:pt x="9079303" y="1724087"/>
                  </a:lnTo>
                  <a:cubicBezTo>
                    <a:pt x="8900112" y="1763643"/>
                    <a:pt x="8735507" y="1796608"/>
                    <a:pt x="8592779" y="1817701"/>
                  </a:cubicBezTo>
                  <a:cubicBezTo>
                    <a:pt x="8269820" y="1866487"/>
                    <a:pt x="7610354" y="1971973"/>
                    <a:pt x="6852964" y="2053719"/>
                  </a:cubicBezTo>
                  <a:close/>
                  <a:moveTo>
                    <a:pt x="9126183" y="1370719"/>
                  </a:moveTo>
                  <a:cubicBezTo>
                    <a:pt x="9119934" y="1372036"/>
                    <a:pt x="9111598" y="1382587"/>
                    <a:pt x="9111598" y="1382587"/>
                  </a:cubicBezTo>
                  <a:lnTo>
                    <a:pt x="9140768" y="1576411"/>
                  </a:lnTo>
                  <a:cubicBezTo>
                    <a:pt x="9142852" y="1592233"/>
                    <a:pt x="9155353" y="1602779"/>
                    <a:pt x="9167854" y="1600146"/>
                  </a:cubicBezTo>
                  <a:lnTo>
                    <a:pt x="9282455" y="1572457"/>
                  </a:lnTo>
                  <a:cubicBezTo>
                    <a:pt x="9288704" y="1571136"/>
                    <a:pt x="9297041" y="1560589"/>
                    <a:pt x="9297041" y="1560589"/>
                  </a:cubicBezTo>
                  <a:lnTo>
                    <a:pt x="9295997" y="1559268"/>
                  </a:lnTo>
                  <a:lnTo>
                    <a:pt x="9265786" y="1365444"/>
                  </a:lnTo>
                  <a:cubicBezTo>
                    <a:pt x="9263702" y="1349622"/>
                    <a:pt x="9251201" y="1339071"/>
                    <a:pt x="9238700" y="1343030"/>
                  </a:cubicBezTo>
                  <a:lnTo>
                    <a:pt x="9126183" y="1370719"/>
                  </a:lnTo>
                  <a:close/>
                  <a:moveTo>
                    <a:pt x="9487689" y="1278422"/>
                  </a:moveTo>
                  <a:cubicBezTo>
                    <a:pt x="9450185" y="1288968"/>
                    <a:pt x="9412679" y="1299519"/>
                    <a:pt x="9375175" y="1308749"/>
                  </a:cubicBezTo>
                  <a:cubicBezTo>
                    <a:pt x="9368923" y="1310065"/>
                    <a:pt x="9360590" y="1320612"/>
                    <a:pt x="9360590" y="1320612"/>
                  </a:cubicBezTo>
                  <a:lnTo>
                    <a:pt x="9391845" y="1514440"/>
                  </a:lnTo>
                  <a:cubicBezTo>
                    <a:pt x="9393925" y="1530262"/>
                    <a:pt x="9406430" y="1540809"/>
                    <a:pt x="9418931" y="1536855"/>
                  </a:cubicBezTo>
                  <a:lnTo>
                    <a:pt x="9533528" y="1506527"/>
                  </a:lnTo>
                  <a:cubicBezTo>
                    <a:pt x="9539781" y="1505211"/>
                    <a:pt x="9548114" y="1494660"/>
                    <a:pt x="9548114" y="1494660"/>
                  </a:cubicBezTo>
                  <a:lnTo>
                    <a:pt x="9549154" y="1494660"/>
                  </a:lnTo>
                  <a:lnTo>
                    <a:pt x="9515818" y="1300836"/>
                  </a:lnTo>
                  <a:cubicBezTo>
                    <a:pt x="9512691" y="1285014"/>
                    <a:pt x="9500190" y="1274463"/>
                    <a:pt x="9487689" y="1278422"/>
                  </a:cubicBezTo>
                  <a:close/>
                  <a:moveTo>
                    <a:pt x="8877190" y="1427414"/>
                  </a:moveTo>
                  <a:cubicBezTo>
                    <a:pt x="8869898" y="1428735"/>
                    <a:pt x="8864689" y="1434007"/>
                    <a:pt x="8861565" y="1440603"/>
                  </a:cubicBezTo>
                  <a:lnTo>
                    <a:pt x="8886567" y="1634427"/>
                  </a:lnTo>
                  <a:cubicBezTo>
                    <a:pt x="8889692" y="1650249"/>
                    <a:pt x="8901152" y="1660795"/>
                    <a:pt x="8913654" y="1658158"/>
                  </a:cubicBezTo>
                  <a:lnTo>
                    <a:pt x="9029295" y="1633106"/>
                  </a:lnTo>
                  <a:cubicBezTo>
                    <a:pt x="9035547" y="1630468"/>
                    <a:pt x="9041796" y="1626514"/>
                    <a:pt x="9044924" y="1619922"/>
                  </a:cubicBezTo>
                  <a:lnTo>
                    <a:pt x="9043880" y="1619922"/>
                  </a:lnTo>
                  <a:lnTo>
                    <a:pt x="9016794" y="1426098"/>
                  </a:lnTo>
                  <a:cubicBezTo>
                    <a:pt x="9014710" y="1410276"/>
                    <a:pt x="9002209" y="1399725"/>
                    <a:pt x="8989707" y="1402363"/>
                  </a:cubicBezTo>
                  <a:lnTo>
                    <a:pt x="8877190" y="1427414"/>
                  </a:lnTo>
                  <a:close/>
                  <a:moveTo>
                    <a:pt x="9734597" y="1209855"/>
                  </a:moveTo>
                  <a:lnTo>
                    <a:pt x="9622080" y="1241503"/>
                  </a:lnTo>
                  <a:cubicBezTo>
                    <a:pt x="9616872" y="1242820"/>
                    <a:pt x="9608539" y="1253366"/>
                    <a:pt x="9608539" y="1253366"/>
                  </a:cubicBezTo>
                  <a:lnTo>
                    <a:pt x="9642918" y="1447195"/>
                  </a:lnTo>
                  <a:cubicBezTo>
                    <a:pt x="9646045" y="1463016"/>
                    <a:pt x="9658547" y="1473563"/>
                    <a:pt x="9671048" y="1469609"/>
                  </a:cubicBezTo>
                  <a:lnTo>
                    <a:pt x="9784601" y="1436644"/>
                  </a:lnTo>
                  <a:cubicBezTo>
                    <a:pt x="9787207" y="1435986"/>
                    <a:pt x="9790593" y="1433019"/>
                    <a:pt x="9793328" y="1430217"/>
                  </a:cubicBezTo>
                  <a:lnTo>
                    <a:pt x="9797946" y="1425002"/>
                  </a:lnTo>
                  <a:cubicBezTo>
                    <a:pt x="9798013" y="1425367"/>
                    <a:pt x="9798079" y="1425733"/>
                    <a:pt x="9798146" y="1426098"/>
                  </a:cubicBezTo>
                  <a:lnTo>
                    <a:pt x="9798146" y="1424777"/>
                  </a:lnTo>
                  <a:lnTo>
                    <a:pt x="9797946" y="1425002"/>
                  </a:lnTo>
                  <a:lnTo>
                    <a:pt x="9762727" y="1232273"/>
                  </a:lnTo>
                  <a:cubicBezTo>
                    <a:pt x="9759599" y="1216447"/>
                    <a:pt x="9747098" y="1205901"/>
                    <a:pt x="9734597" y="1209855"/>
                  </a:cubicBezTo>
                  <a:close/>
                  <a:moveTo>
                    <a:pt x="8630286" y="1474884"/>
                  </a:moveTo>
                  <a:cubicBezTo>
                    <a:pt x="8622990" y="1474884"/>
                    <a:pt x="8616741" y="1481476"/>
                    <a:pt x="8613616" y="1488068"/>
                  </a:cubicBezTo>
                  <a:lnTo>
                    <a:pt x="8633410" y="1681893"/>
                  </a:lnTo>
                  <a:cubicBezTo>
                    <a:pt x="8635491" y="1697714"/>
                    <a:pt x="8646952" y="1709582"/>
                    <a:pt x="8659456" y="1706944"/>
                  </a:cubicBezTo>
                  <a:lnTo>
                    <a:pt x="8776138" y="1685847"/>
                  </a:lnTo>
                  <a:cubicBezTo>
                    <a:pt x="8782387" y="1684530"/>
                    <a:pt x="8788639" y="1679255"/>
                    <a:pt x="8791762" y="1672663"/>
                  </a:cubicBezTo>
                  <a:lnTo>
                    <a:pt x="8792807" y="1673984"/>
                  </a:lnTo>
                  <a:lnTo>
                    <a:pt x="8768842" y="1480155"/>
                  </a:lnTo>
                  <a:cubicBezTo>
                    <a:pt x="8766761" y="1464333"/>
                    <a:pt x="8755300" y="1452466"/>
                    <a:pt x="8742799" y="1455103"/>
                  </a:cubicBezTo>
                  <a:lnTo>
                    <a:pt x="8630286" y="1474884"/>
                  </a:lnTo>
                  <a:close/>
                  <a:moveTo>
                    <a:pt x="9980461" y="1133380"/>
                  </a:moveTo>
                  <a:cubicBezTo>
                    <a:pt x="9943998" y="1145247"/>
                    <a:pt x="9906495" y="1157114"/>
                    <a:pt x="9868992" y="1167665"/>
                  </a:cubicBezTo>
                  <a:cubicBezTo>
                    <a:pt x="9862740" y="1168982"/>
                    <a:pt x="9855447" y="1179528"/>
                    <a:pt x="9855447" y="1179528"/>
                  </a:cubicBezTo>
                  <a:lnTo>
                    <a:pt x="9891910" y="1373357"/>
                  </a:lnTo>
                  <a:cubicBezTo>
                    <a:pt x="9895034" y="1390495"/>
                    <a:pt x="9907535" y="1399725"/>
                    <a:pt x="9920037" y="1395771"/>
                  </a:cubicBezTo>
                  <a:cubicBezTo>
                    <a:pt x="9957543" y="1385220"/>
                    <a:pt x="9996091" y="1373357"/>
                    <a:pt x="10033594" y="1361490"/>
                  </a:cubicBezTo>
                  <a:cubicBezTo>
                    <a:pt x="10039846" y="1360168"/>
                    <a:pt x="10047139" y="1349622"/>
                    <a:pt x="10047139" y="1349622"/>
                  </a:cubicBezTo>
                  <a:lnTo>
                    <a:pt x="10046098" y="1348301"/>
                  </a:lnTo>
                  <a:lnTo>
                    <a:pt x="10008592" y="1154477"/>
                  </a:lnTo>
                  <a:cubicBezTo>
                    <a:pt x="10005467" y="1138655"/>
                    <a:pt x="9992963" y="1129425"/>
                    <a:pt x="9980461" y="1133380"/>
                  </a:cubicBezTo>
                  <a:close/>
                  <a:moveTo>
                    <a:pt x="8376085" y="1514441"/>
                  </a:moveTo>
                  <a:cubicBezTo>
                    <a:pt x="8368789" y="1515757"/>
                    <a:pt x="8363580" y="1521033"/>
                    <a:pt x="8359416" y="1528941"/>
                  </a:cubicBezTo>
                  <a:lnTo>
                    <a:pt x="8378165" y="1721449"/>
                  </a:lnTo>
                  <a:cubicBezTo>
                    <a:pt x="8380250" y="1737271"/>
                    <a:pt x="8391710" y="1749138"/>
                    <a:pt x="8404211" y="1746500"/>
                  </a:cubicBezTo>
                  <a:lnTo>
                    <a:pt x="8519853" y="1729362"/>
                  </a:lnTo>
                  <a:cubicBezTo>
                    <a:pt x="8527145" y="1728041"/>
                    <a:pt x="8532354" y="1722770"/>
                    <a:pt x="8536522" y="1714857"/>
                  </a:cubicBezTo>
                  <a:lnTo>
                    <a:pt x="8517769" y="1522349"/>
                  </a:lnTo>
                  <a:cubicBezTo>
                    <a:pt x="8515685" y="1506528"/>
                    <a:pt x="8504224" y="1495981"/>
                    <a:pt x="8491723" y="1497298"/>
                  </a:cubicBezTo>
                  <a:lnTo>
                    <a:pt x="8376085" y="1514441"/>
                  </a:lnTo>
                  <a:close/>
                  <a:moveTo>
                    <a:pt x="10226329" y="1054271"/>
                  </a:moveTo>
                  <a:cubicBezTo>
                    <a:pt x="10188823" y="1067455"/>
                    <a:pt x="10152360" y="1079322"/>
                    <a:pt x="10114856" y="1091190"/>
                  </a:cubicBezTo>
                  <a:cubicBezTo>
                    <a:pt x="10108604" y="1092506"/>
                    <a:pt x="10101311" y="1103053"/>
                    <a:pt x="10101311" y="1103053"/>
                  </a:cubicBezTo>
                  <a:lnTo>
                    <a:pt x="10139859" y="1296881"/>
                  </a:lnTo>
                  <a:cubicBezTo>
                    <a:pt x="10142983" y="1312703"/>
                    <a:pt x="10155488" y="1321933"/>
                    <a:pt x="10167989" y="1317979"/>
                  </a:cubicBezTo>
                  <a:cubicBezTo>
                    <a:pt x="10206536" y="1306111"/>
                    <a:pt x="10244039" y="1294244"/>
                    <a:pt x="10281546" y="1281060"/>
                  </a:cubicBezTo>
                  <a:cubicBezTo>
                    <a:pt x="10287795" y="1278422"/>
                    <a:pt x="10295091" y="1269192"/>
                    <a:pt x="10295091" y="1269192"/>
                  </a:cubicBezTo>
                  <a:lnTo>
                    <a:pt x="10254460" y="1075363"/>
                  </a:lnTo>
                  <a:cubicBezTo>
                    <a:pt x="10251332" y="1059542"/>
                    <a:pt x="10238831" y="1050312"/>
                    <a:pt x="10226329" y="1054271"/>
                  </a:cubicBezTo>
                  <a:close/>
                  <a:moveTo>
                    <a:pt x="10471154" y="972520"/>
                  </a:moveTo>
                  <a:lnTo>
                    <a:pt x="10360721" y="1010755"/>
                  </a:lnTo>
                  <a:cubicBezTo>
                    <a:pt x="10355512" y="1012077"/>
                    <a:pt x="10348220" y="1022623"/>
                    <a:pt x="10348220" y="1022623"/>
                  </a:cubicBezTo>
                  <a:lnTo>
                    <a:pt x="10389895" y="1215131"/>
                  </a:lnTo>
                  <a:cubicBezTo>
                    <a:pt x="10393019" y="1230952"/>
                    <a:pt x="10405520" y="1240182"/>
                    <a:pt x="10418021" y="1236228"/>
                  </a:cubicBezTo>
                  <a:lnTo>
                    <a:pt x="10530535" y="1196671"/>
                  </a:lnTo>
                  <a:cubicBezTo>
                    <a:pt x="10535747" y="1195355"/>
                    <a:pt x="10543039" y="1184803"/>
                    <a:pt x="10543039" y="1184803"/>
                  </a:cubicBezTo>
                  <a:lnTo>
                    <a:pt x="10541996" y="1184804"/>
                  </a:lnTo>
                  <a:lnTo>
                    <a:pt x="10499284" y="992296"/>
                  </a:lnTo>
                  <a:cubicBezTo>
                    <a:pt x="10496156" y="977795"/>
                    <a:pt x="10483655" y="968566"/>
                    <a:pt x="10471154" y="972520"/>
                  </a:cubicBezTo>
                  <a:close/>
                  <a:moveTo>
                    <a:pt x="8123968" y="1552676"/>
                  </a:moveTo>
                  <a:cubicBezTo>
                    <a:pt x="8116672" y="1553993"/>
                    <a:pt x="8111463" y="1559268"/>
                    <a:pt x="8107299" y="1567181"/>
                  </a:cubicBezTo>
                  <a:lnTo>
                    <a:pt x="8125008" y="1759689"/>
                  </a:lnTo>
                  <a:cubicBezTo>
                    <a:pt x="8127092" y="1775511"/>
                    <a:pt x="8138553" y="1786057"/>
                    <a:pt x="8151054" y="1784741"/>
                  </a:cubicBezTo>
                  <a:lnTo>
                    <a:pt x="8266692" y="1767598"/>
                  </a:lnTo>
                  <a:lnTo>
                    <a:pt x="8283244" y="1753195"/>
                  </a:lnTo>
                  <a:cubicBezTo>
                    <a:pt x="8283283" y="1753601"/>
                    <a:pt x="8283323" y="1754008"/>
                    <a:pt x="8283362" y="1754414"/>
                  </a:cubicBezTo>
                  <a:lnTo>
                    <a:pt x="8283362" y="1753093"/>
                  </a:lnTo>
                  <a:lnTo>
                    <a:pt x="8283244" y="1753195"/>
                  </a:lnTo>
                  <a:lnTo>
                    <a:pt x="8264608" y="1560589"/>
                  </a:lnTo>
                  <a:cubicBezTo>
                    <a:pt x="8262524" y="1544763"/>
                    <a:pt x="8251067" y="1532900"/>
                    <a:pt x="8238566" y="1535533"/>
                  </a:cubicBezTo>
                  <a:lnTo>
                    <a:pt x="8123968" y="1552676"/>
                  </a:lnTo>
                  <a:close/>
                  <a:moveTo>
                    <a:pt x="10713894" y="884177"/>
                  </a:moveTo>
                  <a:lnTo>
                    <a:pt x="10603461" y="925050"/>
                  </a:lnTo>
                  <a:cubicBezTo>
                    <a:pt x="10598256" y="927688"/>
                    <a:pt x="10590960" y="936918"/>
                    <a:pt x="10590960" y="936918"/>
                  </a:cubicBezTo>
                  <a:lnTo>
                    <a:pt x="10634715" y="1129425"/>
                  </a:lnTo>
                  <a:cubicBezTo>
                    <a:pt x="10638884" y="1145247"/>
                    <a:pt x="10651385" y="1153160"/>
                    <a:pt x="10663886" y="1149206"/>
                  </a:cubicBezTo>
                  <a:cubicBezTo>
                    <a:pt x="10702436" y="1134700"/>
                    <a:pt x="10738896" y="1120196"/>
                    <a:pt x="10776403" y="1107011"/>
                  </a:cubicBezTo>
                  <a:cubicBezTo>
                    <a:pt x="10779007" y="1105692"/>
                    <a:pt x="10782133" y="1102726"/>
                    <a:pt x="10784606" y="1100089"/>
                  </a:cubicBezTo>
                  <a:lnTo>
                    <a:pt x="10787842" y="1096366"/>
                  </a:lnTo>
                  <a:cubicBezTo>
                    <a:pt x="10787849" y="1096398"/>
                    <a:pt x="10787857" y="1096429"/>
                    <a:pt x="10787864" y="1096461"/>
                  </a:cubicBezTo>
                  <a:lnTo>
                    <a:pt x="10788904" y="1095144"/>
                  </a:lnTo>
                  <a:lnTo>
                    <a:pt x="10787842" y="1096366"/>
                  </a:lnTo>
                  <a:lnTo>
                    <a:pt x="10742024" y="903957"/>
                  </a:lnTo>
                  <a:cubicBezTo>
                    <a:pt x="10738896" y="888131"/>
                    <a:pt x="10726395" y="880222"/>
                    <a:pt x="10713894" y="884177"/>
                  </a:cubicBezTo>
                  <a:close/>
                  <a:moveTo>
                    <a:pt x="7870807" y="1589595"/>
                  </a:moveTo>
                  <a:cubicBezTo>
                    <a:pt x="7863515" y="1590916"/>
                    <a:pt x="7858306" y="1596187"/>
                    <a:pt x="7854138" y="1604100"/>
                  </a:cubicBezTo>
                  <a:lnTo>
                    <a:pt x="7871848" y="1796608"/>
                  </a:lnTo>
                  <a:cubicBezTo>
                    <a:pt x="7873932" y="1813746"/>
                    <a:pt x="7885393" y="1824297"/>
                    <a:pt x="7897894" y="1822976"/>
                  </a:cubicBezTo>
                  <a:lnTo>
                    <a:pt x="8013535" y="1805838"/>
                  </a:lnTo>
                  <a:cubicBezTo>
                    <a:pt x="8020828" y="1804517"/>
                    <a:pt x="8026036" y="1799241"/>
                    <a:pt x="8030204" y="1791333"/>
                  </a:cubicBezTo>
                  <a:lnTo>
                    <a:pt x="8029161" y="1791333"/>
                  </a:lnTo>
                  <a:lnTo>
                    <a:pt x="8011451" y="1598825"/>
                  </a:lnTo>
                  <a:cubicBezTo>
                    <a:pt x="8009367" y="1581686"/>
                    <a:pt x="7997906" y="1571136"/>
                    <a:pt x="7985405" y="1572457"/>
                  </a:cubicBezTo>
                  <a:cubicBezTo>
                    <a:pt x="7947902" y="1579049"/>
                    <a:pt x="7910395" y="1584320"/>
                    <a:pt x="7870807" y="1589595"/>
                  </a:cubicBezTo>
                  <a:close/>
                  <a:moveTo>
                    <a:pt x="7618691" y="1625197"/>
                  </a:moveTo>
                  <a:cubicBezTo>
                    <a:pt x="7610354" y="1626514"/>
                    <a:pt x="7605146" y="1631789"/>
                    <a:pt x="7600981" y="1639698"/>
                  </a:cubicBezTo>
                  <a:lnTo>
                    <a:pt x="7617650" y="1832206"/>
                  </a:lnTo>
                  <a:cubicBezTo>
                    <a:pt x="7619731" y="1849349"/>
                    <a:pt x="7631192" y="1859895"/>
                    <a:pt x="7643693" y="1858579"/>
                  </a:cubicBezTo>
                  <a:lnTo>
                    <a:pt x="7759334" y="1842757"/>
                  </a:lnTo>
                  <a:cubicBezTo>
                    <a:pt x="7766627" y="1841436"/>
                    <a:pt x="7771835" y="1836160"/>
                    <a:pt x="7776004" y="1828252"/>
                  </a:cubicBezTo>
                  <a:lnTo>
                    <a:pt x="7774960" y="1828252"/>
                  </a:lnTo>
                  <a:lnTo>
                    <a:pt x="7758290" y="1635744"/>
                  </a:lnTo>
                  <a:cubicBezTo>
                    <a:pt x="7757250" y="1618605"/>
                    <a:pt x="7745789" y="1608055"/>
                    <a:pt x="7733288" y="1609376"/>
                  </a:cubicBezTo>
                  <a:lnTo>
                    <a:pt x="7618691" y="1625197"/>
                  </a:lnTo>
                  <a:close/>
                  <a:moveTo>
                    <a:pt x="10955594" y="787925"/>
                  </a:moveTo>
                  <a:lnTo>
                    <a:pt x="10846204" y="831436"/>
                  </a:lnTo>
                  <a:cubicBezTo>
                    <a:pt x="10840992" y="834074"/>
                    <a:pt x="10834744" y="843304"/>
                    <a:pt x="10834744" y="843304"/>
                  </a:cubicBezTo>
                  <a:lnTo>
                    <a:pt x="10881624" y="1035811"/>
                  </a:lnTo>
                  <a:cubicBezTo>
                    <a:pt x="10884752" y="1051633"/>
                    <a:pt x="10898293" y="1060863"/>
                    <a:pt x="10910798" y="1055587"/>
                  </a:cubicBezTo>
                  <a:lnTo>
                    <a:pt x="11022267" y="1010755"/>
                  </a:lnTo>
                  <a:cubicBezTo>
                    <a:pt x="11027479" y="1008122"/>
                    <a:pt x="11033728" y="998892"/>
                    <a:pt x="11033728" y="998892"/>
                  </a:cubicBezTo>
                  <a:lnTo>
                    <a:pt x="11033728" y="997572"/>
                  </a:lnTo>
                  <a:lnTo>
                    <a:pt x="10984764" y="806385"/>
                  </a:lnTo>
                  <a:cubicBezTo>
                    <a:pt x="10980596" y="791880"/>
                    <a:pt x="10968095" y="782650"/>
                    <a:pt x="10955594" y="787925"/>
                  </a:cubicBezTo>
                  <a:close/>
                  <a:moveTo>
                    <a:pt x="7366574" y="1658158"/>
                  </a:moveTo>
                  <a:cubicBezTo>
                    <a:pt x="7358237" y="1658158"/>
                    <a:pt x="7353029" y="1664754"/>
                    <a:pt x="7348864" y="1672663"/>
                  </a:cubicBezTo>
                  <a:lnTo>
                    <a:pt x="7364490" y="1865170"/>
                  </a:lnTo>
                  <a:cubicBezTo>
                    <a:pt x="7365530" y="1880992"/>
                    <a:pt x="7376991" y="1892860"/>
                    <a:pt x="7389492" y="1891543"/>
                  </a:cubicBezTo>
                  <a:cubicBezTo>
                    <a:pt x="7429079" y="1887584"/>
                    <a:pt x="7467630" y="1882313"/>
                    <a:pt x="7505133" y="1877038"/>
                  </a:cubicBezTo>
                  <a:cubicBezTo>
                    <a:pt x="7512426" y="1875717"/>
                    <a:pt x="7517634" y="1870446"/>
                    <a:pt x="7521803" y="1862533"/>
                  </a:cubicBezTo>
                  <a:lnTo>
                    <a:pt x="7506174" y="1670025"/>
                  </a:lnTo>
                  <a:cubicBezTo>
                    <a:pt x="7505133" y="1654203"/>
                    <a:pt x="7493673" y="1642336"/>
                    <a:pt x="7481171" y="1643657"/>
                  </a:cubicBezTo>
                  <a:lnTo>
                    <a:pt x="7366574" y="1658158"/>
                  </a:lnTo>
                  <a:close/>
                  <a:moveTo>
                    <a:pt x="11196249" y="687715"/>
                  </a:moveTo>
                  <a:lnTo>
                    <a:pt x="11087904" y="735185"/>
                  </a:lnTo>
                  <a:cubicBezTo>
                    <a:pt x="11082692" y="736501"/>
                    <a:pt x="11076443" y="745731"/>
                    <a:pt x="11076443" y="745731"/>
                  </a:cubicBezTo>
                  <a:lnTo>
                    <a:pt x="11126448" y="936918"/>
                  </a:lnTo>
                  <a:cubicBezTo>
                    <a:pt x="11130616" y="952739"/>
                    <a:pt x="11143117" y="960652"/>
                    <a:pt x="11155618" y="955377"/>
                  </a:cubicBezTo>
                  <a:lnTo>
                    <a:pt x="11267095" y="906591"/>
                  </a:lnTo>
                  <a:cubicBezTo>
                    <a:pt x="11271260" y="905274"/>
                    <a:pt x="11277512" y="896044"/>
                    <a:pt x="11277512" y="896044"/>
                  </a:cubicBezTo>
                  <a:lnTo>
                    <a:pt x="11278552" y="897361"/>
                  </a:lnTo>
                  <a:lnTo>
                    <a:pt x="11225420" y="706174"/>
                  </a:lnTo>
                  <a:cubicBezTo>
                    <a:pt x="11221255" y="690353"/>
                    <a:pt x="11208754" y="682439"/>
                    <a:pt x="11196249" y="687715"/>
                  </a:cubicBezTo>
                  <a:close/>
                  <a:moveTo>
                    <a:pt x="7112373" y="1689805"/>
                  </a:moveTo>
                  <a:cubicBezTo>
                    <a:pt x="7104040" y="1691122"/>
                    <a:pt x="7098828" y="1696398"/>
                    <a:pt x="7094663" y="1704306"/>
                  </a:cubicBezTo>
                  <a:lnTo>
                    <a:pt x="7109249" y="1896814"/>
                  </a:lnTo>
                  <a:cubicBezTo>
                    <a:pt x="7110289" y="1912636"/>
                    <a:pt x="7121750" y="1924503"/>
                    <a:pt x="7134251" y="1923187"/>
                  </a:cubicBezTo>
                  <a:cubicBezTo>
                    <a:pt x="7172798" y="1917911"/>
                    <a:pt x="7211345" y="1912636"/>
                    <a:pt x="7249892" y="1908681"/>
                  </a:cubicBezTo>
                  <a:cubicBezTo>
                    <a:pt x="7258225" y="1907365"/>
                    <a:pt x="7263434" y="1902089"/>
                    <a:pt x="7267602" y="1894176"/>
                  </a:cubicBezTo>
                  <a:lnTo>
                    <a:pt x="7266562" y="1894176"/>
                  </a:lnTo>
                  <a:lnTo>
                    <a:pt x="7251976" y="1701673"/>
                  </a:lnTo>
                  <a:cubicBezTo>
                    <a:pt x="7250932" y="1685847"/>
                    <a:pt x="7239472" y="1673984"/>
                    <a:pt x="7226971" y="1675300"/>
                  </a:cubicBezTo>
                  <a:lnTo>
                    <a:pt x="7112373" y="1689805"/>
                  </a:lnTo>
                  <a:close/>
                  <a:moveTo>
                    <a:pt x="12102620" y="434558"/>
                  </a:moveTo>
                  <a:cubicBezTo>
                    <a:pt x="12026570" y="553223"/>
                    <a:pt x="11858840" y="729909"/>
                    <a:pt x="11461911" y="925050"/>
                  </a:cubicBezTo>
                  <a:lnTo>
                    <a:pt x="11687982" y="2831659"/>
                  </a:lnTo>
                  <a:cubicBezTo>
                    <a:pt x="12055740" y="2649702"/>
                    <a:pt x="12215137" y="2447964"/>
                    <a:pt x="12284936" y="2305564"/>
                  </a:cubicBezTo>
                  <a:lnTo>
                    <a:pt x="12102620" y="434558"/>
                  </a:lnTo>
                  <a:close/>
                  <a:moveTo>
                    <a:pt x="6859216" y="1718812"/>
                  </a:moveTo>
                  <a:cubicBezTo>
                    <a:pt x="6850880" y="1718811"/>
                    <a:pt x="6845671" y="1725403"/>
                    <a:pt x="6841503" y="1733316"/>
                  </a:cubicBezTo>
                  <a:lnTo>
                    <a:pt x="6855048" y="1925824"/>
                  </a:lnTo>
                  <a:cubicBezTo>
                    <a:pt x="6856088" y="1941646"/>
                    <a:pt x="6867549" y="1952192"/>
                    <a:pt x="6880050" y="1952192"/>
                  </a:cubicBezTo>
                  <a:lnTo>
                    <a:pt x="6995691" y="1939008"/>
                  </a:lnTo>
                  <a:cubicBezTo>
                    <a:pt x="7004028" y="1939008"/>
                    <a:pt x="7009233" y="1932416"/>
                    <a:pt x="7013401" y="1924503"/>
                  </a:cubicBezTo>
                  <a:lnTo>
                    <a:pt x="6999860" y="1732000"/>
                  </a:lnTo>
                  <a:cubicBezTo>
                    <a:pt x="6998816" y="1716174"/>
                    <a:pt x="6987358" y="1704306"/>
                    <a:pt x="6974854" y="1705627"/>
                  </a:cubicBezTo>
                  <a:lnTo>
                    <a:pt x="6859216" y="1718812"/>
                  </a:lnTo>
                  <a:close/>
                  <a:moveTo>
                    <a:pt x="11428573" y="575641"/>
                  </a:moveTo>
                  <a:lnTo>
                    <a:pt x="11323352" y="627061"/>
                  </a:lnTo>
                  <a:lnTo>
                    <a:pt x="11312935" y="632336"/>
                  </a:lnTo>
                  <a:lnTo>
                    <a:pt x="11377524" y="855171"/>
                  </a:lnTo>
                  <a:lnTo>
                    <a:pt x="11398362" y="845941"/>
                  </a:lnTo>
                  <a:cubicBezTo>
                    <a:pt x="11436905" y="828799"/>
                    <a:pt x="11474412" y="809022"/>
                    <a:pt x="11510875" y="790563"/>
                  </a:cubicBezTo>
                  <a:cubicBezTo>
                    <a:pt x="11515044" y="787925"/>
                    <a:pt x="11520252" y="780012"/>
                    <a:pt x="11520252" y="780012"/>
                  </a:cubicBezTo>
                  <a:lnTo>
                    <a:pt x="11521296" y="780012"/>
                  </a:lnTo>
                  <a:lnTo>
                    <a:pt x="11458787" y="591463"/>
                  </a:lnTo>
                  <a:cubicBezTo>
                    <a:pt x="11453575" y="575641"/>
                    <a:pt x="11440033" y="569045"/>
                    <a:pt x="11428573" y="575641"/>
                  </a:cubicBezTo>
                  <a:close/>
                  <a:moveTo>
                    <a:pt x="6607096" y="1743863"/>
                  </a:moveTo>
                  <a:cubicBezTo>
                    <a:pt x="6599807" y="1745184"/>
                    <a:pt x="6593554" y="1751776"/>
                    <a:pt x="6589386" y="1759689"/>
                  </a:cubicBezTo>
                  <a:lnTo>
                    <a:pt x="6600847" y="1950876"/>
                  </a:lnTo>
                  <a:cubicBezTo>
                    <a:pt x="6601891" y="1968014"/>
                    <a:pt x="6613348" y="1978565"/>
                    <a:pt x="6625849" y="1978565"/>
                  </a:cubicBezTo>
                  <a:lnTo>
                    <a:pt x="6741490" y="1966697"/>
                  </a:lnTo>
                  <a:cubicBezTo>
                    <a:pt x="6749827" y="1966697"/>
                    <a:pt x="6755035" y="1960105"/>
                    <a:pt x="6759200" y="1952192"/>
                  </a:cubicBezTo>
                  <a:lnTo>
                    <a:pt x="6760244" y="1949555"/>
                  </a:lnTo>
                  <a:lnTo>
                    <a:pt x="6747743" y="1758368"/>
                  </a:lnTo>
                  <a:cubicBezTo>
                    <a:pt x="6746699" y="1742546"/>
                    <a:pt x="6735242" y="1732000"/>
                    <a:pt x="6722737" y="1732000"/>
                  </a:cubicBezTo>
                  <a:lnTo>
                    <a:pt x="6607096" y="1743863"/>
                  </a:lnTo>
                  <a:close/>
                  <a:moveTo>
                    <a:pt x="4709971" y="2192170"/>
                  </a:moveTo>
                  <a:lnTo>
                    <a:pt x="4985006" y="4040758"/>
                  </a:lnTo>
                  <a:lnTo>
                    <a:pt x="4990214" y="4040758"/>
                  </a:lnTo>
                  <a:lnTo>
                    <a:pt x="4991258" y="4040758"/>
                  </a:lnTo>
                  <a:lnTo>
                    <a:pt x="6917557" y="3964282"/>
                  </a:lnTo>
                  <a:lnTo>
                    <a:pt x="6689402" y="2069545"/>
                  </a:lnTo>
                  <a:lnTo>
                    <a:pt x="6482081" y="2089322"/>
                  </a:lnTo>
                  <a:cubicBezTo>
                    <a:pt x="5921591" y="2140746"/>
                    <a:pt x="5254832" y="2180302"/>
                    <a:pt x="4709971" y="2192170"/>
                  </a:cubicBezTo>
                  <a:close/>
                  <a:moveTo>
                    <a:pt x="6352898" y="1768919"/>
                  </a:moveTo>
                  <a:cubicBezTo>
                    <a:pt x="6344562" y="1770235"/>
                    <a:pt x="6338313" y="1776827"/>
                    <a:pt x="6334145" y="1784740"/>
                  </a:cubicBezTo>
                  <a:lnTo>
                    <a:pt x="6344562" y="1975927"/>
                  </a:lnTo>
                  <a:cubicBezTo>
                    <a:pt x="6345606" y="1991749"/>
                    <a:pt x="6357063" y="2003616"/>
                    <a:pt x="6369564" y="2003616"/>
                  </a:cubicBezTo>
                  <a:cubicBezTo>
                    <a:pt x="6395610" y="2000979"/>
                    <a:pt x="6421656" y="1999662"/>
                    <a:pt x="6447702" y="1997024"/>
                  </a:cubicBezTo>
                  <a:lnTo>
                    <a:pt x="6486249" y="1993070"/>
                  </a:lnTo>
                  <a:cubicBezTo>
                    <a:pt x="6493542" y="1991749"/>
                    <a:pt x="6499791" y="1985157"/>
                    <a:pt x="6503959" y="1977244"/>
                  </a:cubicBezTo>
                  <a:lnTo>
                    <a:pt x="6503959" y="1975927"/>
                  </a:lnTo>
                  <a:lnTo>
                    <a:pt x="6492498" y="1784741"/>
                  </a:lnTo>
                  <a:cubicBezTo>
                    <a:pt x="6491458" y="1768919"/>
                    <a:pt x="6479997" y="1758368"/>
                    <a:pt x="6467496" y="1758368"/>
                  </a:cubicBezTo>
                  <a:lnTo>
                    <a:pt x="6429989" y="1762322"/>
                  </a:lnTo>
                  <a:cubicBezTo>
                    <a:pt x="6404987" y="1764960"/>
                    <a:pt x="6378944" y="1766281"/>
                    <a:pt x="6352898" y="1768919"/>
                  </a:cubicBezTo>
                  <a:close/>
                  <a:moveTo>
                    <a:pt x="11648395" y="446421"/>
                  </a:moveTo>
                  <a:cubicBezTo>
                    <a:pt x="11617140" y="467518"/>
                    <a:pt x="11583801" y="488615"/>
                    <a:pt x="11550466" y="508396"/>
                  </a:cubicBezTo>
                  <a:cubicBezTo>
                    <a:pt x="11547338" y="509712"/>
                    <a:pt x="11542130" y="517625"/>
                    <a:pt x="11542130" y="517625"/>
                  </a:cubicBezTo>
                  <a:lnTo>
                    <a:pt x="11608807" y="703537"/>
                  </a:lnTo>
                  <a:cubicBezTo>
                    <a:pt x="11614016" y="718042"/>
                    <a:pt x="11628601" y="724634"/>
                    <a:pt x="11640062" y="718042"/>
                  </a:cubicBezTo>
                  <a:cubicBezTo>
                    <a:pt x="11677565" y="695628"/>
                    <a:pt x="11714028" y="673210"/>
                    <a:pt x="11749447" y="649479"/>
                  </a:cubicBezTo>
                  <a:cubicBezTo>
                    <a:pt x="11752575" y="648158"/>
                    <a:pt x="11754659" y="645521"/>
                    <a:pt x="11756743" y="641566"/>
                  </a:cubicBezTo>
                  <a:lnTo>
                    <a:pt x="11756743" y="638928"/>
                  </a:lnTo>
                  <a:lnTo>
                    <a:pt x="11680689" y="458288"/>
                  </a:lnTo>
                  <a:lnTo>
                    <a:pt x="11679649" y="458288"/>
                  </a:lnTo>
                  <a:cubicBezTo>
                    <a:pt x="11673397" y="445104"/>
                    <a:pt x="11659852" y="438512"/>
                    <a:pt x="11648395" y="446421"/>
                  </a:cubicBezTo>
                  <a:close/>
                  <a:moveTo>
                    <a:pt x="6098697" y="1790011"/>
                  </a:moveTo>
                  <a:cubicBezTo>
                    <a:pt x="6090361" y="1791333"/>
                    <a:pt x="6083068" y="1797925"/>
                    <a:pt x="6079944" y="1805838"/>
                  </a:cubicBezTo>
                  <a:lnTo>
                    <a:pt x="6089321" y="1997024"/>
                  </a:lnTo>
                  <a:cubicBezTo>
                    <a:pt x="6089321" y="2012846"/>
                    <a:pt x="6100778" y="2024713"/>
                    <a:pt x="6113283" y="2024713"/>
                  </a:cubicBezTo>
                  <a:cubicBezTo>
                    <a:pt x="6152870" y="2022076"/>
                    <a:pt x="6191417" y="2019438"/>
                    <a:pt x="6229964" y="2015484"/>
                  </a:cubicBezTo>
                  <a:cubicBezTo>
                    <a:pt x="6238297" y="2014167"/>
                    <a:pt x="6244549" y="2008892"/>
                    <a:pt x="6248718" y="1999662"/>
                  </a:cubicBezTo>
                  <a:lnTo>
                    <a:pt x="6238297" y="1808471"/>
                  </a:lnTo>
                  <a:cubicBezTo>
                    <a:pt x="6237257" y="1791333"/>
                    <a:pt x="6225796" y="1780782"/>
                    <a:pt x="6213295" y="1780782"/>
                  </a:cubicBezTo>
                  <a:lnTo>
                    <a:pt x="6098697" y="1790011"/>
                  </a:lnTo>
                  <a:close/>
                  <a:moveTo>
                    <a:pt x="5844496" y="1808471"/>
                  </a:moveTo>
                  <a:cubicBezTo>
                    <a:pt x="5836160" y="1809792"/>
                    <a:pt x="5828867" y="1815068"/>
                    <a:pt x="5825743" y="1824297"/>
                  </a:cubicBezTo>
                  <a:lnTo>
                    <a:pt x="5834076" y="2015484"/>
                  </a:lnTo>
                  <a:cubicBezTo>
                    <a:pt x="5834076" y="2031305"/>
                    <a:pt x="5845537" y="2043173"/>
                    <a:pt x="5858041" y="2043173"/>
                  </a:cubicBezTo>
                  <a:lnTo>
                    <a:pt x="5974723" y="2035260"/>
                  </a:lnTo>
                  <a:cubicBezTo>
                    <a:pt x="5983056" y="2033943"/>
                    <a:pt x="5990349" y="2028668"/>
                    <a:pt x="5993473" y="2019438"/>
                  </a:cubicBezTo>
                  <a:lnTo>
                    <a:pt x="5992433" y="2019438"/>
                  </a:lnTo>
                  <a:lnTo>
                    <a:pt x="5984096" y="1828252"/>
                  </a:lnTo>
                  <a:cubicBezTo>
                    <a:pt x="5984096" y="1812430"/>
                    <a:pt x="5972639" y="1800562"/>
                    <a:pt x="5960138" y="1800562"/>
                  </a:cubicBezTo>
                  <a:lnTo>
                    <a:pt x="5844496" y="1808471"/>
                  </a:lnTo>
                  <a:close/>
                  <a:moveTo>
                    <a:pt x="11873033" y="284406"/>
                  </a:moveTo>
                  <a:cubicBezTo>
                    <a:pt x="11867174" y="283253"/>
                    <a:pt x="11860922" y="284901"/>
                    <a:pt x="11855712" y="289515"/>
                  </a:cubicBezTo>
                  <a:cubicBezTo>
                    <a:pt x="11828626" y="314567"/>
                    <a:pt x="11798415" y="339623"/>
                    <a:pt x="11767160" y="363353"/>
                  </a:cubicBezTo>
                  <a:lnTo>
                    <a:pt x="11760908" y="371267"/>
                  </a:lnTo>
                  <a:lnTo>
                    <a:pt x="11760908" y="373904"/>
                  </a:lnTo>
                  <a:lnTo>
                    <a:pt x="11843211" y="550586"/>
                  </a:lnTo>
                  <a:cubicBezTo>
                    <a:pt x="11850503" y="565091"/>
                    <a:pt x="11864048" y="569045"/>
                    <a:pt x="11875509" y="561136"/>
                  </a:cubicBezTo>
                  <a:cubicBezTo>
                    <a:pt x="11911972" y="532126"/>
                    <a:pt x="11947391" y="503120"/>
                    <a:pt x="11979690" y="474110"/>
                  </a:cubicBezTo>
                  <a:cubicBezTo>
                    <a:pt x="11981774" y="472793"/>
                    <a:pt x="11984898" y="467518"/>
                    <a:pt x="11984898" y="467518"/>
                  </a:cubicBezTo>
                  <a:lnTo>
                    <a:pt x="11985938" y="467518"/>
                  </a:lnTo>
                  <a:cubicBezTo>
                    <a:pt x="11984898" y="466201"/>
                    <a:pt x="11983854" y="462247"/>
                    <a:pt x="11983854" y="462247"/>
                  </a:cubicBezTo>
                  <a:lnTo>
                    <a:pt x="11888010" y="296108"/>
                  </a:lnTo>
                  <a:cubicBezTo>
                    <a:pt x="11884363" y="289516"/>
                    <a:pt x="11878894" y="285560"/>
                    <a:pt x="11873033" y="284406"/>
                  </a:cubicBezTo>
                  <a:close/>
                  <a:moveTo>
                    <a:pt x="5590296" y="1825614"/>
                  </a:moveTo>
                  <a:cubicBezTo>
                    <a:pt x="5581959" y="1825614"/>
                    <a:pt x="5574670" y="1832206"/>
                    <a:pt x="5571542" y="1841436"/>
                  </a:cubicBezTo>
                  <a:cubicBezTo>
                    <a:pt x="5573972" y="1904727"/>
                    <a:pt x="5576405" y="1968014"/>
                    <a:pt x="5578835" y="2031306"/>
                  </a:cubicBezTo>
                  <a:cubicBezTo>
                    <a:pt x="5578835" y="2047127"/>
                    <a:pt x="5590296" y="2058995"/>
                    <a:pt x="5602797" y="2058995"/>
                  </a:cubicBezTo>
                  <a:lnTo>
                    <a:pt x="5719478" y="2052403"/>
                  </a:lnTo>
                  <a:cubicBezTo>
                    <a:pt x="5727815" y="2052403"/>
                    <a:pt x="5735107" y="2045811"/>
                    <a:pt x="5738232" y="2036581"/>
                  </a:cubicBezTo>
                  <a:lnTo>
                    <a:pt x="5737192" y="2037897"/>
                  </a:lnTo>
                  <a:cubicBezTo>
                    <a:pt x="5734758" y="1974169"/>
                    <a:pt x="5732329" y="1910440"/>
                    <a:pt x="5729895" y="1846711"/>
                  </a:cubicBezTo>
                  <a:cubicBezTo>
                    <a:pt x="5729895" y="1830890"/>
                    <a:pt x="5718438" y="1819022"/>
                    <a:pt x="5705937" y="1819022"/>
                  </a:cubicBezTo>
                  <a:lnTo>
                    <a:pt x="5590296" y="1825614"/>
                  </a:lnTo>
                  <a:close/>
                  <a:moveTo>
                    <a:pt x="5335054" y="1838798"/>
                  </a:moveTo>
                  <a:cubicBezTo>
                    <a:pt x="5326718" y="1838798"/>
                    <a:pt x="5320469" y="1845390"/>
                    <a:pt x="5316301" y="1854624"/>
                  </a:cubicBezTo>
                  <a:lnTo>
                    <a:pt x="5322553" y="2045811"/>
                  </a:lnTo>
                  <a:cubicBezTo>
                    <a:pt x="5322553" y="2061633"/>
                    <a:pt x="5334011" y="2073500"/>
                    <a:pt x="5346512" y="2073500"/>
                  </a:cubicBezTo>
                  <a:lnTo>
                    <a:pt x="5463193" y="2066908"/>
                  </a:lnTo>
                  <a:cubicBezTo>
                    <a:pt x="5472570" y="2066908"/>
                    <a:pt x="5478822" y="2060316"/>
                    <a:pt x="5482991" y="2051086"/>
                  </a:cubicBezTo>
                  <a:lnTo>
                    <a:pt x="5480907" y="2049765"/>
                  </a:lnTo>
                  <a:lnTo>
                    <a:pt x="5474654" y="1859895"/>
                  </a:lnTo>
                  <a:cubicBezTo>
                    <a:pt x="5474654" y="1844073"/>
                    <a:pt x="5463193" y="1832206"/>
                    <a:pt x="5450692" y="1832206"/>
                  </a:cubicBezTo>
                  <a:cubicBezTo>
                    <a:pt x="5412145" y="1834844"/>
                    <a:pt x="5373598" y="1837481"/>
                    <a:pt x="5335054" y="1838798"/>
                  </a:cubicBezTo>
                  <a:close/>
                  <a:moveTo>
                    <a:pt x="5081894" y="1851986"/>
                  </a:moveTo>
                  <a:cubicBezTo>
                    <a:pt x="5072517" y="1851987"/>
                    <a:pt x="5066268" y="1858578"/>
                    <a:pt x="5062100" y="1867808"/>
                  </a:cubicBezTo>
                  <a:cubicBezTo>
                    <a:pt x="5063835" y="1931100"/>
                    <a:pt x="5065574" y="1994387"/>
                    <a:pt x="5067309" y="2057678"/>
                  </a:cubicBezTo>
                  <a:cubicBezTo>
                    <a:pt x="5067309" y="2073500"/>
                    <a:pt x="5078769" y="2085367"/>
                    <a:pt x="5091271" y="2085367"/>
                  </a:cubicBezTo>
                  <a:lnTo>
                    <a:pt x="5207952" y="2080092"/>
                  </a:lnTo>
                  <a:cubicBezTo>
                    <a:pt x="5217329" y="2080092"/>
                    <a:pt x="5223578" y="2073500"/>
                    <a:pt x="5227746" y="2064270"/>
                  </a:cubicBezTo>
                  <a:lnTo>
                    <a:pt x="5226706" y="2064270"/>
                  </a:lnTo>
                  <a:cubicBezTo>
                    <a:pt x="5224971" y="2000979"/>
                    <a:pt x="5223232" y="1937692"/>
                    <a:pt x="5221497" y="1874400"/>
                  </a:cubicBezTo>
                  <a:cubicBezTo>
                    <a:pt x="5221497" y="1858578"/>
                    <a:pt x="5210036" y="1846711"/>
                    <a:pt x="5197535" y="1846711"/>
                  </a:cubicBezTo>
                  <a:lnTo>
                    <a:pt x="5081894" y="1851986"/>
                  </a:lnTo>
                  <a:close/>
                  <a:moveTo>
                    <a:pt x="4828737" y="1859895"/>
                  </a:moveTo>
                  <a:cubicBezTo>
                    <a:pt x="4819360" y="1859895"/>
                    <a:pt x="4812067" y="1866487"/>
                    <a:pt x="4808943" y="1875717"/>
                  </a:cubicBezTo>
                  <a:cubicBezTo>
                    <a:pt x="4809983" y="1939008"/>
                    <a:pt x="4811027" y="2002295"/>
                    <a:pt x="4812067" y="2065587"/>
                  </a:cubicBezTo>
                  <a:cubicBezTo>
                    <a:pt x="4813108" y="2082730"/>
                    <a:pt x="4823528" y="2094597"/>
                    <a:pt x="4836029" y="2094597"/>
                  </a:cubicBezTo>
                  <a:cubicBezTo>
                    <a:pt x="4874576" y="2093276"/>
                    <a:pt x="4913124" y="2090638"/>
                    <a:pt x="4952711" y="2090638"/>
                  </a:cubicBezTo>
                  <a:cubicBezTo>
                    <a:pt x="4962088" y="2090638"/>
                    <a:pt x="4968337" y="2084046"/>
                    <a:pt x="4972505" y="2074816"/>
                  </a:cubicBezTo>
                  <a:lnTo>
                    <a:pt x="4972505" y="2073500"/>
                  </a:lnTo>
                  <a:cubicBezTo>
                    <a:pt x="4971116" y="2010210"/>
                    <a:pt x="4969726" y="1946920"/>
                    <a:pt x="4968337" y="1883630"/>
                  </a:cubicBezTo>
                  <a:cubicBezTo>
                    <a:pt x="4968337" y="1867808"/>
                    <a:pt x="4956879" y="1855941"/>
                    <a:pt x="4944378" y="1855941"/>
                  </a:cubicBezTo>
                  <a:cubicBezTo>
                    <a:pt x="4904787" y="1857258"/>
                    <a:pt x="4866240" y="1859895"/>
                    <a:pt x="4828737" y="1859895"/>
                  </a:cubicBezTo>
                  <a:close/>
                  <a:moveTo>
                    <a:pt x="4575576" y="1866487"/>
                  </a:moveTo>
                  <a:cubicBezTo>
                    <a:pt x="4567243" y="1866487"/>
                    <a:pt x="4559951" y="1873083"/>
                    <a:pt x="4555782" y="1882313"/>
                  </a:cubicBezTo>
                  <a:lnTo>
                    <a:pt x="4557867" y="2072179"/>
                  </a:lnTo>
                  <a:cubicBezTo>
                    <a:pt x="4557867" y="2088005"/>
                    <a:pt x="4568284" y="2101189"/>
                    <a:pt x="4580785" y="2101189"/>
                  </a:cubicBezTo>
                  <a:cubicBezTo>
                    <a:pt x="4619335" y="2099868"/>
                    <a:pt x="4657879" y="2098552"/>
                    <a:pt x="4697470" y="2098551"/>
                  </a:cubicBezTo>
                  <a:cubicBezTo>
                    <a:pt x="4705803" y="2098551"/>
                    <a:pt x="4713095" y="2091959"/>
                    <a:pt x="4717264" y="2082729"/>
                  </a:cubicBezTo>
                  <a:cubicBezTo>
                    <a:pt x="4716220" y="2019438"/>
                    <a:pt x="4715179" y="1956151"/>
                    <a:pt x="4714136" y="1892860"/>
                  </a:cubicBezTo>
                  <a:cubicBezTo>
                    <a:pt x="4714136" y="1875717"/>
                    <a:pt x="4702678" y="1863854"/>
                    <a:pt x="4690177" y="1863854"/>
                  </a:cubicBezTo>
                  <a:cubicBezTo>
                    <a:pt x="4651630" y="1865171"/>
                    <a:pt x="4613083" y="1866487"/>
                    <a:pt x="4575576" y="1866487"/>
                  </a:cubicBezTo>
                  <a:close/>
                  <a:moveTo>
                    <a:pt x="4322419" y="1869125"/>
                  </a:moveTo>
                  <a:cubicBezTo>
                    <a:pt x="4314083" y="1869125"/>
                    <a:pt x="4305750" y="1877038"/>
                    <a:pt x="4301582" y="1886268"/>
                  </a:cubicBezTo>
                  <a:lnTo>
                    <a:pt x="4301582" y="2074817"/>
                  </a:lnTo>
                  <a:cubicBezTo>
                    <a:pt x="4301582" y="2090638"/>
                    <a:pt x="4311999" y="2103827"/>
                    <a:pt x="4324503" y="2103827"/>
                  </a:cubicBezTo>
                  <a:lnTo>
                    <a:pt x="4441185" y="2103827"/>
                  </a:lnTo>
                  <a:cubicBezTo>
                    <a:pt x="4450562" y="2103827"/>
                    <a:pt x="4457854" y="2095914"/>
                    <a:pt x="4462019" y="2086684"/>
                  </a:cubicBezTo>
                  <a:lnTo>
                    <a:pt x="4459935" y="2086684"/>
                  </a:lnTo>
                  <a:lnTo>
                    <a:pt x="4459935" y="1898135"/>
                  </a:lnTo>
                  <a:cubicBezTo>
                    <a:pt x="4459935" y="1882313"/>
                    <a:pt x="4449518" y="1869125"/>
                    <a:pt x="4437017" y="1869125"/>
                  </a:cubicBezTo>
                  <a:lnTo>
                    <a:pt x="4322419" y="1869125"/>
                  </a:lnTo>
                  <a:close/>
                  <a:moveTo>
                    <a:pt x="4071343" y="1866487"/>
                  </a:moveTo>
                  <a:cubicBezTo>
                    <a:pt x="4060926" y="1866487"/>
                    <a:pt x="4053633" y="1873083"/>
                    <a:pt x="4049465" y="1883630"/>
                  </a:cubicBezTo>
                  <a:cubicBezTo>
                    <a:pt x="4048076" y="1946041"/>
                    <a:pt x="4046686" y="2008451"/>
                    <a:pt x="4045297" y="2070862"/>
                  </a:cubicBezTo>
                  <a:cubicBezTo>
                    <a:pt x="4044256" y="2086684"/>
                    <a:pt x="4054673" y="2101189"/>
                    <a:pt x="4067178" y="2101189"/>
                  </a:cubicBezTo>
                  <a:cubicBezTo>
                    <a:pt x="4104681" y="2102506"/>
                    <a:pt x="4144269" y="2103827"/>
                    <a:pt x="4184900" y="2103827"/>
                  </a:cubicBezTo>
                  <a:cubicBezTo>
                    <a:pt x="4194277" y="2103827"/>
                    <a:pt x="4201569" y="2097235"/>
                    <a:pt x="4205737" y="2086684"/>
                  </a:cubicBezTo>
                  <a:lnTo>
                    <a:pt x="4205737" y="2088005"/>
                  </a:lnTo>
                  <a:cubicBezTo>
                    <a:pt x="4206432" y="2025155"/>
                    <a:pt x="4207123" y="1962301"/>
                    <a:pt x="4207818" y="1899452"/>
                  </a:cubicBezTo>
                  <a:cubicBezTo>
                    <a:pt x="4207818" y="1882313"/>
                    <a:pt x="4197401" y="1869125"/>
                    <a:pt x="4184900" y="1869125"/>
                  </a:cubicBezTo>
                  <a:cubicBezTo>
                    <a:pt x="4145312" y="1869125"/>
                    <a:pt x="4107806" y="1867808"/>
                    <a:pt x="4071343" y="1866487"/>
                  </a:cubicBezTo>
                  <a:close/>
                  <a:moveTo>
                    <a:pt x="2720120" y="2201400"/>
                  </a:moveTo>
                  <a:lnTo>
                    <a:pt x="2982657" y="3970874"/>
                  </a:lnTo>
                  <a:cubicBezTo>
                    <a:pt x="3877567" y="3951098"/>
                    <a:pt x="4534945" y="4027574"/>
                    <a:pt x="4862072" y="4044717"/>
                  </a:cubicBezTo>
                  <a:lnTo>
                    <a:pt x="4579744" y="2201400"/>
                  </a:lnTo>
                  <a:lnTo>
                    <a:pt x="4036964" y="2196124"/>
                  </a:lnTo>
                  <a:lnTo>
                    <a:pt x="4038007" y="2197441"/>
                  </a:lnTo>
                  <a:cubicBezTo>
                    <a:pt x="3648372" y="2177665"/>
                    <a:pt x="3194143" y="2178981"/>
                    <a:pt x="2720120" y="2201400"/>
                  </a:cubicBezTo>
                  <a:close/>
                  <a:moveTo>
                    <a:pt x="3815061" y="1855941"/>
                  </a:moveTo>
                  <a:cubicBezTo>
                    <a:pt x="3805681" y="1855940"/>
                    <a:pt x="3797348" y="1862533"/>
                    <a:pt x="3793180" y="1873083"/>
                  </a:cubicBezTo>
                  <a:cubicBezTo>
                    <a:pt x="3792140" y="1935496"/>
                    <a:pt x="3791096" y="1997904"/>
                    <a:pt x="3790056" y="2060316"/>
                  </a:cubicBezTo>
                  <a:cubicBezTo>
                    <a:pt x="3790055" y="2077454"/>
                    <a:pt x="3800476" y="2090638"/>
                    <a:pt x="3812977" y="2090638"/>
                  </a:cubicBezTo>
                  <a:lnTo>
                    <a:pt x="3927575" y="2094597"/>
                  </a:lnTo>
                  <a:cubicBezTo>
                    <a:pt x="3937992" y="2094597"/>
                    <a:pt x="3946328" y="2086684"/>
                    <a:pt x="3949452" y="2076138"/>
                  </a:cubicBezTo>
                  <a:lnTo>
                    <a:pt x="3948412" y="2076138"/>
                  </a:lnTo>
                  <a:lnTo>
                    <a:pt x="3953617" y="1890222"/>
                  </a:lnTo>
                  <a:cubicBezTo>
                    <a:pt x="3954661" y="1874400"/>
                    <a:pt x="3944244" y="1859895"/>
                    <a:pt x="3931743" y="1859895"/>
                  </a:cubicBezTo>
                  <a:cubicBezTo>
                    <a:pt x="3893196" y="1858578"/>
                    <a:pt x="3854649" y="1855941"/>
                    <a:pt x="3815061" y="1855941"/>
                  </a:cubicBezTo>
                  <a:close/>
                  <a:moveTo>
                    <a:pt x="3559817" y="1850665"/>
                  </a:moveTo>
                  <a:cubicBezTo>
                    <a:pt x="3550440" y="1850665"/>
                    <a:pt x="3543148" y="1857257"/>
                    <a:pt x="3537939" y="1867808"/>
                  </a:cubicBezTo>
                  <a:lnTo>
                    <a:pt x="3537939" y="2056357"/>
                  </a:lnTo>
                  <a:cubicBezTo>
                    <a:pt x="3537939" y="2072179"/>
                    <a:pt x="3548356" y="2085367"/>
                    <a:pt x="3560860" y="2085367"/>
                  </a:cubicBezTo>
                  <a:lnTo>
                    <a:pt x="3675458" y="2086684"/>
                  </a:lnTo>
                  <a:cubicBezTo>
                    <a:pt x="3684835" y="2086684"/>
                    <a:pt x="3692127" y="2080092"/>
                    <a:pt x="3696295" y="2069545"/>
                  </a:cubicBezTo>
                  <a:lnTo>
                    <a:pt x="3697335" y="2070862"/>
                  </a:lnTo>
                  <a:lnTo>
                    <a:pt x="3699420" y="1882313"/>
                  </a:lnTo>
                  <a:cubicBezTo>
                    <a:pt x="3699420" y="1865171"/>
                    <a:pt x="3688999" y="1851987"/>
                    <a:pt x="3676498" y="1851986"/>
                  </a:cubicBezTo>
                  <a:lnTo>
                    <a:pt x="3559817" y="1850665"/>
                  </a:lnTo>
                  <a:close/>
                  <a:moveTo>
                    <a:pt x="3303532" y="1849348"/>
                  </a:moveTo>
                  <a:cubicBezTo>
                    <a:pt x="3294158" y="1850665"/>
                    <a:pt x="3286862" y="1857257"/>
                    <a:pt x="3283738" y="1866487"/>
                  </a:cubicBezTo>
                  <a:lnTo>
                    <a:pt x="3283738" y="2055040"/>
                  </a:lnTo>
                  <a:cubicBezTo>
                    <a:pt x="3283738" y="2070862"/>
                    <a:pt x="3294158" y="2084046"/>
                    <a:pt x="3306660" y="2084046"/>
                  </a:cubicBezTo>
                  <a:lnTo>
                    <a:pt x="3421257" y="2084046"/>
                  </a:lnTo>
                  <a:cubicBezTo>
                    <a:pt x="3430634" y="2084046"/>
                    <a:pt x="3437926" y="2077454"/>
                    <a:pt x="3442095" y="2066908"/>
                  </a:cubicBezTo>
                  <a:lnTo>
                    <a:pt x="3443135" y="2066908"/>
                  </a:lnTo>
                  <a:lnTo>
                    <a:pt x="3443135" y="1878354"/>
                  </a:lnTo>
                  <a:cubicBezTo>
                    <a:pt x="3443135" y="1862533"/>
                    <a:pt x="3432714" y="1849349"/>
                    <a:pt x="3420213" y="1849349"/>
                  </a:cubicBezTo>
                  <a:lnTo>
                    <a:pt x="3303532" y="1849348"/>
                  </a:lnTo>
                  <a:close/>
                  <a:moveTo>
                    <a:pt x="3045166" y="1854624"/>
                  </a:moveTo>
                  <a:cubicBezTo>
                    <a:pt x="3036830" y="1854624"/>
                    <a:pt x="3028497" y="1861216"/>
                    <a:pt x="3025372" y="1870446"/>
                  </a:cubicBezTo>
                  <a:cubicBezTo>
                    <a:pt x="3026413" y="1933737"/>
                    <a:pt x="3027456" y="1997025"/>
                    <a:pt x="3028497" y="2060316"/>
                  </a:cubicBezTo>
                  <a:cubicBezTo>
                    <a:pt x="3029537" y="2077454"/>
                    <a:pt x="3039958" y="2089322"/>
                    <a:pt x="3052459" y="2089322"/>
                  </a:cubicBezTo>
                  <a:cubicBezTo>
                    <a:pt x="3092046" y="2088005"/>
                    <a:pt x="3129553" y="2086684"/>
                    <a:pt x="3168097" y="2086684"/>
                  </a:cubicBezTo>
                  <a:cubicBezTo>
                    <a:pt x="3176433" y="2085367"/>
                    <a:pt x="3184766" y="2078775"/>
                    <a:pt x="3187894" y="2069546"/>
                  </a:cubicBezTo>
                  <a:lnTo>
                    <a:pt x="3186850" y="2069545"/>
                  </a:lnTo>
                  <a:cubicBezTo>
                    <a:pt x="3186155" y="2006694"/>
                    <a:pt x="3185461" y="1943843"/>
                    <a:pt x="3184766" y="1880992"/>
                  </a:cubicBezTo>
                  <a:cubicBezTo>
                    <a:pt x="3184766" y="1865170"/>
                    <a:pt x="3174349" y="1851987"/>
                    <a:pt x="3161848" y="1851986"/>
                  </a:cubicBezTo>
                  <a:cubicBezTo>
                    <a:pt x="3123301" y="1853303"/>
                    <a:pt x="3084754" y="1854624"/>
                    <a:pt x="3045166" y="1854624"/>
                  </a:cubicBezTo>
                  <a:close/>
                  <a:moveTo>
                    <a:pt x="772987" y="2412362"/>
                  </a:moveTo>
                  <a:lnTo>
                    <a:pt x="1063651" y="4156790"/>
                  </a:lnTo>
                  <a:cubicBezTo>
                    <a:pt x="1712696" y="4044717"/>
                    <a:pt x="2305485" y="3994609"/>
                    <a:pt x="2824300" y="3976150"/>
                  </a:cubicBezTo>
                  <a:lnTo>
                    <a:pt x="2536764" y="2210629"/>
                  </a:lnTo>
                  <a:lnTo>
                    <a:pt x="2536764" y="2211946"/>
                  </a:lnTo>
                  <a:cubicBezTo>
                    <a:pt x="1946060" y="2244911"/>
                    <a:pt x="1331393" y="2310835"/>
                    <a:pt x="772987" y="2412362"/>
                  </a:cubicBezTo>
                  <a:close/>
                  <a:moveTo>
                    <a:pt x="2789921" y="1862533"/>
                  </a:moveTo>
                  <a:cubicBezTo>
                    <a:pt x="2780545" y="1862533"/>
                    <a:pt x="2774296" y="1869125"/>
                    <a:pt x="2770128" y="1878355"/>
                  </a:cubicBezTo>
                  <a:cubicBezTo>
                    <a:pt x="2771863" y="1941646"/>
                    <a:pt x="2773601" y="2004933"/>
                    <a:pt x="2775336" y="2068225"/>
                  </a:cubicBezTo>
                  <a:cubicBezTo>
                    <a:pt x="2775336" y="2084046"/>
                    <a:pt x="2786797" y="2095914"/>
                    <a:pt x="2799298" y="2095914"/>
                  </a:cubicBezTo>
                  <a:lnTo>
                    <a:pt x="2913899" y="2091959"/>
                  </a:lnTo>
                  <a:cubicBezTo>
                    <a:pt x="2918586" y="2091959"/>
                    <a:pt x="2922752" y="2090311"/>
                    <a:pt x="2926138" y="2087510"/>
                  </a:cubicBezTo>
                  <a:lnTo>
                    <a:pt x="2933672" y="2076170"/>
                  </a:lnTo>
                  <a:lnTo>
                    <a:pt x="2933693" y="2077454"/>
                  </a:lnTo>
                  <a:lnTo>
                    <a:pt x="2933693" y="2076138"/>
                  </a:lnTo>
                  <a:cubicBezTo>
                    <a:pt x="2933686" y="2076149"/>
                    <a:pt x="2933679" y="2076159"/>
                    <a:pt x="2933672" y="2076170"/>
                  </a:cubicBezTo>
                  <a:cubicBezTo>
                    <a:pt x="2932636" y="2013308"/>
                    <a:pt x="2931601" y="1950446"/>
                    <a:pt x="2930565" y="1887584"/>
                  </a:cubicBezTo>
                  <a:cubicBezTo>
                    <a:pt x="2929525" y="1870446"/>
                    <a:pt x="2919108" y="1858579"/>
                    <a:pt x="2906607" y="1858578"/>
                  </a:cubicBezTo>
                  <a:lnTo>
                    <a:pt x="2789921" y="1862533"/>
                  </a:lnTo>
                  <a:close/>
                  <a:moveTo>
                    <a:pt x="2532596" y="1873084"/>
                  </a:moveTo>
                  <a:cubicBezTo>
                    <a:pt x="2524263" y="1873083"/>
                    <a:pt x="2518011" y="1879676"/>
                    <a:pt x="2513843" y="1888905"/>
                  </a:cubicBezTo>
                  <a:lnTo>
                    <a:pt x="2520095" y="2080092"/>
                  </a:lnTo>
                  <a:cubicBezTo>
                    <a:pt x="2520095" y="2095914"/>
                    <a:pt x="2531556" y="2107781"/>
                    <a:pt x="2544057" y="2107781"/>
                  </a:cubicBezTo>
                  <a:lnTo>
                    <a:pt x="2659695" y="2102506"/>
                  </a:lnTo>
                  <a:cubicBezTo>
                    <a:pt x="2669075" y="2102506"/>
                    <a:pt x="2675324" y="2095914"/>
                    <a:pt x="2679492" y="2086684"/>
                  </a:cubicBezTo>
                  <a:lnTo>
                    <a:pt x="2678448" y="2084047"/>
                  </a:lnTo>
                  <a:cubicBezTo>
                    <a:pt x="2676714" y="2020755"/>
                    <a:pt x="2674975" y="1957468"/>
                    <a:pt x="2673240" y="1894176"/>
                  </a:cubicBezTo>
                  <a:cubicBezTo>
                    <a:pt x="2673240" y="1878355"/>
                    <a:pt x="2661779" y="1866487"/>
                    <a:pt x="2649278" y="1866487"/>
                  </a:cubicBezTo>
                  <a:lnTo>
                    <a:pt x="2532596" y="1873084"/>
                  </a:lnTo>
                  <a:close/>
                  <a:moveTo>
                    <a:pt x="2278395" y="1890222"/>
                  </a:moveTo>
                  <a:cubicBezTo>
                    <a:pt x="2270062" y="1891543"/>
                    <a:pt x="2262770" y="1896814"/>
                    <a:pt x="2259645" y="1906044"/>
                  </a:cubicBezTo>
                  <a:lnTo>
                    <a:pt x="2267978" y="2097235"/>
                  </a:lnTo>
                  <a:cubicBezTo>
                    <a:pt x="2267978" y="2113057"/>
                    <a:pt x="2279439" y="2124924"/>
                    <a:pt x="2291940" y="2124924"/>
                  </a:cubicBezTo>
                  <a:lnTo>
                    <a:pt x="2406538" y="2117011"/>
                  </a:lnTo>
                  <a:cubicBezTo>
                    <a:pt x="2414874" y="2117011"/>
                    <a:pt x="2422167" y="2110419"/>
                    <a:pt x="2425291" y="2101189"/>
                  </a:cubicBezTo>
                  <a:lnTo>
                    <a:pt x="2425291" y="2099868"/>
                  </a:lnTo>
                  <a:lnTo>
                    <a:pt x="2417999" y="1910003"/>
                  </a:lnTo>
                  <a:cubicBezTo>
                    <a:pt x="2417999" y="1894176"/>
                    <a:pt x="2406538" y="1882313"/>
                    <a:pt x="2394037" y="1882313"/>
                  </a:cubicBezTo>
                  <a:lnTo>
                    <a:pt x="2278395" y="1890222"/>
                  </a:lnTo>
                  <a:close/>
                  <a:moveTo>
                    <a:pt x="2020030" y="1910003"/>
                  </a:moveTo>
                  <a:cubicBezTo>
                    <a:pt x="2011693" y="1911319"/>
                    <a:pt x="2005444" y="1917911"/>
                    <a:pt x="2001276" y="1925824"/>
                  </a:cubicBezTo>
                  <a:lnTo>
                    <a:pt x="2011693" y="2117011"/>
                  </a:lnTo>
                  <a:cubicBezTo>
                    <a:pt x="2012737" y="2134154"/>
                    <a:pt x="2024198" y="2144700"/>
                    <a:pt x="2036699" y="2144700"/>
                  </a:cubicBezTo>
                  <a:lnTo>
                    <a:pt x="2152337" y="2135470"/>
                  </a:lnTo>
                  <a:cubicBezTo>
                    <a:pt x="2160673" y="2134154"/>
                    <a:pt x="2166922" y="2128878"/>
                    <a:pt x="2171090" y="2119648"/>
                  </a:cubicBezTo>
                  <a:lnTo>
                    <a:pt x="2161714" y="1928462"/>
                  </a:lnTo>
                  <a:cubicBezTo>
                    <a:pt x="2160673" y="1912636"/>
                    <a:pt x="2149212" y="1900773"/>
                    <a:pt x="2136711" y="1900773"/>
                  </a:cubicBezTo>
                  <a:lnTo>
                    <a:pt x="2020030" y="1910003"/>
                  </a:lnTo>
                  <a:close/>
                  <a:moveTo>
                    <a:pt x="1764785" y="1935054"/>
                  </a:moveTo>
                  <a:cubicBezTo>
                    <a:pt x="1757496" y="1936370"/>
                    <a:pt x="1751244" y="1942963"/>
                    <a:pt x="1747075" y="1950876"/>
                  </a:cubicBezTo>
                  <a:lnTo>
                    <a:pt x="1759576" y="2142062"/>
                  </a:lnTo>
                  <a:cubicBezTo>
                    <a:pt x="1760620" y="2157884"/>
                    <a:pt x="1772081" y="2168435"/>
                    <a:pt x="1784582" y="2168435"/>
                  </a:cubicBezTo>
                  <a:lnTo>
                    <a:pt x="1899180" y="2156567"/>
                  </a:lnTo>
                  <a:lnTo>
                    <a:pt x="1917858" y="2140809"/>
                  </a:lnTo>
                  <a:cubicBezTo>
                    <a:pt x="1917883" y="2141227"/>
                    <a:pt x="1917908" y="2141644"/>
                    <a:pt x="1917933" y="2142062"/>
                  </a:cubicBezTo>
                  <a:lnTo>
                    <a:pt x="1917933" y="2140746"/>
                  </a:lnTo>
                  <a:lnTo>
                    <a:pt x="1917858" y="2140809"/>
                  </a:lnTo>
                  <a:lnTo>
                    <a:pt x="1906472" y="1950876"/>
                  </a:lnTo>
                  <a:cubicBezTo>
                    <a:pt x="1905432" y="1933733"/>
                    <a:pt x="1893971" y="1923186"/>
                    <a:pt x="1881467" y="1923187"/>
                  </a:cubicBezTo>
                  <a:lnTo>
                    <a:pt x="1764785" y="1935054"/>
                  </a:lnTo>
                  <a:close/>
                  <a:moveTo>
                    <a:pt x="1510584" y="1961422"/>
                  </a:moveTo>
                  <a:cubicBezTo>
                    <a:pt x="1502251" y="1962743"/>
                    <a:pt x="1497043" y="1968014"/>
                    <a:pt x="1492874" y="1975927"/>
                  </a:cubicBezTo>
                  <a:lnTo>
                    <a:pt x="1507460" y="2168435"/>
                  </a:lnTo>
                  <a:cubicBezTo>
                    <a:pt x="1508503" y="2184257"/>
                    <a:pt x="1519964" y="2196124"/>
                    <a:pt x="1532465" y="2194803"/>
                  </a:cubicBezTo>
                  <a:lnTo>
                    <a:pt x="1647063" y="2181619"/>
                  </a:lnTo>
                  <a:cubicBezTo>
                    <a:pt x="1655396" y="2181619"/>
                    <a:pt x="1660604" y="2175027"/>
                    <a:pt x="1664773" y="2167114"/>
                  </a:cubicBezTo>
                  <a:lnTo>
                    <a:pt x="1651231" y="1974610"/>
                  </a:lnTo>
                  <a:cubicBezTo>
                    <a:pt x="1650187" y="1958784"/>
                    <a:pt x="1638730" y="1948238"/>
                    <a:pt x="1626225" y="1948238"/>
                  </a:cubicBezTo>
                  <a:lnTo>
                    <a:pt x="1510584" y="1961422"/>
                  </a:lnTo>
                  <a:close/>
                  <a:moveTo>
                    <a:pt x="1255343" y="1993070"/>
                  </a:moveTo>
                  <a:cubicBezTo>
                    <a:pt x="1247010" y="1993070"/>
                    <a:pt x="1241798" y="1999662"/>
                    <a:pt x="1237633" y="2007571"/>
                  </a:cubicBezTo>
                  <a:lnTo>
                    <a:pt x="1254303" y="2200078"/>
                  </a:lnTo>
                  <a:cubicBezTo>
                    <a:pt x="1256383" y="2215900"/>
                    <a:pt x="1267844" y="2227767"/>
                    <a:pt x="1280349" y="2226451"/>
                  </a:cubicBezTo>
                  <a:lnTo>
                    <a:pt x="1394946" y="2211946"/>
                  </a:lnTo>
                  <a:cubicBezTo>
                    <a:pt x="1403279" y="2210629"/>
                    <a:pt x="1408488" y="2205354"/>
                    <a:pt x="1412656" y="2197441"/>
                  </a:cubicBezTo>
                  <a:lnTo>
                    <a:pt x="1411615" y="2196124"/>
                  </a:lnTo>
                  <a:lnTo>
                    <a:pt x="1395986" y="2003616"/>
                  </a:lnTo>
                  <a:cubicBezTo>
                    <a:pt x="1394946" y="1987795"/>
                    <a:pt x="1383485" y="1975927"/>
                    <a:pt x="1370984" y="1977244"/>
                  </a:cubicBezTo>
                  <a:lnTo>
                    <a:pt x="1255343" y="1993070"/>
                  </a:lnTo>
                  <a:close/>
                  <a:moveTo>
                    <a:pt x="1001142" y="2031306"/>
                  </a:moveTo>
                  <a:cubicBezTo>
                    <a:pt x="993849" y="2032627"/>
                    <a:pt x="988641" y="2037898"/>
                    <a:pt x="984473" y="2045811"/>
                  </a:cubicBezTo>
                  <a:lnTo>
                    <a:pt x="1003226" y="2238319"/>
                  </a:lnTo>
                  <a:cubicBezTo>
                    <a:pt x="1005310" y="2254140"/>
                    <a:pt x="1016771" y="2264686"/>
                    <a:pt x="1029272" y="2263370"/>
                  </a:cubicBezTo>
                  <a:cubicBezTo>
                    <a:pt x="1067819" y="2258095"/>
                    <a:pt x="1105323" y="2251502"/>
                    <a:pt x="1143870" y="2246227"/>
                  </a:cubicBezTo>
                  <a:cubicBezTo>
                    <a:pt x="1151162" y="2244910"/>
                    <a:pt x="1156371" y="2239635"/>
                    <a:pt x="1160539" y="2231722"/>
                  </a:cubicBezTo>
                  <a:lnTo>
                    <a:pt x="1142829" y="2039219"/>
                  </a:lnTo>
                  <a:cubicBezTo>
                    <a:pt x="1140745" y="2023397"/>
                    <a:pt x="1129284" y="2011529"/>
                    <a:pt x="1116783" y="2014168"/>
                  </a:cubicBezTo>
                  <a:cubicBezTo>
                    <a:pt x="1078236" y="2019438"/>
                    <a:pt x="1039689" y="2024714"/>
                    <a:pt x="1001142" y="2031306"/>
                  </a:cubicBezTo>
                  <a:close/>
                  <a:moveTo>
                    <a:pt x="746941" y="2073500"/>
                  </a:moveTo>
                  <a:cubicBezTo>
                    <a:pt x="739648" y="2073500"/>
                    <a:pt x="733400" y="2080092"/>
                    <a:pt x="730275" y="2086684"/>
                  </a:cubicBezTo>
                  <a:lnTo>
                    <a:pt x="752150" y="2280508"/>
                  </a:lnTo>
                  <a:cubicBezTo>
                    <a:pt x="754234" y="2296330"/>
                    <a:pt x="765695" y="2308198"/>
                    <a:pt x="778196" y="2305564"/>
                  </a:cubicBezTo>
                  <a:lnTo>
                    <a:pt x="891753" y="2285784"/>
                  </a:lnTo>
                  <a:cubicBezTo>
                    <a:pt x="899046" y="2284467"/>
                    <a:pt x="905298" y="2277870"/>
                    <a:pt x="908422" y="2271278"/>
                  </a:cubicBezTo>
                  <a:lnTo>
                    <a:pt x="888629" y="2078775"/>
                  </a:lnTo>
                  <a:cubicBezTo>
                    <a:pt x="886544" y="2062949"/>
                    <a:pt x="875084" y="2051086"/>
                    <a:pt x="862582" y="2053719"/>
                  </a:cubicBezTo>
                  <a:lnTo>
                    <a:pt x="746941" y="2073500"/>
                  </a:lnTo>
                  <a:close/>
                  <a:moveTo>
                    <a:pt x="492744" y="2120965"/>
                  </a:moveTo>
                  <a:cubicBezTo>
                    <a:pt x="486491" y="2122286"/>
                    <a:pt x="480239" y="2127557"/>
                    <a:pt x="477115" y="2134154"/>
                  </a:cubicBezTo>
                  <a:lnTo>
                    <a:pt x="502117" y="2327978"/>
                  </a:lnTo>
                  <a:cubicBezTo>
                    <a:pt x="504201" y="2343800"/>
                    <a:pt x="515662" y="2354346"/>
                    <a:pt x="528163" y="2351713"/>
                  </a:cubicBezTo>
                  <a:cubicBezTo>
                    <a:pt x="565670" y="2343800"/>
                    <a:pt x="604213" y="2337208"/>
                    <a:pt x="641720" y="2329294"/>
                  </a:cubicBezTo>
                  <a:lnTo>
                    <a:pt x="657204" y="2316230"/>
                  </a:lnTo>
                  <a:cubicBezTo>
                    <a:pt x="657251" y="2316629"/>
                    <a:pt x="657299" y="2317028"/>
                    <a:pt x="657346" y="2317427"/>
                  </a:cubicBezTo>
                  <a:lnTo>
                    <a:pt x="657346" y="2316111"/>
                  </a:lnTo>
                  <a:cubicBezTo>
                    <a:pt x="657299" y="2316151"/>
                    <a:pt x="657251" y="2316190"/>
                    <a:pt x="657204" y="2316230"/>
                  </a:cubicBezTo>
                  <a:lnTo>
                    <a:pt x="634428" y="2123603"/>
                  </a:lnTo>
                  <a:cubicBezTo>
                    <a:pt x="633384" y="2107781"/>
                    <a:pt x="620883" y="2095914"/>
                    <a:pt x="608382" y="2098551"/>
                  </a:cubicBezTo>
                  <a:lnTo>
                    <a:pt x="492744" y="2120965"/>
                  </a:lnTo>
                  <a:close/>
                  <a:moveTo>
                    <a:pt x="237499" y="2176343"/>
                  </a:moveTo>
                  <a:cubicBezTo>
                    <a:pt x="231250" y="2177664"/>
                    <a:pt x="222914" y="2188211"/>
                    <a:pt x="222914" y="2188211"/>
                  </a:cubicBezTo>
                  <a:lnTo>
                    <a:pt x="252084" y="2383356"/>
                  </a:lnTo>
                  <a:cubicBezTo>
                    <a:pt x="254168" y="2399178"/>
                    <a:pt x="266669" y="2409724"/>
                    <a:pt x="279171" y="2407091"/>
                  </a:cubicBezTo>
                  <a:cubicBezTo>
                    <a:pt x="316677" y="2397862"/>
                    <a:pt x="354181" y="2388632"/>
                    <a:pt x="391688" y="2380719"/>
                  </a:cubicBezTo>
                  <a:cubicBezTo>
                    <a:pt x="398980" y="2379402"/>
                    <a:pt x="404189" y="2374127"/>
                    <a:pt x="407313" y="2367534"/>
                  </a:cubicBezTo>
                  <a:lnTo>
                    <a:pt x="406273" y="2367535"/>
                  </a:lnTo>
                  <a:lnTo>
                    <a:pt x="380227" y="2173710"/>
                  </a:lnTo>
                  <a:cubicBezTo>
                    <a:pt x="378143" y="2157884"/>
                    <a:pt x="365642" y="2147338"/>
                    <a:pt x="353140" y="2149976"/>
                  </a:cubicBezTo>
                  <a:lnTo>
                    <a:pt x="237499" y="2176343"/>
                  </a:lnTo>
                  <a:close/>
                  <a:moveTo>
                    <a:pt x="0" y="2149329"/>
                  </a:moveTo>
                  <a:lnTo>
                    <a:pt x="53213" y="2136125"/>
                  </a:lnTo>
                  <a:cubicBezTo>
                    <a:pt x="1294932" y="1848480"/>
                    <a:pt x="3001381" y="1744849"/>
                    <a:pt x="4043212" y="1771552"/>
                  </a:cubicBezTo>
                  <a:cubicBezTo>
                    <a:pt x="5154499" y="1800036"/>
                    <a:pt x="7528126" y="1551676"/>
                    <a:pt x="8509436" y="1361490"/>
                  </a:cubicBezTo>
                  <a:cubicBezTo>
                    <a:pt x="9222831" y="1223227"/>
                    <a:pt x="10462821" y="856488"/>
                    <a:pt x="11251466" y="554544"/>
                  </a:cubicBezTo>
                  <a:cubicBezTo>
                    <a:pt x="11677565" y="391043"/>
                    <a:pt x="11876549" y="219632"/>
                    <a:pt x="11970313" y="97008"/>
                  </a:cubicBezTo>
                  <a:cubicBezTo>
                    <a:pt x="11986980" y="75252"/>
                    <a:pt x="12000263" y="55145"/>
                    <a:pt x="12010811" y="36851"/>
                  </a:cubicBezTo>
                  <a:lnTo>
                    <a:pt x="12028827" y="0"/>
                  </a:lnTo>
                  <a:lnTo>
                    <a:pt x="12064662" y="144107"/>
                  </a:lnTo>
                  <a:lnTo>
                    <a:pt x="12038031" y="118105"/>
                  </a:lnTo>
                  <a:cubicBezTo>
                    <a:pt x="12028654" y="108875"/>
                    <a:pt x="12015109" y="110196"/>
                    <a:pt x="12006776" y="122064"/>
                  </a:cubicBezTo>
                  <a:cubicBezTo>
                    <a:pt x="11995315" y="139202"/>
                    <a:pt x="11979690" y="160299"/>
                    <a:pt x="11956768" y="185351"/>
                  </a:cubicBezTo>
                  <a:cubicBezTo>
                    <a:pt x="11954684" y="186672"/>
                    <a:pt x="11953644" y="189310"/>
                    <a:pt x="11953644" y="190626"/>
                  </a:cubicBezTo>
                  <a:cubicBezTo>
                    <a:pt x="11954684" y="191943"/>
                    <a:pt x="11956768" y="197218"/>
                    <a:pt x="11956768" y="197218"/>
                  </a:cubicBezTo>
                  <a:lnTo>
                    <a:pt x="12061989" y="352807"/>
                  </a:lnTo>
                  <a:cubicBezTo>
                    <a:pt x="12070325" y="364674"/>
                    <a:pt x="12084911" y="367312"/>
                    <a:pt x="12094287" y="356761"/>
                  </a:cubicBezTo>
                  <a:lnTo>
                    <a:pt x="12079294" y="202948"/>
                  </a:lnTo>
                  <a:lnTo>
                    <a:pt x="12081567" y="212090"/>
                  </a:lnTo>
                  <a:lnTo>
                    <a:pt x="12098455" y="351486"/>
                  </a:lnTo>
                  <a:lnTo>
                    <a:pt x="12087185" y="234684"/>
                  </a:lnTo>
                  <a:lnTo>
                    <a:pt x="12091587" y="252385"/>
                  </a:lnTo>
                  <a:lnTo>
                    <a:pt x="12102620" y="346215"/>
                  </a:lnTo>
                  <a:cubicBezTo>
                    <a:pt x="12104704" y="362037"/>
                    <a:pt x="12106788" y="379175"/>
                    <a:pt x="12108872" y="396318"/>
                  </a:cubicBezTo>
                  <a:lnTo>
                    <a:pt x="12294316" y="2283146"/>
                  </a:lnTo>
                  <a:lnTo>
                    <a:pt x="12303688" y="2389949"/>
                  </a:lnTo>
                  <a:lnTo>
                    <a:pt x="12325566" y="2662886"/>
                  </a:lnTo>
                  <a:cubicBezTo>
                    <a:pt x="12326610" y="2687937"/>
                    <a:pt x="12328694" y="2712989"/>
                    <a:pt x="12330774" y="2738045"/>
                  </a:cubicBezTo>
                  <a:cubicBezTo>
                    <a:pt x="12329734" y="2741999"/>
                    <a:pt x="12327650" y="2744637"/>
                    <a:pt x="12326610" y="2747275"/>
                  </a:cubicBezTo>
                  <a:cubicBezTo>
                    <a:pt x="12327650" y="2755183"/>
                    <a:pt x="12327650" y="2761775"/>
                    <a:pt x="12327650" y="2768367"/>
                  </a:cubicBezTo>
                  <a:cubicBezTo>
                    <a:pt x="12262018" y="2917364"/>
                    <a:pt x="12098244" y="3145550"/>
                    <a:pt x="11698304" y="3370022"/>
                  </a:cubicBezTo>
                  <a:cubicBezTo>
                    <a:pt x="11126666" y="3690863"/>
                    <a:pt x="9798536" y="4069485"/>
                    <a:pt x="9034503" y="4226673"/>
                  </a:cubicBezTo>
                  <a:cubicBezTo>
                    <a:pt x="8229108" y="4392371"/>
                    <a:pt x="7943220" y="4425978"/>
                    <a:pt x="7148072" y="4465367"/>
                  </a:cubicBezTo>
                  <a:cubicBezTo>
                    <a:pt x="6198207" y="4512420"/>
                    <a:pt x="6167016" y="4493343"/>
                    <a:pt x="5157341" y="4519660"/>
                  </a:cubicBezTo>
                  <a:cubicBezTo>
                    <a:pt x="4147667" y="4545977"/>
                    <a:pt x="3032974" y="4276931"/>
                    <a:pt x="1090025" y="4623271"/>
                  </a:cubicBezTo>
                  <a:lnTo>
                    <a:pt x="637856" y="4714424"/>
                  </a:lnTo>
                  <a:lnTo>
                    <a:pt x="611100" y="4606825"/>
                  </a:lnTo>
                  <a:lnTo>
                    <a:pt x="669850" y="4594546"/>
                  </a:lnTo>
                  <a:cubicBezTo>
                    <a:pt x="676099" y="4593225"/>
                    <a:pt x="682351" y="4587954"/>
                    <a:pt x="685476" y="4581362"/>
                  </a:cubicBezTo>
                  <a:lnTo>
                    <a:pt x="660474" y="4387534"/>
                  </a:lnTo>
                  <a:cubicBezTo>
                    <a:pt x="658390" y="4371711"/>
                    <a:pt x="646929" y="4361165"/>
                    <a:pt x="634428" y="4363803"/>
                  </a:cubicBezTo>
                  <a:lnTo>
                    <a:pt x="554735" y="4380156"/>
                  </a:lnTo>
                  <a:lnTo>
                    <a:pt x="523510" y="4254589"/>
                  </a:lnTo>
                  <a:lnTo>
                    <a:pt x="960511" y="4167341"/>
                  </a:lnTo>
                  <a:lnTo>
                    <a:pt x="649013" y="2428184"/>
                  </a:lnTo>
                  <a:cubicBezTo>
                    <a:pt x="527643" y="2451919"/>
                    <a:pt x="409137" y="2477302"/>
                    <a:pt x="294538" y="2504332"/>
                  </a:cubicBezTo>
                  <a:lnTo>
                    <a:pt x="100798" y="2554683"/>
                  </a:lnTo>
                  <a:lnTo>
                    <a:pt x="76391" y="2456530"/>
                  </a:lnTo>
                  <a:lnTo>
                    <a:pt x="144779" y="2438735"/>
                  </a:lnTo>
                  <a:cubicBezTo>
                    <a:pt x="151028" y="2437418"/>
                    <a:pt x="159364" y="2426867"/>
                    <a:pt x="159364" y="2426867"/>
                  </a:cubicBezTo>
                  <a:lnTo>
                    <a:pt x="160405" y="2425551"/>
                  </a:lnTo>
                  <a:lnTo>
                    <a:pt x="130194" y="2231722"/>
                  </a:lnTo>
                  <a:cubicBezTo>
                    <a:pt x="128110" y="2215900"/>
                    <a:pt x="115609" y="2205354"/>
                    <a:pt x="103108" y="2209308"/>
                  </a:cubicBezTo>
                  <a:lnTo>
                    <a:pt x="20314" y="2231021"/>
                  </a:lnTo>
                  <a:lnTo>
                    <a:pt x="0" y="2149329"/>
                  </a:lnTo>
                  <a:close/>
                </a:path>
              </a:pathLst>
            </a:custGeom>
            <a:gradFill>
              <a:gsLst>
                <a:gs pos="0">
                  <a:srgbClr val="444444"/>
                </a:gs>
                <a:gs pos="11000">
                  <a:srgbClr val="7B7B7C"/>
                </a:gs>
                <a:gs pos="37000">
                  <a:srgbClr val="B6B6B8"/>
                </a:gs>
                <a:gs pos="50000">
                  <a:srgbClr val="DBDBDD"/>
                </a:gs>
                <a:gs pos="71000">
                  <a:srgbClr val="E9E9EC"/>
                </a:gs>
                <a:gs pos="100000">
                  <a:srgbClr val="444444"/>
                </a:gs>
              </a:gsLst>
              <a:lin ang="0" scaled="1"/>
            </a:gra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solidFill>
                  <a:prstClr val="black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35" name="任意多边形: 形状 48"/>
            <p:cNvSpPr/>
            <p:nvPr/>
          </p:nvSpPr>
          <p:spPr>
            <a:xfrm rot="837863">
              <a:off x="10632576" y="3756225"/>
              <a:ext cx="1438731" cy="878860"/>
            </a:xfrm>
            <a:custGeom>
              <a:avLst/>
              <a:gdLst>
                <a:gd name="connsiteX0" fmla="*/ 0 w 407988"/>
                <a:gd name="connsiteY0" fmla="*/ 4001 h 196916"/>
                <a:gd name="connsiteX1" fmla="*/ 25998 w 407988"/>
                <a:gd name="connsiteY1" fmla="*/ 196917 h 196916"/>
                <a:gd name="connsiteX2" fmla="*/ 204142 w 407988"/>
                <a:gd name="connsiteY2" fmla="*/ 145808 h 196916"/>
                <a:gd name="connsiteX3" fmla="*/ 407989 w 407988"/>
                <a:gd name="connsiteY3" fmla="*/ 43293 h 196916"/>
                <a:gd name="connsiteX4" fmla="*/ 249933 w 407988"/>
                <a:gd name="connsiteY4" fmla="*/ 6069 h 196916"/>
                <a:gd name="connsiteX5" fmla="*/ 295 w 407988"/>
                <a:gd name="connsiteY5" fmla="*/ 4001 h 196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988" h="196916">
                  <a:moveTo>
                    <a:pt x="0" y="4001"/>
                  </a:moveTo>
                  <a:lnTo>
                    <a:pt x="25998" y="196917"/>
                  </a:lnTo>
                  <a:cubicBezTo>
                    <a:pt x="90106" y="179487"/>
                    <a:pt x="150669" y="162056"/>
                    <a:pt x="204142" y="145808"/>
                  </a:cubicBezTo>
                  <a:cubicBezTo>
                    <a:pt x="324973" y="109174"/>
                    <a:pt x="381400" y="70768"/>
                    <a:pt x="407989" y="43293"/>
                  </a:cubicBezTo>
                  <a:cubicBezTo>
                    <a:pt x="367810" y="25568"/>
                    <a:pt x="310497" y="11978"/>
                    <a:pt x="249933" y="6069"/>
                  </a:cubicBezTo>
                  <a:cubicBezTo>
                    <a:pt x="173122" y="-1316"/>
                    <a:pt x="90106" y="-1907"/>
                    <a:pt x="295" y="4001"/>
                  </a:cubicBezTo>
                  <a:close/>
                </a:path>
              </a:pathLst>
            </a:custGeom>
            <a:blipFill rotWithShape="1">
              <a:blip r:embed="rId2" cstate="email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华文中宋" panose="02010600040101010101" charset="-122"/>
              </a:endParaRPr>
            </a:p>
          </p:txBody>
        </p:sp>
        <p:sp>
          <p:nvSpPr>
            <p:cNvPr id="36" name="任意多边形: 形状 49"/>
            <p:cNvSpPr/>
            <p:nvPr/>
          </p:nvSpPr>
          <p:spPr>
            <a:xfrm rot="837863">
              <a:off x="10554434" y="3372191"/>
              <a:ext cx="1637566" cy="1286437"/>
            </a:xfrm>
            <a:custGeom>
              <a:avLst/>
              <a:gdLst>
                <a:gd name="connsiteX0" fmla="*/ 107 w 464373"/>
                <a:gd name="connsiteY0" fmla="*/ 22056 h 288237"/>
                <a:gd name="connsiteX1" fmla="*/ 9265 w 464373"/>
                <a:gd name="connsiteY1" fmla="*/ 91777 h 288237"/>
                <a:gd name="connsiteX2" fmla="*/ 41172 w 464373"/>
                <a:gd name="connsiteY2" fmla="*/ 288238 h 288237"/>
                <a:gd name="connsiteX3" fmla="*/ 60374 w 464373"/>
                <a:gd name="connsiteY3" fmla="*/ 282920 h 288237"/>
                <a:gd name="connsiteX4" fmla="*/ 34376 w 464373"/>
                <a:gd name="connsiteY4" fmla="*/ 90005 h 288237"/>
                <a:gd name="connsiteX5" fmla="*/ 284015 w 464373"/>
                <a:gd name="connsiteY5" fmla="*/ 92073 h 288237"/>
                <a:gd name="connsiteX6" fmla="*/ 442070 w 464373"/>
                <a:gd name="connsiteY6" fmla="*/ 129297 h 288237"/>
                <a:gd name="connsiteX7" fmla="*/ 460387 w 464373"/>
                <a:gd name="connsiteY7" fmla="*/ 104776 h 288237"/>
                <a:gd name="connsiteX8" fmla="*/ 464227 w 464373"/>
                <a:gd name="connsiteY8" fmla="*/ 85278 h 288237"/>
                <a:gd name="connsiteX9" fmla="*/ 462454 w 464373"/>
                <a:gd name="connsiteY9" fmla="*/ 77301 h 288237"/>
                <a:gd name="connsiteX10" fmla="*/ 10742 w 464373"/>
                <a:gd name="connsiteY10" fmla="*/ 9057 h 288237"/>
                <a:gd name="connsiteX11" fmla="*/ 107 w 464373"/>
                <a:gd name="connsiteY11" fmla="*/ 22056 h 288237"/>
                <a:gd name="connsiteX12" fmla="*/ 428184 w 464373"/>
                <a:gd name="connsiteY12" fmla="*/ 64598 h 288237"/>
                <a:gd name="connsiteX13" fmla="*/ 437343 w 464373"/>
                <a:gd name="connsiteY13" fmla="*/ 59871 h 288237"/>
                <a:gd name="connsiteX14" fmla="*/ 445024 w 464373"/>
                <a:gd name="connsiteY14" fmla="*/ 61939 h 288237"/>
                <a:gd name="connsiteX15" fmla="*/ 450046 w 464373"/>
                <a:gd name="connsiteY15" fmla="*/ 68143 h 288237"/>
                <a:gd name="connsiteX16" fmla="*/ 445319 w 464373"/>
                <a:gd name="connsiteY16" fmla="*/ 111866 h 288237"/>
                <a:gd name="connsiteX17" fmla="*/ 435866 w 464373"/>
                <a:gd name="connsiteY17" fmla="*/ 116298 h 288237"/>
                <a:gd name="connsiteX18" fmla="*/ 428480 w 464373"/>
                <a:gd name="connsiteY18" fmla="*/ 114230 h 288237"/>
                <a:gd name="connsiteX19" fmla="*/ 423458 w 464373"/>
                <a:gd name="connsiteY19" fmla="*/ 108026 h 288237"/>
                <a:gd name="connsiteX20" fmla="*/ 428184 w 464373"/>
                <a:gd name="connsiteY20" fmla="*/ 64302 h 288237"/>
                <a:gd name="connsiteX21" fmla="*/ 394801 w 464373"/>
                <a:gd name="connsiteY21" fmla="*/ 51303 h 288237"/>
                <a:gd name="connsiteX22" fmla="*/ 403073 w 464373"/>
                <a:gd name="connsiteY22" fmla="*/ 45985 h 288237"/>
                <a:gd name="connsiteX23" fmla="*/ 415776 w 464373"/>
                <a:gd name="connsiteY23" fmla="*/ 49531 h 288237"/>
                <a:gd name="connsiteX24" fmla="*/ 420503 w 464373"/>
                <a:gd name="connsiteY24" fmla="*/ 56030 h 288237"/>
                <a:gd name="connsiteX25" fmla="*/ 415481 w 464373"/>
                <a:gd name="connsiteY25" fmla="*/ 103003 h 288237"/>
                <a:gd name="connsiteX26" fmla="*/ 407209 w 464373"/>
                <a:gd name="connsiteY26" fmla="*/ 108026 h 288237"/>
                <a:gd name="connsiteX27" fmla="*/ 396869 w 464373"/>
                <a:gd name="connsiteY27" fmla="*/ 105367 h 288237"/>
                <a:gd name="connsiteX28" fmla="*/ 391847 w 464373"/>
                <a:gd name="connsiteY28" fmla="*/ 99163 h 288237"/>
                <a:gd name="connsiteX29" fmla="*/ 394801 w 464373"/>
                <a:gd name="connsiteY29" fmla="*/ 51599 h 288237"/>
                <a:gd name="connsiteX30" fmla="*/ 353441 w 464373"/>
                <a:gd name="connsiteY30" fmla="*/ 32691 h 288237"/>
                <a:gd name="connsiteX31" fmla="*/ 371758 w 464373"/>
                <a:gd name="connsiteY31" fmla="*/ 36532 h 288237"/>
                <a:gd name="connsiteX32" fmla="*/ 376780 w 464373"/>
                <a:gd name="connsiteY32" fmla="*/ 42736 h 288237"/>
                <a:gd name="connsiteX33" fmla="*/ 375598 w 464373"/>
                <a:gd name="connsiteY33" fmla="*/ 92663 h 288237"/>
                <a:gd name="connsiteX34" fmla="*/ 367622 w 464373"/>
                <a:gd name="connsiteY34" fmla="*/ 98572 h 288237"/>
                <a:gd name="connsiteX35" fmla="*/ 354918 w 464373"/>
                <a:gd name="connsiteY35" fmla="*/ 96209 h 288237"/>
                <a:gd name="connsiteX36" fmla="*/ 349600 w 464373"/>
                <a:gd name="connsiteY36" fmla="*/ 90595 h 288237"/>
                <a:gd name="connsiteX37" fmla="*/ 345464 w 464373"/>
                <a:gd name="connsiteY37" fmla="*/ 39191 h 288237"/>
                <a:gd name="connsiteX38" fmla="*/ 353145 w 464373"/>
                <a:gd name="connsiteY38" fmla="*/ 32691 h 288237"/>
                <a:gd name="connsiteX39" fmla="*/ 297013 w 464373"/>
                <a:gd name="connsiteY39" fmla="*/ 30032 h 288237"/>
                <a:gd name="connsiteX40" fmla="*/ 304399 w 464373"/>
                <a:gd name="connsiteY40" fmla="*/ 23237 h 288237"/>
                <a:gd name="connsiteX41" fmla="*/ 328625 w 464373"/>
                <a:gd name="connsiteY41" fmla="*/ 26783 h 288237"/>
                <a:gd name="connsiteX42" fmla="*/ 334238 w 464373"/>
                <a:gd name="connsiteY42" fmla="*/ 32987 h 288237"/>
                <a:gd name="connsiteX43" fmla="*/ 335124 w 464373"/>
                <a:gd name="connsiteY43" fmla="*/ 85278 h 288237"/>
                <a:gd name="connsiteX44" fmla="*/ 327738 w 464373"/>
                <a:gd name="connsiteY44" fmla="*/ 91777 h 288237"/>
                <a:gd name="connsiteX45" fmla="*/ 306467 w 464373"/>
                <a:gd name="connsiteY45" fmla="*/ 88823 h 288237"/>
                <a:gd name="connsiteX46" fmla="*/ 300559 w 464373"/>
                <a:gd name="connsiteY46" fmla="*/ 82914 h 288237"/>
                <a:gd name="connsiteX47" fmla="*/ 297013 w 464373"/>
                <a:gd name="connsiteY47" fmla="*/ 29737 h 288237"/>
                <a:gd name="connsiteX48" fmla="*/ 243245 w 464373"/>
                <a:gd name="connsiteY48" fmla="*/ 22646 h 288237"/>
                <a:gd name="connsiteX49" fmla="*/ 250336 w 464373"/>
                <a:gd name="connsiteY49" fmla="*/ 15556 h 288237"/>
                <a:gd name="connsiteX50" fmla="*/ 273675 w 464373"/>
                <a:gd name="connsiteY50" fmla="*/ 17624 h 288237"/>
                <a:gd name="connsiteX51" fmla="*/ 279583 w 464373"/>
                <a:gd name="connsiteY51" fmla="*/ 23828 h 288237"/>
                <a:gd name="connsiteX52" fmla="*/ 283129 w 464373"/>
                <a:gd name="connsiteY52" fmla="*/ 79074 h 288237"/>
                <a:gd name="connsiteX53" fmla="*/ 276038 w 464373"/>
                <a:gd name="connsiteY53" fmla="*/ 85868 h 288237"/>
                <a:gd name="connsiteX54" fmla="*/ 252699 w 464373"/>
                <a:gd name="connsiteY54" fmla="*/ 84096 h 288237"/>
                <a:gd name="connsiteX55" fmla="*/ 246495 w 464373"/>
                <a:gd name="connsiteY55" fmla="*/ 77892 h 288237"/>
                <a:gd name="connsiteX56" fmla="*/ 243245 w 464373"/>
                <a:gd name="connsiteY56" fmla="*/ 22646 h 288237"/>
                <a:gd name="connsiteX57" fmla="*/ 184159 w 464373"/>
                <a:gd name="connsiteY57" fmla="*/ 12602 h 288237"/>
                <a:gd name="connsiteX58" fmla="*/ 209566 w 464373"/>
                <a:gd name="connsiteY58" fmla="*/ 13193 h 288237"/>
                <a:gd name="connsiteX59" fmla="*/ 215770 w 464373"/>
                <a:gd name="connsiteY59" fmla="*/ 19692 h 288237"/>
                <a:gd name="connsiteX60" fmla="*/ 217543 w 464373"/>
                <a:gd name="connsiteY60" fmla="*/ 74938 h 288237"/>
                <a:gd name="connsiteX61" fmla="*/ 210748 w 464373"/>
                <a:gd name="connsiteY61" fmla="*/ 81732 h 288237"/>
                <a:gd name="connsiteX62" fmla="*/ 189182 w 464373"/>
                <a:gd name="connsiteY62" fmla="*/ 80846 h 288237"/>
                <a:gd name="connsiteX63" fmla="*/ 182682 w 464373"/>
                <a:gd name="connsiteY63" fmla="*/ 74938 h 288237"/>
                <a:gd name="connsiteX64" fmla="*/ 177365 w 464373"/>
                <a:gd name="connsiteY64" fmla="*/ 19692 h 288237"/>
                <a:gd name="connsiteX65" fmla="*/ 183864 w 464373"/>
                <a:gd name="connsiteY65" fmla="*/ 12306 h 288237"/>
                <a:gd name="connsiteX66" fmla="*/ 105280 w 464373"/>
                <a:gd name="connsiteY66" fmla="*/ 20874 h 288237"/>
                <a:gd name="connsiteX67" fmla="*/ 111484 w 464373"/>
                <a:gd name="connsiteY67" fmla="*/ 13784 h 288237"/>
                <a:gd name="connsiteX68" fmla="*/ 140731 w 464373"/>
                <a:gd name="connsiteY68" fmla="*/ 12897 h 288237"/>
                <a:gd name="connsiteX69" fmla="*/ 147231 w 464373"/>
                <a:gd name="connsiteY69" fmla="*/ 18510 h 288237"/>
                <a:gd name="connsiteX70" fmla="*/ 154321 w 464373"/>
                <a:gd name="connsiteY70" fmla="*/ 72870 h 288237"/>
                <a:gd name="connsiteX71" fmla="*/ 147822 w 464373"/>
                <a:gd name="connsiteY71" fmla="*/ 80255 h 288237"/>
                <a:gd name="connsiteX72" fmla="*/ 115915 w 464373"/>
                <a:gd name="connsiteY72" fmla="*/ 80255 h 288237"/>
                <a:gd name="connsiteX73" fmla="*/ 109416 w 464373"/>
                <a:gd name="connsiteY73" fmla="*/ 74347 h 288237"/>
                <a:gd name="connsiteX74" fmla="*/ 105280 w 464373"/>
                <a:gd name="connsiteY74" fmla="*/ 21169 h 288237"/>
                <a:gd name="connsiteX75" fmla="*/ 35558 w 464373"/>
                <a:gd name="connsiteY75" fmla="*/ 81437 h 288237"/>
                <a:gd name="connsiteX76" fmla="*/ 28764 w 464373"/>
                <a:gd name="connsiteY76" fmla="*/ 75824 h 288237"/>
                <a:gd name="connsiteX77" fmla="*/ 21378 w 464373"/>
                <a:gd name="connsiteY77" fmla="*/ 27373 h 288237"/>
                <a:gd name="connsiteX78" fmla="*/ 27286 w 464373"/>
                <a:gd name="connsiteY78" fmla="*/ 19692 h 288237"/>
                <a:gd name="connsiteX79" fmla="*/ 65397 w 464373"/>
                <a:gd name="connsiteY79" fmla="*/ 16147 h 288237"/>
                <a:gd name="connsiteX80" fmla="*/ 72487 w 464373"/>
                <a:gd name="connsiteY80" fmla="*/ 22056 h 288237"/>
                <a:gd name="connsiteX81" fmla="*/ 77214 w 464373"/>
                <a:gd name="connsiteY81" fmla="*/ 73165 h 288237"/>
                <a:gd name="connsiteX82" fmla="*/ 70714 w 464373"/>
                <a:gd name="connsiteY82" fmla="*/ 80255 h 288237"/>
                <a:gd name="connsiteX83" fmla="*/ 35263 w 464373"/>
                <a:gd name="connsiteY83" fmla="*/ 81142 h 288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64373" h="288237">
                  <a:moveTo>
                    <a:pt x="107" y="22056"/>
                  </a:moveTo>
                  <a:cubicBezTo>
                    <a:pt x="2766" y="44508"/>
                    <a:pt x="6015" y="67847"/>
                    <a:pt x="9265" y="91777"/>
                  </a:cubicBezTo>
                  <a:cubicBezTo>
                    <a:pt x="18128" y="153817"/>
                    <a:pt x="29059" y="219994"/>
                    <a:pt x="41172" y="288238"/>
                  </a:cubicBezTo>
                  <a:cubicBezTo>
                    <a:pt x="47671" y="286465"/>
                    <a:pt x="54170" y="284693"/>
                    <a:pt x="60374" y="282920"/>
                  </a:cubicBezTo>
                  <a:lnTo>
                    <a:pt x="34376" y="90005"/>
                  </a:lnTo>
                  <a:cubicBezTo>
                    <a:pt x="124187" y="84096"/>
                    <a:pt x="207498" y="84687"/>
                    <a:pt x="284015" y="92073"/>
                  </a:cubicBezTo>
                  <a:cubicBezTo>
                    <a:pt x="344578" y="97981"/>
                    <a:pt x="401891" y="111571"/>
                    <a:pt x="442070" y="129297"/>
                  </a:cubicBezTo>
                  <a:cubicBezTo>
                    <a:pt x="451228" y="119547"/>
                    <a:pt x="457137" y="111275"/>
                    <a:pt x="460387" y="104776"/>
                  </a:cubicBezTo>
                  <a:cubicBezTo>
                    <a:pt x="463636" y="98572"/>
                    <a:pt x="464818" y="91777"/>
                    <a:pt x="464227" y="85278"/>
                  </a:cubicBezTo>
                  <a:cubicBezTo>
                    <a:pt x="463636" y="82028"/>
                    <a:pt x="463045" y="79369"/>
                    <a:pt x="462454" y="77301"/>
                  </a:cubicBezTo>
                  <a:cubicBezTo>
                    <a:pt x="434389" y="-3056"/>
                    <a:pt x="251222" y="-10442"/>
                    <a:pt x="10742" y="9057"/>
                  </a:cubicBezTo>
                  <a:cubicBezTo>
                    <a:pt x="3947" y="9648"/>
                    <a:pt x="-779" y="15556"/>
                    <a:pt x="107" y="22056"/>
                  </a:cubicBezTo>
                  <a:close/>
                  <a:moveTo>
                    <a:pt x="428184" y="64598"/>
                  </a:moveTo>
                  <a:cubicBezTo>
                    <a:pt x="428480" y="61052"/>
                    <a:pt x="433207" y="58689"/>
                    <a:pt x="437343" y="59871"/>
                  </a:cubicBezTo>
                  <a:cubicBezTo>
                    <a:pt x="440002" y="60757"/>
                    <a:pt x="442661" y="61348"/>
                    <a:pt x="445024" y="61939"/>
                  </a:cubicBezTo>
                  <a:cubicBezTo>
                    <a:pt x="448274" y="62825"/>
                    <a:pt x="450342" y="65484"/>
                    <a:pt x="450046" y="68143"/>
                  </a:cubicBezTo>
                  <a:cubicBezTo>
                    <a:pt x="448865" y="80846"/>
                    <a:pt x="446797" y="97390"/>
                    <a:pt x="445319" y="111866"/>
                  </a:cubicBezTo>
                  <a:cubicBezTo>
                    <a:pt x="445024" y="115411"/>
                    <a:pt x="440297" y="117775"/>
                    <a:pt x="435866" y="116298"/>
                  </a:cubicBezTo>
                  <a:cubicBezTo>
                    <a:pt x="433502" y="115707"/>
                    <a:pt x="430844" y="114821"/>
                    <a:pt x="428480" y="114230"/>
                  </a:cubicBezTo>
                  <a:cubicBezTo>
                    <a:pt x="425230" y="113343"/>
                    <a:pt x="423162" y="110685"/>
                    <a:pt x="423458" y="108026"/>
                  </a:cubicBezTo>
                  <a:lnTo>
                    <a:pt x="428184" y="64302"/>
                  </a:lnTo>
                  <a:close/>
                  <a:moveTo>
                    <a:pt x="394801" y="51303"/>
                  </a:moveTo>
                  <a:cubicBezTo>
                    <a:pt x="394801" y="47463"/>
                    <a:pt x="398937" y="44804"/>
                    <a:pt x="403073" y="45985"/>
                  </a:cubicBezTo>
                  <a:cubicBezTo>
                    <a:pt x="407504" y="47167"/>
                    <a:pt x="411640" y="48349"/>
                    <a:pt x="415776" y="49531"/>
                  </a:cubicBezTo>
                  <a:cubicBezTo>
                    <a:pt x="418731" y="50417"/>
                    <a:pt x="420799" y="53076"/>
                    <a:pt x="420503" y="56030"/>
                  </a:cubicBezTo>
                  <a:lnTo>
                    <a:pt x="415481" y="103003"/>
                  </a:lnTo>
                  <a:cubicBezTo>
                    <a:pt x="415185" y="106844"/>
                    <a:pt x="411049" y="109207"/>
                    <a:pt x="407209" y="108026"/>
                  </a:cubicBezTo>
                  <a:cubicBezTo>
                    <a:pt x="403664" y="107139"/>
                    <a:pt x="400414" y="106253"/>
                    <a:pt x="396869" y="105367"/>
                  </a:cubicBezTo>
                  <a:cubicBezTo>
                    <a:pt x="393915" y="104776"/>
                    <a:pt x="391551" y="102117"/>
                    <a:pt x="391847" y="99163"/>
                  </a:cubicBezTo>
                  <a:lnTo>
                    <a:pt x="394801" y="51599"/>
                  </a:lnTo>
                  <a:close/>
                  <a:moveTo>
                    <a:pt x="353441" y="32691"/>
                  </a:moveTo>
                  <a:cubicBezTo>
                    <a:pt x="359645" y="33873"/>
                    <a:pt x="365553" y="35055"/>
                    <a:pt x="371758" y="36532"/>
                  </a:cubicBezTo>
                  <a:cubicBezTo>
                    <a:pt x="374712" y="37123"/>
                    <a:pt x="377075" y="39781"/>
                    <a:pt x="376780" y="42736"/>
                  </a:cubicBezTo>
                  <a:cubicBezTo>
                    <a:pt x="376484" y="60462"/>
                    <a:pt x="375894" y="79369"/>
                    <a:pt x="375598" y="92663"/>
                  </a:cubicBezTo>
                  <a:cubicBezTo>
                    <a:pt x="375598" y="96504"/>
                    <a:pt x="371758" y="99458"/>
                    <a:pt x="367622" y="98572"/>
                  </a:cubicBezTo>
                  <a:cubicBezTo>
                    <a:pt x="363485" y="97686"/>
                    <a:pt x="359054" y="96799"/>
                    <a:pt x="354918" y="96209"/>
                  </a:cubicBezTo>
                  <a:cubicBezTo>
                    <a:pt x="351963" y="95618"/>
                    <a:pt x="349600" y="93254"/>
                    <a:pt x="349600" y="90595"/>
                  </a:cubicBezTo>
                  <a:lnTo>
                    <a:pt x="345464" y="39191"/>
                  </a:lnTo>
                  <a:cubicBezTo>
                    <a:pt x="345169" y="35055"/>
                    <a:pt x="349009" y="31805"/>
                    <a:pt x="353145" y="32691"/>
                  </a:cubicBezTo>
                  <a:close/>
                  <a:moveTo>
                    <a:pt x="297013" y="30032"/>
                  </a:moveTo>
                  <a:cubicBezTo>
                    <a:pt x="297013" y="26192"/>
                    <a:pt x="300263" y="22942"/>
                    <a:pt x="304399" y="23237"/>
                  </a:cubicBezTo>
                  <a:cubicBezTo>
                    <a:pt x="312672" y="24419"/>
                    <a:pt x="320648" y="25601"/>
                    <a:pt x="328625" y="26783"/>
                  </a:cubicBezTo>
                  <a:cubicBezTo>
                    <a:pt x="331874" y="27373"/>
                    <a:pt x="333942" y="29737"/>
                    <a:pt x="334238" y="32987"/>
                  </a:cubicBezTo>
                  <a:lnTo>
                    <a:pt x="335124" y="85278"/>
                  </a:lnTo>
                  <a:cubicBezTo>
                    <a:pt x="335124" y="89118"/>
                    <a:pt x="331579" y="92368"/>
                    <a:pt x="327738" y="91777"/>
                  </a:cubicBezTo>
                  <a:cubicBezTo>
                    <a:pt x="320648" y="90891"/>
                    <a:pt x="313558" y="89709"/>
                    <a:pt x="306467" y="88823"/>
                  </a:cubicBezTo>
                  <a:cubicBezTo>
                    <a:pt x="303218" y="88527"/>
                    <a:pt x="300854" y="85868"/>
                    <a:pt x="300559" y="82914"/>
                  </a:cubicBezTo>
                  <a:cubicBezTo>
                    <a:pt x="299673" y="66961"/>
                    <a:pt x="298195" y="47463"/>
                    <a:pt x="297013" y="29737"/>
                  </a:cubicBezTo>
                  <a:close/>
                  <a:moveTo>
                    <a:pt x="243245" y="22646"/>
                  </a:moveTo>
                  <a:cubicBezTo>
                    <a:pt x="243245" y="18510"/>
                    <a:pt x="246495" y="15261"/>
                    <a:pt x="250336" y="15556"/>
                  </a:cubicBezTo>
                  <a:cubicBezTo>
                    <a:pt x="258312" y="16147"/>
                    <a:pt x="265994" y="17033"/>
                    <a:pt x="273675" y="17624"/>
                  </a:cubicBezTo>
                  <a:cubicBezTo>
                    <a:pt x="276924" y="17920"/>
                    <a:pt x="279288" y="20578"/>
                    <a:pt x="279583" y="23828"/>
                  </a:cubicBezTo>
                  <a:cubicBezTo>
                    <a:pt x="280765" y="42145"/>
                    <a:pt x="281947" y="63416"/>
                    <a:pt x="283129" y="79074"/>
                  </a:cubicBezTo>
                  <a:cubicBezTo>
                    <a:pt x="283129" y="83210"/>
                    <a:pt x="280174" y="86459"/>
                    <a:pt x="276038" y="85868"/>
                  </a:cubicBezTo>
                  <a:cubicBezTo>
                    <a:pt x="268357" y="85278"/>
                    <a:pt x="260676" y="84687"/>
                    <a:pt x="252699" y="84096"/>
                  </a:cubicBezTo>
                  <a:cubicBezTo>
                    <a:pt x="249450" y="84096"/>
                    <a:pt x="246790" y="81142"/>
                    <a:pt x="246495" y="77892"/>
                  </a:cubicBezTo>
                  <a:lnTo>
                    <a:pt x="243245" y="22646"/>
                  </a:lnTo>
                  <a:close/>
                  <a:moveTo>
                    <a:pt x="184159" y="12602"/>
                  </a:moveTo>
                  <a:cubicBezTo>
                    <a:pt x="192727" y="12602"/>
                    <a:pt x="201294" y="12897"/>
                    <a:pt x="209566" y="13193"/>
                  </a:cubicBezTo>
                  <a:cubicBezTo>
                    <a:pt x="213111" y="13193"/>
                    <a:pt x="215770" y="16147"/>
                    <a:pt x="215770" y="19692"/>
                  </a:cubicBezTo>
                  <a:cubicBezTo>
                    <a:pt x="216361" y="37418"/>
                    <a:pt x="216952" y="58098"/>
                    <a:pt x="217543" y="74938"/>
                  </a:cubicBezTo>
                  <a:cubicBezTo>
                    <a:pt x="217543" y="78778"/>
                    <a:pt x="214589" y="82028"/>
                    <a:pt x="210748" y="81732"/>
                  </a:cubicBezTo>
                  <a:cubicBezTo>
                    <a:pt x="203658" y="81437"/>
                    <a:pt x="196272" y="81142"/>
                    <a:pt x="189182" y="80846"/>
                  </a:cubicBezTo>
                  <a:cubicBezTo>
                    <a:pt x="185932" y="80846"/>
                    <a:pt x="182978" y="78187"/>
                    <a:pt x="182682" y="74938"/>
                  </a:cubicBezTo>
                  <a:cubicBezTo>
                    <a:pt x="181205" y="57803"/>
                    <a:pt x="179137" y="37123"/>
                    <a:pt x="177365" y="19692"/>
                  </a:cubicBezTo>
                  <a:cubicBezTo>
                    <a:pt x="177069" y="15852"/>
                    <a:pt x="180023" y="12306"/>
                    <a:pt x="183864" y="12306"/>
                  </a:cubicBezTo>
                  <a:close/>
                  <a:moveTo>
                    <a:pt x="105280" y="20874"/>
                  </a:moveTo>
                  <a:cubicBezTo>
                    <a:pt x="105280" y="17033"/>
                    <a:pt x="107938" y="14079"/>
                    <a:pt x="111484" y="13784"/>
                  </a:cubicBezTo>
                  <a:cubicBezTo>
                    <a:pt x="121233" y="13193"/>
                    <a:pt x="130982" y="12897"/>
                    <a:pt x="140731" y="12897"/>
                  </a:cubicBezTo>
                  <a:cubicBezTo>
                    <a:pt x="143981" y="12897"/>
                    <a:pt x="146935" y="15261"/>
                    <a:pt x="147231" y="18510"/>
                  </a:cubicBezTo>
                  <a:cubicBezTo>
                    <a:pt x="149299" y="35645"/>
                    <a:pt x="151958" y="55735"/>
                    <a:pt x="154321" y="72870"/>
                  </a:cubicBezTo>
                  <a:cubicBezTo>
                    <a:pt x="154912" y="76710"/>
                    <a:pt x="151958" y="80255"/>
                    <a:pt x="147822" y="80255"/>
                  </a:cubicBezTo>
                  <a:cubicBezTo>
                    <a:pt x="137481" y="80255"/>
                    <a:pt x="126846" y="80255"/>
                    <a:pt x="115915" y="80255"/>
                  </a:cubicBezTo>
                  <a:cubicBezTo>
                    <a:pt x="112370" y="80255"/>
                    <a:pt x="109711" y="77596"/>
                    <a:pt x="109416" y="74347"/>
                  </a:cubicBezTo>
                  <a:lnTo>
                    <a:pt x="105280" y="21169"/>
                  </a:lnTo>
                  <a:close/>
                  <a:moveTo>
                    <a:pt x="35558" y="81437"/>
                  </a:moveTo>
                  <a:cubicBezTo>
                    <a:pt x="32309" y="81437"/>
                    <a:pt x="29354" y="79074"/>
                    <a:pt x="28764" y="75824"/>
                  </a:cubicBezTo>
                  <a:lnTo>
                    <a:pt x="21378" y="27373"/>
                  </a:lnTo>
                  <a:cubicBezTo>
                    <a:pt x="20787" y="23533"/>
                    <a:pt x="23446" y="20283"/>
                    <a:pt x="27286" y="19692"/>
                  </a:cubicBezTo>
                  <a:cubicBezTo>
                    <a:pt x="40285" y="18215"/>
                    <a:pt x="52989" y="17329"/>
                    <a:pt x="65397" y="16147"/>
                  </a:cubicBezTo>
                  <a:cubicBezTo>
                    <a:pt x="68942" y="16147"/>
                    <a:pt x="72192" y="18510"/>
                    <a:pt x="72487" y="22056"/>
                  </a:cubicBezTo>
                  <a:lnTo>
                    <a:pt x="77214" y="73165"/>
                  </a:lnTo>
                  <a:cubicBezTo>
                    <a:pt x="77509" y="77006"/>
                    <a:pt x="74555" y="80255"/>
                    <a:pt x="70714" y="80255"/>
                  </a:cubicBezTo>
                  <a:cubicBezTo>
                    <a:pt x="58897" y="80255"/>
                    <a:pt x="47080" y="80846"/>
                    <a:pt x="35263" y="81142"/>
                  </a:cubicBezTo>
                  <a:close/>
                </a:path>
              </a:pathLst>
            </a:custGeom>
            <a:gradFill>
              <a:gsLst>
                <a:gs pos="0">
                  <a:srgbClr val="444444"/>
                </a:gs>
                <a:gs pos="11000">
                  <a:srgbClr val="7B7B7C"/>
                </a:gs>
                <a:gs pos="37000">
                  <a:srgbClr val="B6B6B8"/>
                </a:gs>
                <a:gs pos="50000">
                  <a:srgbClr val="DBDBDD"/>
                </a:gs>
                <a:gs pos="71000">
                  <a:srgbClr val="E9E9EC"/>
                </a:gs>
                <a:gs pos="100000">
                  <a:srgbClr val="444444"/>
                </a:gs>
              </a:gsLst>
              <a:lin ang="0" scaled="1"/>
            </a:gra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260090" y="1196975"/>
            <a:ext cx="6154420" cy="440055"/>
            <a:chOff x="980872" y="1197181"/>
            <a:chExt cx="10299704" cy="439851"/>
          </a:xfrm>
        </p:grpSpPr>
        <p:grpSp>
          <p:nvGrpSpPr>
            <p:cNvPr id="38" name="组合 37"/>
            <p:cNvGrpSpPr/>
            <p:nvPr/>
          </p:nvGrpSpPr>
          <p:grpSpPr>
            <a:xfrm flipH="1">
              <a:off x="10332418" y="1197181"/>
              <a:ext cx="948158" cy="439851"/>
              <a:chOff x="4350513" y="1989133"/>
              <a:chExt cx="1182999" cy="419766"/>
            </a:xfrm>
          </p:grpSpPr>
          <p:sp>
            <p:nvSpPr>
              <p:cNvPr id="39" name="平行四边形 38"/>
              <p:cNvSpPr/>
              <p:nvPr/>
            </p:nvSpPr>
            <p:spPr>
              <a:xfrm flipV="1">
                <a:off x="4601416" y="2184184"/>
                <a:ext cx="932096" cy="224715"/>
              </a:xfrm>
              <a:prstGeom prst="parallelogram">
                <a:avLst/>
              </a:prstGeom>
              <a:gradFill flip="none" rotWithShape="1">
                <a:gsLst>
                  <a:gs pos="27000">
                    <a:srgbClr val="FF0000">
                      <a:alpha val="20000"/>
                    </a:srgbClr>
                  </a:gs>
                  <a:gs pos="77000">
                    <a:srgbClr val="FF0000">
                      <a:alpha val="0"/>
                    </a:srgbClr>
                  </a:gs>
                </a:gsLst>
                <a:lin ang="0" scaled="1"/>
                <a:tileRect/>
              </a:gradFill>
              <a:ln w="10382">
                <a:gradFill flip="none" rotWithShape="1">
                  <a:gsLst>
                    <a:gs pos="0">
                      <a:srgbClr val="FF0000">
                        <a:alpha val="25000"/>
                      </a:srgbClr>
                    </a:gs>
                    <a:gs pos="56000">
                      <a:srgbClr val="FF0000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  <a:effectLst/>
            </p:spPr>
            <p:txBody>
              <a:bodyPr rot="0" spcFirstLastPara="0" vertOverflow="overflow" horzOverflow="overflow" vert="horz" wrap="square" lIns="109637" tIns="54818" rIns="109637" bIns="54818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755" kern="0" dirty="0">
                  <a:noFill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endParaRPr>
              </a:p>
            </p:txBody>
          </p:sp>
          <p:sp>
            <p:nvSpPr>
              <p:cNvPr id="40" name="平行四边形 39"/>
              <p:cNvSpPr/>
              <p:nvPr/>
            </p:nvSpPr>
            <p:spPr>
              <a:xfrm flipV="1">
                <a:off x="4350513" y="1989133"/>
                <a:ext cx="932095" cy="224715"/>
              </a:xfrm>
              <a:prstGeom prst="parallelogram">
                <a:avLst/>
              </a:prstGeom>
              <a:gradFill flip="none" rotWithShape="1">
                <a:gsLst>
                  <a:gs pos="27000">
                    <a:srgbClr val="FF0000">
                      <a:alpha val="40000"/>
                    </a:srgbClr>
                  </a:gs>
                  <a:gs pos="77000">
                    <a:srgbClr val="FF0000">
                      <a:alpha val="0"/>
                    </a:srgbClr>
                  </a:gs>
                </a:gsLst>
                <a:lin ang="0" scaled="1"/>
                <a:tileRect/>
              </a:gradFill>
              <a:ln w="10382">
                <a:gradFill flip="none" rotWithShape="1">
                  <a:gsLst>
                    <a:gs pos="0">
                      <a:srgbClr val="FF0000">
                        <a:alpha val="34000"/>
                      </a:srgbClr>
                    </a:gs>
                    <a:gs pos="56000">
                      <a:srgbClr val="FF0000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  <a:effectLst/>
            </p:spPr>
            <p:txBody>
              <a:bodyPr rot="0" spcFirstLastPara="0" vertOverflow="overflow" horzOverflow="overflow" vert="horz" wrap="square" lIns="109637" tIns="54818" rIns="109637" bIns="54818" numCol="1" spcCol="0" rtlCol="0" fromWordArt="0" anchor="t" anchorCtr="0" forceAA="0" compatLnSpc="1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5755" b="0" i="0" u="none" strike="noStrike" kern="0" cap="none" spc="0" normalizeH="0" baseline="0" noProof="0" dirty="0">
                  <a:ln>
                    <a:noFill/>
                  </a:ln>
                  <a:noFill/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980872" y="1197181"/>
              <a:ext cx="948158" cy="439851"/>
              <a:chOff x="4350513" y="1989133"/>
              <a:chExt cx="1182999" cy="419766"/>
            </a:xfrm>
          </p:grpSpPr>
          <p:sp>
            <p:nvSpPr>
              <p:cNvPr id="48" name="平行四边形 47"/>
              <p:cNvSpPr/>
              <p:nvPr/>
            </p:nvSpPr>
            <p:spPr>
              <a:xfrm flipV="1">
                <a:off x="4601416" y="2184184"/>
                <a:ext cx="932096" cy="224715"/>
              </a:xfrm>
              <a:prstGeom prst="parallelogram">
                <a:avLst/>
              </a:prstGeom>
              <a:gradFill flip="none" rotWithShape="1">
                <a:gsLst>
                  <a:gs pos="27000">
                    <a:srgbClr val="FF0000">
                      <a:alpha val="20000"/>
                    </a:srgbClr>
                  </a:gs>
                  <a:gs pos="77000">
                    <a:srgbClr val="FF0000">
                      <a:alpha val="0"/>
                    </a:srgbClr>
                  </a:gs>
                </a:gsLst>
                <a:lin ang="0" scaled="1"/>
                <a:tileRect/>
              </a:gradFill>
              <a:ln w="10382">
                <a:gradFill flip="none" rotWithShape="1">
                  <a:gsLst>
                    <a:gs pos="0">
                      <a:srgbClr val="FF0000">
                        <a:alpha val="25000"/>
                      </a:srgbClr>
                    </a:gs>
                    <a:gs pos="56000">
                      <a:srgbClr val="FF0000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  <a:effectLst/>
            </p:spPr>
            <p:txBody>
              <a:bodyPr rot="0" spcFirstLastPara="0" vertOverflow="overflow" horzOverflow="overflow" vert="horz" wrap="square" lIns="109637" tIns="54818" rIns="109637" bIns="54818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755" kern="0" dirty="0">
                  <a:noFill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endParaRPr>
              </a:p>
            </p:txBody>
          </p:sp>
          <p:sp>
            <p:nvSpPr>
              <p:cNvPr id="51" name="平行四边形 50"/>
              <p:cNvSpPr/>
              <p:nvPr/>
            </p:nvSpPr>
            <p:spPr>
              <a:xfrm flipV="1">
                <a:off x="4350513" y="1989133"/>
                <a:ext cx="932095" cy="224715"/>
              </a:xfrm>
              <a:prstGeom prst="parallelogram">
                <a:avLst/>
              </a:prstGeom>
              <a:gradFill flip="none" rotWithShape="1">
                <a:gsLst>
                  <a:gs pos="27000">
                    <a:srgbClr val="FF0000">
                      <a:alpha val="40000"/>
                    </a:srgbClr>
                  </a:gs>
                  <a:gs pos="77000">
                    <a:srgbClr val="FF0000">
                      <a:alpha val="0"/>
                    </a:srgbClr>
                  </a:gs>
                </a:gsLst>
                <a:lin ang="0" scaled="1"/>
                <a:tileRect/>
              </a:gradFill>
              <a:ln w="10382">
                <a:gradFill flip="none" rotWithShape="1">
                  <a:gsLst>
                    <a:gs pos="0">
                      <a:srgbClr val="FF0000">
                        <a:alpha val="34000"/>
                      </a:srgbClr>
                    </a:gs>
                    <a:gs pos="56000">
                      <a:srgbClr val="FF0000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  <a:effectLst/>
            </p:spPr>
            <p:txBody>
              <a:bodyPr rot="0" spcFirstLastPara="0" vertOverflow="overflow" horzOverflow="overflow" vert="horz" wrap="square" lIns="109637" tIns="54818" rIns="109637" bIns="54818" numCol="1" spcCol="0" rtlCol="0" fromWordArt="0" anchor="t" anchorCtr="0" forceAA="0" compatLnSpc="1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5755" b="0" i="0" u="none" strike="noStrike" kern="0" cap="none" spc="0" normalizeH="0" baseline="0" noProof="0" dirty="0">
                  <a:ln>
                    <a:noFill/>
                  </a:ln>
                  <a:noFill/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endParaRPr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>
              <a:off x="1928802" y="1201624"/>
              <a:ext cx="8368775" cy="430330"/>
            </a:xfrm>
            <a:prstGeom prst="rect">
              <a:avLst/>
            </a:prstGeom>
            <a:noFill/>
            <a:effectLst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06376"/>
                      </a:gs>
                      <a:gs pos="55000">
                        <a:srgbClr val="FF0000"/>
                      </a:gs>
                    </a:gsLst>
                    <a:lin ang="2700000" scaled="1"/>
                  </a:gra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红领巾争章，激励自主成长</a:t>
              </a:r>
              <a:endParaRPr kumimoji="0" lang="zh-CN" altLang="en-US" sz="2800" b="1" i="0" u="none" strike="noStrike" kern="1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06376"/>
                    </a:gs>
                    <a:gs pos="55000">
                      <a:srgbClr val="FF0000"/>
                    </a:gs>
                  </a:gsLst>
                  <a:lin ang="2700000" scaled="1"/>
                </a:gra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1509738" y="2026067"/>
            <a:ext cx="2409277" cy="1034379"/>
            <a:chOff x="1509738" y="2026067"/>
            <a:chExt cx="2409277" cy="1034379"/>
          </a:xfrm>
        </p:grpSpPr>
        <p:sp>
          <p:nvSpPr>
            <p:cNvPr id="54" name="平行四边形 53"/>
            <p:cNvSpPr/>
            <p:nvPr/>
          </p:nvSpPr>
          <p:spPr>
            <a:xfrm flipH="1" flipV="1">
              <a:off x="1509738" y="2308166"/>
              <a:ext cx="1750669" cy="752280"/>
            </a:xfrm>
            <a:prstGeom prst="parallelogram">
              <a:avLst>
                <a:gd name="adj" fmla="val 65708"/>
              </a:avLst>
            </a:prstGeom>
            <a:gradFill>
              <a:gsLst>
                <a:gs pos="66000">
                  <a:srgbClr val="F06376">
                    <a:alpha val="0"/>
                  </a:srgbClr>
                </a:gs>
                <a:gs pos="0">
                  <a:srgbClr val="FF0000">
                    <a:lumMod val="5000"/>
                    <a:lumOff val="95000"/>
                    <a:alpha val="0"/>
                  </a:srgbClr>
                </a:gs>
                <a:gs pos="100000">
                  <a:srgbClr val="F06376">
                    <a:alpha val="50000"/>
                  </a:srgbClr>
                </a:gs>
              </a:gsLst>
              <a:lin ang="17400000" scaled="0"/>
            </a:gradFill>
            <a:ln w="9525">
              <a:gradFill>
                <a:gsLst>
                  <a:gs pos="73000">
                    <a:srgbClr val="F06376">
                      <a:alpha val="0"/>
                    </a:srgbClr>
                  </a:gs>
                  <a:gs pos="0">
                    <a:srgbClr val="FF0000">
                      <a:lumMod val="5000"/>
                      <a:lumOff val="95000"/>
                      <a:alpha val="0"/>
                    </a:srgbClr>
                  </a:gs>
                  <a:gs pos="100000">
                    <a:srgbClr val="F06376"/>
                  </a:gs>
                </a:gsLst>
                <a:lin ang="17400000" scaled="0"/>
              </a:gradFill>
            </a:ln>
          </p:spPr>
          <p:style>
            <a:lnRef idx="2">
              <a:srgbClr val="FF0000">
                <a:shade val="50000"/>
              </a:srgbClr>
            </a:lnRef>
            <a:fillRef idx="1">
              <a:srgbClr val="FF0000"/>
            </a:fillRef>
            <a:effectRef idx="0">
              <a:srgbClr val="FF0000"/>
            </a:effectRef>
            <a:fontRef idx="minor">
              <a:sysClr val="window" lastClr="FFFFFF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1852567" y="2026067"/>
              <a:ext cx="1270000" cy="368935"/>
            </a:xfrm>
            <a:prstGeom prst="rect">
              <a:avLst/>
            </a:prstGeom>
            <a:noFill/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 kern="100">
                  <a:solidFill>
                    <a:prstClr val="black">
                      <a:lumMod val="75000"/>
                      <a:lumOff val="25000"/>
                    </a:prstClr>
                  </a:solidFill>
                  <a:latin typeface="思源黑体 CN Normal" panose="020B0400000000000000" charset="-122"/>
                  <a:cs typeface="华文中宋" panose="02010600040101010101" charset="-122"/>
                </a:rPr>
                <a:t>红领巾争章</a:t>
              </a:r>
              <a:endParaRPr lang="zh-CN" altLang="en-US" sz="2000" b="1" kern="100">
                <a:solidFill>
                  <a:prstClr val="black">
                    <a:lumMod val="75000"/>
                    <a:lumOff val="25000"/>
                  </a:prstClr>
                </a:solidFill>
                <a:latin typeface="思源黑体 CN Normal" panose="020B0400000000000000" charset="-122"/>
                <a:cs typeface="华文中宋" panose="02010600040101010101" charset="-122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1836200" y="2371868"/>
              <a:ext cx="988695" cy="676910"/>
            </a:xfrm>
            <a:prstGeom prst="rect">
              <a:avLst/>
            </a:prstGeom>
            <a:noFill/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1" i="0" u="none" strike="noStrike" kern="1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06376"/>
                      </a:gs>
                      <a:gs pos="70000">
                        <a:srgbClr val="FF0000"/>
                      </a:gs>
                    </a:gsLst>
                    <a:lin ang="2700000" scaled="1"/>
                  </a:gradFill>
                  <a:effectLst>
                    <a:reflection blurRad="6350" stA="25000" endPos="25000" dist="25400" dir="5400000" sy="-100000" algn="bl" rotWithShape="0"/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890</a:t>
              </a:r>
              <a:endParaRPr kumimoji="0" lang="en-US" altLang="zh-CN" sz="4400" b="1" i="0" u="none" strike="noStrike" kern="1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06376"/>
                    </a:gs>
                    <a:gs pos="70000">
                      <a:srgbClr val="FF0000"/>
                    </a:gs>
                  </a:gsLst>
                  <a:lin ang="2700000" scaled="1"/>
                </a:gradFill>
                <a:effectLst>
                  <a:reflection blurRad="6350" stA="25000" endPos="25000" dist="254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2897935" y="2614490"/>
              <a:ext cx="1021080" cy="307340"/>
            </a:xfrm>
            <a:prstGeom prst="rect">
              <a:avLst/>
            </a:prstGeom>
            <a:noFill/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06376"/>
                      </a:gs>
                      <a:gs pos="70000">
                        <a:srgbClr val="FF0000"/>
                      </a:gs>
                    </a:gsLst>
                    <a:lin ang="2700000" scaled="1"/>
                  </a:gra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星级队员</a:t>
              </a:r>
              <a:endParaRPr kumimoji="0" lang="zh-CN" altLang="en-US" sz="2000" b="1" i="0" u="none" strike="noStrike" kern="1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06376"/>
                    </a:gs>
                    <a:gs pos="70000">
                      <a:srgbClr val="FF0000"/>
                    </a:gs>
                  </a:gsLst>
                  <a:lin ang="2700000" scaled="1"/>
                </a:gra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</p:grpSp>
      <p:cxnSp>
        <p:nvCxnSpPr>
          <p:cNvPr id="58" name="直接连接符 57"/>
          <p:cNvCxnSpPr/>
          <p:nvPr/>
        </p:nvCxnSpPr>
        <p:spPr>
          <a:xfrm>
            <a:off x="4278159" y="2273256"/>
            <a:ext cx="0" cy="540000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  <a:miter lim="800000"/>
          </a:ln>
          <a:effectLst/>
        </p:spPr>
      </p:cxnSp>
      <p:cxnSp>
        <p:nvCxnSpPr>
          <p:cNvPr id="59" name="直接连接符 58"/>
          <p:cNvCxnSpPr/>
          <p:nvPr/>
        </p:nvCxnSpPr>
        <p:spPr>
          <a:xfrm>
            <a:off x="7913843" y="2273256"/>
            <a:ext cx="0" cy="540000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  <a:miter lim="800000"/>
          </a:ln>
          <a:effectLst/>
        </p:spPr>
      </p:cxnSp>
      <p:grpSp>
        <p:nvGrpSpPr>
          <p:cNvPr id="60" name="组合 59"/>
          <p:cNvGrpSpPr/>
          <p:nvPr/>
        </p:nvGrpSpPr>
        <p:grpSpPr>
          <a:xfrm>
            <a:off x="4384764" y="2026067"/>
            <a:ext cx="3437255" cy="1034379"/>
            <a:chOff x="4384764" y="2026067"/>
            <a:chExt cx="3437255" cy="1034379"/>
          </a:xfrm>
        </p:grpSpPr>
        <p:sp>
          <p:nvSpPr>
            <p:cNvPr id="61" name="平行四边形 60"/>
            <p:cNvSpPr/>
            <p:nvPr/>
          </p:nvSpPr>
          <p:spPr>
            <a:xfrm flipH="1" flipV="1">
              <a:off x="5145422" y="2308166"/>
              <a:ext cx="1750669" cy="752280"/>
            </a:xfrm>
            <a:prstGeom prst="parallelogram">
              <a:avLst>
                <a:gd name="adj" fmla="val 65708"/>
              </a:avLst>
            </a:prstGeom>
            <a:gradFill>
              <a:gsLst>
                <a:gs pos="66000">
                  <a:srgbClr val="F06376">
                    <a:alpha val="0"/>
                  </a:srgbClr>
                </a:gs>
                <a:gs pos="0">
                  <a:srgbClr val="FF0000">
                    <a:lumMod val="5000"/>
                    <a:lumOff val="95000"/>
                    <a:alpha val="0"/>
                  </a:srgbClr>
                </a:gs>
                <a:gs pos="100000">
                  <a:srgbClr val="F06376">
                    <a:alpha val="50000"/>
                  </a:srgbClr>
                </a:gs>
              </a:gsLst>
              <a:lin ang="17400000" scaled="0"/>
            </a:gradFill>
            <a:ln w="9525">
              <a:gradFill>
                <a:gsLst>
                  <a:gs pos="73000">
                    <a:srgbClr val="F06376">
                      <a:alpha val="0"/>
                    </a:srgbClr>
                  </a:gs>
                  <a:gs pos="0">
                    <a:srgbClr val="FF0000">
                      <a:lumMod val="5000"/>
                      <a:lumOff val="95000"/>
                      <a:alpha val="0"/>
                    </a:srgbClr>
                  </a:gs>
                  <a:gs pos="100000">
                    <a:srgbClr val="F06376"/>
                  </a:gs>
                </a:gsLst>
                <a:lin ang="17400000" scaled="0"/>
              </a:gradFill>
            </a:ln>
          </p:spPr>
          <p:style>
            <a:lnRef idx="2">
              <a:srgbClr val="FF0000">
                <a:shade val="50000"/>
              </a:srgbClr>
            </a:lnRef>
            <a:fillRef idx="1">
              <a:srgbClr val="FF0000"/>
            </a:fillRef>
            <a:effectRef idx="0">
              <a:srgbClr val="FF0000"/>
            </a:effectRef>
            <a:fontRef idx="minor">
              <a:sysClr val="window" lastClr="FFFFFF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5056451" y="2026067"/>
              <a:ext cx="2133600" cy="516255"/>
            </a:xfrm>
            <a:prstGeom prst="rect">
              <a:avLst/>
            </a:prstGeom>
            <a:noFill/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b="1" kern="100">
                  <a:solidFill>
                    <a:prstClr val="black">
                      <a:lumMod val="75000"/>
                      <a:lumOff val="25000"/>
                    </a:prstClr>
                  </a:solidFill>
                  <a:latin typeface="思源黑体 CN Normal" panose="020B0400000000000000" charset="-122"/>
                  <a:cs typeface="华文中宋" panose="02010600040101010101" charset="-122"/>
                </a:rPr>
                <a:t>树立身边榜样</a:t>
              </a:r>
              <a:endParaRPr lang="zh-CN" altLang="en-US" sz="2800" b="1" kern="100">
                <a:solidFill>
                  <a:prstClr val="black">
                    <a:lumMod val="75000"/>
                    <a:lumOff val="25000"/>
                  </a:prstClr>
                </a:solidFill>
                <a:latin typeface="思源黑体 CN Normal" panose="020B0400000000000000" charset="-122"/>
                <a:cs typeface="华文中宋" panose="02010600040101010101" charset="-122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4384764" y="2600742"/>
              <a:ext cx="3437255" cy="368935"/>
            </a:xfrm>
            <a:prstGeom prst="rect">
              <a:avLst/>
            </a:prstGeom>
            <a:noFill/>
            <a:effectLst/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06376"/>
                      </a:gs>
                      <a:gs pos="70000">
                        <a:srgbClr val="FF0000"/>
                      </a:gs>
                    </a:gsLst>
                    <a:lin ang="2700000" scaled="1"/>
                  </a:gradFill>
                  <a:effectLst>
                    <a:reflection blurRad="6350" stA="25000" endPos="25000" dist="25400" dir="5400000" sy="-100000" algn="bl" rotWithShape="0"/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被看见、被认可、被学习</a:t>
              </a:r>
              <a:endParaRPr kumimoji="0" lang="zh-CN" altLang="en-US" sz="2400" b="1" i="0" u="none" strike="noStrike" kern="1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06376"/>
                    </a:gs>
                    <a:gs pos="70000">
                      <a:srgbClr val="FF0000"/>
                    </a:gs>
                  </a:gsLst>
                  <a:lin ang="2700000" scaled="1"/>
                </a:gradFill>
                <a:effectLst>
                  <a:reflection blurRad="6350" stA="25000" endPos="25000" dist="254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7635636" y="2026067"/>
            <a:ext cx="2830195" cy="939129"/>
            <a:chOff x="8064261" y="2121317"/>
            <a:chExt cx="2830195" cy="939129"/>
          </a:xfrm>
        </p:grpSpPr>
        <p:sp>
          <p:nvSpPr>
            <p:cNvPr id="68" name="平行四边形 67"/>
            <p:cNvSpPr/>
            <p:nvPr/>
          </p:nvSpPr>
          <p:spPr>
            <a:xfrm flipH="1" flipV="1">
              <a:off x="8781104" y="2308166"/>
              <a:ext cx="1750669" cy="752280"/>
            </a:xfrm>
            <a:prstGeom prst="parallelogram">
              <a:avLst>
                <a:gd name="adj" fmla="val 65708"/>
              </a:avLst>
            </a:prstGeom>
            <a:gradFill>
              <a:gsLst>
                <a:gs pos="66000">
                  <a:srgbClr val="F06376">
                    <a:alpha val="0"/>
                  </a:srgbClr>
                </a:gs>
                <a:gs pos="0">
                  <a:srgbClr val="FF0000">
                    <a:lumMod val="5000"/>
                    <a:lumOff val="95000"/>
                    <a:alpha val="0"/>
                  </a:srgbClr>
                </a:gs>
                <a:gs pos="100000">
                  <a:srgbClr val="F06376">
                    <a:alpha val="50000"/>
                  </a:srgbClr>
                </a:gs>
              </a:gsLst>
              <a:lin ang="17400000" scaled="0"/>
            </a:gradFill>
            <a:ln w="9525">
              <a:gradFill>
                <a:gsLst>
                  <a:gs pos="73000">
                    <a:srgbClr val="F06376">
                      <a:alpha val="0"/>
                    </a:srgbClr>
                  </a:gs>
                  <a:gs pos="0">
                    <a:srgbClr val="FF0000">
                      <a:lumMod val="5000"/>
                      <a:lumOff val="95000"/>
                      <a:alpha val="0"/>
                    </a:srgbClr>
                  </a:gs>
                  <a:gs pos="100000">
                    <a:srgbClr val="F06376"/>
                  </a:gs>
                </a:gsLst>
                <a:lin ang="17400000" scaled="0"/>
              </a:gradFill>
            </a:ln>
          </p:spPr>
          <p:style>
            <a:lnRef idx="2">
              <a:srgbClr val="FF0000">
                <a:shade val="50000"/>
              </a:srgbClr>
            </a:lnRef>
            <a:fillRef idx="1">
              <a:srgbClr val="FF0000"/>
            </a:fillRef>
            <a:effectRef idx="0">
              <a:srgbClr val="FF0000"/>
            </a:effectRef>
            <a:fontRef idx="minor">
              <a:sysClr val="window" lastClr="FFFFFF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8997076" y="2121317"/>
              <a:ext cx="1524000" cy="359410"/>
            </a:xfrm>
            <a:prstGeom prst="rect">
              <a:avLst/>
            </a:prstGeom>
            <a:noFill/>
            <a:effectLst/>
          </p:spPr>
          <p:txBody>
            <a:bodyPr wrap="none" lIns="0" tIns="0" rIns="0" bIns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 kern="100">
                  <a:solidFill>
                    <a:prstClr val="black">
                      <a:lumMod val="75000"/>
                      <a:lumOff val="25000"/>
                    </a:prstClr>
                  </a:solidFill>
                  <a:latin typeface="思源黑体 CN Normal" panose="020B0400000000000000" charset="-122"/>
                  <a:cs typeface="华文中宋" panose="02010600040101010101" charset="-122"/>
                </a:rPr>
                <a:t>营造良好队风</a:t>
              </a:r>
              <a:endParaRPr lang="zh-CN" altLang="en-US" sz="2000" b="1" kern="100">
                <a:solidFill>
                  <a:prstClr val="black">
                    <a:lumMod val="75000"/>
                    <a:lumOff val="25000"/>
                  </a:prstClr>
                </a:solidFill>
                <a:latin typeface="思源黑体 CN Normal" panose="020B0400000000000000" charset="-122"/>
                <a:cs typeface="华文中宋" panose="02010600040101010101" charset="-122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8064261" y="2505492"/>
              <a:ext cx="2830195" cy="430530"/>
            </a:xfrm>
            <a:prstGeom prst="rect">
              <a:avLst/>
            </a:prstGeom>
            <a:noFill/>
            <a:effectLst/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06376"/>
                      </a:gs>
                      <a:gs pos="70000">
                        <a:srgbClr val="FF0000"/>
                      </a:gs>
                    </a:gsLst>
                    <a:lin ang="2700000" scaled="1"/>
                  </a:gradFill>
                  <a:effectLst>
                    <a:reflection blurRad="6350" stA="25000" endPos="25000" dist="25400" dir="5400000" sy="-100000" algn="bl" rotWithShape="0"/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榜样就在身边</a:t>
              </a:r>
              <a:endParaRPr kumimoji="0" lang="zh-CN" altLang="en-US" sz="2800" b="1" i="0" u="none" strike="noStrike" kern="1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06376"/>
                    </a:gs>
                    <a:gs pos="70000">
                      <a:srgbClr val="FF0000"/>
                    </a:gs>
                  </a:gsLst>
                  <a:lin ang="2700000" scaled="1"/>
                </a:gradFill>
                <a:effectLst>
                  <a:reflection blurRad="6350" stA="25000" endPos="25000" dist="254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</p:grpSp>
      <p:pic>
        <p:nvPicPr>
          <p:cNvPr id="9" name="图片 8" descr="微信图片_202504081220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590" y="208280"/>
            <a:ext cx="527685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99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-#ppt_w/2*cos(ppt_r/180*pi))*((1.5-1.5*$)^2-(1.5-1.5*$)^3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5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(-#ppt_h/2*cos(ppt_r/180*pi))*((1.5-1.5*$)^2-(1.5-1.5*$)^3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6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-#ppt_h)*((1.5-1.5*$)^2-(1.5-1.5*$)^3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7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-#ppt_w)*((1.5-1.5*$)^2-(1.5-1.5*$)^3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299"/>
                            </p:stCondLst>
                            <p:childTnLst>
                              <p:par>
                                <p:cTn id="19" presetID="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#ppt_w*((1.5-1.5*$)^3-(1.5-1.5*$)^2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2" dur="7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#ppt_w*((1.5-1.5*$)^3-(1.5-1.5*$)^2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31" dur="7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99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699"/>
                            </p:stCondLst>
                            <p:childTnLst>
                              <p:par>
                                <p:cTn id="37" presetID="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#ppt_w*((1.5-1.5*$)^3-(1.5-1.5*$)^2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40" dur="7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build="allAtOnce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微信图片_20220929145001"/>
          <p:cNvPicPr>
            <a:picLocks noChangeAspect="1"/>
          </p:cNvPicPr>
          <p:nvPr/>
        </p:nvPicPr>
        <p:blipFill>
          <a:blip r:embed="rId1">
            <a:lum contrast="6000"/>
          </a:blip>
          <a:srcRect t="55982"/>
          <a:stretch>
            <a:fillRect/>
          </a:stretch>
        </p:blipFill>
        <p:spPr>
          <a:xfrm>
            <a:off x="0" y="3913639"/>
            <a:ext cx="12213590" cy="307245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639"/>
            <a:ext cx="12192000" cy="6096000"/>
          </a:xfrm>
          <a:prstGeom prst="rect">
            <a:avLst/>
          </a:prstGeom>
        </p:spPr>
      </p:pic>
      <p:pic>
        <p:nvPicPr>
          <p:cNvPr id="4" name="图片 3" descr="山河"/>
          <p:cNvPicPr>
            <a:picLocks noChangeAspect="1"/>
          </p:cNvPicPr>
          <p:nvPr/>
        </p:nvPicPr>
        <p:blipFill>
          <a:blip r:embed="rId3"/>
          <a:srcRect t="9052" r="5120"/>
          <a:stretch>
            <a:fillRect/>
          </a:stretch>
        </p:blipFill>
        <p:spPr>
          <a:xfrm>
            <a:off x="329161" y="3903167"/>
            <a:ext cx="11931650" cy="2306956"/>
          </a:xfrm>
          <a:prstGeom prst="rect">
            <a:avLst/>
          </a:prstGeom>
        </p:spPr>
      </p:pic>
      <p:sp>
        <p:nvSpPr>
          <p:cNvPr id="9" name="文本框 5"/>
          <p:cNvSpPr txBox="1"/>
          <p:nvPr/>
        </p:nvSpPr>
        <p:spPr>
          <a:xfrm>
            <a:off x="4253785" y="4122616"/>
            <a:ext cx="363728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endParaRPr lang="zh-CN" altLang="en-US" sz="2000" b="1" dirty="0">
              <a:solidFill>
                <a:srgbClr val="86543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21" name="圆角矩形 10"/>
          <p:cNvSpPr/>
          <p:nvPr/>
        </p:nvSpPr>
        <p:spPr>
          <a:xfrm>
            <a:off x="4973205" y="951973"/>
            <a:ext cx="2316293" cy="54585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1DE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</a:t>
            </a:r>
            <a:r>
              <a:rPr lang="zh-CN" altLang="en-US" sz="28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四部分</a:t>
            </a:r>
            <a:endParaRPr lang="zh-CN" altLang="en-US" sz="2800" spc="300" dirty="0">
              <a:cs typeface="汉仪旗黑-55简" panose="00020600040101010101" charset="-128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510747" y="663809"/>
            <a:ext cx="1858677" cy="1169337"/>
          </a:xfrm>
          <a:prstGeom prst="rect">
            <a:avLst/>
          </a:prstGeom>
        </p:spPr>
      </p:pic>
      <p:sp>
        <p:nvSpPr>
          <p:cNvPr id="40" name="文本框 4"/>
          <p:cNvSpPr txBox="1"/>
          <p:nvPr/>
        </p:nvSpPr>
        <p:spPr>
          <a:xfrm>
            <a:off x="3478530" y="3799840"/>
            <a:ext cx="546671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40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</a:rPr>
              <a:t>——固本强基添保障</a:t>
            </a:r>
            <a:endParaRPr lang="zh-CN" altLang="en-US" sz="40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602105" y="1925320"/>
            <a:ext cx="10102215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 fontAlgn="auto">
              <a:lnSpc>
                <a:spcPct val="100000"/>
              </a:lnSpc>
              <a:buClrTx/>
              <a:buSzTx/>
              <a:buFontTx/>
              <a:defRPr sz="360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汉仪旗黑-55简" panose="00020600040101010101" charset="-128"/>
              </a:defRPr>
            </a:lvl1pPr>
          </a:lstStyle>
          <a:p>
            <a:pPr algn="ctr"/>
            <a:r>
              <a:rPr lang="zh-CN" altLang="en-US" sz="11500" dirty="0"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强组织凝聚力</a:t>
            </a:r>
            <a:endParaRPr lang="zh-CN" altLang="en-US" sz="11500" dirty="0">
              <a:effectLst/>
              <a:latin typeface="字魂白鸽天行体(商用需授权)" panose="00000500000000000000" charset="-122"/>
              <a:ea typeface="字魂白鸽天行体(商用需授权)" panose="00000500000000000000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5" t="19144" r="44121" b="57700"/>
          <a:stretch>
            <a:fillRect/>
          </a:stretch>
        </p:blipFill>
        <p:spPr>
          <a:xfrm>
            <a:off x="9863562" y="357314"/>
            <a:ext cx="1559489" cy="932305"/>
          </a:xfrm>
          <a:prstGeom prst="rect">
            <a:avLst/>
          </a:prstGeom>
        </p:spPr>
      </p:pic>
      <p:pic>
        <p:nvPicPr>
          <p:cNvPr id="96" name="图片 95" descr="微信图片_202504081220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090" y="222885"/>
            <a:ext cx="504825" cy="618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/>
          <p:cNvSpPr txBox="1"/>
          <p:nvPr/>
        </p:nvSpPr>
        <p:spPr>
          <a:xfrm>
            <a:off x="1263650" y="340995"/>
            <a:ext cx="641032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强组织凝聚力——固本强基添保障</a:t>
            </a:r>
            <a:endParaRPr lang="zh-CN" altLang="en-US" sz="3200" kern="100" dirty="0">
              <a:solidFill>
                <a:srgbClr val="5B2E1D"/>
              </a:solidFill>
              <a:effectLst/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 rot="0">
            <a:off x="615950" y="273685"/>
            <a:ext cx="800735" cy="712470"/>
            <a:chOff x="747" y="341"/>
            <a:chExt cx="1261" cy="1122"/>
          </a:xfrm>
        </p:grpSpPr>
        <p:sp>
          <p:nvSpPr>
            <p:cNvPr id="4" name="文本框 2"/>
            <p:cNvSpPr txBox="1"/>
            <p:nvPr/>
          </p:nvSpPr>
          <p:spPr>
            <a:xfrm>
              <a:off x="748" y="350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>
                  <a:ln w="38100">
                    <a:solidFill>
                      <a:srgbClr val="6B3C24"/>
                    </a:solidFill>
                  </a:ln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04</a:t>
              </a:r>
              <a:endParaRPr lang="en-US" altLang="zh-CN" sz="4000">
                <a:ln w="38100">
                  <a:solidFill>
                    <a:srgbClr val="6B3C24"/>
                  </a:solidFill>
                </a:ln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  <p:sp>
          <p:nvSpPr>
            <p:cNvPr id="6" name="文本框 3"/>
            <p:cNvSpPr txBox="1"/>
            <p:nvPr/>
          </p:nvSpPr>
          <p:spPr>
            <a:xfrm>
              <a:off x="747" y="341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 dirty="0"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04</a:t>
              </a:r>
              <a:endParaRPr lang="en-US" altLang="zh-CN" sz="4000" dirty="0"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-450140" y="3631990"/>
            <a:ext cx="13558949" cy="2162651"/>
            <a:chOff x="-450140" y="3631990"/>
            <a:chExt cx="13558949" cy="2162651"/>
          </a:xfrm>
        </p:grpSpPr>
        <p:pic>
          <p:nvPicPr>
            <p:cNvPr id="91" name="图片 90"/>
            <p:cNvPicPr/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50140" y="3631990"/>
              <a:ext cx="13558949" cy="2162651"/>
            </a:xfrm>
            <a:prstGeom prst="rect">
              <a:avLst/>
            </a:prstGeom>
            <a:effectLst/>
          </p:spPr>
        </p:pic>
        <p:pic>
          <p:nvPicPr>
            <p:cNvPr id="155" name="图片 154"/>
            <p:cNvPicPr/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50140" y="3631990"/>
              <a:ext cx="13558949" cy="2162651"/>
            </a:xfrm>
            <a:prstGeom prst="rect">
              <a:avLst/>
            </a:prstGeom>
            <a:effectLst/>
          </p:spPr>
        </p:pic>
      </p:grpSp>
      <p:grpSp>
        <p:nvGrpSpPr>
          <p:cNvPr id="9" name="组合 8"/>
          <p:cNvGrpSpPr/>
          <p:nvPr/>
        </p:nvGrpSpPr>
        <p:grpSpPr>
          <a:xfrm>
            <a:off x="498891" y="3290644"/>
            <a:ext cx="3174573" cy="3888373"/>
            <a:chOff x="484377" y="3272538"/>
            <a:chExt cx="3174573" cy="3888373"/>
          </a:xfrm>
        </p:grpSpPr>
        <p:sp>
          <p:nvSpPr>
            <p:cNvPr id="121" name="矩形: 圆角 120"/>
            <p:cNvSpPr/>
            <p:nvPr>
              <p:custDataLst>
                <p:tags r:id="rId2"/>
              </p:custDataLst>
            </p:nvPr>
          </p:nvSpPr>
          <p:spPr>
            <a:xfrm>
              <a:off x="484377" y="3527783"/>
              <a:ext cx="3174573" cy="2962611"/>
            </a:xfrm>
            <a:prstGeom prst="roundRect">
              <a:avLst>
                <a:gd name="adj" fmla="val 2827"/>
              </a:avLst>
            </a:prstGeom>
            <a:gradFill>
              <a:gsLst>
                <a:gs pos="70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18511" cap="flat" cmpd="sng" algn="ctr">
              <a:gradFill flip="none" rotWithShape="1">
                <a:gsLst>
                  <a:gs pos="0">
                    <a:srgbClr val="E74417"/>
                  </a:gs>
                  <a:gs pos="100000">
                    <a:srgbClr val="E74417">
                      <a:alpha val="0"/>
                    </a:srgbClr>
                  </a:gs>
                </a:gsLst>
                <a:lin ang="5400000" scaled="1"/>
                <a:tileRect/>
              </a:gradFill>
              <a:prstDash val="solid"/>
              <a:miter lim="800000"/>
            </a:ln>
            <a:effectLst>
              <a:outerShdw blurRad="379831" dist="154745" dir="5400000" sx="96000" sy="96000" algn="t" rotWithShape="0">
                <a:srgbClr val="E74417">
                  <a:lumMod val="75000"/>
                  <a:alpha val="30000"/>
                </a:srgbClr>
              </a:outerShdw>
            </a:effectLst>
          </p:spPr>
          <p:txBody>
            <a:bodyPr wrap="square" lIns="101288" tIns="50644" rIns="101288" bIns="50644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endParaRPr kumimoji="0" lang="zh-CN" altLang="en-US" sz="19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122" name="缺角矩形 121"/>
            <p:cNvSpPr/>
            <p:nvPr>
              <p:custDataLst>
                <p:tags r:id="rId3"/>
              </p:custDataLst>
            </p:nvPr>
          </p:nvSpPr>
          <p:spPr>
            <a:xfrm>
              <a:off x="1099452" y="3272538"/>
              <a:ext cx="1944422" cy="512959"/>
            </a:xfrm>
            <a:prstGeom prst="plaque">
              <a:avLst/>
            </a:prstGeom>
            <a:blipFill>
              <a:blip r:embed="rId4"/>
              <a:tile tx="0" ty="0" sx="100000" sy="100000" flip="none" algn="ctr"/>
            </a:blipFill>
            <a:ln w="13343">
              <a:solidFill>
                <a:srgbClr val="C21C1C">
                  <a:lumMod val="20000"/>
                  <a:lumOff val="80000"/>
                </a:srgbClr>
              </a:solidFill>
            </a:ln>
            <a:effectLst>
              <a:outerShdw blurRad="40028" dist="26685" dir="5400000" algn="ctr" rotWithShape="0">
                <a:srgbClr val="E74417">
                  <a:lumMod val="60000"/>
                  <a:lumOff val="40000"/>
                  <a:alpha val="50000"/>
                </a:srgbClr>
              </a:outerShdw>
            </a:effectLst>
          </p:spPr>
          <p:txBody>
            <a:bodyPr rot="0" spcFirstLastPara="0" vertOverflow="overflow" horzOverflow="overflow" vert="horz" wrap="square" lIns="96067" tIns="48033" rIns="96067" bIns="48033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1890" dirty="0">
                <a:solidFill>
                  <a:srgbClr val="FFFFFF"/>
                </a:solidFill>
                <a:cs typeface="思源黑体 CN Medium" panose="020B0600000000000000" pitchFamily="34" charset="-122"/>
              </a:endParaRPr>
            </a:p>
          </p:txBody>
        </p:sp>
        <p:sp>
          <p:nvSpPr>
            <p:cNvPr id="124" name="文本框 123"/>
            <p:cNvSpPr txBox="1"/>
            <p:nvPr>
              <p:custDataLst>
                <p:tags r:id="rId5"/>
              </p:custDataLst>
            </p:nvPr>
          </p:nvSpPr>
          <p:spPr>
            <a:xfrm>
              <a:off x="1373798" y="3295755"/>
              <a:ext cx="1395730" cy="463550"/>
            </a:xfrm>
            <a:prstGeom prst="rect">
              <a:avLst/>
            </a:prstGeom>
            <a:noFill/>
            <a:effectLst/>
          </p:spPr>
          <p:txBody>
            <a:bodyPr wrap="none" lIns="106619" tIns="53310" rIns="106619" bIns="53310">
              <a:spAutoFit/>
            </a:bodyPr>
            <a:lstStyle>
              <a:defPPr>
                <a:defRPr lang="zh-CN"/>
              </a:defPPr>
              <a:lvl1pPr algn="ctr">
                <a:defRPr sz="3200" spc="-400">
                  <a:blipFill dpi="0" rotWithShape="1">
                    <a:blip r:embed="rId6"/>
                    <a:srcRect/>
                    <a:tile tx="-1073150" ty="0" sx="100000" sy="100000" flip="none" algn="ctr"/>
                  </a:blipFill>
                  <a:effectLst>
                    <a:outerShdw blurRad="50800" dist="76200" dir="2700000" algn="tl" rotWithShape="0">
                      <a:srgbClr val="000000">
                        <a:alpha val="40000"/>
                      </a:srgbClr>
                    </a:outerShdw>
                  </a:effectLst>
                  <a:latin typeface="演示霸榜 Bold" panose="02000600000000000000" pitchFamily="2" charset="-122"/>
                  <a:ea typeface="演示霸榜 Bold" panose="02000600000000000000" pitchFamily="2" charset="-122"/>
                  <a:cs typeface="演示霸榜 Bold" panose="020006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33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59233" dist="44424" dir="2700011" algn="tl" rotWithShape="0">
                      <a:srgbClr val="E74417">
                        <a:lumMod val="75000"/>
                        <a:alpha val="40000"/>
                      </a:srgbClr>
                    </a:outerShdw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思源黑体 CN Medium" panose="020B0600000000000000" pitchFamily="34" charset="-122"/>
                </a:rPr>
                <a:t>队伍建设</a:t>
              </a:r>
              <a:endParaRPr kumimoji="0" lang="zh-CN" altLang="en-US" sz="233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9233" dist="44424" dir="2700011" algn="tl" rotWithShape="0">
                    <a:srgbClr val="E74417">
                      <a:lumMod val="75000"/>
                      <a:alpha val="40000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125" name="矩形 124"/>
            <p:cNvSpPr/>
            <p:nvPr/>
          </p:nvSpPr>
          <p:spPr>
            <a:xfrm>
              <a:off x="600006" y="4606820"/>
              <a:ext cx="2943314" cy="2554091"/>
            </a:xfrm>
            <a:prstGeom prst="rect">
              <a:avLst/>
            </a:prstGeom>
            <a:gradFill flip="none" rotWithShape="1">
              <a:gsLst>
                <a:gs pos="0">
                  <a:srgbClr val="C21C1C">
                    <a:lumMod val="20000"/>
                    <a:lumOff val="80000"/>
                    <a:alpha val="0"/>
                  </a:srgbClr>
                </a:gs>
                <a:gs pos="48000">
                  <a:srgbClr val="C21C1C">
                    <a:alpha val="1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</p:spPr>
          <p:style>
            <a:lnRef idx="2">
              <a:srgbClr val="E74417">
                <a:shade val="15000"/>
              </a:srgbClr>
            </a:lnRef>
            <a:fillRef idx="1">
              <a:srgbClr val="E74417"/>
            </a:fillRef>
            <a:effectRef idx="0">
              <a:srgbClr val="E74417"/>
            </a:effectRef>
            <a:fontRef idx="minor">
              <a:srgbClr val="FFFFFF"/>
            </a:fontRef>
          </p:style>
          <p:txBody>
            <a:bodyPr lIns="106619" tIns="53310" rIns="106619" bIns="5331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cxnSp>
          <p:nvCxnSpPr>
            <p:cNvPr id="136" name="直接连接符 135"/>
            <p:cNvCxnSpPr/>
            <p:nvPr/>
          </p:nvCxnSpPr>
          <p:spPr>
            <a:xfrm>
              <a:off x="601444" y="4592312"/>
              <a:ext cx="2940439" cy="0"/>
            </a:xfrm>
            <a:prstGeom prst="line">
              <a:avLst/>
            </a:prstGeom>
            <a:ln w="29616" cap="rnd">
              <a:solidFill>
                <a:srgbClr val="C21C1C"/>
              </a:solidFill>
            </a:ln>
            <a:effectLst/>
          </p:spPr>
          <p:style>
            <a:lnRef idx="2">
              <a:srgbClr val="E74417"/>
            </a:lnRef>
            <a:fillRef idx="0">
              <a:srgbClr val="E74417"/>
            </a:fillRef>
            <a:effectRef idx="1">
              <a:srgbClr val="E74417"/>
            </a:effectRef>
            <a:fontRef idx="minor">
              <a:srgbClr val="000000"/>
            </a:fontRef>
          </p:style>
        </p:cxnSp>
        <p:sp>
          <p:nvSpPr>
            <p:cNvPr id="137" name="文本框 136"/>
            <p:cNvSpPr txBox="1"/>
            <p:nvPr/>
          </p:nvSpPr>
          <p:spPr>
            <a:xfrm>
              <a:off x="494889" y="3864265"/>
              <a:ext cx="3153549" cy="659130"/>
            </a:xfrm>
            <a:prstGeom prst="rect">
              <a:avLst/>
            </a:prstGeom>
            <a:noFill/>
            <a:effectLst/>
          </p:spPr>
          <p:txBody>
            <a:bodyPr wrap="square" lIns="106619" tIns="53310" rIns="106619" bIns="53310">
              <a:spAutoFit/>
            </a:bodyPr>
            <a:lstStyle/>
            <a:p>
              <a:pPr algn="ctr">
                <a:spcBef>
                  <a:spcPts val="200"/>
                </a:spcBef>
                <a:defRPr/>
              </a:pPr>
              <a:r>
                <a:rPr lang="zh-CN" altLang="en-US" b="1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Medium" panose="020B0600000000000000" pitchFamily="34" charset="-122"/>
                </a:rPr>
                <a:t>辅导员强，则少先队强；队伍带得好，育人才有底气</a:t>
              </a:r>
              <a:endParaRPr lang="zh-CN" altLang="en-US" b="1" dirty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思源黑体 CN Medium" panose="020B0600000000000000" pitchFamily="34" charset="-122"/>
              </a:endParaRPr>
            </a:p>
          </p:txBody>
        </p:sp>
        <p:pic>
          <p:nvPicPr>
            <p:cNvPr id="120" name="设计师康帅原创作品-倒卖必究28-1"/>
            <p:cNvPicPr preferRelativeResize="0"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rcRect t="8517" b="8517"/>
            <a:stretch>
              <a:fillRect/>
            </a:stretch>
          </p:blipFill>
          <p:spPr>
            <a:xfrm>
              <a:off x="727679" y="4745518"/>
              <a:ext cx="2687968" cy="1673001"/>
            </a:xfrm>
            <a:prstGeom prst="roundRect">
              <a:avLst>
                <a:gd name="adj" fmla="val 3124"/>
              </a:avLst>
            </a:prstGeom>
            <a:blipFill rotWithShape="1">
              <a:blip r:embed="rId8"/>
              <a:stretch>
                <a:fillRect/>
              </a:stretch>
            </a:blipFill>
            <a:ln w="13343">
              <a:solidFill>
                <a:srgbClr val="C21C1C">
                  <a:lumMod val="20000"/>
                  <a:lumOff val="80000"/>
                </a:srgbClr>
              </a:solidFill>
            </a:ln>
            <a:effectLst>
              <a:outerShdw blurRad="40028" dist="26685" dir="5400000" algn="ctr" rotWithShape="0">
                <a:srgbClr val="E74417">
                  <a:lumMod val="60000"/>
                  <a:lumOff val="40000"/>
                  <a:alpha val="50000"/>
                </a:srgbClr>
              </a:outerShdw>
            </a:effectLst>
          </p:spPr>
        </p:pic>
      </p:grpSp>
      <p:grpSp>
        <p:nvGrpSpPr>
          <p:cNvPr id="227" name="组合 226"/>
          <p:cNvGrpSpPr/>
          <p:nvPr/>
        </p:nvGrpSpPr>
        <p:grpSpPr>
          <a:xfrm>
            <a:off x="8517265" y="3290644"/>
            <a:ext cx="3174573" cy="3888373"/>
            <a:chOff x="484377" y="3272538"/>
            <a:chExt cx="3174573" cy="3888373"/>
          </a:xfrm>
        </p:grpSpPr>
        <p:sp>
          <p:nvSpPr>
            <p:cNvPr id="228" name="矩形: 圆角 227"/>
            <p:cNvSpPr/>
            <p:nvPr>
              <p:custDataLst>
                <p:tags r:id="rId9"/>
              </p:custDataLst>
            </p:nvPr>
          </p:nvSpPr>
          <p:spPr>
            <a:xfrm>
              <a:off x="484377" y="3527783"/>
              <a:ext cx="3174573" cy="2962611"/>
            </a:xfrm>
            <a:prstGeom prst="roundRect">
              <a:avLst>
                <a:gd name="adj" fmla="val 2827"/>
              </a:avLst>
            </a:prstGeom>
            <a:gradFill>
              <a:gsLst>
                <a:gs pos="70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18511" cap="flat" cmpd="sng" algn="ctr">
              <a:gradFill flip="none" rotWithShape="1">
                <a:gsLst>
                  <a:gs pos="0">
                    <a:srgbClr val="E74417"/>
                  </a:gs>
                  <a:gs pos="100000">
                    <a:srgbClr val="E74417">
                      <a:alpha val="0"/>
                    </a:srgbClr>
                  </a:gs>
                </a:gsLst>
                <a:lin ang="5400000" scaled="1"/>
                <a:tileRect/>
              </a:gradFill>
              <a:prstDash val="solid"/>
              <a:miter lim="800000"/>
            </a:ln>
            <a:effectLst>
              <a:outerShdw blurRad="379831" dist="154745" dir="5400000" sx="96000" sy="96000" algn="t" rotWithShape="0">
                <a:srgbClr val="E74417">
                  <a:lumMod val="75000"/>
                  <a:alpha val="30000"/>
                </a:srgbClr>
              </a:outerShdw>
            </a:effectLst>
          </p:spPr>
          <p:txBody>
            <a:bodyPr wrap="square" lIns="101288" tIns="50644" rIns="101288" bIns="50644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endParaRPr kumimoji="0" lang="zh-CN" altLang="en-US" sz="19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29" name="缺角矩形 228"/>
            <p:cNvSpPr/>
            <p:nvPr>
              <p:custDataLst>
                <p:tags r:id="rId10"/>
              </p:custDataLst>
            </p:nvPr>
          </p:nvSpPr>
          <p:spPr>
            <a:xfrm>
              <a:off x="1099452" y="3272538"/>
              <a:ext cx="1944422" cy="512959"/>
            </a:xfrm>
            <a:prstGeom prst="plaque">
              <a:avLst/>
            </a:prstGeom>
            <a:blipFill>
              <a:blip r:embed="rId4"/>
              <a:tile tx="0" ty="0" sx="100000" sy="100000" flip="none" algn="ctr"/>
            </a:blipFill>
            <a:ln w="13343">
              <a:solidFill>
                <a:srgbClr val="C21C1C">
                  <a:lumMod val="20000"/>
                  <a:lumOff val="80000"/>
                </a:srgbClr>
              </a:solidFill>
            </a:ln>
            <a:effectLst>
              <a:outerShdw blurRad="40028" dist="26685" dir="5400000" algn="ctr" rotWithShape="0">
                <a:srgbClr val="E74417">
                  <a:lumMod val="60000"/>
                  <a:lumOff val="40000"/>
                  <a:alpha val="50000"/>
                </a:srgbClr>
              </a:outerShdw>
            </a:effectLst>
          </p:spPr>
          <p:txBody>
            <a:bodyPr rot="0" spcFirstLastPara="0" vertOverflow="overflow" horzOverflow="overflow" vert="horz" wrap="square" lIns="96067" tIns="48033" rIns="96067" bIns="48033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1890" dirty="0">
                <a:solidFill>
                  <a:srgbClr val="FFFFFF"/>
                </a:solidFill>
                <a:cs typeface="思源黑体 CN Medium" panose="020B0600000000000000" pitchFamily="34" charset="-122"/>
              </a:endParaRPr>
            </a:p>
          </p:txBody>
        </p:sp>
        <p:sp>
          <p:nvSpPr>
            <p:cNvPr id="230" name="文本框 229"/>
            <p:cNvSpPr txBox="1"/>
            <p:nvPr>
              <p:custDataLst>
                <p:tags r:id="rId11"/>
              </p:custDataLst>
            </p:nvPr>
          </p:nvSpPr>
          <p:spPr>
            <a:xfrm>
              <a:off x="1373798" y="3295755"/>
              <a:ext cx="1395730" cy="463550"/>
            </a:xfrm>
            <a:prstGeom prst="rect">
              <a:avLst/>
            </a:prstGeom>
            <a:noFill/>
            <a:effectLst/>
          </p:spPr>
          <p:txBody>
            <a:bodyPr wrap="none" lIns="106619" tIns="53310" rIns="106619" bIns="53310">
              <a:spAutoFit/>
            </a:bodyPr>
            <a:lstStyle>
              <a:defPPr>
                <a:defRPr lang="zh-CN"/>
              </a:defPPr>
              <a:lvl1pPr algn="ctr">
                <a:defRPr sz="3200" spc="-400">
                  <a:blipFill dpi="0" rotWithShape="1">
                    <a:blip r:embed="rId6"/>
                    <a:srcRect/>
                    <a:tile tx="-1073150" ty="0" sx="100000" sy="100000" flip="none" algn="ctr"/>
                  </a:blipFill>
                  <a:effectLst>
                    <a:outerShdw blurRad="50800" dist="76200" dir="2700000" algn="tl" rotWithShape="0">
                      <a:srgbClr val="000000">
                        <a:alpha val="40000"/>
                      </a:srgbClr>
                    </a:outerShdw>
                  </a:effectLst>
                  <a:latin typeface="演示霸榜 Bold" panose="02000600000000000000" pitchFamily="2" charset="-122"/>
                  <a:ea typeface="演示霸榜 Bold" panose="02000600000000000000" pitchFamily="2" charset="-122"/>
                  <a:cs typeface="演示霸榜 Bold" panose="020006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33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59233" dist="44424" dir="2700011" algn="tl" rotWithShape="0">
                      <a:srgbClr val="E74417">
                        <a:lumMod val="75000"/>
                        <a:alpha val="40000"/>
                      </a:srgbClr>
                    </a:outerShdw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思源黑体 CN Medium" panose="020B0600000000000000" pitchFamily="34" charset="-122"/>
                </a:rPr>
                <a:t>协同育人</a:t>
              </a:r>
              <a:endParaRPr kumimoji="0" lang="zh-CN" altLang="en-US" sz="233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9233" dist="44424" dir="2700011" algn="tl" rotWithShape="0">
                    <a:srgbClr val="E74417">
                      <a:lumMod val="75000"/>
                      <a:alpha val="40000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31" name="矩形 230"/>
            <p:cNvSpPr/>
            <p:nvPr/>
          </p:nvSpPr>
          <p:spPr>
            <a:xfrm>
              <a:off x="600006" y="4606820"/>
              <a:ext cx="2943314" cy="2554091"/>
            </a:xfrm>
            <a:prstGeom prst="rect">
              <a:avLst/>
            </a:prstGeom>
            <a:gradFill flip="none" rotWithShape="1">
              <a:gsLst>
                <a:gs pos="0">
                  <a:srgbClr val="C21C1C">
                    <a:lumMod val="20000"/>
                    <a:lumOff val="80000"/>
                    <a:alpha val="0"/>
                  </a:srgbClr>
                </a:gs>
                <a:gs pos="48000">
                  <a:srgbClr val="C21C1C">
                    <a:alpha val="1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</p:spPr>
          <p:style>
            <a:lnRef idx="2">
              <a:srgbClr val="E74417">
                <a:shade val="15000"/>
              </a:srgbClr>
            </a:lnRef>
            <a:fillRef idx="1">
              <a:srgbClr val="E74417"/>
            </a:fillRef>
            <a:effectRef idx="0">
              <a:srgbClr val="E74417"/>
            </a:effectRef>
            <a:fontRef idx="minor">
              <a:srgbClr val="FFFFFF"/>
            </a:fontRef>
          </p:style>
          <p:txBody>
            <a:bodyPr lIns="106619" tIns="53310" rIns="106619" bIns="5331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cxnSp>
          <p:nvCxnSpPr>
            <p:cNvPr id="232" name="直接连接符 231"/>
            <p:cNvCxnSpPr/>
            <p:nvPr/>
          </p:nvCxnSpPr>
          <p:spPr>
            <a:xfrm>
              <a:off x="601444" y="4592312"/>
              <a:ext cx="2940439" cy="0"/>
            </a:xfrm>
            <a:prstGeom prst="line">
              <a:avLst/>
            </a:prstGeom>
            <a:ln w="29616" cap="rnd">
              <a:solidFill>
                <a:srgbClr val="C21C1C"/>
              </a:solidFill>
            </a:ln>
            <a:effectLst/>
          </p:spPr>
          <p:style>
            <a:lnRef idx="2">
              <a:srgbClr val="E74417"/>
            </a:lnRef>
            <a:fillRef idx="0">
              <a:srgbClr val="E74417"/>
            </a:fillRef>
            <a:effectRef idx="1">
              <a:srgbClr val="E74417"/>
            </a:effectRef>
            <a:fontRef idx="minor">
              <a:srgbClr val="000000"/>
            </a:fontRef>
          </p:style>
        </p:cxnSp>
        <p:sp>
          <p:nvSpPr>
            <p:cNvPr id="233" name="文本框 232"/>
            <p:cNvSpPr txBox="1"/>
            <p:nvPr/>
          </p:nvSpPr>
          <p:spPr>
            <a:xfrm>
              <a:off x="494889" y="3864265"/>
              <a:ext cx="3153549" cy="659130"/>
            </a:xfrm>
            <a:prstGeom prst="rect">
              <a:avLst/>
            </a:prstGeom>
            <a:noFill/>
            <a:effectLst/>
          </p:spPr>
          <p:txBody>
            <a:bodyPr wrap="square" lIns="106619" tIns="53310" rIns="106619" bIns="53310">
              <a:spAutoFit/>
            </a:bodyPr>
            <a:lstStyle/>
            <a:p>
              <a:pPr algn="ctr">
                <a:spcBef>
                  <a:spcPts val="200"/>
                </a:spcBef>
                <a:defRPr/>
              </a:pPr>
              <a:r>
                <a:rPr lang="zh-CN" altLang="en-US" b="1" dirty="0">
                  <a:solidFill>
                    <a:srgbClr val="E74417">
                      <a:lumMod val="75000"/>
                    </a:srgbClr>
                  </a:solidFill>
                  <a:latin typeface="华文中宋" panose="02010600040101010101" charset="-122"/>
                  <a:ea typeface="华文中宋" panose="02010600040101010101" charset="-122"/>
                  <a:cs typeface="思源黑体 CN Medium" panose="020B0600000000000000" pitchFamily="34" charset="-122"/>
                </a:rPr>
                <a:t>家校社同心、同向、同行，孩子才能向阳生长</a:t>
              </a:r>
              <a:endParaRPr lang="zh-CN" altLang="en-US" b="1" dirty="0">
                <a:solidFill>
                  <a:srgbClr val="E74417">
                    <a:lumMod val="75000"/>
                  </a:srgbClr>
                </a:solidFill>
                <a:latin typeface="华文中宋" panose="02010600040101010101" charset="-122"/>
                <a:ea typeface="华文中宋" panose="02010600040101010101" charset="-122"/>
                <a:cs typeface="思源黑体 CN Medium" panose="020B0600000000000000" pitchFamily="34" charset="-122"/>
              </a:endParaRPr>
            </a:p>
          </p:txBody>
        </p:sp>
        <p:pic>
          <p:nvPicPr>
            <p:cNvPr id="234" name="设计师康帅原创作品-倒卖必究28-1"/>
            <p:cNvPicPr preferRelativeResize="0"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t="8517" b="8517"/>
            <a:stretch>
              <a:fillRect/>
            </a:stretch>
          </p:blipFill>
          <p:spPr>
            <a:xfrm>
              <a:off x="727679" y="4745518"/>
              <a:ext cx="2687968" cy="1673001"/>
            </a:xfrm>
            <a:prstGeom prst="roundRect">
              <a:avLst>
                <a:gd name="adj" fmla="val 3124"/>
              </a:avLst>
            </a:prstGeom>
            <a:blipFill rotWithShape="1">
              <a:blip r:embed="rId13"/>
              <a:stretch>
                <a:fillRect/>
              </a:stretch>
            </a:blipFill>
            <a:ln w="13343">
              <a:solidFill>
                <a:srgbClr val="C21C1C">
                  <a:lumMod val="20000"/>
                  <a:lumOff val="80000"/>
                </a:srgbClr>
              </a:solidFill>
            </a:ln>
            <a:effectLst>
              <a:outerShdw blurRad="40028" dist="26685" dir="5400000" algn="ctr" rotWithShape="0">
                <a:srgbClr val="E74417">
                  <a:lumMod val="60000"/>
                  <a:lumOff val="40000"/>
                  <a:alpha val="50000"/>
                </a:srgbClr>
              </a:outerShdw>
            </a:effectLst>
          </p:spPr>
        </p:pic>
      </p:grpSp>
      <p:grpSp>
        <p:nvGrpSpPr>
          <p:cNvPr id="219" name="组合 218"/>
          <p:cNvGrpSpPr/>
          <p:nvPr/>
        </p:nvGrpSpPr>
        <p:grpSpPr>
          <a:xfrm>
            <a:off x="4508078" y="3290644"/>
            <a:ext cx="3174573" cy="3888373"/>
            <a:chOff x="484377" y="3272538"/>
            <a:chExt cx="3174573" cy="3888373"/>
          </a:xfrm>
        </p:grpSpPr>
        <p:sp>
          <p:nvSpPr>
            <p:cNvPr id="220" name="矩形: 圆角 219"/>
            <p:cNvSpPr/>
            <p:nvPr>
              <p:custDataLst>
                <p:tags r:id="rId14"/>
              </p:custDataLst>
            </p:nvPr>
          </p:nvSpPr>
          <p:spPr>
            <a:xfrm>
              <a:off x="484377" y="3527783"/>
              <a:ext cx="3174573" cy="2962611"/>
            </a:xfrm>
            <a:prstGeom prst="roundRect">
              <a:avLst>
                <a:gd name="adj" fmla="val 2827"/>
              </a:avLst>
            </a:prstGeom>
            <a:gradFill>
              <a:gsLst>
                <a:gs pos="70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18511" cap="flat" cmpd="sng" algn="ctr">
              <a:gradFill flip="none" rotWithShape="1">
                <a:gsLst>
                  <a:gs pos="0">
                    <a:srgbClr val="E74417"/>
                  </a:gs>
                  <a:gs pos="100000">
                    <a:srgbClr val="E74417">
                      <a:alpha val="0"/>
                    </a:srgbClr>
                  </a:gs>
                </a:gsLst>
                <a:lin ang="5400000" scaled="1"/>
                <a:tileRect/>
              </a:gradFill>
              <a:prstDash val="solid"/>
              <a:miter lim="800000"/>
            </a:ln>
            <a:effectLst>
              <a:outerShdw blurRad="379831" dist="154745" dir="5400000" sx="96000" sy="96000" algn="t" rotWithShape="0">
                <a:srgbClr val="E74417">
                  <a:lumMod val="75000"/>
                  <a:alpha val="30000"/>
                </a:srgbClr>
              </a:outerShdw>
            </a:effectLst>
          </p:spPr>
          <p:txBody>
            <a:bodyPr wrap="square" lIns="101288" tIns="50644" rIns="101288" bIns="50644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endParaRPr kumimoji="0" lang="zh-CN" altLang="en-US" sz="19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21" name="缺角矩形 220"/>
            <p:cNvSpPr/>
            <p:nvPr>
              <p:custDataLst>
                <p:tags r:id="rId15"/>
              </p:custDataLst>
            </p:nvPr>
          </p:nvSpPr>
          <p:spPr>
            <a:xfrm>
              <a:off x="1099452" y="3272538"/>
              <a:ext cx="1944422" cy="512959"/>
            </a:xfrm>
            <a:prstGeom prst="plaque">
              <a:avLst/>
            </a:prstGeom>
            <a:blipFill>
              <a:blip r:embed="rId4"/>
              <a:tile tx="0" ty="0" sx="100000" sy="100000" flip="none" algn="ctr"/>
            </a:blipFill>
            <a:ln w="13343">
              <a:solidFill>
                <a:srgbClr val="C21C1C">
                  <a:lumMod val="20000"/>
                  <a:lumOff val="80000"/>
                </a:srgbClr>
              </a:solidFill>
            </a:ln>
            <a:effectLst>
              <a:outerShdw blurRad="40028" dist="26685" dir="5400000" algn="ctr" rotWithShape="0">
                <a:srgbClr val="E74417">
                  <a:lumMod val="60000"/>
                  <a:lumOff val="40000"/>
                  <a:alpha val="50000"/>
                </a:srgbClr>
              </a:outerShdw>
            </a:effectLst>
          </p:spPr>
          <p:txBody>
            <a:bodyPr rot="0" spcFirstLastPara="0" vertOverflow="overflow" horzOverflow="overflow" vert="horz" wrap="square" lIns="96067" tIns="48033" rIns="96067" bIns="48033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1890" dirty="0">
                <a:solidFill>
                  <a:srgbClr val="FFFFFF"/>
                </a:solidFill>
                <a:cs typeface="思源黑体 CN Medium" panose="020B0600000000000000" pitchFamily="34" charset="-122"/>
              </a:endParaRPr>
            </a:p>
          </p:txBody>
        </p:sp>
        <p:sp>
          <p:nvSpPr>
            <p:cNvPr id="222" name="文本框 221"/>
            <p:cNvSpPr txBox="1"/>
            <p:nvPr>
              <p:custDataLst>
                <p:tags r:id="rId16"/>
              </p:custDataLst>
            </p:nvPr>
          </p:nvSpPr>
          <p:spPr>
            <a:xfrm>
              <a:off x="1373798" y="3295755"/>
              <a:ext cx="1395730" cy="463550"/>
            </a:xfrm>
            <a:prstGeom prst="rect">
              <a:avLst/>
            </a:prstGeom>
            <a:noFill/>
            <a:effectLst/>
          </p:spPr>
          <p:txBody>
            <a:bodyPr wrap="none" lIns="106619" tIns="53310" rIns="106619" bIns="53310">
              <a:spAutoFit/>
            </a:bodyPr>
            <a:lstStyle>
              <a:defPPr>
                <a:defRPr lang="zh-CN"/>
              </a:defPPr>
              <a:lvl1pPr algn="ctr">
                <a:defRPr sz="3200" spc="-400">
                  <a:blipFill dpi="0" rotWithShape="1">
                    <a:blip r:embed="rId6"/>
                    <a:srcRect/>
                    <a:tile tx="-1073150" ty="0" sx="100000" sy="100000" flip="none" algn="ctr"/>
                  </a:blipFill>
                  <a:effectLst>
                    <a:outerShdw blurRad="50800" dist="76200" dir="2700000" algn="tl" rotWithShape="0">
                      <a:srgbClr val="000000">
                        <a:alpha val="40000"/>
                      </a:srgbClr>
                    </a:outerShdw>
                  </a:effectLst>
                  <a:latin typeface="演示霸榜 Bold" panose="02000600000000000000" pitchFamily="2" charset="-122"/>
                  <a:ea typeface="演示霸榜 Bold" panose="02000600000000000000" pitchFamily="2" charset="-122"/>
                  <a:cs typeface="演示霸榜 Bold" panose="020006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33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59233" dist="44424" dir="2700011" algn="tl" rotWithShape="0">
                      <a:srgbClr val="E74417">
                        <a:lumMod val="75000"/>
                        <a:alpha val="40000"/>
                      </a:srgbClr>
                    </a:outerShdw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思源黑体 CN Medium" panose="020B0600000000000000" pitchFamily="34" charset="-122"/>
                </a:rPr>
                <a:t>阵地建设</a:t>
              </a:r>
              <a:endParaRPr kumimoji="0" lang="zh-CN" altLang="en-US" sz="233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9233" dist="44424" dir="2700011" algn="tl" rotWithShape="0">
                    <a:srgbClr val="E74417">
                      <a:lumMod val="75000"/>
                      <a:alpha val="40000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23" name="矩形 222"/>
            <p:cNvSpPr/>
            <p:nvPr/>
          </p:nvSpPr>
          <p:spPr>
            <a:xfrm>
              <a:off x="600006" y="4606820"/>
              <a:ext cx="2943314" cy="2554091"/>
            </a:xfrm>
            <a:prstGeom prst="rect">
              <a:avLst/>
            </a:prstGeom>
            <a:gradFill flip="none" rotWithShape="1">
              <a:gsLst>
                <a:gs pos="0">
                  <a:srgbClr val="C21C1C">
                    <a:lumMod val="20000"/>
                    <a:lumOff val="80000"/>
                    <a:alpha val="0"/>
                  </a:srgbClr>
                </a:gs>
                <a:gs pos="48000">
                  <a:srgbClr val="C21C1C">
                    <a:alpha val="1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</p:spPr>
          <p:style>
            <a:lnRef idx="2">
              <a:srgbClr val="E74417">
                <a:shade val="15000"/>
              </a:srgbClr>
            </a:lnRef>
            <a:fillRef idx="1">
              <a:srgbClr val="E74417"/>
            </a:fillRef>
            <a:effectRef idx="0">
              <a:srgbClr val="E74417"/>
            </a:effectRef>
            <a:fontRef idx="minor">
              <a:srgbClr val="FFFFFF"/>
            </a:fontRef>
          </p:style>
          <p:txBody>
            <a:bodyPr lIns="106619" tIns="53310" rIns="106619" bIns="5331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cxnSp>
          <p:nvCxnSpPr>
            <p:cNvPr id="224" name="直接连接符 223"/>
            <p:cNvCxnSpPr/>
            <p:nvPr/>
          </p:nvCxnSpPr>
          <p:spPr>
            <a:xfrm>
              <a:off x="601444" y="4592312"/>
              <a:ext cx="2940439" cy="0"/>
            </a:xfrm>
            <a:prstGeom prst="line">
              <a:avLst/>
            </a:prstGeom>
            <a:ln w="29616" cap="rnd">
              <a:solidFill>
                <a:srgbClr val="C21C1C"/>
              </a:solidFill>
            </a:ln>
            <a:effectLst/>
          </p:spPr>
          <p:style>
            <a:lnRef idx="2">
              <a:srgbClr val="E74417"/>
            </a:lnRef>
            <a:fillRef idx="0">
              <a:srgbClr val="E74417"/>
            </a:fillRef>
            <a:effectRef idx="1">
              <a:srgbClr val="E74417"/>
            </a:effectRef>
            <a:fontRef idx="minor">
              <a:srgbClr val="000000"/>
            </a:fontRef>
          </p:style>
        </p:cxnSp>
        <p:sp>
          <p:nvSpPr>
            <p:cNvPr id="225" name="文本框 224"/>
            <p:cNvSpPr txBox="1"/>
            <p:nvPr/>
          </p:nvSpPr>
          <p:spPr>
            <a:xfrm>
              <a:off x="494889" y="3864265"/>
              <a:ext cx="3153549" cy="659130"/>
            </a:xfrm>
            <a:prstGeom prst="rect">
              <a:avLst/>
            </a:prstGeom>
            <a:noFill/>
            <a:effectLst/>
          </p:spPr>
          <p:txBody>
            <a:bodyPr wrap="square" lIns="106619" tIns="53310" rIns="106619" bIns="53310">
              <a:spAutoFit/>
            </a:bodyPr>
            <a:lstStyle/>
            <a:p>
              <a:pPr algn="ctr">
                <a:spcBef>
                  <a:spcPts val="200"/>
                </a:spcBef>
                <a:defRPr/>
              </a:pPr>
              <a:r>
                <a:rPr lang="zh-CN" altLang="en-US" b="1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Medium" panose="020B0600000000000000" pitchFamily="34" charset="-122"/>
                </a:rPr>
                <a:t>阵地是育人的载体。把阵地建好、用好</a:t>
              </a:r>
              <a:endParaRPr lang="zh-CN" altLang="en-US" b="1" dirty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思源黑体 CN Medium" panose="020B0600000000000000" pitchFamily="34" charset="-122"/>
              </a:endParaRPr>
            </a:p>
          </p:txBody>
        </p:sp>
        <p:pic>
          <p:nvPicPr>
            <p:cNvPr id="226" name="设计师康帅原创作品-倒卖必究28-1"/>
            <p:cNvPicPr preferRelativeResize="0">
              <a:picLocks noChangeAspect="1"/>
            </p:cNvPicPr>
            <p:nvPr>
              <p:custDataLst>
                <p:tags r:id="rId17"/>
              </p:custDataLst>
            </p:nvPr>
          </p:nvPicPr>
          <p:blipFill rotWithShape="1">
            <a:blip r:embed="rId18"/>
            <a:srcRect t="8517" b="8517"/>
            <a:stretch>
              <a:fillRect/>
            </a:stretch>
          </p:blipFill>
          <p:spPr>
            <a:xfrm>
              <a:off x="727679" y="4745518"/>
              <a:ext cx="2687968" cy="1673001"/>
            </a:xfrm>
            <a:prstGeom prst="roundRect">
              <a:avLst>
                <a:gd name="adj" fmla="val 3124"/>
              </a:avLst>
            </a:prstGeom>
            <a:blipFill rotWithShape="1">
              <a:blip r:embed="rId18"/>
              <a:stretch>
                <a:fillRect/>
              </a:stretch>
            </a:blipFill>
            <a:ln w="13343">
              <a:solidFill>
                <a:srgbClr val="C21C1C">
                  <a:lumMod val="20000"/>
                  <a:lumOff val="80000"/>
                </a:srgbClr>
              </a:solidFill>
            </a:ln>
            <a:effectLst>
              <a:outerShdw blurRad="40028" dist="26685" dir="5400000" algn="ctr" rotWithShape="0">
                <a:srgbClr val="E74417">
                  <a:lumMod val="60000"/>
                  <a:lumOff val="40000"/>
                  <a:alpha val="50000"/>
                </a:srgbClr>
              </a:outerShdw>
            </a:effectLst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6230" y="843915"/>
            <a:ext cx="11416030" cy="2505075"/>
          </a:xfrm>
          <a:prstGeom prst="rect">
            <a:avLst/>
          </a:prstGeom>
        </p:spPr>
      </p:pic>
      <p:pic>
        <p:nvPicPr>
          <p:cNvPr id="5" name="图片 4" descr="微信图片_2025040812201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8590" y="208280"/>
            <a:ext cx="527685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build="allAtOnce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微信图片_20220929145001"/>
          <p:cNvPicPr>
            <a:picLocks noChangeAspect="1"/>
          </p:cNvPicPr>
          <p:nvPr/>
        </p:nvPicPr>
        <p:blipFill>
          <a:blip r:embed="rId1">
            <a:lum contrast="6000"/>
          </a:blip>
          <a:srcRect t="55982"/>
          <a:stretch>
            <a:fillRect/>
          </a:stretch>
        </p:blipFill>
        <p:spPr>
          <a:xfrm>
            <a:off x="0" y="3913639"/>
            <a:ext cx="12213590" cy="307245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639"/>
            <a:ext cx="12192000" cy="6096000"/>
          </a:xfrm>
          <a:prstGeom prst="rect">
            <a:avLst/>
          </a:prstGeom>
        </p:spPr>
      </p:pic>
      <p:pic>
        <p:nvPicPr>
          <p:cNvPr id="4" name="图片 3" descr="山河"/>
          <p:cNvPicPr>
            <a:picLocks noChangeAspect="1"/>
          </p:cNvPicPr>
          <p:nvPr/>
        </p:nvPicPr>
        <p:blipFill>
          <a:blip r:embed="rId3"/>
          <a:srcRect t="9052" r="5120"/>
          <a:stretch>
            <a:fillRect/>
          </a:stretch>
        </p:blipFill>
        <p:spPr>
          <a:xfrm>
            <a:off x="329161" y="3903167"/>
            <a:ext cx="11931650" cy="2306956"/>
          </a:xfrm>
          <a:prstGeom prst="rect">
            <a:avLst/>
          </a:prstGeom>
        </p:spPr>
      </p:pic>
      <p:sp>
        <p:nvSpPr>
          <p:cNvPr id="9" name="文本框 5"/>
          <p:cNvSpPr txBox="1"/>
          <p:nvPr/>
        </p:nvSpPr>
        <p:spPr>
          <a:xfrm>
            <a:off x="4253785" y="4122616"/>
            <a:ext cx="363728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endParaRPr lang="zh-CN" altLang="en-US" sz="2000" b="1" dirty="0">
              <a:solidFill>
                <a:srgbClr val="86543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21" name="圆角矩形 10"/>
          <p:cNvSpPr/>
          <p:nvPr/>
        </p:nvSpPr>
        <p:spPr>
          <a:xfrm>
            <a:off x="4973205" y="951973"/>
            <a:ext cx="2316293" cy="54585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1DE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</a:t>
            </a:r>
            <a:r>
              <a:rPr lang="zh-CN" altLang="en-US" sz="28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五部分</a:t>
            </a:r>
            <a:endParaRPr lang="zh-CN" altLang="en-US" sz="2800" spc="300" dirty="0">
              <a:cs typeface="汉仪旗黑-55简" panose="00020600040101010101" charset="-128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510747" y="663809"/>
            <a:ext cx="1858677" cy="1169337"/>
          </a:xfrm>
          <a:prstGeom prst="rect">
            <a:avLst/>
          </a:prstGeom>
        </p:spPr>
      </p:pic>
      <p:sp>
        <p:nvSpPr>
          <p:cNvPr id="40" name="文本框 4"/>
          <p:cNvSpPr txBox="1"/>
          <p:nvPr/>
        </p:nvSpPr>
        <p:spPr>
          <a:xfrm>
            <a:off x="3102610" y="3799840"/>
            <a:ext cx="782066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40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</a:rPr>
              <a:t>——在反思中校准，在前行中提升</a:t>
            </a:r>
            <a:endParaRPr lang="zh-CN" altLang="en-US" sz="40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</a:endParaRPr>
          </a:p>
          <a:p>
            <a:pPr algn="ctr" fontAlgn="auto">
              <a:lnSpc>
                <a:spcPct val="100000"/>
              </a:lnSpc>
              <a:buClrTx/>
              <a:buSzTx/>
              <a:buFontTx/>
            </a:pPr>
            <a:endParaRPr lang="zh-CN" altLang="en-US" sz="40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554480" y="1925320"/>
            <a:ext cx="9486265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 fontAlgn="auto">
              <a:lnSpc>
                <a:spcPct val="100000"/>
              </a:lnSpc>
              <a:buClrTx/>
              <a:buSzTx/>
              <a:buFontTx/>
              <a:defRPr sz="360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汉仪旗黑-55简" panose="00020600040101010101" charset="-128"/>
              </a:defRPr>
            </a:lvl1pPr>
          </a:lstStyle>
          <a:p>
            <a:pPr algn="ctr"/>
            <a:r>
              <a:rPr lang="zh-CN" altLang="en-US" sz="11500" dirty="0"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凝望·向上而行</a:t>
            </a:r>
            <a:endParaRPr lang="zh-CN" altLang="en-US" sz="11500" dirty="0">
              <a:effectLst/>
              <a:latin typeface="字魂白鸽天行体(商用需授权)" panose="00000500000000000000" charset="-122"/>
              <a:ea typeface="字魂白鸽天行体(商用需授权)" panose="00000500000000000000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5" t="19144" r="44121" b="57700"/>
          <a:stretch>
            <a:fillRect/>
          </a:stretch>
        </p:blipFill>
        <p:spPr>
          <a:xfrm>
            <a:off x="9863562" y="357314"/>
            <a:ext cx="1559489" cy="932305"/>
          </a:xfrm>
          <a:prstGeom prst="rect">
            <a:avLst/>
          </a:prstGeom>
        </p:spPr>
      </p:pic>
      <p:pic>
        <p:nvPicPr>
          <p:cNvPr id="96" name="图片 95" descr="微信图片_202504081220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090" y="215900"/>
            <a:ext cx="504825" cy="618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/>
          <p:cNvSpPr txBox="1"/>
          <p:nvPr/>
        </p:nvSpPr>
        <p:spPr>
          <a:xfrm>
            <a:off x="1242695" y="340995"/>
            <a:ext cx="778129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凝望·向上而行——</a:t>
            </a:r>
            <a:r>
              <a:rPr lang="zh-CN" altLang="en-US" sz="24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在反思中校准，在前行中提升</a:t>
            </a:r>
            <a:endParaRPr lang="zh-CN" altLang="en-US" sz="2400" kern="100" dirty="0">
              <a:solidFill>
                <a:srgbClr val="5B2E1D"/>
              </a:solidFill>
              <a:effectLst/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 rot="0">
            <a:off x="594995" y="273685"/>
            <a:ext cx="800735" cy="712470"/>
            <a:chOff x="747" y="341"/>
            <a:chExt cx="1261" cy="1122"/>
          </a:xfrm>
        </p:grpSpPr>
        <p:sp>
          <p:nvSpPr>
            <p:cNvPr id="4" name="文本框 2"/>
            <p:cNvSpPr txBox="1"/>
            <p:nvPr/>
          </p:nvSpPr>
          <p:spPr>
            <a:xfrm>
              <a:off x="748" y="350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>
                  <a:ln w="38100">
                    <a:solidFill>
                      <a:srgbClr val="6B3C24"/>
                    </a:solidFill>
                  </a:ln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05</a:t>
              </a:r>
              <a:endParaRPr lang="en-US" altLang="zh-CN" sz="4000">
                <a:ln w="38100">
                  <a:solidFill>
                    <a:srgbClr val="6B3C24"/>
                  </a:solidFill>
                </a:ln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  <p:sp>
          <p:nvSpPr>
            <p:cNvPr id="6" name="文本框 3"/>
            <p:cNvSpPr txBox="1"/>
            <p:nvPr/>
          </p:nvSpPr>
          <p:spPr>
            <a:xfrm>
              <a:off x="747" y="341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 dirty="0"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05</a:t>
              </a:r>
              <a:endParaRPr lang="en-US" altLang="zh-CN" sz="4000" dirty="0"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</p:grpSp>
      <p:grpSp>
        <p:nvGrpSpPr>
          <p:cNvPr id="5" name="公众号：康帅PPT1"/>
          <p:cNvGrpSpPr/>
          <p:nvPr>
            <p:custDataLst>
              <p:tags r:id="rId1"/>
            </p:custDataLst>
          </p:nvPr>
        </p:nvGrpSpPr>
        <p:grpSpPr>
          <a:xfrm>
            <a:off x="-330200" y="2710815"/>
            <a:ext cx="3898265" cy="2933700"/>
            <a:chOff x="-881171" y="1714495"/>
            <a:chExt cx="4252305" cy="2447198"/>
          </a:xfrm>
        </p:grpSpPr>
        <p:sp>
          <p:nvSpPr>
            <p:cNvPr id="7" name="公众号：康帅PPT1-1"/>
            <p:cNvSpPr/>
            <p:nvPr>
              <p:custDataLst>
                <p:tags r:id="rId2"/>
              </p:custDataLst>
            </p:nvPr>
          </p:nvSpPr>
          <p:spPr>
            <a:xfrm rot="21552341" flipH="1">
              <a:off x="-375555" y="2974343"/>
              <a:ext cx="2650658" cy="1187350"/>
            </a:xfrm>
            <a:custGeom>
              <a:avLst/>
              <a:gdLst>
                <a:gd name="connsiteX0" fmla="*/ 2331628 w 2456626"/>
                <a:gd name="connsiteY0" fmla="*/ 0 h 1752058"/>
                <a:gd name="connsiteX1" fmla="*/ 2282905 w 2456626"/>
                <a:gd name="connsiteY1" fmla="*/ 12203 h 1752058"/>
                <a:gd name="connsiteX2" fmla="*/ 0 w 2456626"/>
                <a:gd name="connsiteY2" fmla="*/ 1752058 h 1752058"/>
                <a:gd name="connsiteX3" fmla="*/ 2437472 w 2456626"/>
                <a:gd name="connsiteY3" fmla="*/ 1062855 h 1752058"/>
                <a:gd name="connsiteX4" fmla="*/ 2456626 w 2456626"/>
                <a:gd name="connsiteY4" fmla="*/ 1061002 h 1752058"/>
                <a:gd name="connsiteX5" fmla="*/ 2366678 w 2456626"/>
                <a:gd name="connsiteY5" fmla="*/ 932059 h 1752058"/>
                <a:gd name="connsiteX6" fmla="*/ 2241370 w 2456626"/>
                <a:gd name="connsiteY6" fmla="*/ 542249 h 1752058"/>
                <a:gd name="connsiteX7" fmla="*/ 2277111 w 2456626"/>
                <a:gd name="connsiteY7" fmla="*/ 134355 h 175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626" h="1752058">
                  <a:moveTo>
                    <a:pt x="2331628" y="0"/>
                  </a:moveTo>
                  <a:lnTo>
                    <a:pt x="2282905" y="12203"/>
                  </a:lnTo>
                  <a:cubicBezTo>
                    <a:pt x="1067012" y="342678"/>
                    <a:pt x="306043" y="922630"/>
                    <a:pt x="0" y="1752058"/>
                  </a:cubicBezTo>
                  <a:cubicBezTo>
                    <a:pt x="459065" y="1424281"/>
                    <a:pt x="1271556" y="1194546"/>
                    <a:pt x="2437472" y="1062855"/>
                  </a:cubicBezTo>
                  <a:lnTo>
                    <a:pt x="2456626" y="1061002"/>
                  </a:lnTo>
                  <a:lnTo>
                    <a:pt x="2366678" y="932059"/>
                  </a:lnTo>
                  <a:cubicBezTo>
                    <a:pt x="2301062" y="815290"/>
                    <a:pt x="2257256" y="683727"/>
                    <a:pt x="2241370" y="542249"/>
                  </a:cubicBezTo>
                  <a:cubicBezTo>
                    <a:pt x="2225484" y="400770"/>
                    <a:pt x="2239024" y="262769"/>
                    <a:pt x="2277111" y="134355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875F3B">
                    <a:alpha val="18000"/>
                  </a:srgbClr>
                </a:gs>
                <a:gs pos="86000">
                  <a:srgbClr val="F46C25">
                    <a:alpha val="0"/>
                  </a:srgbClr>
                </a:gs>
              </a:gsLst>
              <a:lin ang="10800000" scaled="1"/>
              <a:tileRect/>
            </a:gra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8" name="公众号：康帅PPT1-2"/>
            <p:cNvSpPr/>
            <p:nvPr>
              <p:custDataLst>
                <p:tags r:id="rId3"/>
              </p:custDataLst>
            </p:nvPr>
          </p:nvSpPr>
          <p:spPr>
            <a:xfrm rot="978866" flipH="1">
              <a:off x="-881171" y="1714495"/>
              <a:ext cx="4252305" cy="1904801"/>
            </a:xfrm>
            <a:custGeom>
              <a:avLst/>
              <a:gdLst>
                <a:gd name="connsiteX0" fmla="*/ 2331628 w 2456626"/>
                <a:gd name="connsiteY0" fmla="*/ 0 h 1752058"/>
                <a:gd name="connsiteX1" fmla="*/ 2282905 w 2456626"/>
                <a:gd name="connsiteY1" fmla="*/ 12203 h 1752058"/>
                <a:gd name="connsiteX2" fmla="*/ 0 w 2456626"/>
                <a:gd name="connsiteY2" fmla="*/ 1752058 h 1752058"/>
                <a:gd name="connsiteX3" fmla="*/ 2437472 w 2456626"/>
                <a:gd name="connsiteY3" fmla="*/ 1062855 h 1752058"/>
                <a:gd name="connsiteX4" fmla="*/ 2456626 w 2456626"/>
                <a:gd name="connsiteY4" fmla="*/ 1061002 h 1752058"/>
                <a:gd name="connsiteX5" fmla="*/ 2366678 w 2456626"/>
                <a:gd name="connsiteY5" fmla="*/ 932059 h 1752058"/>
                <a:gd name="connsiteX6" fmla="*/ 2241370 w 2456626"/>
                <a:gd name="connsiteY6" fmla="*/ 542249 h 1752058"/>
                <a:gd name="connsiteX7" fmla="*/ 2277111 w 2456626"/>
                <a:gd name="connsiteY7" fmla="*/ 134355 h 175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626" h="1752058">
                  <a:moveTo>
                    <a:pt x="2331628" y="0"/>
                  </a:moveTo>
                  <a:lnTo>
                    <a:pt x="2282905" y="12203"/>
                  </a:lnTo>
                  <a:cubicBezTo>
                    <a:pt x="1067012" y="342678"/>
                    <a:pt x="306043" y="922630"/>
                    <a:pt x="0" y="1752058"/>
                  </a:cubicBezTo>
                  <a:cubicBezTo>
                    <a:pt x="459065" y="1424281"/>
                    <a:pt x="1271556" y="1194546"/>
                    <a:pt x="2437472" y="1062855"/>
                  </a:cubicBezTo>
                  <a:lnTo>
                    <a:pt x="2456626" y="1061002"/>
                  </a:lnTo>
                  <a:lnTo>
                    <a:pt x="2366678" y="932059"/>
                  </a:lnTo>
                  <a:cubicBezTo>
                    <a:pt x="2301062" y="815290"/>
                    <a:pt x="2257256" y="683727"/>
                    <a:pt x="2241370" y="542249"/>
                  </a:cubicBezTo>
                  <a:cubicBezTo>
                    <a:pt x="2225484" y="400770"/>
                    <a:pt x="2239024" y="262769"/>
                    <a:pt x="2277111" y="13435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D8AD55">
                    <a:alpha val="31000"/>
                  </a:srgbClr>
                </a:gs>
                <a:gs pos="86000">
                  <a:srgbClr val="D8AD55">
                    <a:alpha val="0"/>
                  </a:srgbClr>
                </a:gs>
              </a:gsLst>
              <a:lin ang="10800000" scaled="1"/>
              <a:tileRect/>
            </a:gra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公众号：康帅PPT2"/>
          <p:cNvGrpSpPr/>
          <p:nvPr>
            <p:custDataLst>
              <p:tags r:id="rId4"/>
            </p:custDataLst>
          </p:nvPr>
        </p:nvGrpSpPr>
        <p:grpSpPr>
          <a:xfrm>
            <a:off x="8411404" y="3083380"/>
            <a:ext cx="4001956" cy="2303122"/>
            <a:chOff x="9217053" y="1777861"/>
            <a:chExt cx="4001956" cy="2303122"/>
          </a:xfrm>
        </p:grpSpPr>
        <p:sp>
          <p:nvSpPr>
            <p:cNvPr id="10" name="公众号：康帅PPT2-1"/>
            <p:cNvSpPr/>
            <p:nvPr>
              <p:custDataLst>
                <p:tags r:id="rId5"/>
              </p:custDataLst>
            </p:nvPr>
          </p:nvSpPr>
          <p:spPr>
            <a:xfrm rot="47659">
              <a:off x="10248557" y="2963537"/>
              <a:ext cx="2494604" cy="1117446"/>
            </a:xfrm>
            <a:custGeom>
              <a:avLst/>
              <a:gdLst>
                <a:gd name="connsiteX0" fmla="*/ 2331628 w 2456626"/>
                <a:gd name="connsiteY0" fmla="*/ 0 h 1752058"/>
                <a:gd name="connsiteX1" fmla="*/ 2282905 w 2456626"/>
                <a:gd name="connsiteY1" fmla="*/ 12203 h 1752058"/>
                <a:gd name="connsiteX2" fmla="*/ 0 w 2456626"/>
                <a:gd name="connsiteY2" fmla="*/ 1752058 h 1752058"/>
                <a:gd name="connsiteX3" fmla="*/ 2437472 w 2456626"/>
                <a:gd name="connsiteY3" fmla="*/ 1062855 h 1752058"/>
                <a:gd name="connsiteX4" fmla="*/ 2456626 w 2456626"/>
                <a:gd name="connsiteY4" fmla="*/ 1061002 h 1752058"/>
                <a:gd name="connsiteX5" fmla="*/ 2366678 w 2456626"/>
                <a:gd name="connsiteY5" fmla="*/ 932059 h 1752058"/>
                <a:gd name="connsiteX6" fmla="*/ 2241370 w 2456626"/>
                <a:gd name="connsiteY6" fmla="*/ 542249 h 1752058"/>
                <a:gd name="connsiteX7" fmla="*/ 2277111 w 2456626"/>
                <a:gd name="connsiteY7" fmla="*/ 134355 h 175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626" h="1752058">
                  <a:moveTo>
                    <a:pt x="2331628" y="0"/>
                  </a:moveTo>
                  <a:lnTo>
                    <a:pt x="2282905" y="12203"/>
                  </a:lnTo>
                  <a:cubicBezTo>
                    <a:pt x="1067012" y="342678"/>
                    <a:pt x="306043" y="922630"/>
                    <a:pt x="0" y="1752058"/>
                  </a:cubicBezTo>
                  <a:cubicBezTo>
                    <a:pt x="459065" y="1424281"/>
                    <a:pt x="1271556" y="1194546"/>
                    <a:pt x="2437472" y="1062855"/>
                  </a:cubicBezTo>
                  <a:lnTo>
                    <a:pt x="2456626" y="1061002"/>
                  </a:lnTo>
                  <a:lnTo>
                    <a:pt x="2366678" y="932059"/>
                  </a:lnTo>
                  <a:cubicBezTo>
                    <a:pt x="2301062" y="815290"/>
                    <a:pt x="2257256" y="683727"/>
                    <a:pt x="2241370" y="542249"/>
                  </a:cubicBezTo>
                  <a:cubicBezTo>
                    <a:pt x="2225484" y="400770"/>
                    <a:pt x="2239024" y="262769"/>
                    <a:pt x="2277111" y="134355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875F3B">
                    <a:alpha val="18000"/>
                  </a:srgbClr>
                </a:gs>
                <a:gs pos="86000">
                  <a:srgbClr val="F46C25">
                    <a:alpha val="0"/>
                  </a:srgbClr>
                </a:gs>
              </a:gsLst>
              <a:lin ang="10800000" scaled="1"/>
              <a:tileRect/>
            </a:gra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1" name="公众号：康帅PPT2-2"/>
            <p:cNvSpPr/>
            <p:nvPr>
              <p:custDataLst>
                <p:tags r:id="rId6"/>
              </p:custDataLst>
            </p:nvPr>
          </p:nvSpPr>
          <p:spPr>
            <a:xfrm rot="20621134">
              <a:off x="9217053" y="1777861"/>
              <a:ext cx="4001956" cy="1792658"/>
            </a:xfrm>
            <a:custGeom>
              <a:avLst/>
              <a:gdLst>
                <a:gd name="connsiteX0" fmla="*/ 2331628 w 2456626"/>
                <a:gd name="connsiteY0" fmla="*/ 0 h 1752058"/>
                <a:gd name="connsiteX1" fmla="*/ 2282905 w 2456626"/>
                <a:gd name="connsiteY1" fmla="*/ 12203 h 1752058"/>
                <a:gd name="connsiteX2" fmla="*/ 0 w 2456626"/>
                <a:gd name="connsiteY2" fmla="*/ 1752058 h 1752058"/>
                <a:gd name="connsiteX3" fmla="*/ 2437472 w 2456626"/>
                <a:gd name="connsiteY3" fmla="*/ 1062855 h 1752058"/>
                <a:gd name="connsiteX4" fmla="*/ 2456626 w 2456626"/>
                <a:gd name="connsiteY4" fmla="*/ 1061002 h 1752058"/>
                <a:gd name="connsiteX5" fmla="*/ 2366678 w 2456626"/>
                <a:gd name="connsiteY5" fmla="*/ 932059 h 1752058"/>
                <a:gd name="connsiteX6" fmla="*/ 2241370 w 2456626"/>
                <a:gd name="connsiteY6" fmla="*/ 542249 h 1752058"/>
                <a:gd name="connsiteX7" fmla="*/ 2277111 w 2456626"/>
                <a:gd name="connsiteY7" fmla="*/ 134355 h 175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626" h="1752058">
                  <a:moveTo>
                    <a:pt x="2331628" y="0"/>
                  </a:moveTo>
                  <a:lnTo>
                    <a:pt x="2282905" y="12203"/>
                  </a:lnTo>
                  <a:cubicBezTo>
                    <a:pt x="1067012" y="342678"/>
                    <a:pt x="306043" y="922630"/>
                    <a:pt x="0" y="1752058"/>
                  </a:cubicBezTo>
                  <a:cubicBezTo>
                    <a:pt x="459065" y="1424281"/>
                    <a:pt x="1271556" y="1194546"/>
                    <a:pt x="2437472" y="1062855"/>
                  </a:cubicBezTo>
                  <a:lnTo>
                    <a:pt x="2456626" y="1061002"/>
                  </a:lnTo>
                  <a:lnTo>
                    <a:pt x="2366678" y="932059"/>
                  </a:lnTo>
                  <a:cubicBezTo>
                    <a:pt x="2301062" y="815290"/>
                    <a:pt x="2257256" y="683727"/>
                    <a:pt x="2241370" y="542249"/>
                  </a:cubicBezTo>
                  <a:cubicBezTo>
                    <a:pt x="2225484" y="400770"/>
                    <a:pt x="2239024" y="262769"/>
                    <a:pt x="2277111" y="13435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D8AD55">
                    <a:alpha val="31000"/>
                  </a:srgbClr>
                </a:gs>
                <a:gs pos="86000">
                  <a:srgbClr val="D8AD55">
                    <a:alpha val="0"/>
                  </a:srgbClr>
                </a:gs>
              </a:gsLst>
              <a:lin ang="10800000" scaled="1"/>
              <a:tileRect/>
            </a:gra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" name="公众号：康帅PPT5"/>
          <p:cNvGrpSpPr/>
          <p:nvPr>
            <p:custDataLst>
              <p:tags r:id="rId7"/>
            </p:custDataLst>
          </p:nvPr>
        </p:nvGrpSpPr>
        <p:grpSpPr>
          <a:xfrm>
            <a:off x="862186" y="2901698"/>
            <a:ext cx="3314164" cy="3569303"/>
            <a:chOff x="3382935" y="2057373"/>
            <a:chExt cx="5194253" cy="4048079"/>
          </a:xfrm>
        </p:grpSpPr>
        <p:sp>
          <p:nvSpPr>
            <p:cNvPr id="13" name="公众号：康帅PPT5-1"/>
            <p:cNvSpPr/>
            <p:nvPr>
              <p:custDataLst>
                <p:tags r:id="rId8"/>
              </p:custDataLst>
            </p:nvPr>
          </p:nvSpPr>
          <p:spPr>
            <a:xfrm>
              <a:off x="3431858" y="2095500"/>
              <a:ext cx="5096406" cy="3971823"/>
            </a:xfrm>
            <a:prstGeom prst="rect">
              <a:avLst/>
            </a:prstGeom>
            <a:noFill/>
            <a:ln w="6350" cap="flat" cmpd="sng" algn="ctr">
              <a:solidFill>
                <a:srgbClr val="BFA49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sp>
          <p:nvSpPr>
            <p:cNvPr id="14" name="公众号：康帅PPT5-2"/>
            <p:cNvSpPr/>
            <p:nvPr>
              <p:custDataLst>
                <p:tags r:id="rId9"/>
              </p:custDataLst>
            </p:nvPr>
          </p:nvSpPr>
          <p:spPr>
            <a:xfrm>
              <a:off x="3382935" y="2057373"/>
              <a:ext cx="5194253" cy="4048079"/>
            </a:xfrm>
            <a:prstGeom prst="plaque">
              <a:avLst>
                <a:gd name="adj" fmla="val 3314"/>
              </a:avLst>
            </a:prstGeom>
            <a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5000" contrast="12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  <a:ln w="12700">
              <a:gradFill>
                <a:gsLst>
                  <a:gs pos="0">
                    <a:srgbClr val="BFA490"/>
                  </a:gs>
                  <a:gs pos="100000">
                    <a:srgbClr val="AC9A89"/>
                  </a:gs>
                </a:gsLst>
                <a:lin ang="5400000" scaled="1"/>
              </a:gradFill>
            </a:ln>
            <a:effectLst>
              <a:outerShdw blurRad="127000" sx="101000" sy="101000" algn="ctr" rotWithShape="0">
                <a:srgbClr val="D8AD55">
                  <a:alpha val="40000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600" b="1" i="0" u="none" strike="noStrike" kern="0" cap="none" spc="600" normalizeH="0" baseline="0" noProof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BFA49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5" name="公众号：康帅PPT6"/>
          <p:cNvGrpSpPr/>
          <p:nvPr>
            <p:custDataLst>
              <p:tags r:id="rId12"/>
            </p:custDataLst>
          </p:nvPr>
        </p:nvGrpSpPr>
        <p:grpSpPr>
          <a:xfrm>
            <a:off x="1133307" y="1698539"/>
            <a:ext cx="2771922" cy="2193361"/>
            <a:chOff x="977076" y="1875095"/>
            <a:chExt cx="2771922" cy="2193361"/>
          </a:xfrm>
        </p:grpSpPr>
        <p:sp>
          <p:nvSpPr>
            <p:cNvPr id="16" name="公众号：康帅PPT6-1"/>
            <p:cNvSpPr/>
            <p:nvPr>
              <p:custDataLst>
                <p:tags r:id="rId13"/>
              </p:custDataLst>
            </p:nvPr>
          </p:nvSpPr>
          <p:spPr>
            <a:xfrm>
              <a:off x="1181279" y="1875095"/>
              <a:ext cx="2363517" cy="1544317"/>
            </a:xfrm>
            <a:prstGeom prst="roundRect">
              <a:avLst>
                <a:gd name="adj" fmla="val 10732"/>
              </a:avLst>
            </a:prstGeom>
            <a:solidFill>
              <a:srgbClr val="875F3B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公众号：康帅PPT6-2"/>
            <p:cNvSpPr/>
            <p:nvPr>
              <p:custDataLst>
                <p:tags r:id="rId14"/>
              </p:custDataLst>
            </p:nvPr>
          </p:nvSpPr>
          <p:spPr>
            <a:xfrm>
              <a:off x="1122980" y="1947306"/>
              <a:ext cx="2480116" cy="1544317"/>
            </a:xfrm>
            <a:prstGeom prst="roundRect">
              <a:avLst>
                <a:gd name="adj" fmla="val 11555"/>
              </a:avLst>
            </a:prstGeom>
            <a:solidFill>
              <a:srgbClr val="875F3B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8" name="公众号：康帅PPT6-3"/>
            <p:cNvPicPr/>
            <p:nvPr>
              <p:custDataLst>
                <p:tags r:id="rId15"/>
              </p:custDataLst>
            </p:nvPr>
          </p:nvPicPr>
          <p:blipFill>
            <a:blip r:embed="rId16"/>
            <a:srcRect t="2385" b="2385"/>
            <a:stretch>
              <a:fillRect/>
            </a:stretch>
          </p:blipFill>
          <p:spPr>
            <a:xfrm rot="21600000">
              <a:off x="977076" y="2088456"/>
              <a:ext cx="2771922" cy="1980000"/>
            </a:xfrm>
            <a:prstGeom prst="rect">
              <a:avLst/>
            </a:prstGeom>
          </p:spPr>
        </p:pic>
      </p:grpSp>
      <p:sp>
        <p:nvSpPr>
          <p:cNvPr id="19" name="公众号：康帅PPT7"/>
          <p:cNvSpPr txBox="1"/>
          <p:nvPr>
            <p:custDataLst>
              <p:tags r:id="rId17"/>
            </p:custDataLst>
          </p:nvPr>
        </p:nvSpPr>
        <p:spPr>
          <a:xfrm>
            <a:off x="1035050" y="4812665"/>
            <a:ext cx="2967990" cy="10394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just">
              <a:lnSpc>
                <a:spcPct val="140000"/>
              </a:lnSpc>
            </a:pPr>
            <a:r>
              <a:rPr lang="zh-CN" altLang="en-US" sz="2000" b="1" dirty="0">
                <a:solidFill>
                  <a:srgbClr val="875F3B"/>
                </a:solidFill>
                <a:latin typeface="华文中宋" panose="02010600040101010101" charset="-122"/>
                <a:ea typeface="华文中宋" panose="02010600040101010101" charset="-122"/>
              </a:rPr>
              <a:t>主题的连续性、教育的深度挖掘不够，活动后的复盘与提炼还需加强</a:t>
            </a:r>
            <a:endParaRPr lang="zh-CN" altLang="en-US" sz="2000" b="1" dirty="0">
              <a:solidFill>
                <a:srgbClr val="875F3B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grpSp>
        <p:nvGrpSpPr>
          <p:cNvPr id="74" name="公众号：康帅PPT8"/>
          <p:cNvGrpSpPr/>
          <p:nvPr>
            <p:custDataLst>
              <p:tags r:id="rId18"/>
            </p:custDataLst>
          </p:nvPr>
        </p:nvGrpSpPr>
        <p:grpSpPr>
          <a:xfrm>
            <a:off x="4464495" y="2657858"/>
            <a:ext cx="3314164" cy="3569303"/>
            <a:chOff x="3382935" y="2057372"/>
            <a:chExt cx="5194253" cy="4048079"/>
          </a:xfrm>
        </p:grpSpPr>
        <p:sp>
          <p:nvSpPr>
            <p:cNvPr id="75" name="公众号：康帅PPT8-1"/>
            <p:cNvSpPr/>
            <p:nvPr>
              <p:custDataLst>
                <p:tags r:id="rId19"/>
              </p:custDataLst>
            </p:nvPr>
          </p:nvSpPr>
          <p:spPr>
            <a:xfrm>
              <a:off x="3431858" y="2095500"/>
              <a:ext cx="5096406" cy="3971823"/>
            </a:xfrm>
            <a:prstGeom prst="rect">
              <a:avLst/>
            </a:prstGeom>
            <a:noFill/>
            <a:ln w="6350" cap="flat" cmpd="sng" algn="ctr">
              <a:solidFill>
                <a:srgbClr val="BFA49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sp>
          <p:nvSpPr>
            <p:cNvPr id="76" name="公众号：康帅PPT8-2"/>
            <p:cNvSpPr/>
            <p:nvPr>
              <p:custDataLst>
                <p:tags r:id="rId20"/>
              </p:custDataLst>
            </p:nvPr>
          </p:nvSpPr>
          <p:spPr>
            <a:xfrm>
              <a:off x="3382935" y="2057372"/>
              <a:ext cx="5194253" cy="4048079"/>
            </a:xfrm>
            <a:prstGeom prst="plaque">
              <a:avLst>
                <a:gd name="adj" fmla="val 3314"/>
              </a:avLst>
            </a:prstGeom>
            <a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5000" contrast="12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  <a:ln w="12700">
              <a:gradFill>
                <a:gsLst>
                  <a:gs pos="0">
                    <a:srgbClr val="BFA490"/>
                  </a:gs>
                  <a:gs pos="100000">
                    <a:srgbClr val="AC9A89"/>
                  </a:gs>
                </a:gsLst>
                <a:lin ang="5400000" scaled="1"/>
              </a:gradFill>
            </a:ln>
            <a:effectLst>
              <a:outerShdw blurRad="127000" sx="101000" sy="101000" algn="ctr" rotWithShape="0">
                <a:srgbClr val="D8AD55">
                  <a:alpha val="40000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600" b="1" i="0" u="none" strike="noStrike" kern="0" cap="none" spc="600" normalizeH="0" baseline="0" noProof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BFA49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77" name="公众号：康帅PPT9"/>
          <p:cNvGrpSpPr/>
          <p:nvPr>
            <p:custDataLst>
              <p:tags r:id="rId21"/>
            </p:custDataLst>
          </p:nvPr>
        </p:nvGrpSpPr>
        <p:grpSpPr>
          <a:xfrm>
            <a:off x="4735616" y="1454699"/>
            <a:ext cx="2771922" cy="2193361"/>
            <a:chOff x="4594225" y="1875095"/>
            <a:chExt cx="2771922" cy="2193361"/>
          </a:xfrm>
        </p:grpSpPr>
        <p:sp>
          <p:nvSpPr>
            <p:cNvPr id="78" name="公众号：康帅PPT9-1"/>
            <p:cNvSpPr/>
            <p:nvPr>
              <p:custDataLst>
                <p:tags r:id="rId22"/>
              </p:custDataLst>
            </p:nvPr>
          </p:nvSpPr>
          <p:spPr>
            <a:xfrm>
              <a:off x="4798428" y="1875095"/>
              <a:ext cx="2363517" cy="1544317"/>
            </a:xfrm>
            <a:prstGeom prst="roundRect">
              <a:avLst>
                <a:gd name="adj" fmla="val 10732"/>
              </a:avLst>
            </a:prstGeom>
            <a:solidFill>
              <a:srgbClr val="875F3B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公众号：康帅PPT9-2"/>
            <p:cNvSpPr/>
            <p:nvPr>
              <p:custDataLst>
                <p:tags r:id="rId23"/>
              </p:custDataLst>
            </p:nvPr>
          </p:nvSpPr>
          <p:spPr>
            <a:xfrm>
              <a:off x="4740128" y="1947306"/>
              <a:ext cx="2480116" cy="1544317"/>
            </a:xfrm>
            <a:prstGeom prst="roundRect">
              <a:avLst>
                <a:gd name="adj" fmla="val 11555"/>
              </a:avLst>
            </a:prstGeom>
            <a:solidFill>
              <a:srgbClr val="875F3B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0" name="公众号：康帅PPT9-3"/>
            <p:cNvPicPr/>
            <p:nvPr>
              <p:custDataLst>
                <p:tags r:id="rId24"/>
              </p:custDataLst>
            </p:nvPr>
          </p:nvPicPr>
          <p:blipFill>
            <a:blip r:embed="rId25"/>
            <a:srcRect t="2385" b="2385"/>
            <a:stretch>
              <a:fillRect/>
            </a:stretch>
          </p:blipFill>
          <p:spPr>
            <a:xfrm rot="21600000">
              <a:off x="4594225" y="2088456"/>
              <a:ext cx="2771922" cy="1980000"/>
            </a:xfrm>
            <a:prstGeom prst="rect">
              <a:avLst/>
            </a:prstGeom>
          </p:spPr>
        </p:pic>
      </p:grpSp>
      <p:sp>
        <p:nvSpPr>
          <p:cNvPr id="81" name="公众号：康帅PPT10"/>
          <p:cNvSpPr txBox="1"/>
          <p:nvPr>
            <p:custDataLst>
              <p:tags r:id="rId26"/>
            </p:custDataLst>
          </p:nvPr>
        </p:nvSpPr>
        <p:spPr>
          <a:xfrm>
            <a:off x="4637405" y="4568825"/>
            <a:ext cx="2967990" cy="10394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algn="just">
              <a:lnSpc>
                <a:spcPct val="14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rgbClr val="875F3B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在活动设计与组织中，队员主动参与、自主创意的空间还可拓展</a:t>
            </a:r>
            <a:endParaRPr lang="zh-CN" altLang="en-US" sz="2000" b="1" dirty="0">
              <a:solidFill>
                <a:srgbClr val="875F3B"/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  <p:grpSp>
        <p:nvGrpSpPr>
          <p:cNvPr id="82" name="公众号：康帅PPT11"/>
          <p:cNvGrpSpPr/>
          <p:nvPr>
            <p:custDataLst>
              <p:tags r:id="rId27"/>
            </p:custDataLst>
          </p:nvPr>
        </p:nvGrpSpPr>
        <p:grpSpPr>
          <a:xfrm>
            <a:off x="8015650" y="2901698"/>
            <a:ext cx="3314164" cy="3569303"/>
            <a:chOff x="3382935" y="2057372"/>
            <a:chExt cx="5194253" cy="4048079"/>
          </a:xfrm>
        </p:grpSpPr>
        <p:sp>
          <p:nvSpPr>
            <p:cNvPr id="83" name="公众号：康帅PPT11-1"/>
            <p:cNvSpPr/>
            <p:nvPr>
              <p:custDataLst>
                <p:tags r:id="rId28"/>
              </p:custDataLst>
            </p:nvPr>
          </p:nvSpPr>
          <p:spPr>
            <a:xfrm>
              <a:off x="3431858" y="2095500"/>
              <a:ext cx="5096406" cy="3971823"/>
            </a:xfrm>
            <a:prstGeom prst="rect">
              <a:avLst/>
            </a:prstGeom>
            <a:noFill/>
            <a:ln w="6350" cap="flat" cmpd="sng" algn="ctr">
              <a:solidFill>
                <a:srgbClr val="BFA49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sp>
          <p:nvSpPr>
            <p:cNvPr id="84" name="公众号：康帅PPT11-2"/>
            <p:cNvSpPr/>
            <p:nvPr>
              <p:custDataLst>
                <p:tags r:id="rId29"/>
              </p:custDataLst>
            </p:nvPr>
          </p:nvSpPr>
          <p:spPr>
            <a:xfrm>
              <a:off x="3382935" y="2057372"/>
              <a:ext cx="5194253" cy="4048079"/>
            </a:xfrm>
            <a:prstGeom prst="plaque">
              <a:avLst>
                <a:gd name="adj" fmla="val 3314"/>
              </a:avLst>
            </a:prstGeom>
            <a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5000" contrast="12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  <a:ln w="12700">
              <a:gradFill>
                <a:gsLst>
                  <a:gs pos="0">
                    <a:srgbClr val="BFA490"/>
                  </a:gs>
                  <a:gs pos="100000">
                    <a:srgbClr val="AC9A89"/>
                  </a:gs>
                </a:gsLst>
                <a:lin ang="5400000" scaled="1"/>
              </a:gradFill>
            </a:ln>
            <a:effectLst>
              <a:outerShdw blurRad="127000" sx="101000" sy="101000" algn="ctr" rotWithShape="0">
                <a:srgbClr val="D8AD55">
                  <a:alpha val="40000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600" b="1" i="0" u="none" strike="noStrike" kern="0" cap="none" spc="600" normalizeH="0" baseline="0" noProof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BFA49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85" name="公众号：康帅PPT12"/>
          <p:cNvGrpSpPr/>
          <p:nvPr>
            <p:custDataLst>
              <p:tags r:id="rId30"/>
            </p:custDataLst>
          </p:nvPr>
        </p:nvGrpSpPr>
        <p:grpSpPr>
          <a:xfrm>
            <a:off x="8286771" y="1698539"/>
            <a:ext cx="2771922" cy="2193361"/>
            <a:chOff x="8130540" y="1875095"/>
            <a:chExt cx="2771922" cy="2193361"/>
          </a:xfrm>
        </p:grpSpPr>
        <p:grpSp>
          <p:nvGrpSpPr>
            <p:cNvPr id="86" name="组合 85"/>
            <p:cNvGrpSpPr/>
            <p:nvPr/>
          </p:nvGrpSpPr>
          <p:grpSpPr>
            <a:xfrm>
              <a:off x="8276443" y="1875095"/>
              <a:ext cx="2480116" cy="1616528"/>
              <a:chOff x="4699711" y="1911201"/>
              <a:chExt cx="2480116" cy="1616528"/>
            </a:xfrm>
          </p:grpSpPr>
          <p:sp>
            <p:nvSpPr>
              <p:cNvPr id="87" name="公众号：康帅PPT12-1"/>
              <p:cNvSpPr/>
              <p:nvPr>
                <p:custDataLst>
                  <p:tags r:id="rId31"/>
                </p:custDataLst>
              </p:nvPr>
            </p:nvSpPr>
            <p:spPr>
              <a:xfrm>
                <a:off x="4758010" y="1911201"/>
                <a:ext cx="2363517" cy="1544317"/>
              </a:xfrm>
              <a:prstGeom prst="roundRect">
                <a:avLst>
                  <a:gd name="adj" fmla="val 10732"/>
                </a:avLst>
              </a:prstGeom>
              <a:solidFill>
                <a:srgbClr val="875F3B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公众号：康帅PPT12-2"/>
              <p:cNvSpPr/>
              <p:nvPr>
                <p:custDataLst>
                  <p:tags r:id="rId32"/>
                </p:custDataLst>
              </p:nvPr>
            </p:nvSpPr>
            <p:spPr>
              <a:xfrm>
                <a:off x="4699711" y="1983412"/>
                <a:ext cx="2480116" cy="1544317"/>
              </a:xfrm>
              <a:prstGeom prst="roundRect">
                <a:avLst>
                  <a:gd name="adj" fmla="val 11555"/>
                </a:avLst>
              </a:prstGeom>
              <a:solidFill>
                <a:srgbClr val="875F3B">
                  <a:alpha val="4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89" name="公众号：康帅PPT12-3"/>
            <p:cNvPicPr/>
            <p:nvPr>
              <p:custDataLst>
                <p:tags r:id="rId33"/>
              </p:custDataLst>
            </p:nvPr>
          </p:nvPicPr>
          <p:blipFill>
            <a:blip r:embed="rId34"/>
            <a:srcRect t="2385" b="2385"/>
            <a:stretch>
              <a:fillRect/>
            </a:stretch>
          </p:blipFill>
          <p:spPr>
            <a:xfrm rot="21600000">
              <a:off x="8130540" y="2088456"/>
              <a:ext cx="2771922" cy="1980000"/>
            </a:xfrm>
            <a:prstGeom prst="rect">
              <a:avLst/>
            </a:prstGeom>
          </p:spPr>
        </p:pic>
      </p:grpSp>
      <p:sp>
        <p:nvSpPr>
          <p:cNvPr id="90" name="公众号：康帅PPT13"/>
          <p:cNvSpPr txBox="1"/>
          <p:nvPr>
            <p:custDataLst>
              <p:tags r:id="rId35"/>
            </p:custDataLst>
          </p:nvPr>
        </p:nvSpPr>
        <p:spPr>
          <a:xfrm>
            <a:off x="8188960" y="4812665"/>
            <a:ext cx="2967990" cy="10394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rgbClr val="875F3B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红领巾广播站、公众号等阵地的内容质量与更新频次还需提升</a:t>
            </a:r>
            <a:endParaRPr lang="zh-CN" altLang="en-US" sz="2000" b="1" dirty="0">
              <a:solidFill>
                <a:srgbClr val="875F3B"/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0" y="6120130"/>
            <a:ext cx="12192000" cy="751840"/>
            <a:chOff x="0" y="9368"/>
            <a:chExt cx="19200" cy="1184"/>
          </a:xfrm>
        </p:grpSpPr>
        <p:sp>
          <p:nvSpPr>
            <p:cNvPr id="92" name="矩形 91"/>
            <p:cNvSpPr/>
            <p:nvPr/>
          </p:nvSpPr>
          <p:spPr>
            <a:xfrm>
              <a:off x="0" y="9368"/>
              <a:ext cx="19166" cy="1184"/>
            </a:xfrm>
            <a:prstGeom prst="rect">
              <a:avLst/>
            </a:prstGeom>
            <a:gradFill flip="none" rotWithShape="1">
              <a:gsLst>
                <a:gs pos="19000">
                  <a:srgbClr val="C00000"/>
                </a:gs>
                <a:gs pos="45000">
                  <a:srgbClr val="FF0000"/>
                </a:gs>
                <a:gs pos="75000">
                  <a:srgbClr val="C00000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rgbClr val="89441D">
                <a:shade val="15000"/>
              </a:srgbClr>
            </a:lnRef>
            <a:fillRef idx="1">
              <a:srgbClr val="89441D"/>
            </a:fillRef>
            <a:effectRef idx="0">
              <a:srgbClr val="89441D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2529" y="9474"/>
              <a:ext cx="13772" cy="105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3200" b="1" dirty="0">
                  <a:solidFill>
                    <a:srgbClr val="FFFFFF"/>
                  </a:solidFill>
                  <a:effectLst>
                    <a:outerShdw blurRad="50800" dist="88900" dir="5400000" algn="t" rotWithShape="0">
                      <a:srgbClr val="B16739">
                        <a:lumMod val="10000"/>
                        <a:alpha val="40000"/>
                      </a:srgbClr>
                    </a:outerShdw>
                  </a:effectLst>
                  <a:latin typeface="思源黑体 CN Heavy" panose="020B0A00000000000000" pitchFamily="34" charset="-122"/>
                  <a:ea typeface="思源黑体 CN Heavy" panose="020B0A00000000000000" pitchFamily="34" charset="-122"/>
                  <a:sym typeface="三极锐宋黑简体 中粗" panose="00000500000000000000" pitchFamily="2" charset="-122"/>
                </a:rPr>
                <a:t>让一次活动延伸为持续的文化探寻与传播实践</a:t>
              </a:r>
              <a:endParaRPr lang="zh-CN" altLang="en-US" sz="3200" b="1" dirty="0">
                <a:solidFill>
                  <a:srgbClr val="FFFFFF"/>
                </a:solidFill>
                <a:effectLst>
                  <a:outerShdw blurRad="50800" dist="88900" dir="5400000" algn="t" rotWithShape="0">
                    <a:srgbClr val="B16739">
                      <a:lumMod val="10000"/>
                      <a:alpha val="40000"/>
                    </a:srgbClr>
                  </a:out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  <a:sym typeface="三极锐宋黑简体 中粗" panose="00000500000000000000" pitchFamily="2" charset="-122"/>
              </a:endParaRPr>
            </a:p>
          </p:txBody>
        </p:sp>
        <p:sp>
          <p:nvSpPr>
            <p:cNvPr id="94" name="任意多边形: 形状 48"/>
            <p:cNvSpPr/>
            <p:nvPr/>
          </p:nvSpPr>
          <p:spPr>
            <a:xfrm>
              <a:off x="0" y="9368"/>
              <a:ext cx="973" cy="1184"/>
            </a:xfrm>
            <a:custGeom>
              <a:avLst/>
              <a:gdLst>
                <a:gd name="connsiteX0" fmla="*/ 129789 w 617890"/>
                <a:gd name="connsiteY0" fmla="*/ 485243 h 584774"/>
                <a:gd name="connsiteX1" fmla="*/ 364265 w 617890"/>
                <a:gd name="connsiteY1" fmla="*/ 485243 h 584774"/>
                <a:gd name="connsiteX2" fmla="*/ 361528 w 617890"/>
                <a:gd name="connsiteY2" fmla="*/ 496967 h 584774"/>
                <a:gd name="connsiteX3" fmla="*/ 320717 w 617890"/>
                <a:gd name="connsiteY3" fmla="*/ 584774 h 584774"/>
                <a:gd name="connsiteX4" fmla="*/ 292360 w 617890"/>
                <a:gd name="connsiteY4" fmla="*/ 584774 h 584774"/>
                <a:gd name="connsiteX5" fmla="*/ 292360 w 617890"/>
                <a:gd name="connsiteY5" fmla="*/ 536046 h 584774"/>
                <a:gd name="connsiteX6" fmla="*/ 311900 w 617890"/>
                <a:gd name="connsiteY6" fmla="*/ 536046 h 584774"/>
                <a:gd name="connsiteX7" fmla="*/ 311900 w 617890"/>
                <a:gd name="connsiteY7" fmla="*/ 570046 h 584774"/>
                <a:gd name="connsiteX8" fmla="*/ 339645 w 617890"/>
                <a:gd name="connsiteY8" fmla="*/ 504783 h 584774"/>
                <a:gd name="connsiteX9" fmla="*/ 149329 w 617890"/>
                <a:gd name="connsiteY9" fmla="*/ 504783 h 584774"/>
                <a:gd name="connsiteX10" fmla="*/ 149329 w 617890"/>
                <a:gd name="connsiteY10" fmla="*/ 584774 h 584774"/>
                <a:gd name="connsiteX11" fmla="*/ 129789 w 617890"/>
                <a:gd name="connsiteY11" fmla="*/ 584774 h 584774"/>
                <a:gd name="connsiteX12" fmla="*/ 129400 w 617890"/>
                <a:gd name="connsiteY12" fmla="*/ 0 h 584774"/>
                <a:gd name="connsiteX13" fmla="*/ 148939 w 617890"/>
                <a:gd name="connsiteY13" fmla="*/ 0 h 584774"/>
                <a:gd name="connsiteX14" fmla="*/ 148939 w 617890"/>
                <a:gd name="connsiteY14" fmla="*/ 78430 h 584774"/>
                <a:gd name="connsiteX15" fmla="*/ 339253 w 617890"/>
                <a:gd name="connsiteY15" fmla="*/ 78430 h 584774"/>
                <a:gd name="connsiteX16" fmla="*/ 311508 w 617890"/>
                <a:gd name="connsiteY16" fmla="*/ 13167 h 584774"/>
                <a:gd name="connsiteX17" fmla="*/ 311508 w 617890"/>
                <a:gd name="connsiteY17" fmla="*/ 47166 h 584774"/>
                <a:gd name="connsiteX18" fmla="*/ 291968 w 617890"/>
                <a:gd name="connsiteY18" fmla="*/ 47166 h 584774"/>
                <a:gd name="connsiteX19" fmla="*/ 291968 w 617890"/>
                <a:gd name="connsiteY19" fmla="*/ 0 h 584774"/>
                <a:gd name="connsiteX20" fmla="*/ 321053 w 617890"/>
                <a:gd name="connsiteY20" fmla="*/ 0 h 584774"/>
                <a:gd name="connsiteX21" fmla="*/ 361139 w 617890"/>
                <a:gd name="connsiteY21" fmla="*/ 86246 h 584774"/>
                <a:gd name="connsiteX22" fmla="*/ 363875 w 617890"/>
                <a:gd name="connsiteY22" fmla="*/ 97969 h 584774"/>
                <a:gd name="connsiteX23" fmla="*/ 129400 w 617890"/>
                <a:gd name="connsiteY23" fmla="*/ 97969 h 584774"/>
                <a:gd name="connsiteX24" fmla="*/ 51241 w 617890"/>
                <a:gd name="connsiteY24" fmla="*/ 0 h 584774"/>
                <a:gd name="connsiteX25" fmla="*/ 70388 w 617890"/>
                <a:gd name="connsiteY25" fmla="*/ 0 h 584774"/>
                <a:gd name="connsiteX26" fmla="*/ 70388 w 617890"/>
                <a:gd name="connsiteY26" fmla="*/ 164404 h 584774"/>
                <a:gd name="connsiteX27" fmla="*/ 513937 w 617890"/>
                <a:gd name="connsiteY27" fmla="*/ 164404 h 584774"/>
                <a:gd name="connsiteX28" fmla="*/ 463173 w 617890"/>
                <a:gd name="connsiteY28" fmla="*/ 37907 h 584774"/>
                <a:gd name="connsiteX29" fmla="*/ 434253 w 617890"/>
                <a:gd name="connsiteY29" fmla="*/ 0 h 584774"/>
                <a:gd name="connsiteX30" fmla="*/ 459054 w 617890"/>
                <a:gd name="connsiteY30" fmla="*/ 0 h 584774"/>
                <a:gd name="connsiteX31" fmla="*/ 483999 w 617890"/>
                <a:gd name="connsiteY31" fmla="*/ 33102 h 584774"/>
                <a:gd name="connsiteX32" fmla="*/ 536606 w 617890"/>
                <a:gd name="connsiteY32" fmla="*/ 171438 h 584774"/>
                <a:gd name="connsiteX33" fmla="*/ 539339 w 617890"/>
                <a:gd name="connsiteY33" fmla="*/ 183551 h 584774"/>
                <a:gd name="connsiteX34" fmla="*/ 70388 w 617890"/>
                <a:gd name="connsiteY34" fmla="*/ 183551 h 584774"/>
                <a:gd name="connsiteX35" fmla="*/ 70388 w 617890"/>
                <a:gd name="connsiteY35" fmla="*/ 242170 h 584774"/>
                <a:gd name="connsiteX36" fmla="*/ 597568 w 617890"/>
                <a:gd name="connsiteY36" fmla="*/ 242170 h 584774"/>
                <a:gd name="connsiteX37" fmla="*/ 544456 w 617890"/>
                <a:gd name="connsiteY37" fmla="*/ 45018 h 584774"/>
                <a:gd name="connsiteX38" fmla="*/ 518220 w 617890"/>
                <a:gd name="connsiteY38" fmla="*/ 0 h 584774"/>
                <a:gd name="connsiteX39" fmla="*/ 539598 w 617890"/>
                <a:gd name="connsiteY39" fmla="*/ 0 h 584774"/>
                <a:gd name="connsiteX40" fmla="*/ 564260 w 617890"/>
                <a:gd name="connsiteY40" fmla="*/ 42922 h 584774"/>
                <a:gd name="connsiteX41" fmla="*/ 617890 w 617890"/>
                <a:gd name="connsiteY41" fmla="*/ 252722 h 584774"/>
                <a:gd name="connsiteX42" fmla="*/ 617890 w 617890"/>
                <a:gd name="connsiteY42" fmla="*/ 262492 h 584774"/>
                <a:gd name="connsiteX43" fmla="*/ 148939 w 617890"/>
                <a:gd name="connsiteY43" fmla="*/ 262492 h 584774"/>
                <a:gd name="connsiteX44" fmla="*/ 148157 w 617890"/>
                <a:gd name="connsiteY44" fmla="*/ 320329 h 584774"/>
                <a:gd name="connsiteX45" fmla="*/ 617108 w 617890"/>
                <a:gd name="connsiteY45" fmla="*/ 320329 h 584774"/>
                <a:gd name="connsiteX46" fmla="*/ 617108 w 617890"/>
                <a:gd name="connsiteY46" fmla="*/ 330881 h 584774"/>
                <a:gd name="connsiteX47" fmla="*/ 563903 w 617890"/>
                <a:gd name="connsiteY47" fmla="*/ 541018 h 584774"/>
                <a:gd name="connsiteX48" fmla="*/ 538867 w 617890"/>
                <a:gd name="connsiteY48" fmla="*/ 584774 h 584774"/>
                <a:gd name="connsiteX49" fmla="*/ 516994 w 617890"/>
                <a:gd name="connsiteY49" fmla="*/ 584774 h 584774"/>
                <a:gd name="connsiteX50" fmla="*/ 544285 w 617890"/>
                <a:gd name="connsiteY50" fmla="*/ 538021 h 584774"/>
                <a:gd name="connsiteX51" fmla="*/ 597568 w 617890"/>
                <a:gd name="connsiteY51" fmla="*/ 341040 h 584774"/>
                <a:gd name="connsiteX52" fmla="*/ 595614 w 617890"/>
                <a:gd name="connsiteY52" fmla="*/ 341040 h 584774"/>
                <a:gd name="connsiteX53" fmla="*/ 68827 w 617890"/>
                <a:gd name="connsiteY53" fmla="*/ 341040 h 584774"/>
                <a:gd name="connsiteX54" fmla="*/ 68827 w 617890"/>
                <a:gd name="connsiteY54" fmla="*/ 399659 h 584774"/>
                <a:gd name="connsiteX55" fmla="*/ 537777 w 617890"/>
                <a:gd name="connsiteY55" fmla="*/ 399659 h 584774"/>
                <a:gd name="connsiteX56" fmla="*/ 535041 w 617890"/>
                <a:gd name="connsiteY56" fmla="*/ 411775 h 584774"/>
                <a:gd name="connsiteX57" fmla="*/ 482562 w 617890"/>
                <a:gd name="connsiteY57" fmla="*/ 549803 h 584774"/>
                <a:gd name="connsiteX58" fmla="*/ 456246 w 617890"/>
                <a:gd name="connsiteY58" fmla="*/ 584774 h 584774"/>
                <a:gd name="connsiteX59" fmla="*/ 434347 w 617890"/>
                <a:gd name="connsiteY59" fmla="*/ 584774 h 584774"/>
                <a:gd name="connsiteX60" fmla="*/ 463565 w 617890"/>
                <a:gd name="connsiteY60" fmla="*/ 546479 h 584774"/>
                <a:gd name="connsiteX61" fmla="*/ 514330 w 617890"/>
                <a:gd name="connsiteY61" fmla="*/ 419981 h 584774"/>
                <a:gd name="connsiteX62" fmla="*/ 70781 w 617890"/>
                <a:gd name="connsiteY62" fmla="*/ 419981 h 584774"/>
                <a:gd name="connsiteX63" fmla="*/ 70781 w 617890"/>
                <a:gd name="connsiteY63" fmla="*/ 584774 h 584774"/>
                <a:gd name="connsiteX64" fmla="*/ 51241 w 617890"/>
                <a:gd name="connsiteY64" fmla="*/ 584774 h 584774"/>
                <a:gd name="connsiteX65" fmla="*/ 51241 w 617890"/>
                <a:gd name="connsiteY65" fmla="*/ 419591 h 584774"/>
                <a:gd name="connsiteX66" fmla="*/ 0 w 617890"/>
                <a:gd name="connsiteY66" fmla="*/ 419591 h 584774"/>
                <a:gd name="connsiteX67" fmla="*/ 0 w 617890"/>
                <a:gd name="connsiteY67" fmla="*/ 398879 h 584774"/>
                <a:gd name="connsiteX68" fmla="*/ 50849 w 617890"/>
                <a:gd name="connsiteY68" fmla="*/ 398879 h 584774"/>
                <a:gd name="connsiteX69" fmla="*/ 51241 w 617890"/>
                <a:gd name="connsiteY69" fmla="*/ 320721 h 584774"/>
                <a:gd name="connsiteX70" fmla="*/ 129400 w 617890"/>
                <a:gd name="connsiteY70" fmla="*/ 320721 h 584774"/>
                <a:gd name="connsiteX71" fmla="*/ 129400 w 617890"/>
                <a:gd name="connsiteY71" fmla="*/ 261320 h 584774"/>
                <a:gd name="connsiteX72" fmla="*/ 51241 w 617890"/>
                <a:gd name="connsiteY72" fmla="*/ 261320 h 584774"/>
                <a:gd name="connsiteX73" fmla="*/ 51241 w 617890"/>
                <a:gd name="connsiteY73" fmla="*/ 183162 h 584774"/>
                <a:gd name="connsiteX74" fmla="*/ 0 w 617890"/>
                <a:gd name="connsiteY74" fmla="*/ 183162 h 584774"/>
                <a:gd name="connsiteX75" fmla="*/ 0 w 617890"/>
                <a:gd name="connsiteY75" fmla="*/ 163232 h 584774"/>
                <a:gd name="connsiteX76" fmla="*/ 51241 w 617890"/>
                <a:gd name="connsiteY76" fmla="*/ 163232 h 58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17890" h="584774">
                  <a:moveTo>
                    <a:pt x="129789" y="485243"/>
                  </a:moveTo>
                  <a:lnTo>
                    <a:pt x="364265" y="485243"/>
                  </a:lnTo>
                  <a:lnTo>
                    <a:pt x="361528" y="496967"/>
                  </a:lnTo>
                  <a:lnTo>
                    <a:pt x="320717" y="584774"/>
                  </a:lnTo>
                  <a:lnTo>
                    <a:pt x="292360" y="584774"/>
                  </a:lnTo>
                  <a:lnTo>
                    <a:pt x="292360" y="536046"/>
                  </a:lnTo>
                  <a:lnTo>
                    <a:pt x="311900" y="536046"/>
                  </a:lnTo>
                  <a:lnTo>
                    <a:pt x="311900" y="570046"/>
                  </a:lnTo>
                  <a:cubicBezTo>
                    <a:pt x="323916" y="549575"/>
                    <a:pt x="333242" y="527641"/>
                    <a:pt x="339645" y="504783"/>
                  </a:cubicBezTo>
                  <a:lnTo>
                    <a:pt x="149329" y="504783"/>
                  </a:lnTo>
                  <a:lnTo>
                    <a:pt x="149329" y="584774"/>
                  </a:lnTo>
                  <a:lnTo>
                    <a:pt x="129789" y="584774"/>
                  </a:lnTo>
                  <a:close/>
                  <a:moveTo>
                    <a:pt x="129400" y="0"/>
                  </a:moveTo>
                  <a:lnTo>
                    <a:pt x="148939" y="0"/>
                  </a:lnTo>
                  <a:lnTo>
                    <a:pt x="148939" y="78430"/>
                  </a:lnTo>
                  <a:lnTo>
                    <a:pt x="339253" y="78430"/>
                  </a:lnTo>
                  <a:cubicBezTo>
                    <a:pt x="332850" y="55572"/>
                    <a:pt x="323526" y="33637"/>
                    <a:pt x="311508" y="13167"/>
                  </a:cubicBezTo>
                  <a:lnTo>
                    <a:pt x="311508" y="47166"/>
                  </a:lnTo>
                  <a:lnTo>
                    <a:pt x="291968" y="47166"/>
                  </a:lnTo>
                  <a:lnTo>
                    <a:pt x="291968" y="0"/>
                  </a:lnTo>
                  <a:lnTo>
                    <a:pt x="321053" y="0"/>
                  </a:lnTo>
                  <a:lnTo>
                    <a:pt x="361139" y="86246"/>
                  </a:lnTo>
                  <a:lnTo>
                    <a:pt x="363875" y="97969"/>
                  </a:lnTo>
                  <a:lnTo>
                    <a:pt x="129400" y="97969"/>
                  </a:lnTo>
                  <a:close/>
                  <a:moveTo>
                    <a:pt x="51241" y="0"/>
                  </a:moveTo>
                  <a:lnTo>
                    <a:pt x="70388" y="0"/>
                  </a:lnTo>
                  <a:lnTo>
                    <a:pt x="70388" y="164404"/>
                  </a:lnTo>
                  <a:lnTo>
                    <a:pt x="513937" y="164404"/>
                  </a:lnTo>
                  <a:cubicBezTo>
                    <a:pt x="502678" y="119486"/>
                    <a:pt x="485466" y="77029"/>
                    <a:pt x="463173" y="37907"/>
                  </a:cubicBezTo>
                  <a:lnTo>
                    <a:pt x="434253" y="0"/>
                  </a:lnTo>
                  <a:lnTo>
                    <a:pt x="459054" y="0"/>
                  </a:lnTo>
                  <a:lnTo>
                    <a:pt x="483999" y="33102"/>
                  </a:lnTo>
                  <a:cubicBezTo>
                    <a:pt x="507678" y="75832"/>
                    <a:pt x="525559" y="122289"/>
                    <a:pt x="536606" y="171438"/>
                  </a:cubicBezTo>
                  <a:lnTo>
                    <a:pt x="539339" y="183551"/>
                  </a:lnTo>
                  <a:lnTo>
                    <a:pt x="70388" y="183551"/>
                  </a:lnTo>
                  <a:lnTo>
                    <a:pt x="70388" y="242170"/>
                  </a:lnTo>
                  <a:lnTo>
                    <a:pt x="597568" y="242170"/>
                  </a:lnTo>
                  <a:cubicBezTo>
                    <a:pt x="591513" y="172098"/>
                    <a:pt x="573080" y="105651"/>
                    <a:pt x="544456" y="45018"/>
                  </a:cubicBezTo>
                  <a:lnTo>
                    <a:pt x="518220" y="0"/>
                  </a:lnTo>
                  <a:lnTo>
                    <a:pt x="539598" y="0"/>
                  </a:lnTo>
                  <a:lnTo>
                    <a:pt x="564260" y="42922"/>
                  </a:lnTo>
                  <a:cubicBezTo>
                    <a:pt x="594062" y="107428"/>
                    <a:pt x="612750" y="178174"/>
                    <a:pt x="617890" y="252722"/>
                  </a:cubicBezTo>
                  <a:lnTo>
                    <a:pt x="617890" y="262492"/>
                  </a:lnTo>
                  <a:lnTo>
                    <a:pt x="148939" y="262492"/>
                  </a:lnTo>
                  <a:lnTo>
                    <a:pt x="148157" y="320329"/>
                  </a:lnTo>
                  <a:lnTo>
                    <a:pt x="617108" y="320329"/>
                  </a:lnTo>
                  <a:lnTo>
                    <a:pt x="617108" y="330881"/>
                  </a:lnTo>
                  <a:cubicBezTo>
                    <a:pt x="612156" y="405528"/>
                    <a:pt x="593606" y="476390"/>
                    <a:pt x="563903" y="541018"/>
                  </a:cubicBezTo>
                  <a:lnTo>
                    <a:pt x="538867" y="584774"/>
                  </a:lnTo>
                  <a:lnTo>
                    <a:pt x="516994" y="584774"/>
                  </a:lnTo>
                  <a:lnTo>
                    <a:pt x="544285" y="538021"/>
                  </a:lnTo>
                  <a:cubicBezTo>
                    <a:pt x="572941" y="477445"/>
                    <a:pt x="591429" y="411058"/>
                    <a:pt x="597568" y="341040"/>
                  </a:cubicBezTo>
                  <a:lnTo>
                    <a:pt x="595614" y="341040"/>
                  </a:lnTo>
                  <a:lnTo>
                    <a:pt x="68827" y="341040"/>
                  </a:lnTo>
                  <a:lnTo>
                    <a:pt x="68827" y="399659"/>
                  </a:lnTo>
                  <a:lnTo>
                    <a:pt x="537777" y="399659"/>
                  </a:lnTo>
                  <a:lnTo>
                    <a:pt x="535041" y="411775"/>
                  </a:lnTo>
                  <a:cubicBezTo>
                    <a:pt x="524008" y="460806"/>
                    <a:pt x="506172" y="507158"/>
                    <a:pt x="482562" y="549803"/>
                  </a:cubicBezTo>
                  <a:lnTo>
                    <a:pt x="456246" y="584774"/>
                  </a:lnTo>
                  <a:lnTo>
                    <a:pt x="434347" y="584774"/>
                  </a:lnTo>
                  <a:lnTo>
                    <a:pt x="463565" y="546479"/>
                  </a:lnTo>
                  <a:cubicBezTo>
                    <a:pt x="485857" y="507356"/>
                    <a:pt x="503070" y="464899"/>
                    <a:pt x="514330" y="419981"/>
                  </a:cubicBezTo>
                  <a:lnTo>
                    <a:pt x="70781" y="419981"/>
                  </a:lnTo>
                  <a:lnTo>
                    <a:pt x="70781" y="584774"/>
                  </a:lnTo>
                  <a:lnTo>
                    <a:pt x="51241" y="584774"/>
                  </a:lnTo>
                  <a:lnTo>
                    <a:pt x="51241" y="419591"/>
                  </a:lnTo>
                  <a:lnTo>
                    <a:pt x="0" y="419591"/>
                  </a:lnTo>
                  <a:lnTo>
                    <a:pt x="0" y="398879"/>
                  </a:lnTo>
                  <a:lnTo>
                    <a:pt x="50849" y="398879"/>
                  </a:lnTo>
                  <a:lnTo>
                    <a:pt x="51241" y="320721"/>
                  </a:lnTo>
                  <a:lnTo>
                    <a:pt x="129400" y="320721"/>
                  </a:lnTo>
                  <a:lnTo>
                    <a:pt x="129400" y="261320"/>
                  </a:lnTo>
                  <a:lnTo>
                    <a:pt x="51241" y="261320"/>
                  </a:lnTo>
                  <a:lnTo>
                    <a:pt x="51241" y="183162"/>
                  </a:lnTo>
                  <a:lnTo>
                    <a:pt x="0" y="183162"/>
                  </a:lnTo>
                  <a:lnTo>
                    <a:pt x="0" y="163232"/>
                  </a:lnTo>
                  <a:lnTo>
                    <a:pt x="51241" y="163232"/>
                  </a:lnTo>
                  <a:close/>
                </a:path>
              </a:pathLst>
            </a:custGeom>
            <a:solidFill>
              <a:srgbClr val="B16739">
                <a:lumMod val="50000"/>
              </a:srgbClr>
            </a:solidFill>
            <a:ln w="152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5" name="任意多边形: 形状 49"/>
            <p:cNvSpPr/>
            <p:nvPr/>
          </p:nvSpPr>
          <p:spPr>
            <a:xfrm flipH="1">
              <a:off x="18227" y="9368"/>
              <a:ext cx="973" cy="1184"/>
            </a:xfrm>
            <a:custGeom>
              <a:avLst/>
              <a:gdLst>
                <a:gd name="connsiteX0" fmla="*/ 129789 w 617890"/>
                <a:gd name="connsiteY0" fmla="*/ 485243 h 584774"/>
                <a:gd name="connsiteX1" fmla="*/ 364265 w 617890"/>
                <a:gd name="connsiteY1" fmla="*/ 485243 h 584774"/>
                <a:gd name="connsiteX2" fmla="*/ 361528 w 617890"/>
                <a:gd name="connsiteY2" fmla="*/ 496967 h 584774"/>
                <a:gd name="connsiteX3" fmla="*/ 320717 w 617890"/>
                <a:gd name="connsiteY3" fmla="*/ 584774 h 584774"/>
                <a:gd name="connsiteX4" fmla="*/ 292360 w 617890"/>
                <a:gd name="connsiteY4" fmla="*/ 584774 h 584774"/>
                <a:gd name="connsiteX5" fmla="*/ 292360 w 617890"/>
                <a:gd name="connsiteY5" fmla="*/ 536046 h 584774"/>
                <a:gd name="connsiteX6" fmla="*/ 311900 w 617890"/>
                <a:gd name="connsiteY6" fmla="*/ 536046 h 584774"/>
                <a:gd name="connsiteX7" fmla="*/ 311900 w 617890"/>
                <a:gd name="connsiteY7" fmla="*/ 570046 h 584774"/>
                <a:gd name="connsiteX8" fmla="*/ 339645 w 617890"/>
                <a:gd name="connsiteY8" fmla="*/ 504783 h 584774"/>
                <a:gd name="connsiteX9" fmla="*/ 149329 w 617890"/>
                <a:gd name="connsiteY9" fmla="*/ 504783 h 584774"/>
                <a:gd name="connsiteX10" fmla="*/ 149329 w 617890"/>
                <a:gd name="connsiteY10" fmla="*/ 584774 h 584774"/>
                <a:gd name="connsiteX11" fmla="*/ 129789 w 617890"/>
                <a:gd name="connsiteY11" fmla="*/ 584774 h 584774"/>
                <a:gd name="connsiteX12" fmla="*/ 129400 w 617890"/>
                <a:gd name="connsiteY12" fmla="*/ 0 h 584774"/>
                <a:gd name="connsiteX13" fmla="*/ 148939 w 617890"/>
                <a:gd name="connsiteY13" fmla="*/ 0 h 584774"/>
                <a:gd name="connsiteX14" fmla="*/ 148939 w 617890"/>
                <a:gd name="connsiteY14" fmla="*/ 78430 h 584774"/>
                <a:gd name="connsiteX15" fmla="*/ 339253 w 617890"/>
                <a:gd name="connsiteY15" fmla="*/ 78430 h 584774"/>
                <a:gd name="connsiteX16" fmla="*/ 311508 w 617890"/>
                <a:gd name="connsiteY16" fmla="*/ 13167 h 584774"/>
                <a:gd name="connsiteX17" fmla="*/ 311508 w 617890"/>
                <a:gd name="connsiteY17" fmla="*/ 47166 h 584774"/>
                <a:gd name="connsiteX18" fmla="*/ 291968 w 617890"/>
                <a:gd name="connsiteY18" fmla="*/ 47166 h 584774"/>
                <a:gd name="connsiteX19" fmla="*/ 291968 w 617890"/>
                <a:gd name="connsiteY19" fmla="*/ 0 h 584774"/>
                <a:gd name="connsiteX20" fmla="*/ 321053 w 617890"/>
                <a:gd name="connsiteY20" fmla="*/ 0 h 584774"/>
                <a:gd name="connsiteX21" fmla="*/ 361139 w 617890"/>
                <a:gd name="connsiteY21" fmla="*/ 86246 h 584774"/>
                <a:gd name="connsiteX22" fmla="*/ 363875 w 617890"/>
                <a:gd name="connsiteY22" fmla="*/ 97969 h 584774"/>
                <a:gd name="connsiteX23" fmla="*/ 129400 w 617890"/>
                <a:gd name="connsiteY23" fmla="*/ 97969 h 584774"/>
                <a:gd name="connsiteX24" fmla="*/ 51241 w 617890"/>
                <a:gd name="connsiteY24" fmla="*/ 0 h 584774"/>
                <a:gd name="connsiteX25" fmla="*/ 70388 w 617890"/>
                <a:gd name="connsiteY25" fmla="*/ 0 h 584774"/>
                <a:gd name="connsiteX26" fmla="*/ 70388 w 617890"/>
                <a:gd name="connsiteY26" fmla="*/ 164404 h 584774"/>
                <a:gd name="connsiteX27" fmla="*/ 513937 w 617890"/>
                <a:gd name="connsiteY27" fmla="*/ 164404 h 584774"/>
                <a:gd name="connsiteX28" fmla="*/ 463173 w 617890"/>
                <a:gd name="connsiteY28" fmla="*/ 37907 h 584774"/>
                <a:gd name="connsiteX29" fmla="*/ 434253 w 617890"/>
                <a:gd name="connsiteY29" fmla="*/ 0 h 584774"/>
                <a:gd name="connsiteX30" fmla="*/ 459054 w 617890"/>
                <a:gd name="connsiteY30" fmla="*/ 0 h 584774"/>
                <a:gd name="connsiteX31" fmla="*/ 483999 w 617890"/>
                <a:gd name="connsiteY31" fmla="*/ 33102 h 584774"/>
                <a:gd name="connsiteX32" fmla="*/ 536606 w 617890"/>
                <a:gd name="connsiteY32" fmla="*/ 171438 h 584774"/>
                <a:gd name="connsiteX33" fmla="*/ 539339 w 617890"/>
                <a:gd name="connsiteY33" fmla="*/ 183551 h 584774"/>
                <a:gd name="connsiteX34" fmla="*/ 70388 w 617890"/>
                <a:gd name="connsiteY34" fmla="*/ 183551 h 584774"/>
                <a:gd name="connsiteX35" fmla="*/ 70388 w 617890"/>
                <a:gd name="connsiteY35" fmla="*/ 242170 h 584774"/>
                <a:gd name="connsiteX36" fmla="*/ 597568 w 617890"/>
                <a:gd name="connsiteY36" fmla="*/ 242170 h 584774"/>
                <a:gd name="connsiteX37" fmla="*/ 544456 w 617890"/>
                <a:gd name="connsiteY37" fmla="*/ 45018 h 584774"/>
                <a:gd name="connsiteX38" fmla="*/ 518220 w 617890"/>
                <a:gd name="connsiteY38" fmla="*/ 0 h 584774"/>
                <a:gd name="connsiteX39" fmla="*/ 539598 w 617890"/>
                <a:gd name="connsiteY39" fmla="*/ 0 h 584774"/>
                <a:gd name="connsiteX40" fmla="*/ 564260 w 617890"/>
                <a:gd name="connsiteY40" fmla="*/ 42922 h 584774"/>
                <a:gd name="connsiteX41" fmla="*/ 617890 w 617890"/>
                <a:gd name="connsiteY41" fmla="*/ 252722 h 584774"/>
                <a:gd name="connsiteX42" fmla="*/ 617890 w 617890"/>
                <a:gd name="connsiteY42" fmla="*/ 262492 h 584774"/>
                <a:gd name="connsiteX43" fmla="*/ 148939 w 617890"/>
                <a:gd name="connsiteY43" fmla="*/ 262492 h 584774"/>
                <a:gd name="connsiteX44" fmla="*/ 148157 w 617890"/>
                <a:gd name="connsiteY44" fmla="*/ 320329 h 584774"/>
                <a:gd name="connsiteX45" fmla="*/ 617108 w 617890"/>
                <a:gd name="connsiteY45" fmla="*/ 320329 h 584774"/>
                <a:gd name="connsiteX46" fmla="*/ 617108 w 617890"/>
                <a:gd name="connsiteY46" fmla="*/ 330881 h 584774"/>
                <a:gd name="connsiteX47" fmla="*/ 563903 w 617890"/>
                <a:gd name="connsiteY47" fmla="*/ 541018 h 584774"/>
                <a:gd name="connsiteX48" fmla="*/ 538867 w 617890"/>
                <a:gd name="connsiteY48" fmla="*/ 584774 h 584774"/>
                <a:gd name="connsiteX49" fmla="*/ 516994 w 617890"/>
                <a:gd name="connsiteY49" fmla="*/ 584774 h 584774"/>
                <a:gd name="connsiteX50" fmla="*/ 544285 w 617890"/>
                <a:gd name="connsiteY50" fmla="*/ 538021 h 584774"/>
                <a:gd name="connsiteX51" fmla="*/ 597568 w 617890"/>
                <a:gd name="connsiteY51" fmla="*/ 341040 h 584774"/>
                <a:gd name="connsiteX52" fmla="*/ 595614 w 617890"/>
                <a:gd name="connsiteY52" fmla="*/ 341040 h 584774"/>
                <a:gd name="connsiteX53" fmla="*/ 68827 w 617890"/>
                <a:gd name="connsiteY53" fmla="*/ 341040 h 584774"/>
                <a:gd name="connsiteX54" fmla="*/ 68827 w 617890"/>
                <a:gd name="connsiteY54" fmla="*/ 399659 h 584774"/>
                <a:gd name="connsiteX55" fmla="*/ 537777 w 617890"/>
                <a:gd name="connsiteY55" fmla="*/ 399659 h 584774"/>
                <a:gd name="connsiteX56" fmla="*/ 535041 w 617890"/>
                <a:gd name="connsiteY56" fmla="*/ 411775 h 584774"/>
                <a:gd name="connsiteX57" fmla="*/ 482562 w 617890"/>
                <a:gd name="connsiteY57" fmla="*/ 549803 h 584774"/>
                <a:gd name="connsiteX58" fmla="*/ 456246 w 617890"/>
                <a:gd name="connsiteY58" fmla="*/ 584774 h 584774"/>
                <a:gd name="connsiteX59" fmla="*/ 434347 w 617890"/>
                <a:gd name="connsiteY59" fmla="*/ 584774 h 584774"/>
                <a:gd name="connsiteX60" fmla="*/ 463565 w 617890"/>
                <a:gd name="connsiteY60" fmla="*/ 546479 h 584774"/>
                <a:gd name="connsiteX61" fmla="*/ 514330 w 617890"/>
                <a:gd name="connsiteY61" fmla="*/ 419981 h 584774"/>
                <a:gd name="connsiteX62" fmla="*/ 70781 w 617890"/>
                <a:gd name="connsiteY62" fmla="*/ 419981 h 584774"/>
                <a:gd name="connsiteX63" fmla="*/ 70781 w 617890"/>
                <a:gd name="connsiteY63" fmla="*/ 584774 h 584774"/>
                <a:gd name="connsiteX64" fmla="*/ 51241 w 617890"/>
                <a:gd name="connsiteY64" fmla="*/ 584774 h 584774"/>
                <a:gd name="connsiteX65" fmla="*/ 51241 w 617890"/>
                <a:gd name="connsiteY65" fmla="*/ 419591 h 584774"/>
                <a:gd name="connsiteX66" fmla="*/ 0 w 617890"/>
                <a:gd name="connsiteY66" fmla="*/ 419591 h 584774"/>
                <a:gd name="connsiteX67" fmla="*/ 0 w 617890"/>
                <a:gd name="connsiteY67" fmla="*/ 398879 h 584774"/>
                <a:gd name="connsiteX68" fmla="*/ 50849 w 617890"/>
                <a:gd name="connsiteY68" fmla="*/ 398879 h 584774"/>
                <a:gd name="connsiteX69" fmla="*/ 51241 w 617890"/>
                <a:gd name="connsiteY69" fmla="*/ 320721 h 584774"/>
                <a:gd name="connsiteX70" fmla="*/ 129400 w 617890"/>
                <a:gd name="connsiteY70" fmla="*/ 320721 h 584774"/>
                <a:gd name="connsiteX71" fmla="*/ 129400 w 617890"/>
                <a:gd name="connsiteY71" fmla="*/ 261320 h 584774"/>
                <a:gd name="connsiteX72" fmla="*/ 51241 w 617890"/>
                <a:gd name="connsiteY72" fmla="*/ 261320 h 584774"/>
                <a:gd name="connsiteX73" fmla="*/ 51241 w 617890"/>
                <a:gd name="connsiteY73" fmla="*/ 183162 h 584774"/>
                <a:gd name="connsiteX74" fmla="*/ 0 w 617890"/>
                <a:gd name="connsiteY74" fmla="*/ 183162 h 584774"/>
                <a:gd name="connsiteX75" fmla="*/ 0 w 617890"/>
                <a:gd name="connsiteY75" fmla="*/ 163232 h 584774"/>
                <a:gd name="connsiteX76" fmla="*/ 51241 w 617890"/>
                <a:gd name="connsiteY76" fmla="*/ 163232 h 58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17890" h="584774">
                  <a:moveTo>
                    <a:pt x="129789" y="485243"/>
                  </a:moveTo>
                  <a:lnTo>
                    <a:pt x="364265" y="485243"/>
                  </a:lnTo>
                  <a:lnTo>
                    <a:pt x="361528" y="496967"/>
                  </a:lnTo>
                  <a:lnTo>
                    <a:pt x="320717" y="584774"/>
                  </a:lnTo>
                  <a:lnTo>
                    <a:pt x="292360" y="584774"/>
                  </a:lnTo>
                  <a:lnTo>
                    <a:pt x="292360" y="536046"/>
                  </a:lnTo>
                  <a:lnTo>
                    <a:pt x="311900" y="536046"/>
                  </a:lnTo>
                  <a:lnTo>
                    <a:pt x="311900" y="570046"/>
                  </a:lnTo>
                  <a:cubicBezTo>
                    <a:pt x="323916" y="549575"/>
                    <a:pt x="333242" y="527641"/>
                    <a:pt x="339645" y="504783"/>
                  </a:cubicBezTo>
                  <a:lnTo>
                    <a:pt x="149329" y="504783"/>
                  </a:lnTo>
                  <a:lnTo>
                    <a:pt x="149329" y="584774"/>
                  </a:lnTo>
                  <a:lnTo>
                    <a:pt x="129789" y="584774"/>
                  </a:lnTo>
                  <a:close/>
                  <a:moveTo>
                    <a:pt x="129400" y="0"/>
                  </a:moveTo>
                  <a:lnTo>
                    <a:pt x="148939" y="0"/>
                  </a:lnTo>
                  <a:lnTo>
                    <a:pt x="148939" y="78430"/>
                  </a:lnTo>
                  <a:lnTo>
                    <a:pt x="339253" y="78430"/>
                  </a:lnTo>
                  <a:cubicBezTo>
                    <a:pt x="332850" y="55572"/>
                    <a:pt x="323526" y="33637"/>
                    <a:pt x="311508" y="13167"/>
                  </a:cubicBezTo>
                  <a:lnTo>
                    <a:pt x="311508" y="47166"/>
                  </a:lnTo>
                  <a:lnTo>
                    <a:pt x="291968" y="47166"/>
                  </a:lnTo>
                  <a:lnTo>
                    <a:pt x="291968" y="0"/>
                  </a:lnTo>
                  <a:lnTo>
                    <a:pt x="321053" y="0"/>
                  </a:lnTo>
                  <a:lnTo>
                    <a:pt x="361139" y="86246"/>
                  </a:lnTo>
                  <a:lnTo>
                    <a:pt x="363875" y="97969"/>
                  </a:lnTo>
                  <a:lnTo>
                    <a:pt x="129400" y="97969"/>
                  </a:lnTo>
                  <a:close/>
                  <a:moveTo>
                    <a:pt x="51241" y="0"/>
                  </a:moveTo>
                  <a:lnTo>
                    <a:pt x="70388" y="0"/>
                  </a:lnTo>
                  <a:lnTo>
                    <a:pt x="70388" y="164404"/>
                  </a:lnTo>
                  <a:lnTo>
                    <a:pt x="513937" y="164404"/>
                  </a:lnTo>
                  <a:cubicBezTo>
                    <a:pt x="502678" y="119486"/>
                    <a:pt x="485466" y="77029"/>
                    <a:pt x="463173" y="37907"/>
                  </a:cubicBezTo>
                  <a:lnTo>
                    <a:pt x="434253" y="0"/>
                  </a:lnTo>
                  <a:lnTo>
                    <a:pt x="459054" y="0"/>
                  </a:lnTo>
                  <a:lnTo>
                    <a:pt x="483999" y="33102"/>
                  </a:lnTo>
                  <a:cubicBezTo>
                    <a:pt x="507678" y="75832"/>
                    <a:pt x="525559" y="122289"/>
                    <a:pt x="536606" y="171438"/>
                  </a:cubicBezTo>
                  <a:lnTo>
                    <a:pt x="539339" y="183551"/>
                  </a:lnTo>
                  <a:lnTo>
                    <a:pt x="70388" y="183551"/>
                  </a:lnTo>
                  <a:lnTo>
                    <a:pt x="70388" y="242170"/>
                  </a:lnTo>
                  <a:lnTo>
                    <a:pt x="597568" y="242170"/>
                  </a:lnTo>
                  <a:cubicBezTo>
                    <a:pt x="591513" y="172098"/>
                    <a:pt x="573080" y="105651"/>
                    <a:pt x="544456" y="45018"/>
                  </a:cubicBezTo>
                  <a:lnTo>
                    <a:pt x="518220" y="0"/>
                  </a:lnTo>
                  <a:lnTo>
                    <a:pt x="539598" y="0"/>
                  </a:lnTo>
                  <a:lnTo>
                    <a:pt x="564260" y="42922"/>
                  </a:lnTo>
                  <a:cubicBezTo>
                    <a:pt x="594062" y="107428"/>
                    <a:pt x="612750" y="178174"/>
                    <a:pt x="617890" y="252722"/>
                  </a:cubicBezTo>
                  <a:lnTo>
                    <a:pt x="617890" y="262492"/>
                  </a:lnTo>
                  <a:lnTo>
                    <a:pt x="148939" y="262492"/>
                  </a:lnTo>
                  <a:lnTo>
                    <a:pt x="148157" y="320329"/>
                  </a:lnTo>
                  <a:lnTo>
                    <a:pt x="617108" y="320329"/>
                  </a:lnTo>
                  <a:lnTo>
                    <a:pt x="617108" y="330881"/>
                  </a:lnTo>
                  <a:cubicBezTo>
                    <a:pt x="612156" y="405528"/>
                    <a:pt x="593606" y="476390"/>
                    <a:pt x="563903" y="541018"/>
                  </a:cubicBezTo>
                  <a:lnTo>
                    <a:pt x="538867" y="584774"/>
                  </a:lnTo>
                  <a:lnTo>
                    <a:pt x="516994" y="584774"/>
                  </a:lnTo>
                  <a:lnTo>
                    <a:pt x="544285" y="538021"/>
                  </a:lnTo>
                  <a:cubicBezTo>
                    <a:pt x="572941" y="477445"/>
                    <a:pt x="591429" y="411058"/>
                    <a:pt x="597568" y="341040"/>
                  </a:cubicBezTo>
                  <a:lnTo>
                    <a:pt x="595614" y="341040"/>
                  </a:lnTo>
                  <a:lnTo>
                    <a:pt x="68827" y="341040"/>
                  </a:lnTo>
                  <a:lnTo>
                    <a:pt x="68827" y="399659"/>
                  </a:lnTo>
                  <a:lnTo>
                    <a:pt x="537777" y="399659"/>
                  </a:lnTo>
                  <a:lnTo>
                    <a:pt x="535041" y="411775"/>
                  </a:lnTo>
                  <a:cubicBezTo>
                    <a:pt x="524008" y="460806"/>
                    <a:pt x="506172" y="507158"/>
                    <a:pt x="482562" y="549803"/>
                  </a:cubicBezTo>
                  <a:lnTo>
                    <a:pt x="456246" y="584774"/>
                  </a:lnTo>
                  <a:lnTo>
                    <a:pt x="434347" y="584774"/>
                  </a:lnTo>
                  <a:lnTo>
                    <a:pt x="463565" y="546479"/>
                  </a:lnTo>
                  <a:cubicBezTo>
                    <a:pt x="485857" y="507356"/>
                    <a:pt x="503070" y="464899"/>
                    <a:pt x="514330" y="419981"/>
                  </a:cubicBezTo>
                  <a:lnTo>
                    <a:pt x="70781" y="419981"/>
                  </a:lnTo>
                  <a:lnTo>
                    <a:pt x="70781" y="584774"/>
                  </a:lnTo>
                  <a:lnTo>
                    <a:pt x="51241" y="584774"/>
                  </a:lnTo>
                  <a:lnTo>
                    <a:pt x="51241" y="419591"/>
                  </a:lnTo>
                  <a:lnTo>
                    <a:pt x="0" y="419591"/>
                  </a:lnTo>
                  <a:lnTo>
                    <a:pt x="0" y="398879"/>
                  </a:lnTo>
                  <a:lnTo>
                    <a:pt x="50849" y="398879"/>
                  </a:lnTo>
                  <a:lnTo>
                    <a:pt x="51241" y="320721"/>
                  </a:lnTo>
                  <a:lnTo>
                    <a:pt x="129400" y="320721"/>
                  </a:lnTo>
                  <a:lnTo>
                    <a:pt x="129400" y="261320"/>
                  </a:lnTo>
                  <a:lnTo>
                    <a:pt x="51241" y="261320"/>
                  </a:lnTo>
                  <a:lnTo>
                    <a:pt x="51241" y="183162"/>
                  </a:lnTo>
                  <a:lnTo>
                    <a:pt x="0" y="183162"/>
                  </a:lnTo>
                  <a:lnTo>
                    <a:pt x="0" y="163232"/>
                  </a:lnTo>
                  <a:lnTo>
                    <a:pt x="51241" y="163232"/>
                  </a:lnTo>
                  <a:close/>
                </a:path>
              </a:pathLst>
            </a:custGeom>
            <a:solidFill>
              <a:srgbClr val="B16739">
                <a:lumMod val="50000"/>
              </a:srgbClr>
            </a:solidFill>
            <a:ln w="152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6" name="120"/>
          <p:cNvGrpSpPr/>
          <p:nvPr>
            <p:custDataLst>
              <p:tags r:id="rId36"/>
            </p:custDataLst>
          </p:nvPr>
        </p:nvGrpSpPr>
        <p:grpSpPr>
          <a:xfrm>
            <a:off x="1144905" y="4036060"/>
            <a:ext cx="2771775" cy="885686"/>
            <a:chOff x="-152005" y="4020839"/>
            <a:chExt cx="3344277" cy="1564759"/>
          </a:xfrm>
        </p:grpSpPr>
        <p:grpSp>
          <p:nvGrpSpPr>
            <p:cNvPr id="97" name="组合 96"/>
            <p:cNvGrpSpPr/>
            <p:nvPr/>
          </p:nvGrpSpPr>
          <p:grpSpPr>
            <a:xfrm>
              <a:off x="-125956" y="4020839"/>
              <a:ext cx="3156568" cy="1394268"/>
              <a:chOff x="-1433284" y="5039630"/>
              <a:chExt cx="5667357" cy="1780349"/>
            </a:xfrm>
          </p:grpSpPr>
          <p:sp>
            <p:nvSpPr>
              <p:cNvPr id="98" name="120-1"/>
              <p:cNvSpPr/>
              <p:nvPr>
                <p:custDataLst>
                  <p:tags r:id="rId37"/>
                </p:custDataLst>
              </p:nvPr>
            </p:nvSpPr>
            <p:spPr>
              <a:xfrm rot="5400000">
                <a:off x="611780" y="3202767"/>
                <a:ext cx="1630884" cy="5462935"/>
              </a:xfrm>
              <a:custGeom>
                <a:avLst/>
                <a:gdLst>
                  <a:gd name="connsiteX0" fmla="*/ 0 w 1281168"/>
                  <a:gd name="connsiteY0" fmla="*/ 0 h 2952750"/>
                  <a:gd name="connsiteX1" fmla="*/ 530580 w 1281168"/>
                  <a:gd name="connsiteY1" fmla="*/ 0 h 2952750"/>
                  <a:gd name="connsiteX2" fmla="*/ 554486 w 1281168"/>
                  <a:gd name="connsiteY2" fmla="*/ 35457 h 2952750"/>
                  <a:gd name="connsiteX3" fmla="*/ 647094 w 1281168"/>
                  <a:gd name="connsiteY3" fmla="*/ 73816 h 2952750"/>
                  <a:gd name="connsiteX4" fmla="*/ 739703 w 1281168"/>
                  <a:gd name="connsiteY4" fmla="*/ 35457 h 2952750"/>
                  <a:gd name="connsiteX5" fmla="*/ 763608 w 1281168"/>
                  <a:gd name="connsiteY5" fmla="*/ 0 h 2952750"/>
                  <a:gd name="connsiteX6" fmla="*/ 1281168 w 1281168"/>
                  <a:gd name="connsiteY6" fmla="*/ 0 h 2952750"/>
                  <a:gd name="connsiteX7" fmla="*/ 1281168 w 1281168"/>
                  <a:gd name="connsiteY7" fmla="*/ 2952750 h 2952750"/>
                  <a:gd name="connsiteX8" fmla="*/ 764893 w 1281168"/>
                  <a:gd name="connsiteY8" fmla="*/ 2952750 h 2952750"/>
                  <a:gd name="connsiteX9" fmla="*/ 739703 w 1281168"/>
                  <a:gd name="connsiteY9" fmla="*/ 2915388 h 2952750"/>
                  <a:gd name="connsiteX10" fmla="*/ 647094 w 1281168"/>
                  <a:gd name="connsiteY10" fmla="*/ 2877028 h 2952750"/>
                  <a:gd name="connsiteX11" fmla="*/ 554486 w 1281168"/>
                  <a:gd name="connsiteY11" fmla="*/ 2915388 h 2952750"/>
                  <a:gd name="connsiteX12" fmla="*/ 529295 w 1281168"/>
                  <a:gd name="connsiteY12" fmla="*/ 2952750 h 2952750"/>
                  <a:gd name="connsiteX13" fmla="*/ 0 w 1281168"/>
                  <a:gd name="connsiteY13" fmla="*/ 2952750 h 295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168" h="2952750">
                    <a:moveTo>
                      <a:pt x="0" y="0"/>
                    </a:moveTo>
                    <a:lnTo>
                      <a:pt x="530580" y="0"/>
                    </a:lnTo>
                    <a:lnTo>
                      <a:pt x="554486" y="35457"/>
                    </a:lnTo>
                    <a:cubicBezTo>
                      <a:pt x="578186" y="59157"/>
                      <a:pt x="610928" y="73816"/>
                      <a:pt x="647094" y="73816"/>
                    </a:cubicBezTo>
                    <a:cubicBezTo>
                      <a:pt x="683260" y="73816"/>
                      <a:pt x="716002" y="59157"/>
                      <a:pt x="739703" y="35457"/>
                    </a:cubicBezTo>
                    <a:lnTo>
                      <a:pt x="763608" y="0"/>
                    </a:lnTo>
                    <a:lnTo>
                      <a:pt x="1281168" y="0"/>
                    </a:lnTo>
                    <a:lnTo>
                      <a:pt x="1281168" y="2952750"/>
                    </a:lnTo>
                    <a:lnTo>
                      <a:pt x="764893" y="2952750"/>
                    </a:lnTo>
                    <a:lnTo>
                      <a:pt x="739703" y="2915388"/>
                    </a:lnTo>
                    <a:cubicBezTo>
                      <a:pt x="716002" y="2891687"/>
                      <a:pt x="683260" y="2877028"/>
                      <a:pt x="647094" y="2877028"/>
                    </a:cubicBezTo>
                    <a:cubicBezTo>
                      <a:pt x="610928" y="2877028"/>
                      <a:pt x="578186" y="2891687"/>
                      <a:pt x="554486" y="2915388"/>
                    </a:cubicBezTo>
                    <a:lnTo>
                      <a:pt x="529295" y="2952750"/>
                    </a:lnTo>
                    <a:lnTo>
                      <a:pt x="0" y="2952750"/>
                    </a:lnTo>
                    <a:close/>
                  </a:path>
                </a:pathLst>
              </a:custGeom>
              <a:gradFill>
                <a:gsLst>
                  <a:gs pos="8000">
                    <a:srgbClr val="522D13">
                      <a:lumMod val="90000"/>
                      <a:lumOff val="10000"/>
                    </a:srgbClr>
                  </a:gs>
                  <a:gs pos="93000">
                    <a:srgbClr val="522D13">
                      <a:lumMod val="84000"/>
                      <a:lumOff val="16000"/>
                    </a:srgbClr>
                  </a:gs>
                </a:gsLst>
                <a:lin ang="5400000" scaled="1"/>
              </a:gradFill>
              <a:ln w="19050" cap="flat" cmpd="sng" algn="ctr">
                <a:noFill/>
                <a:prstDash val="solid"/>
                <a:miter lim="800000"/>
              </a:ln>
              <a:effectLst>
                <a:outerShdw blurRad="774240" dist="354861" dir="5400000" algn="t" rotWithShape="0">
                  <a:srgbClr val="522D13">
                    <a:alpha val="44000"/>
                  </a:srgbClr>
                </a:outerShdw>
              </a:effectLst>
            </p:spPr>
            <p:txBody>
              <a:bodyPr lIns="232272" tIns="116138" rIns="232272" bIns="116138" rtlCol="0" anchor="ctr"/>
              <a:lstStyle/>
              <a:p>
                <a:pPr algn="ctr"/>
                <a:endParaRPr lang="zh-CN" altLang="en-US" sz="4570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  <p:sp>
            <p:nvSpPr>
              <p:cNvPr id="99" name="120-2"/>
              <p:cNvSpPr/>
              <p:nvPr/>
            </p:nvSpPr>
            <p:spPr>
              <a:xfrm rot="5400000">
                <a:off x="674549" y="3262441"/>
                <a:ext cx="1539333" cy="5347520"/>
              </a:xfrm>
              <a:custGeom>
                <a:avLst/>
                <a:gdLst>
                  <a:gd name="connsiteX0" fmla="*/ 68202 w 1209256"/>
                  <a:gd name="connsiteY0" fmla="*/ 2890362 h 2890362"/>
                  <a:gd name="connsiteX1" fmla="*/ 470570 w 1209256"/>
                  <a:gd name="connsiteY1" fmla="*/ 2890362 h 2890362"/>
                  <a:gd name="connsiteX2" fmla="*/ 494956 w 1209256"/>
                  <a:gd name="connsiteY2" fmla="*/ 2854192 h 2890362"/>
                  <a:gd name="connsiteX3" fmla="*/ 611138 w 1209256"/>
                  <a:gd name="connsiteY3" fmla="*/ 2806068 h 2890362"/>
                  <a:gd name="connsiteX4" fmla="*/ 727320 w 1209256"/>
                  <a:gd name="connsiteY4" fmla="*/ 2854192 h 2890362"/>
                  <a:gd name="connsiteX5" fmla="*/ 751707 w 1209256"/>
                  <a:gd name="connsiteY5" fmla="*/ 2890362 h 2890362"/>
                  <a:gd name="connsiteX6" fmla="*/ 1141054 w 1209256"/>
                  <a:gd name="connsiteY6" fmla="*/ 2890362 h 2890362"/>
                  <a:gd name="connsiteX7" fmla="*/ 1209256 w 1209256"/>
                  <a:gd name="connsiteY7" fmla="*/ 2822160 h 2890362"/>
                  <a:gd name="connsiteX8" fmla="*/ 1209256 w 1209256"/>
                  <a:gd name="connsiteY8" fmla="*/ 2304574 h 2890362"/>
                  <a:gd name="connsiteX9" fmla="*/ 1209256 w 1209256"/>
                  <a:gd name="connsiteY9" fmla="*/ 609124 h 2890362"/>
                  <a:gd name="connsiteX10" fmla="*/ 1209256 w 1209256"/>
                  <a:gd name="connsiteY10" fmla="*/ 68202 h 2890362"/>
                  <a:gd name="connsiteX11" fmla="*/ 1141054 w 1209256"/>
                  <a:gd name="connsiteY11" fmla="*/ 0 h 2890362"/>
                  <a:gd name="connsiteX12" fmla="*/ 751707 w 1209256"/>
                  <a:gd name="connsiteY12" fmla="*/ 0 h 2890362"/>
                  <a:gd name="connsiteX13" fmla="*/ 727320 w 1209256"/>
                  <a:gd name="connsiteY13" fmla="*/ 36170 h 2890362"/>
                  <a:gd name="connsiteX14" fmla="*/ 611138 w 1209256"/>
                  <a:gd name="connsiteY14" fmla="*/ 84294 h 2890362"/>
                  <a:gd name="connsiteX15" fmla="*/ 494956 w 1209256"/>
                  <a:gd name="connsiteY15" fmla="*/ 36170 h 2890362"/>
                  <a:gd name="connsiteX16" fmla="*/ 470570 w 1209256"/>
                  <a:gd name="connsiteY16" fmla="*/ 0 h 2890362"/>
                  <a:gd name="connsiteX17" fmla="*/ 68202 w 1209256"/>
                  <a:gd name="connsiteY17" fmla="*/ 0 h 2890362"/>
                  <a:gd name="connsiteX18" fmla="*/ 0 w 1209256"/>
                  <a:gd name="connsiteY18" fmla="*/ 68202 h 2890362"/>
                  <a:gd name="connsiteX19" fmla="*/ 0 w 1209256"/>
                  <a:gd name="connsiteY19" fmla="*/ 609124 h 2890362"/>
                  <a:gd name="connsiteX20" fmla="*/ 0 w 1209256"/>
                  <a:gd name="connsiteY20" fmla="*/ 2304574 h 2890362"/>
                  <a:gd name="connsiteX21" fmla="*/ 0 w 1209256"/>
                  <a:gd name="connsiteY21" fmla="*/ 2822160 h 2890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09256" h="2890362">
                    <a:moveTo>
                      <a:pt x="68202" y="2890362"/>
                    </a:moveTo>
                    <a:lnTo>
                      <a:pt x="470570" y="2890362"/>
                    </a:lnTo>
                    <a:lnTo>
                      <a:pt x="494956" y="2854192"/>
                    </a:lnTo>
                    <a:cubicBezTo>
                      <a:pt x="524690" y="2824458"/>
                      <a:pt x="565766" y="2806068"/>
                      <a:pt x="611138" y="2806068"/>
                    </a:cubicBezTo>
                    <a:cubicBezTo>
                      <a:pt x="656510" y="2806068"/>
                      <a:pt x="697587" y="2824458"/>
                      <a:pt x="727320" y="2854192"/>
                    </a:cubicBezTo>
                    <a:lnTo>
                      <a:pt x="751707" y="2890362"/>
                    </a:lnTo>
                    <a:lnTo>
                      <a:pt x="1141054" y="2890362"/>
                    </a:lnTo>
                    <a:lnTo>
                      <a:pt x="1209256" y="2822160"/>
                    </a:lnTo>
                    <a:lnTo>
                      <a:pt x="1209256" y="2304574"/>
                    </a:lnTo>
                    <a:lnTo>
                      <a:pt x="1209256" y="609124"/>
                    </a:lnTo>
                    <a:lnTo>
                      <a:pt x="1209256" y="68202"/>
                    </a:lnTo>
                    <a:lnTo>
                      <a:pt x="1141054" y="0"/>
                    </a:lnTo>
                    <a:lnTo>
                      <a:pt x="751707" y="0"/>
                    </a:lnTo>
                    <a:lnTo>
                      <a:pt x="727320" y="36170"/>
                    </a:lnTo>
                    <a:cubicBezTo>
                      <a:pt x="697587" y="65904"/>
                      <a:pt x="656510" y="84294"/>
                      <a:pt x="611138" y="84294"/>
                    </a:cubicBezTo>
                    <a:cubicBezTo>
                      <a:pt x="565766" y="84294"/>
                      <a:pt x="524690" y="65904"/>
                      <a:pt x="494956" y="36170"/>
                    </a:cubicBezTo>
                    <a:lnTo>
                      <a:pt x="470570" y="0"/>
                    </a:lnTo>
                    <a:lnTo>
                      <a:pt x="68202" y="0"/>
                    </a:lnTo>
                    <a:lnTo>
                      <a:pt x="0" y="68202"/>
                    </a:lnTo>
                    <a:lnTo>
                      <a:pt x="0" y="609124"/>
                    </a:lnTo>
                    <a:lnTo>
                      <a:pt x="0" y="2304574"/>
                    </a:lnTo>
                    <a:lnTo>
                      <a:pt x="0" y="282216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522D13">
                      <a:lumMod val="10000"/>
                      <a:lumOff val="90000"/>
                    </a:srgbClr>
                  </a:gs>
                  <a:gs pos="19000">
                    <a:srgbClr val="522D13">
                      <a:lumMod val="3000"/>
                      <a:lumOff val="97000"/>
                    </a:srgbClr>
                  </a:gs>
                </a:gsLst>
                <a:lin ang="27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116138" rIns="0" bIns="116138" rtlCol="0" anchor="ctr"/>
              <a:lstStyle/>
              <a:p>
                <a:pPr algn="ctr"/>
                <a:endParaRPr lang="zh-CN" altLang="en-US" sz="4570" kern="0">
                  <a:solidFill>
                    <a:srgbClr val="C00000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endParaRPr>
              </a:p>
            </p:txBody>
          </p:sp>
          <p:sp>
            <p:nvSpPr>
              <p:cNvPr id="100" name="120-3"/>
              <p:cNvSpPr/>
              <p:nvPr/>
            </p:nvSpPr>
            <p:spPr>
              <a:xfrm rot="5400000">
                <a:off x="510220" y="3096126"/>
                <a:ext cx="1780349" cy="5667357"/>
              </a:xfrm>
              <a:custGeom>
                <a:avLst/>
                <a:gdLst>
                  <a:gd name="connsiteX0" fmla="*/ 0 w 1398587"/>
                  <a:gd name="connsiteY0" fmla="*/ 0 h 3063240"/>
                  <a:gd name="connsiteX1" fmla="*/ 624840 w 1398587"/>
                  <a:gd name="connsiteY1" fmla="*/ 0 h 3063240"/>
                  <a:gd name="connsiteX2" fmla="*/ 705803 w 1398587"/>
                  <a:gd name="connsiteY2" fmla="*/ 80962 h 3063240"/>
                  <a:gd name="connsiteX3" fmla="*/ 786766 w 1398587"/>
                  <a:gd name="connsiteY3" fmla="*/ 0 h 3063240"/>
                  <a:gd name="connsiteX4" fmla="*/ 1398587 w 1398587"/>
                  <a:gd name="connsiteY4" fmla="*/ 0 h 3063240"/>
                  <a:gd name="connsiteX5" fmla="*/ 1398587 w 1398587"/>
                  <a:gd name="connsiteY5" fmla="*/ 3063240 h 3063240"/>
                  <a:gd name="connsiteX6" fmla="*/ 786766 w 1398587"/>
                  <a:gd name="connsiteY6" fmla="*/ 3063240 h 3063240"/>
                  <a:gd name="connsiteX7" fmla="*/ 705803 w 1398587"/>
                  <a:gd name="connsiteY7" fmla="*/ 2982278 h 3063240"/>
                  <a:gd name="connsiteX8" fmla="*/ 624840 w 1398587"/>
                  <a:gd name="connsiteY8" fmla="*/ 3063240 h 3063240"/>
                  <a:gd name="connsiteX9" fmla="*/ 0 w 1398587"/>
                  <a:gd name="connsiteY9" fmla="*/ 3063240 h 3063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98587" h="3063240">
                    <a:moveTo>
                      <a:pt x="0" y="0"/>
                    </a:moveTo>
                    <a:lnTo>
                      <a:pt x="624840" y="0"/>
                    </a:lnTo>
                    <a:cubicBezTo>
                      <a:pt x="624840" y="44714"/>
                      <a:pt x="661088" y="80962"/>
                      <a:pt x="705803" y="80962"/>
                    </a:cubicBezTo>
                    <a:cubicBezTo>
                      <a:pt x="750518" y="80962"/>
                      <a:pt x="786766" y="44714"/>
                      <a:pt x="786766" y="0"/>
                    </a:cubicBezTo>
                    <a:lnTo>
                      <a:pt x="1398587" y="0"/>
                    </a:lnTo>
                    <a:lnTo>
                      <a:pt x="1398587" y="3063240"/>
                    </a:lnTo>
                    <a:lnTo>
                      <a:pt x="786766" y="3063240"/>
                    </a:lnTo>
                    <a:cubicBezTo>
                      <a:pt x="786766" y="3018526"/>
                      <a:pt x="750518" y="2982278"/>
                      <a:pt x="705803" y="2982278"/>
                    </a:cubicBezTo>
                    <a:cubicBezTo>
                      <a:pt x="661088" y="2982278"/>
                      <a:pt x="624840" y="3018526"/>
                      <a:pt x="624840" y="3063240"/>
                    </a:cubicBezTo>
                    <a:lnTo>
                      <a:pt x="0" y="3063240"/>
                    </a:lnTo>
                    <a:close/>
                  </a:path>
                </a:pathLst>
              </a:custGeom>
              <a:noFill/>
              <a:ln w="16130" cap="flat" cmpd="sng" algn="ctr">
                <a:solidFill>
                  <a:srgbClr val="522D13"/>
                </a:solidFill>
                <a:prstDash val="solid"/>
                <a:miter lim="800000"/>
              </a:ln>
              <a:effectLst/>
            </p:spPr>
            <p:txBody>
              <a:bodyPr lIns="232272" tIns="116138" rIns="232272" bIns="116138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4570" b="0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阿里巴巴普惠体 R" panose="00020600040101010101" charset="-122"/>
                  <a:cs typeface="+mn-ea"/>
                </a:endParaRPr>
              </a:p>
            </p:txBody>
          </p:sp>
        </p:grpSp>
        <p:sp>
          <p:nvSpPr>
            <p:cNvPr id="101" name="120-4"/>
            <p:cNvSpPr txBox="1"/>
            <p:nvPr/>
          </p:nvSpPr>
          <p:spPr>
            <a:xfrm>
              <a:off x="-152005" y="4090149"/>
              <a:ext cx="3344277" cy="1495449"/>
            </a:xfrm>
            <a:prstGeom prst="rect">
              <a:avLst/>
            </a:prstGeom>
            <a:noFill/>
            <a:effectLst/>
          </p:spPr>
          <p:txBody>
            <a:bodyPr wrap="square" lIns="232272" tIns="116138" rIns="232272" bIns="116138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阿里巴巴普惠体 R" panose="00020600040101010101" charset="-122"/>
                </a:rPr>
                <a:t>活动的系统性与深度有待加强</a:t>
              </a:r>
              <a:endParaRPr lang="zh-CN" altLang="en-US" sz="20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阿里巴巴普惠体 R" panose="00020600040101010101" charset="-122"/>
              </a:endParaRPr>
            </a:p>
          </p:txBody>
        </p:sp>
      </p:grpSp>
      <p:grpSp>
        <p:nvGrpSpPr>
          <p:cNvPr id="102" name="120"/>
          <p:cNvGrpSpPr/>
          <p:nvPr>
            <p:custDataLst>
              <p:tags r:id="rId38"/>
            </p:custDataLst>
          </p:nvPr>
        </p:nvGrpSpPr>
        <p:grpSpPr>
          <a:xfrm>
            <a:off x="4725670" y="3750310"/>
            <a:ext cx="2771775" cy="885686"/>
            <a:chOff x="-152005" y="4020839"/>
            <a:chExt cx="3344277" cy="1564759"/>
          </a:xfrm>
        </p:grpSpPr>
        <p:grpSp>
          <p:nvGrpSpPr>
            <p:cNvPr id="103" name="组合 102"/>
            <p:cNvGrpSpPr/>
            <p:nvPr/>
          </p:nvGrpSpPr>
          <p:grpSpPr>
            <a:xfrm>
              <a:off x="-125956" y="4020839"/>
              <a:ext cx="3156568" cy="1394268"/>
              <a:chOff x="-1433284" y="5039630"/>
              <a:chExt cx="5667357" cy="1780349"/>
            </a:xfrm>
          </p:grpSpPr>
          <p:sp>
            <p:nvSpPr>
              <p:cNvPr id="104" name="120-1"/>
              <p:cNvSpPr/>
              <p:nvPr>
                <p:custDataLst>
                  <p:tags r:id="rId39"/>
                </p:custDataLst>
              </p:nvPr>
            </p:nvSpPr>
            <p:spPr>
              <a:xfrm rot="5400000">
                <a:off x="611780" y="3202767"/>
                <a:ext cx="1630884" cy="5462935"/>
              </a:xfrm>
              <a:custGeom>
                <a:avLst/>
                <a:gdLst>
                  <a:gd name="connsiteX0" fmla="*/ 0 w 1281168"/>
                  <a:gd name="connsiteY0" fmla="*/ 0 h 2952750"/>
                  <a:gd name="connsiteX1" fmla="*/ 530580 w 1281168"/>
                  <a:gd name="connsiteY1" fmla="*/ 0 h 2952750"/>
                  <a:gd name="connsiteX2" fmla="*/ 554486 w 1281168"/>
                  <a:gd name="connsiteY2" fmla="*/ 35457 h 2952750"/>
                  <a:gd name="connsiteX3" fmla="*/ 647094 w 1281168"/>
                  <a:gd name="connsiteY3" fmla="*/ 73816 h 2952750"/>
                  <a:gd name="connsiteX4" fmla="*/ 739703 w 1281168"/>
                  <a:gd name="connsiteY4" fmla="*/ 35457 h 2952750"/>
                  <a:gd name="connsiteX5" fmla="*/ 763608 w 1281168"/>
                  <a:gd name="connsiteY5" fmla="*/ 0 h 2952750"/>
                  <a:gd name="connsiteX6" fmla="*/ 1281168 w 1281168"/>
                  <a:gd name="connsiteY6" fmla="*/ 0 h 2952750"/>
                  <a:gd name="connsiteX7" fmla="*/ 1281168 w 1281168"/>
                  <a:gd name="connsiteY7" fmla="*/ 2952750 h 2952750"/>
                  <a:gd name="connsiteX8" fmla="*/ 764893 w 1281168"/>
                  <a:gd name="connsiteY8" fmla="*/ 2952750 h 2952750"/>
                  <a:gd name="connsiteX9" fmla="*/ 739703 w 1281168"/>
                  <a:gd name="connsiteY9" fmla="*/ 2915388 h 2952750"/>
                  <a:gd name="connsiteX10" fmla="*/ 647094 w 1281168"/>
                  <a:gd name="connsiteY10" fmla="*/ 2877028 h 2952750"/>
                  <a:gd name="connsiteX11" fmla="*/ 554486 w 1281168"/>
                  <a:gd name="connsiteY11" fmla="*/ 2915388 h 2952750"/>
                  <a:gd name="connsiteX12" fmla="*/ 529295 w 1281168"/>
                  <a:gd name="connsiteY12" fmla="*/ 2952750 h 2952750"/>
                  <a:gd name="connsiteX13" fmla="*/ 0 w 1281168"/>
                  <a:gd name="connsiteY13" fmla="*/ 2952750 h 295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168" h="2952750">
                    <a:moveTo>
                      <a:pt x="0" y="0"/>
                    </a:moveTo>
                    <a:lnTo>
                      <a:pt x="530580" y="0"/>
                    </a:lnTo>
                    <a:lnTo>
                      <a:pt x="554486" y="35457"/>
                    </a:lnTo>
                    <a:cubicBezTo>
                      <a:pt x="578186" y="59157"/>
                      <a:pt x="610928" y="73816"/>
                      <a:pt x="647094" y="73816"/>
                    </a:cubicBezTo>
                    <a:cubicBezTo>
                      <a:pt x="683260" y="73816"/>
                      <a:pt x="716002" y="59157"/>
                      <a:pt x="739703" y="35457"/>
                    </a:cubicBezTo>
                    <a:lnTo>
                      <a:pt x="763608" y="0"/>
                    </a:lnTo>
                    <a:lnTo>
                      <a:pt x="1281168" y="0"/>
                    </a:lnTo>
                    <a:lnTo>
                      <a:pt x="1281168" y="2952750"/>
                    </a:lnTo>
                    <a:lnTo>
                      <a:pt x="764893" y="2952750"/>
                    </a:lnTo>
                    <a:lnTo>
                      <a:pt x="739703" y="2915388"/>
                    </a:lnTo>
                    <a:cubicBezTo>
                      <a:pt x="716002" y="2891687"/>
                      <a:pt x="683260" y="2877028"/>
                      <a:pt x="647094" y="2877028"/>
                    </a:cubicBezTo>
                    <a:cubicBezTo>
                      <a:pt x="610928" y="2877028"/>
                      <a:pt x="578186" y="2891687"/>
                      <a:pt x="554486" y="2915388"/>
                    </a:cubicBezTo>
                    <a:lnTo>
                      <a:pt x="529295" y="2952750"/>
                    </a:lnTo>
                    <a:lnTo>
                      <a:pt x="0" y="2952750"/>
                    </a:lnTo>
                    <a:close/>
                  </a:path>
                </a:pathLst>
              </a:custGeom>
              <a:gradFill>
                <a:gsLst>
                  <a:gs pos="8000">
                    <a:srgbClr val="522D13">
                      <a:lumMod val="90000"/>
                      <a:lumOff val="10000"/>
                    </a:srgbClr>
                  </a:gs>
                  <a:gs pos="93000">
                    <a:srgbClr val="522D13">
                      <a:lumMod val="84000"/>
                      <a:lumOff val="16000"/>
                    </a:srgbClr>
                  </a:gs>
                </a:gsLst>
                <a:lin ang="5400000" scaled="1"/>
              </a:gradFill>
              <a:ln w="19050" cap="flat" cmpd="sng" algn="ctr">
                <a:noFill/>
                <a:prstDash val="solid"/>
                <a:miter lim="800000"/>
              </a:ln>
              <a:effectLst>
                <a:outerShdw blurRad="774240" dist="354861" dir="5400000" algn="t" rotWithShape="0">
                  <a:srgbClr val="522D13">
                    <a:alpha val="44000"/>
                  </a:srgbClr>
                </a:outerShdw>
              </a:effectLst>
            </p:spPr>
            <p:txBody>
              <a:bodyPr lIns="232272" tIns="116138" rIns="232272" bIns="116138" rtlCol="0" anchor="ctr"/>
              <a:lstStyle/>
              <a:p>
                <a:pPr algn="ctr"/>
                <a:endParaRPr lang="zh-CN" altLang="en-US" sz="4570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  <p:sp>
            <p:nvSpPr>
              <p:cNvPr id="105" name="120-2"/>
              <p:cNvSpPr/>
              <p:nvPr/>
            </p:nvSpPr>
            <p:spPr>
              <a:xfrm rot="5400000">
                <a:off x="674549" y="3262441"/>
                <a:ext cx="1539333" cy="5347520"/>
              </a:xfrm>
              <a:custGeom>
                <a:avLst/>
                <a:gdLst>
                  <a:gd name="connsiteX0" fmla="*/ 68202 w 1209256"/>
                  <a:gd name="connsiteY0" fmla="*/ 2890362 h 2890362"/>
                  <a:gd name="connsiteX1" fmla="*/ 470570 w 1209256"/>
                  <a:gd name="connsiteY1" fmla="*/ 2890362 h 2890362"/>
                  <a:gd name="connsiteX2" fmla="*/ 494956 w 1209256"/>
                  <a:gd name="connsiteY2" fmla="*/ 2854192 h 2890362"/>
                  <a:gd name="connsiteX3" fmla="*/ 611138 w 1209256"/>
                  <a:gd name="connsiteY3" fmla="*/ 2806068 h 2890362"/>
                  <a:gd name="connsiteX4" fmla="*/ 727320 w 1209256"/>
                  <a:gd name="connsiteY4" fmla="*/ 2854192 h 2890362"/>
                  <a:gd name="connsiteX5" fmla="*/ 751707 w 1209256"/>
                  <a:gd name="connsiteY5" fmla="*/ 2890362 h 2890362"/>
                  <a:gd name="connsiteX6" fmla="*/ 1141054 w 1209256"/>
                  <a:gd name="connsiteY6" fmla="*/ 2890362 h 2890362"/>
                  <a:gd name="connsiteX7" fmla="*/ 1209256 w 1209256"/>
                  <a:gd name="connsiteY7" fmla="*/ 2822160 h 2890362"/>
                  <a:gd name="connsiteX8" fmla="*/ 1209256 w 1209256"/>
                  <a:gd name="connsiteY8" fmla="*/ 2304574 h 2890362"/>
                  <a:gd name="connsiteX9" fmla="*/ 1209256 w 1209256"/>
                  <a:gd name="connsiteY9" fmla="*/ 609124 h 2890362"/>
                  <a:gd name="connsiteX10" fmla="*/ 1209256 w 1209256"/>
                  <a:gd name="connsiteY10" fmla="*/ 68202 h 2890362"/>
                  <a:gd name="connsiteX11" fmla="*/ 1141054 w 1209256"/>
                  <a:gd name="connsiteY11" fmla="*/ 0 h 2890362"/>
                  <a:gd name="connsiteX12" fmla="*/ 751707 w 1209256"/>
                  <a:gd name="connsiteY12" fmla="*/ 0 h 2890362"/>
                  <a:gd name="connsiteX13" fmla="*/ 727320 w 1209256"/>
                  <a:gd name="connsiteY13" fmla="*/ 36170 h 2890362"/>
                  <a:gd name="connsiteX14" fmla="*/ 611138 w 1209256"/>
                  <a:gd name="connsiteY14" fmla="*/ 84294 h 2890362"/>
                  <a:gd name="connsiteX15" fmla="*/ 494956 w 1209256"/>
                  <a:gd name="connsiteY15" fmla="*/ 36170 h 2890362"/>
                  <a:gd name="connsiteX16" fmla="*/ 470570 w 1209256"/>
                  <a:gd name="connsiteY16" fmla="*/ 0 h 2890362"/>
                  <a:gd name="connsiteX17" fmla="*/ 68202 w 1209256"/>
                  <a:gd name="connsiteY17" fmla="*/ 0 h 2890362"/>
                  <a:gd name="connsiteX18" fmla="*/ 0 w 1209256"/>
                  <a:gd name="connsiteY18" fmla="*/ 68202 h 2890362"/>
                  <a:gd name="connsiteX19" fmla="*/ 0 w 1209256"/>
                  <a:gd name="connsiteY19" fmla="*/ 609124 h 2890362"/>
                  <a:gd name="connsiteX20" fmla="*/ 0 w 1209256"/>
                  <a:gd name="connsiteY20" fmla="*/ 2304574 h 2890362"/>
                  <a:gd name="connsiteX21" fmla="*/ 0 w 1209256"/>
                  <a:gd name="connsiteY21" fmla="*/ 2822160 h 2890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09256" h="2890362">
                    <a:moveTo>
                      <a:pt x="68202" y="2890362"/>
                    </a:moveTo>
                    <a:lnTo>
                      <a:pt x="470570" y="2890362"/>
                    </a:lnTo>
                    <a:lnTo>
                      <a:pt x="494956" y="2854192"/>
                    </a:lnTo>
                    <a:cubicBezTo>
                      <a:pt x="524690" y="2824458"/>
                      <a:pt x="565766" y="2806068"/>
                      <a:pt x="611138" y="2806068"/>
                    </a:cubicBezTo>
                    <a:cubicBezTo>
                      <a:pt x="656510" y="2806068"/>
                      <a:pt x="697587" y="2824458"/>
                      <a:pt x="727320" y="2854192"/>
                    </a:cubicBezTo>
                    <a:lnTo>
                      <a:pt x="751707" y="2890362"/>
                    </a:lnTo>
                    <a:lnTo>
                      <a:pt x="1141054" y="2890362"/>
                    </a:lnTo>
                    <a:lnTo>
                      <a:pt x="1209256" y="2822160"/>
                    </a:lnTo>
                    <a:lnTo>
                      <a:pt x="1209256" y="2304574"/>
                    </a:lnTo>
                    <a:lnTo>
                      <a:pt x="1209256" y="609124"/>
                    </a:lnTo>
                    <a:lnTo>
                      <a:pt x="1209256" y="68202"/>
                    </a:lnTo>
                    <a:lnTo>
                      <a:pt x="1141054" y="0"/>
                    </a:lnTo>
                    <a:lnTo>
                      <a:pt x="751707" y="0"/>
                    </a:lnTo>
                    <a:lnTo>
                      <a:pt x="727320" y="36170"/>
                    </a:lnTo>
                    <a:cubicBezTo>
                      <a:pt x="697587" y="65904"/>
                      <a:pt x="656510" y="84294"/>
                      <a:pt x="611138" y="84294"/>
                    </a:cubicBezTo>
                    <a:cubicBezTo>
                      <a:pt x="565766" y="84294"/>
                      <a:pt x="524690" y="65904"/>
                      <a:pt x="494956" y="36170"/>
                    </a:cubicBezTo>
                    <a:lnTo>
                      <a:pt x="470570" y="0"/>
                    </a:lnTo>
                    <a:lnTo>
                      <a:pt x="68202" y="0"/>
                    </a:lnTo>
                    <a:lnTo>
                      <a:pt x="0" y="68202"/>
                    </a:lnTo>
                    <a:lnTo>
                      <a:pt x="0" y="609124"/>
                    </a:lnTo>
                    <a:lnTo>
                      <a:pt x="0" y="2304574"/>
                    </a:lnTo>
                    <a:lnTo>
                      <a:pt x="0" y="282216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522D13">
                      <a:lumMod val="10000"/>
                      <a:lumOff val="90000"/>
                    </a:srgbClr>
                  </a:gs>
                  <a:gs pos="19000">
                    <a:srgbClr val="522D13">
                      <a:lumMod val="3000"/>
                      <a:lumOff val="97000"/>
                    </a:srgbClr>
                  </a:gs>
                </a:gsLst>
                <a:lin ang="27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116138" rIns="0" bIns="116138" rtlCol="0" anchor="ctr"/>
              <a:lstStyle/>
              <a:p>
                <a:pPr algn="ctr"/>
                <a:endParaRPr lang="zh-CN" altLang="en-US" sz="4570" kern="0">
                  <a:solidFill>
                    <a:srgbClr val="C00000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endParaRPr>
              </a:p>
            </p:txBody>
          </p:sp>
          <p:sp>
            <p:nvSpPr>
              <p:cNvPr id="106" name="120-3"/>
              <p:cNvSpPr/>
              <p:nvPr/>
            </p:nvSpPr>
            <p:spPr>
              <a:xfrm rot="5400000">
                <a:off x="510220" y="3096126"/>
                <a:ext cx="1780349" cy="5667357"/>
              </a:xfrm>
              <a:custGeom>
                <a:avLst/>
                <a:gdLst>
                  <a:gd name="connsiteX0" fmla="*/ 0 w 1398587"/>
                  <a:gd name="connsiteY0" fmla="*/ 0 h 3063240"/>
                  <a:gd name="connsiteX1" fmla="*/ 624840 w 1398587"/>
                  <a:gd name="connsiteY1" fmla="*/ 0 h 3063240"/>
                  <a:gd name="connsiteX2" fmla="*/ 705803 w 1398587"/>
                  <a:gd name="connsiteY2" fmla="*/ 80962 h 3063240"/>
                  <a:gd name="connsiteX3" fmla="*/ 786766 w 1398587"/>
                  <a:gd name="connsiteY3" fmla="*/ 0 h 3063240"/>
                  <a:gd name="connsiteX4" fmla="*/ 1398587 w 1398587"/>
                  <a:gd name="connsiteY4" fmla="*/ 0 h 3063240"/>
                  <a:gd name="connsiteX5" fmla="*/ 1398587 w 1398587"/>
                  <a:gd name="connsiteY5" fmla="*/ 3063240 h 3063240"/>
                  <a:gd name="connsiteX6" fmla="*/ 786766 w 1398587"/>
                  <a:gd name="connsiteY6" fmla="*/ 3063240 h 3063240"/>
                  <a:gd name="connsiteX7" fmla="*/ 705803 w 1398587"/>
                  <a:gd name="connsiteY7" fmla="*/ 2982278 h 3063240"/>
                  <a:gd name="connsiteX8" fmla="*/ 624840 w 1398587"/>
                  <a:gd name="connsiteY8" fmla="*/ 3063240 h 3063240"/>
                  <a:gd name="connsiteX9" fmla="*/ 0 w 1398587"/>
                  <a:gd name="connsiteY9" fmla="*/ 3063240 h 3063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98587" h="3063240">
                    <a:moveTo>
                      <a:pt x="0" y="0"/>
                    </a:moveTo>
                    <a:lnTo>
                      <a:pt x="624840" y="0"/>
                    </a:lnTo>
                    <a:cubicBezTo>
                      <a:pt x="624840" y="44714"/>
                      <a:pt x="661088" y="80962"/>
                      <a:pt x="705803" y="80962"/>
                    </a:cubicBezTo>
                    <a:cubicBezTo>
                      <a:pt x="750518" y="80962"/>
                      <a:pt x="786766" y="44714"/>
                      <a:pt x="786766" y="0"/>
                    </a:cubicBezTo>
                    <a:lnTo>
                      <a:pt x="1398587" y="0"/>
                    </a:lnTo>
                    <a:lnTo>
                      <a:pt x="1398587" y="3063240"/>
                    </a:lnTo>
                    <a:lnTo>
                      <a:pt x="786766" y="3063240"/>
                    </a:lnTo>
                    <a:cubicBezTo>
                      <a:pt x="786766" y="3018526"/>
                      <a:pt x="750518" y="2982278"/>
                      <a:pt x="705803" y="2982278"/>
                    </a:cubicBezTo>
                    <a:cubicBezTo>
                      <a:pt x="661088" y="2982278"/>
                      <a:pt x="624840" y="3018526"/>
                      <a:pt x="624840" y="3063240"/>
                    </a:cubicBezTo>
                    <a:lnTo>
                      <a:pt x="0" y="3063240"/>
                    </a:lnTo>
                    <a:close/>
                  </a:path>
                </a:pathLst>
              </a:custGeom>
              <a:noFill/>
              <a:ln w="16130" cap="flat" cmpd="sng" algn="ctr">
                <a:solidFill>
                  <a:srgbClr val="522D13"/>
                </a:solidFill>
                <a:prstDash val="solid"/>
                <a:miter lim="800000"/>
              </a:ln>
              <a:effectLst/>
            </p:spPr>
            <p:txBody>
              <a:bodyPr lIns="232272" tIns="116138" rIns="232272" bIns="116138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4570" b="0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阿里巴巴普惠体 R" panose="00020600040101010101" charset="-122"/>
                  <a:cs typeface="+mn-ea"/>
                </a:endParaRPr>
              </a:p>
            </p:txBody>
          </p:sp>
        </p:grpSp>
        <p:sp>
          <p:nvSpPr>
            <p:cNvPr id="107" name="120-4"/>
            <p:cNvSpPr txBox="1"/>
            <p:nvPr/>
          </p:nvSpPr>
          <p:spPr>
            <a:xfrm>
              <a:off x="-152005" y="4090149"/>
              <a:ext cx="3344277" cy="1495449"/>
            </a:xfrm>
            <a:prstGeom prst="rect">
              <a:avLst/>
            </a:prstGeom>
            <a:noFill/>
            <a:effectLst/>
          </p:spPr>
          <p:txBody>
            <a:bodyPr wrap="square" lIns="232272" tIns="116138" rIns="232272" bIns="116138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阿里巴巴普惠体 R" panose="00020600040101010101" charset="-122"/>
                </a:rPr>
                <a:t>队员自主性发挥还不充分</a:t>
              </a:r>
              <a:endParaRPr lang="zh-CN" altLang="en-US" sz="20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阿里巴巴普惠体 R" panose="00020600040101010101" charset="-122"/>
              </a:endParaRPr>
            </a:p>
          </p:txBody>
        </p:sp>
      </p:grpSp>
      <p:grpSp>
        <p:nvGrpSpPr>
          <p:cNvPr id="108" name="120"/>
          <p:cNvGrpSpPr/>
          <p:nvPr>
            <p:custDataLst>
              <p:tags r:id="rId40"/>
            </p:custDataLst>
          </p:nvPr>
        </p:nvGrpSpPr>
        <p:grpSpPr>
          <a:xfrm>
            <a:off x="8240395" y="3984625"/>
            <a:ext cx="2771775" cy="885686"/>
            <a:chOff x="-152005" y="4020839"/>
            <a:chExt cx="3344277" cy="1564759"/>
          </a:xfrm>
        </p:grpSpPr>
        <p:grpSp>
          <p:nvGrpSpPr>
            <p:cNvPr id="109" name="组合 108"/>
            <p:cNvGrpSpPr/>
            <p:nvPr/>
          </p:nvGrpSpPr>
          <p:grpSpPr>
            <a:xfrm>
              <a:off x="-125956" y="4020839"/>
              <a:ext cx="3156568" cy="1394268"/>
              <a:chOff x="-1433284" y="5039630"/>
              <a:chExt cx="5667357" cy="1780349"/>
            </a:xfrm>
          </p:grpSpPr>
          <p:sp>
            <p:nvSpPr>
              <p:cNvPr id="110" name="120-1"/>
              <p:cNvSpPr/>
              <p:nvPr>
                <p:custDataLst>
                  <p:tags r:id="rId41"/>
                </p:custDataLst>
              </p:nvPr>
            </p:nvSpPr>
            <p:spPr>
              <a:xfrm rot="5400000">
                <a:off x="611780" y="3202767"/>
                <a:ext cx="1630884" cy="5462935"/>
              </a:xfrm>
              <a:custGeom>
                <a:avLst/>
                <a:gdLst>
                  <a:gd name="connsiteX0" fmla="*/ 0 w 1281168"/>
                  <a:gd name="connsiteY0" fmla="*/ 0 h 2952750"/>
                  <a:gd name="connsiteX1" fmla="*/ 530580 w 1281168"/>
                  <a:gd name="connsiteY1" fmla="*/ 0 h 2952750"/>
                  <a:gd name="connsiteX2" fmla="*/ 554486 w 1281168"/>
                  <a:gd name="connsiteY2" fmla="*/ 35457 h 2952750"/>
                  <a:gd name="connsiteX3" fmla="*/ 647094 w 1281168"/>
                  <a:gd name="connsiteY3" fmla="*/ 73816 h 2952750"/>
                  <a:gd name="connsiteX4" fmla="*/ 739703 w 1281168"/>
                  <a:gd name="connsiteY4" fmla="*/ 35457 h 2952750"/>
                  <a:gd name="connsiteX5" fmla="*/ 763608 w 1281168"/>
                  <a:gd name="connsiteY5" fmla="*/ 0 h 2952750"/>
                  <a:gd name="connsiteX6" fmla="*/ 1281168 w 1281168"/>
                  <a:gd name="connsiteY6" fmla="*/ 0 h 2952750"/>
                  <a:gd name="connsiteX7" fmla="*/ 1281168 w 1281168"/>
                  <a:gd name="connsiteY7" fmla="*/ 2952750 h 2952750"/>
                  <a:gd name="connsiteX8" fmla="*/ 764893 w 1281168"/>
                  <a:gd name="connsiteY8" fmla="*/ 2952750 h 2952750"/>
                  <a:gd name="connsiteX9" fmla="*/ 739703 w 1281168"/>
                  <a:gd name="connsiteY9" fmla="*/ 2915388 h 2952750"/>
                  <a:gd name="connsiteX10" fmla="*/ 647094 w 1281168"/>
                  <a:gd name="connsiteY10" fmla="*/ 2877028 h 2952750"/>
                  <a:gd name="connsiteX11" fmla="*/ 554486 w 1281168"/>
                  <a:gd name="connsiteY11" fmla="*/ 2915388 h 2952750"/>
                  <a:gd name="connsiteX12" fmla="*/ 529295 w 1281168"/>
                  <a:gd name="connsiteY12" fmla="*/ 2952750 h 2952750"/>
                  <a:gd name="connsiteX13" fmla="*/ 0 w 1281168"/>
                  <a:gd name="connsiteY13" fmla="*/ 2952750 h 295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168" h="2952750">
                    <a:moveTo>
                      <a:pt x="0" y="0"/>
                    </a:moveTo>
                    <a:lnTo>
                      <a:pt x="530580" y="0"/>
                    </a:lnTo>
                    <a:lnTo>
                      <a:pt x="554486" y="35457"/>
                    </a:lnTo>
                    <a:cubicBezTo>
                      <a:pt x="578186" y="59157"/>
                      <a:pt x="610928" y="73816"/>
                      <a:pt x="647094" y="73816"/>
                    </a:cubicBezTo>
                    <a:cubicBezTo>
                      <a:pt x="683260" y="73816"/>
                      <a:pt x="716002" y="59157"/>
                      <a:pt x="739703" y="35457"/>
                    </a:cubicBezTo>
                    <a:lnTo>
                      <a:pt x="763608" y="0"/>
                    </a:lnTo>
                    <a:lnTo>
                      <a:pt x="1281168" y="0"/>
                    </a:lnTo>
                    <a:lnTo>
                      <a:pt x="1281168" y="2952750"/>
                    </a:lnTo>
                    <a:lnTo>
                      <a:pt x="764893" y="2952750"/>
                    </a:lnTo>
                    <a:lnTo>
                      <a:pt x="739703" y="2915388"/>
                    </a:lnTo>
                    <a:cubicBezTo>
                      <a:pt x="716002" y="2891687"/>
                      <a:pt x="683260" y="2877028"/>
                      <a:pt x="647094" y="2877028"/>
                    </a:cubicBezTo>
                    <a:cubicBezTo>
                      <a:pt x="610928" y="2877028"/>
                      <a:pt x="578186" y="2891687"/>
                      <a:pt x="554486" y="2915388"/>
                    </a:cubicBezTo>
                    <a:lnTo>
                      <a:pt x="529295" y="2952750"/>
                    </a:lnTo>
                    <a:lnTo>
                      <a:pt x="0" y="2952750"/>
                    </a:lnTo>
                    <a:close/>
                  </a:path>
                </a:pathLst>
              </a:custGeom>
              <a:gradFill>
                <a:gsLst>
                  <a:gs pos="8000">
                    <a:srgbClr val="522D13">
                      <a:lumMod val="90000"/>
                      <a:lumOff val="10000"/>
                    </a:srgbClr>
                  </a:gs>
                  <a:gs pos="93000">
                    <a:srgbClr val="522D13">
                      <a:lumMod val="84000"/>
                      <a:lumOff val="16000"/>
                    </a:srgbClr>
                  </a:gs>
                </a:gsLst>
                <a:lin ang="5400000" scaled="1"/>
              </a:gradFill>
              <a:ln w="19050" cap="flat" cmpd="sng" algn="ctr">
                <a:noFill/>
                <a:prstDash val="solid"/>
                <a:miter lim="800000"/>
              </a:ln>
              <a:effectLst>
                <a:outerShdw blurRad="774240" dist="354861" dir="5400000" algn="t" rotWithShape="0">
                  <a:srgbClr val="522D13">
                    <a:alpha val="44000"/>
                  </a:srgbClr>
                </a:outerShdw>
              </a:effectLst>
            </p:spPr>
            <p:txBody>
              <a:bodyPr lIns="232272" tIns="116138" rIns="232272" bIns="116138" rtlCol="0" anchor="ctr"/>
              <a:lstStyle/>
              <a:p>
                <a:pPr algn="ctr"/>
                <a:endParaRPr lang="zh-CN" altLang="en-US" sz="4570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  <p:sp>
            <p:nvSpPr>
              <p:cNvPr id="111" name="120-2"/>
              <p:cNvSpPr/>
              <p:nvPr/>
            </p:nvSpPr>
            <p:spPr>
              <a:xfrm rot="5400000">
                <a:off x="674549" y="3262441"/>
                <a:ext cx="1539333" cy="5347520"/>
              </a:xfrm>
              <a:custGeom>
                <a:avLst/>
                <a:gdLst>
                  <a:gd name="connsiteX0" fmla="*/ 68202 w 1209256"/>
                  <a:gd name="connsiteY0" fmla="*/ 2890362 h 2890362"/>
                  <a:gd name="connsiteX1" fmla="*/ 470570 w 1209256"/>
                  <a:gd name="connsiteY1" fmla="*/ 2890362 h 2890362"/>
                  <a:gd name="connsiteX2" fmla="*/ 494956 w 1209256"/>
                  <a:gd name="connsiteY2" fmla="*/ 2854192 h 2890362"/>
                  <a:gd name="connsiteX3" fmla="*/ 611138 w 1209256"/>
                  <a:gd name="connsiteY3" fmla="*/ 2806068 h 2890362"/>
                  <a:gd name="connsiteX4" fmla="*/ 727320 w 1209256"/>
                  <a:gd name="connsiteY4" fmla="*/ 2854192 h 2890362"/>
                  <a:gd name="connsiteX5" fmla="*/ 751707 w 1209256"/>
                  <a:gd name="connsiteY5" fmla="*/ 2890362 h 2890362"/>
                  <a:gd name="connsiteX6" fmla="*/ 1141054 w 1209256"/>
                  <a:gd name="connsiteY6" fmla="*/ 2890362 h 2890362"/>
                  <a:gd name="connsiteX7" fmla="*/ 1209256 w 1209256"/>
                  <a:gd name="connsiteY7" fmla="*/ 2822160 h 2890362"/>
                  <a:gd name="connsiteX8" fmla="*/ 1209256 w 1209256"/>
                  <a:gd name="connsiteY8" fmla="*/ 2304574 h 2890362"/>
                  <a:gd name="connsiteX9" fmla="*/ 1209256 w 1209256"/>
                  <a:gd name="connsiteY9" fmla="*/ 609124 h 2890362"/>
                  <a:gd name="connsiteX10" fmla="*/ 1209256 w 1209256"/>
                  <a:gd name="connsiteY10" fmla="*/ 68202 h 2890362"/>
                  <a:gd name="connsiteX11" fmla="*/ 1141054 w 1209256"/>
                  <a:gd name="connsiteY11" fmla="*/ 0 h 2890362"/>
                  <a:gd name="connsiteX12" fmla="*/ 751707 w 1209256"/>
                  <a:gd name="connsiteY12" fmla="*/ 0 h 2890362"/>
                  <a:gd name="connsiteX13" fmla="*/ 727320 w 1209256"/>
                  <a:gd name="connsiteY13" fmla="*/ 36170 h 2890362"/>
                  <a:gd name="connsiteX14" fmla="*/ 611138 w 1209256"/>
                  <a:gd name="connsiteY14" fmla="*/ 84294 h 2890362"/>
                  <a:gd name="connsiteX15" fmla="*/ 494956 w 1209256"/>
                  <a:gd name="connsiteY15" fmla="*/ 36170 h 2890362"/>
                  <a:gd name="connsiteX16" fmla="*/ 470570 w 1209256"/>
                  <a:gd name="connsiteY16" fmla="*/ 0 h 2890362"/>
                  <a:gd name="connsiteX17" fmla="*/ 68202 w 1209256"/>
                  <a:gd name="connsiteY17" fmla="*/ 0 h 2890362"/>
                  <a:gd name="connsiteX18" fmla="*/ 0 w 1209256"/>
                  <a:gd name="connsiteY18" fmla="*/ 68202 h 2890362"/>
                  <a:gd name="connsiteX19" fmla="*/ 0 w 1209256"/>
                  <a:gd name="connsiteY19" fmla="*/ 609124 h 2890362"/>
                  <a:gd name="connsiteX20" fmla="*/ 0 w 1209256"/>
                  <a:gd name="connsiteY20" fmla="*/ 2304574 h 2890362"/>
                  <a:gd name="connsiteX21" fmla="*/ 0 w 1209256"/>
                  <a:gd name="connsiteY21" fmla="*/ 2822160 h 2890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09256" h="2890362">
                    <a:moveTo>
                      <a:pt x="68202" y="2890362"/>
                    </a:moveTo>
                    <a:lnTo>
                      <a:pt x="470570" y="2890362"/>
                    </a:lnTo>
                    <a:lnTo>
                      <a:pt x="494956" y="2854192"/>
                    </a:lnTo>
                    <a:cubicBezTo>
                      <a:pt x="524690" y="2824458"/>
                      <a:pt x="565766" y="2806068"/>
                      <a:pt x="611138" y="2806068"/>
                    </a:cubicBezTo>
                    <a:cubicBezTo>
                      <a:pt x="656510" y="2806068"/>
                      <a:pt x="697587" y="2824458"/>
                      <a:pt x="727320" y="2854192"/>
                    </a:cubicBezTo>
                    <a:lnTo>
                      <a:pt x="751707" y="2890362"/>
                    </a:lnTo>
                    <a:lnTo>
                      <a:pt x="1141054" y="2890362"/>
                    </a:lnTo>
                    <a:lnTo>
                      <a:pt x="1209256" y="2822160"/>
                    </a:lnTo>
                    <a:lnTo>
                      <a:pt x="1209256" y="2304574"/>
                    </a:lnTo>
                    <a:lnTo>
                      <a:pt x="1209256" y="609124"/>
                    </a:lnTo>
                    <a:lnTo>
                      <a:pt x="1209256" y="68202"/>
                    </a:lnTo>
                    <a:lnTo>
                      <a:pt x="1141054" y="0"/>
                    </a:lnTo>
                    <a:lnTo>
                      <a:pt x="751707" y="0"/>
                    </a:lnTo>
                    <a:lnTo>
                      <a:pt x="727320" y="36170"/>
                    </a:lnTo>
                    <a:cubicBezTo>
                      <a:pt x="697587" y="65904"/>
                      <a:pt x="656510" y="84294"/>
                      <a:pt x="611138" y="84294"/>
                    </a:cubicBezTo>
                    <a:cubicBezTo>
                      <a:pt x="565766" y="84294"/>
                      <a:pt x="524690" y="65904"/>
                      <a:pt x="494956" y="36170"/>
                    </a:cubicBezTo>
                    <a:lnTo>
                      <a:pt x="470570" y="0"/>
                    </a:lnTo>
                    <a:lnTo>
                      <a:pt x="68202" y="0"/>
                    </a:lnTo>
                    <a:lnTo>
                      <a:pt x="0" y="68202"/>
                    </a:lnTo>
                    <a:lnTo>
                      <a:pt x="0" y="609124"/>
                    </a:lnTo>
                    <a:lnTo>
                      <a:pt x="0" y="2304574"/>
                    </a:lnTo>
                    <a:lnTo>
                      <a:pt x="0" y="282216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522D13">
                      <a:lumMod val="10000"/>
                      <a:lumOff val="90000"/>
                    </a:srgbClr>
                  </a:gs>
                  <a:gs pos="19000">
                    <a:srgbClr val="522D13">
                      <a:lumMod val="3000"/>
                      <a:lumOff val="97000"/>
                    </a:srgbClr>
                  </a:gs>
                </a:gsLst>
                <a:lin ang="27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116138" rIns="0" bIns="116138" rtlCol="0" anchor="ctr"/>
              <a:lstStyle/>
              <a:p>
                <a:pPr algn="ctr"/>
                <a:endParaRPr lang="zh-CN" altLang="en-US" sz="4570" kern="0">
                  <a:solidFill>
                    <a:srgbClr val="C00000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endParaRPr>
              </a:p>
            </p:txBody>
          </p:sp>
          <p:sp>
            <p:nvSpPr>
              <p:cNvPr id="112" name="120-3"/>
              <p:cNvSpPr/>
              <p:nvPr/>
            </p:nvSpPr>
            <p:spPr>
              <a:xfrm rot="5400000">
                <a:off x="510220" y="3096126"/>
                <a:ext cx="1780349" cy="5667357"/>
              </a:xfrm>
              <a:custGeom>
                <a:avLst/>
                <a:gdLst>
                  <a:gd name="connsiteX0" fmla="*/ 0 w 1398587"/>
                  <a:gd name="connsiteY0" fmla="*/ 0 h 3063240"/>
                  <a:gd name="connsiteX1" fmla="*/ 624840 w 1398587"/>
                  <a:gd name="connsiteY1" fmla="*/ 0 h 3063240"/>
                  <a:gd name="connsiteX2" fmla="*/ 705803 w 1398587"/>
                  <a:gd name="connsiteY2" fmla="*/ 80962 h 3063240"/>
                  <a:gd name="connsiteX3" fmla="*/ 786766 w 1398587"/>
                  <a:gd name="connsiteY3" fmla="*/ 0 h 3063240"/>
                  <a:gd name="connsiteX4" fmla="*/ 1398587 w 1398587"/>
                  <a:gd name="connsiteY4" fmla="*/ 0 h 3063240"/>
                  <a:gd name="connsiteX5" fmla="*/ 1398587 w 1398587"/>
                  <a:gd name="connsiteY5" fmla="*/ 3063240 h 3063240"/>
                  <a:gd name="connsiteX6" fmla="*/ 786766 w 1398587"/>
                  <a:gd name="connsiteY6" fmla="*/ 3063240 h 3063240"/>
                  <a:gd name="connsiteX7" fmla="*/ 705803 w 1398587"/>
                  <a:gd name="connsiteY7" fmla="*/ 2982278 h 3063240"/>
                  <a:gd name="connsiteX8" fmla="*/ 624840 w 1398587"/>
                  <a:gd name="connsiteY8" fmla="*/ 3063240 h 3063240"/>
                  <a:gd name="connsiteX9" fmla="*/ 0 w 1398587"/>
                  <a:gd name="connsiteY9" fmla="*/ 3063240 h 3063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98587" h="3063240">
                    <a:moveTo>
                      <a:pt x="0" y="0"/>
                    </a:moveTo>
                    <a:lnTo>
                      <a:pt x="624840" y="0"/>
                    </a:lnTo>
                    <a:cubicBezTo>
                      <a:pt x="624840" y="44714"/>
                      <a:pt x="661088" y="80962"/>
                      <a:pt x="705803" y="80962"/>
                    </a:cubicBezTo>
                    <a:cubicBezTo>
                      <a:pt x="750518" y="80962"/>
                      <a:pt x="786766" y="44714"/>
                      <a:pt x="786766" y="0"/>
                    </a:cubicBezTo>
                    <a:lnTo>
                      <a:pt x="1398587" y="0"/>
                    </a:lnTo>
                    <a:lnTo>
                      <a:pt x="1398587" y="3063240"/>
                    </a:lnTo>
                    <a:lnTo>
                      <a:pt x="786766" y="3063240"/>
                    </a:lnTo>
                    <a:cubicBezTo>
                      <a:pt x="786766" y="3018526"/>
                      <a:pt x="750518" y="2982278"/>
                      <a:pt x="705803" y="2982278"/>
                    </a:cubicBezTo>
                    <a:cubicBezTo>
                      <a:pt x="661088" y="2982278"/>
                      <a:pt x="624840" y="3018526"/>
                      <a:pt x="624840" y="3063240"/>
                    </a:cubicBezTo>
                    <a:lnTo>
                      <a:pt x="0" y="3063240"/>
                    </a:lnTo>
                    <a:close/>
                  </a:path>
                </a:pathLst>
              </a:custGeom>
              <a:noFill/>
              <a:ln w="16130" cap="flat" cmpd="sng" algn="ctr">
                <a:solidFill>
                  <a:srgbClr val="522D13"/>
                </a:solidFill>
                <a:prstDash val="solid"/>
                <a:miter lim="800000"/>
              </a:ln>
              <a:effectLst/>
            </p:spPr>
            <p:txBody>
              <a:bodyPr lIns="232272" tIns="116138" rIns="232272" bIns="116138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4570" b="0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阿里巴巴普惠体 R" panose="00020600040101010101" charset="-122"/>
                  <a:cs typeface="+mn-ea"/>
                </a:endParaRPr>
              </a:p>
            </p:txBody>
          </p:sp>
        </p:grpSp>
        <p:sp>
          <p:nvSpPr>
            <p:cNvPr id="113" name="120-4"/>
            <p:cNvSpPr txBox="1"/>
            <p:nvPr/>
          </p:nvSpPr>
          <p:spPr>
            <a:xfrm>
              <a:off x="-152005" y="4090149"/>
              <a:ext cx="3344277" cy="1495449"/>
            </a:xfrm>
            <a:prstGeom prst="rect">
              <a:avLst/>
            </a:prstGeom>
            <a:noFill/>
            <a:effectLst/>
          </p:spPr>
          <p:txBody>
            <a:bodyPr wrap="square" lIns="232272" tIns="116138" rIns="232272" bIns="116138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阿里巴巴普惠体 R" panose="00020600040101010101" charset="-122"/>
                </a:rPr>
                <a:t>阵地与新媒体运用</a:t>
              </a:r>
              <a:endParaRPr lang="zh-CN" altLang="en-US" sz="20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阿里巴巴普惠体 R" panose="00020600040101010101" charset="-122"/>
              </a:endParaRPr>
            </a:p>
            <a:p>
              <a:pPr algn="ctr"/>
              <a:r>
                <a:rPr lang="zh-CN" altLang="en-US" sz="2000" b="1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阿里巴巴普惠体 R" panose="00020600040101010101" charset="-122"/>
                </a:rPr>
                <a:t>有待深化</a:t>
              </a:r>
              <a:endParaRPr lang="zh-CN" altLang="en-US" sz="20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阿里巴巴普惠体 R" panose="00020600040101010101" charset="-122"/>
              </a:endParaRPr>
            </a:p>
          </p:txBody>
        </p:sp>
      </p:grpSp>
      <p:grpSp>
        <p:nvGrpSpPr>
          <p:cNvPr id="114" name="组合 113"/>
          <p:cNvGrpSpPr/>
          <p:nvPr/>
        </p:nvGrpSpPr>
        <p:grpSpPr>
          <a:xfrm>
            <a:off x="1493520" y="979170"/>
            <a:ext cx="9281160" cy="645160"/>
            <a:chOff x="3702" y="1932"/>
            <a:chExt cx="14616" cy="1016"/>
          </a:xfrm>
        </p:grpSpPr>
        <p:sp>
          <p:nvSpPr>
            <p:cNvPr id="115" name="113"/>
            <p:cNvSpPr txBox="1"/>
            <p:nvPr/>
          </p:nvSpPr>
          <p:spPr>
            <a:xfrm>
              <a:off x="4099" y="1932"/>
              <a:ext cx="13288" cy="1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600" spc="-300" dirty="0">
                  <a:gradFill flip="none" rotWithShape="1">
                    <a:gsLst>
                      <a:gs pos="95000">
                        <a:srgbClr val="522D13">
                          <a:lumMod val="75000"/>
                          <a:lumOff val="25000"/>
                        </a:srgbClr>
                      </a:gs>
                      <a:gs pos="1000">
                        <a:srgbClr val="522D13">
                          <a:lumMod val="100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华文行楷" panose="02010800040101010101" pitchFamily="2" charset="-122"/>
                  <a:ea typeface="华文行楷" panose="02010800040101010101" pitchFamily="2" charset="-122"/>
                </a:rPr>
                <a:t>（一）正视存在的不足</a:t>
              </a:r>
              <a:endParaRPr lang="zh-CN" altLang="en-US" sz="3600" spc="-300" dirty="0">
                <a:gradFill flip="none" rotWithShape="1">
                  <a:gsLst>
                    <a:gs pos="95000">
                      <a:srgbClr val="522D13">
                        <a:lumMod val="75000"/>
                        <a:lumOff val="25000"/>
                      </a:srgbClr>
                    </a:gs>
                    <a:gs pos="1000">
                      <a:srgbClr val="522D13">
                        <a:lumMod val="10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grpSp>
          <p:nvGrpSpPr>
            <p:cNvPr id="116" name="114"/>
            <p:cNvGrpSpPr/>
            <p:nvPr/>
          </p:nvGrpSpPr>
          <p:grpSpPr>
            <a:xfrm>
              <a:off x="16900" y="2237"/>
              <a:ext cx="1418" cy="322"/>
              <a:chOff x="7090283" y="1276355"/>
              <a:chExt cx="1053257" cy="204748"/>
            </a:xfrm>
          </p:grpSpPr>
          <p:grpSp>
            <p:nvGrpSpPr>
              <p:cNvPr id="117" name="组合 116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118" name="114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119" name="114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120" name="114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  <p:grpSp>
          <p:nvGrpSpPr>
            <p:cNvPr id="121" name="115"/>
            <p:cNvGrpSpPr/>
            <p:nvPr/>
          </p:nvGrpSpPr>
          <p:grpSpPr>
            <a:xfrm flipH="1">
              <a:off x="3702" y="2237"/>
              <a:ext cx="1418" cy="322"/>
              <a:chOff x="7090283" y="1276355"/>
              <a:chExt cx="1053257" cy="204748"/>
            </a:xfrm>
          </p:grpSpPr>
          <p:grpSp>
            <p:nvGrpSpPr>
              <p:cNvPr id="122" name="组合 121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123" name="115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124" name="115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125" name="115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</p:grpSp>
      <p:pic>
        <p:nvPicPr>
          <p:cNvPr id="20" name="图片 19" descr="微信图片_20250408122017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8590" y="208280"/>
            <a:ext cx="527685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build="allAtOnce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组合 113"/>
          <p:cNvGrpSpPr/>
          <p:nvPr/>
        </p:nvGrpSpPr>
        <p:grpSpPr>
          <a:xfrm>
            <a:off x="1493520" y="969645"/>
            <a:ext cx="9281160" cy="645160"/>
            <a:chOff x="3702" y="1932"/>
            <a:chExt cx="14616" cy="1016"/>
          </a:xfrm>
        </p:grpSpPr>
        <p:sp>
          <p:nvSpPr>
            <p:cNvPr id="115" name="113"/>
            <p:cNvSpPr txBox="1"/>
            <p:nvPr/>
          </p:nvSpPr>
          <p:spPr>
            <a:xfrm>
              <a:off x="4099" y="1932"/>
              <a:ext cx="13288" cy="1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600" spc="-300" dirty="0">
                  <a:gradFill flip="none" rotWithShape="1">
                    <a:gsLst>
                      <a:gs pos="95000">
                        <a:srgbClr val="522D13">
                          <a:lumMod val="75000"/>
                          <a:lumOff val="25000"/>
                        </a:srgbClr>
                      </a:gs>
                      <a:gs pos="1000">
                        <a:srgbClr val="522D13">
                          <a:lumMod val="100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华文行楷" panose="02010800040101010101" pitchFamily="2" charset="-122"/>
                  <a:ea typeface="华文行楷" panose="02010800040101010101" pitchFamily="2" charset="-122"/>
                </a:rPr>
                <a:t>（二）明确改进的方向</a:t>
              </a:r>
              <a:endParaRPr lang="zh-CN" altLang="en-US" sz="3600" spc="-300" dirty="0">
                <a:gradFill flip="none" rotWithShape="1">
                  <a:gsLst>
                    <a:gs pos="95000">
                      <a:srgbClr val="522D13">
                        <a:lumMod val="75000"/>
                        <a:lumOff val="25000"/>
                      </a:srgbClr>
                    </a:gs>
                    <a:gs pos="1000">
                      <a:srgbClr val="522D13">
                        <a:lumMod val="10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grpSp>
          <p:nvGrpSpPr>
            <p:cNvPr id="116" name="114"/>
            <p:cNvGrpSpPr/>
            <p:nvPr/>
          </p:nvGrpSpPr>
          <p:grpSpPr>
            <a:xfrm>
              <a:off x="16900" y="2237"/>
              <a:ext cx="1418" cy="322"/>
              <a:chOff x="7090283" y="1276355"/>
              <a:chExt cx="1053257" cy="204748"/>
            </a:xfrm>
          </p:grpSpPr>
          <p:grpSp>
            <p:nvGrpSpPr>
              <p:cNvPr id="117" name="组合 116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118" name="114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119" name="114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120" name="114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  <p:grpSp>
          <p:nvGrpSpPr>
            <p:cNvPr id="121" name="115"/>
            <p:cNvGrpSpPr/>
            <p:nvPr/>
          </p:nvGrpSpPr>
          <p:grpSpPr>
            <a:xfrm flipH="1">
              <a:off x="3702" y="2237"/>
              <a:ext cx="1418" cy="322"/>
              <a:chOff x="7090283" y="1276355"/>
              <a:chExt cx="1053257" cy="204748"/>
            </a:xfrm>
          </p:grpSpPr>
          <p:grpSp>
            <p:nvGrpSpPr>
              <p:cNvPr id="122" name="组合 121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123" name="115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124" name="115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125" name="115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</p:grpSp>
      <p:sp>
        <p:nvSpPr>
          <p:cNvPr id="16" name="144"/>
          <p:cNvSpPr>
            <a:spLocks noEditPoints="1"/>
          </p:cNvSpPr>
          <p:nvPr>
            <p:custDataLst>
              <p:tags r:id="rId1"/>
            </p:custDataLst>
          </p:nvPr>
        </p:nvSpPr>
        <p:spPr bwMode="auto">
          <a:xfrm rot="3267946">
            <a:off x="2468347" y="1597341"/>
            <a:ext cx="946592" cy="913579"/>
          </a:xfrm>
          <a:custGeom>
            <a:avLst/>
            <a:gdLst>
              <a:gd name="T0" fmla="*/ 1093 w 1116"/>
              <a:gd name="T1" fmla="*/ 406 h 1077"/>
              <a:gd name="T2" fmla="*/ 1076 w 1116"/>
              <a:gd name="T3" fmla="*/ 337 h 1077"/>
              <a:gd name="T4" fmla="*/ 993 w 1116"/>
              <a:gd name="T5" fmla="*/ 217 h 1077"/>
              <a:gd name="T6" fmla="*/ 826 w 1116"/>
              <a:gd name="T7" fmla="*/ 73 h 1077"/>
              <a:gd name="T8" fmla="*/ 817 w 1116"/>
              <a:gd name="T9" fmla="*/ 53 h 1077"/>
              <a:gd name="T10" fmla="*/ 743 w 1116"/>
              <a:gd name="T11" fmla="*/ 44 h 1077"/>
              <a:gd name="T12" fmla="*/ 601 w 1116"/>
              <a:gd name="T13" fmla="*/ 16 h 1077"/>
              <a:gd name="T14" fmla="*/ 479 w 1116"/>
              <a:gd name="T15" fmla="*/ 13 h 1077"/>
              <a:gd name="T16" fmla="*/ 312 w 1116"/>
              <a:gd name="T17" fmla="*/ 73 h 1077"/>
              <a:gd name="T18" fmla="*/ 155 w 1116"/>
              <a:gd name="T19" fmla="*/ 188 h 1077"/>
              <a:gd name="T20" fmla="*/ 5 w 1116"/>
              <a:gd name="T21" fmla="*/ 516 h 1077"/>
              <a:gd name="T22" fmla="*/ 122 w 1116"/>
              <a:gd name="T23" fmla="*/ 928 h 1077"/>
              <a:gd name="T24" fmla="*/ 374 w 1116"/>
              <a:gd name="T25" fmla="*/ 1065 h 1077"/>
              <a:gd name="T26" fmla="*/ 447 w 1116"/>
              <a:gd name="T27" fmla="*/ 951 h 1077"/>
              <a:gd name="T28" fmla="*/ 328 w 1116"/>
              <a:gd name="T29" fmla="*/ 857 h 1077"/>
              <a:gd name="T30" fmla="*/ 215 w 1116"/>
              <a:gd name="T31" fmla="*/ 674 h 1077"/>
              <a:gd name="T32" fmla="*/ 209 w 1116"/>
              <a:gd name="T33" fmla="*/ 453 h 1077"/>
              <a:gd name="T34" fmla="*/ 252 w 1116"/>
              <a:gd name="T35" fmla="*/ 334 h 1077"/>
              <a:gd name="T36" fmla="*/ 302 w 1116"/>
              <a:gd name="T37" fmla="*/ 253 h 1077"/>
              <a:gd name="T38" fmla="*/ 341 w 1116"/>
              <a:gd name="T39" fmla="*/ 221 h 1077"/>
              <a:gd name="T40" fmla="*/ 516 w 1116"/>
              <a:gd name="T41" fmla="*/ 153 h 1077"/>
              <a:gd name="T42" fmla="*/ 720 w 1116"/>
              <a:gd name="T43" fmla="*/ 169 h 1077"/>
              <a:gd name="T44" fmla="*/ 909 w 1116"/>
              <a:gd name="T45" fmla="*/ 296 h 1077"/>
              <a:gd name="T46" fmla="*/ 1013 w 1116"/>
              <a:gd name="T47" fmla="*/ 557 h 1077"/>
              <a:gd name="T48" fmla="*/ 934 w 1116"/>
              <a:gd name="T49" fmla="*/ 321 h 1077"/>
              <a:gd name="T50" fmla="*/ 841 w 1116"/>
              <a:gd name="T51" fmla="*/ 224 h 1077"/>
              <a:gd name="T52" fmla="*/ 965 w 1116"/>
              <a:gd name="T53" fmla="*/ 358 h 1077"/>
              <a:gd name="T54" fmla="*/ 1008 w 1116"/>
              <a:gd name="T55" fmla="*/ 457 h 1077"/>
              <a:gd name="T56" fmla="*/ 1027 w 1116"/>
              <a:gd name="T57" fmla="*/ 644 h 1077"/>
              <a:gd name="T58" fmla="*/ 987 w 1116"/>
              <a:gd name="T59" fmla="*/ 808 h 1077"/>
              <a:gd name="T60" fmla="*/ 1028 w 1116"/>
              <a:gd name="T61" fmla="*/ 407 h 1077"/>
              <a:gd name="T62" fmla="*/ 1031 w 1116"/>
              <a:gd name="T63" fmla="*/ 398 h 1077"/>
              <a:gd name="T64" fmla="*/ 998 w 1116"/>
              <a:gd name="T65" fmla="*/ 825 h 1077"/>
              <a:gd name="T66" fmla="*/ 1069 w 1116"/>
              <a:gd name="T67" fmla="*/ 638 h 1077"/>
              <a:gd name="T68" fmla="*/ 873 w 1116"/>
              <a:gd name="T69" fmla="*/ 977 h 1077"/>
              <a:gd name="T70" fmla="*/ 857 w 1116"/>
              <a:gd name="T71" fmla="*/ 1015 h 1077"/>
              <a:gd name="T72" fmla="*/ 1096 w 1116"/>
              <a:gd name="T73" fmla="*/ 701 h 1077"/>
              <a:gd name="T74" fmla="*/ 434 w 1116"/>
              <a:gd name="T75" fmla="*/ 963 h 1077"/>
              <a:gd name="T76" fmla="*/ 343 w 1116"/>
              <a:gd name="T77" fmla="*/ 1040 h 1077"/>
              <a:gd name="T78" fmla="*/ 275 w 1116"/>
              <a:gd name="T79" fmla="*/ 868 h 1077"/>
              <a:gd name="T80" fmla="*/ 981 w 1116"/>
              <a:gd name="T81" fmla="*/ 415 h 1077"/>
              <a:gd name="T82" fmla="*/ 1059 w 1116"/>
              <a:gd name="T83" fmla="*/ 462 h 1077"/>
              <a:gd name="T84" fmla="*/ 264 w 1116"/>
              <a:gd name="T85" fmla="*/ 304 h 1077"/>
              <a:gd name="T86" fmla="*/ 390 w 1116"/>
              <a:gd name="T87" fmla="*/ 47 h 1077"/>
              <a:gd name="T88" fmla="*/ 466 w 1116"/>
              <a:gd name="T89" fmla="*/ 34 h 1077"/>
              <a:gd name="T90" fmla="*/ 405 w 1116"/>
              <a:gd name="T91" fmla="*/ 173 h 1077"/>
              <a:gd name="T92" fmla="*/ 1048 w 1116"/>
              <a:gd name="T93" fmla="*/ 293 h 1077"/>
              <a:gd name="T94" fmla="*/ 1007 w 1116"/>
              <a:gd name="T95" fmla="*/ 235 h 1077"/>
              <a:gd name="T96" fmla="*/ 734 w 1116"/>
              <a:gd name="T97" fmla="*/ 46 h 1077"/>
              <a:gd name="T98" fmla="*/ 606 w 1116"/>
              <a:gd name="T99" fmla="*/ 23 h 1077"/>
              <a:gd name="T100" fmla="*/ 553 w 1116"/>
              <a:gd name="T101" fmla="*/ 21 h 1077"/>
              <a:gd name="T102" fmla="*/ 482 w 1116"/>
              <a:gd name="T103" fmla="*/ 18 h 1077"/>
              <a:gd name="T104" fmla="*/ 205 w 1116"/>
              <a:gd name="T105" fmla="*/ 147 h 1077"/>
              <a:gd name="T106" fmla="*/ 209 w 1116"/>
              <a:gd name="T107" fmla="*/ 441 h 1077"/>
              <a:gd name="T108" fmla="*/ 299 w 1116"/>
              <a:gd name="T109" fmla="*/ 257 h 1077"/>
              <a:gd name="T110" fmla="*/ 579 w 1116"/>
              <a:gd name="T111" fmla="*/ 146 h 1077"/>
              <a:gd name="T112" fmla="*/ 758 w 1116"/>
              <a:gd name="T113" fmla="*/ 182 h 1077"/>
              <a:gd name="T114" fmla="*/ 883 w 1116"/>
              <a:gd name="T115" fmla="*/ 254 h 1077"/>
              <a:gd name="T116" fmla="*/ 974 w 1116"/>
              <a:gd name="T117" fmla="*/ 371 h 1077"/>
              <a:gd name="T118" fmla="*/ 913 w 1116"/>
              <a:gd name="T119" fmla="*/ 214 h 1077"/>
              <a:gd name="T120" fmla="*/ 1024 w 1116"/>
              <a:gd name="T121" fmla="*/ 350 h 1077"/>
              <a:gd name="T122" fmla="*/ 1031 w 1116"/>
              <a:gd name="T123" fmla="*/ 378 h 1077"/>
              <a:gd name="T124" fmla="*/ 1076 w 1116"/>
              <a:gd name="T125" fmla="*/ 761 h 10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6" h="1077">
                <a:moveTo>
                  <a:pt x="1097" y="706"/>
                </a:moveTo>
                <a:cubicBezTo>
                  <a:pt x="1097" y="704"/>
                  <a:pt x="1098" y="701"/>
                  <a:pt x="1099" y="699"/>
                </a:cubicBezTo>
                <a:cubicBezTo>
                  <a:pt x="1100" y="694"/>
                  <a:pt x="1101" y="688"/>
                  <a:pt x="1101" y="684"/>
                </a:cubicBezTo>
                <a:cubicBezTo>
                  <a:pt x="1100" y="685"/>
                  <a:pt x="1100" y="687"/>
                  <a:pt x="1099" y="688"/>
                </a:cubicBezTo>
                <a:cubicBezTo>
                  <a:pt x="1100" y="685"/>
                  <a:pt x="1101" y="683"/>
                  <a:pt x="1101" y="680"/>
                </a:cubicBezTo>
                <a:cubicBezTo>
                  <a:pt x="1101" y="681"/>
                  <a:pt x="1102" y="682"/>
                  <a:pt x="1103" y="682"/>
                </a:cubicBezTo>
                <a:cubicBezTo>
                  <a:pt x="1103" y="678"/>
                  <a:pt x="1104" y="674"/>
                  <a:pt x="1105" y="670"/>
                </a:cubicBezTo>
                <a:cubicBezTo>
                  <a:pt x="1105" y="666"/>
                  <a:pt x="1106" y="661"/>
                  <a:pt x="1106" y="657"/>
                </a:cubicBezTo>
                <a:cubicBezTo>
                  <a:pt x="1106" y="658"/>
                  <a:pt x="1105" y="660"/>
                  <a:pt x="1105" y="661"/>
                </a:cubicBezTo>
                <a:cubicBezTo>
                  <a:pt x="1105" y="659"/>
                  <a:pt x="1106" y="657"/>
                  <a:pt x="1106" y="655"/>
                </a:cubicBezTo>
                <a:cubicBezTo>
                  <a:pt x="1107" y="653"/>
                  <a:pt x="1107" y="651"/>
                  <a:pt x="1107" y="649"/>
                </a:cubicBezTo>
                <a:cubicBezTo>
                  <a:pt x="1109" y="648"/>
                  <a:pt x="1110" y="640"/>
                  <a:pt x="1109" y="638"/>
                </a:cubicBezTo>
                <a:cubicBezTo>
                  <a:pt x="1109" y="638"/>
                  <a:pt x="1109" y="638"/>
                  <a:pt x="1109" y="638"/>
                </a:cubicBezTo>
                <a:cubicBezTo>
                  <a:pt x="1109" y="638"/>
                  <a:pt x="1109" y="638"/>
                  <a:pt x="1109" y="637"/>
                </a:cubicBezTo>
                <a:cubicBezTo>
                  <a:pt x="1110" y="631"/>
                  <a:pt x="1111" y="623"/>
                  <a:pt x="1111" y="615"/>
                </a:cubicBezTo>
                <a:cubicBezTo>
                  <a:pt x="1112" y="607"/>
                  <a:pt x="1112" y="600"/>
                  <a:pt x="1113" y="596"/>
                </a:cubicBezTo>
                <a:cubicBezTo>
                  <a:pt x="1112" y="597"/>
                  <a:pt x="1112" y="603"/>
                  <a:pt x="1112" y="600"/>
                </a:cubicBezTo>
                <a:cubicBezTo>
                  <a:pt x="1112" y="597"/>
                  <a:pt x="1113" y="594"/>
                  <a:pt x="1113" y="590"/>
                </a:cubicBezTo>
                <a:cubicBezTo>
                  <a:pt x="1113" y="587"/>
                  <a:pt x="1114" y="584"/>
                  <a:pt x="1114" y="581"/>
                </a:cubicBezTo>
                <a:cubicBezTo>
                  <a:pt x="1114" y="577"/>
                  <a:pt x="1114" y="574"/>
                  <a:pt x="1114" y="570"/>
                </a:cubicBezTo>
                <a:cubicBezTo>
                  <a:pt x="1114" y="568"/>
                  <a:pt x="1114" y="566"/>
                  <a:pt x="1114" y="564"/>
                </a:cubicBezTo>
                <a:cubicBezTo>
                  <a:pt x="1114" y="562"/>
                  <a:pt x="1114" y="560"/>
                  <a:pt x="1114" y="557"/>
                </a:cubicBezTo>
                <a:cubicBezTo>
                  <a:pt x="1115" y="556"/>
                  <a:pt x="1115" y="543"/>
                  <a:pt x="1113" y="543"/>
                </a:cubicBezTo>
                <a:cubicBezTo>
                  <a:pt x="1113" y="547"/>
                  <a:pt x="1114" y="549"/>
                  <a:pt x="1114" y="550"/>
                </a:cubicBezTo>
                <a:cubicBezTo>
                  <a:pt x="1114" y="551"/>
                  <a:pt x="1114" y="556"/>
                  <a:pt x="1113" y="555"/>
                </a:cubicBezTo>
                <a:cubicBezTo>
                  <a:pt x="1113" y="552"/>
                  <a:pt x="1113" y="545"/>
                  <a:pt x="1113" y="541"/>
                </a:cubicBezTo>
                <a:cubicBezTo>
                  <a:pt x="1113" y="536"/>
                  <a:pt x="1113" y="534"/>
                  <a:pt x="1114" y="539"/>
                </a:cubicBezTo>
                <a:cubicBezTo>
                  <a:pt x="1111" y="520"/>
                  <a:pt x="1113" y="514"/>
                  <a:pt x="1110" y="498"/>
                </a:cubicBezTo>
                <a:cubicBezTo>
                  <a:pt x="1110" y="497"/>
                  <a:pt x="1110" y="495"/>
                  <a:pt x="1110" y="492"/>
                </a:cubicBezTo>
                <a:cubicBezTo>
                  <a:pt x="1110" y="490"/>
                  <a:pt x="1110" y="486"/>
                  <a:pt x="1109" y="484"/>
                </a:cubicBezTo>
                <a:cubicBezTo>
                  <a:pt x="1108" y="478"/>
                  <a:pt x="1107" y="472"/>
                  <a:pt x="1108" y="473"/>
                </a:cubicBezTo>
                <a:cubicBezTo>
                  <a:pt x="1106" y="469"/>
                  <a:pt x="1105" y="462"/>
                  <a:pt x="1105" y="457"/>
                </a:cubicBezTo>
                <a:cubicBezTo>
                  <a:pt x="1107" y="462"/>
                  <a:pt x="1107" y="467"/>
                  <a:pt x="1108" y="471"/>
                </a:cubicBezTo>
                <a:cubicBezTo>
                  <a:pt x="1109" y="475"/>
                  <a:pt x="1109" y="478"/>
                  <a:pt x="1110" y="481"/>
                </a:cubicBezTo>
                <a:cubicBezTo>
                  <a:pt x="1109" y="477"/>
                  <a:pt x="1109" y="474"/>
                  <a:pt x="1109" y="473"/>
                </a:cubicBezTo>
                <a:cubicBezTo>
                  <a:pt x="1108" y="467"/>
                  <a:pt x="1107" y="462"/>
                  <a:pt x="1106" y="457"/>
                </a:cubicBezTo>
                <a:cubicBezTo>
                  <a:pt x="1105" y="457"/>
                  <a:pt x="1105" y="452"/>
                  <a:pt x="1105" y="451"/>
                </a:cubicBezTo>
                <a:cubicBezTo>
                  <a:pt x="1104" y="450"/>
                  <a:pt x="1106" y="455"/>
                  <a:pt x="1104" y="454"/>
                </a:cubicBezTo>
                <a:cubicBezTo>
                  <a:pt x="1102" y="446"/>
                  <a:pt x="1101" y="436"/>
                  <a:pt x="1099" y="428"/>
                </a:cubicBezTo>
                <a:cubicBezTo>
                  <a:pt x="1100" y="431"/>
                  <a:pt x="1100" y="432"/>
                  <a:pt x="1101" y="433"/>
                </a:cubicBezTo>
                <a:cubicBezTo>
                  <a:pt x="1099" y="426"/>
                  <a:pt x="1098" y="419"/>
                  <a:pt x="1096" y="418"/>
                </a:cubicBezTo>
                <a:cubicBezTo>
                  <a:pt x="1097" y="420"/>
                  <a:pt x="1099" y="425"/>
                  <a:pt x="1098" y="426"/>
                </a:cubicBezTo>
                <a:cubicBezTo>
                  <a:pt x="1095" y="418"/>
                  <a:pt x="1094" y="411"/>
                  <a:pt x="1093" y="406"/>
                </a:cubicBezTo>
                <a:cubicBezTo>
                  <a:pt x="1093" y="407"/>
                  <a:pt x="1095" y="414"/>
                  <a:pt x="1094" y="410"/>
                </a:cubicBezTo>
                <a:cubicBezTo>
                  <a:pt x="1093" y="405"/>
                  <a:pt x="1092" y="404"/>
                  <a:pt x="1091" y="400"/>
                </a:cubicBezTo>
                <a:cubicBezTo>
                  <a:pt x="1089" y="394"/>
                  <a:pt x="1088" y="389"/>
                  <a:pt x="1086" y="384"/>
                </a:cubicBezTo>
                <a:cubicBezTo>
                  <a:pt x="1084" y="378"/>
                  <a:pt x="1082" y="373"/>
                  <a:pt x="1080" y="367"/>
                </a:cubicBezTo>
                <a:cubicBezTo>
                  <a:pt x="1080" y="366"/>
                  <a:pt x="1079" y="364"/>
                  <a:pt x="1077" y="362"/>
                </a:cubicBezTo>
                <a:cubicBezTo>
                  <a:pt x="1076" y="359"/>
                  <a:pt x="1075" y="356"/>
                  <a:pt x="1074" y="354"/>
                </a:cubicBezTo>
                <a:cubicBezTo>
                  <a:pt x="1074" y="354"/>
                  <a:pt x="1074" y="353"/>
                  <a:pt x="1074" y="352"/>
                </a:cubicBezTo>
                <a:cubicBezTo>
                  <a:pt x="1074" y="352"/>
                  <a:pt x="1076" y="357"/>
                  <a:pt x="1076" y="355"/>
                </a:cubicBezTo>
                <a:cubicBezTo>
                  <a:pt x="1075" y="353"/>
                  <a:pt x="1074" y="349"/>
                  <a:pt x="1072" y="345"/>
                </a:cubicBezTo>
                <a:cubicBezTo>
                  <a:pt x="1070" y="341"/>
                  <a:pt x="1069" y="337"/>
                  <a:pt x="1067" y="334"/>
                </a:cubicBezTo>
                <a:cubicBezTo>
                  <a:pt x="1065" y="331"/>
                  <a:pt x="1058" y="318"/>
                  <a:pt x="1059" y="316"/>
                </a:cubicBezTo>
                <a:cubicBezTo>
                  <a:pt x="1063" y="323"/>
                  <a:pt x="1067" y="330"/>
                  <a:pt x="1068" y="334"/>
                </a:cubicBezTo>
                <a:cubicBezTo>
                  <a:pt x="1070" y="335"/>
                  <a:pt x="1078" y="358"/>
                  <a:pt x="1079" y="355"/>
                </a:cubicBezTo>
                <a:cubicBezTo>
                  <a:pt x="1079" y="356"/>
                  <a:pt x="1079" y="357"/>
                  <a:pt x="1080" y="360"/>
                </a:cubicBezTo>
                <a:cubicBezTo>
                  <a:pt x="1081" y="362"/>
                  <a:pt x="1083" y="365"/>
                  <a:pt x="1085" y="368"/>
                </a:cubicBezTo>
                <a:cubicBezTo>
                  <a:pt x="1083" y="368"/>
                  <a:pt x="1088" y="374"/>
                  <a:pt x="1087" y="376"/>
                </a:cubicBezTo>
                <a:cubicBezTo>
                  <a:pt x="1089" y="380"/>
                  <a:pt x="1089" y="378"/>
                  <a:pt x="1090" y="380"/>
                </a:cubicBezTo>
                <a:cubicBezTo>
                  <a:pt x="1091" y="383"/>
                  <a:pt x="1091" y="385"/>
                  <a:pt x="1092" y="389"/>
                </a:cubicBezTo>
                <a:cubicBezTo>
                  <a:pt x="1103" y="415"/>
                  <a:pt x="1109" y="447"/>
                  <a:pt x="1115" y="474"/>
                </a:cubicBezTo>
                <a:cubicBezTo>
                  <a:pt x="1114" y="468"/>
                  <a:pt x="1112" y="460"/>
                  <a:pt x="1112" y="457"/>
                </a:cubicBezTo>
                <a:cubicBezTo>
                  <a:pt x="1112" y="458"/>
                  <a:pt x="1113" y="459"/>
                  <a:pt x="1113" y="461"/>
                </a:cubicBezTo>
                <a:cubicBezTo>
                  <a:pt x="1113" y="462"/>
                  <a:pt x="1113" y="463"/>
                  <a:pt x="1114" y="464"/>
                </a:cubicBezTo>
                <a:cubicBezTo>
                  <a:pt x="1114" y="462"/>
                  <a:pt x="1113" y="458"/>
                  <a:pt x="1113" y="456"/>
                </a:cubicBezTo>
                <a:cubicBezTo>
                  <a:pt x="1114" y="460"/>
                  <a:pt x="1114" y="462"/>
                  <a:pt x="1114" y="465"/>
                </a:cubicBezTo>
                <a:cubicBezTo>
                  <a:pt x="1114" y="467"/>
                  <a:pt x="1114" y="469"/>
                  <a:pt x="1115" y="470"/>
                </a:cubicBezTo>
                <a:cubicBezTo>
                  <a:pt x="1114" y="463"/>
                  <a:pt x="1116" y="470"/>
                  <a:pt x="1116" y="470"/>
                </a:cubicBezTo>
                <a:cubicBezTo>
                  <a:pt x="1116" y="467"/>
                  <a:pt x="1114" y="464"/>
                  <a:pt x="1115" y="460"/>
                </a:cubicBezTo>
                <a:cubicBezTo>
                  <a:pt x="1114" y="459"/>
                  <a:pt x="1114" y="461"/>
                  <a:pt x="1114" y="461"/>
                </a:cubicBezTo>
                <a:cubicBezTo>
                  <a:pt x="1114" y="459"/>
                  <a:pt x="1114" y="459"/>
                  <a:pt x="1114" y="456"/>
                </a:cubicBezTo>
                <a:cubicBezTo>
                  <a:pt x="1112" y="452"/>
                  <a:pt x="1111" y="447"/>
                  <a:pt x="1109" y="442"/>
                </a:cubicBezTo>
                <a:cubicBezTo>
                  <a:pt x="1109" y="440"/>
                  <a:pt x="1108" y="437"/>
                  <a:pt x="1107" y="434"/>
                </a:cubicBezTo>
                <a:cubicBezTo>
                  <a:pt x="1107" y="432"/>
                  <a:pt x="1106" y="429"/>
                  <a:pt x="1105" y="426"/>
                </a:cubicBezTo>
                <a:cubicBezTo>
                  <a:pt x="1104" y="421"/>
                  <a:pt x="1102" y="415"/>
                  <a:pt x="1101" y="410"/>
                </a:cubicBezTo>
                <a:cubicBezTo>
                  <a:pt x="1099" y="404"/>
                  <a:pt x="1097" y="399"/>
                  <a:pt x="1095" y="394"/>
                </a:cubicBezTo>
                <a:cubicBezTo>
                  <a:pt x="1096" y="393"/>
                  <a:pt x="1094" y="389"/>
                  <a:pt x="1093" y="390"/>
                </a:cubicBezTo>
                <a:cubicBezTo>
                  <a:pt x="1092" y="384"/>
                  <a:pt x="1092" y="383"/>
                  <a:pt x="1092" y="381"/>
                </a:cubicBezTo>
                <a:cubicBezTo>
                  <a:pt x="1090" y="379"/>
                  <a:pt x="1088" y="374"/>
                  <a:pt x="1087" y="369"/>
                </a:cubicBezTo>
                <a:cubicBezTo>
                  <a:pt x="1085" y="364"/>
                  <a:pt x="1083" y="359"/>
                  <a:pt x="1081" y="356"/>
                </a:cubicBezTo>
                <a:cubicBezTo>
                  <a:pt x="1081" y="355"/>
                  <a:pt x="1081" y="355"/>
                  <a:pt x="1080" y="354"/>
                </a:cubicBezTo>
                <a:cubicBezTo>
                  <a:pt x="1082" y="358"/>
                  <a:pt x="1084" y="362"/>
                  <a:pt x="1086" y="365"/>
                </a:cubicBezTo>
                <a:cubicBezTo>
                  <a:pt x="1088" y="365"/>
                  <a:pt x="1088" y="362"/>
                  <a:pt x="1086" y="360"/>
                </a:cubicBezTo>
                <a:cubicBezTo>
                  <a:pt x="1085" y="357"/>
                  <a:pt x="1083" y="354"/>
                  <a:pt x="1082" y="352"/>
                </a:cubicBezTo>
                <a:cubicBezTo>
                  <a:pt x="1080" y="347"/>
                  <a:pt x="1078" y="342"/>
                  <a:pt x="1076" y="337"/>
                </a:cubicBezTo>
                <a:cubicBezTo>
                  <a:pt x="1073" y="332"/>
                  <a:pt x="1071" y="327"/>
                  <a:pt x="1068" y="322"/>
                </a:cubicBezTo>
                <a:cubicBezTo>
                  <a:pt x="1066" y="317"/>
                  <a:pt x="1064" y="312"/>
                  <a:pt x="1061" y="308"/>
                </a:cubicBezTo>
                <a:cubicBezTo>
                  <a:pt x="1058" y="304"/>
                  <a:pt x="1056" y="300"/>
                  <a:pt x="1053" y="296"/>
                </a:cubicBezTo>
                <a:cubicBezTo>
                  <a:pt x="1057" y="298"/>
                  <a:pt x="1061" y="298"/>
                  <a:pt x="1062" y="293"/>
                </a:cubicBezTo>
                <a:cubicBezTo>
                  <a:pt x="1061" y="293"/>
                  <a:pt x="1059" y="292"/>
                  <a:pt x="1058" y="289"/>
                </a:cubicBezTo>
                <a:cubicBezTo>
                  <a:pt x="1056" y="287"/>
                  <a:pt x="1054" y="284"/>
                  <a:pt x="1052" y="282"/>
                </a:cubicBezTo>
                <a:cubicBezTo>
                  <a:pt x="1048" y="276"/>
                  <a:pt x="1045" y="270"/>
                  <a:pt x="1045" y="268"/>
                </a:cubicBezTo>
                <a:cubicBezTo>
                  <a:pt x="1042" y="269"/>
                  <a:pt x="1038" y="265"/>
                  <a:pt x="1041" y="273"/>
                </a:cubicBezTo>
                <a:cubicBezTo>
                  <a:pt x="1042" y="272"/>
                  <a:pt x="1047" y="277"/>
                  <a:pt x="1050" y="282"/>
                </a:cubicBezTo>
                <a:cubicBezTo>
                  <a:pt x="1053" y="287"/>
                  <a:pt x="1056" y="293"/>
                  <a:pt x="1054" y="293"/>
                </a:cubicBezTo>
                <a:cubicBezTo>
                  <a:pt x="1049" y="291"/>
                  <a:pt x="1041" y="275"/>
                  <a:pt x="1037" y="269"/>
                </a:cubicBezTo>
                <a:cubicBezTo>
                  <a:pt x="1037" y="270"/>
                  <a:pt x="1036" y="271"/>
                  <a:pt x="1036" y="272"/>
                </a:cubicBezTo>
                <a:cubicBezTo>
                  <a:pt x="1035" y="271"/>
                  <a:pt x="1033" y="270"/>
                  <a:pt x="1031" y="266"/>
                </a:cubicBezTo>
                <a:cubicBezTo>
                  <a:pt x="1032" y="268"/>
                  <a:pt x="1033" y="271"/>
                  <a:pt x="1035" y="274"/>
                </a:cubicBezTo>
                <a:cubicBezTo>
                  <a:pt x="1034" y="274"/>
                  <a:pt x="1034" y="274"/>
                  <a:pt x="1034" y="275"/>
                </a:cubicBezTo>
                <a:cubicBezTo>
                  <a:pt x="1033" y="273"/>
                  <a:pt x="1031" y="270"/>
                  <a:pt x="1030" y="268"/>
                </a:cubicBezTo>
                <a:cubicBezTo>
                  <a:pt x="1029" y="267"/>
                  <a:pt x="1028" y="265"/>
                  <a:pt x="1027" y="264"/>
                </a:cubicBezTo>
                <a:cubicBezTo>
                  <a:pt x="1028" y="266"/>
                  <a:pt x="1029" y="267"/>
                  <a:pt x="1029" y="268"/>
                </a:cubicBezTo>
                <a:cubicBezTo>
                  <a:pt x="1027" y="264"/>
                  <a:pt x="1022" y="259"/>
                  <a:pt x="1021" y="256"/>
                </a:cubicBezTo>
                <a:cubicBezTo>
                  <a:pt x="1024" y="262"/>
                  <a:pt x="1024" y="260"/>
                  <a:pt x="1026" y="263"/>
                </a:cubicBezTo>
                <a:cubicBezTo>
                  <a:pt x="1025" y="261"/>
                  <a:pt x="1024" y="258"/>
                  <a:pt x="1021" y="254"/>
                </a:cubicBezTo>
                <a:cubicBezTo>
                  <a:pt x="1020" y="254"/>
                  <a:pt x="1024" y="258"/>
                  <a:pt x="1022" y="257"/>
                </a:cubicBezTo>
                <a:cubicBezTo>
                  <a:pt x="1021" y="256"/>
                  <a:pt x="1021" y="256"/>
                  <a:pt x="1020" y="255"/>
                </a:cubicBezTo>
                <a:cubicBezTo>
                  <a:pt x="1020" y="255"/>
                  <a:pt x="1019" y="253"/>
                  <a:pt x="1018" y="251"/>
                </a:cubicBezTo>
                <a:cubicBezTo>
                  <a:pt x="1019" y="251"/>
                  <a:pt x="1020" y="251"/>
                  <a:pt x="1022" y="255"/>
                </a:cubicBezTo>
                <a:cubicBezTo>
                  <a:pt x="1025" y="255"/>
                  <a:pt x="1019" y="249"/>
                  <a:pt x="1023" y="249"/>
                </a:cubicBezTo>
                <a:cubicBezTo>
                  <a:pt x="1022" y="248"/>
                  <a:pt x="1021" y="246"/>
                  <a:pt x="1020" y="245"/>
                </a:cubicBezTo>
                <a:cubicBezTo>
                  <a:pt x="1019" y="244"/>
                  <a:pt x="1018" y="243"/>
                  <a:pt x="1017" y="243"/>
                </a:cubicBezTo>
                <a:cubicBezTo>
                  <a:pt x="1016" y="242"/>
                  <a:pt x="1015" y="241"/>
                  <a:pt x="1013" y="240"/>
                </a:cubicBezTo>
                <a:cubicBezTo>
                  <a:pt x="1013" y="240"/>
                  <a:pt x="1013" y="240"/>
                  <a:pt x="1012" y="239"/>
                </a:cubicBezTo>
                <a:cubicBezTo>
                  <a:pt x="1010" y="236"/>
                  <a:pt x="1008" y="234"/>
                  <a:pt x="1006" y="231"/>
                </a:cubicBezTo>
                <a:cubicBezTo>
                  <a:pt x="1006" y="232"/>
                  <a:pt x="1006" y="232"/>
                  <a:pt x="1006" y="232"/>
                </a:cubicBezTo>
                <a:cubicBezTo>
                  <a:pt x="1006" y="230"/>
                  <a:pt x="1004" y="229"/>
                  <a:pt x="1003" y="227"/>
                </a:cubicBezTo>
                <a:cubicBezTo>
                  <a:pt x="1002" y="226"/>
                  <a:pt x="1002" y="225"/>
                  <a:pt x="1001" y="225"/>
                </a:cubicBezTo>
                <a:cubicBezTo>
                  <a:pt x="1001" y="224"/>
                  <a:pt x="1001" y="224"/>
                  <a:pt x="1001" y="224"/>
                </a:cubicBezTo>
                <a:cubicBezTo>
                  <a:pt x="999" y="221"/>
                  <a:pt x="997" y="220"/>
                  <a:pt x="996" y="219"/>
                </a:cubicBezTo>
                <a:cubicBezTo>
                  <a:pt x="996" y="219"/>
                  <a:pt x="996" y="219"/>
                  <a:pt x="996" y="219"/>
                </a:cubicBezTo>
                <a:cubicBezTo>
                  <a:pt x="996" y="219"/>
                  <a:pt x="996" y="219"/>
                  <a:pt x="996" y="219"/>
                </a:cubicBezTo>
                <a:cubicBezTo>
                  <a:pt x="995" y="218"/>
                  <a:pt x="995" y="218"/>
                  <a:pt x="995" y="218"/>
                </a:cubicBezTo>
                <a:cubicBezTo>
                  <a:pt x="990" y="212"/>
                  <a:pt x="991" y="213"/>
                  <a:pt x="993" y="216"/>
                </a:cubicBezTo>
                <a:cubicBezTo>
                  <a:pt x="994" y="217"/>
                  <a:pt x="995" y="218"/>
                  <a:pt x="995" y="219"/>
                </a:cubicBezTo>
                <a:cubicBezTo>
                  <a:pt x="995" y="219"/>
                  <a:pt x="995" y="219"/>
                  <a:pt x="995" y="219"/>
                </a:cubicBezTo>
                <a:cubicBezTo>
                  <a:pt x="994" y="218"/>
                  <a:pt x="994" y="218"/>
                  <a:pt x="993" y="217"/>
                </a:cubicBezTo>
                <a:cubicBezTo>
                  <a:pt x="991" y="215"/>
                  <a:pt x="988" y="212"/>
                  <a:pt x="986" y="210"/>
                </a:cubicBezTo>
                <a:cubicBezTo>
                  <a:pt x="984" y="207"/>
                  <a:pt x="982" y="205"/>
                  <a:pt x="979" y="202"/>
                </a:cubicBezTo>
                <a:cubicBezTo>
                  <a:pt x="977" y="200"/>
                  <a:pt x="974" y="197"/>
                  <a:pt x="972" y="194"/>
                </a:cubicBezTo>
                <a:cubicBezTo>
                  <a:pt x="972" y="194"/>
                  <a:pt x="973" y="194"/>
                  <a:pt x="972" y="193"/>
                </a:cubicBezTo>
                <a:cubicBezTo>
                  <a:pt x="971" y="192"/>
                  <a:pt x="968" y="190"/>
                  <a:pt x="967" y="189"/>
                </a:cubicBezTo>
                <a:cubicBezTo>
                  <a:pt x="967" y="188"/>
                  <a:pt x="964" y="187"/>
                  <a:pt x="964" y="186"/>
                </a:cubicBezTo>
                <a:cubicBezTo>
                  <a:pt x="966" y="187"/>
                  <a:pt x="966" y="187"/>
                  <a:pt x="967" y="187"/>
                </a:cubicBezTo>
                <a:cubicBezTo>
                  <a:pt x="965" y="185"/>
                  <a:pt x="963" y="184"/>
                  <a:pt x="962" y="183"/>
                </a:cubicBezTo>
                <a:cubicBezTo>
                  <a:pt x="961" y="183"/>
                  <a:pt x="965" y="186"/>
                  <a:pt x="963" y="185"/>
                </a:cubicBezTo>
                <a:cubicBezTo>
                  <a:pt x="961" y="183"/>
                  <a:pt x="961" y="183"/>
                  <a:pt x="959" y="181"/>
                </a:cubicBezTo>
                <a:cubicBezTo>
                  <a:pt x="956" y="177"/>
                  <a:pt x="949" y="173"/>
                  <a:pt x="943" y="167"/>
                </a:cubicBezTo>
                <a:cubicBezTo>
                  <a:pt x="944" y="167"/>
                  <a:pt x="945" y="168"/>
                  <a:pt x="945" y="167"/>
                </a:cubicBezTo>
                <a:cubicBezTo>
                  <a:pt x="942" y="164"/>
                  <a:pt x="941" y="165"/>
                  <a:pt x="938" y="162"/>
                </a:cubicBezTo>
                <a:cubicBezTo>
                  <a:pt x="938" y="162"/>
                  <a:pt x="940" y="163"/>
                  <a:pt x="940" y="163"/>
                </a:cubicBezTo>
                <a:cubicBezTo>
                  <a:pt x="936" y="161"/>
                  <a:pt x="929" y="155"/>
                  <a:pt x="925" y="150"/>
                </a:cubicBezTo>
                <a:cubicBezTo>
                  <a:pt x="925" y="150"/>
                  <a:pt x="925" y="150"/>
                  <a:pt x="925" y="150"/>
                </a:cubicBezTo>
                <a:cubicBezTo>
                  <a:pt x="925" y="150"/>
                  <a:pt x="925" y="150"/>
                  <a:pt x="924" y="150"/>
                </a:cubicBezTo>
                <a:cubicBezTo>
                  <a:pt x="923" y="148"/>
                  <a:pt x="922" y="147"/>
                  <a:pt x="921" y="147"/>
                </a:cubicBezTo>
                <a:cubicBezTo>
                  <a:pt x="922" y="148"/>
                  <a:pt x="923" y="149"/>
                  <a:pt x="922" y="148"/>
                </a:cubicBezTo>
                <a:cubicBezTo>
                  <a:pt x="921" y="147"/>
                  <a:pt x="920" y="146"/>
                  <a:pt x="919" y="145"/>
                </a:cubicBezTo>
                <a:cubicBezTo>
                  <a:pt x="918" y="145"/>
                  <a:pt x="917" y="144"/>
                  <a:pt x="916" y="143"/>
                </a:cubicBezTo>
                <a:cubicBezTo>
                  <a:pt x="914" y="142"/>
                  <a:pt x="912" y="140"/>
                  <a:pt x="911" y="139"/>
                </a:cubicBezTo>
                <a:cubicBezTo>
                  <a:pt x="907" y="136"/>
                  <a:pt x="903" y="133"/>
                  <a:pt x="900" y="131"/>
                </a:cubicBezTo>
                <a:cubicBezTo>
                  <a:pt x="897" y="129"/>
                  <a:pt x="897" y="129"/>
                  <a:pt x="897" y="129"/>
                </a:cubicBezTo>
                <a:cubicBezTo>
                  <a:pt x="894" y="127"/>
                  <a:pt x="894" y="127"/>
                  <a:pt x="894" y="127"/>
                </a:cubicBezTo>
                <a:cubicBezTo>
                  <a:pt x="888" y="123"/>
                  <a:pt x="888" y="123"/>
                  <a:pt x="888" y="123"/>
                </a:cubicBezTo>
                <a:cubicBezTo>
                  <a:pt x="885" y="121"/>
                  <a:pt x="881" y="118"/>
                  <a:pt x="877" y="115"/>
                </a:cubicBezTo>
                <a:cubicBezTo>
                  <a:pt x="877" y="115"/>
                  <a:pt x="879" y="116"/>
                  <a:pt x="877" y="115"/>
                </a:cubicBezTo>
                <a:cubicBezTo>
                  <a:pt x="874" y="113"/>
                  <a:pt x="862" y="107"/>
                  <a:pt x="853" y="101"/>
                </a:cubicBezTo>
                <a:cubicBezTo>
                  <a:pt x="843" y="96"/>
                  <a:pt x="836" y="92"/>
                  <a:pt x="840" y="93"/>
                </a:cubicBezTo>
                <a:cubicBezTo>
                  <a:pt x="839" y="92"/>
                  <a:pt x="838" y="92"/>
                  <a:pt x="838" y="91"/>
                </a:cubicBezTo>
                <a:cubicBezTo>
                  <a:pt x="839" y="92"/>
                  <a:pt x="841" y="93"/>
                  <a:pt x="841" y="93"/>
                </a:cubicBezTo>
                <a:cubicBezTo>
                  <a:pt x="838" y="91"/>
                  <a:pt x="831" y="88"/>
                  <a:pt x="827" y="86"/>
                </a:cubicBezTo>
                <a:cubicBezTo>
                  <a:pt x="826" y="85"/>
                  <a:pt x="826" y="85"/>
                  <a:pt x="825" y="84"/>
                </a:cubicBezTo>
                <a:cubicBezTo>
                  <a:pt x="826" y="83"/>
                  <a:pt x="828" y="82"/>
                  <a:pt x="831" y="82"/>
                </a:cubicBezTo>
                <a:cubicBezTo>
                  <a:pt x="838" y="87"/>
                  <a:pt x="839" y="84"/>
                  <a:pt x="847" y="90"/>
                </a:cubicBezTo>
                <a:cubicBezTo>
                  <a:pt x="841" y="89"/>
                  <a:pt x="850" y="93"/>
                  <a:pt x="850" y="95"/>
                </a:cubicBezTo>
                <a:cubicBezTo>
                  <a:pt x="846" y="92"/>
                  <a:pt x="842" y="94"/>
                  <a:pt x="845" y="97"/>
                </a:cubicBezTo>
                <a:cubicBezTo>
                  <a:pt x="847" y="97"/>
                  <a:pt x="852" y="99"/>
                  <a:pt x="854" y="98"/>
                </a:cubicBezTo>
                <a:cubicBezTo>
                  <a:pt x="850" y="94"/>
                  <a:pt x="857" y="96"/>
                  <a:pt x="852" y="92"/>
                </a:cubicBezTo>
                <a:cubicBezTo>
                  <a:pt x="857" y="93"/>
                  <a:pt x="867" y="101"/>
                  <a:pt x="869" y="98"/>
                </a:cubicBezTo>
                <a:cubicBezTo>
                  <a:pt x="860" y="93"/>
                  <a:pt x="854" y="90"/>
                  <a:pt x="848" y="87"/>
                </a:cubicBezTo>
                <a:cubicBezTo>
                  <a:pt x="841" y="84"/>
                  <a:pt x="835" y="81"/>
                  <a:pt x="826" y="73"/>
                </a:cubicBezTo>
                <a:cubicBezTo>
                  <a:pt x="829" y="75"/>
                  <a:pt x="833" y="77"/>
                  <a:pt x="835" y="78"/>
                </a:cubicBezTo>
                <a:cubicBezTo>
                  <a:pt x="835" y="78"/>
                  <a:pt x="836" y="79"/>
                  <a:pt x="837" y="79"/>
                </a:cubicBezTo>
                <a:cubicBezTo>
                  <a:pt x="837" y="79"/>
                  <a:pt x="837" y="79"/>
                  <a:pt x="837" y="79"/>
                </a:cubicBezTo>
                <a:cubicBezTo>
                  <a:pt x="838" y="80"/>
                  <a:pt x="839" y="80"/>
                  <a:pt x="840" y="81"/>
                </a:cubicBezTo>
                <a:cubicBezTo>
                  <a:pt x="841" y="81"/>
                  <a:pt x="842" y="82"/>
                  <a:pt x="843" y="82"/>
                </a:cubicBezTo>
                <a:cubicBezTo>
                  <a:pt x="847" y="85"/>
                  <a:pt x="842" y="82"/>
                  <a:pt x="844" y="83"/>
                </a:cubicBezTo>
                <a:cubicBezTo>
                  <a:pt x="846" y="84"/>
                  <a:pt x="855" y="90"/>
                  <a:pt x="850" y="86"/>
                </a:cubicBezTo>
                <a:cubicBezTo>
                  <a:pt x="852" y="88"/>
                  <a:pt x="854" y="89"/>
                  <a:pt x="856" y="90"/>
                </a:cubicBezTo>
                <a:cubicBezTo>
                  <a:pt x="859" y="92"/>
                  <a:pt x="861" y="93"/>
                  <a:pt x="863" y="94"/>
                </a:cubicBezTo>
                <a:cubicBezTo>
                  <a:pt x="867" y="97"/>
                  <a:pt x="871" y="99"/>
                  <a:pt x="876" y="102"/>
                </a:cubicBezTo>
                <a:cubicBezTo>
                  <a:pt x="868" y="97"/>
                  <a:pt x="868" y="97"/>
                  <a:pt x="864" y="94"/>
                </a:cubicBezTo>
                <a:cubicBezTo>
                  <a:pt x="872" y="98"/>
                  <a:pt x="875" y="102"/>
                  <a:pt x="880" y="104"/>
                </a:cubicBezTo>
                <a:cubicBezTo>
                  <a:pt x="879" y="103"/>
                  <a:pt x="880" y="103"/>
                  <a:pt x="881" y="103"/>
                </a:cubicBezTo>
                <a:cubicBezTo>
                  <a:pt x="878" y="101"/>
                  <a:pt x="874" y="99"/>
                  <a:pt x="875" y="99"/>
                </a:cubicBezTo>
                <a:cubicBezTo>
                  <a:pt x="876" y="99"/>
                  <a:pt x="883" y="105"/>
                  <a:pt x="885" y="104"/>
                </a:cubicBezTo>
                <a:cubicBezTo>
                  <a:pt x="878" y="100"/>
                  <a:pt x="871" y="96"/>
                  <a:pt x="865" y="92"/>
                </a:cubicBezTo>
                <a:cubicBezTo>
                  <a:pt x="861" y="90"/>
                  <a:pt x="857" y="88"/>
                  <a:pt x="854" y="86"/>
                </a:cubicBezTo>
                <a:cubicBezTo>
                  <a:pt x="853" y="84"/>
                  <a:pt x="851" y="83"/>
                  <a:pt x="849" y="82"/>
                </a:cubicBezTo>
                <a:cubicBezTo>
                  <a:pt x="848" y="82"/>
                  <a:pt x="847" y="82"/>
                  <a:pt x="846" y="81"/>
                </a:cubicBezTo>
                <a:cubicBezTo>
                  <a:pt x="843" y="80"/>
                  <a:pt x="839" y="78"/>
                  <a:pt x="836" y="76"/>
                </a:cubicBezTo>
                <a:cubicBezTo>
                  <a:pt x="834" y="74"/>
                  <a:pt x="829" y="72"/>
                  <a:pt x="830" y="71"/>
                </a:cubicBezTo>
                <a:cubicBezTo>
                  <a:pt x="831" y="70"/>
                  <a:pt x="833" y="70"/>
                  <a:pt x="836" y="72"/>
                </a:cubicBezTo>
                <a:cubicBezTo>
                  <a:pt x="840" y="75"/>
                  <a:pt x="845" y="79"/>
                  <a:pt x="851" y="82"/>
                </a:cubicBezTo>
                <a:cubicBezTo>
                  <a:pt x="857" y="85"/>
                  <a:pt x="863" y="87"/>
                  <a:pt x="870" y="89"/>
                </a:cubicBezTo>
                <a:cubicBezTo>
                  <a:pt x="873" y="94"/>
                  <a:pt x="879" y="97"/>
                  <a:pt x="886" y="100"/>
                </a:cubicBezTo>
                <a:cubicBezTo>
                  <a:pt x="892" y="103"/>
                  <a:pt x="899" y="106"/>
                  <a:pt x="902" y="111"/>
                </a:cubicBezTo>
                <a:cubicBezTo>
                  <a:pt x="905" y="111"/>
                  <a:pt x="906" y="110"/>
                  <a:pt x="908" y="110"/>
                </a:cubicBezTo>
                <a:cubicBezTo>
                  <a:pt x="906" y="108"/>
                  <a:pt x="904" y="106"/>
                  <a:pt x="902" y="104"/>
                </a:cubicBezTo>
                <a:cubicBezTo>
                  <a:pt x="900" y="101"/>
                  <a:pt x="898" y="99"/>
                  <a:pt x="897" y="97"/>
                </a:cubicBezTo>
                <a:cubicBezTo>
                  <a:pt x="892" y="93"/>
                  <a:pt x="892" y="96"/>
                  <a:pt x="887" y="93"/>
                </a:cubicBezTo>
                <a:cubicBezTo>
                  <a:pt x="888" y="92"/>
                  <a:pt x="888" y="91"/>
                  <a:pt x="887" y="89"/>
                </a:cubicBezTo>
                <a:cubicBezTo>
                  <a:pt x="884" y="88"/>
                  <a:pt x="882" y="86"/>
                  <a:pt x="879" y="85"/>
                </a:cubicBezTo>
                <a:cubicBezTo>
                  <a:pt x="877" y="84"/>
                  <a:pt x="874" y="82"/>
                  <a:pt x="872" y="81"/>
                </a:cubicBezTo>
                <a:cubicBezTo>
                  <a:pt x="867" y="78"/>
                  <a:pt x="862" y="75"/>
                  <a:pt x="857" y="72"/>
                </a:cubicBezTo>
                <a:cubicBezTo>
                  <a:pt x="854" y="71"/>
                  <a:pt x="853" y="72"/>
                  <a:pt x="850" y="71"/>
                </a:cubicBezTo>
                <a:cubicBezTo>
                  <a:pt x="850" y="70"/>
                  <a:pt x="848" y="69"/>
                  <a:pt x="851" y="69"/>
                </a:cubicBezTo>
                <a:cubicBezTo>
                  <a:pt x="842" y="64"/>
                  <a:pt x="841" y="68"/>
                  <a:pt x="840" y="68"/>
                </a:cubicBezTo>
                <a:cubicBezTo>
                  <a:pt x="836" y="65"/>
                  <a:pt x="841" y="64"/>
                  <a:pt x="834" y="61"/>
                </a:cubicBezTo>
                <a:cubicBezTo>
                  <a:pt x="834" y="63"/>
                  <a:pt x="832" y="64"/>
                  <a:pt x="830" y="64"/>
                </a:cubicBezTo>
                <a:cubicBezTo>
                  <a:pt x="827" y="64"/>
                  <a:pt x="823" y="63"/>
                  <a:pt x="818" y="62"/>
                </a:cubicBezTo>
                <a:cubicBezTo>
                  <a:pt x="818" y="61"/>
                  <a:pt x="816" y="60"/>
                  <a:pt x="817" y="59"/>
                </a:cubicBezTo>
                <a:cubicBezTo>
                  <a:pt x="823" y="64"/>
                  <a:pt x="826" y="60"/>
                  <a:pt x="827" y="57"/>
                </a:cubicBezTo>
                <a:cubicBezTo>
                  <a:pt x="821" y="55"/>
                  <a:pt x="823" y="56"/>
                  <a:pt x="817" y="53"/>
                </a:cubicBezTo>
                <a:cubicBezTo>
                  <a:pt x="815" y="54"/>
                  <a:pt x="822" y="58"/>
                  <a:pt x="816" y="56"/>
                </a:cubicBezTo>
                <a:cubicBezTo>
                  <a:pt x="813" y="54"/>
                  <a:pt x="813" y="49"/>
                  <a:pt x="806" y="49"/>
                </a:cubicBezTo>
                <a:cubicBezTo>
                  <a:pt x="808" y="50"/>
                  <a:pt x="810" y="52"/>
                  <a:pt x="807" y="51"/>
                </a:cubicBezTo>
                <a:cubicBezTo>
                  <a:pt x="802" y="48"/>
                  <a:pt x="798" y="45"/>
                  <a:pt x="793" y="43"/>
                </a:cubicBezTo>
                <a:cubicBezTo>
                  <a:pt x="790" y="44"/>
                  <a:pt x="777" y="39"/>
                  <a:pt x="773" y="36"/>
                </a:cubicBezTo>
                <a:cubicBezTo>
                  <a:pt x="771" y="39"/>
                  <a:pt x="762" y="37"/>
                  <a:pt x="765" y="41"/>
                </a:cubicBezTo>
                <a:cubicBezTo>
                  <a:pt x="759" y="39"/>
                  <a:pt x="747" y="36"/>
                  <a:pt x="753" y="40"/>
                </a:cubicBezTo>
                <a:cubicBezTo>
                  <a:pt x="756" y="40"/>
                  <a:pt x="773" y="48"/>
                  <a:pt x="769" y="41"/>
                </a:cubicBezTo>
                <a:cubicBezTo>
                  <a:pt x="772" y="42"/>
                  <a:pt x="775" y="42"/>
                  <a:pt x="777" y="43"/>
                </a:cubicBezTo>
                <a:cubicBezTo>
                  <a:pt x="779" y="44"/>
                  <a:pt x="781" y="45"/>
                  <a:pt x="782" y="47"/>
                </a:cubicBezTo>
                <a:cubicBezTo>
                  <a:pt x="778" y="46"/>
                  <a:pt x="773" y="46"/>
                  <a:pt x="779" y="49"/>
                </a:cubicBezTo>
                <a:cubicBezTo>
                  <a:pt x="782" y="49"/>
                  <a:pt x="782" y="46"/>
                  <a:pt x="788" y="49"/>
                </a:cubicBezTo>
                <a:cubicBezTo>
                  <a:pt x="794" y="52"/>
                  <a:pt x="788" y="51"/>
                  <a:pt x="790" y="54"/>
                </a:cubicBezTo>
                <a:cubicBezTo>
                  <a:pt x="794" y="55"/>
                  <a:pt x="798" y="56"/>
                  <a:pt x="801" y="57"/>
                </a:cubicBezTo>
                <a:cubicBezTo>
                  <a:pt x="804" y="58"/>
                  <a:pt x="807" y="59"/>
                  <a:pt x="810" y="61"/>
                </a:cubicBezTo>
                <a:cubicBezTo>
                  <a:pt x="816" y="64"/>
                  <a:pt x="822" y="67"/>
                  <a:pt x="828" y="70"/>
                </a:cubicBezTo>
                <a:cubicBezTo>
                  <a:pt x="825" y="69"/>
                  <a:pt x="823" y="69"/>
                  <a:pt x="821" y="69"/>
                </a:cubicBezTo>
                <a:cubicBezTo>
                  <a:pt x="819" y="68"/>
                  <a:pt x="818" y="67"/>
                  <a:pt x="817" y="67"/>
                </a:cubicBezTo>
                <a:cubicBezTo>
                  <a:pt x="814" y="65"/>
                  <a:pt x="810" y="63"/>
                  <a:pt x="806" y="62"/>
                </a:cubicBezTo>
                <a:cubicBezTo>
                  <a:pt x="807" y="62"/>
                  <a:pt x="809" y="63"/>
                  <a:pt x="810" y="64"/>
                </a:cubicBezTo>
                <a:cubicBezTo>
                  <a:pt x="811" y="64"/>
                  <a:pt x="813" y="65"/>
                  <a:pt x="813" y="66"/>
                </a:cubicBezTo>
                <a:cubicBezTo>
                  <a:pt x="812" y="65"/>
                  <a:pt x="811" y="65"/>
                  <a:pt x="811" y="65"/>
                </a:cubicBezTo>
                <a:cubicBezTo>
                  <a:pt x="812" y="65"/>
                  <a:pt x="813" y="66"/>
                  <a:pt x="813" y="66"/>
                </a:cubicBezTo>
                <a:cubicBezTo>
                  <a:pt x="812" y="66"/>
                  <a:pt x="811" y="65"/>
                  <a:pt x="810" y="65"/>
                </a:cubicBezTo>
                <a:cubicBezTo>
                  <a:pt x="808" y="64"/>
                  <a:pt x="807" y="64"/>
                  <a:pt x="806" y="63"/>
                </a:cubicBezTo>
                <a:cubicBezTo>
                  <a:pt x="804" y="63"/>
                  <a:pt x="803" y="63"/>
                  <a:pt x="805" y="63"/>
                </a:cubicBezTo>
                <a:cubicBezTo>
                  <a:pt x="806" y="63"/>
                  <a:pt x="808" y="64"/>
                  <a:pt x="809" y="65"/>
                </a:cubicBezTo>
                <a:cubicBezTo>
                  <a:pt x="811" y="66"/>
                  <a:pt x="813" y="67"/>
                  <a:pt x="815" y="68"/>
                </a:cubicBezTo>
                <a:cubicBezTo>
                  <a:pt x="818" y="69"/>
                  <a:pt x="813" y="66"/>
                  <a:pt x="818" y="68"/>
                </a:cubicBezTo>
                <a:cubicBezTo>
                  <a:pt x="818" y="68"/>
                  <a:pt x="819" y="68"/>
                  <a:pt x="819" y="69"/>
                </a:cubicBezTo>
                <a:cubicBezTo>
                  <a:pt x="816" y="68"/>
                  <a:pt x="812" y="69"/>
                  <a:pt x="808" y="68"/>
                </a:cubicBezTo>
                <a:cubicBezTo>
                  <a:pt x="811" y="68"/>
                  <a:pt x="807" y="64"/>
                  <a:pt x="805" y="65"/>
                </a:cubicBezTo>
                <a:cubicBezTo>
                  <a:pt x="809" y="69"/>
                  <a:pt x="804" y="64"/>
                  <a:pt x="800" y="63"/>
                </a:cubicBezTo>
                <a:cubicBezTo>
                  <a:pt x="795" y="63"/>
                  <a:pt x="806" y="68"/>
                  <a:pt x="800" y="66"/>
                </a:cubicBezTo>
                <a:cubicBezTo>
                  <a:pt x="794" y="62"/>
                  <a:pt x="793" y="59"/>
                  <a:pt x="795" y="60"/>
                </a:cubicBezTo>
                <a:cubicBezTo>
                  <a:pt x="793" y="58"/>
                  <a:pt x="789" y="59"/>
                  <a:pt x="786" y="55"/>
                </a:cubicBezTo>
                <a:cubicBezTo>
                  <a:pt x="780" y="55"/>
                  <a:pt x="780" y="57"/>
                  <a:pt x="772" y="53"/>
                </a:cubicBezTo>
                <a:cubicBezTo>
                  <a:pt x="769" y="54"/>
                  <a:pt x="773" y="56"/>
                  <a:pt x="772" y="58"/>
                </a:cubicBezTo>
                <a:cubicBezTo>
                  <a:pt x="766" y="55"/>
                  <a:pt x="767" y="57"/>
                  <a:pt x="765" y="58"/>
                </a:cubicBezTo>
                <a:cubicBezTo>
                  <a:pt x="764" y="58"/>
                  <a:pt x="763" y="57"/>
                  <a:pt x="762" y="57"/>
                </a:cubicBezTo>
                <a:cubicBezTo>
                  <a:pt x="765" y="55"/>
                  <a:pt x="769" y="54"/>
                  <a:pt x="766" y="49"/>
                </a:cubicBezTo>
                <a:cubicBezTo>
                  <a:pt x="763" y="49"/>
                  <a:pt x="763" y="50"/>
                  <a:pt x="760" y="50"/>
                </a:cubicBezTo>
                <a:cubicBezTo>
                  <a:pt x="760" y="48"/>
                  <a:pt x="747" y="44"/>
                  <a:pt x="743" y="44"/>
                </a:cubicBezTo>
                <a:cubicBezTo>
                  <a:pt x="746" y="45"/>
                  <a:pt x="742" y="45"/>
                  <a:pt x="744" y="47"/>
                </a:cubicBezTo>
                <a:cubicBezTo>
                  <a:pt x="743" y="47"/>
                  <a:pt x="742" y="47"/>
                  <a:pt x="742" y="47"/>
                </a:cubicBezTo>
                <a:cubicBezTo>
                  <a:pt x="742" y="47"/>
                  <a:pt x="742" y="46"/>
                  <a:pt x="741" y="46"/>
                </a:cubicBezTo>
                <a:cubicBezTo>
                  <a:pt x="740" y="46"/>
                  <a:pt x="738" y="46"/>
                  <a:pt x="736" y="45"/>
                </a:cubicBezTo>
                <a:cubicBezTo>
                  <a:pt x="735" y="45"/>
                  <a:pt x="733" y="45"/>
                  <a:pt x="732" y="45"/>
                </a:cubicBezTo>
                <a:cubicBezTo>
                  <a:pt x="731" y="44"/>
                  <a:pt x="730" y="44"/>
                  <a:pt x="728" y="44"/>
                </a:cubicBezTo>
                <a:cubicBezTo>
                  <a:pt x="723" y="42"/>
                  <a:pt x="716" y="41"/>
                  <a:pt x="711" y="40"/>
                </a:cubicBezTo>
                <a:cubicBezTo>
                  <a:pt x="711" y="39"/>
                  <a:pt x="709" y="39"/>
                  <a:pt x="709" y="38"/>
                </a:cubicBezTo>
                <a:cubicBezTo>
                  <a:pt x="713" y="38"/>
                  <a:pt x="718" y="39"/>
                  <a:pt x="724" y="41"/>
                </a:cubicBezTo>
                <a:cubicBezTo>
                  <a:pt x="727" y="42"/>
                  <a:pt x="730" y="43"/>
                  <a:pt x="734" y="43"/>
                </a:cubicBezTo>
                <a:cubicBezTo>
                  <a:pt x="735" y="44"/>
                  <a:pt x="726" y="42"/>
                  <a:pt x="729" y="43"/>
                </a:cubicBezTo>
                <a:cubicBezTo>
                  <a:pt x="734" y="44"/>
                  <a:pt x="735" y="45"/>
                  <a:pt x="738" y="45"/>
                </a:cubicBezTo>
                <a:cubicBezTo>
                  <a:pt x="736" y="44"/>
                  <a:pt x="736" y="44"/>
                  <a:pt x="734" y="43"/>
                </a:cubicBezTo>
                <a:cubicBezTo>
                  <a:pt x="736" y="43"/>
                  <a:pt x="738" y="43"/>
                  <a:pt x="739" y="42"/>
                </a:cubicBezTo>
                <a:cubicBezTo>
                  <a:pt x="730" y="41"/>
                  <a:pt x="725" y="39"/>
                  <a:pt x="719" y="37"/>
                </a:cubicBezTo>
                <a:cubicBezTo>
                  <a:pt x="714" y="36"/>
                  <a:pt x="708" y="34"/>
                  <a:pt x="700" y="34"/>
                </a:cubicBezTo>
                <a:cubicBezTo>
                  <a:pt x="702" y="34"/>
                  <a:pt x="703" y="34"/>
                  <a:pt x="703" y="35"/>
                </a:cubicBezTo>
                <a:cubicBezTo>
                  <a:pt x="702" y="35"/>
                  <a:pt x="701" y="35"/>
                  <a:pt x="701" y="35"/>
                </a:cubicBezTo>
                <a:cubicBezTo>
                  <a:pt x="702" y="35"/>
                  <a:pt x="703" y="35"/>
                  <a:pt x="704" y="35"/>
                </a:cubicBezTo>
                <a:cubicBezTo>
                  <a:pt x="704" y="36"/>
                  <a:pt x="704" y="37"/>
                  <a:pt x="704" y="37"/>
                </a:cubicBezTo>
                <a:cubicBezTo>
                  <a:pt x="700" y="37"/>
                  <a:pt x="695" y="36"/>
                  <a:pt x="690" y="35"/>
                </a:cubicBezTo>
                <a:cubicBezTo>
                  <a:pt x="683" y="33"/>
                  <a:pt x="675" y="32"/>
                  <a:pt x="668" y="30"/>
                </a:cubicBezTo>
                <a:cubicBezTo>
                  <a:pt x="668" y="30"/>
                  <a:pt x="668" y="30"/>
                  <a:pt x="668" y="30"/>
                </a:cubicBezTo>
                <a:cubicBezTo>
                  <a:pt x="668" y="30"/>
                  <a:pt x="667" y="30"/>
                  <a:pt x="667" y="29"/>
                </a:cubicBezTo>
                <a:cubicBezTo>
                  <a:pt x="671" y="30"/>
                  <a:pt x="675" y="30"/>
                  <a:pt x="676" y="30"/>
                </a:cubicBezTo>
                <a:cubicBezTo>
                  <a:pt x="673" y="30"/>
                  <a:pt x="678" y="30"/>
                  <a:pt x="676" y="29"/>
                </a:cubicBezTo>
                <a:cubicBezTo>
                  <a:pt x="673" y="29"/>
                  <a:pt x="670" y="29"/>
                  <a:pt x="667" y="28"/>
                </a:cubicBezTo>
                <a:cubicBezTo>
                  <a:pt x="667" y="27"/>
                  <a:pt x="666" y="25"/>
                  <a:pt x="660" y="24"/>
                </a:cubicBezTo>
                <a:cubicBezTo>
                  <a:pt x="659" y="24"/>
                  <a:pt x="658" y="24"/>
                  <a:pt x="657" y="24"/>
                </a:cubicBezTo>
                <a:cubicBezTo>
                  <a:pt x="654" y="24"/>
                  <a:pt x="652" y="23"/>
                  <a:pt x="649" y="23"/>
                </a:cubicBezTo>
                <a:cubicBezTo>
                  <a:pt x="649" y="23"/>
                  <a:pt x="650" y="22"/>
                  <a:pt x="651" y="22"/>
                </a:cubicBezTo>
                <a:cubicBezTo>
                  <a:pt x="641" y="21"/>
                  <a:pt x="634" y="20"/>
                  <a:pt x="627" y="20"/>
                </a:cubicBezTo>
                <a:cubicBezTo>
                  <a:pt x="620" y="19"/>
                  <a:pt x="613" y="18"/>
                  <a:pt x="607" y="17"/>
                </a:cubicBezTo>
                <a:cubicBezTo>
                  <a:pt x="606" y="17"/>
                  <a:pt x="607" y="18"/>
                  <a:pt x="605" y="18"/>
                </a:cubicBezTo>
                <a:cubicBezTo>
                  <a:pt x="601" y="17"/>
                  <a:pt x="595" y="17"/>
                  <a:pt x="590" y="17"/>
                </a:cubicBezTo>
                <a:cubicBezTo>
                  <a:pt x="585" y="17"/>
                  <a:pt x="581" y="17"/>
                  <a:pt x="577" y="17"/>
                </a:cubicBezTo>
                <a:cubicBezTo>
                  <a:pt x="577" y="16"/>
                  <a:pt x="575" y="15"/>
                  <a:pt x="573" y="15"/>
                </a:cubicBezTo>
                <a:cubicBezTo>
                  <a:pt x="576" y="15"/>
                  <a:pt x="579" y="15"/>
                  <a:pt x="581" y="14"/>
                </a:cubicBezTo>
                <a:cubicBezTo>
                  <a:pt x="581" y="15"/>
                  <a:pt x="581" y="15"/>
                  <a:pt x="581" y="15"/>
                </a:cubicBezTo>
                <a:cubicBezTo>
                  <a:pt x="585" y="15"/>
                  <a:pt x="587" y="15"/>
                  <a:pt x="589" y="15"/>
                </a:cubicBezTo>
                <a:cubicBezTo>
                  <a:pt x="589" y="15"/>
                  <a:pt x="589" y="15"/>
                  <a:pt x="589" y="15"/>
                </a:cubicBezTo>
                <a:cubicBezTo>
                  <a:pt x="589" y="16"/>
                  <a:pt x="584" y="15"/>
                  <a:pt x="583" y="16"/>
                </a:cubicBezTo>
                <a:cubicBezTo>
                  <a:pt x="589" y="16"/>
                  <a:pt x="599" y="18"/>
                  <a:pt x="601" y="16"/>
                </a:cubicBezTo>
                <a:cubicBezTo>
                  <a:pt x="598" y="16"/>
                  <a:pt x="596" y="16"/>
                  <a:pt x="595" y="15"/>
                </a:cubicBezTo>
                <a:cubicBezTo>
                  <a:pt x="596" y="15"/>
                  <a:pt x="596" y="15"/>
                  <a:pt x="596" y="15"/>
                </a:cubicBezTo>
                <a:cubicBezTo>
                  <a:pt x="596" y="15"/>
                  <a:pt x="595" y="15"/>
                  <a:pt x="595" y="15"/>
                </a:cubicBezTo>
                <a:cubicBezTo>
                  <a:pt x="595" y="14"/>
                  <a:pt x="599" y="12"/>
                  <a:pt x="597" y="10"/>
                </a:cubicBezTo>
                <a:cubicBezTo>
                  <a:pt x="593" y="10"/>
                  <a:pt x="589" y="10"/>
                  <a:pt x="585" y="10"/>
                </a:cubicBezTo>
                <a:cubicBezTo>
                  <a:pt x="585" y="11"/>
                  <a:pt x="585" y="11"/>
                  <a:pt x="584" y="12"/>
                </a:cubicBezTo>
                <a:cubicBezTo>
                  <a:pt x="582" y="12"/>
                  <a:pt x="580" y="12"/>
                  <a:pt x="578" y="12"/>
                </a:cubicBezTo>
                <a:cubicBezTo>
                  <a:pt x="578" y="12"/>
                  <a:pt x="578" y="12"/>
                  <a:pt x="577" y="12"/>
                </a:cubicBezTo>
                <a:cubicBezTo>
                  <a:pt x="576" y="12"/>
                  <a:pt x="576" y="12"/>
                  <a:pt x="575" y="12"/>
                </a:cubicBezTo>
                <a:cubicBezTo>
                  <a:pt x="573" y="12"/>
                  <a:pt x="572" y="12"/>
                  <a:pt x="571" y="12"/>
                </a:cubicBezTo>
                <a:cubicBezTo>
                  <a:pt x="566" y="12"/>
                  <a:pt x="559" y="13"/>
                  <a:pt x="554" y="13"/>
                </a:cubicBezTo>
                <a:cubicBezTo>
                  <a:pt x="553" y="13"/>
                  <a:pt x="553" y="13"/>
                  <a:pt x="553" y="13"/>
                </a:cubicBezTo>
                <a:cubicBezTo>
                  <a:pt x="550" y="13"/>
                  <a:pt x="547" y="13"/>
                  <a:pt x="545" y="13"/>
                </a:cubicBezTo>
                <a:cubicBezTo>
                  <a:pt x="550" y="12"/>
                  <a:pt x="552" y="12"/>
                  <a:pt x="553" y="11"/>
                </a:cubicBezTo>
                <a:cubicBezTo>
                  <a:pt x="547" y="12"/>
                  <a:pt x="543" y="12"/>
                  <a:pt x="538" y="13"/>
                </a:cubicBezTo>
                <a:cubicBezTo>
                  <a:pt x="539" y="12"/>
                  <a:pt x="539" y="11"/>
                  <a:pt x="540" y="10"/>
                </a:cubicBezTo>
                <a:cubicBezTo>
                  <a:pt x="542" y="10"/>
                  <a:pt x="543" y="10"/>
                  <a:pt x="544" y="10"/>
                </a:cubicBezTo>
                <a:cubicBezTo>
                  <a:pt x="544" y="9"/>
                  <a:pt x="544" y="9"/>
                  <a:pt x="544" y="9"/>
                </a:cubicBezTo>
                <a:cubicBezTo>
                  <a:pt x="543" y="9"/>
                  <a:pt x="542" y="9"/>
                  <a:pt x="541" y="10"/>
                </a:cubicBezTo>
                <a:cubicBezTo>
                  <a:pt x="544" y="7"/>
                  <a:pt x="549" y="5"/>
                  <a:pt x="559" y="5"/>
                </a:cubicBezTo>
                <a:cubicBezTo>
                  <a:pt x="565" y="8"/>
                  <a:pt x="572" y="5"/>
                  <a:pt x="581" y="7"/>
                </a:cubicBezTo>
                <a:cubicBezTo>
                  <a:pt x="581" y="6"/>
                  <a:pt x="582" y="5"/>
                  <a:pt x="585" y="4"/>
                </a:cubicBezTo>
                <a:cubicBezTo>
                  <a:pt x="588" y="6"/>
                  <a:pt x="598" y="7"/>
                  <a:pt x="600" y="4"/>
                </a:cubicBezTo>
                <a:cubicBezTo>
                  <a:pt x="595" y="3"/>
                  <a:pt x="593" y="1"/>
                  <a:pt x="587" y="0"/>
                </a:cubicBezTo>
                <a:cubicBezTo>
                  <a:pt x="582" y="0"/>
                  <a:pt x="589" y="4"/>
                  <a:pt x="583" y="3"/>
                </a:cubicBezTo>
                <a:cubicBezTo>
                  <a:pt x="575" y="3"/>
                  <a:pt x="567" y="3"/>
                  <a:pt x="558" y="3"/>
                </a:cubicBezTo>
                <a:cubicBezTo>
                  <a:pt x="550" y="4"/>
                  <a:pt x="541" y="5"/>
                  <a:pt x="534" y="6"/>
                </a:cubicBezTo>
                <a:cubicBezTo>
                  <a:pt x="536" y="8"/>
                  <a:pt x="537" y="8"/>
                  <a:pt x="538" y="10"/>
                </a:cubicBezTo>
                <a:cubicBezTo>
                  <a:pt x="537" y="10"/>
                  <a:pt x="537" y="10"/>
                  <a:pt x="536" y="10"/>
                </a:cubicBezTo>
                <a:cubicBezTo>
                  <a:pt x="536" y="10"/>
                  <a:pt x="536" y="10"/>
                  <a:pt x="536" y="10"/>
                </a:cubicBezTo>
                <a:cubicBezTo>
                  <a:pt x="531" y="11"/>
                  <a:pt x="526" y="9"/>
                  <a:pt x="524" y="11"/>
                </a:cubicBezTo>
                <a:cubicBezTo>
                  <a:pt x="527" y="11"/>
                  <a:pt x="529" y="11"/>
                  <a:pt x="531" y="12"/>
                </a:cubicBezTo>
                <a:cubicBezTo>
                  <a:pt x="532" y="12"/>
                  <a:pt x="533" y="13"/>
                  <a:pt x="534" y="13"/>
                </a:cubicBezTo>
                <a:cubicBezTo>
                  <a:pt x="531" y="13"/>
                  <a:pt x="528" y="13"/>
                  <a:pt x="525" y="14"/>
                </a:cubicBezTo>
                <a:cubicBezTo>
                  <a:pt x="522" y="14"/>
                  <a:pt x="520" y="14"/>
                  <a:pt x="518" y="14"/>
                </a:cubicBezTo>
                <a:cubicBezTo>
                  <a:pt x="516" y="13"/>
                  <a:pt x="517" y="9"/>
                  <a:pt x="515" y="8"/>
                </a:cubicBezTo>
                <a:cubicBezTo>
                  <a:pt x="519" y="9"/>
                  <a:pt x="530" y="8"/>
                  <a:pt x="532" y="6"/>
                </a:cubicBezTo>
                <a:cubicBezTo>
                  <a:pt x="527" y="6"/>
                  <a:pt x="524" y="6"/>
                  <a:pt x="520" y="6"/>
                </a:cubicBezTo>
                <a:cubicBezTo>
                  <a:pt x="517" y="7"/>
                  <a:pt x="514" y="7"/>
                  <a:pt x="512" y="7"/>
                </a:cubicBezTo>
                <a:cubicBezTo>
                  <a:pt x="509" y="8"/>
                  <a:pt x="506" y="9"/>
                  <a:pt x="503" y="9"/>
                </a:cubicBezTo>
                <a:cubicBezTo>
                  <a:pt x="500" y="10"/>
                  <a:pt x="497" y="11"/>
                  <a:pt x="493" y="12"/>
                </a:cubicBezTo>
                <a:cubicBezTo>
                  <a:pt x="493" y="11"/>
                  <a:pt x="493" y="10"/>
                  <a:pt x="495" y="9"/>
                </a:cubicBezTo>
                <a:cubicBezTo>
                  <a:pt x="491" y="11"/>
                  <a:pt x="484" y="14"/>
                  <a:pt x="479" y="13"/>
                </a:cubicBezTo>
                <a:cubicBezTo>
                  <a:pt x="478" y="14"/>
                  <a:pt x="477" y="15"/>
                  <a:pt x="475" y="16"/>
                </a:cubicBezTo>
                <a:cubicBezTo>
                  <a:pt x="473" y="15"/>
                  <a:pt x="469" y="15"/>
                  <a:pt x="465" y="16"/>
                </a:cubicBezTo>
                <a:cubicBezTo>
                  <a:pt x="461" y="17"/>
                  <a:pt x="456" y="19"/>
                  <a:pt x="452" y="20"/>
                </a:cubicBezTo>
                <a:cubicBezTo>
                  <a:pt x="452" y="20"/>
                  <a:pt x="451" y="20"/>
                  <a:pt x="451" y="20"/>
                </a:cubicBezTo>
                <a:cubicBezTo>
                  <a:pt x="448" y="20"/>
                  <a:pt x="445" y="21"/>
                  <a:pt x="443" y="20"/>
                </a:cubicBezTo>
                <a:cubicBezTo>
                  <a:pt x="443" y="20"/>
                  <a:pt x="452" y="18"/>
                  <a:pt x="448" y="19"/>
                </a:cubicBezTo>
                <a:cubicBezTo>
                  <a:pt x="445" y="20"/>
                  <a:pt x="442" y="21"/>
                  <a:pt x="439" y="21"/>
                </a:cubicBezTo>
                <a:cubicBezTo>
                  <a:pt x="439" y="21"/>
                  <a:pt x="439" y="20"/>
                  <a:pt x="440" y="20"/>
                </a:cubicBezTo>
                <a:cubicBezTo>
                  <a:pt x="437" y="21"/>
                  <a:pt x="435" y="21"/>
                  <a:pt x="432" y="22"/>
                </a:cubicBezTo>
                <a:cubicBezTo>
                  <a:pt x="432" y="23"/>
                  <a:pt x="432" y="23"/>
                  <a:pt x="433" y="23"/>
                </a:cubicBezTo>
                <a:cubicBezTo>
                  <a:pt x="431" y="24"/>
                  <a:pt x="430" y="24"/>
                  <a:pt x="427" y="25"/>
                </a:cubicBezTo>
                <a:cubicBezTo>
                  <a:pt x="428" y="25"/>
                  <a:pt x="433" y="23"/>
                  <a:pt x="433" y="24"/>
                </a:cubicBezTo>
                <a:cubicBezTo>
                  <a:pt x="430" y="25"/>
                  <a:pt x="427" y="26"/>
                  <a:pt x="425" y="26"/>
                </a:cubicBezTo>
                <a:cubicBezTo>
                  <a:pt x="424" y="26"/>
                  <a:pt x="424" y="26"/>
                  <a:pt x="423" y="26"/>
                </a:cubicBezTo>
                <a:cubicBezTo>
                  <a:pt x="425" y="25"/>
                  <a:pt x="420" y="26"/>
                  <a:pt x="420" y="27"/>
                </a:cubicBezTo>
                <a:cubicBezTo>
                  <a:pt x="421" y="26"/>
                  <a:pt x="421" y="26"/>
                  <a:pt x="421" y="27"/>
                </a:cubicBezTo>
                <a:cubicBezTo>
                  <a:pt x="419" y="27"/>
                  <a:pt x="417" y="28"/>
                  <a:pt x="414" y="29"/>
                </a:cubicBezTo>
                <a:cubicBezTo>
                  <a:pt x="414" y="29"/>
                  <a:pt x="414" y="29"/>
                  <a:pt x="414" y="29"/>
                </a:cubicBezTo>
                <a:cubicBezTo>
                  <a:pt x="414" y="29"/>
                  <a:pt x="413" y="29"/>
                  <a:pt x="413" y="30"/>
                </a:cubicBezTo>
                <a:cubicBezTo>
                  <a:pt x="412" y="29"/>
                  <a:pt x="412" y="29"/>
                  <a:pt x="411" y="29"/>
                </a:cubicBezTo>
                <a:cubicBezTo>
                  <a:pt x="407" y="30"/>
                  <a:pt x="405" y="31"/>
                  <a:pt x="403" y="32"/>
                </a:cubicBezTo>
                <a:cubicBezTo>
                  <a:pt x="398" y="33"/>
                  <a:pt x="394" y="35"/>
                  <a:pt x="390" y="36"/>
                </a:cubicBezTo>
                <a:cubicBezTo>
                  <a:pt x="385" y="38"/>
                  <a:pt x="381" y="40"/>
                  <a:pt x="376" y="42"/>
                </a:cubicBezTo>
                <a:cubicBezTo>
                  <a:pt x="374" y="43"/>
                  <a:pt x="372" y="44"/>
                  <a:pt x="370" y="45"/>
                </a:cubicBezTo>
                <a:cubicBezTo>
                  <a:pt x="370" y="44"/>
                  <a:pt x="370" y="44"/>
                  <a:pt x="367" y="45"/>
                </a:cubicBezTo>
                <a:cubicBezTo>
                  <a:pt x="368" y="45"/>
                  <a:pt x="368" y="45"/>
                  <a:pt x="368" y="46"/>
                </a:cubicBezTo>
                <a:cubicBezTo>
                  <a:pt x="366" y="46"/>
                  <a:pt x="365" y="47"/>
                  <a:pt x="363" y="48"/>
                </a:cubicBezTo>
                <a:cubicBezTo>
                  <a:pt x="363" y="48"/>
                  <a:pt x="362" y="48"/>
                  <a:pt x="362" y="48"/>
                </a:cubicBezTo>
                <a:cubicBezTo>
                  <a:pt x="362" y="48"/>
                  <a:pt x="362" y="48"/>
                  <a:pt x="362" y="48"/>
                </a:cubicBezTo>
                <a:cubicBezTo>
                  <a:pt x="360" y="49"/>
                  <a:pt x="358" y="50"/>
                  <a:pt x="357" y="51"/>
                </a:cubicBezTo>
                <a:cubicBezTo>
                  <a:pt x="355" y="51"/>
                  <a:pt x="353" y="52"/>
                  <a:pt x="351" y="53"/>
                </a:cubicBezTo>
                <a:cubicBezTo>
                  <a:pt x="349" y="55"/>
                  <a:pt x="343" y="57"/>
                  <a:pt x="343" y="57"/>
                </a:cubicBezTo>
                <a:cubicBezTo>
                  <a:pt x="343" y="58"/>
                  <a:pt x="343" y="58"/>
                  <a:pt x="343" y="58"/>
                </a:cubicBezTo>
                <a:cubicBezTo>
                  <a:pt x="343" y="58"/>
                  <a:pt x="342" y="58"/>
                  <a:pt x="342" y="58"/>
                </a:cubicBezTo>
                <a:cubicBezTo>
                  <a:pt x="339" y="59"/>
                  <a:pt x="339" y="56"/>
                  <a:pt x="335" y="58"/>
                </a:cubicBezTo>
                <a:cubicBezTo>
                  <a:pt x="337" y="60"/>
                  <a:pt x="334" y="62"/>
                  <a:pt x="330" y="64"/>
                </a:cubicBezTo>
                <a:cubicBezTo>
                  <a:pt x="330" y="65"/>
                  <a:pt x="329" y="65"/>
                  <a:pt x="328" y="65"/>
                </a:cubicBezTo>
                <a:cubicBezTo>
                  <a:pt x="325" y="67"/>
                  <a:pt x="322" y="68"/>
                  <a:pt x="320" y="70"/>
                </a:cubicBezTo>
                <a:cubicBezTo>
                  <a:pt x="318" y="70"/>
                  <a:pt x="317" y="71"/>
                  <a:pt x="316" y="72"/>
                </a:cubicBezTo>
                <a:cubicBezTo>
                  <a:pt x="316" y="71"/>
                  <a:pt x="315" y="71"/>
                  <a:pt x="312" y="73"/>
                </a:cubicBezTo>
                <a:cubicBezTo>
                  <a:pt x="312" y="73"/>
                  <a:pt x="312" y="74"/>
                  <a:pt x="312" y="74"/>
                </a:cubicBezTo>
                <a:cubicBezTo>
                  <a:pt x="312" y="74"/>
                  <a:pt x="311" y="74"/>
                  <a:pt x="311" y="74"/>
                </a:cubicBezTo>
                <a:cubicBezTo>
                  <a:pt x="311" y="74"/>
                  <a:pt x="312" y="74"/>
                  <a:pt x="312" y="73"/>
                </a:cubicBezTo>
                <a:cubicBezTo>
                  <a:pt x="309" y="75"/>
                  <a:pt x="306" y="77"/>
                  <a:pt x="304" y="77"/>
                </a:cubicBezTo>
                <a:cubicBezTo>
                  <a:pt x="307" y="75"/>
                  <a:pt x="309" y="73"/>
                  <a:pt x="311" y="72"/>
                </a:cubicBezTo>
                <a:cubicBezTo>
                  <a:pt x="308" y="74"/>
                  <a:pt x="304" y="76"/>
                  <a:pt x="301" y="78"/>
                </a:cubicBezTo>
                <a:cubicBezTo>
                  <a:pt x="301" y="78"/>
                  <a:pt x="301" y="78"/>
                  <a:pt x="301" y="78"/>
                </a:cubicBezTo>
                <a:cubicBezTo>
                  <a:pt x="301" y="78"/>
                  <a:pt x="301" y="78"/>
                  <a:pt x="301" y="78"/>
                </a:cubicBezTo>
                <a:cubicBezTo>
                  <a:pt x="299" y="79"/>
                  <a:pt x="298" y="81"/>
                  <a:pt x="297" y="81"/>
                </a:cubicBezTo>
                <a:cubicBezTo>
                  <a:pt x="299" y="81"/>
                  <a:pt x="300" y="80"/>
                  <a:pt x="301" y="79"/>
                </a:cubicBezTo>
                <a:cubicBezTo>
                  <a:pt x="301" y="79"/>
                  <a:pt x="301" y="79"/>
                  <a:pt x="301" y="79"/>
                </a:cubicBezTo>
                <a:cubicBezTo>
                  <a:pt x="300" y="80"/>
                  <a:pt x="299" y="81"/>
                  <a:pt x="298" y="81"/>
                </a:cubicBezTo>
                <a:cubicBezTo>
                  <a:pt x="296" y="81"/>
                  <a:pt x="293" y="81"/>
                  <a:pt x="289" y="82"/>
                </a:cubicBezTo>
                <a:cubicBezTo>
                  <a:pt x="286" y="83"/>
                  <a:pt x="281" y="85"/>
                  <a:pt x="276" y="89"/>
                </a:cubicBezTo>
                <a:cubicBezTo>
                  <a:pt x="272" y="93"/>
                  <a:pt x="280" y="89"/>
                  <a:pt x="276" y="93"/>
                </a:cubicBezTo>
                <a:cubicBezTo>
                  <a:pt x="273" y="93"/>
                  <a:pt x="269" y="95"/>
                  <a:pt x="266" y="97"/>
                </a:cubicBezTo>
                <a:cubicBezTo>
                  <a:pt x="263" y="99"/>
                  <a:pt x="261" y="101"/>
                  <a:pt x="264" y="101"/>
                </a:cubicBezTo>
                <a:cubicBezTo>
                  <a:pt x="258" y="105"/>
                  <a:pt x="258" y="101"/>
                  <a:pt x="250" y="107"/>
                </a:cubicBezTo>
                <a:cubicBezTo>
                  <a:pt x="250" y="110"/>
                  <a:pt x="256" y="105"/>
                  <a:pt x="257" y="106"/>
                </a:cubicBezTo>
                <a:cubicBezTo>
                  <a:pt x="253" y="108"/>
                  <a:pt x="250" y="111"/>
                  <a:pt x="247" y="113"/>
                </a:cubicBezTo>
                <a:cubicBezTo>
                  <a:pt x="245" y="115"/>
                  <a:pt x="243" y="116"/>
                  <a:pt x="242" y="118"/>
                </a:cubicBezTo>
                <a:cubicBezTo>
                  <a:pt x="242" y="118"/>
                  <a:pt x="242" y="118"/>
                  <a:pt x="242" y="118"/>
                </a:cubicBezTo>
                <a:cubicBezTo>
                  <a:pt x="242" y="118"/>
                  <a:pt x="242" y="118"/>
                  <a:pt x="242" y="118"/>
                </a:cubicBezTo>
                <a:cubicBezTo>
                  <a:pt x="242" y="118"/>
                  <a:pt x="242" y="118"/>
                  <a:pt x="242" y="119"/>
                </a:cubicBezTo>
                <a:cubicBezTo>
                  <a:pt x="241" y="119"/>
                  <a:pt x="239" y="120"/>
                  <a:pt x="239" y="119"/>
                </a:cubicBezTo>
                <a:cubicBezTo>
                  <a:pt x="237" y="121"/>
                  <a:pt x="235" y="123"/>
                  <a:pt x="233" y="125"/>
                </a:cubicBezTo>
                <a:cubicBezTo>
                  <a:pt x="233" y="125"/>
                  <a:pt x="232" y="125"/>
                  <a:pt x="232" y="124"/>
                </a:cubicBezTo>
                <a:cubicBezTo>
                  <a:pt x="234" y="123"/>
                  <a:pt x="237" y="122"/>
                  <a:pt x="237" y="120"/>
                </a:cubicBezTo>
                <a:cubicBezTo>
                  <a:pt x="232" y="121"/>
                  <a:pt x="227" y="126"/>
                  <a:pt x="222" y="131"/>
                </a:cubicBezTo>
                <a:cubicBezTo>
                  <a:pt x="222" y="128"/>
                  <a:pt x="217" y="133"/>
                  <a:pt x="215" y="135"/>
                </a:cubicBezTo>
                <a:cubicBezTo>
                  <a:pt x="217" y="131"/>
                  <a:pt x="212" y="134"/>
                  <a:pt x="212" y="132"/>
                </a:cubicBezTo>
                <a:cubicBezTo>
                  <a:pt x="209" y="135"/>
                  <a:pt x="207" y="137"/>
                  <a:pt x="206" y="139"/>
                </a:cubicBezTo>
                <a:cubicBezTo>
                  <a:pt x="213" y="133"/>
                  <a:pt x="209" y="142"/>
                  <a:pt x="206" y="144"/>
                </a:cubicBezTo>
                <a:cubicBezTo>
                  <a:pt x="202" y="145"/>
                  <a:pt x="205" y="143"/>
                  <a:pt x="202" y="143"/>
                </a:cubicBezTo>
                <a:cubicBezTo>
                  <a:pt x="196" y="147"/>
                  <a:pt x="200" y="147"/>
                  <a:pt x="197" y="150"/>
                </a:cubicBezTo>
                <a:cubicBezTo>
                  <a:pt x="195" y="149"/>
                  <a:pt x="192" y="155"/>
                  <a:pt x="191" y="156"/>
                </a:cubicBezTo>
                <a:cubicBezTo>
                  <a:pt x="191" y="155"/>
                  <a:pt x="193" y="152"/>
                  <a:pt x="192" y="151"/>
                </a:cubicBezTo>
                <a:cubicBezTo>
                  <a:pt x="188" y="157"/>
                  <a:pt x="186" y="156"/>
                  <a:pt x="181" y="161"/>
                </a:cubicBezTo>
                <a:cubicBezTo>
                  <a:pt x="182" y="162"/>
                  <a:pt x="185" y="160"/>
                  <a:pt x="183" y="162"/>
                </a:cubicBezTo>
                <a:cubicBezTo>
                  <a:pt x="179" y="166"/>
                  <a:pt x="178" y="167"/>
                  <a:pt x="172" y="170"/>
                </a:cubicBezTo>
                <a:cubicBezTo>
                  <a:pt x="171" y="173"/>
                  <a:pt x="175" y="171"/>
                  <a:pt x="178" y="170"/>
                </a:cubicBezTo>
                <a:cubicBezTo>
                  <a:pt x="174" y="174"/>
                  <a:pt x="171" y="177"/>
                  <a:pt x="167" y="181"/>
                </a:cubicBezTo>
                <a:cubicBezTo>
                  <a:pt x="166" y="181"/>
                  <a:pt x="166" y="181"/>
                  <a:pt x="166" y="180"/>
                </a:cubicBezTo>
                <a:cubicBezTo>
                  <a:pt x="164" y="182"/>
                  <a:pt x="162" y="184"/>
                  <a:pt x="161" y="185"/>
                </a:cubicBezTo>
                <a:cubicBezTo>
                  <a:pt x="160" y="187"/>
                  <a:pt x="158" y="188"/>
                  <a:pt x="157" y="189"/>
                </a:cubicBezTo>
                <a:cubicBezTo>
                  <a:pt x="155" y="191"/>
                  <a:pt x="154" y="191"/>
                  <a:pt x="155" y="188"/>
                </a:cubicBezTo>
                <a:cubicBezTo>
                  <a:pt x="150" y="194"/>
                  <a:pt x="146" y="200"/>
                  <a:pt x="141" y="206"/>
                </a:cubicBezTo>
                <a:cubicBezTo>
                  <a:pt x="140" y="206"/>
                  <a:pt x="138" y="209"/>
                  <a:pt x="137" y="211"/>
                </a:cubicBezTo>
                <a:cubicBezTo>
                  <a:pt x="131" y="217"/>
                  <a:pt x="126" y="223"/>
                  <a:pt x="119" y="229"/>
                </a:cubicBezTo>
                <a:cubicBezTo>
                  <a:pt x="122" y="231"/>
                  <a:pt x="122" y="231"/>
                  <a:pt x="122" y="231"/>
                </a:cubicBezTo>
                <a:cubicBezTo>
                  <a:pt x="120" y="234"/>
                  <a:pt x="120" y="236"/>
                  <a:pt x="119" y="236"/>
                </a:cubicBezTo>
                <a:cubicBezTo>
                  <a:pt x="121" y="231"/>
                  <a:pt x="119" y="229"/>
                  <a:pt x="113" y="237"/>
                </a:cubicBezTo>
                <a:cubicBezTo>
                  <a:pt x="111" y="242"/>
                  <a:pt x="117" y="235"/>
                  <a:pt x="114" y="241"/>
                </a:cubicBezTo>
                <a:cubicBezTo>
                  <a:pt x="111" y="243"/>
                  <a:pt x="108" y="246"/>
                  <a:pt x="106" y="249"/>
                </a:cubicBezTo>
                <a:cubicBezTo>
                  <a:pt x="103" y="253"/>
                  <a:pt x="101" y="257"/>
                  <a:pt x="98" y="261"/>
                </a:cubicBezTo>
                <a:cubicBezTo>
                  <a:pt x="97" y="263"/>
                  <a:pt x="96" y="265"/>
                  <a:pt x="94" y="267"/>
                </a:cubicBezTo>
                <a:cubicBezTo>
                  <a:pt x="93" y="269"/>
                  <a:pt x="92" y="272"/>
                  <a:pt x="91" y="274"/>
                </a:cubicBezTo>
                <a:cubicBezTo>
                  <a:pt x="88" y="278"/>
                  <a:pt x="85" y="283"/>
                  <a:pt x="82" y="287"/>
                </a:cubicBezTo>
                <a:cubicBezTo>
                  <a:pt x="82" y="290"/>
                  <a:pt x="87" y="283"/>
                  <a:pt x="85" y="289"/>
                </a:cubicBezTo>
                <a:cubicBezTo>
                  <a:pt x="83" y="291"/>
                  <a:pt x="81" y="292"/>
                  <a:pt x="79" y="294"/>
                </a:cubicBezTo>
                <a:cubicBezTo>
                  <a:pt x="78" y="296"/>
                  <a:pt x="76" y="299"/>
                  <a:pt x="74" y="302"/>
                </a:cubicBezTo>
                <a:cubicBezTo>
                  <a:pt x="75" y="302"/>
                  <a:pt x="76" y="303"/>
                  <a:pt x="76" y="304"/>
                </a:cubicBezTo>
                <a:cubicBezTo>
                  <a:pt x="74" y="307"/>
                  <a:pt x="73" y="310"/>
                  <a:pt x="72" y="312"/>
                </a:cubicBezTo>
                <a:cubicBezTo>
                  <a:pt x="71" y="313"/>
                  <a:pt x="71" y="313"/>
                  <a:pt x="70" y="312"/>
                </a:cubicBezTo>
                <a:cubicBezTo>
                  <a:pt x="72" y="309"/>
                  <a:pt x="72" y="307"/>
                  <a:pt x="72" y="306"/>
                </a:cubicBezTo>
                <a:cubicBezTo>
                  <a:pt x="71" y="307"/>
                  <a:pt x="70" y="308"/>
                  <a:pt x="70" y="307"/>
                </a:cubicBezTo>
                <a:cubicBezTo>
                  <a:pt x="68" y="313"/>
                  <a:pt x="64" y="322"/>
                  <a:pt x="61" y="319"/>
                </a:cubicBezTo>
                <a:cubicBezTo>
                  <a:pt x="55" y="330"/>
                  <a:pt x="60" y="324"/>
                  <a:pt x="60" y="328"/>
                </a:cubicBezTo>
                <a:cubicBezTo>
                  <a:pt x="54" y="333"/>
                  <a:pt x="51" y="343"/>
                  <a:pt x="47" y="355"/>
                </a:cubicBezTo>
                <a:cubicBezTo>
                  <a:pt x="48" y="356"/>
                  <a:pt x="50" y="355"/>
                  <a:pt x="49" y="358"/>
                </a:cubicBezTo>
                <a:cubicBezTo>
                  <a:pt x="46" y="359"/>
                  <a:pt x="48" y="363"/>
                  <a:pt x="45" y="368"/>
                </a:cubicBezTo>
                <a:cubicBezTo>
                  <a:pt x="41" y="370"/>
                  <a:pt x="43" y="365"/>
                  <a:pt x="47" y="357"/>
                </a:cubicBezTo>
                <a:cubicBezTo>
                  <a:pt x="42" y="359"/>
                  <a:pt x="41" y="371"/>
                  <a:pt x="40" y="377"/>
                </a:cubicBezTo>
                <a:cubicBezTo>
                  <a:pt x="38" y="383"/>
                  <a:pt x="35" y="389"/>
                  <a:pt x="32" y="396"/>
                </a:cubicBezTo>
                <a:cubicBezTo>
                  <a:pt x="29" y="402"/>
                  <a:pt x="27" y="408"/>
                  <a:pt x="27" y="415"/>
                </a:cubicBezTo>
                <a:cubicBezTo>
                  <a:pt x="28" y="413"/>
                  <a:pt x="31" y="409"/>
                  <a:pt x="30" y="413"/>
                </a:cubicBezTo>
                <a:cubicBezTo>
                  <a:pt x="29" y="415"/>
                  <a:pt x="27" y="417"/>
                  <a:pt x="26" y="420"/>
                </a:cubicBezTo>
                <a:cubicBezTo>
                  <a:pt x="25" y="422"/>
                  <a:pt x="23" y="425"/>
                  <a:pt x="22" y="428"/>
                </a:cubicBezTo>
                <a:cubicBezTo>
                  <a:pt x="21" y="434"/>
                  <a:pt x="19" y="441"/>
                  <a:pt x="19" y="446"/>
                </a:cubicBezTo>
                <a:cubicBezTo>
                  <a:pt x="18" y="447"/>
                  <a:pt x="17" y="450"/>
                  <a:pt x="16" y="452"/>
                </a:cubicBezTo>
                <a:cubicBezTo>
                  <a:pt x="16" y="454"/>
                  <a:pt x="15" y="457"/>
                  <a:pt x="15" y="459"/>
                </a:cubicBezTo>
                <a:cubicBezTo>
                  <a:pt x="14" y="465"/>
                  <a:pt x="14" y="471"/>
                  <a:pt x="13" y="477"/>
                </a:cubicBezTo>
                <a:cubicBezTo>
                  <a:pt x="13" y="477"/>
                  <a:pt x="12" y="476"/>
                  <a:pt x="11" y="476"/>
                </a:cubicBezTo>
                <a:cubicBezTo>
                  <a:pt x="10" y="480"/>
                  <a:pt x="10" y="483"/>
                  <a:pt x="10" y="486"/>
                </a:cubicBezTo>
                <a:cubicBezTo>
                  <a:pt x="10" y="489"/>
                  <a:pt x="10" y="492"/>
                  <a:pt x="11" y="495"/>
                </a:cubicBezTo>
                <a:cubicBezTo>
                  <a:pt x="9" y="498"/>
                  <a:pt x="8" y="502"/>
                  <a:pt x="8" y="505"/>
                </a:cubicBezTo>
                <a:cubicBezTo>
                  <a:pt x="8" y="507"/>
                  <a:pt x="8" y="509"/>
                  <a:pt x="8" y="511"/>
                </a:cubicBezTo>
                <a:cubicBezTo>
                  <a:pt x="8" y="512"/>
                  <a:pt x="8" y="514"/>
                  <a:pt x="8" y="516"/>
                </a:cubicBezTo>
                <a:cubicBezTo>
                  <a:pt x="5" y="516"/>
                  <a:pt x="5" y="516"/>
                  <a:pt x="5" y="516"/>
                </a:cubicBezTo>
                <a:cubicBezTo>
                  <a:pt x="2" y="538"/>
                  <a:pt x="3" y="557"/>
                  <a:pt x="3" y="577"/>
                </a:cubicBezTo>
                <a:cubicBezTo>
                  <a:pt x="3" y="583"/>
                  <a:pt x="2" y="588"/>
                  <a:pt x="1" y="592"/>
                </a:cubicBezTo>
                <a:cubicBezTo>
                  <a:pt x="1" y="597"/>
                  <a:pt x="0" y="601"/>
                  <a:pt x="0" y="605"/>
                </a:cubicBezTo>
                <a:cubicBezTo>
                  <a:pt x="0" y="607"/>
                  <a:pt x="5" y="616"/>
                  <a:pt x="2" y="618"/>
                </a:cubicBezTo>
                <a:cubicBezTo>
                  <a:pt x="3" y="620"/>
                  <a:pt x="4" y="611"/>
                  <a:pt x="5" y="618"/>
                </a:cubicBezTo>
                <a:cubicBezTo>
                  <a:pt x="5" y="629"/>
                  <a:pt x="6" y="637"/>
                  <a:pt x="6" y="645"/>
                </a:cubicBezTo>
                <a:cubicBezTo>
                  <a:pt x="7" y="654"/>
                  <a:pt x="8" y="662"/>
                  <a:pt x="10" y="673"/>
                </a:cubicBezTo>
                <a:cubicBezTo>
                  <a:pt x="11" y="673"/>
                  <a:pt x="12" y="671"/>
                  <a:pt x="13" y="674"/>
                </a:cubicBezTo>
                <a:cubicBezTo>
                  <a:pt x="12" y="675"/>
                  <a:pt x="12" y="678"/>
                  <a:pt x="11" y="677"/>
                </a:cubicBezTo>
                <a:cubicBezTo>
                  <a:pt x="11" y="682"/>
                  <a:pt x="12" y="687"/>
                  <a:pt x="13" y="691"/>
                </a:cubicBezTo>
                <a:cubicBezTo>
                  <a:pt x="13" y="693"/>
                  <a:pt x="14" y="695"/>
                  <a:pt x="15" y="696"/>
                </a:cubicBezTo>
                <a:cubicBezTo>
                  <a:pt x="15" y="698"/>
                  <a:pt x="16" y="700"/>
                  <a:pt x="16" y="702"/>
                </a:cubicBezTo>
                <a:cubicBezTo>
                  <a:pt x="18" y="709"/>
                  <a:pt x="20" y="714"/>
                  <a:pt x="20" y="721"/>
                </a:cubicBezTo>
                <a:cubicBezTo>
                  <a:pt x="23" y="726"/>
                  <a:pt x="22" y="716"/>
                  <a:pt x="25" y="722"/>
                </a:cubicBezTo>
                <a:cubicBezTo>
                  <a:pt x="24" y="726"/>
                  <a:pt x="22" y="723"/>
                  <a:pt x="20" y="723"/>
                </a:cubicBezTo>
                <a:cubicBezTo>
                  <a:pt x="21" y="733"/>
                  <a:pt x="24" y="726"/>
                  <a:pt x="25" y="730"/>
                </a:cubicBezTo>
                <a:cubicBezTo>
                  <a:pt x="26" y="733"/>
                  <a:pt x="27" y="736"/>
                  <a:pt x="28" y="738"/>
                </a:cubicBezTo>
                <a:cubicBezTo>
                  <a:pt x="25" y="737"/>
                  <a:pt x="26" y="742"/>
                  <a:pt x="27" y="747"/>
                </a:cubicBezTo>
                <a:cubicBezTo>
                  <a:pt x="29" y="751"/>
                  <a:pt x="31" y="755"/>
                  <a:pt x="31" y="751"/>
                </a:cubicBezTo>
                <a:cubicBezTo>
                  <a:pt x="30" y="751"/>
                  <a:pt x="29" y="749"/>
                  <a:pt x="29" y="746"/>
                </a:cubicBezTo>
                <a:cubicBezTo>
                  <a:pt x="28" y="744"/>
                  <a:pt x="28" y="742"/>
                  <a:pt x="29" y="742"/>
                </a:cubicBezTo>
                <a:cubicBezTo>
                  <a:pt x="31" y="746"/>
                  <a:pt x="37" y="763"/>
                  <a:pt x="31" y="755"/>
                </a:cubicBezTo>
                <a:cubicBezTo>
                  <a:pt x="33" y="759"/>
                  <a:pt x="35" y="763"/>
                  <a:pt x="36" y="766"/>
                </a:cubicBezTo>
                <a:cubicBezTo>
                  <a:pt x="38" y="770"/>
                  <a:pt x="38" y="774"/>
                  <a:pt x="38" y="778"/>
                </a:cubicBezTo>
                <a:cubicBezTo>
                  <a:pt x="41" y="781"/>
                  <a:pt x="41" y="771"/>
                  <a:pt x="45" y="784"/>
                </a:cubicBezTo>
                <a:cubicBezTo>
                  <a:pt x="43" y="783"/>
                  <a:pt x="45" y="787"/>
                  <a:pt x="43" y="787"/>
                </a:cubicBezTo>
                <a:cubicBezTo>
                  <a:pt x="44" y="793"/>
                  <a:pt x="46" y="796"/>
                  <a:pt x="47" y="799"/>
                </a:cubicBezTo>
                <a:cubicBezTo>
                  <a:pt x="49" y="801"/>
                  <a:pt x="50" y="804"/>
                  <a:pt x="50" y="809"/>
                </a:cubicBezTo>
                <a:cubicBezTo>
                  <a:pt x="53" y="812"/>
                  <a:pt x="55" y="813"/>
                  <a:pt x="56" y="809"/>
                </a:cubicBezTo>
                <a:cubicBezTo>
                  <a:pt x="57" y="813"/>
                  <a:pt x="59" y="816"/>
                  <a:pt x="61" y="819"/>
                </a:cubicBezTo>
                <a:cubicBezTo>
                  <a:pt x="59" y="820"/>
                  <a:pt x="59" y="824"/>
                  <a:pt x="61" y="829"/>
                </a:cubicBezTo>
                <a:cubicBezTo>
                  <a:pt x="62" y="831"/>
                  <a:pt x="63" y="834"/>
                  <a:pt x="64" y="837"/>
                </a:cubicBezTo>
                <a:cubicBezTo>
                  <a:pt x="66" y="839"/>
                  <a:pt x="67" y="842"/>
                  <a:pt x="69" y="846"/>
                </a:cubicBezTo>
                <a:cubicBezTo>
                  <a:pt x="70" y="845"/>
                  <a:pt x="72" y="846"/>
                  <a:pt x="74" y="848"/>
                </a:cubicBezTo>
                <a:cubicBezTo>
                  <a:pt x="74" y="848"/>
                  <a:pt x="74" y="849"/>
                  <a:pt x="75" y="851"/>
                </a:cubicBezTo>
                <a:cubicBezTo>
                  <a:pt x="75" y="853"/>
                  <a:pt x="76" y="855"/>
                  <a:pt x="77" y="857"/>
                </a:cubicBezTo>
                <a:cubicBezTo>
                  <a:pt x="78" y="861"/>
                  <a:pt x="78" y="863"/>
                  <a:pt x="77" y="860"/>
                </a:cubicBezTo>
                <a:cubicBezTo>
                  <a:pt x="78" y="863"/>
                  <a:pt x="81" y="868"/>
                  <a:pt x="83" y="872"/>
                </a:cubicBezTo>
                <a:cubicBezTo>
                  <a:pt x="86" y="876"/>
                  <a:pt x="88" y="881"/>
                  <a:pt x="91" y="885"/>
                </a:cubicBezTo>
                <a:cubicBezTo>
                  <a:pt x="97" y="892"/>
                  <a:pt x="102" y="898"/>
                  <a:pt x="104" y="899"/>
                </a:cubicBezTo>
                <a:cubicBezTo>
                  <a:pt x="102" y="904"/>
                  <a:pt x="112" y="912"/>
                  <a:pt x="116" y="921"/>
                </a:cubicBezTo>
                <a:cubicBezTo>
                  <a:pt x="119" y="923"/>
                  <a:pt x="120" y="923"/>
                  <a:pt x="123" y="925"/>
                </a:cubicBezTo>
                <a:cubicBezTo>
                  <a:pt x="122" y="925"/>
                  <a:pt x="121" y="926"/>
                  <a:pt x="122" y="928"/>
                </a:cubicBezTo>
                <a:cubicBezTo>
                  <a:pt x="126" y="926"/>
                  <a:pt x="126" y="933"/>
                  <a:pt x="129" y="936"/>
                </a:cubicBezTo>
                <a:cubicBezTo>
                  <a:pt x="134" y="941"/>
                  <a:pt x="131" y="933"/>
                  <a:pt x="136" y="938"/>
                </a:cubicBezTo>
                <a:cubicBezTo>
                  <a:pt x="139" y="942"/>
                  <a:pt x="135" y="942"/>
                  <a:pt x="139" y="947"/>
                </a:cubicBezTo>
                <a:cubicBezTo>
                  <a:pt x="141" y="948"/>
                  <a:pt x="137" y="941"/>
                  <a:pt x="141" y="945"/>
                </a:cubicBezTo>
                <a:cubicBezTo>
                  <a:pt x="142" y="946"/>
                  <a:pt x="143" y="947"/>
                  <a:pt x="144" y="948"/>
                </a:cubicBezTo>
                <a:cubicBezTo>
                  <a:pt x="143" y="950"/>
                  <a:pt x="142" y="950"/>
                  <a:pt x="140" y="949"/>
                </a:cubicBezTo>
                <a:cubicBezTo>
                  <a:pt x="143" y="952"/>
                  <a:pt x="145" y="955"/>
                  <a:pt x="148" y="957"/>
                </a:cubicBezTo>
                <a:cubicBezTo>
                  <a:pt x="151" y="960"/>
                  <a:pt x="153" y="962"/>
                  <a:pt x="155" y="964"/>
                </a:cubicBezTo>
                <a:cubicBezTo>
                  <a:pt x="160" y="969"/>
                  <a:pt x="164" y="973"/>
                  <a:pt x="169" y="977"/>
                </a:cubicBezTo>
                <a:cubicBezTo>
                  <a:pt x="173" y="978"/>
                  <a:pt x="164" y="972"/>
                  <a:pt x="166" y="971"/>
                </a:cubicBezTo>
                <a:cubicBezTo>
                  <a:pt x="171" y="978"/>
                  <a:pt x="177" y="984"/>
                  <a:pt x="182" y="989"/>
                </a:cubicBezTo>
                <a:cubicBezTo>
                  <a:pt x="188" y="995"/>
                  <a:pt x="194" y="1000"/>
                  <a:pt x="200" y="1005"/>
                </a:cubicBezTo>
                <a:cubicBezTo>
                  <a:pt x="205" y="1010"/>
                  <a:pt x="211" y="1014"/>
                  <a:pt x="216" y="1017"/>
                </a:cubicBezTo>
                <a:cubicBezTo>
                  <a:pt x="221" y="1021"/>
                  <a:pt x="226" y="1024"/>
                  <a:pt x="231" y="1025"/>
                </a:cubicBezTo>
                <a:cubicBezTo>
                  <a:pt x="234" y="1028"/>
                  <a:pt x="237" y="1031"/>
                  <a:pt x="240" y="1034"/>
                </a:cubicBezTo>
                <a:cubicBezTo>
                  <a:pt x="243" y="1037"/>
                  <a:pt x="246" y="1040"/>
                  <a:pt x="250" y="1042"/>
                </a:cubicBezTo>
                <a:cubicBezTo>
                  <a:pt x="251" y="1041"/>
                  <a:pt x="254" y="1042"/>
                  <a:pt x="257" y="1044"/>
                </a:cubicBezTo>
                <a:cubicBezTo>
                  <a:pt x="259" y="1044"/>
                  <a:pt x="261" y="1045"/>
                  <a:pt x="263" y="1047"/>
                </a:cubicBezTo>
                <a:cubicBezTo>
                  <a:pt x="265" y="1048"/>
                  <a:pt x="267" y="1049"/>
                  <a:pt x="269" y="1051"/>
                </a:cubicBezTo>
                <a:cubicBezTo>
                  <a:pt x="273" y="1053"/>
                  <a:pt x="278" y="1056"/>
                  <a:pt x="282" y="1058"/>
                </a:cubicBezTo>
                <a:cubicBezTo>
                  <a:pt x="286" y="1061"/>
                  <a:pt x="290" y="1062"/>
                  <a:pt x="292" y="1062"/>
                </a:cubicBezTo>
                <a:cubicBezTo>
                  <a:pt x="286" y="1057"/>
                  <a:pt x="278" y="1055"/>
                  <a:pt x="273" y="1049"/>
                </a:cubicBezTo>
                <a:cubicBezTo>
                  <a:pt x="280" y="1053"/>
                  <a:pt x="283" y="1054"/>
                  <a:pt x="282" y="1050"/>
                </a:cubicBezTo>
                <a:cubicBezTo>
                  <a:pt x="287" y="1056"/>
                  <a:pt x="291" y="1049"/>
                  <a:pt x="297" y="1057"/>
                </a:cubicBezTo>
                <a:cubicBezTo>
                  <a:pt x="299" y="1056"/>
                  <a:pt x="296" y="1054"/>
                  <a:pt x="298" y="1055"/>
                </a:cubicBezTo>
                <a:cubicBezTo>
                  <a:pt x="303" y="1058"/>
                  <a:pt x="306" y="1060"/>
                  <a:pt x="307" y="1062"/>
                </a:cubicBezTo>
                <a:cubicBezTo>
                  <a:pt x="299" y="1057"/>
                  <a:pt x="306" y="1063"/>
                  <a:pt x="305" y="1064"/>
                </a:cubicBezTo>
                <a:cubicBezTo>
                  <a:pt x="303" y="1063"/>
                  <a:pt x="300" y="1062"/>
                  <a:pt x="296" y="1059"/>
                </a:cubicBezTo>
                <a:cubicBezTo>
                  <a:pt x="295" y="1060"/>
                  <a:pt x="294" y="1062"/>
                  <a:pt x="296" y="1064"/>
                </a:cubicBezTo>
                <a:cubicBezTo>
                  <a:pt x="299" y="1066"/>
                  <a:pt x="303" y="1068"/>
                  <a:pt x="306" y="1070"/>
                </a:cubicBezTo>
                <a:cubicBezTo>
                  <a:pt x="309" y="1071"/>
                  <a:pt x="312" y="1072"/>
                  <a:pt x="314" y="1073"/>
                </a:cubicBezTo>
                <a:cubicBezTo>
                  <a:pt x="316" y="1070"/>
                  <a:pt x="316" y="1070"/>
                  <a:pt x="316" y="1070"/>
                </a:cubicBezTo>
                <a:cubicBezTo>
                  <a:pt x="327" y="1076"/>
                  <a:pt x="328" y="1072"/>
                  <a:pt x="336" y="1076"/>
                </a:cubicBezTo>
                <a:cubicBezTo>
                  <a:pt x="336" y="1071"/>
                  <a:pt x="341" y="1072"/>
                  <a:pt x="348" y="1075"/>
                </a:cubicBezTo>
                <a:cubicBezTo>
                  <a:pt x="352" y="1073"/>
                  <a:pt x="349" y="1069"/>
                  <a:pt x="357" y="1071"/>
                </a:cubicBezTo>
                <a:cubicBezTo>
                  <a:pt x="353" y="1069"/>
                  <a:pt x="356" y="1067"/>
                  <a:pt x="352" y="1065"/>
                </a:cubicBezTo>
                <a:cubicBezTo>
                  <a:pt x="351" y="1068"/>
                  <a:pt x="347" y="1061"/>
                  <a:pt x="347" y="1064"/>
                </a:cubicBezTo>
                <a:cubicBezTo>
                  <a:pt x="349" y="1065"/>
                  <a:pt x="350" y="1067"/>
                  <a:pt x="348" y="1066"/>
                </a:cubicBezTo>
                <a:cubicBezTo>
                  <a:pt x="347" y="1064"/>
                  <a:pt x="338" y="1061"/>
                  <a:pt x="338" y="1059"/>
                </a:cubicBezTo>
                <a:cubicBezTo>
                  <a:pt x="346" y="1061"/>
                  <a:pt x="349" y="1060"/>
                  <a:pt x="353" y="1059"/>
                </a:cubicBezTo>
                <a:cubicBezTo>
                  <a:pt x="355" y="1059"/>
                  <a:pt x="356" y="1058"/>
                  <a:pt x="359" y="1058"/>
                </a:cubicBezTo>
                <a:cubicBezTo>
                  <a:pt x="361" y="1058"/>
                  <a:pt x="364" y="1059"/>
                  <a:pt x="368" y="1060"/>
                </a:cubicBezTo>
                <a:cubicBezTo>
                  <a:pt x="369" y="1062"/>
                  <a:pt x="373" y="1063"/>
                  <a:pt x="374" y="1065"/>
                </a:cubicBezTo>
                <a:cubicBezTo>
                  <a:pt x="375" y="1067"/>
                  <a:pt x="370" y="1069"/>
                  <a:pt x="374" y="1071"/>
                </a:cubicBezTo>
                <a:cubicBezTo>
                  <a:pt x="376" y="1070"/>
                  <a:pt x="379" y="1070"/>
                  <a:pt x="381" y="1069"/>
                </a:cubicBezTo>
                <a:cubicBezTo>
                  <a:pt x="381" y="1071"/>
                  <a:pt x="391" y="1073"/>
                  <a:pt x="392" y="1075"/>
                </a:cubicBezTo>
                <a:cubicBezTo>
                  <a:pt x="392" y="1072"/>
                  <a:pt x="399" y="1075"/>
                  <a:pt x="404" y="1077"/>
                </a:cubicBezTo>
                <a:cubicBezTo>
                  <a:pt x="402" y="1074"/>
                  <a:pt x="404" y="1074"/>
                  <a:pt x="407" y="1074"/>
                </a:cubicBezTo>
                <a:cubicBezTo>
                  <a:pt x="411" y="1075"/>
                  <a:pt x="414" y="1075"/>
                  <a:pt x="415" y="1073"/>
                </a:cubicBezTo>
                <a:cubicBezTo>
                  <a:pt x="411" y="1072"/>
                  <a:pt x="408" y="1071"/>
                  <a:pt x="406" y="1070"/>
                </a:cubicBezTo>
                <a:cubicBezTo>
                  <a:pt x="404" y="1069"/>
                  <a:pt x="402" y="1068"/>
                  <a:pt x="401" y="1067"/>
                </a:cubicBezTo>
                <a:cubicBezTo>
                  <a:pt x="397" y="1068"/>
                  <a:pt x="395" y="1069"/>
                  <a:pt x="390" y="1069"/>
                </a:cubicBezTo>
                <a:cubicBezTo>
                  <a:pt x="387" y="1068"/>
                  <a:pt x="388" y="1067"/>
                  <a:pt x="384" y="1066"/>
                </a:cubicBezTo>
                <a:cubicBezTo>
                  <a:pt x="383" y="1067"/>
                  <a:pt x="386" y="1069"/>
                  <a:pt x="384" y="1068"/>
                </a:cubicBezTo>
                <a:cubicBezTo>
                  <a:pt x="381" y="1065"/>
                  <a:pt x="377" y="1063"/>
                  <a:pt x="382" y="1068"/>
                </a:cubicBezTo>
                <a:cubicBezTo>
                  <a:pt x="367" y="1060"/>
                  <a:pt x="374" y="1059"/>
                  <a:pt x="367" y="1052"/>
                </a:cubicBezTo>
                <a:cubicBezTo>
                  <a:pt x="373" y="1056"/>
                  <a:pt x="385" y="1060"/>
                  <a:pt x="383" y="1055"/>
                </a:cubicBezTo>
                <a:cubicBezTo>
                  <a:pt x="384" y="1056"/>
                  <a:pt x="386" y="1057"/>
                  <a:pt x="388" y="1058"/>
                </a:cubicBezTo>
                <a:cubicBezTo>
                  <a:pt x="389" y="1059"/>
                  <a:pt x="392" y="1060"/>
                  <a:pt x="394" y="1060"/>
                </a:cubicBezTo>
                <a:cubicBezTo>
                  <a:pt x="398" y="1061"/>
                  <a:pt x="402" y="1062"/>
                  <a:pt x="405" y="1062"/>
                </a:cubicBezTo>
                <a:cubicBezTo>
                  <a:pt x="408" y="1064"/>
                  <a:pt x="407" y="1066"/>
                  <a:pt x="411" y="1067"/>
                </a:cubicBezTo>
                <a:cubicBezTo>
                  <a:pt x="421" y="1068"/>
                  <a:pt x="426" y="1066"/>
                  <a:pt x="435" y="1066"/>
                </a:cubicBezTo>
                <a:cubicBezTo>
                  <a:pt x="435" y="1063"/>
                  <a:pt x="436" y="1064"/>
                  <a:pt x="437" y="1060"/>
                </a:cubicBezTo>
                <a:cubicBezTo>
                  <a:pt x="430" y="1058"/>
                  <a:pt x="430" y="1054"/>
                  <a:pt x="424" y="1051"/>
                </a:cubicBezTo>
                <a:cubicBezTo>
                  <a:pt x="423" y="1051"/>
                  <a:pt x="419" y="1051"/>
                  <a:pt x="416" y="1050"/>
                </a:cubicBezTo>
                <a:cubicBezTo>
                  <a:pt x="412" y="1049"/>
                  <a:pt x="409" y="1048"/>
                  <a:pt x="408" y="1047"/>
                </a:cubicBezTo>
                <a:cubicBezTo>
                  <a:pt x="416" y="1043"/>
                  <a:pt x="429" y="1041"/>
                  <a:pt x="432" y="1034"/>
                </a:cubicBezTo>
                <a:cubicBezTo>
                  <a:pt x="427" y="1032"/>
                  <a:pt x="423" y="1032"/>
                  <a:pt x="416" y="1030"/>
                </a:cubicBezTo>
                <a:cubicBezTo>
                  <a:pt x="413" y="1025"/>
                  <a:pt x="418" y="1023"/>
                  <a:pt x="420" y="1020"/>
                </a:cubicBezTo>
                <a:cubicBezTo>
                  <a:pt x="421" y="1020"/>
                  <a:pt x="422" y="1022"/>
                  <a:pt x="423" y="1023"/>
                </a:cubicBezTo>
                <a:cubicBezTo>
                  <a:pt x="425" y="1024"/>
                  <a:pt x="426" y="1025"/>
                  <a:pt x="428" y="1024"/>
                </a:cubicBezTo>
                <a:cubicBezTo>
                  <a:pt x="427" y="1024"/>
                  <a:pt x="425" y="1023"/>
                  <a:pt x="425" y="1022"/>
                </a:cubicBezTo>
                <a:cubicBezTo>
                  <a:pt x="426" y="1023"/>
                  <a:pt x="427" y="1022"/>
                  <a:pt x="428" y="1023"/>
                </a:cubicBezTo>
                <a:cubicBezTo>
                  <a:pt x="431" y="1025"/>
                  <a:pt x="438" y="1027"/>
                  <a:pt x="443" y="1029"/>
                </a:cubicBezTo>
                <a:cubicBezTo>
                  <a:pt x="451" y="1023"/>
                  <a:pt x="453" y="1015"/>
                  <a:pt x="448" y="1006"/>
                </a:cubicBezTo>
                <a:cubicBezTo>
                  <a:pt x="457" y="1007"/>
                  <a:pt x="448" y="1003"/>
                  <a:pt x="456" y="1003"/>
                </a:cubicBezTo>
                <a:cubicBezTo>
                  <a:pt x="453" y="1002"/>
                  <a:pt x="449" y="1002"/>
                  <a:pt x="446" y="1001"/>
                </a:cubicBezTo>
                <a:cubicBezTo>
                  <a:pt x="443" y="1001"/>
                  <a:pt x="440" y="1001"/>
                  <a:pt x="436" y="1000"/>
                </a:cubicBezTo>
                <a:cubicBezTo>
                  <a:pt x="439" y="997"/>
                  <a:pt x="439" y="992"/>
                  <a:pt x="448" y="995"/>
                </a:cubicBezTo>
                <a:cubicBezTo>
                  <a:pt x="451" y="993"/>
                  <a:pt x="447" y="991"/>
                  <a:pt x="445" y="990"/>
                </a:cubicBezTo>
                <a:cubicBezTo>
                  <a:pt x="455" y="988"/>
                  <a:pt x="453" y="979"/>
                  <a:pt x="457" y="974"/>
                </a:cubicBezTo>
                <a:cubicBezTo>
                  <a:pt x="455" y="973"/>
                  <a:pt x="454" y="972"/>
                  <a:pt x="453" y="971"/>
                </a:cubicBezTo>
                <a:cubicBezTo>
                  <a:pt x="456" y="970"/>
                  <a:pt x="453" y="967"/>
                  <a:pt x="458" y="966"/>
                </a:cubicBezTo>
                <a:cubicBezTo>
                  <a:pt x="454" y="964"/>
                  <a:pt x="451" y="963"/>
                  <a:pt x="449" y="963"/>
                </a:cubicBezTo>
                <a:cubicBezTo>
                  <a:pt x="451" y="963"/>
                  <a:pt x="448" y="960"/>
                  <a:pt x="453" y="961"/>
                </a:cubicBezTo>
                <a:cubicBezTo>
                  <a:pt x="449" y="957"/>
                  <a:pt x="452" y="955"/>
                  <a:pt x="447" y="951"/>
                </a:cubicBezTo>
                <a:cubicBezTo>
                  <a:pt x="446" y="952"/>
                  <a:pt x="442" y="949"/>
                  <a:pt x="442" y="951"/>
                </a:cubicBezTo>
                <a:cubicBezTo>
                  <a:pt x="444" y="954"/>
                  <a:pt x="446" y="952"/>
                  <a:pt x="446" y="953"/>
                </a:cubicBezTo>
                <a:cubicBezTo>
                  <a:pt x="445" y="955"/>
                  <a:pt x="440" y="952"/>
                  <a:pt x="441" y="955"/>
                </a:cubicBezTo>
                <a:cubicBezTo>
                  <a:pt x="443" y="956"/>
                  <a:pt x="445" y="957"/>
                  <a:pt x="446" y="958"/>
                </a:cubicBezTo>
                <a:cubicBezTo>
                  <a:pt x="439" y="957"/>
                  <a:pt x="441" y="960"/>
                  <a:pt x="443" y="962"/>
                </a:cubicBezTo>
                <a:cubicBezTo>
                  <a:pt x="432" y="961"/>
                  <a:pt x="430" y="956"/>
                  <a:pt x="424" y="952"/>
                </a:cubicBezTo>
                <a:cubicBezTo>
                  <a:pt x="428" y="950"/>
                  <a:pt x="429" y="951"/>
                  <a:pt x="424" y="947"/>
                </a:cubicBezTo>
                <a:cubicBezTo>
                  <a:pt x="433" y="948"/>
                  <a:pt x="424" y="937"/>
                  <a:pt x="431" y="935"/>
                </a:cubicBezTo>
                <a:cubicBezTo>
                  <a:pt x="430" y="934"/>
                  <a:pt x="427" y="932"/>
                  <a:pt x="427" y="931"/>
                </a:cubicBezTo>
                <a:cubicBezTo>
                  <a:pt x="429" y="930"/>
                  <a:pt x="430" y="926"/>
                  <a:pt x="429" y="922"/>
                </a:cubicBezTo>
                <a:cubicBezTo>
                  <a:pt x="429" y="920"/>
                  <a:pt x="428" y="918"/>
                  <a:pt x="427" y="916"/>
                </a:cubicBezTo>
                <a:cubicBezTo>
                  <a:pt x="426" y="913"/>
                  <a:pt x="425" y="911"/>
                  <a:pt x="423" y="910"/>
                </a:cubicBezTo>
                <a:cubicBezTo>
                  <a:pt x="419" y="913"/>
                  <a:pt x="416" y="915"/>
                  <a:pt x="421" y="920"/>
                </a:cubicBezTo>
                <a:cubicBezTo>
                  <a:pt x="414" y="922"/>
                  <a:pt x="421" y="928"/>
                  <a:pt x="417" y="932"/>
                </a:cubicBezTo>
                <a:cubicBezTo>
                  <a:pt x="411" y="929"/>
                  <a:pt x="409" y="927"/>
                  <a:pt x="406" y="924"/>
                </a:cubicBezTo>
                <a:cubicBezTo>
                  <a:pt x="406" y="922"/>
                  <a:pt x="409" y="923"/>
                  <a:pt x="410" y="923"/>
                </a:cubicBezTo>
                <a:cubicBezTo>
                  <a:pt x="407" y="922"/>
                  <a:pt x="407" y="922"/>
                  <a:pt x="404" y="921"/>
                </a:cubicBezTo>
                <a:cubicBezTo>
                  <a:pt x="408" y="916"/>
                  <a:pt x="403" y="911"/>
                  <a:pt x="406" y="906"/>
                </a:cubicBezTo>
                <a:cubicBezTo>
                  <a:pt x="401" y="903"/>
                  <a:pt x="402" y="901"/>
                  <a:pt x="403" y="899"/>
                </a:cubicBezTo>
                <a:cubicBezTo>
                  <a:pt x="403" y="897"/>
                  <a:pt x="404" y="895"/>
                  <a:pt x="399" y="892"/>
                </a:cubicBezTo>
                <a:cubicBezTo>
                  <a:pt x="401" y="899"/>
                  <a:pt x="393" y="907"/>
                  <a:pt x="397" y="914"/>
                </a:cubicBezTo>
                <a:cubicBezTo>
                  <a:pt x="394" y="913"/>
                  <a:pt x="394" y="916"/>
                  <a:pt x="391" y="915"/>
                </a:cubicBezTo>
                <a:cubicBezTo>
                  <a:pt x="383" y="909"/>
                  <a:pt x="383" y="903"/>
                  <a:pt x="384" y="897"/>
                </a:cubicBezTo>
                <a:cubicBezTo>
                  <a:pt x="385" y="892"/>
                  <a:pt x="386" y="885"/>
                  <a:pt x="381" y="879"/>
                </a:cubicBezTo>
                <a:cubicBezTo>
                  <a:pt x="376" y="879"/>
                  <a:pt x="379" y="885"/>
                  <a:pt x="380" y="887"/>
                </a:cubicBezTo>
                <a:cubicBezTo>
                  <a:pt x="376" y="888"/>
                  <a:pt x="374" y="889"/>
                  <a:pt x="375" y="893"/>
                </a:cubicBezTo>
                <a:cubicBezTo>
                  <a:pt x="371" y="893"/>
                  <a:pt x="369" y="893"/>
                  <a:pt x="367" y="891"/>
                </a:cubicBezTo>
                <a:cubicBezTo>
                  <a:pt x="366" y="890"/>
                  <a:pt x="365" y="888"/>
                  <a:pt x="365" y="885"/>
                </a:cubicBezTo>
                <a:cubicBezTo>
                  <a:pt x="365" y="881"/>
                  <a:pt x="365" y="875"/>
                  <a:pt x="364" y="872"/>
                </a:cubicBezTo>
                <a:cubicBezTo>
                  <a:pt x="363" y="872"/>
                  <a:pt x="362" y="871"/>
                  <a:pt x="360" y="870"/>
                </a:cubicBezTo>
                <a:cubicBezTo>
                  <a:pt x="361" y="873"/>
                  <a:pt x="359" y="874"/>
                  <a:pt x="355" y="872"/>
                </a:cubicBezTo>
                <a:cubicBezTo>
                  <a:pt x="361" y="878"/>
                  <a:pt x="350" y="874"/>
                  <a:pt x="354" y="881"/>
                </a:cubicBezTo>
                <a:cubicBezTo>
                  <a:pt x="356" y="883"/>
                  <a:pt x="361" y="885"/>
                  <a:pt x="360" y="886"/>
                </a:cubicBezTo>
                <a:cubicBezTo>
                  <a:pt x="359" y="888"/>
                  <a:pt x="355" y="885"/>
                  <a:pt x="353" y="883"/>
                </a:cubicBezTo>
                <a:cubicBezTo>
                  <a:pt x="350" y="882"/>
                  <a:pt x="350" y="884"/>
                  <a:pt x="348" y="884"/>
                </a:cubicBezTo>
                <a:cubicBezTo>
                  <a:pt x="345" y="880"/>
                  <a:pt x="345" y="877"/>
                  <a:pt x="342" y="873"/>
                </a:cubicBezTo>
                <a:cubicBezTo>
                  <a:pt x="345" y="872"/>
                  <a:pt x="345" y="874"/>
                  <a:pt x="347" y="874"/>
                </a:cubicBezTo>
                <a:cubicBezTo>
                  <a:pt x="342" y="869"/>
                  <a:pt x="345" y="868"/>
                  <a:pt x="347" y="865"/>
                </a:cubicBezTo>
                <a:cubicBezTo>
                  <a:pt x="343" y="862"/>
                  <a:pt x="343" y="858"/>
                  <a:pt x="340" y="860"/>
                </a:cubicBezTo>
                <a:cubicBezTo>
                  <a:pt x="345" y="865"/>
                  <a:pt x="335" y="863"/>
                  <a:pt x="335" y="866"/>
                </a:cubicBezTo>
                <a:cubicBezTo>
                  <a:pt x="337" y="870"/>
                  <a:pt x="340" y="870"/>
                  <a:pt x="341" y="872"/>
                </a:cubicBezTo>
                <a:cubicBezTo>
                  <a:pt x="337" y="873"/>
                  <a:pt x="333" y="867"/>
                  <a:pt x="329" y="864"/>
                </a:cubicBezTo>
                <a:cubicBezTo>
                  <a:pt x="330" y="863"/>
                  <a:pt x="331" y="861"/>
                  <a:pt x="328" y="857"/>
                </a:cubicBezTo>
                <a:cubicBezTo>
                  <a:pt x="334" y="855"/>
                  <a:pt x="328" y="849"/>
                  <a:pt x="331" y="845"/>
                </a:cubicBezTo>
                <a:cubicBezTo>
                  <a:pt x="330" y="843"/>
                  <a:pt x="327" y="840"/>
                  <a:pt x="325" y="837"/>
                </a:cubicBezTo>
                <a:cubicBezTo>
                  <a:pt x="322" y="837"/>
                  <a:pt x="325" y="843"/>
                  <a:pt x="325" y="845"/>
                </a:cubicBezTo>
                <a:cubicBezTo>
                  <a:pt x="322" y="844"/>
                  <a:pt x="322" y="849"/>
                  <a:pt x="323" y="850"/>
                </a:cubicBezTo>
                <a:cubicBezTo>
                  <a:pt x="320" y="848"/>
                  <a:pt x="318" y="846"/>
                  <a:pt x="316" y="847"/>
                </a:cubicBezTo>
                <a:cubicBezTo>
                  <a:pt x="317" y="849"/>
                  <a:pt x="318" y="848"/>
                  <a:pt x="322" y="851"/>
                </a:cubicBezTo>
                <a:cubicBezTo>
                  <a:pt x="319" y="852"/>
                  <a:pt x="322" y="854"/>
                  <a:pt x="322" y="856"/>
                </a:cubicBezTo>
                <a:cubicBezTo>
                  <a:pt x="315" y="848"/>
                  <a:pt x="321" y="859"/>
                  <a:pt x="317" y="857"/>
                </a:cubicBezTo>
                <a:cubicBezTo>
                  <a:pt x="316" y="854"/>
                  <a:pt x="315" y="851"/>
                  <a:pt x="314" y="848"/>
                </a:cubicBezTo>
                <a:cubicBezTo>
                  <a:pt x="314" y="845"/>
                  <a:pt x="313" y="843"/>
                  <a:pt x="313" y="840"/>
                </a:cubicBezTo>
                <a:cubicBezTo>
                  <a:pt x="313" y="837"/>
                  <a:pt x="312" y="835"/>
                  <a:pt x="312" y="832"/>
                </a:cubicBezTo>
                <a:cubicBezTo>
                  <a:pt x="311" y="829"/>
                  <a:pt x="311" y="826"/>
                  <a:pt x="310" y="824"/>
                </a:cubicBezTo>
                <a:cubicBezTo>
                  <a:pt x="306" y="826"/>
                  <a:pt x="308" y="830"/>
                  <a:pt x="303" y="832"/>
                </a:cubicBezTo>
                <a:cubicBezTo>
                  <a:pt x="304" y="834"/>
                  <a:pt x="309" y="837"/>
                  <a:pt x="307" y="838"/>
                </a:cubicBezTo>
                <a:cubicBezTo>
                  <a:pt x="305" y="836"/>
                  <a:pt x="304" y="837"/>
                  <a:pt x="302" y="835"/>
                </a:cubicBezTo>
                <a:cubicBezTo>
                  <a:pt x="305" y="834"/>
                  <a:pt x="300" y="831"/>
                  <a:pt x="299" y="830"/>
                </a:cubicBezTo>
                <a:cubicBezTo>
                  <a:pt x="299" y="828"/>
                  <a:pt x="299" y="827"/>
                  <a:pt x="297" y="826"/>
                </a:cubicBezTo>
                <a:cubicBezTo>
                  <a:pt x="296" y="825"/>
                  <a:pt x="294" y="824"/>
                  <a:pt x="293" y="824"/>
                </a:cubicBezTo>
                <a:cubicBezTo>
                  <a:pt x="291" y="821"/>
                  <a:pt x="293" y="819"/>
                  <a:pt x="288" y="815"/>
                </a:cubicBezTo>
                <a:cubicBezTo>
                  <a:pt x="287" y="816"/>
                  <a:pt x="288" y="818"/>
                  <a:pt x="287" y="817"/>
                </a:cubicBezTo>
                <a:cubicBezTo>
                  <a:pt x="286" y="810"/>
                  <a:pt x="284" y="814"/>
                  <a:pt x="278" y="805"/>
                </a:cubicBezTo>
                <a:cubicBezTo>
                  <a:pt x="279" y="804"/>
                  <a:pt x="278" y="802"/>
                  <a:pt x="277" y="802"/>
                </a:cubicBezTo>
                <a:cubicBezTo>
                  <a:pt x="279" y="805"/>
                  <a:pt x="276" y="806"/>
                  <a:pt x="278" y="809"/>
                </a:cubicBezTo>
                <a:cubicBezTo>
                  <a:pt x="277" y="808"/>
                  <a:pt x="275" y="806"/>
                  <a:pt x="274" y="804"/>
                </a:cubicBezTo>
                <a:cubicBezTo>
                  <a:pt x="272" y="801"/>
                  <a:pt x="270" y="799"/>
                  <a:pt x="269" y="797"/>
                </a:cubicBezTo>
                <a:cubicBezTo>
                  <a:pt x="266" y="793"/>
                  <a:pt x="265" y="790"/>
                  <a:pt x="269" y="791"/>
                </a:cubicBezTo>
                <a:cubicBezTo>
                  <a:pt x="267" y="787"/>
                  <a:pt x="266" y="787"/>
                  <a:pt x="265" y="784"/>
                </a:cubicBezTo>
                <a:cubicBezTo>
                  <a:pt x="262" y="783"/>
                  <a:pt x="264" y="790"/>
                  <a:pt x="262" y="787"/>
                </a:cubicBezTo>
                <a:cubicBezTo>
                  <a:pt x="260" y="785"/>
                  <a:pt x="263" y="785"/>
                  <a:pt x="261" y="782"/>
                </a:cubicBezTo>
                <a:cubicBezTo>
                  <a:pt x="258" y="783"/>
                  <a:pt x="259" y="779"/>
                  <a:pt x="255" y="776"/>
                </a:cubicBezTo>
                <a:cubicBezTo>
                  <a:pt x="255" y="775"/>
                  <a:pt x="256" y="774"/>
                  <a:pt x="258" y="773"/>
                </a:cubicBezTo>
                <a:cubicBezTo>
                  <a:pt x="255" y="769"/>
                  <a:pt x="253" y="764"/>
                  <a:pt x="251" y="759"/>
                </a:cubicBezTo>
                <a:cubicBezTo>
                  <a:pt x="249" y="754"/>
                  <a:pt x="247" y="750"/>
                  <a:pt x="244" y="747"/>
                </a:cubicBezTo>
                <a:cubicBezTo>
                  <a:pt x="242" y="747"/>
                  <a:pt x="243" y="750"/>
                  <a:pt x="242" y="748"/>
                </a:cubicBezTo>
                <a:cubicBezTo>
                  <a:pt x="241" y="745"/>
                  <a:pt x="241" y="743"/>
                  <a:pt x="238" y="739"/>
                </a:cubicBezTo>
                <a:cubicBezTo>
                  <a:pt x="239" y="739"/>
                  <a:pt x="240" y="740"/>
                  <a:pt x="242" y="740"/>
                </a:cubicBezTo>
                <a:cubicBezTo>
                  <a:pt x="240" y="738"/>
                  <a:pt x="238" y="735"/>
                  <a:pt x="237" y="732"/>
                </a:cubicBezTo>
                <a:cubicBezTo>
                  <a:pt x="235" y="730"/>
                  <a:pt x="234" y="726"/>
                  <a:pt x="232" y="723"/>
                </a:cubicBezTo>
                <a:cubicBezTo>
                  <a:pt x="229" y="717"/>
                  <a:pt x="227" y="711"/>
                  <a:pt x="228" y="707"/>
                </a:cubicBezTo>
                <a:cubicBezTo>
                  <a:pt x="225" y="705"/>
                  <a:pt x="224" y="703"/>
                  <a:pt x="224" y="700"/>
                </a:cubicBezTo>
                <a:cubicBezTo>
                  <a:pt x="223" y="697"/>
                  <a:pt x="223" y="694"/>
                  <a:pt x="223" y="692"/>
                </a:cubicBezTo>
                <a:cubicBezTo>
                  <a:pt x="220" y="691"/>
                  <a:pt x="219" y="688"/>
                  <a:pt x="218" y="684"/>
                </a:cubicBezTo>
                <a:cubicBezTo>
                  <a:pt x="217" y="681"/>
                  <a:pt x="216" y="677"/>
                  <a:pt x="215" y="674"/>
                </a:cubicBezTo>
                <a:cubicBezTo>
                  <a:pt x="215" y="676"/>
                  <a:pt x="215" y="678"/>
                  <a:pt x="215" y="679"/>
                </a:cubicBezTo>
                <a:cubicBezTo>
                  <a:pt x="214" y="678"/>
                  <a:pt x="214" y="677"/>
                  <a:pt x="213" y="676"/>
                </a:cubicBezTo>
                <a:cubicBezTo>
                  <a:pt x="215" y="673"/>
                  <a:pt x="213" y="675"/>
                  <a:pt x="212" y="672"/>
                </a:cubicBezTo>
                <a:cubicBezTo>
                  <a:pt x="211" y="670"/>
                  <a:pt x="211" y="666"/>
                  <a:pt x="210" y="663"/>
                </a:cubicBezTo>
                <a:cubicBezTo>
                  <a:pt x="209" y="659"/>
                  <a:pt x="209" y="656"/>
                  <a:pt x="208" y="652"/>
                </a:cubicBezTo>
                <a:cubicBezTo>
                  <a:pt x="207" y="645"/>
                  <a:pt x="205" y="639"/>
                  <a:pt x="202" y="636"/>
                </a:cubicBezTo>
                <a:cubicBezTo>
                  <a:pt x="203" y="635"/>
                  <a:pt x="204" y="636"/>
                  <a:pt x="205" y="637"/>
                </a:cubicBezTo>
                <a:cubicBezTo>
                  <a:pt x="203" y="632"/>
                  <a:pt x="203" y="629"/>
                  <a:pt x="202" y="625"/>
                </a:cubicBezTo>
                <a:cubicBezTo>
                  <a:pt x="202" y="622"/>
                  <a:pt x="202" y="618"/>
                  <a:pt x="202" y="613"/>
                </a:cubicBezTo>
                <a:cubicBezTo>
                  <a:pt x="200" y="614"/>
                  <a:pt x="201" y="608"/>
                  <a:pt x="199" y="607"/>
                </a:cubicBezTo>
                <a:cubicBezTo>
                  <a:pt x="199" y="605"/>
                  <a:pt x="200" y="602"/>
                  <a:pt x="201" y="600"/>
                </a:cubicBezTo>
                <a:cubicBezTo>
                  <a:pt x="200" y="597"/>
                  <a:pt x="198" y="603"/>
                  <a:pt x="197" y="599"/>
                </a:cubicBezTo>
                <a:cubicBezTo>
                  <a:pt x="201" y="596"/>
                  <a:pt x="196" y="590"/>
                  <a:pt x="198" y="585"/>
                </a:cubicBezTo>
                <a:cubicBezTo>
                  <a:pt x="200" y="587"/>
                  <a:pt x="198" y="592"/>
                  <a:pt x="199" y="592"/>
                </a:cubicBezTo>
                <a:cubicBezTo>
                  <a:pt x="200" y="589"/>
                  <a:pt x="200" y="576"/>
                  <a:pt x="198" y="579"/>
                </a:cubicBezTo>
                <a:cubicBezTo>
                  <a:pt x="199" y="580"/>
                  <a:pt x="195" y="580"/>
                  <a:pt x="194" y="584"/>
                </a:cubicBezTo>
                <a:cubicBezTo>
                  <a:pt x="194" y="579"/>
                  <a:pt x="197" y="579"/>
                  <a:pt x="197" y="573"/>
                </a:cubicBezTo>
                <a:cubicBezTo>
                  <a:pt x="197" y="571"/>
                  <a:pt x="195" y="570"/>
                  <a:pt x="194" y="568"/>
                </a:cubicBezTo>
                <a:cubicBezTo>
                  <a:pt x="196" y="569"/>
                  <a:pt x="197" y="561"/>
                  <a:pt x="195" y="562"/>
                </a:cubicBezTo>
                <a:cubicBezTo>
                  <a:pt x="192" y="562"/>
                  <a:pt x="196" y="566"/>
                  <a:pt x="194" y="566"/>
                </a:cubicBezTo>
                <a:cubicBezTo>
                  <a:pt x="192" y="566"/>
                  <a:pt x="189" y="566"/>
                  <a:pt x="189" y="562"/>
                </a:cubicBezTo>
                <a:cubicBezTo>
                  <a:pt x="191" y="561"/>
                  <a:pt x="191" y="565"/>
                  <a:pt x="193" y="563"/>
                </a:cubicBezTo>
                <a:cubicBezTo>
                  <a:pt x="195" y="561"/>
                  <a:pt x="193" y="560"/>
                  <a:pt x="193" y="556"/>
                </a:cubicBezTo>
                <a:cubicBezTo>
                  <a:pt x="195" y="559"/>
                  <a:pt x="196" y="554"/>
                  <a:pt x="197" y="552"/>
                </a:cubicBezTo>
                <a:cubicBezTo>
                  <a:pt x="196" y="551"/>
                  <a:pt x="193" y="554"/>
                  <a:pt x="193" y="551"/>
                </a:cubicBezTo>
                <a:cubicBezTo>
                  <a:pt x="198" y="550"/>
                  <a:pt x="196" y="538"/>
                  <a:pt x="196" y="531"/>
                </a:cubicBezTo>
                <a:cubicBezTo>
                  <a:pt x="193" y="527"/>
                  <a:pt x="195" y="526"/>
                  <a:pt x="192" y="520"/>
                </a:cubicBezTo>
                <a:cubicBezTo>
                  <a:pt x="194" y="518"/>
                  <a:pt x="194" y="526"/>
                  <a:pt x="195" y="522"/>
                </a:cubicBezTo>
                <a:cubicBezTo>
                  <a:pt x="195" y="521"/>
                  <a:pt x="195" y="518"/>
                  <a:pt x="196" y="516"/>
                </a:cubicBezTo>
                <a:cubicBezTo>
                  <a:pt x="199" y="516"/>
                  <a:pt x="196" y="520"/>
                  <a:pt x="198" y="521"/>
                </a:cubicBezTo>
                <a:cubicBezTo>
                  <a:pt x="198" y="519"/>
                  <a:pt x="200" y="520"/>
                  <a:pt x="201" y="520"/>
                </a:cubicBezTo>
                <a:cubicBezTo>
                  <a:pt x="201" y="516"/>
                  <a:pt x="201" y="513"/>
                  <a:pt x="201" y="510"/>
                </a:cubicBezTo>
                <a:cubicBezTo>
                  <a:pt x="201" y="507"/>
                  <a:pt x="201" y="505"/>
                  <a:pt x="200" y="502"/>
                </a:cubicBezTo>
                <a:cubicBezTo>
                  <a:pt x="198" y="506"/>
                  <a:pt x="200" y="509"/>
                  <a:pt x="198" y="509"/>
                </a:cubicBezTo>
                <a:cubicBezTo>
                  <a:pt x="198" y="506"/>
                  <a:pt x="198" y="496"/>
                  <a:pt x="201" y="495"/>
                </a:cubicBezTo>
                <a:cubicBezTo>
                  <a:pt x="201" y="499"/>
                  <a:pt x="200" y="500"/>
                  <a:pt x="201" y="501"/>
                </a:cubicBezTo>
                <a:cubicBezTo>
                  <a:pt x="201" y="498"/>
                  <a:pt x="204" y="500"/>
                  <a:pt x="204" y="497"/>
                </a:cubicBezTo>
                <a:cubicBezTo>
                  <a:pt x="203" y="497"/>
                  <a:pt x="203" y="494"/>
                  <a:pt x="203" y="491"/>
                </a:cubicBezTo>
                <a:cubicBezTo>
                  <a:pt x="203" y="488"/>
                  <a:pt x="203" y="487"/>
                  <a:pt x="201" y="490"/>
                </a:cubicBezTo>
                <a:cubicBezTo>
                  <a:pt x="205" y="480"/>
                  <a:pt x="206" y="470"/>
                  <a:pt x="206" y="464"/>
                </a:cubicBezTo>
                <a:cubicBezTo>
                  <a:pt x="204" y="465"/>
                  <a:pt x="206" y="468"/>
                  <a:pt x="203" y="470"/>
                </a:cubicBezTo>
                <a:cubicBezTo>
                  <a:pt x="203" y="468"/>
                  <a:pt x="204" y="463"/>
                  <a:pt x="205" y="460"/>
                </a:cubicBezTo>
                <a:cubicBezTo>
                  <a:pt x="208" y="463"/>
                  <a:pt x="212" y="455"/>
                  <a:pt x="209" y="453"/>
                </a:cubicBezTo>
                <a:cubicBezTo>
                  <a:pt x="209" y="457"/>
                  <a:pt x="205" y="460"/>
                  <a:pt x="205" y="457"/>
                </a:cubicBezTo>
                <a:cubicBezTo>
                  <a:pt x="208" y="453"/>
                  <a:pt x="212" y="446"/>
                  <a:pt x="213" y="439"/>
                </a:cubicBezTo>
                <a:cubicBezTo>
                  <a:pt x="214" y="439"/>
                  <a:pt x="216" y="440"/>
                  <a:pt x="217" y="438"/>
                </a:cubicBezTo>
                <a:cubicBezTo>
                  <a:pt x="215" y="437"/>
                  <a:pt x="217" y="433"/>
                  <a:pt x="216" y="431"/>
                </a:cubicBezTo>
                <a:cubicBezTo>
                  <a:pt x="218" y="431"/>
                  <a:pt x="217" y="431"/>
                  <a:pt x="218" y="434"/>
                </a:cubicBezTo>
                <a:cubicBezTo>
                  <a:pt x="218" y="429"/>
                  <a:pt x="221" y="426"/>
                  <a:pt x="224" y="421"/>
                </a:cubicBezTo>
                <a:cubicBezTo>
                  <a:pt x="223" y="420"/>
                  <a:pt x="222" y="422"/>
                  <a:pt x="221" y="423"/>
                </a:cubicBezTo>
                <a:cubicBezTo>
                  <a:pt x="221" y="418"/>
                  <a:pt x="221" y="418"/>
                  <a:pt x="223" y="411"/>
                </a:cubicBezTo>
                <a:cubicBezTo>
                  <a:pt x="223" y="412"/>
                  <a:pt x="225" y="416"/>
                  <a:pt x="226" y="411"/>
                </a:cubicBezTo>
                <a:cubicBezTo>
                  <a:pt x="222" y="411"/>
                  <a:pt x="225" y="406"/>
                  <a:pt x="223" y="405"/>
                </a:cubicBezTo>
                <a:cubicBezTo>
                  <a:pt x="221" y="409"/>
                  <a:pt x="222" y="408"/>
                  <a:pt x="219" y="410"/>
                </a:cubicBezTo>
                <a:cubicBezTo>
                  <a:pt x="221" y="410"/>
                  <a:pt x="222" y="411"/>
                  <a:pt x="221" y="413"/>
                </a:cubicBezTo>
                <a:cubicBezTo>
                  <a:pt x="219" y="415"/>
                  <a:pt x="218" y="423"/>
                  <a:pt x="215" y="422"/>
                </a:cubicBezTo>
                <a:cubicBezTo>
                  <a:pt x="217" y="415"/>
                  <a:pt x="211" y="416"/>
                  <a:pt x="211" y="416"/>
                </a:cubicBezTo>
                <a:cubicBezTo>
                  <a:pt x="214" y="415"/>
                  <a:pt x="211" y="412"/>
                  <a:pt x="212" y="411"/>
                </a:cubicBezTo>
                <a:cubicBezTo>
                  <a:pt x="213" y="413"/>
                  <a:pt x="216" y="410"/>
                  <a:pt x="215" y="409"/>
                </a:cubicBezTo>
                <a:cubicBezTo>
                  <a:pt x="214" y="411"/>
                  <a:pt x="212" y="409"/>
                  <a:pt x="211" y="409"/>
                </a:cubicBezTo>
                <a:cubicBezTo>
                  <a:pt x="215" y="407"/>
                  <a:pt x="214" y="403"/>
                  <a:pt x="213" y="400"/>
                </a:cubicBezTo>
                <a:cubicBezTo>
                  <a:pt x="215" y="401"/>
                  <a:pt x="217" y="402"/>
                  <a:pt x="218" y="399"/>
                </a:cubicBezTo>
                <a:cubicBezTo>
                  <a:pt x="218" y="397"/>
                  <a:pt x="218" y="394"/>
                  <a:pt x="217" y="392"/>
                </a:cubicBezTo>
                <a:cubicBezTo>
                  <a:pt x="218" y="393"/>
                  <a:pt x="219" y="392"/>
                  <a:pt x="220" y="392"/>
                </a:cubicBezTo>
                <a:cubicBezTo>
                  <a:pt x="219" y="396"/>
                  <a:pt x="218" y="400"/>
                  <a:pt x="220" y="402"/>
                </a:cubicBezTo>
                <a:cubicBezTo>
                  <a:pt x="222" y="399"/>
                  <a:pt x="223" y="397"/>
                  <a:pt x="223" y="394"/>
                </a:cubicBezTo>
                <a:cubicBezTo>
                  <a:pt x="224" y="392"/>
                  <a:pt x="223" y="391"/>
                  <a:pt x="221" y="389"/>
                </a:cubicBezTo>
                <a:cubicBezTo>
                  <a:pt x="225" y="387"/>
                  <a:pt x="221" y="386"/>
                  <a:pt x="225" y="381"/>
                </a:cubicBezTo>
                <a:cubicBezTo>
                  <a:pt x="226" y="381"/>
                  <a:pt x="226" y="380"/>
                  <a:pt x="227" y="381"/>
                </a:cubicBezTo>
                <a:cubicBezTo>
                  <a:pt x="226" y="385"/>
                  <a:pt x="224" y="384"/>
                  <a:pt x="224" y="387"/>
                </a:cubicBezTo>
                <a:cubicBezTo>
                  <a:pt x="226" y="391"/>
                  <a:pt x="227" y="385"/>
                  <a:pt x="229" y="385"/>
                </a:cubicBezTo>
                <a:cubicBezTo>
                  <a:pt x="228" y="386"/>
                  <a:pt x="229" y="387"/>
                  <a:pt x="230" y="386"/>
                </a:cubicBezTo>
                <a:cubicBezTo>
                  <a:pt x="227" y="384"/>
                  <a:pt x="232" y="377"/>
                  <a:pt x="232" y="373"/>
                </a:cubicBezTo>
                <a:cubicBezTo>
                  <a:pt x="231" y="375"/>
                  <a:pt x="229" y="375"/>
                  <a:pt x="228" y="375"/>
                </a:cubicBezTo>
                <a:cubicBezTo>
                  <a:pt x="230" y="372"/>
                  <a:pt x="234" y="372"/>
                  <a:pt x="234" y="369"/>
                </a:cubicBezTo>
                <a:cubicBezTo>
                  <a:pt x="231" y="372"/>
                  <a:pt x="235" y="367"/>
                  <a:pt x="236" y="365"/>
                </a:cubicBezTo>
                <a:cubicBezTo>
                  <a:pt x="231" y="369"/>
                  <a:pt x="228" y="364"/>
                  <a:pt x="227" y="362"/>
                </a:cubicBezTo>
                <a:cubicBezTo>
                  <a:pt x="229" y="362"/>
                  <a:pt x="232" y="355"/>
                  <a:pt x="235" y="354"/>
                </a:cubicBezTo>
                <a:cubicBezTo>
                  <a:pt x="236" y="355"/>
                  <a:pt x="236" y="355"/>
                  <a:pt x="236" y="355"/>
                </a:cubicBezTo>
                <a:cubicBezTo>
                  <a:pt x="234" y="359"/>
                  <a:pt x="230" y="361"/>
                  <a:pt x="231" y="364"/>
                </a:cubicBezTo>
                <a:cubicBezTo>
                  <a:pt x="231" y="363"/>
                  <a:pt x="232" y="361"/>
                  <a:pt x="233" y="362"/>
                </a:cubicBezTo>
                <a:cubicBezTo>
                  <a:pt x="232" y="363"/>
                  <a:pt x="231" y="364"/>
                  <a:pt x="232" y="365"/>
                </a:cubicBezTo>
                <a:cubicBezTo>
                  <a:pt x="234" y="362"/>
                  <a:pt x="235" y="360"/>
                  <a:pt x="236" y="358"/>
                </a:cubicBezTo>
                <a:cubicBezTo>
                  <a:pt x="238" y="355"/>
                  <a:pt x="239" y="354"/>
                  <a:pt x="240" y="352"/>
                </a:cubicBezTo>
                <a:cubicBezTo>
                  <a:pt x="242" y="349"/>
                  <a:pt x="244" y="346"/>
                  <a:pt x="246" y="344"/>
                </a:cubicBezTo>
                <a:cubicBezTo>
                  <a:pt x="244" y="342"/>
                  <a:pt x="253" y="337"/>
                  <a:pt x="252" y="334"/>
                </a:cubicBezTo>
                <a:cubicBezTo>
                  <a:pt x="251" y="334"/>
                  <a:pt x="249" y="338"/>
                  <a:pt x="248" y="336"/>
                </a:cubicBezTo>
                <a:cubicBezTo>
                  <a:pt x="248" y="334"/>
                  <a:pt x="251" y="330"/>
                  <a:pt x="253" y="329"/>
                </a:cubicBezTo>
                <a:cubicBezTo>
                  <a:pt x="252" y="332"/>
                  <a:pt x="256" y="329"/>
                  <a:pt x="254" y="333"/>
                </a:cubicBezTo>
                <a:cubicBezTo>
                  <a:pt x="256" y="331"/>
                  <a:pt x="257" y="328"/>
                  <a:pt x="258" y="327"/>
                </a:cubicBezTo>
                <a:cubicBezTo>
                  <a:pt x="254" y="328"/>
                  <a:pt x="253" y="326"/>
                  <a:pt x="250" y="327"/>
                </a:cubicBezTo>
                <a:cubicBezTo>
                  <a:pt x="251" y="326"/>
                  <a:pt x="253" y="324"/>
                  <a:pt x="254" y="323"/>
                </a:cubicBezTo>
                <a:cubicBezTo>
                  <a:pt x="254" y="322"/>
                  <a:pt x="254" y="322"/>
                  <a:pt x="254" y="322"/>
                </a:cubicBezTo>
                <a:cubicBezTo>
                  <a:pt x="253" y="326"/>
                  <a:pt x="262" y="315"/>
                  <a:pt x="261" y="322"/>
                </a:cubicBezTo>
                <a:cubicBezTo>
                  <a:pt x="262" y="321"/>
                  <a:pt x="267" y="318"/>
                  <a:pt x="267" y="315"/>
                </a:cubicBezTo>
                <a:cubicBezTo>
                  <a:pt x="266" y="319"/>
                  <a:pt x="262" y="317"/>
                  <a:pt x="264" y="315"/>
                </a:cubicBezTo>
                <a:cubicBezTo>
                  <a:pt x="265" y="316"/>
                  <a:pt x="267" y="312"/>
                  <a:pt x="268" y="314"/>
                </a:cubicBezTo>
                <a:cubicBezTo>
                  <a:pt x="267" y="316"/>
                  <a:pt x="269" y="316"/>
                  <a:pt x="268" y="318"/>
                </a:cubicBezTo>
                <a:cubicBezTo>
                  <a:pt x="267" y="316"/>
                  <a:pt x="264" y="322"/>
                  <a:pt x="265" y="323"/>
                </a:cubicBezTo>
                <a:cubicBezTo>
                  <a:pt x="269" y="317"/>
                  <a:pt x="270" y="319"/>
                  <a:pt x="270" y="323"/>
                </a:cubicBezTo>
                <a:cubicBezTo>
                  <a:pt x="273" y="317"/>
                  <a:pt x="269" y="315"/>
                  <a:pt x="271" y="310"/>
                </a:cubicBezTo>
                <a:cubicBezTo>
                  <a:pt x="272" y="312"/>
                  <a:pt x="274" y="309"/>
                  <a:pt x="275" y="312"/>
                </a:cubicBezTo>
                <a:cubicBezTo>
                  <a:pt x="279" y="307"/>
                  <a:pt x="277" y="305"/>
                  <a:pt x="280" y="301"/>
                </a:cubicBezTo>
                <a:cubicBezTo>
                  <a:pt x="281" y="302"/>
                  <a:pt x="287" y="298"/>
                  <a:pt x="288" y="296"/>
                </a:cubicBezTo>
                <a:cubicBezTo>
                  <a:pt x="286" y="295"/>
                  <a:pt x="285" y="296"/>
                  <a:pt x="284" y="297"/>
                </a:cubicBezTo>
                <a:cubicBezTo>
                  <a:pt x="282" y="298"/>
                  <a:pt x="281" y="299"/>
                  <a:pt x="280" y="300"/>
                </a:cubicBezTo>
                <a:cubicBezTo>
                  <a:pt x="277" y="303"/>
                  <a:pt x="275" y="306"/>
                  <a:pt x="273" y="306"/>
                </a:cubicBezTo>
                <a:cubicBezTo>
                  <a:pt x="277" y="301"/>
                  <a:pt x="269" y="306"/>
                  <a:pt x="270" y="298"/>
                </a:cubicBezTo>
                <a:cubicBezTo>
                  <a:pt x="275" y="292"/>
                  <a:pt x="275" y="302"/>
                  <a:pt x="278" y="293"/>
                </a:cubicBezTo>
                <a:cubicBezTo>
                  <a:pt x="275" y="296"/>
                  <a:pt x="276" y="292"/>
                  <a:pt x="279" y="292"/>
                </a:cubicBezTo>
                <a:cubicBezTo>
                  <a:pt x="276" y="289"/>
                  <a:pt x="268" y="293"/>
                  <a:pt x="268" y="289"/>
                </a:cubicBezTo>
                <a:cubicBezTo>
                  <a:pt x="269" y="288"/>
                  <a:pt x="270" y="287"/>
                  <a:pt x="271" y="286"/>
                </a:cubicBezTo>
                <a:cubicBezTo>
                  <a:pt x="273" y="287"/>
                  <a:pt x="276" y="287"/>
                  <a:pt x="278" y="283"/>
                </a:cubicBezTo>
                <a:cubicBezTo>
                  <a:pt x="274" y="285"/>
                  <a:pt x="278" y="281"/>
                  <a:pt x="281" y="281"/>
                </a:cubicBezTo>
                <a:cubicBezTo>
                  <a:pt x="280" y="280"/>
                  <a:pt x="278" y="279"/>
                  <a:pt x="279" y="278"/>
                </a:cubicBezTo>
                <a:cubicBezTo>
                  <a:pt x="280" y="277"/>
                  <a:pt x="280" y="277"/>
                  <a:pt x="280" y="277"/>
                </a:cubicBezTo>
                <a:cubicBezTo>
                  <a:pt x="280" y="277"/>
                  <a:pt x="280" y="277"/>
                  <a:pt x="280" y="277"/>
                </a:cubicBezTo>
                <a:cubicBezTo>
                  <a:pt x="281" y="277"/>
                  <a:pt x="281" y="277"/>
                  <a:pt x="281" y="276"/>
                </a:cubicBezTo>
                <a:cubicBezTo>
                  <a:pt x="283" y="275"/>
                  <a:pt x="284" y="276"/>
                  <a:pt x="285" y="276"/>
                </a:cubicBezTo>
                <a:cubicBezTo>
                  <a:pt x="285" y="274"/>
                  <a:pt x="286" y="273"/>
                  <a:pt x="288" y="273"/>
                </a:cubicBezTo>
                <a:cubicBezTo>
                  <a:pt x="289" y="272"/>
                  <a:pt x="291" y="272"/>
                  <a:pt x="292" y="271"/>
                </a:cubicBezTo>
                <a:cubicBezTo>
                  <a:pt x="288" y="272"/>
                  <a:pt x="287" y="271"/>
                  <a:pt x="286" y="271"/>
                </a:cubicBezTo>
                <a:cubicBezTo>
                  <a:pt x="286" y="271"/>
                  <a:pt x="286" y="271"/>
                  <a:pt x="286" y="271"/>
                </a:cubicBezTo>
                <a:cubicBezTo>
                  <a:pt x="286" y="271"/>
                  <a:pt x="285" y="271"/>
                  <a:pt x="286" y="270"/>
                </a:cubicBezTo>
                <a:cubicBezTo>
                  <a:pt x="289" y="268"/>
                  <a:pt x="292" y="264"/>
                  <a:pt x="295" y="261"/>
                </a:cubicBezTo>
                <a:cubicBezTo>
                  <a:pt x="295" y="261"/>
                  <a:pt x="295" y="261"/>
                  <a:pt x="295" y="261"/>
                </a:cubicBezTo>
                <a:cubicBezTo>
                  <a:pt x="295" y="261"/>
                  <a:pt x="295" y="261"/>
                  <a:pt x="295" y="261"/>
                </a:cubicBezTo>
                <a:cubicBezTo>
                  <a:pt x="296" y="260"/>
                  <a:pt x="297" y="259"/>
                  <a:pt x="298" y="257"/>
                </a:cubicBezTo>
                <a:cubicBezTo>
                  <a:pt x="300" y="256"/>
                  <a:pt x="301" y="254"/>
                  <a:pt x="302" y="253"/>
                </a:cubicBezTo>
                <a:cubicBezTo>
                  <a:pt x="305" y="252"/>
                  <a:pt x="308" y="251"/>
                  <a:pt x="308" y="250"/>
                </a:cubicBezTo>
                <a:cubicBezTo>
                  <a:pt x="308" y="250"/>
                  <a:pt x="306" y="252"/>
                  <a:pt x="307" y="252"/>
                </a:cubicBezTo>
                <a:cubicBezTo>
                  <a:pt x="308" y="251"/>
                  <a:pt x="310" y="248"/>
                  <a:pt x="312" y="248"/>
                </a:cubicBezTo>
                <a:cubicBezTo>
                  <a:pt x="312" y="246"/>
                  <a:pt x="311" y="248"/>
                  <a:pt x="312" y="246"/>
                </a:cubicBezTo>
                <a:cubicBezTo>
                  <a:pt x="312" y="246"/>
                  <a:pt x="312" y="246"/>
                  <a:pt x="313" y="246"/>
                </a:cubicBezTo>
                <a:cubicBezTo>
                  <a:pt x="314" y="246"/>
                  <a:pt x="315" y="247"/>
                  <a:pt x="316" y="246"/>
                </a:cubicBezTo>
                <a:cubicBezTo>
                  <a:pt x="315" y="247"/>
                  <a:pt x="314" y="248"/>
                  <a:pt x="313" y="249"/>
                </a:cubicBezTo>
                <a:cubicBezTo>
                  <a:pt x="318" y="247"/>
                  <a:pt x="313" y="249"/>
                  <a:pt x="316" y="247"/>
                </a:cubicBezTo>
                <a:cubicBezTo>
                  <a:pt x="316" y="247"/>
                  <a:pt x="316" y="247"/>
                  <a:pt x="317" y="246"/>
                </a:cubicBezTo>
                <a:cubicBezTo>
                  <a:pt x="317" y="246"/>
                  <a:pt x="317" y="246"/>
                  <a:pt x="317" y="246"/>
                </a:cubicBezTo>
                <a:cubicBezTo>
                  <a:pt x="317" y="246"/>
                  <a:pt x="317" y="246"/>
                  <a:pt x="317" y="246"/>
                </a:cubicBezTo>
                <a:cubicBezTo>
                  <a:pt x="319" y="245"/>
                  <a:pt x="321" y="244"/>
                  <a:pt x="321" y="242"/>
                </a:cubicBezTo>
                <a:cubicBezTo>
                  <a:pt x="320" y="244"/>
                  <a:pt x="319" y="244"/>
                  <a:pt x="318" y="245"/>
                </a:cubicBezTo>
                <a:cubicBezTo>
                  <a:pt x="318" y="245"/>
                  <a:pt x="318" y="244"/>
                  <a:pt x="319" y="244"/>
                </a:cubicBezTo>
                <a:cubicBezTo>
                  <a:pt x="319" y="242"/>
                  <a:pt x="319" y="242"/>
                  <a:pt x="318" y="242"/>
                </a:cubicBezTo>
                <a:cubicBezTo>
                  <a:pt x="318" y="242"/>
                  <a:pt x="318" y="242"/>
                  <a:pt x="318" y="242"/>
                </a:cubicBezTo>
                <a:cubicBezTo>
                  <a:pt x="318" y="242"/>
                  <a:pt x="317" y="242"/>
                  <a:pt x="316" y="243"/>
                </a:cubicBezTo>
                <a:cubicBezTo>
                  <a:pt x="316" y="243"/>
                  <a:pt x="316" y="243"/>
                  <a:pt x="316" y="243"/>
                </a:cubicBezTo>
                <a:cubicBezTo>
                  <a:pt x="316" y="243"/>
                  <a:pt x="315" y="243"/>
                  <a:pt x="315" y="243"/>
                </a:cubicBezTo>
                <a:cubicBezTo>
                  <a:pt x="315" y="243"/>
                  <a:pt x="315" y="243"/>
                  <a:pt x="316" y="242"/>
                </a:cubicBezTo>
                <a:cubicBezTo>
                  <a:pt x="315" y="242"/>
                  <a:pt x="315" y="242"/>
                  <a:pt x="315" y="243"/>
                </a:cubicBezTo>
                <a:cubicBezTo>
                  <a:pt x="315" y="242"/>
                  <a:pt x="315" y="242"/>
                  <a:pt x="316" y="242"/>
                </a:cubicBezTo>
                <a:cubicBezTo>
                  <a:pt x="316" y="241"/>
                  <a:pt x="316" y="241"/>
                  <a:pt x="317" y="241"/>
                </a:cubicBezTo>
                <a:cubicBezTo>
                  <a:pt x="317" y="241"/>
                  <a:pt x="317" y="241"/>
                  <a:pt x="317" y="241"/>
                </a:cubicBezTo>
                <a:cubicBezTo>
                  <a:pt x="318" y="240"/>
                  <a:pt x="319" y="240"/>
                  <a:pt x="321" y="240"/>
                </a:cubicBezTo>
                <a:cubicBezTo>
                  <a:pt x="321" y="240"/>
                  <a:pt x="321" y="240"/>
                  <a:pt x="322" y="240"/>
                </a:cubicBezTo>
                <a:cubicBezTo>
                  <a:pt x="320" y="241"/>
                  <a:pt x="320" y="242"/>
                  <a:pt x="321" y="241"/>
                </a:cubicBezTo>
                <a:cubicBezTo>
                  <a:pt x="322" y="240"/>
                  <a:pt x="325" y="237"/>
                  <a:pt x="325" y="236"/>
                </a:cubicBezTo>
                <a:cubicBezTo>
                  <a:pt x="325" y="237"/>
                  <a:pt x="323" y="238"/>
                  <a:pt x="323" y="238"/>
                </a:cubicBezTo>
                <a:cubicBezTo>
                  <a:pt x="324" y="236"/>
                  <a:pt x="327" y="236"/>
                  <a:pt x="328" y="233"/>
                </a:cubicBezTo>
                <a:cubicBezTo>
                  <a:pt x="328" y="233"/>
                  <a:pt x="327" y="233"/>
                  <a:pt x="326" y="234"/>
                </a:cubicBezTo>
                <a:cubicBezTo>
                  <a:pt x="325" y="234"/>
                  <a:pt x="325" y="235"/>
                  <a:pt x="324" y="236"/>
                </a:cubicBezTo>
                <a:cubicBezTo>
                  <a:pt x="322" y="237"/>
                  <a:pt x="321" y="237"/>
                  <a:pt x="320" y="237"/>
                </a:cubicBezTo>
                <a:cubicBezTo>
                  <a:pt x="322" y="236"/>
                  <a:pt x="320" y="236"/>
                  <a:pt x="320" y="236"/>
                </a:cubicBezTo>
                <a:cubicBezTo>
                  <a:pt x="320" y="236"/>
                  <a:pt x="320" y="235"/>
                  <a:pt x="320" y="235"/>
                </a:cubicBezTo>
                <a:cubicBezTo>
                  <a:pt x="324" y="234"/>
                  <a:pt x="325" y="231"/>
                  <a:pt x="329" y="228"/>
                </a:cubicBezTo>
                <a:cubicBezTo>
                  <a:pt x="330" y="228"/>
                  <a:pt x="332" y="228"/>
                  <a:pt x="333" y="228"/>
                </a:cubicBezTo>
                <a:cubicBezTo>
                  <a:pt x="330" y="230"/>
                  <a:pt x="329" y="231"/>
                  <a:pt x="329" y="233"/>
                </a:cubicBezTo>
                <a:cubicBezTo>
                  <a:pt x="330" y="231"/>
                  <a:pt x="332" y="229"/>
                  <a:pt x="333" y="228"/>
                </a:cubicBezTo>
                <a:cubicBezTo>
                  <a:pt x="337" y="228"/>
                  <a:pt x="341" y="230"/>
                  <a:pt x="343" y="225"/>
                </a:cubicBezTo>
                <a:cubicBezTo>
                  <a:pt x="341" y="226"/>
                  <a:pt x="340" y="226"/>
                  <a:pt x="339" y="224"/>
                </a:cubicBezTo>
                <a:cubicBezTo>
                  <a:pt x="342" y="223"/>
                  <a:pt x="344" y="221"/>
                  <a:pt x="347" y="219"/>
                </a:cubicBezTo>
                <a:cubicBezTo>
                  <a:pt x="347" y="215"/>
                  <a:pt x="341" y="223"/>
                  <a:pt x="341" y="221"/>
                </a:cubicBezTo>
                <a:cubicBezTo>
                  <a:pt x="342" y="220"/>
                  <a:pt x="342" y="219"/>
                  <a:pt x="342" y="218"/>
                </a:cubicBezTo>
                <a:cubicBezTo>
                  <a:pt x="343" y="218"/>
                  <a:pt x="343" y="218"/>
                  <a:pt x="343" y="217"/>
                </a:cubicBezTo>
                <a:cubicBezTo>
                  <a:pt x="344" y="217"/>
                  <a:pt x="344" y="217"/>
                  <a:pt x="345" y="216"/>
                </a:cubicBezTo>
                <a:cubicBezTo>
                  <a:pt x="346" y="217"/>
                  <a:pt x="346" y="218"/>
                  <a:pt x="349" y="216"/>
                </a:cubicBezTo>
                <a:cubicBezTo>
                  <a:pt x="350" y="215"/>
                  <a:pt x="349" y="214"/>
                  <a:pt x="348" y="214"/>
                </a:cubicBezTo>
                <a:cubicBezTo>
                  <a:pt x="349" y="214"/>
                  <a:pt x="349" y="213"/>
                  <a:pt x="350" y="213"/>
                </a:cubicBezTo>
                <a:cubicBezTo>
                  <a:pt x="352" y="215"/>
                  <a:pt x="356" y="212"/>
                  <a:pt x="359" y="212"/>
                </a:cubicBezTo>
                <a:cubicBezTo>
                  <a:pt x="361" y="209"/>
                  <a:pt x="359" y="208"/>
                  <a:pt x="361" y="205"/>
                </a:cubicBezTo>
                <a:cubicBezTo>
                  <a:pt x="362" y="205"/>
                  <a:pt x="362" y="205"/>
                  <a:pt x="362" y="205"/>
                </a:cubicBezTo>
                <a:cubicBezTo>
                  <a:pt x="364" y="205"/>
                  <a:pt x="365" y="207"/>
                  <a:pt x="369" y="204"/>
                </a:cubicBezTo>
                <a:cubicBezTo>
                  <a:pt x="369" y="203"/>
                  <a:pt x="369" y="202"/>
                  <a:pt x="370" y="201"/>
                </a:cubicBezTo>
                <a:cubicBezTo>
                  <a:pt x="371" y="199"/>
                  <a:pt x="373" y="199"/>
                  <a:pt x="375" y="197"/>
                </a:cubicBezTo>
                <a:cubicBezTo>
                  <a:pt x="377" y="196"/>
                  <a:pt x="379" y="195"/>
                  <a:pt x="381" y="194"/>
                </a:cubicBezTo>
                <a:cubicBezTo>
                  <a:pt x="383" y="193"/>
                  <a:pt x="385" y="192"/>
                  <a:pt x="386" y="191"/>
                </a:cubicBezTo>
                <a:cubicBezTo>
                  <a:pt x="390" y="189"/>
                  <a:pt x="393" y="187"/>
                  <a:pt x="396" y="185"/>
                </a:cubicBezTo>
                <a:cubicBezTo>
                  <a:pt x="397" y="186"/>
                  <a:pt x="401" y="183"/>
                  <a:pt x="401" y="184"/>
                </a:cubicBezTo>
                <a:cubicBezTo>
                  <a:pt x="401" y="184"/>
                  <a:pt x="401" y="184"/>
                  <a:pt x="402" y="184"/>
                </a:cubicBezTo>
                <a:cubicBezTo>
                  <a:pt x="402" y="184"/>
                  <a:pt x="402" y="184"/>
                  <a:pt x="402" y="184"/>
                </a:cubicBezTo>
                <a:cubicBezTo>
                  <a:pt x="403" y="183"/>
                  <a:pt x="405" y="183"/>
                  <a:pt x="406" y="182"/>
                </a:cubicBezTo>
                <a:cubicBezTo>
                  <a:pt x="408" y="181"/>
                  <a:pt x="410" y="180"/>
                  <a:pt x="412" y="179"/>
                </a:cubicBezTo>
                <a:cubicBezTo>
                  <a:pt x="411" y="179"/>
                  <a:pt x="410" y="179"/>
                  <a:pt x="410" y="179"/>
                </a:cubicBezTo>
                <a:cubicBezTo>
                  <a:pt x="410" y="179"/>
                  <a:pt x="411" y="179"/>
                  <a:pt x="411" y="179"/>
                </a:cubicBezTo>
                <a:cubicBezTo>
                  <a:pt x="412" y="178"/>
                  <a:pt x="413" y="178"/>
                  <a:pt x="416" y="176"/>
                </a:cubicBezTo>
                <a:cubicBezTo>
                  <a:pt x="416" y="176"/>
                  <a:pt x="416" y="177"/>
                  <a:pt x="418" y="176"/>
                </a:cubicBezTo>
                <a:cubicBezTo>
                  <a:pt x="420" y="173"/>
                  <a:pt x="428" y="172"/>
                  <a:pt x="433" y="171"/>
                </a:cubicBezTo>
                <a:cubicBezTo>
                  <a:pt x="433" y="170"/>
                  <a:pt x="431" y="171"/>
                  <a:pt x="431" y="171"/>
                </a:cubicBezTo>
                <a:cubicBezTo>
                  <a:pt x="432" y="170"/>
                  <a:pt x="435" y="169"/>
                  <a:pt x="437" y="168"/>
                </a:cubicBezTo>
                <a:cubicBezTo>
                  <a:pt x="439" y="167"/>
                  <a:pt x="441" y="167"/>
                  <a:pt x="442" y="167"/>
                </a:cubicBezTo>
                <a:cubicBezTo>
                  <a:pt x="440" y="169"/>
                  <a:pt x="438" y="167"/>
                  <a:pt x="437" y="169"/>
                </a:cubicBezTo>
                <a:cubicBezTo>
                  <a:pt x="439" y="168"/>
                  <a:pt x="438" y="169"/>
                  <a:pt x="439" y="169"/>
                </a:cubicBezTo>
                <a:cubicBezTo>
                  <a:pt x="444" y="167"/>
                  <a:pt x="450" y="164"/>
                  <a:pt x="455" y="162"/>
                </a:cubicBezTo>
                <a:cubicBezTo>
                  <a:pt x="461" y="161"/>
                  <a:pt x="466" y="159"/>
                  <a:pt x="470" y="159"/>
                </a:cubicBezTo>
                <a:cubicBezTo>
                  <a:pt x="472" y="158"/>
                  <a:pt x="473" y="157"/>
                  <a:pt x="474" y="157"/>
                </a:cubicBezTo>
                <a:cubicBezTo>
                  <a:pt x="477" y="156"/>
                  <a:pt x="480" y="156"/>
                  <a:pt x="485" y="155"/>
                </a:cubicBezTo>
                <a:cubicBezTo>
                  <a:pt x="484" y="155"/>
                  <a:pt x="486" y="154"/>
                  <a:pt x="488" y="154"/>
                </a:cubicBezTo>
                <a:cubicBezTo>
                  <a:pt x="489" y="154"/>
                  <a:pt x="499" y="151"/>
                  <a:pt x="502" y="151"/>
                </a:cubicBezTo>
                <a:cubicBezTo>
                  <a:pt x="502" y="152"/>
                  <a:pt x="495" y="153"/>
                  <a:pt x="497" y="153"/>
                </a:cubicBezTo>
                <a:cubicBezTo>
                  <a:pt x="501" y="152"/>
                  <a:pt x="502" y="152"/>
                  <a:pt x="505" y="152"/>
                </a:cubicBezTo>
                <a:cubicBezTo>
                  <a:pt x="504" y="151"/>
                  <a:pt x="510" y="150"/>
                  <a:pt x="512" y="150"/>
                </a:cubicBezTo>
                <a:cubicBezTo>
                  <a:pt x="509" y="151"/>
                  <a:pt x="504" y="152"/>
                  <a:pt x="503" y="153"/>
                </a:cubicBezTo>
                <a:cubicBezTo>
                  <a:pt x="509" y="151"/>
                  <a:pt x="520" y="148"/>
                  <a:pt x="520" y="151"/>
                </a:cubicBezTo>
                <a:cubicBezTo>
                  <a:pt x="520" y="150"/>
                  <a:pt x="521" y="150"/>
                  <a:pt x="521" y="150"/>
                </a:cubicBezTo>
                <a:cubicBezTo>
                  <a:pt x="518" y="152"/>
                  <a:pt x="519" y="152"/>
                  <a:pt x="516" y="153"/>
                </a:cubicBezTo>
                <a:cubicBezTo>
                  <a:pt x="528" y="149"/>
                  <a:pt x="539" y="151"/>
                  <a:pt x="549" y="147"/>
                </a:cubicBezTo>
                <a:cubicBezTo>
                  <a:pt x="550" y="148"/>
                  <a:pt x="548" y="148"/>
                  <a:pt x="548" y="148"/>
                </a:cubicBezTo>
                <a:cubicBezTo>
                  <a:pt x="552" y="148"/>
                  <a:pt x="551" y="147"/>
                  <a:pt x="555" y="147"/>
                </a:cubicBezTo>
                <a:cubicBezTo>
                  <a:pt x="555" y="148"/>
                  <a:pt x="556" y="148"/>
                  <a:pt x="556" y="148"/>
                </a:cubicBezTo>
                <a:cubicBezTo>
                  <a:pt x="559" y="148"/>
                  <a:pt x="561" y="148"/>
                  <a:pt x="563" y="148"/>
                </a:cubicBezTo>
                <a:cubicBezTo>
                  <a:pt x="559" y="148"/>
                  <a:pt x="557" y="147"/>
                  <a:pt x="556" y="147"/>
                </a:cubicBezTo>
                <a:cubicBezTo>
                  <a:pt x="562" y="147"/>
                  <a:pt x="566" y="145"/>
                  <a:pt x="571" y="146"/>
                </a:cubicBezTo>
                <a:cubicBezTo>
                  <a:pt x="568" y="146"/>
                  <a:pt x="569" y="147"/>
                  <a:pt x="565" y="147"/>
                </a:cubicBezTo>
                <a:cubicBezTo>
                  <a:pt x="566" y="148"/>
                  <a:pt x="565" y="149"/>
                  <a:pt x="569" y="149"/>
                </a:cubicBezTo>
                <a:cubicBezTo>
                  <a:pt x="569" y="148"/>
                  <a:pt x="568" y="148"/>
                  <a:pt x="570" y="148"/>
                </a:cubicBezTo>
                <a:cubicBezTo>
                  <a:pt x="569" y="148"/>
                  <a:pt x="572" y="148"/>
                  <a:pt x="576" y="149"/>
                </a:cubicBezTo>
                <a:cubicBezTo>
                  <a:pt x="580" y="149"/>
                  <a:pt x="584" y="149"/>
                  <a:pt x="587" y="149"/>
                </a:cubicBezTo>
                <a:cubicBezTo>
                  <a:pt x="588" y="148"/>
                  <a:pt x="585" y="148"/>
                  <a:pt x="585" y="147"/>
                </a:cubicBezTo>
                <a:cubicBezTo>
                  <a:pt x="586" y="148"/>
                  <a:pt x="588" y="148"/>
                  <a:pt x="591" y="148"/>
                </a:cubicBezTo>
                <a:cubicBezTo>
                  <a:pt x="589" y="148"/>
                  <a:pt x="590" y="148"/>
                  <a:pt x="590" y="149"/>
                </a:cubicBezTo>
                <a:cubicBezTo>
                  <a:pt x="593" y="149"/>
                  <a:pt x="591" y="148"/>
                  <a:pt x="594" y="148"/>
                </a:cubicBezTo>
                <a:cubicBezTo>
                  <a:pt x="594" y="149"/>
                  <a:pt x="599" y="149"/>
                  <a:pt x="600" y="150"/>
                </a:cubicBezTo>
                <a:cubicBezTo>
                  <a:pt x="604" y="149"/>
                  <a:pt x="605" y="150"/>
                  <a:pt x="604" y="151"/>
                </a:cubicBezTo>
                <a:cubicBezTo>
                  <a:pt x="608" y="150"/>
                  <a:pt x="609" y="151"/>
                  <a:pt x="612" y="150"/>
                </a:cubicBezTo>
                <a:cubicBezTo>
                  <a:pt x="614" y="150"/>
                  <a:pt x="612" y="150"/>
                  <a:pt x="612" y="151"/>
                </a:cubicBezTo>
                <a:cubicBezTo>
                  <a:pt x="616" y="151"/>
                  <a:pt x="616" y="151"/>
                  <a:pt x="619" y="152"/>
                </a:cubicBezTo>
                <a:cubicBezTo>
                  <a:pt x="620" y="151"/>
                  <a:pt x="621" y="151"/>
                  <a:pt x="623" y="151"/>
                </a:cubicBezTo>
                <a:cubicBezTo>
                  <a:pt x="624" y="152"/>
                  <a:pt x="626" y="152"/>
                  <a:pt x="623" y="152"/>
                </a:cubicBezTo>
                <a:cubicBezTo>
                  <a:pt x="634" y="154"/>
                  <a:pt x="638" y="151"/>
                  <a:pt x="643" y="152"/>
                </a:cubicBezTo>
                <a:cubicBezTo>
                  <a:pt x="643" y="151"/>
                  <a:pt x="648" y="152"/>
                  <a:pt x="651" y="153"/>
                </a:cubicBezTo>
                <a:cubicBezTo>
                  <a:pt x="653" y="153"/>
                  <a:pt x="649" y="152"/>
                  <a:pt x="651" y="152"/>
                </a:cubicBezTo>
                <a:cubicBezTo>
                  <a:pt x="654" y="153"/>
                  <a:pt x="656" y="153"/>
                  <a:pt x="660" y="154"/>
                </a:cubicBezTo>
                <a:cubicBezTo>
                  <a:pt x="661" y="155"/>
                  <a:pt x="658" y="154"/>
                  <a:pt x="658" y="155"/>
                </a:cubicBezTo>
                <a:cubicBezTo>
                  <a:pt x="660" y="155"/>
                  <a:pt x="663" y="156"/>
                  <a:pt x="664" y="156"/>
                </a:cubicBezTo>
                <a:cubicBezTo>
                  <a:pt x="662" y="155"/>
                  <a:pt x="661" y="155"/>
                  <a:pt x="661" y="154"/>
                </a:cubicBezTo>
                <a:cubicBezTo>
                  <a:pt x="663" y="155"/>
                  <a:pt x="664" y="154"/>
                  <a:pt x="667" y="155"/>
                </a:cubicBezTo>
                <a:cubicBezTo>
                  <a:pt x="666" y="156"/>
                  <a:pt x="666" y="156"/>
                  <a:pt x="666" y="156"/>
                </a:cubicBezTo>
                <a:cubicBezTo>
                  <a:pt x="671" y="156"/>
                  <a:pt x="675" y="157"/>
                  <a:pt x="680" y="158"/>
                </a:cubicBezTo>
                <a:cubicBezTo>
                  <a:pt x="684" y="159"/>
                  <a:pt x="687" y="160"/>
                  <a:pt x="689" y="160"/>
                </a:cubicBezTo>
                <a:cubicBezTo>
                  <a:pt x="692" y="160"/>
                  <a:pt x="691" y="161"/>
                  <a:pt x="693" y="162"/>
                </a:cubicBezTo>
                <a:cubicBezTo>
                  <a:pt x="693" y="161"/>
                  <a:pt x="692" y="161"/>
                  <a:pt x="692" y="161"/>
                </a:cubicBezTo>
                <a:cubicBezTo>
                  <a:pt x="693" y="161"/>
                  <a:pt x="697" y="162"/>
                  <a:pt x="699" y="163"/>
                </a:cubicBezTo>
                <a:cubicBezTo>
                  <a:pt x="701" y="164"/>
                  <a:pt x="702" y="164"/>
                  <a:pt x="700" y="163"/>
                </a:cubicBezTo>
                <a:cubicBezTo>
                  <a:pt x="704" y="164"/>
                  <a:pt x="705" y="165"/>
                  <a:pt x="708" y="166"/>
                </a:cubicBezTo>
                <a:cubicBezTo>
                  <a:pt x="706" y="165"/>
                  <a:pt x="706" y="164"/>
                  <a:pt x="708" y="165"/>
                </a:cubicBezTo>
                <a:cubicBezTo>
                  <a:pt x="706" y="165"/>
                  <a:pt x="707" y="166"/>
                  <a:pt x="709" y="166"/>
                </a:cubicBezTo>
                <a:cubicBezTo>
                  <a:pt x="710" y="166"/>
                  <a:pt x="713" y="167"/>
                  <a:pt x="714" y="167"/>
                </a:cubicBezTo>
                <a:cubicBezTo>
                  <a:pt x="712" y="167"/>
                  <a:pt x="718" y="169"/>
                  <a:pt x="720" y="169"/>
                </a:cubicBezTo>
                <a:cubicBezTo>
                  <a:pt x="719" y="169"/>
                  <a:pt x="718" y="168"/>
                  <a:pt x="718" y="168"/>
                </a:cubicBezTo>
                <a:cubicBezTo>
                  <a:pt x="720" y="169"/>
                  <a:pt x="725" y="170"/>
                  <a:pt x="726" y="171"/>
                </a:cubicBezTo>
                <a:cubicBezTo>
                  <a:pt x="725" y="171"/>
                  <a:pt x="723" y="170"/>
                  <a:pt x="722" y="170"/>
                </a:cubicBezTo>
                <a:cubicBezTo>
                  <a:pt x="725" y="172"/>
                  <a:pt x="727" y="171"/>
                  <a:pt x="730" y="172"/>
                </a:cubicBezTo>
                <a:cubicBezTo>
                  <a:pt x="731" y="174"/>
                  <a:pt x="739" y="175"/>
                  <a:pt x="740" y="177"/>
                </a:cubicBezTo>
                <a:cubicBezTo>
                  <a:pt x="736" y="175"/>
                  <a:pt x="733" y="174"/>
                  <a:pt x="730" y="174"/>
                </a:cubicBezTo>
                <a:cubicBezTo>
                  <a:pt x="727" y="173"/>
                  <a:pt x="725" y="173"/>
                  <a:pt x="723" y="171"/>
                </a:cubicBezTo>
                <a:cubicBezTo>
                  <a:pt x="723" y="172"/>
                  <a:pt x="720" y="170"/>
                  <a:pt x="716" y="169"/>
                </a:cubicBezTo>
                <a:cubicBezTo>
                  <a:pt x="716" y="171"/>
                  <a:pt x="714" y="170"/>
                  <a:pt x="714" y="170"/>
                </a:cubicBezTo>
                <a:cubicBezTo>
                  <a:pt x="718" y="171"/>
                  <a:pt x="716" y="170"/>
                  <a:pt x="717" y="171"/>
                </a:cubicBezTo>
                <a:cubicBezTo>
                  <a:pt x="718" y="171"/>
                  <a:pt x="721" y="172"/>
                  <a:pt x="720" y="172"/>
                </a:cubicBezTo>
                <a:cubicBezTo>
                  <a:pt x="719" y="172"/>
                  <a:pt x="717" y="171"/>
                  <a:pt x="717" y="172"/>
                </a:cubicBezTo>
                <a:cubicBezTo>
                  <a:pt x="721" y="173"/>
                  <a:pt x="723" y="174"/>
                  <a:pt x="723" y="175"/>
                </a:cubicBezTo>
                <a:cubicBezTo>
                  <a:pt x="726" y="175"/>
                  <a:pt x="728" y="176"/>
                  <a:pt x="730" y="177"/>
                </a:cubicBezTo>
                <a:cubicBezTo>
                  <a:pt x="732" y="177"/>
                  <a:pt x="733" y="178"/>
                  <a:pt x="735" y="179"/>
                </a:cubicBezTo>
                <a:cubicBezTo>
                  <a:pt x="737" y="179"/>
                  <a:pt x="739" y="180"/>
                  <a:pt x="741" y="181"/>
                </a:cubicBezTo>
                <a:cubicBezTo>
                  <a:pt x="743" y="181"/>
                  <a:pt x="740" y="180"/>
                  <a:pt x="743" y="181"/>
                </a:cubicBezTo>
                <a:cubicBezTo>
                  <a:pt x="754" y="187"/>
                  <a:pt x="765" y="190"/>
                  <a:pt x="774" y="194"/>
                </a:cubicBezTo>
                <a:cubicBezTo>
                  <a:pt x="776" y="195"/>
                  <a:pt x="773" y="192"/>
                  <a:pt x="777" y="194"/>
                </a:cubicBezTo>
                <a:cubicBezTo>
                  <a:pt x="779" y="196"/>
                  <a:pt x="778" y="196"/>
                  <a:pt x="777" y="196"/>
                </a:cubicBezTo>
                <a:cubicBezTo>
                  <a:pt x="785" y="200"/>
                  <a:pt x="790" y="203"/>
                  <a:pt x="798" y="208"/>
                </a:cubicBezTo>
                <a:cubicBezTo>
                  <a:pt x="800" y="208"/>
                  <a:pt x="804" y="211"/>
                  <a:pt x="808" y="213"/>
                </a:cubicBezTo>
                <a:cubicBezTo>
                  <a:pt x="812" y="215"/>
                  <a:pt x="816" y="218"/>
                  <a:pt x="818" y="219"/>
                </a:cubicBezTo>
                <a:cubicBezTo>
                  <a:pt x="815" y="217"/>
                  <a:pt x="810" y="214"/>
                  <a:pt x="808" y="212"/>
                </a:cubicBezTo>
                <a:cubicBezTo>
                  <a:pt x="810" y="212"/>
                  <a:pt x="813" y="214"/>
                  <a:pt x="816" y="216"/>
                </a:cubicBezTo>
                <a:cubicBezTo>
                  <a:pt x="818" y="218"/>
                  <a:pt x="820" y="219"/>
                  <a:pt x="819" y="220"/>
                </a:cubicBezTo>
                <a:cubicBezTo>
                  <a:pt x="824" y="222"/>
                  <a:pt x="827" y="226"/>
                  <a:pt x="829" y="226"/>
                </a:cubicBezTo>
                <a:cubicBezTo>
                  <a:pt x="829" y="228"/>
                  <a:pt x="838" y="234"/>
                  <a:pt x="843" y="238"/>
                </a:cubicBezTo>
                <a:cubicBezTo>
                  <a:pt x="842" y="237"/>
                  <a:pt x="844" y="239"/>
                  <a:pt x="846" y="240"/>
                </a:cubicBezTo>
                <a:cubicBezTo>
                  <a:pt x="851" y="244"/>
                  <a:pt x="856" y="249"/>
                  <a:pt x="862" y="253"/>
                </a:cubicBezTo>
                <a:cubicBezTo>
                  <a:pt x="867" y="258"/>
                  <a:pt x="872" y="263"/>
                  <a:pt x="877" y="266"/>
                </a:cubicBezTo>
                <a:cubicBezTo>
                  <a:pt x="877" y="267"/>
                  <a:pt x="876" y="267"/>
                  <a:pt x="878" y="268"/>
                </a:cubicBezTo>
                <a:cubicBezTo>
                  <a:pt x="878" y="268"/>
                  <a:pt x="879" y="267"/>
                  <a:pt x="881" y="269"/>
                </a:cubicBezTo>
                <a:cubicBezTo>
                  <a:pt x="881" y="270"/>
                  <a:pt x="878" y="268"/>
                  <a:pt x="881" y="271"/>
                </a:cubicBezTo>
                <a:cubicBezTo>
                  <a:pt x="882" y="271"/>
                  <a:pt x="884" y="272"/>
                  <a:pt x="885" y="274"/>
                </a:cubicBezTo>
                <a:cubicBezTo>
                  <a:pt x="886" y="275"/>
                  <a:pt x="884" y="273"/>
                  <a:pt x="886" y="274"/>
                </a:cubicBezTo>
                <a:cubicBezTo>
                  <a:pt x="887" y="275"/>
                  <a:pt x="888" y="277"/>
                  <a:pt x="888" y="277"/>
                </a:cubicBezTo>
                <a:cubicBezTo>
                  <a:pt x="888" y="277"/>
                  <a:pt x="886" y="276"/>
                  <a:pt x="886" y="276"/>
                </a:cubicBezTo>
                <a:cubicBezTo>
                  <a:pt x="889" y="279"/>
                  <a:pt x="890" y="279"/>
                  <a:pt x="893" y="282"/>
                </a:cubicBezTo>
                <a:cubicBezTo>
                  <a:pt x="894" y="282"/>
                  <a:pt x="891" y="280"/>
                  <a:pt x="891" y="279"/>
                </a:cubicBezTo>
                <a:cubicBezTo>
                  <a:pt x="893" y="280"/>
                  <a:pt x="895" y="282"/>
                  <a:pt x="897" y="284"/>
                </a:cubicBezTo>
                <a:cubicBezTo>
                  <a:pt x="899" y="286"/>
                  <a:pt x="901" y="288"/>
                  <a:pt x="903" y="290"/>
                </a:cubicBezTo>
                <a:cubicBezTo>
                  <a:pt x="905" y="292"/>
                  <a:pt x="907" y="294"/>
                  <a:pt x="909" y="296"/>
                </a:cubicBezTo>
                <a:cubicBezTo>
                  <a:pt x="911" y="298"/>
                  <a:pt x="913" y="300"/>
                  <a:pt x="915" y="302"/>
                </a:cubicBezTo>
                <a:cubicBezTo>
                  <a:pt x="920" y="309"/>
                  <a:pt x="920" y="309"/>
                  <a:pt x="920" y="309"/>
                </a:cubicBezTo>
                <a:cubicBezTo>
                  <a:pt x="921" y="310"/>
                  <a:pt x="922" y="311"/>
                  <a:pt x="923" y="313"/>
                </a:cubicBezTo>
                <a:cubicBezTo>
                  <a:pt x="926" y="316"/>
                  <a:pt x="926" y="316"/>
                  <a:pt x="926" y="316"/>
                </a:cubicBezTo>
                <a:cubicBezTo>
                  <a:pt x="929" y="321"/>
                  <a:pt x="932" y="325"/>
                  <a:pt x="936" y="330"/>
                </a:cubicBezTo>
                <a:cubicBezTo>
                  <a:pt x="936" y="331"/>
                  <a:pt x="932" y="325"/>
                  <a:pt x="933" y="328"/>
                </a:cubicBezTo>
                <a:cubicBezTo>
                  <a:pt x="935" y="330"/>
                  <a:pt x="936" y="331"/>
                  <a:pt x="937" y="333"/>
                </a:cubicBezTo>
                <a:cubicBezTo>
                  <a:pt x="938" y="334"/>
                  <a:pt x="939" y="335"/>
                  <a:pt x="940" y="336"/>
                </a:cubicBezTo>
                <a:cubicBezTo>
                  <a:pt x="941" y="338"/>
                  <a:pt x="942" y="340"/>
                  <a:pt x="944" y="343"/>
                </a:cubicBezTo>
                <a:cubicBezTo>
                  <a:pt x="946" y="346"/>
                  <a:pt x="946" y="346"/>
                  <a:pt x="948" y="347"/>
                </a:cubicBezTo>
                <a:cubicBezTo>
                  <a:pt x="949" y="351"/>
                  <a:pt x="956" y="359"/>
                  <a:pt x="956" y="363"/>
                </a:cubicBezTo>
                <a:cubicBezTo>
                  <a:pt x="957" y="363"/>
                  <a:pt x="957" y="364"/>
                  <a:pt x="958" y="365"/>
                </a:cubicBezTo>
                <a:cubicBezTo>
                  <a:pt x="959" y="367"/>
                  <a:pt x="959" y="368"/>
                  <a:pt x="960" y="369"/>
                </a:cubicBezTo>
                <a:cubicBezTo>
                  <a:pt x="959" y="369"/>
                  <a:pt x="960" y="371"/>
                  <a:pt x="961" y="371"/>
                </a:cubicBezTo>
                <a:cubicBezTo>
                  <a:pt x="960" y="373"/>
                  <a:pt x="963" y="376"/>
                  <a:pt x="963" y="378"/>
                </a:cubicBezTo>
                <a:cubicBezTo>
                  <a:pt x="965" y="379"/>
                  <a:pt x="966" y="382"/>
                  <a:pt x="967" y="385"/>
                </a:cubicBezTo>
                <a:cubicBezTo>
                  <a:pt x="968" y="387"/>
                  <a:pt x="967" y="384"/>
                  <a:pt x="968" y="385"/>
                </a:cubicBezTo>
                <a:cubicBezTo>
                  <a:pt x="970" y="390"/>
                  <a:pt x="974" y="396"/>
                  <a:pt x="973" y="399"/>
                </a:cubicBezTo>
                <a:cubicBezTo>
                  <a:pt x="976" y="401"/>
                  <a:pt x="980" y="414"/>
                  <a:pt x="980" y="417"/>
                </a:cubicBezTo>
                <a:cubicBezTo>
                  <a:pt x="981" y="417"/>
                  <a:pt x="982" y="419"/>
                  <a:pt x="983" y="422"/>
                </a:cubicBezTo>
                <a:cubicBezTo>
                  <a:pt x="984" y="425"/>
                  <a:pt x="985" y="427"/>
                  <a:pt x="985" y="427"/>
                </a:cubicBezTo>
                <a:cubicBezTo>
                  <a:pt x="986" y="431"/>
                  <a:pt x="988" y="434"/>
                  <a:pt x="990" y="438"/>
                </a:cubicBezTo>
                <a:cubicBezTo>
                  <a:pt x="989" y="437"/>
                  <a:pt x="989" y="437"/>
                  <a:pt x="988" y="436"/>
                </a:cubicBezTo>
                <a:cubicBezTo>
                  <a:pt x="989" y="439"/>
                  <a:pt x="990" y="441"/>
                  <a:pt x="990" y="443"/>
                </a:cubicBezTo>
                <a:cubicBezTo>
                  <a:pt x="991" y="445"/>
                  <a:pt x="992" y="447"/>
                  <a:pt x="992" y="449"/>
                </a:cubicBezTo>
                <a:cubicBezTo>
                  <a:pt x="994" y="453"/>
                  <a:pt x="995" y="457"/>
                  <a:pt x="996" y="461"/>
                </a:cubicBezTo>
                <a:cubicBezTo>
                  <a:pt x="997" y="465"/>
                  <a:pt x="998" y="469"/>
                  <a:pt x="999" y="474"/>
                </a:cubicBezTo>
                <a:cubicBezTo>
                  <a:pt x="1000" y="477"/>
                  <a:pt x="1000" y="479"/>
                  <a:pt x="1001" y="481"/>
                </a:cubicBezTo>
                <a:cubicBezTo>
                  <a:pt x="1001" y="484"/>
                  <a:pt x="1002" y="487"/>
                  <a:pt x="1002" y="489"/>
                </a:cubicBezTo>
                <a:cubicBezTo>
                  <a:pt x="1002" y="489"/>
                  <a:pt x="1003" y="490"/>
                  <a:pt x="1003" y="491"/>
                </a:cubicBezTo>
                <a:cubicBezTo>
                  <a:pt x="1003" y="495"/>
                  <a:pt x="1004" y="500"/>
                  <a:pt x="1005" y="505"/>
                </a:cubicBezTo>
                <a:cubicBezTo>
                  <a:pt x="1006" y="510"/>
                  <a:pt x="1007" y="513"/>
                  <a:pt x="1005" y="514"/>
                </a:cubicBezTo>
                <a:cubicBezTo>
                  <a:pt x="1006" y="519"/>
                  <a:pt x="1006" y="514"/>
                  <a:pt x="1007" y="517"/>
                </a:cubicBezTo>
                <a:cubicBezTo>
                  <a:pt x="1008" y="523"/>
                  <a:pt x="1008" y="528"/>
                  <a:pt x="1008" y="532"/>
                </a:cubicBezTo>
                <a:cubicBezTo>
                  <a:pt x="1009" y="536"/>
                  <a:pt x="1009" y="540"/>
                  <a:pt x="1009" y="543"/>
                </a:cubicBezTo>
                <a:cubicBezTo>
                  <a:pt x="1010" y="549"/>
                  <a:pt x="1010" y="552"/>
                  <a:pt x="1010" y="559"/>
                </a:cubicBezTo>
                <a:cubicBezTo>
                  <a:pt x="1010" y="560"/>
                  <a:pt x="1010" y="557"/>
                  <a:pt x="1010" y="557"/>
                </a:cubicBezTo>
                <a:cubicBezTo>
                  <a:pt x="1010" y="566"/>
                  <a:pt x="1010" y="571"/>
                  <a:pt x="1009" y="578"/>
                </a:cubicBezTo>
                <a:cubicBezTo>
                  <a:pt x="1010" y="578"/>
                  <a:pt x="1010" y="583"/>
                  <a:pt x="1011" y="584"/>
                </a:cubicBezTo>
                <a:cubicBezTo>
                  <a:pt x="1011" y="581"/>
                  <a:pt x="1011" y="578"/>
                  <a:pt x="1011" y="576"/>
                </a:cubicBezTo>
                <a:cubicBezTo>
                  <a:pt x="1011" y="578"/>
                  <a:pt x="1011" y="581"/>
                  <a:pt x="1012" y="583"/>
                </a:cubicBezTo>
                <a:cubicBezTo>
                  <a:pt x="1014" y="579"/>
                  <a:pt x="1014" y="575"/>
                  <a:pt x="1013" y="571"/>
                </a:cubicBezTo>
                <a:cubicBezTo>
                  <a:pt x="1013" y="567"/>
                  <a:pt x="1012" y="562"/>
                  <a:pt x="1013" y="557"/>
                </a:cubicBezTo>
                <a:cubicBezTo>
                  <a:pt x="1012" y="557"/>
                  <a:pt x="1012" y="557"/>
                  <a:pt x="1012" y="557"/>
                </a:cubicBezTo>
                <a:cubicBezTo>
                  <a:pt x="1012" y="555"/>
                  <a:pt x="1012" y="553"/>
                  <a:pt x="1012" y="551"/>
                </a:cubicBezTo>
                <a:cubicBezTo>
                  <a:pt x="1012" y="550"/>
                  <a:pt x="1012" y="551"/>
                  <a:pt x="1013" y="551"/>
                </a:cubicBezTo>
                <a:cubicBezTo>
                  <a:pt x="1013" y="549"/>
                  <a:pt x="1013" y="546"/>
                  <a:pt x="1012" y="543"/>
                </a:cubicBezTo>
                <a:cubicBezTo>
                  <a:pt x="1013" y="541"/>
                  <a:pt x="1013" y="539"/>
                  <a:pt x="1011" y="538"/>
                </a:cubicBezTo>
                <a:cubicBezTo>
                  <a:pt x="1011" y="534"/>
                  <a:pt x="1011" y="529"/>
                  <a:pt x="1011" y="525"/>
                </a:cubicBezTo>
                <a:cubicBezTo>
                  <a:pt x="1010" y="520"/>
                  <a:pt x="1009" y="515"/>
                  <a:pt x="1009" y="510"/>
                </a:cubicBezTo>
                <a:cubicBezTo>
                  <a:pt x="1008" y="507"/>
                  <a:pt x="1008" y="505"/>
                  <a:pt x="1007" y="502"/>
                </a:cubicBezTo>
                <a:cubicBezTo>
                  <a:pt x="1007" y="500"/>
                  <a:pt x="1006" y="497"/>
                  <a:pt x="1006" y="495"/>
                </a:cubicBezTo>
                <a:cubicBezTo>
                  <a:pt x="1005" y="490"/>
                  <a:pt x="1005" y="485"/>
                  <a:pt x="1004" y="481"/>
                </a:cubicBezTo>
                <a:cubicBezTo>
                  <a:pt x="1003" y="478"/>
                  <a:pt x="1002" y="474"/>
                  <a:pt x="1001" y="470"/>
                </a:cubicBezTo>
                <a:cubicBezTo>
                  <a:pt x="1000" y="468"/>
                  <a:pt x="1000" y="465"/>
                  <a:pt x="999" y="463"/>
                </a:cubicBezTo>
                <a:cubicBezTo>
                  <a:pt x="998" y="461"/>
                  <a:pt x="998" y="458"/>
                  <a:pt x="997" y="456"/>
                </a:cubicBezTo>
                <a:cubicBezTo>
                  <a:pt x="998" y="457"/>
                  <a:pt x="999" y="459"/>
                  <a:pt x="999" y="462"/>
                </a:cubicBezTo>
                <a:cubicBezTo>
                  <a:pt x="1000" y="465"/>
                  <a:pt x="1001" y="468"/>
                  <a:pt x="1002" y="468"/>
                </a:cubicBezTo>
                <a:cubicBezTo>
                  <a:pt x="1001" y="467"/>
                  <a:pt x="1001" y="465"/>
                  <a:pt x="1000" y="462"/>
                </a:cubicBezTo>
                <a:cubicBezTo>
                  <a:pt x="1000" y="460"/>
                  <a:pt x="999" y="457"/>
                  <a:pt x="998" y="455"/>
                </a:cubicBezTo>
                <a:cubicBezTo>
                  <a:pt x="997" y="451"/>
                  <a:pt x="996" y="448"/>
                  <a:pt x="996" y="447"/>
                </a:cubicBezTo>
                <a:cubicBezTo>
                  <a:pt x="996" y="447"/>
                  <a:pt x="995" y="447"/>
                  <a:pt x="995" y="445"/>
                </a:cubicBezTo>
                <a:cubicBezTo>
                  <a:pt x="994" y="443"/>
                  <a:pt x="995" y="443"/>
                  <a:pt x="994" y="441"/>
                </a:cubicBezTo>
                <a:cubicBezTo>
                  <a:pt x="993" y="441"/>
                  <a:pt x="992" y="437"/>
                  <a:pt x="990" y="432"/>
                </a:cubicBezTo>
                <a:cubicBezTo>
                  <a:pt x="989" y="427"/>
                  <a:pt x="987" y="422"/>
                  <a:pt x="986" y="419"/>
                </a:cubicBezTo>
                <a:cubicBezTo>
                  <a:pt x="986" y="420"/>
                  <a:pt x="986" y="420"/>
                  <a:pt x="986" y="420"/>
                </a:cubicBezTo>
                <a:cubicBezTo>
                  <a:pt x="986" y="418"/>
                  <a:pt x="982" y="413"/>
                  <a:pt x="982" y="409"/>
                </a:cubicBezTo>
                <a:cubicBezTo>
                  <a:pt x="983" y="411"/>
                  <a:pt x="983" y="413"/>
                  <a:pt x="984" y="413"/>
                </a:cubicBezTo>
                <a:cubicBezTo>
                  <a:pt x="983" y="409"/>
                  <a:pt x="982" y="410"/>
                  <a:pt x="980" y="406"/>
                </a:cubicBezTo>
                <a:cubicBezTo>
                  <a:pt x="981" y="405"/>
                  <a:pt x="981" y="408"/>
                  <a:pt x="982" y="408"/>
                </a:cubicBezTo>
                <a:cubicBezTo>
                  <a:pt x="981" y="406"/>
                  <a:pt x="980" y="404"/>
                  <a:pt x="979" y="401"/>
                </a:cubicBezTo>
                <a:cubicBezTo>
                  <a:pt x="978" y="399"/>
                  <a:pt x="977" y="396"/>
                  <a:pt x="976" y="394"/>
                </a:cubicBezTo>
                <a:cubicBezTo>
                  <a:pt x="975" y="391"/>
                  <a:pt x="973" y="389"/>
                  <a:pt x="972" y="386"/>
                </a:cubicBezTo>
                <a:cubicBezTo>
                  <a:pt x="972" y="385"/>
                  <a:pt x="971" y="384"/>
                  <a:pt x="971" y="383"/>
                </a:cubicBezTo>
                <a:cubicBezTo>
                  <a:pt x="970" y="382"/>
                  <a:pt x="970" y="381"/>
                  <a:pt x="969" y="380"/>
                </a:cubicBezTo>
                <a:cubicBezTo>
                  <a:pt x="968" y="380"/>
                  <a:pt x="971" y="383"/>
                  <a:pt x="969" y="383"/>
                </a:cubicBezTo>
                <a:cubicBezTo>
                  <a:pt x="969" y="381"/>
                  <a:pt x="967" y="378"/>
                  <a:pt x="967" y="378"/>
                </a:cubicBezTo>
                <a:cubicBezTo>
                  <a:pt x="968" y="378"/>
                  <a:pt x="968" y="379"/>
                  <a:pt x="969" y="379"/>
                </a:cubicBezTo>
                <a:cubicBezTo>
                  <a:pt x="967" y="376"/>
                  <a:pt x="965" y="373"/>
                  <a:pt x="964" y="369"/>
                </a:cubicBezTo>
                <a:cubicBezTo>
                  <a:pt x="963" y="368"/>
                  <a:pt x="962" y="366"/>
                  <a:pt x="961" y="364"/>
                </a:cubicBezTo>
                <a:cubicBezTo>
                  <a:pt x="960" y="363"/>
                  <a:pt x="959" y="361"/>
                  <a:pt x="958" y="359"/>
                </a:cubicBezTo>
                <a:cubicBezTo>
                  <a:pt x="954" y="352"/>
                  <a:pt x="950" y="345"/>
                  <a:pt x="945" y="337"/>
                </a:cubicBezTo>
                <a:cubicBezTo>
                  <a:pt x="945" y="336"/>
                  <a:pt x="943" y="333"/>
                  <a:pt x="941" y="330"/>
                </a:cubicBezTo>
                <a:cubicBezTo>
                  <a:pt x="940" y="329"/>
                  <a:pt x="939" y="328"/>
                  <a:pt x="939" y="327"/>
                </a:cubicBezTo>
                <a:cubicBezTo>
                  <a:pt x="938" y="327"/>
                  <a:pt x="938" y="326"/>
                  <a:pt x="937" y="325"/>
                </a:cubicBezTo>
                <a:cubicBezTo>
                  <a:pt x="936" y="324"/>
                  <a:pt x="935" y="322"/>
                  <a:pt x="934" y="321"/>
                </a:cubicBezTo>
                <a:cubicBezTo>
                  <a:pt x="932" y="318"/>
                  <a:pt x="929" y="314"/>
                  <a:pt x="926" y="310"/>
                </a:cubicBezTo>
                <a:cubicBezTo>
                  <a:pt x="923" y="307"/>
                  <a:pt x="920" y="302"/>
                  <a:pt x="916" y="299"/>
                </a:cubicBezTo>
                <a:cubicBezTo>
                  <a:pt x="906" y="287"/>
                  <a:pt x="896" y="274"/>
                  <a:pt x="886" y="266"/>
                </a:cubicBezTo>
                <a:cubicBezTo>
                  <a:pt x="886" y="265"/>
                  <a:pt x="886" y="265"/>
                  <a:pt x="885" y="264"/>
                </a:cubicBezTo>
                <a:cubicBezTo>
                  <a:pt x="884" y="264"/>
                  <a:pt x="884" y="265"/>
                  <a:pt x="883" y="264"/>
                </a:cubicBezTo>
                <a:cubicBezTo>
                  <a:pt x="883" y="263"/>
                  <a:pt x="882" y="262"/>
                  <a:pt x="881" y="261"/>
                </a:cubicBezTo>
                <a:cubicBezTo>
                  <a:pt x="881" y="260"/>
                  <a:pt x="880" y="260"/>
                  <a:pt x="880" y="259"/>
                </a:cubicBezTo>
                <a:cubicBezTo>
                  <a:pt x="878" y="258"/>
                  <a:pt x="878" y="257"/>
                  <a:pt x="877" y="256"/>
                </a:cubicBezTo>
                <a:cubicBezTo>
                  <a:pt x="876" y="255"/>
                  <a:pt x="875" y="255"/>
                  <a:pt x="873" y="254"/>
                </a:cubicBezTo>
                <a:cubicBezTo>
                  <a:pt x="875" y="255"/>
                  <a:pt x="878" y="257"/>
                  <a:pt x="878" y="258"/>
                </a:cubicBezTo>
                <a:cubicBezTo>
                  <a:pt x="876" y="257"/>
                  <a:pt x="876" y="257"/>
                  <a:pt x="874" y="255"/>
                </a:cubicBezTo>
                <a:cubicBezTo>
                  <a:pt x="872" y="251"/>
                  <a:pt x="873" y="253"/>
                  <a:pt x="869" y="249"/>
                </a:cubicBezTo>
                <a:cubicBezTo>
                  <a:pt x="870" y="250"/>
                  <a:pt x="871" y="250"/>
                  <a:pt x="871" y="251"/>
                </a:cubicBezTo>
                <a:cubicBezTo>
                  <a:pt x="869" y="249"/>
                  <a:pt x="867" y="247"/>
                  <a:pt x="865" y="245"/>
                </a:cubicBezTo>
                <a:cubicBezTo>
                  <a:pt x="863" y="243"/>
                  <a:pt x="861" y="241"/>
                  <a:pt x="859" y="240"/>
                </a:cubicBezTo>
                <a:cubicBezTo>
                  <a:pt x="862" y="243"/>
                  <a:pt x="863" y="244"/>
                  <a:pt x="865" y="246"/>
                </a:cubicBezTo>
                <a:cubicBezTo>
                  <a:pt x="864" y="245"/>
                  <a:pt x="863" y="244"/>
                  <a:pt x="862" y="244"/>
                </a:cubicBezTo>
                <a:cubicBezTo>
                  <a:pt x="861" y="243"/>
                  <a:pt x="860" y="242"/>
                  <a:pt x="858" y="241"/>
                </a:cubicBezTo>
                <a:cubicBezTo>
                  <a:pt x="858" y="240"/>
                  <a:pt x="861" y="243"/>
                  <a:pt x="859" y="241"/>
                </a:cubicBezTo>
                <a:cubicBezTo>
                  <a:pt x="857" y="239"/>
                  <a:pt x="855" y="237"/>
                  <a:pt x="853" y="235"/>
                </a:cubicBezTo>
                <a:cubicBezTo>
                  <a:pt x="852" y="233"/>
                  <a:pt x="850" y="232"/>
                  <a:pt x="849" y="231"/>
                </a:cubicBezTo>
                <a:cubicBezTo>
                  <a:pt x="848" y="230"/>
                  <a:pt x="846" y="229"/>
                  <a:pt x="845" y="228"/>
                </a:cubicBezTo>
                <a:cubicBezTo>
                  <a:pt x="847" y="229"/>
                  <a:pt x="849" y="232"/>
                  <a:pt x="847" y="231"/>
                </a:cubicBezTo>
                <a:cubicBezTo>
                  <a:pt x="845" y="229"/>
                  <a:pt x="845" y="228"/>
                  <a:pt x="843" y="227"/>
                </a:cubicBezTo>
                <a:cubicBezTo>
                  <a:pt x="839" y="226"/>
                  <a:pt x="835" y="221"/>
                  <a:pt x="830" y="219"/>
                </a:cubicBezTo>
                <a:cubicBezTo>
                  <a:pt x="828" y="217"/>
                  <a:pt x="829" y="217"/>
                  <a:pt x="828" y="216"/>
                </a:cubicBezTo>
                <a:cubicBezTo>
                  <a:pt x="826" y="216"/>
                  <a:pt x="819" y="211"/>
                  <a:pt x="817" y="210"/>
                </a:cubicBezTo>
                <a:cubicBezTo>
                  <a:pt x="817" y="209"/>
                  <a:pt x="821" y="212"/>
                  <a:pt x="822" y="212"/>
                </a:cubicBezTo>
                <a:cubicBezTo>
                  <a:pt x="813" y="206"/>
                  <a:pt x="810" y="206"/>
                  <a:pt x="806" y="204"/>
                </a:cubicBezTo>
                <a:cubicBezTo>
                  <a:pt x="804" y="203"/>
                  <a:pt x="805" y="203"/>
                  <a:pt x="804" y="202"/>
                </a:cubicBezTo>
                <a:cubicBezTo>
                  <a:pt x="805" y="203"/>
                  <a:pt x="798" y="200"/>
                  <a:pt x="794" y="197"/>
                </a:cubicBezTo>
                <a:cubicBezTo>
                  <a:pt x="795" y="197"/>
                  <a:pt x="795" y="196"/>
                  <a:pt x="796" y="196"/>
                </a:cubicBezTo>
                <a:cubicBezTo>
                  <a:pt x="796" y="197"/>
                  <a:pt x="799" y="199"/>
                  <a:pt x="801" y="199"/>
                </a:cubicBezTo>
                <a:cubicBezTo>
                  <a:pt x="798" y="197"/>
                  <a:pt x="804" y="200"/>
                  <a:pt x="804" y="199"/>
                </a:cubicBezTo>
                <a:cubicBezTo>
                  <a:pt x="806" y="201"/>
                  <a:pt x="805" y="201"/>
                  <a:pt x="804" y="201"/>
                </a:cubicBezTo>
                <a:cubicBezTo>
                  <a:pt x="808" y="202"/>
                  <a:pt x="811" y="204"/>
                  <a:pt x="815" y="207"/>
                </a:cubicBezTo>
                <a:cubicBezTo>
                  <a:pt x="818" y="209"/>
                  <a:pt x="821" y="211"/>
                  <a:pt x="824" y="213"/>
                </a:cubicBezTo>
                <a:cubicBezTo>
                  <a:pt x="824" y="213"/>
                  <a:pt x="823" y="212"/>
                  <a:pt x="824" y="214"/>
                </a:cubicBezTo>
                <a:cubicBezTo>
                  <a:pt x="823" y="212"/>
                  <a:pt x="827" y="215"/>
                  <a:pt x="827" y="215"/>
                </a:cubicBezTo>
                <a:cubicBezTo>
                  <a:pt x="825" y="213"/>
                  <a:pt x="829" y="215"/>
                  <a:pt x="831" y="216"/>
                </a:cubicBezTo>
                <a:cubicBezTo>
                  <a:pt x="830" y="215"/>
                  <a:pt x="830" y="216"/>
                  <a:pt x="831" y="217"/>
                </a:cubicBezTo>
                <a:cubicBezTo>
                  <a:pt x="834" y="217"/>
                  <a:pt x="837" y="221"/>
                  <a:pt x="840" y="222"/>
                </a:cubicBezTo>
                <a:cubicBezTo>
                  <a:pt x="841" y="224"/>
                  <a:pt x="838" y="222"/>
                  <a:pt x="841" y="224"/>
                </a:cubicBezTo>
                <a:cubicBezTo>
                  <a:pt x="841" y="223"/>
                  <a:pt x="841" y="223"/>
                  <a:pt x="841" y="223"/>
                </a:cubicBezTo>
                <a:cubicBezTo>
                  <a:pt x="844" y="225"/>
                  <a:pt x="853" y="231"/>
                  <a:pt x="855" y="233"/>
                </a:cubicBezTo>
                <a:cubicBezTo>
                  <a:pt x="857" y="235"/>
                  <a:pt x="853" y="230"/>
                  <a:pt x="857" y="234"/>
                </a:cubicBezTo>
                <a:cubicBezTo>
                  <a:pt x="856" y="234"/>
                  <a:pt x="866" y="240"/>
                  <a:pt x="865" y="242"/>
                </a:cubicBezTo>
                <a:cubicBezTo>
                  <a:pt x="867" y="244"/>
                  <a:pt x="869" y="245"/>
                  <a:pt x="870" y="246"/>
                </a:cubicBezTo>
                <a:cubicBezTo>
                  <a:pt x="871" y="247"/>
                  <a:pt x="872" y="248"/>
                  <a:pt x="873" y="249"/>
                </a:cubicBezTo>
                <a:cubicBezTo>
                  <a:pt x="876" y="252"/>
                  <a:pt x="878" y="253"/>
                  <a:pt x="881" y="256"/>
                </a:cubicBezTo>
                <a:cubicBezTo>
                  <a:pt x="881" y="256"/>
                  <a:pt x="882" y="257"/>
                  <a:pt x="883" y="258"/>
                </a:cubicBezTo>
                <a:cubicBezTo>
                  <a:pt x="884" y="259"/>
                  <a:pt x="885" y="261"/>
                  <a:pt x="886" y="261"/>
                </a:cubicBezTo>
                <a:cubicBezTo>
                  <a:pt x="885" y="260"/>
                  <a:pt x="883" y="257"/>
                  <a:pt x="885" y="259"/>
                </a:cubicBezTo>
                <a:cubicBezTo>
                  <a:pt x="887" y="262"/>
                  <a:pt x="890" y="265"/>
                  <a:pt x="893" y="268"/>
                </a:cubicBezTo>
                <a:cubicBezTo>
                  <a:pt x="894" y="269"/>
                  <a:pt x="896" y="271"/>
                  <a:pt x="897" y="272"/>
                </a:cubicBezTo>
                <a:cubicBezTo>
                  <a:pt x="899" y="275"/>
                  <a:pt x="899" y="275"/>
                  <a:pt x="899" y="275"/>
                </a:cubicBezTo>
                <a:cubicBezTo>
                  <a:pt x="901" y="277"/>
                  <a:pt x="901" y="277"/>
                  <a:pt x="901" y="277"/>
                </a:cubicBezTo>
                <a:cubicBezTo>
                  <a:pt x="904" y="280"/>
                  <a:pt x="907" y="284"/>
                  <a:pt x="910" y="287"/>
                </a:cubicBezTo>
                <a:cubicBezTo>
                  <a:pt x="911" y="288"/>
                  <a:pt x="913" y="290"/>
                  <a:pt x="914" y="292"/>
                </a:cubicBezTo>
                <a:cubicBezTo>
                  <a:pt x="915" y="293"/>
                  <a:pt x="916" y="295"/>
                  <a:pt x="918" y="296"/>
                </a:cubicBezTo>
                <a:cubicBezTo>
                  <a:pt x="917" y="295"/>
                  <a:pt x="917" y="295"/>
                  <a:pt x="917" y="294"/>
                </a:cubicBezTo>
                <a:cubicBezTo>
                  <a:pt x="919" y="298"/>
                  <a:pt x="919" y="298"/>
                  <a:pt x="919" y="298"/>
                </a:cubicBezTo>
                <a:cubicBezTo>
                  <a:pt x="919" y="298"/>
                  <a:pt x="918" y="298"/>
                  <a:pt x="918" y="297"/>
                </a:cubicBezTo>
                <a:cubicBezTo>
                  <a:pt x="921" y="300"/>
                  <a:pt x="923" y="305"/>
                  <a:pt x="924" y="306"/>
                </a:cubicBezTo>
                <a:cubicBezTo>
                  <a:pt x="923" y="304"/>
                  <a:pt x="926" y="307"/>
                  <a:pt x="926" y="308"/>
                </a:cubicBezTo>
                <a:cubicBezTo>
                  <a:pt x="927" y="308"/>
                  <a:pt x="926" y="307"/>
                  <a:pt x="928" y="309"/>
                </a:cubicBezTo>
                <a:cubicBezTo>
                  <a:pt x="927" y="308"/>
                  <a:pt x="926" y="307"/>
                  <a:pt x="926" y="306"/>
                </a:cubicBezTo>
                <a:cubicBezTo>
                  <a:pt x="927" y="307"/>
                  <a:pt x="928" y="308"/>
                  <a:pt x="928" y="309"/>
                </a:cubicBezTo>
                <a:cubicBezTo>
                  <a:pt x="929" y="309"/>
                  <a:pt x="930" y="310"/>
                  <a:pt x="930" y="311"/>
                </a:cubicBezTo>
                <a:cubicBezTo>
                  <a:pt x="932" y="313"/>
                  <a:pt x="933" y="316"/>
                  <a:pt x="935" y="318"/>
                </a:cubicBezTo>
                <a:cubicBezTo>
                  <a:pt x="938" y="322"/>
                  <a:pt x="941" y="327"/>
                  <a:pt x="943" y="330"/>
                </a:cubicBezTo>
                <a:cubicBezTo>
                  <a:pt x="945" y="333"/>
                  <a:pt x="942" y="327"/>
                  <a:pt x="944" y="330"/>
                </a:cubicBezTo>
                <a:cubicBezTo>
                  <a:pt x="945" y="333"/>
                  <a:pt x="949" y="335"/>
                  <a:pt x="949" y="337"/>
                </a:cubicBezTo>
                <a:cubicBezTo>
                  <a:pt x="948" y="337"/>
                  <a:pt x="943" y="329"/>
                  <a:pt x="944" y="333"/>
                </a:cubicBezTo>
                <a:cubicBezTo>
                  <a:pt x="947" y="337"/>
                  <a:pt x="951" y="338"/>
                  <a:pt x="953" y="344"/>
                </a:cubicBezTo>
                <a:cubicBezTo>
                  <a:pt x="954" y="342"/>
                  <a:pt x="958" y="349"/>
                  <a:pt x="961" y="354"/>
                </a:cubicBezTo>
                <a:cubicBezTo>
                  <a:pt x="961" y="354"/>
                  <a:pt x="961" y="354"/>
                  <a:pt x="961" y="354"/>
                </a:cubicBezTo>
                <a:cubicBezTo>
                  <a:pt x="961" y="355"/>
                  <a:pt x="962" y="357"/>
                  <a:pt x="963" y="359"/>
                </a:cubicBezTo>
                <a:cubicBezTo>
                  <a:pt x="964" y="360"/>
                  <a:pt x="965" y="362"/>
                  <a:pt x="966" y="363"/>
                </a:cubicBezTo>
                <a:cubicBezTo>
                  <a:pt x="966" y="364"/>
                  <a:pt x="967" y="365"/>
                  <a:pt x="967" y="366"/>
                </a:cubicBezTo>
                <a:cubicBezTo>
                  <a:pt x="967" y="366"/>
                  <a:pt x="967" y="366"/>
                  <a:pt x="967" y="366"/>
                </a:cubicBezTo>
                <a:cubicBezTo>
                  <a:pt x="967" y="366"/>
                  <a:pt x="967" y="366"/>
                  <a:pt x="967" y="366"/>
                </a:cubicBezTo>
                <a:cubicBezTo>
                  <a:pt x="968" y="367"/>
                  <a:pt x="969" y="368"/>
                  <a:pt x="969" y="369"/>
                </a:cubicBezTo>
                <a:cubicBezTo>
                  <a:pt x="969" y="368"/>
                  <a:pt x="968" y="367"/>
                  <a:pt x="968" y="366"/>
                </a:cubicBezTo>
                <a:cubicBezTo>
                  <a:pt x="970" y="365"/>
                  <a:pt x="970" y="365"/>
                  <a:pt x="970" y="365"/>
                </a:cubicBezTo>
                <a:cubicBezTo>
                  <a:pt x="969" y="362"/>
                  <a:pt x="967" y="360"/>
                  <a:pt x="965" y="358"/>
                </a:cubicBezTo>
                <a:cubicBezTo>
                  <a:pt x="965" y="357"/>
                  <a:pt x="964" y="356"/>
                  <a:pt x="964" y="356"/>
                </a:cubicBezTo>
                <a:cubicBezTo>
                  <a:pt x="964" y="355"/>
                  <a:pt x="964" y="354"/>
                  <a:pt x="963" y="354"/>
                </a:cubicBezTo>
                <a:cubicBezTo>
                  <a:pt x="964" y="355"/>
                  <a:pt x="965" y="356"/>
                  <a:pt x="965" y="356"/>
                </a:cubicBezTo>
                <a:cubicBezTo>
                  <a:pt x="963" y="351"/>
                  <a:pt x="962" y="354"/>
                  <a:pt x="960" y="349"/>
                </a:cubicBezTo>
                <a:cubicBezTo>
                  <a:pt x="959" y="349"/>
                  <a:pt x="962" y="353"/>
                  <a:pt x="962" y="354"/>
                </a:cubicBezTo>
                <a:cubicBezTo>
                  <a:pt x="962" y="354"/>
                  <a:pt x="962" y="354"/>
                  <a:pt x="962" y="354"/>
                </a:cubicBezTo>
                <a:cubicBezTo>
                  <a:pt x="960" y="351"/>
                  <a:pt x="958" y="348"/>
                  <a:pt x="956" y="345"/>
                </a:cubicBezTo>
                <a:cubicBezTo>
                  <a:pt x="955" y="342"/>
                  <a:pt x="953" y="339"/>
                  <a:pt x="951" y="337"/>
                </a:cubicBezTo>
                <a:cubicBezTo>
                  <a:pt x="953" y="339"/>
                  <a:pt x="953" y="337"/>
                  <a:pt x="954" y="339"/>
                </a:cubicBezTo>
                <a:cubicBezTo>
                  <a:pt x="954" y="340"/>
                  <a:pt x="955" y="341"/>
                  <a:pt x="956" y="342"/>
                </a:cubicBezTo>
                <a:cubicBezTo>
                  <a:pt x="956" y="344"/>
                  <a:pt x="957" y="345"/>
                  <a:pt x="957" y="345"/>
                </a:cubicBezTo>
                <a:cubicBezTo>
                  <a:pt x="959" y="345"/>
                  <a:pt x="965" y="355"/>
                  <a:pt x="968" y="361"/>
                </a:cubicBezTo>
                <a:cubicBezTo>
                  <a:pt x="970" y="362"/>
                  <a:pt x="971" y="367"/>
                  <a:pt x="972" y="369"/>
                </a:cubicBezTo>
                <a:cubicBezTo>
                  <a:pt x="972" y="369"/>
                  <a:pt x="971" y="369"/>
                  <a:pt x="971" y="368"/>
                </a:cubicBezTo>
                <a:cubicBezTo>
                  <a:pt x="971" y="369"/>
                  <a:pt x="971" y="369"/>
                  <a:pt x="972" y="369"/>
                </a:cubicBezTo>
                <a:cubicBezTo>
                  <a:pt x="971" y="371"/>
                  <a:pt x="972" y="373"/>
                  <a:pt x="972" y="374"/>
                </a:cubicBezTo>
                <a:cubicBezTo>
                  <a:pt x="972" y="375"/>
                  <a:pt x="973" y="376"/>
                  <a:pt x="974" y="378"/>
                </a:cubicBezTo>
                <a:cubicBezTo>
                  <a:pt x="974" y="378"/>
                  <a:pt x="974" y="379"/>
                  <a:pt x="974" y="379"/>
                </a:cubicBezTo>
                <a:cubicBezTo>
                  <a:pt x="975" y="379"/>
                  <a:pt x="975" y="380"/>
                  <a:pt x="976" y="380"/>
                </a:cubicBezTo>
                <a:cubicBezTo>
                  <a:pt x="976" y="382"/>
                  <a:pt x="975" y="382"/>
                  <a:pt x="977" y="385"/>
                </a:cubicBezTo>
                <a:cubicBezTo>
                  <a:pt x="977" y="385"/>
                  <a:pt x="976" y="385"/>
                  <a:pt x="976" y="385"/>
                </a:cubicBezTo>
                <a:cubicBezTo>
                  <a:pt x="977" y="387"/>
                  <a:pt x="978" y="392"/>
                  <a:pt x="979" y="393"/>
                </a:cubicBezTo>
                <a:cubicBezTo>
                  <a:pt x="978" y="390"/>
                  <a:pt x="976" y="386"/>
                  <a:pt x="977" y="386"/>
                </a:cubicBezTo>
                <a:cubicBezTo>
                  <a:pt x="978" y="388"/>
                  <a:pt x="979" y="389"/>
                  <a:pt x="979" y="391"/>
                </a:cubicBezTo>
                <a:cubicBezTo>
                  <a:pt x="980" y="390"/>
                  <a:pt x="979" y="387"/>
                  <a:pt x="981" y="391"/>
                </a:cubicBezTo>
                <a:cubicBezTo>
                  <a:pt x="981" y="390"/>
                  <a:pt x="980" y="388"/>
                  <a:pt x="980" y="387"/>
                </a:cubicBezTo>
                <a:cubicBezTo>
                  <a:pt x="980" y="386"/>
                  <a:pt x="980" y="384"/>
                  <a:pt x="979" y="382"/>
                </a:cubicBezTo>
                <a:cubicBezTo>
                  <a:pt x="980" y="384"/>
                  <a:pt x="982" y="386"/>
                  <a:pt x="983" y="388"/>
                </a:cubicBezTo>
                <a:cubicBezTo>
                  <a:pt x="982" y="388"/>
                  <a:pt x="982" y="386"/>
                  <a:pt x="983" y="389"/>
                </a:cubicBezTo>
                <a:cubicBezTo>
                  <a:pt x="984" y="391"/>
                  <a:pt x="983" y="389"/>
                  <a:pt x="984" y="390"/>
                </a:cubicBezTo>
                <a:cubicBezTo>
                  <a:pt x="984" y="391"/>
                  <a:pt x="984" y="392"/>
                  <a:pt x="984" y="392"/>
                </a:cubicBezTo>
                <a:cubicBezTo>
                  <a:pt x="986" y="393"/>
                  <a:pt x="987" y="396"/>
                  <a:pt x="987" y="398"/>
                </a:cubicBezTo>
                <a:cubicBezTo>
                  <a:pt x="988" y="401"/>
                  <a:pt x="989" y="404"/>
                  <a:pt x="990" y="405"/>
                </a:cubicBezTo>
                <a:cubicBezTo>
                  <a:pt x="989" y="403"/>
                  <a:pt x="989" y="402"/>
                  <a:pt x="989" y="403"/>
                </a:cubicBezTo>
                <a:cubicBezTo>
                  <a:pt x="991" y="407"/>
                  <a:pt x="993" y="411"/>
                  <a:pt x="992" y="413"/>
                </a:cubicBezTo>
                <a:cubicBezTo>
                  <a:pt x="994" y="414"/>
                  <a:pt x="993" y="417"/>
                  <a:pt x="995" y="420"/>
                </a:cubicBezTo>
                <a:cubicBezTo>
                  <a:pt x="997" y="421"/>
                  <a:pt x="1002" y="437"/>
                  <a:pt x="1001" y="436"/>
                </a:cubicBezTo>
                <a:cubicBezTo>
                  <a:pt x="1002" y="439"/>
                  <a:pt x="1004" y="441"/>
                  <a:pt x="1004" y="445"/>
                </a:cubicBezTo>
                <a:cubicBezTo>
                  <a:pt x="1006" y="446"/>
                  <a:pt x="1002" y="439"/>
                  <a:pt x="1003" y="437"/>
                </a:cubicBezTo>
                <a:cubicBezTo>
                  <a:pt x="1004" y="440"/>
                  <a:pt x="1006" y="448"/>
                  <a:pt x="1007" y="451"/>
                </a:cubicBezTo>
                <a:cubicBezTo>
                  <a:pt x="1007" y="453"/>
                  <a:pt x="1007" y="455"/>
                  <a:pt x="1006" y="455"/>
                </a:cubicBezTo>
                <a:cubicBezTo>
                  <a:pt x="1007" y="458"/>
                  <a:pt x="1008" y="458"/>
                  <a:pt x="1009" y="460"/>
                </a:cubicBezTo>
                <a:cubicBezTo>
                  <a:pt x="1009" y="458"/>
                  <a:pt x="1008" y="457"/>
                  <a:pt x="1008" y="457"/>
                </a:cubicBezTo>
                <a:cubicBezTo>
                  <a:pt x="1009" y="458"/>
                  <a:pt x="1010" y="461"/>
                  <a:pt x="1010" y="463"/>
                </a:cubicBezTo>
                <a:cubicBezTo>
                  <a:pt x="1010" y="464"/>
                  <a:pt x="1010" y="466"/>
                  <a:pt x="1010" y="467"/>
                </a:cubicBezTo>
                <a:cubicBezTo>
                  <a:pt x="1010" y="467"/>
                  <a:pt x="1010" y="467"/>
                  <a:pt x="1010" y="467"/>
                </a:cubicBezTo>
                <a:cubicBezTo>
                  <a:pt x="1010" y="468"/>
                  <a:pt x="1010" y="468"/>
                  <a:pt x="1010" y="468"/>
                </a:cubicBezTo>
                <a:cubicBezTo>
                  <a:pt x="1010" y="465"/>
                  <a:pt x="1008" y="465"/>
                  <a:pt x="1008" y="466"/>
                </a:cubicBezTo>
                <a:cubicBezTo>
                  <a:pt x="1010" y="467"/>
                  <a:pt x="1011" y="474"/>
                  <a:pt x="1012" y="475"/>
                </a:cubicBezTo>
                <a:cubicBezTo>
                  <a:pt x="1012" y="471"/>
                  <a:pt x="1011" y="473"/>
                  <a:pt x="1010" y="469"/>
                </a:cubicBezTo>
                <a:cubicBezTo>
                  <a:pt x="1011" y="468"/>
                  <a:pt x="1011" y="468"/>
                  <a:pt x="1011" y="468"/>
                </a:cubicBezTo>
                <a:cubicBezTo>
                  <a:pt x="1011" y="469"/>
                  <a:pt x="1012" y="471"/>
                  <a:pt x="1012" y="471"/>
                </a:cubicBezTo>
                <a:cubicBezTo>
                  <a:pt x="1013" y="474"/>
                  <a:pt x="1014" y="476"/>
                  <a:pt x="1015" y="479"/>
                </a:cubicBezTo>
                <a:cubicBezTo>
                  <a:pt x="1014" y="479"/>
                  <a:pt x="1014" y="476"/>
                  <a:pt x="1013" y="477"/>
                </a:cubicBezTo>
                <a:cubicBezTo>
                  <a:pt x="1014" y="481"/>
                  <a:pt x="1014" y="479"/>
                  <a:pt x="1015" y="481"/>
                </a:cubicBezTo>
                <a:cubicBezTo>
                  <a:pt x="1015" y="483"/>
                  <a:pt x="1015" y="486"/>
                  <a:pt x="1015" y="486"/>
                </a:cubicBezTo>
                <a:cubicBezTo>
                  <a:pt x="1018" y="494"/>
                  <a:pt x="1018" y="500"/>
                  <a:pt x="1020" y="512"/>
                </a:cubicBezTo>
                <a:cubicBezTo>
                  <a:pt x="1021" y="513"/>
                  <a:pt x="1019" y="506"/>
                  <a:pt x="1020" y="506"/>
                </a:cubicBezTo>
                <a:cubicBezTo>
                  <a:pt x="1021" y="511"/>
                  <a:pt x="1022" y="517"/>
                  <a:pt x="1023" y="523"/>
                </a:cubicBezTo>
                <a:cubicBezTo>
                  <a:pt x="1024" y="528"/>
                  <a:pt x="1025" y="534"/>
                  <a:pt x="1026" y="540"/>
                </a:cubicBezTo>
                <a:cubicBezTo>
                  <a:pt x="1025" y="540"/>
                  <a:pt x="1025" y="538"/>
                  <a:pt x="1025" y="538"/>
                </a:cubicBezTo>
                <a:cubicBezTo>
                  <a:pt x="1027" y="544"/>
                  <a:pt x="1025" y="549"/>
                  <a:pt x="1026" y="550"/>
                </a:cubicBezTo>
                <a:cubicBezTo>
                  <a:pt x="1026" y="554"/>
                  <a:pt x="1026" y="559"/>
                  <a:pt x="1026" y="564"/>
                </a:cubicBezTo>
                <a:cubicBezTo>
                  <a:pt x="1026" y="569"/>
                  <a:pt x="1026" y="575"/>
                  <a:pt x="1026" y="581"/>
                </a:cubicBezTo>
                <a:cubicBezTo>
                  <a:pt x="1026" y="583"/>
                  <a:pt x="1026" y="584"/>
                  <a:pt x="1026" y="586"/>
                </a:cubicBezTo>
                <a:cubicBezTo>
                  <a:pt x="1026" y="587"/>
                  <a:pt x="1026" y="589"/>
                  <a:pt x="1026" y="590"/>
                </a:cubicBezTo>
                <a:cubicBezTo>
                  <a:pt x="1025" y="593"/>
                  <a:pt x="1025" y="596"/>
                  <a:pt x="1025" y="598"/>
                </a:cubicBezTo>
                <a:cubicBezTo>
                  <a:pt x="1024" y="603"/>
                  <a:pt x="1024" y="608"/>
                  <a:pt x="1023" y="611"/>
                </a:cubicBezTo>
                <a:cubicBezTo>
                  <a:pt x="1022" y="619"/>
                  <a:pt x="1023" y="629"/>
                  <a:pt x="1020" y="634"/>
                </a:cubicBezTo>
                <a:cubicBezTo>
                  <a:pt x="1020" y="638"/>
                  <a:pt x="1018" y="648"/>
                  <a:pt x="1018" y="652"/>
                </a:cubicBezTo>
                <a:cubicBezTo>
                  <a:pt x="1018" y="650"/>
                  <a:pt x="1019" y="651"/>
                  <a:pt x="1018" y="653"/>
                </a:cubicBezTo>
                <a:cubicBezTo>
                  <a:pt x="1016" y="660"/>
                  <a:pt x="1015" y="666"/>
                  <a:pt x="1014" y="673"/>
                </a:cubicBezTo>
                <a:cubicBezTo>
                  <a:pt x="1014" y="676"/>
                  <a:pt x="1013" y="679"/>
                  <a:pt x="1012" y="682"/>
                </a:cubicBezTo>
                <a:cubicBezTo>
                  <a:pt x="1012" y="684"/>
                  <a:pt x="1011" y="686"/>
                  <a:pt x="1011" y="688"/>
                </a:cubicBezTo>
                <a:cubicBezTo>
                  <a:pt x="1010" y="690"/>
                  <a:pt x="1010" y="692"/>
                  <a:pt x="1009" y="694"/>
                </a:cubicBezTo>
                <a:cubicBezTo>
                  <a:pt x="1011" y="694"/>
                  <a:pt x="1012" y="682"/>
                  <a:pt x="1013" y="684"/>
                </a:cubicBezTo>
                <a:cubicBezTo>
                  <a:pt x="1015" y="679"/>
                  <a:pt x="1016" y="676"/>
                  <a:pt x="1017" y="673"/>
                </a:cubicBezTo>
                <a:cubicBezTo>
                  <a:pt x="1018" y="670"/>
                  <a:pt x="1019" y="667"/>
                  <a:pt x="1019" y="662"/>
                </a:cubicBezTo>
                <a:cubicBezTo>
                  <a:pt x="1019" y="663"/>
                  <a:pt x="1019" y="665"/>
                  <a:pt x="1019" y="665"/>
                </a:cubicBezTo>
                <a:cubicBezTo>
                  <a:pt x="1019" y="664"/>
                  <a:pt x="1019" y="663"/>
                  <a:pt x="1020" y="663"/>
                </a:cubicBezTo>
                <a:cubicBezTo>
                  <a:pt x="1019" y="668"/>
                  <a:pt x="1018" y="671"/>
                  <a:pt x="1019" y="672"/>
                </a:cubicBezTo>
                <a:cubicBezTo>
                  <a:pt x="1020" y="665"/>
                  <a:pt x="1022" y="656"/>
                  <a:pt x="1024" y="649"/>
                </a:cubicBezTo>
                <a:cubicBezTo>
                  <a:pt x="1025" y="651"/>
                  <a:pt x="1021" y="664"/>
                  <a:pt x="1021" y="665"/>
                </a:cubicBezTo>
                <a:cubicBezTo>
                  <a:pt x="1022" y="662"/>
                  <a:pt x="1023" y="659"/>
                  <a:pt x="1024" y="656"/>
                </a:cubicBezTo>
                <a:cubicBezTo>
                  <a:pt x="1025" y="653"/>
                  <a:pt x="1026" y="650"/>
                  <a:pt x="1026" y="646"/>
                </a:cubicBezTo>
                <a:cubicBezTo>
                  <a:pt x="1027" y="650"/>
                  <a:pt x="1027" y="643"/>
                  <a:pt x="1027" y="644"/>
                </a:cubicBezTo>
                <a:cubicBezTo>
                  <a:pt x="1027" y="648"/>
                  <a:pt x="1027" y="650"/>
                  <a:pt x="1026" y="653"/>
                </a:cubicBezTo>
                <a:cubicBezTo>
                  <a:pt x="1025" y="656"/>
                  <a:pt x="1024" y="661"/>
                  <a:pt x="1024" y="664"/>
                </a:cubicBezTo>
                <a:cubicBezTo>
                  <a:pt x="1024" y="667"/>
                  <a:pt x="1024" y="672"/>
                  <a:pt x="1022" y="674"/>
                </a:cubicBezTo>
                <a:cubicBezTo>
                  <a:pt x="1023" y="674"/>
                  <a:pt x="1023" y="673"/>
                  <a:pt x="1023" y="673"/>
                </a:cubicBezTo>
                <a:cubicBezTo>
                  <a:pt x="1023" y="676"/>
                  <a:pt x="1022" y="678"/>
                  <a:pt x="1022" y="679"/>
                </a:cubicBezTo>
                <a:cubicBezTo>
                  <a:pt x="1021" y="679"/>
                  <a:pt x="1021" y="679"/>
                  <a:pt x="1021" y="679"/>
                </a:cubicBezTo>
                <a:cubicBezTo>
                  <a:pt x="1020" y="685"/>
                  <a:pt x="1020" y="688"/>
                  <a:pt x="1020" y="692"/>
                </a:cubicBezTo>
                <a:cubicBezTo>
                  <a:pt x="1019" y="693"/>
                  <a:pt x="1018" y="697"/>
                  <a:pt x="1017" y="701"/>
                </a:cubicBezTo>
                <a:cubicBezTo>
                  <a:pt x="1016" y="704"/>
                  <a:pt x="1015" y="708"/>
                  <a:pt x="1015" y="709"/>
                </a:cubicBezTo>
                <a:cubicBezTo>
                  <a:pt x="1017" y="703"/>
                  <a:pt x="1018" y="696"/>
                  <a:pt x="1021" y="693"/>
                </a:cubicBezTo>
                <a:cubicBezTo>
                  <a:pt x="1022" y="686"/>
                  <a:pt x="1025" y="678"/>
                  <a:pt x="1026" y="672"/>
                </a:cubicBezTo>
                <a:cubicBezTo>
                  <a:pt x="1028" y="665"/>
                  <a:pt x="1029" y="658"/>
                  <a:pt x="1030" y="654"/>
                </a:cubicBezTo>
                <a:cubicBezTo>
                  <a:pt x="1031" y="648"/>
                  <a:pt x="1032" y="640"/>
                  <a:pt x="1033" y="636"/>
                </a:cubicBezTo>
                <a:cubicBezTo>
                  <a:pt x="1034" y="631"/>
                  <a:pt x="1034" y="623"/>
                  <a:pt x="1035" y="620"/>
                </a:cubicBezTo>
                <a:cubicBezTo>
                  <a:pt x="1035" y="623"/>
                  <a:pt x="1035" y="627"/>
                  <a:pt x="1034" y="630"/>
                </a:cubicBezTo>
                <a:cubicBezTo>
                  <a:pt x="1034" y="633"/>
                  <a:pt x="1035" y="629"/>
                  <a:pt x="1035" y="631"/>
                </a:cubicBezTo>
                <a:cubicBezTo>
                  <a:pt x="1030" y="657"/>
                  <a:pt x="1025" y="684"/>
                  <a:pt x="1018" y="710"/>
                </a:cubicBezTo>
                <a:cubicBezTo>
                  <a:pt x="1011" y="734"/>
                  <a:pt x="1002" y="757"/>
                  <a:pt x="991" y="779"/>
                </a:cubicBezTo>
                <a:cubicBezTo>
                  <a:pt x="991" y="779"/>
                  <a:pt x="991" y="779"/>
                  <a:pt x="991" y="779"/>
                </a:cubicBezTo>
                <a:cubicBezTo>
                  <a:pt x="989" y="780"/>
                  <a:pt x="986" y="786"/>
                  <a:pt x="987" y="788"/>
                </a:cubicBezTo>
                <a:cubicBezTo>
                  <a:pt x="986" y="788"/>
                  <a:pt x="986" y="789"/>
                  <a:pt x="986" y="789"/>
                </a:cubicBezTo>
                <a:cubicBezTo>
                  <a:pt x="987" y="790"/>
                  <a:pt x="985" y="793"/>
                  <a:pt x="983" y="797"/>
                </a:cubicBezTo>
                <a:cubicBezTo>
                  <a:pt x="981" y="801"/>
                  <a:pt x="978" y="806"/>
                  <a:pt x="976" y="808"/>
                </a:cubicBezTo>
                <a:cubicBezTo>
                  <a:pt x="976" y="811"/>
                  <a:pt x="971" y="816"/>
                  <a:pt x="971" y="817"/>
                </a:cubicBezTo>
                <a:cubicBezTo>
                  <a:pt x="973" y="815"/>
                  <a:pt x="977" y="809"/>
                  <a:pt x="978" y="809"/>
                </a:cubicBezTo>
                <a:cubicBezTo>
                  <a:pt x="978" y="810"/>
                  <a:pt x="980" y="808"/>
                  <a:pt x="978" y="810"/>
                </a:cubicBezTo>
                <a:cubicBezTo>
                  <a:pt x="972" y="822"/>
                  <a:pt x="966" y="827"/>
                  <a:pt x="964" y="833"/>
                </a:cubicBezTo>
                <a:cubicBezTo>
                  <a:pt x="965" y="830"/>
                  <a:pt x="968" y="828"/>
                  <a:pt x="970" y="825"/>
                </a:cubicBezTo>
                <a:cubicBezTo>
                  <a:pt x="970" y="824"/>
                  <a:pt x="971" y="824"/>
                  <a:pt x="972" y="823"/>
                </a:cubicBezTo>
                <a:cubicBezTo>
                  <a:pt x="972" y="824"/>
                  <a:pt x="971" y="826"/>
                  <a:pt x="973" y="827"/>
                </a:cubicBezTo>
                <a:cubicBezTo>
                  <a:pt x="975" y="824"/>
                  <a:pt x="974" y="823"/>
                  <a:pt x="974" y="821"/>
                </a:cubicBezTo>
                <a:cubicBezTo>
                  <a:pt x="976" y="818"/>
                  <a:pt x="978" y="818"/>
                  <a:pt x="978" y="816"/>
                </a:cubicBezTo>
                <a:cubicBezTo>
                  <a:pt x="978" y="816"/>
                  <a:pt x="978" y="816"/>
                  <a:pt x="979" y="815"/>
                </a:cubicBezTo>
                <a:cubicBezTo>
                  <a:pt x="978" y="815"/>
                  <a:pt x="978" y="815"/>
                  <a:pt x="979" y="813"/>
                </a:cubicBezTo>
                <a:cubicBezTo>
                  <a:pt x="979" y="814"/>
                  <a:pt x="979" y="814"/>
                  <a:pt x="979" y="814"/>
                </a:cubicBezTo>
                <a:cubicBezTo>
                  <a:pt x="980" y="813"/>
                  <a:pt x="982" y="811"/>
                  <a:pt x="984" y="808"/>
                </a:cubicBezTo>
                <a:cubicBezTo>
                  <a:pt x="983" y="807"/>
                  <a:pt x="983" y="807"/>
                  <a:pt x="982" y="807"/>
                </a:cubicBezTo>
                <a:cubicBezTo>
                  <a:pt x="983" y="806"/>
                  <a:pt x="984" y="805"/>
                  <a:pt x="984" y="805"/>
                </a:cubicBezTo>
                <a:cubicBezTo>
                  <a:pt x="984" y="805"/>
                  <a:pt x="985" y="806"/>
                  <a:pt x="985" y="806"/>
                </a:cubicBezTo>
                <a:cubicBezTo>
                  <a:pt x="985" y="806"/>
                  <a:pt x="985" y="806"/>
                  <a:pt x="985" y="805"/>
                </a:cubicBezTo>
                <a:cubicBezTo>
                  <a:pt x="984" y="809"/>
                  <a:pt x="980" y="816"/>
                  <a:pt x="979" y="819"/>
                </a:cubicBezTo>
                <a:cubicBezTo>
                  <a:pt x="980" y="819"/>
                  <a:pt x="982" y="817"/>
                  <a:pt x="984" y="813"/>
                </a:cubicBezTo>
                <a:cubicBezTo>
                  <a:pt x="985" y="811"/>
                  <a:pt x="986" y="810"/>
                  <a:pt x="987" y="808"/>
                </a:cubicBezTo>
                <a:cubicBezTo>
                  <a:pt x="989" y="806"/>
                  <a:pt x="990" y="804"/>
                  <a:pt x="991" y="801"/>
                </a:cubicBezTo>
                <a:cubicBezTo>
                  <a:pt x="994" y="797"/>
                  <a:pt x="997" y="792"/>
                  <a:pt x="999" y="787"/>
                </a:cubicBezTo>
                <a:cubicBezTo>
                  <a:pt x="1001" y="784"/>
                  <a:pt x="1002" y="782"/>
                  <a:pt x="1003" y="779"/>
                </a:cubicBezTo>
                <a:cubicBezTo>
                  <a:pt x="1004" y="776"/>
                  <a:pt x="1005" y="774"/>
                  <a:pt x="1006" y="771"/>
                </a:cubicBezTo>
                <a:cubicBezTo>
                  <a:pt x="1008" y="766"/>
                  <a:pt x="1011" y="762"/>
                  <a:pt x="1012" y="758"/>
                </a:cubicBezTo>
                <a:cubicBezTo>
                  <a:pt x="1013" y="756"/>
                  <a:pt x="1014" y="757"/>
                  <a:pt x="1015" y="754"/>
                </a:cubicBezTo>
                <a:cubicBezTo>
                  <a:pt x="1016" y="752"/>
                  <a:pt x="1016" y="749"/>
                  <a:pt x="1018" y="746"/>
                </a:cubicBezTo>
                <a:cubicBezTo>
                  <a:pt x="1018" y="745"/>
                  <a:pt x="1019" y="743"/>
                  <a:pt x="1019" y="742"/>
                </a:cubicBezTo>
                <a:cubicBezTo>
                  <a:pt x="1020" y="741"/>
                  <a:pt x="1020" y="739"/>
                  <a:pt x="1021" y="738"/>
                </a:cubicBezTo>
                <a:cubicBezTo>
                  <a:pt x="1023" y="732"/>
                  <a:pt x="1025" y="726"/>
                  <a:pt x="1027" y="722"/>
                </a:cubicBezTo>
                <a:cubicBezTo>
                  <a:pt x="1029" y="715"/>
                  <a:pt x="1031" y="710"/>
                  <a:pt x="1033" y="703"/>
                </a:cubicBezTo>
                <a:cubicBezTo>
                  <a:pt x="1033" y="703"/>
                  <a:pt x="1033" y="700"/>
                  <a:pt x="1034" y="697"/>
                </a:cubicBezTo>
                <a:cubicBezTo>
                  <a:pt x="1034" y="699"/>
                  <a:pt x="1035" y="697"/>
                  <a:pt x="1035" y="697"/>
                </a:cubicBezTo>
                <a:cubicBezTo>
                  <a:pt x="1035" y="700"/>
                  <a:pt x="1034" y="703"/>
                  <a:pt x="1034" y="704"/>
                </a:cubicBezTo>
                <a:cubicBezTo>
                  <a:pt x="1034" y="703"/>
                  <a:pt x="1035" y="699"/>
                  <a:pt x="1036" y="700"/>
                </a:cubicBezTo>
                <a:cubicBezTo>
                  <a:pt x="1034" y="707"/>
                  <a:pt x="1034" y="710"/>
                  <a:pt x="1032" y="716"/>
                </a:cubicBezTo>
                <a:cubicBezTo>
                  <a:pt x="1033" y="714"/>
                  <a:pt x="1034" y="715"/>
                  <a:pt x="1034" y="711"/>
                </a:cubicBezTo>
                <a:cubicBezTo>
                  <a:pt x="1034" y="709"/>
                  <a:pt x="1035" y="705"/>
                  <a:pt x="1036" y="701"/>
                </a:cubicBezTo>
                <a:cubicBezTo>
                  <a:pt x="1037" y="698"/>
                  <a:pt x="1037" y="694"/>
                  <a:pt x="1036" y="693"/>
                </a:cubicBezTo>
                <a:cubicBezTo>
                  <a:pt x="1037" y="690"/>
                  <a:pt x="1039" y="689"/>
                  <a:pt x="1039" y="691"/>
                </a:cubicBezTo>
                <a:cubicBezTo>
                  <a:pt x="1040" y="687"/>
                  <a:pt x="1042" y="682"/>
                  <a:pt x="1043" y="677"/>
                </a:cubicBezTo>
                <a:cubicBezTo>
                  <a:pt x="1044" y="672"/>
                  <a:pt x="1045" y="667"/>
                  <a:pt x="1046" y="663"/>
                </a:cubicBezTo>
                <a:cubicBezTo>
                  <a:pt x="1047" y="663"/>
                  <a:pt x="1046" y="667"/>
                  <a:pt x="1047" y="668"/>
                </a:cubicBezTo>
                <a:cubicBezTo>
                  <a:pt x="1048" y="661"/>
                  <a:pt x="1047" y="669"/>
                  <a:pt x="1048" y="669"/>
                </a:cubicBezTo>
                <a:cubicBezTo>
                  <a:pt x="1048" y="667"/>
                  <a:pt x="1049" y="663"/>
                  <a:pt x="1049" y="658"/>
                </a:cubicBezTo>
                <a:cubicBezTo>
                  <a:pt x="1050" y="656"/>
                  <a:pt x="1050" y="654"/>
                  <a:pt x="1050" y="652"/>
                </a:cubicBezTo>
                <a:cubicBezTo>
                  <a:pt x="1051" y="650"/>
                  <a:pt x="1051" y="648"/>
                  <a:pt x="1051" y="646"/>
                </a:cubicBezTo>
                <a:cubicBezTo>
                  <a:pt x="1057" y="619"/>
                  <a:pt x="1059" y="589"/>
                  <a:pt x="1059" y="560"/>
                </a:cubicBezTo>
                <a:cubicBezTo>
                  <a:pt x="1058" y="546"/>
                  <a:pt x="1057" y="533"/>
                  <a:pt x="1056" y="520"/>
                </a:cubicBezTo>
                <a:cubicBezTo>
                  <a:pt x="1058" y="520"/>
                  <a:pt x="1060" y="519"/>
                  <a:pt x="1060" y="519"/>
                </a:cubicBezTo>
                <a:cubicBezTo>
                  <a:pt x="1058" y="518"/>
                  <a:pt x="1057" y="517"/>
                  <a:pt x="1055" y="516"/>
                </a:cubicBezTo>
                <a:cubicBezTo>
                  <a:pt x="1054" y="502"/>
                  <a:pt x="1052" y="489"/>
                  <a:pt x="1050" y="476"/>
                </a:cubicBezTo>
                <a:cubicBezTo>
                  <a:pt x="1049" y="475"/>
                  <a:pt x="1049" y="473"/>
                  <a:pt x="1049" y="472"/>
                </a:cubicBezTo>
                <a:cubicBezTo>
                  <a:pt x="1049" y="472"/>
                  <a:pt x="1050" y="472"/>
                  <a:pt x="1050" y="473"/>
                </a:cubicBezTo>
                <a:cubicBezTo>
                  <a:pt x="1049" y="474"/>
                  <a:pt x="1051" y="476"/>
                  <a:pt x="1052" y="476"/>
                </a:cubicBezTo>
                <a:cubicBezTo>
                  <a:pt x="1052" y="474"/>
                  <a:pt x="1050" y="465"/>
                  <a:pt x="1047" y="466"/>
                </a:cubicBezTo>
                <a:cubicBezTo>
                  <a:pt x="1047" y="467"/>
                  <a:pt x="1048" y="467"/>
                  <a:pt x="1048" y="468"/>
                </a:cubicBezTo>
                <a:cubicBezTo>
                  <a:pt x="1047" y="467"/>
                  <a:pt x="1047" y="466"/>
                  <a:pt x="1047" y="465"/>
                </a:cubicBezTo>
                <a:cubicBezTo>
                  <a:pt x="1046" y="461"/>
                  <a:pt x="1045" y="457"/>
                  <a:pt x="1044" y="454"/>
                </a:cubicBezTo>
                <a:cubicBezTo>
                  <a:pt x="1043" y="450"/>
                  <a:pt x="1042" y="447"/>
                  <a:pt x="1041" y="444"/>
                </a:cubicBezTo>
                <a:cubicBezTo>
                  <a:pt x="1040" y="441"/>
                  <a:pt x="1039" y="438"/>
                  <a:pt x="1039" y="435"/>
                </a:cubicBezTo>
                <a:cubicBezTo>
                  <a:pt x="1036" y="429"/>
                  <a:pt x="1031" y="417"/>
                  <a:pt x="1030" y="412"/>
                </a:cubicBezTo>
                <a:cubicBezTo>
                  <a:pt x="1029" y="411"/>
                  <a:pt x="1029" y="409"/>
                  <a:pt x="1028" y="407"/>
                </a:cubicBezTo>
                <a:cubicBezTo>
                  <a:pt x="1027" y="406"/>
                  <a:pt x="1026" y="403"/>
                  <a:pt x="1025" y="401"/>
                </a:cubicBezTo>
                <a:cubicBezTo>
                  <a:pt x="1024" y="397"/>
                  <a:pt x="1022" y="394"/>
                  <a:pt x="1021" y="391"/>
                </a:cubicBezTo>
                <a:cubicBezTo>
                  <a:pt x="1021" y="391"/>
                  <a:pt x="1021" y="390"/>
                  <a:pt x="1020" y="389"/>
                </a:cubicBezTo>
                <a:cubicBezTo>
                  <a:pt x="1021" y="389"/>
                  <a:pt x="1021" y="390"/>
                  <a:pt x="1021" y="391"/>
                </a:cubicBezTo>
                <a:cubicBezTo>
                  <a:pt x="1022" y="393"/>
                  <a:pt x="1021" y="388"/>
                  <a:pt x="1021" y="387"/>
                </a:cubicBezTo>
                <a:cubicBezTo>
                  <a:pt x="1024" y="396"/>
                  <a:pt x="1026" y="402"/>
                  <a:pt x="1028" y="403"/>
                </a:cubicBezTo>
                <a:cubicBezTo>
                  <a:pt x="1028" y="404"/>
                  <a:pt x="1029" y="405"/>
                  <a:pt x="1029" y="406"/>
                </a:cubicBezTo>
                <a:cubicBezTo>
                  <a:pt x="1028" y="406"/>
                  <a:pt x="1028" y="404"/>
                  <a:pt x="1028" y="404"/>
                </a:cubicBezTo>
                <a:cubicBezTo>
                  <a:pt x="1030" y="411"/>
                  <a:pt x="1029" y="402"/>
                  <a:pt x="1031" y="408"/>
                </a:cubicBezTo>
                <a:cubicBezTo>
                  <a:pt x="1030" y="409"/>
                  <a:pt x="1033" y="415"/>
                  <a:pt x="1031" y="415"/>
                </a:cubicBezTo>
                <a:cubicBezTo>
                  <a:pt x="1030" y="411"/>
                  <a:pt x="1031" y="410"/>
                  <a:pt x="1029" y="410"/>
                </a:cubicBezTo>
                <a:cubicBezTo>
                  <a:pt x="1031" y="414"/>
                  <a:pt x="1033" y="419"/>
                  <a:pt x="1034" y="423"/>
                </a:cubicBezTo>
                <a:cubicBezTo>
                  <a:pt x="1035" y="426"/>
                  <a:pt x="1037" y="430"/>
                  <a:pt x="1037" y="432"/>
                </a:cubicBezTo>
                <a:cubicBezTo>
                  <a:pt x="1037" y="431"/>
                  <a:pt x="1037" y="430"/>
                  <a:pt x="1037" y="429"/>
                </a:cubicBezTo>
                <a:cubicBezTo>
                  <a:pt x="1036" y="427"/>
                  <a:pt x="1036" y="426"/>
                  <a:pt x="1035" y="425"/>
                </a:cubicBezTo>
                <a:cubicBezTo>
                  <a:pt x="1034" y="422"/>
                  <a:pt x="1033" y="419"/>
                  <a:pt x="1032" y="417"/>
                </a:cubicBezTo>
                <a:cubicBezTo>
                  <a:pt x="1032" y="415"/>
                  <a:pt x="1033" y="415"/>
                  <a:pt x="1033" y="414"/>
                </a:cubicBezTo>
                <a:cubicBezTo>
                  <a:pt x="1032" y="411"/>
                  <a:pt x="1031" y="409"/>
                  <a:pt x="1031" y="406"/>
                </a:cubicBezTo>
                <a:cubicBezTo>
                  <a:pt x="1030" y="404"/>
                  <a:pt x="1029" y="402"/>
                  <a:pt x="1029" y="400"/>
                </a:cubicBezTo>
                <a:cubicBezTo>
                  <a:pt x="1032" y="407"/>
                  <a:pt x="1033" y="410"/>
                  <a:pt x="1033" y="412"/>
                </a:cubicBezTo>
                <a:cubicBezTo>
                  <a:pt x="1034" y="415"/>
                  <a:pt x="1034" y="416"/>
                  <a:pt x="1035" y="421"/>
                </a:cubicBezTo>
                <a:cubicBezTo>
                  <a:pt x="1035" y="421"/>
                  <a:pt x="1035" y="420"/>
                  <a:pt x="1036" y="421"/>
                </a:cubicBezTo>
                <a:cubicBezTo>
                  <a:pt x="1037" y="424"/>
                  <a:pt x="1038" y="427"/>
                  <a:pt x="1038" y="429"/>
                </a:cubicBezTo>
                <a:cubicBezTo>
                  <a:pt x="1039" y="431"/>
                  <a:pt x="1040" y="434"/>
                  <a:pt x="1041" y="437"/>
                </a:cubicBezTo>
                <a:cubicBezTo>
                  <a:pt x="1041" y="439"/>
                  <a:pt x="1042" y="447"/>
                  <a:pt x="1043" y="446"/>
                </a:cubicBezTo>
                <a:cubicBezTo>
                  <a:pt x="1042" y="442"/>
                  <a:pt x="1041" y="437"/>
                  <a:pt x="1041" y="435"/>
                </a:cubicBezTo>
                <a:cubicBezTo>
                  <a:pt x="1039" y="426"/>
                  <a:pt x="1035" y="422"/>
                  <a:pt x="1035" y="416"/>
                </a:cubicBezTo>
                <a:cubicBezTo>
                  <a:pt x="1036" y="420"/>
                  <a:pt x="1038" y="423"/>
                  <a:pt x="1039" y="425"/>
                </a:cubicBezTo>
                <a:cubicBezTo>
                  <a:pt x="1037" y="420"/>
                  <a:pt x="1037" y="422"/>
                  <a:pt x="1035" y="417"/>
                </a:cubicBezTo>
                <a:cubicBezTo>
                  <a:pt x="1036" y="417"/>
                  <a:pt x="1036" y="418"/>
                  <a:pt x="1037" y="418"/>
                </a:cubicBezTo>
                <a:cubicBezTo>
                  <a:pt x="1035" y="414"/>
                  <a:pt x="1031" y="405"/>
                  <a:pt x="1032" y="403"/>
                </a:cubicBezTo>
                <a:cubicBezTo>
                  <a:pt x="1033" y="405"/>
                  <a:pt x="1033" y="407"/>
                  <a:pt x="1034" y="409"/>
                </a:cubicBezTo>
                <a:cubicBezTo>
                  <a:pt x="1035" y="411"/>
                  <a:pt x="1036" y="413"/>
                  <a:pt x="1036" y="415"/>
                </a:cubicBezTo>
                <a:cubicBezTo>
                  <a:pt x="1038" y="418"/>
                  <a:pt x="1039" y="422"/>
                  <a:pt x="1040" y="425"/>
                </a:cubicBezTo>
                <a:cubicBezTo>
                  <a:pt x="1040" y="425"/>
                  <a:pt x="1040" y="426"/>
                  <a:pt x="1040" y="426"/>
                </a:cubicBezTo>
                <a:cubicBezTo>
                  <a:pt x="1041" y="426"/>
                  <a:pt x="1041" y="426"/>
                  <a:pt x="1041" y="426"/>
                </a:cubicBezTo>
                <a:cubicBezTo>
                  <a:pt x="1039" y="416"/>
                  <a:pt x="1035" y="413"/>
                  <a:pt x="1035" y="406"/>
                </a:cubicBezTo>
                <a:cubicBezTo>
                  <a:pt x="1036" y="411"/>
                  <a:pt x="1038" y="415"/>
                  <a:pt x="1039" y="419"/>
                </a:cubicBezTo>
                <a:cubicBezTo>
                  <a:pt x="1040" y="419"/>
                  <a:pt x="1041" y="422"/>
                  <a:pt x="1043" y="426"/>
                </a:cubicBezTo>
                <a:cubicBezTo>
                  <a:pt x="1044" y="429"/>
                  <a:pt x="1045" y="433"/>
                  <a:pt x="1046" y="436"/>
                </a:cubicBezTo>
                <a:cubicBezTo>
                  <a:pt x="1045" y="432"/>
                  <a:pt x="1044" y="429"/>
                  <a:pt x="1043" y="425"/>
                </a:cubicBezTo>
                <a:cubicBezTo>
                  <a:pt x="1042" y="422"/>
                  <a:pt x="1041" y="419"/>
                  <a:pt x="1039" y="416"/>
                </a:cubicBezTo>
                <a:cubicBezTo>
                  <a:pt x="1037" y="410"/>
                  <a:pt x="1034" y="404"/>
                  <a:pt x="1031" y="398"/>
                </a:cubicBezTo>
                <a:cubicBezTo>
                  <a:pt x="1032" y="397"/>
                  <a:pt x="1035" y="405"/>
                  <a:pt x="1034" y="400"/>
                </a:cubicBezTo>
                <a:cubicBezTo>
                  <a:pt x="1028" y="387"/>
                  <a:pt x="1022" y="367"/>
                  <a:pt x="1015" y="354"/>
                </a:cubicBezTo>
                <a:cubicBezTo>
                  <a:pt x="1019" y="360"/>
                  <a:pt x="1021" y="365"/>
                  <a:pt x="1024" y="371"/>
                </a:cubicBezTo>
                <a:cubicBezTo>
                  <a:pt x="1026" y="376"/>
                  <a:pt x="1029" y="381"/>
                  <a:pt x="1030" y="386"/>
                </a:cubicBezTo>
                <a:cubicBezTo>
                  <a:pt x="1032" y="389"/>
                  <a:pt x="1030" y="383"/>
                  <a:pt x="1031" y="387"/>
                </a:cubicBezTo>
                <a:cubicBezTo>
                  <a:pt x="1033" y="391"/>
                  <a:pt x="1035" y="398"/>
                  <a:pt x="1038" y="404"/>
                </a:cubicBezTo>
                <a:cubicBezTo>
                  <a:pt x="1040" y="411"/>
                  <a:pt x="1043" y="419"/>
                  <a:pt x="1046" y="425"/>
                </a:cubicBezTo>
                <a:cubicBezTo>
                  <a:pt x="1045" y="425"/>
                  <a:pt x="1045" y="424"/>
                  <a:pt x="1045" y="426"/>
                </a:cubicBezTo>
                <a:cubicBezTo>
                  <a:pt x="1047" y="429"/>
                  <a:pt x="1048" y="433"/>
                  <a:pt x="1050" y="438"/>
                </a:cubicBezTo>
                <a:cubicBezTo>
                  <a:pt x="1051" y="443"/>
                  <a:pt x="1052" y="448"/>
                  <a:pt x="1053" y="451"/>
                </a:cubicBezTo>
                <a:cubicBezTo>
                  <a:pt x="1053" y="450"/>
                  <a:pt x="1053" y="449"/>
                  <a:pt x="1053" y="449"/>
                </a:cubicBezTo>
                <a:cubicBezTo>
                  <a:pt x="1053" y="451"/>
                  <a:pt x="1054" y="453"/>
                  <a:pt x="1054" y="456"/>
                </a:cubicBezTo>
                <a:cubicBezTo>
                  <a:pt x="1054" y="454"/>
                  <a:pt x="1053" y="453"/>
                  <a:pt x="1053" y="453"/>
                </a:cubicBezTo>
                <a:cubicBezTo>
                  <a:pt x="1053" y="457"/>
                  <a:pt x="1055" y="466"/>
                  <a:pt x="1056" y="464"/>
                </a:cubicBezTo>
                <a:cubicBezTo>
                  <a:pt x="1059" y="477"/>
                  <a:pt x="1062" y="491"/>
                  <a:pt x="1064" y="502"/>
                </a:cubicBezTo>
                <a:cubicBezTo>
                  <a:pt x="1063" y="502"/>
                  <a:pt x="1063" y="502"/>
                  <a:pt x="1063" y="502"/>
                </a:cubicBezTo>
                <a:cubicBezTo>
                  <a:pt x="1067" y="519"/>
                  <a:pt x="1069" y="545"/>
                  <a:pt x="1069" y="565"/>
                </a:cubicBezTo>
                <a:cubicBezTo>
                  <a:pt x="1069" y="564"/>
                  <a:pt x="1069" y="565"/>
                  <a:pt x="1069" y="568"/>
                </a:cubicBezTo>
                <a:cubicBezTo>
                  <a:pt x="1069" y="592"/>
                  <a:pt x="1068" y="618"/>
                  <a:pt x="1064" y="644"/>
                </a:cubicBezTo>
                <a:cubicBezTo>
                  <a:pt x="1064" y="647"/>
                  <a:pt x="1063" y="650"/>
                  <a:pt x="1063" y="653"/>
                </a:cubicBezTo>
                <a:cubicBezTo>
                  <a:pt x="1063" y="655"/>
                  <a:pt x="1062" y="657"/>
                  <a:pt x="1062" y="658"/>
                </a:cubicBezTo>
                <a:cubicBezTo>
                  <a:pt x="1061" y="663"/>
                  <a:pt x="1061" y="663"/>
                  <a:pt x="1061" y="663"/>
                </a:cubicBezTo>
                <a:cubicBezTo>
                  <a:pt x="1060" y="669"/>
                  <a:pt x="1059" y="675"/>
                  <a:pt x="1058" y="681"/>
                </a:cubicBezTo>
                <a:cubicBezTo>
                  <a:pt x="1056" y="687"/>
                  <a:pt x="1055" y="693"/>
                  <a:pt x="1053" y="699"/>
                </a:cubicBezTo>
                <a:cubicBezTo>
                  <a:pt x="1053" y="700"/>
                  <a:pt x="1052" y="702"/>
                  <a:pt x="1052" y="703"/>
                </a:cubicBezTo>
                <a:cubicBezTo>
                  <a:pt x="1052" y="705"/>
                  <a:pt x="1051" y="706"/>
                  <a:pt x="1051" y="707"/>
                </a:cubicBezTo>
                <a:cubicBezTo>
                  <a:pt x="1050" y="710"/>
                  <a:pt x="1049" y="712"/>
                  <a:pt x="1049" y="714"/>
                </a:cubicBezTo>
                <a:cubicBezTo>
                  <a:pt x="1049" y="713"/>
                  <a:pt x="1049" y="712"/>
                  <a:pt x="1050" y="713"/>
                </a:cubicBezTo>
                <a:cubicBezTo>
                  <a:pt x="1048" y="717"/>
                  <a:pt x="1046" y="722"/>
                  <a:pt x="1044" y="727"/>
                </a:cubicBezTo>
                <a:cubicBezTo>
                  <a:pt x="1042" y="732"/>
                  <a:pt x="1041" y="736"/>
                  <a:pt x="1039" y="741"/>
                </a:cubicBezTo>
                <a:cubicBezTo>
                  <a:pt x="1038" y="743"/>
                  <a:pt x="1037" y="745"/>
                  <a:pt x="1037" y="747"/>
                </a:cubicBezTo>
                <a:cubicBezTo>
                  <a:pt x="1036" y="749"/>
                  <a:pt x="1035" y="752"/>
                  <a:pt x="1034" y="754"/>
                </a:cubicBezTo>
                <a:cubicBezTo>
                  <a:pt x="1032" y="758"/>
                  <a:pt x="1030" y="763"/>
                  <a:pt x="1029" y="767"/>
                </a:cubicBezTo>
                <a:cubicBezTo>
                  <a:pt x="1027" y="769"/>
                  <a:pt x="1026" y="770"/>
                  <a:pt x="1025" y="772"/>
                </a:cubicBezTo>
                <a:cubicBezTo>
                  <a:pt x="1026" y="772"/>
                  <a:pt x="1026" y="770"/>
                  <a:pt x="1027" y="770"/>
                </a:cubicBezTo>
                <a:cubicBezTo>
                  <a:pt x="1025" y="774"/>
                  <a:pt x="1023" y="779"/>
                  <a:pt x="1020" y="783"/>
                </a:cubicBezTo>
                <a:cubicBezTo>
                  <a:pt x="1018" y="788"/>
                  <a:pt x="1016" y="793"/>
                  <a:pt x="1014" y="797"/>
                </a:cubicBezTo>
                <a:cubicBezTo>
                  <a:pt x="1013" y="797"/>
                  <a:pt x="1013" y="797"/>
                  <a:pt x="1013" y="797"/>
                </a:cubicBezTo>
                <a:cubicBezTo>
                  <a:pt x="1012" y="800"/>
                  <a:pt x="1010" y="804"/>
                  <a:pt x="1008" y="807"/>
                </a:cubicBezTo>
                <a:cubicBezTo>
                  <a:pt x="1007" y="809"/>
                  <a:pt x="1006" y="811"/>
                  <a:pt x="1006" y="813"/>
                </a:cubicBezTo>
                <a:cubicBezTo>
                  <a:pt x="1005" y="814"/>
                  <a:pt x="1003" y="815"/>
                  <a:pt x="1002" y="817"/>
                </a:cubicBezTo>
                <a:cubicBezTo>
                  <a:pt x="1003" y="816"/>
                  <a:pt x="1004" y="816"/>
                  <a:pt x="1004" y="816"/>
                </a:cubicBezTo>
                <a:cubicBezTo>
                  <a:pt x="1001" y="821"/>
                  <a:pt x="999" y="825"/>
                  <a:pt x="998" y="825"/>
                </a:cubicBezTo>
                <a:cubicBezTo>
                  <a:pt x="996" y="828"/>
                  <a:pt x="994" y="831"/>
                  <a:pt x="992" y="833"/>
                </a:cubicBezTo>
                <a:cubicBezTo>
                  <a:pt x="990" y="836"/>
                  <a:pt x="993" y="833"/>
                  <a:pt x="992" y="835"/>
                </a:cubicBezTo>
                <a:cubicBezTo>
                  <a:pt x="980" y="853"/>
                  <a:pt x="965" y="873"/>
                  <a:pt x="948" y="893"/>
                </a:cubicBezTo>
                <a:cubicBezTo>
                  <a:pt x="931" y="912"/>
                  <a:pt x="912" y="930"/>
                  <a:pt x="894" y="946"/>
                </a:cubicBezTo>
                <a:cubicBezTo>
                  <a:pt x="924" y="921"/>
                  <a:pt x="951" y="893"/>
                  <a:pt x="974" y="861"/>
                </a:cubicBezTo>
                <a:cubicBezTo>
                  <a:pt x="975" y="862"/>
                  <a:pt x="978" y="855"/>
                  <a:pt x="978" y="857"/>
                </a:cubicBezTo>
                <a:cubicBezTo>
                  <a:pt x="990" y="839"/>
                  <a:pt x="1007" y="816"/>
                  <a:pt x="1015" y="797"/>
                </a:cubicBezTo>
                <a:cubicBezTo>
                  <a:pt x="1016" y="797"/>
                  <a:pt x="1016" y="797"/>
                  <a:pt x="1017" y="796"/>
                </a:cubicBezTo>
                <a:cubicBezTo>
                  <a:pt x="1015" y="796"/>
                  <a:pt x="1017" y="794"/>
                  <a:pt x="1018" y="792"/>
                </a:cubicBezTo>
                <a:cubicBezTo>
                  <a:pt x="1020" y="790"/>
                  <a:pt x="1022" y="782"/>
                  <a:pt x="1026" y="778"/>
                </a:cubicBezTo>
                <a:cubicBezTo>
                  <a:pt x="1025" y="777"/>
                  <a:pt x="1027" y="774"/>
                  <a:pt x="1029" y="770"/>
                </a:cubicBezTo>
                <a:cubicBezTo>
                  <a:pt x="1031" y="766"/>
                  <a:pt x="1032" y="763"/>
                  <a:pt x="1033" y="762"/>
                </a:cubicBezTo>
                <a:cubicBezTo>
                  <a:pt x="1033" y="760"/>
                  <a:pt x="1033" y="760"/>
                  <a:pt x="1033" y="758"/>
                </a:cubicBezTo>
                <a:cubicBezTo>
                  <a:pt x="1035" y="758"/>
                  <a:pt x="1035" y="753"/>
                  <a:pt x="1037" y="751"/>
                </a:cubicBezTo>
                <a:cubicBezTo>
                  <a:pt x="1037" y="748"/>
                  <a:pt x="1040" y="742"/>
                  <a:pt x="1042" y="737"/>
                </a:cubicBezTo>
                <a:cubicBezTo>
                  <a:pt x="1043" y="737"/>
                  <a:pt x="1045" y="730"/>
                  <a:pt x="1047" y="725"/>
                </a:cubicBezTo>
                <a:cubicBezTo>
                  <a:pt x="1047" y="722"/>
                  <a:pt x="1046" y="726"/>
                  <a:pt x="1046" y="723"/>
                </a:cubicBezTo>
                <a:cubicBezTo>
                  <a:pt x="1056" y="696"/>
                  <a:pt x="1062" y="669"/>
                  <a:pt x="1067" y="638"/>
                </a:cubicBezTo>
                <a:cubicBezTo>
                  <a:pt x="1067" y="639"/>
                  <a:pt x="1067" y="640"/>
                  <a:pt x="1067" y="641"/>
                </a:cubicBezTo>
                <a:cubicBezTo>
                  <a:pt x="1068" y="637"/>
                  <a:pt x="1067" y="638"/>
                  <a:pt x="1068" y="635"/>
                </a:cubicBezTo>
                <a:cubicBezTo>
                  <a:pt x="1068" y="635"/>
                  <a:pt x="1068" y="633"/>
                  <a:pt x="1069" y="635"/>
                </a:cubicBezTo>
                <a:cubicBezTo>
                  <a:pt x="1069" y="630"/>
                  <a:pt x="1070" y="623"/>
                  <a:pt x="1071" y="617"/>
                </a:cubicBezTo>
                <a:cubicBezTo>
                  <a:pt x="1070" y="616"/>
                  <a:pt x="1070" y="619"/>
                  <a:pt x="1070" y="619"/>
                </a:cubicBezTo>
                <a:cubicBezTo>
                  <a:pt x="1070" y="617"/>
                  <a:pt x="1069" y="617"/>
                  <a:pt x="1070" y="614"/>
                </a:cubicBezTo>
                <a:cubicBezTo>
                  <a:pt x="1070" y="614"/>
                  <a:pt x="1070" y="617"/>
                  <a:pt x="1071" y="616"/>
                </a:cubicBezTo>
                <a:cubicBezTo>
                  <a:pt x="1072" y="611"/>
                  <a:pt x="1070" y="612"/>
                  <a:pt x="1071" y="607"/>
                </a:cubicBezTo>
                <a:cubicBezTo>
                  <a:pt x="1072" y="608"/>
                  <a:pt x="1072" y="601"/>
                  <a:pt x="1073" y="598"/>
                </a:cubicBezTo>
                <a:cubicBezTo>
                  <a:pt x="1072" y="596"/>
                  <a:pt x="1072" y="595"/>
                  <a:pt x="1071" y="596"/>
                </a:cubicBezTo>
                <a:cubicBezTo>
                  <a:pt x="1072" y="593"/>
                  <a:pt x="1072" y="590"/>
                  <a:pt x="1071" y="589"/>
                </a:cubicBezTo>
                <a:cubicBezTo>
                  <a:pt x="1072" y="589"/>
                  <a:pt x="1072" y="589"/>
                  <a:pt x="1072" y="589"/>
                </a:cubicBezTo>
                <a:cubicBezTo>
                  <a:pt x="1072" y="587"/>
                  <a:pt x="1071" y="578"/>
                  <a:pt x="1072" y="577"/>
                </a:cubicBezTo>
                <a:cubicBezTo>
                  <a:pt x="1072" y="579"/>
                  <a:pt x="1072" y="581"/>
                  <a:pt x="1072" y="584"/>
                </a:cubicBezTo>
                <a:cubicBezTo>
                  <a:pt x="1073" y="585"/>
                  <a:pt x="1073" y="587"/>
                  <a:pt x="1072" y="588"/>
                </a:cubicBezTo>
                <a:cubicBezTo>
                  <a:pt x="1072" y="589"/>
                  <a:pt x="1072" y="591"/>
                  <a:pt x="1072" y="592"/>
                </a:cubicBezTo>
                <a:cubicBezTo>
                  <a:pt x="1074" y="592"/>
                  <a:pt x="1072" y="570"/>
                  <a:pt x="1074" y="566"/>
                </a:cubicBezTo>
                <a:cubicBezTo>
                  <a:pt x="1074" y="573"/>
                  <a:pt x="1074" y="579"/>
                  <a:pt x="1074" y="584"/>
                </a:cubicBezTo>
                <a:cubicBezTo>
                  <a:pt x="1074" y="587"/>
                  <a:pt x="1074" y="590"/>
                  <a:pt x="1073" y="593"/>
                </a:cubicBezTo>
                <a:cubicBezTo>
                  <a:pt x="1073" y="596"/>
                  <a:pt x="1073" y="598"/>
                  <a:pt x="1073" y="601"/>
                </a:cubicBezTo>
                <a:cubicBezTo>
                  <a:pt x="1073" y="607"/>
                  <a:pt x="1072" y="612"/>
                  <a:pt x="1071" y="618"/>
                </a:cubicBezTo>
                <a:cubicBezTo>
                  <a:pt x="1071" y="624"/>
                  <a:pt x="1070" y="630"/>
                  <a:pt x="1069" y="636"/>
                </a:cubicBezTo>
                <a:cubicBezTo>
                  <a:pt x="1070" y="637"/>
                  <a:pt x="1070" y="635"/>
                  <a:pt x="1070" y="636"/>
                </a:cubicBezTo>
                <a:cubicBezTo>
                  <a:pt x="1069" y="638"/>
                  <a:pt x="1069" y="643"/>
                  <a:pt x="1069" y="643"/>
                </a:cubicBezTo>
                <a:cubicBezTo>
                  <a:pt x="1068" y="642"/>
                  <a:pt x="1070" y="638"/>
                  <a:pt x="1069" y="638"/>
                </a:cubicBezTo>
                <a:cubicBezTo>
                  <a:pt x="1068" y="642"/>
                  <a:pt x="1067" y="648"/>
                  <a:pt x="1067" y="653"/>
                </a:cubicBezTo>
                <a:cubicBezTo>
                  <a:pt x="1066" y="657"/>
                  <a:pt x="1065" y="661"/>
                  <a:pt x="1065" y="665"/>
                </a:cubicBezTo>
                <a:cubicBezTo>
                  <a:pt x="1065" y="667"/>
                  <a:pt x="1065" y="668"/>
                  <a:pt x="1064" y="669"/>
                </a:cubicBezTo>
                <a:cubicBezTo>
                  <a:pt x="1064" y="672"/>
                  <a:pt x="1063" y="675"/>
                  <a:pt x="1063" y="677"/>
                </a:cubicBezTo>
                <a:cubicBezTo>
                  <a:pt x="1062" y="680"/>
                  <a:pt x="1061" y="683"/>
                  <a:pt x="1061" y="685"/>
                </a:cubicBezTo>
                <a:cubicBezTo>
                  <a:pt x="1060" y="687"/>
                  <a:pt x="1060" y="689"/>
                  <a:pt x="1059" y="691"/>
                </a:cubicBezTo>
                <a:cubicBezTo>
                  <a:pt x="1059" y="691"/>
                  <a:pt x="1059" y="691"/>
                  <a:pt x="1058" y="692"/>
                </a:cubicBezTo>
                <a:cubicBezTo>
                  <a:pt x="1058" y="696"/>
                  <a:pt x="1055" y="702"/>
                  <a:pt x="1056" y="705"/>
                </a:cubicBezTo>
                <a:cubicBezTo>
                  <a:pt x="1056" y="705"/>
                  <a:pt x="1056" y="704"/>
                  <a:pt x="1056" y="704"/>
                </a:cubicBezTo>
                <a:cubicBezTo>
                  <a:pt x="1055" y="708"/>
                  <a:pt x="1054" y="711"/>
                  <a:pt x="1053" y="715"/>
                </a:cubicBezTo>
                <a:cubicBezTo>
                  <a:pt x="1045" y="739"/>
                  <a:pt x="1035" y="764"/>
                  <a:pt x="1022" y="789"/>
                </a:cubicBezTo>
                <a:cubicBezTo>
                  <a:pt x="1022" y="788"/>
                  <a:pt x="1022" y="788"/>
                  <a:pt x="1022" y="788"/>
                </a:cubicBezTo>
                <a:cubicBezTo>
                  <a:pt x="1020" y="793"/>
                  <a:pt x="1017" y="798"/>
                  <a:pt x="1015" y="802"/>
                </a:cubicBezTo>
                <a:cubicBezTo>
                  <a:pt x="1013" y="806"/>
                  <a:pt x="1011" y="810"/>
                  <a:pt x="1009" y="814"/>
                </a:cubicBezTo>
                <a:cubicBezTo>
                  <a:pt x="1007" y="816"/>
                  <a:pt x="1005" y="819"/>
                  <a:pt x="1004" y="819"/>
                </a:cubicBezTo>
                <a:cubicBezTo>
                  <a:pt x="1004" y="821"/>
                  <a:pt x="1001" y="824"/>
                  <a:pt x="1001" y="825"/>
                </a:cubicBezTo>
                <a:cubicBezTo>
                  <a:pt x="1004" y="821"/>
                  <a:pt x="1005" y="818"/>
                  <a:pt x="1006" y="819"/>
                </a:cubicBezTo>
                <a:cubicBezTo>
                  <a:pt x="1005" y="821"/>
                  <a:pt x="1002" y="826"/>
                  <a:pt x="999" y="831"/>
                </a:cubicBezTo>
                <a:cubicBezTo>
                  <a:pt x="996" y="836"/>
                  <a:pt x="992" y="841"/>
                  <a:pt x="990" y="844"/>
                </a:cubicBezTo>
                <a:cubicBezTo>
                  <a:pt x="988" y="846"/>
                  <a:pt x="987" y="849"/>
                  <a:pt x="985" y="852"/>
                </a:cubicBezTo>
                <a:cubicBezTo>
                  <a:pt x="984" y="853"/>
                  <a:pt x="983" y="854"/>
                  <a:pt x="983" y="856"/>
                </a:cubicBezTo>
                <a:cubicBezTo>
                  <a:pt x="982" y="857"/>
                  <a:pt x="981" y="858"/>
                  <a:pt x="980" y="860"/>
                </a:cubicBezTo>
                <a:cubicBezTo>
                  <a:pt x="976" y="865"/>
                  <a:pt x="972" y="870"/>
                  <a:pt x="969" y="874"/>
                </a:cubicBezTo>
                <a:cubicBezTo>
                  <a:pt x="974" y="869"/>
                  <a:pt x="982" y="856"/>
                  <a:pt x="984" y="857"/>
                </a:cubicBezTo>
                <a:cubicBezTo>
                  <a:pt x="979" y="862"/>
                  <a:pt x="978" y="868"/>
                  <a:pt x="972" y="873"/>
                </a:cubicBezTo>
                <a:cubicBezTo>
                  <a:pt x="973" y="874"/>
                  <a:pt x="972" y="876"/>
                  <a:pt x="968" y="879"/>
                </a:cubicBezTo>
                <a:cubicBezTo>
                  <a:pt x="968" y="882"/>
                  <a:pt x="964" y="886"/>
                  <a:pt x="960" y="891"/>
                </a:cubicBezTo>
                <a:cubicBezTo>
                  <a:pt x="958" y="893"/>
                  <a:pt x="956" y="895"/>
                  <a:pt x="954" y="898"/>
                </a:cubicBezTo>
                <a:cubicBezTo>
                  <a:pt x="952" y="900"/>
                  <a:pt x="950" y="902"/>
                  <a:pt x="949" y="904"/>
                </a:cubicBezTo>
                <a:cubicBezTo>
                  <a:pt x="946" y="905"/>
                  <a:pt x="944" y="908"/>
                  <a:pt x="941" y="911"/>
                </a:cubicBezTo>
                <a:cubicBezTo>
                  <a:pt x="941" y="912"/>
                  <a:pt x="944" y="908"/>
                  <a:pt x="942" y="910"/>
                </a:cubicBezTo>
                <a:cubicBezTo>
                  <a:pt x="944" y="909"/>
                  <a:pt x="947" y="905"/>
                  <a:pt x="947" y="906"/>
                </a:cubicBezTo>
                <a:cubicBezTo>
                  <a:pt x="943" y="910"/>
                  <a:pt x="939" y="915"/>
                  <a:pt x="936" y="918"/>
                </a:cubicBezTo>
                <a:cubicBezTo>
                  <a:pt x="932" y="922"/>
                  <a:pt x="928" y="926"/>
                  <a:pt x="925" y="930"/>
                </a:cubicBezTo>
                <a:cubicBezTo>
                  <a:pt x="923" y="932"/>
                  <a:pt x="921" y="933"/>
                  <a:pt x="919" y="935"/>
                </a:cubicBezTo>
                <a:cubicBezTo>
                  <a:pt x="917" y="937"/>
                  <a:pt x="915" y="939"/>
                  <a:pt x="914" y="940"/>
                </a:cubicBezTo>
                <a:cubicBezTo>
                  <a:pt x="910" y="944"/>
                  <a:pt x="906" y="947"/>
                  <a:pt x="902" y="951"/>
                </a:cubicBezTo>
                <a:cubicBezTo>
                  <a:pt x="904" y="952"/>
                  <a:pt x="893" y="959"/>
                  <a:pt x="890" y="962"/>
                </a:cubicBezTo>
                <a:cubicBezTo>
                  <a:pt x="893" y="960"/>
                  <a:pt x="891" y="962"/>
                  <a:pt x="888" y="964"/>
                </a:cubicBezTo>
                <a:cubicBezTo>
                  <a:pt x="885" y="966"/>
                  <a:pt x="881" y="969"/>
                  <a:pt x="880" y="970"/>
                </a:cubicBezTo>
                <a:cubicBezTo>
                  <a:pt x="871" y="977"/>
                  <a:pt x="862" y="984"/>
                  <a:pt x="858" y="987"/>
                </a:cubicBezTo>
                <a:cubicBezTo>
                  <a:pt x="860" y="986"/>
                  <a:pt x="863" y="984"/>
                  <a:pt x="865" y="983"/>
                </a:cubicBezTo>
                <a:cubicBezTo>
                  <a:pt x="868" y="981"/>
                  <a:pt x="870" y="979"/>
                  <a:pt x="873" y="977"/>
                </a:cubicBezTo>
                <a:cubicBezTo>
                  <a:pt x="873" y="977"/>
                  <a:pt x="873" y="978"/>
                  <a:pt x="871" y="980"/>
                </a:cubicBezTo>
                <a:cubicBezTo>
                  <a:pt x="870" y="980"/>
                  <a:pt x="865" y="984"/>
                  <a:pt x="866" y="984"/>
                </a:cubicBezTo>
                <a:cubicBezTo>
                  <a:pt x="871" y="981"/>
                  <a:pt x="874" y="979"/>
                  <a:pt x="879" y="976"/>
                </a:cubicBezTo>
                <a:cubicBezTo>
                  <a:pt x="876" y="978"/>
                  <a:pt x="873" y="981"/>
                  <a:pt x="870" y="984"/>
                </a:cubicBezTo>
                <a:cubicBezTo>
                  <a:pt x="867" y="986"/>
                  <a:pt x="864" y="988"/>
                  <a:pt x="860" y="990"/>
                </a:cubicBezTo>
                <a:cubicBezTo>
                  <a:pt x="858" y="992"/>
                  <a:pt x="856" y="994"/>
                  <a:pt x="852" y="996"/>
                </a:cubicBezTo>
                <a:cubicBezTo>
                  <a:pt x="849" y="998"/>
                  <a:pt x="845" y="1000"/>
                  <a:pt x="841" y="1003"/>
                </a:cubicBezTo>
                <a:cubicBezTo>
                  <a:pt x="842" y="1003"/>
                  <a:pt x="841" y="1005"/>
                  <a:pt x="838" y="1006"/>
                </a:cubicBezTo>
                <a:cubicBezTo>
                  <a:pt x="835" y="1008"/>
                  <a:pt x="831" y="1010"/>
                  <a:pt x="828" y="1012"/>
                </a:cubicBezTo>
                <a:cubicBezTo>
                  <a:pt x="823" y="1016"/>
                  <a:pt x="828" y="1014"/>
                  <a:pt x="821" y="1018"/>
                </a:cubicBezTo>
                <a:cubicBezTo>
                  <a:pt x="823" y="1017"/>
                  <a:pt x="825" y="1016"/>
                  <a:pt x="827" y="1015"/>
                </a:cubicBezTo>
                <a:cubicBezTo>
                  <a:pt x="825" y="1017"/>
                  <a:pt x="824" y="1020"/>
                  <a:pt x="817" y="1023"/>
                </a:cubicBezTo>
                <a:cubicBezTo>
                  <a:pt x="817" y="1023"/>
                  <a:pt x="818" y="1022"/>
                  <a:pt x="818" y="1022"/>
                </a:cubicBezTo>
                <a:cubicBezTo>
                  <a:pt x="813" y="1025"/>
                  <a:pt x="807" y="1028"/>
                  <a:pt x="806" y="1029"/>
                </a:cubicBezTo>
                <a:cubicBezTo>
                  <a:pt x="801" y="1031"/>
                  <a:pt x="803" y="1031"/>
                  <a:pt x="799" y="1033"/>
                </a:cubicBezTo>
                <a:cubicBezTo>
                  <a:pt x="794" y="1036"/>
                  <a:pt x="784" y="1039"/>
                  <a:pt x="782" y="1041"/>
                </a:cubicBezTo>
                <a:cubicBezTo>
                  <a:pt x="787" y="1040"/>
                  <a:pt x="792" y="1037"/>
                  <a:pt x="794" y="1037"/>
                </a:cubicBezTo>
                <a:cubicBezTo>
                  <a:pt x="790" y="1040"/>
                  <a:pt x="786" y="1040"/>
                  <a:pt x="786" y="1041"/>
                </a:cubicBezTo>
                <a:cubicBezTo>
                  <a:pt x="790" y="1040"/>
                  <a:pt x="800" y="1035"/>
                  <a:pt x="801" y="1036"/>
                </a:cubicBezTo>
                <a:cubicBezTo>
                  <a:pt x="794" y="1039"/>
                  <a:pt x="794" y="1039"/>
                  <a:pt x="794" y="1039"/>
                </a:cubicBezTo>
                <a:cubicBezTo>
                  <a:pt x="794" y="1039"/>
                  <a:pt x="800" y="1037"/>
                  <a:pt x="797" y="1039"/>
                </a:cubicBezTo>
                <a:cubicBezTo>
                  <a:pt x="799" y="1038"/>
                  <a:pt x="803" y="1037"/>
                  <a:pt x="802" y="1036"/>
                </a:cubicBezTo>
                <a:cubicBezTo>
                  <a:pt x="800" y="1037"/>
                  <a:pt x="799" y="1038"/>
                  <a:pt x="799" y="1037"/>
                </a:cubicBezTo>
                <a:cubicBezTo>
                  <a:pt x="802" y="1036"/>
                  <a:pt x="807" y="1033"/>
                  <a:pt x="812" y="1031"/>
                </a:cubicBezTo>
                <a:cubicBezTo>
                  <a:pt x="805" y="1036"/>
                  <a:pt x="787" y="1044"/>
                  <a:pt x="778" y="1048"/>
                </a:cubicBezTo>
                <a:cubicBezTo>
                  <a:pt x="777" y="1049"/>
                  <a:pt x="777" y="1050"/>
                  <a:pt x="775" y="1050"/>
                </a:cubicBezTo>
                <a:cubicBezTo>
                  <a:pt x="780" y="1048"/>
                  <a:pt x="785" y="1046"/>
                  <a:pt x="779" y="1048"/>
                </a:cubicBezTo>
                <a:cubicBezTo>
                  <a:pt x="783" y="1047"/>
                  <a:pt x="784" y="1047"/>
                  <a:pt x="786" y="1046"/>
                </a:cubicBezTo>
                <a:cubicBezTo>
                  <a:pt x="783" y="1049"/>
                  <a:pt x="781" y="1049"/>
                  <a:pt x="780" y="1050"/>
                </a:cubicBezTo>
                <a:cubicBezTo>
                  <a:pt x="778" y="1050"/>
                  <a:pt x="776" y="1050"/>
                  <a:pt x="773" y="1052"/>
                </a:cubicBezTo>
                <a:cubicBezTo>
                  <a:pt x="777" y="1050"/>
                  <a:pt x="779" y="1050"/>
                  <a:pt x="776" y="1052"/>
                </a:cubicBezTo>
                <a:cubicBezTo>
                  <a:pt x="778" y="1051"/>
                  <a:pt x="781" y="1050"/>
                  <a:pt x="784" y="1049"/>
                </a:cubicBezTo>
                <a:cubicBezTo>
                  <a:pt x="787" y="1048"/>
                  <a:pt x="789" y="1047"/>
                  <a:pt x="792" y="1046"/>
                </a:cubicBezTo>
                <a:cubicBezTo>
                  <a:pt x="797" y="1044"/>
                  <a:pt x="802" y="1041"/>
                  <a:pt x="806" y="1040"/>
                </a:cubicBezTo>
                <a:cubicBezTo>
                  <a:pt x="810" y="1039"/>
                  <a:pt x="827" y="1028"/>
                  <a:pt x="830" y="1029"/>
                </a:cubicBezTo>
                <a:cubicBezTo>
                  <a:pt x="835" y="1027"/>
                  <a:pt x="831" y="1027"/>
                  <a:pt x="836" y="1025"/>
                </a:cubicBezTo>
                <a:cubicBezTo>
                  <a:pt x="839" y="1023"/>
                  <a:pt x="842" y="1022"/>
                  <a:pt x="846" y="1021"/>
                </a:cubicBezTo>
                <a:cubicBezTo>
                  <a:pt x="848" y="1018"/>
                  <a:pt x="855" y="1015"/>
                  <a:pt x="856" y="1015"/>
                </a:cubicBezTo>
                <a:cubicBezTo>
                  <a:pt x="855" y="1016"/>
                  <a:pt x="856" y="1016"/>
                  <a:pt x="855" y="1016"/>
                </a:cubicBezTo>
                <a:cubicBezTo>
                  <a:pt x="853" y="1017"/>
                  <a:pt x="849" y="1019"/>
                  <a:pt x="845" y="1022"/>
                </a:cubicBezTo>
                <a:cubicBezTo>
                  <a:pt x="842" y="1024"/>
                  <a:pt x="838" y="1026"/>
                  <a:pt x="836" y="1027"/>
                </a:cubicBezTo>
                <a:cubicBezTo>
                  <a:pt x="844" y="1023"/>
                  <a:pt x="854" y="1018"/>
                  <a:pt x="860" y="1013"/>
                </a:cubicBezTo>
                <a:cubicBezTo>
                  <a:pt x="859" y="1014"/>
                  <a:pt x="857" y="1015"/>
                  <a:pt x="857" y="1015"/>
                </a:cubicBezTo>
                <a:cubicBezTo>
                  <a:pt x="860" y="1013"/>
                  <a:pt x="859" y="1013"/>
                  <a:pt x="863" y="1011"/>
                </a:cubicBezTo>
                <a:cubicBezTo>
                  <a:pt x="863" y="1011"/>
                  <a:pt x="860" y="1013"/>
                  <a:pt x="864" y="1011"/>
                </a:cubicBezTo>
                <a:cubicBezTo>
                  <a:pt x="865" y="1010"/>
                  <a:pt x="866" y="1009"/>
                  <a:pt x="868" y="1007"/>
                </a:cubicBezTo>
                <a:cubicBezTo>
                  <a:pt x="874" y="1004"/>
                  <a:pt x="885" y="997"/>
                  <a:pt x="890" y="992"/>
                </a:cubicBezTo>
                <a:cubicBezTo>
                  <a:pt x="901" y="987"/>
                  <a:pt x="917" y="970"/>
                  <a:pt x="921" y="972"/>
                </a:cubicBezTo>
                <a:cubicBezTo>
                  <a:pt x="924" y="968"/>
                  <a:pt x="928" y="965"/>
                  <a:pt x="931" y="962"/>
                </a:cubicBezTo>
                <a:cubicBezTo>
                  <a:pt x="935" y="959"/>
                  <a:pt x="939" y="956"/>
                  <a:pt x="943" y="953"/>
                </a:cubicBezTo>
                <a:cubicBezTo>
                  <a:pt x="944" y="951"/>
                  <a:pt x="943" y="952"/>
                  <a:pt x="945" y="950"/>
                </a:cubicBezTo>
                <a:cubicBezTo>
                  <a:pt x="949" y="947"/>
                  <a:pt x="953" y="942"/>
                  <a:pt x="957" y="938"/>
                </a:cubicBezTo>
                <a:cubicBezTo>
                  <a:pt x="962" y="933"/>
                  <a:pt x="966" y="928"/>
                  <a:pt x="970" y="924"/>
                </a:cubicBezTo>
                <a:cubicBezTo>
                  <a:pt x="970" y="925"/>
                  <a:pt x="962" y="932"/>
                  <a:pt x="965" y="931"/>
                </a:cubicBezTo>
                <a:cubicBezTo>
                  <a:pt x="968" y="927"/>
                  <a:pt x="970" y="924"/>
                  <a:pt x="973" y="921"/>
                </a:cubicBezTo>
                <a:cubicBezTo>
                  <a:pt x="975" y="920"/>
                  <a:pt x="976" y="919"/>
                  <a:pt x="977" y="917"/>
                </a:cubicBezTo>
                <a:cubicBezTo>
                  <a:pt x="979" y="916"/>
                  <a:pt x="980" y="914"/>
                  <a:pt x="981" y="913"/>
                </a:cubicBezTo>
                <a:cubicBezTo>
                  <a:pt x="986" y="908"/>
                  <a:pt x="991" y="903"/>
                  <a:pt x="995" y="897"/>
                </a:cubicBezTo>
                <a:cubicBezTo>
                  <a:pt x="995" y="898"/>
                  <a:pt x="992" y="902"/>
                  <a:pt x="993" y="902"/>
                </a:cubicBezTo>
                <a:cubicBezTo>
                  <a:pt x="995" y="899"/>
                  <a:pt x="1001" y="893"/>
                  <a:pt x="1003" y="888"/>
                </a:cubicBezTo>
                <a:cubicBezTo>
                  <a:pt x="1004" y="888"/>
                  <a:pt x="1005" y="887"/>
                  <a:pt x="1005" y="888"/>
                </a:cubicBezTo>
                <a:cubicBezTo>
                  <a:pt x="1007" y="884"/>
                  <a:pt x="1010" y="881"/>
                  <a:pt x="1013" y="878"/>
                </a:cubicBezTo>
                <a:cubicBezTo>
                  <a:pt x="1016" y="874"/>
                  <a:pt x="1018" y="871"/>
                  <a:pt x="1021" y="867"/>
                </a:cubicBezTo>
                <a:cubicBezTo>
                  <a:pt x="1022" y="865"/>
                  <a:pt x="1019" y="869"/>
                  <a:pt x="1021" y="866"/>
                </a:cubicBezTo>
                <a:cubicBezTo>
                  <a:pt x="1022" y="864"/>
                  <a:pt x="1023" y="862"/>
                  <a:pt x="1025" y="860"/>
                </a:cubicBezTo>
                <a:cubicBezTo>
                  <a:pt x="1024" y="862"/>
                  <a:pt x="1025" y="862"/>
                  <a:pt x="1026" y="860"/>
                </a:cubicBezTo>
                <a:cubicBezTo>
                  <a:pt x="1028" y="857"/>
                  <a:pt x="1029" y="855"/>
                  <a:pt x="1030" y="853"/>
                </a:cubicBezTo>
                <a:cubicBezTo>
                  <a:pt x="1032" y="850"/>
                  <a:pt x="1033" y="848"/>
                  <a:pt x="1035" y="845"/>
                </a:cubicBezTo>
                <a:cubicBezTo>
                  <a:pt x="1038" y="840"/>
                  <a:pt x="1041" y="836"/>
                  <a:pt x="1043" y="831"/>
                </a:cubicBezTo>
                <a:cubicBezTo>
                  <a:pt x="1042" y="835"/>
                  <a:pt x="1044" y="828"/>
                  <a:pt x="1045" y="828"/>
                </a:cubicBezTo>
                <a:cubicBezTo>
                  <a:pt x="1045" y="828"/>
                  <a:pt x="1045" y="828"/>
                  <a:pt x="1045" y="828"/>
                </a:cubicBezTo>
                <a:cubicBezTo>
                  <a:pt x="1046" y="827"/>
                  <a:pt x="1047" y="825"/>
                  <a:pt x="1048" y="823"/>
                </a:cubicBezTo>
                <a:cubicBezTo>
                  <a:pt x="1047" y="826"/>
                  <a:pt x="1045" y="829"/>
                  <a:pt x="1044" y="832"/>
                </a:cubicBezTo>
                <a:cubicBezTo>
                  <a:pt x="1047" y="830"/>
                  <a:pt x="1049" y="824"/>
                  <a:pt x="1052" y="820"/>
                </a:cubicBezTo>
                <a:cubicBezTo>
                  <a:pt x="1054" y="815"/>
                  <a:pt x="1057" y="811"/>
                  <a:pt x="1060" y="810"/>
                </a:cubicBezTo>
                <a:cubicBezTo>
                  <a:pt x="1060" y="810"/>
                  <a:pt x="1058" y="810"/>
                  <a:pt x="1059" y="808"/>
                </a:cubicBezTo>
                <a:cubicBezTo>
                  <a:pt x="1060" y="805"/>
                  <a:pt x="1061" y="803"/>
                  <a:pt x="1062" y="801"/>
                </a:cubicBezTo>
                <a:cubicBezTo>
                  <a:pt x="1063" y="804"/>
                  <a:pt x="1064" y="801"/>
                  <a:pt x="1065" y="804"/>
                </a:cubicBezTo>
                <a:cubicBezTo>
                  <a:pt x="1066" y="795"/>
                  <a:pt x="1077" y="781"/>
                  <a:pt x="1079" y="770"/>
                </a:cubicBezTo>
                <a:cubicBezTo>
                  <a:pt x="1075" y="781"/>
                  <a:pt x="1077" y="769"/>
                  <a:pt x="1078" y="767"/>
                </a:cubicBezTo>
                <a:cubicBezTo>
                  <a:pt x="1082" y="759"/>
                  <a:pt x="1081" y="761"/>
                  <a:pt x="1084" y="751"/>
                </a:cubicBezTo>
                <a:cubicBezTo>
                  <a:pt x="1085" y="744"/>
                  <a:pt x="1088" y="736"/>
                  <a:pt x="1091" y="729"/>
                </a:cubicBezTo>
                <a:cubicBezTo>
                  <a:pt x="1093" y="723"/>
                  <a:pt x="1094" y="717"/>
                  <a:pt x="1093" y="715"/>
                </a:cubicBezTo>
                <a:cubicBezTo>
                  <a:pt x="1091" y="720"/>
                  <a:pt x="1090" y="726"/>
                  <a:pt x="1088" y="731"/>
                </a:cubicBezTo>
                <a:cubicBezTo>
                  <a:pt x="1087" y="732"/>
                  <a:pt x="1087" y="732"/>
                  <a:pt x="1087" y="733"/>
                </a:cubicBezTo>
                <a:cubicBezTo>
                  <a:pt x="1090" y="723"/>
                  <a:pt x="1093" y="712"/>
                  <a:pt x="1096" y="701"/>
                </a:cubicBezTo>
                <a:cubicBezTo>
                  <a:pt x="1095" y="705"/>
                  <a:pt x="1095" y="709"/>
                  <a:pt x="1094" y="714"/>
                </a:cubicBezTo>
                <a:cubicBezTo>
                  <a:pt x="1095" y="711"/>
                  <a:pt x="1096" y="709"/>
                  <a:pt x="1097" y="706"/>
                </a:cubicBezTo>
                <a:close/>
                <a:moveTo>
                  <a:pt x="863" y="93"/>
                </a:moveTo>
                <a:cubicBezTo>
                  <a:pt x="863" y="94"/>
                  <a:pt x="858" y="91"/>
                  <a:pt x="856" y="90"/>
                </a:cubicBezTo>
                <a:cubicBezTo>
                  <a:pt x="858" y="90"/>
                  <a:pt x="860" y="91"/>
                  <a:pt x="863" y="93"/>
                </a:cubicBezTo>
                <a:close/>
                <a:moveTo>
                  <a:pt x="894" y="102"/>
                </a:moveTo>
                <a:cubicBezTo>
                  <a:pt x="887" y="97"/>
                  <a:pt x="889" y="102"/>
                  <a:pt x="882" y="97"/>
                </a:cubicBezTo>
                <a:cubicBezTo>
                  <a:pt x="884" y="95"/>
                  <a:pt x="896" y="98"/>
                  <a:pt x="894" y="102"/>
                </a:cubicBezTo>
                <a:close/>
                <a:moveTo>
                  <a:pt x="864" y="84"/>
                </a:moveTo>
                <a:cubicBezTo>
                  <a:pt x="853" y="80"/>
                  <a:pt x="864" y="79"/>
                  <a:pt x="855" y="75"/>
                </a:cubicBezTo>
                <a:cubicBezTo>
                  <a:pt x="861" y="73"/>
                  <a:pt x="862" y="82"/>
                  <a:pt x="864" y="84"/>
                </a:cubicBezTo>
                <a:close/>
                <a:moveTo>
                  <a:pt x="801" y="54"/>
                </a:moveTo>
                <a:cubicBezTo>
                  <a:pt x="796" y="52"/>
                  <a:pt x="790" y="49"/>
                  <a:pt x="788" y="48"/>
                </a:cubicBezTo>
                <a:cubicBezTo>
                  <a:pt x="788" y="47"/>
                  <a:pt x="797" y="49"/>
                  <a:pt x="794" y="51"/>
                </a:cubicBezTo>
                <a:cubicBezTo>
                  <a:pt x="796" y="51"/>
                  <a:pt x="796" y="51"/>
                  <a:pt x="798" y="51"/>
                </a:cubicBezTo>
                <a:cubicBezTo>
                  <a:pt x="800" y="50"/>
                  <a:pt x="794" y="48"/>
                  <a:pt x="792" y="46"/>
                </a:cubicBezTo>
                <a:cubicBezTo>
                  <a:pt x="795" y="45"/>
                  <a:pt x="799" y="49"/>
                  <a:pt x="805" y="51"/>
                </a:cubicBezTo>
                <a:cubicBezTo>
                  <a:pt x="800" y="53"/>
                  <a:pt x="811" y="56"/>
                  <a:pt x="811" y="57"/>
                </a:cubicBezTo>
                <a:cubicBezTo>
                  <a:pt x="810" y="58"/>
                  <a:pt x="806" y="56"/>
                  <a:pt x="801" y="54"/>
                </a:cubicBezTo>
                <a:close/>
                <a:moveTo>
                  <a:pt x="406" y="952"/>
                </a:moveTo>
                <a:cubicBezTo>
                  <a:pt x="407" y="951"/>
                  <a:pt x="409" y="952"/>
                  <a:pt x="411" y="954"/>
                </a:cubicBezTo>
                <a:cubicBezTo>
                  <a:pt x="414" y="955"/>
                  <a:pt x="415" y="957"/>
                  <a:pt x="416" y="958"/>
                </a:cubicBezTo>
                <a:cubicBezTo>
                  <a:pt x="412" y="959"/>
                  <a:pt x="411" y="954"/>
                  <a:pt x="406" y="952"/>
                </a:cubicBezTo>
                <a:close/>
                <a:moveTo>
                  <a:pt x="416" y="1031"/>
                </a:moveTo>
                <a:cubicBezTo>
                  <a:pt x="419" y="1033"/>
                  <a:pt x="419" y="1034"/>
                  <a:pt x="418" y="1036"/>
                </a:cubicBezTo>
                <a:cubicBezTo>
                  <a:pt x="417" y="1035"/>
                  <a:pt x="417" y="1034"/>
                  <a:pt x="417" y="1033"/>
                </a:cubicBezTo>
                <a:cubicBezTo>
                  <a:pt x="413" y="1032"/>
                  <a:pt x="411" y="1033"/>
                  <a:pt x="410" y="1033"/>
                </a:cubicBezTo>
                <a:cubicBezTo>
                  <a:pt x="405" y="1030"/>
                  <a:pt x="414" y="1032"/>
                  <a:pt x="416" y="1031"/>
                </a:cubicBezTo>
                <a:close/>
                <a:moveTo>
                  <a:pt x="414" y="989"/>
                </a:moveTo>
                <a:cubicBezTo>
                  <a:pt x="412" y="988"/>
                  <a:pt x="414" y="989"/>
                  <a:pt x="417" y="990"/>
                </a:cubicBezTo>
                <a:cubicBezTo>
                  <a:pt x="419" y="990"/>
                  <a:pt x="420" y="990"/>
                  <a:pt x="416" y="988"/>
                </a:cubicBezTo>
                <a:cubicBezTo>
                  <a:pt x="419" y="987"/>
                  <a:pt x="421" y="992"/>
                  <a:pt x="425" y="993"/>
                </a:cubicBezTo>
                <a:cubicBezTo>
                  <a:pt x="424" y="994"/>
                  <a:pt x="419" y="991"/>
                  <a:pt x="419" y="994"/>
                </a:cubicBezTo>
                <a:cubicBezTo>
                  <a:pt x="416" y="993"/>
                  <a:pt x="419" y="991"/>
                  <a:pt x="414" y="989"/>
                </a:cubicBezTo>
                <a:close/>
                <a:moveTo>
                  <a:pt x="421" y="989"/>
                </a:moveTo>
                <a:cubicBezTo>
                  <a:pt x="423" y="987"/>
                  <a:pt x="420" y="986"/>
                  <a:pt x="421" y="984"/>
                </a:cubicBezTo>
                <a:cubicBezTo>
                  <a:pt x="424" y="987"/>
                  <a:pt x="428" y="990"/>
                  <a:pt x="434" y="992"/>
                </a:cubicBezTo>
                <a:cubicBezTo>
                  <a:pt x="431" y="995"/>
                  <a:pt x="426" y="987"/>
                  <a:pt x="421" y="989"/>
                </a:cubicBezTo>
                <a:close/>
                <a:moveTo>
                  <a:pt x="444" y="1004"/>
                </a:moveTo>
                <a:cubicBezTo>
                  <a:pt x="441" y="1005"/>
                  <a:pt x="433" y="1004"/>
                  <a:pt x="430" y="1002"/>
                </a:cubicBezTo>
                <a:cubicBezTo>
                  <a:pt x="433" y="1001"/>
                  <a:pt x="439" y="1002"/>
                  <a:pt x="444" y="1004"/>
                </a:cubicBezTo>
                <a:close/>
                <a:moveTo>
                  <a:pt x="426" y="961"/>
                </a:moveTo>
                <a:cubicBezTo>
                  <a:pt x="428" y="961"/>
                  <a:pt x="431" y="962"/>
                  <a:pt x="434" y="963"/>
                </a:cubicBezTo>
                <a:cubicBezTo>
                  <a:pt x="439" y="964"/>
                  <a:pt x="443" y="967"/>
                  <a:pt x="442" y="970"/>
                </a:cubicBezTo>
                <a:cubicBezTo>
                  <a:pt x="436" y="968"/>
                  <a:pt x="433" y="968"/>
                  <a:pt x="429" y="965"/>
                </a:cubicBezTo>
                <a:cubicBezTo>
                  <a:pt x="432" y="964"/>
                  <a:pt x="435" y="966"/>
                  <a:pt x="437" y="966"/>
                </a:cubicBezTo>
                <a:cubicBezTo>
                  <a:pt x="436" y="964"/>
                  <a:pt x="432" y="963"/>
                  <a:pt x="428" y="962"/>
                </a:cubicBezTo>
                <a:cubicBezTo>
                  <a:pt x="425" y="962"/>
                  <a:pt x="421" y="960"/>
                  <a:pt x="420" y="959"/>
                </a:cubicBezTo>
                <a:cubicBezTo>
                  <a:pt x="421" y="959"/>
                  <a:pt x="423" y="960"/>
                  <a:pt x="426" y="961"/>
                </a:cubicBezTo>
                <a:close/>
                <a:moveTo>
                  <a:pt x="406" y="925"/>
                </a:moveTo>
                <a:cubicBezTo>
                  <a:pt x="407" y="927"/>
                  <a:pt x="407" y="928"/>
                  <a:pt x="411" y="930"/>
                </a:cubicBezTo>
                <a:cubicBezTo>
                  <a:pt x="412" y="933"/>
                  <a:pt x="407" y="928"/>
                  <a:pt x="406" y="930"/>
                </a:cubicBezTo>
                <a:cubicBezTo>
                  <a:pt x="405" y="928"/>
                  <a:pt x="405" y="927"/>
                  <a:pt x="406" y="925"/>
                </a:cubicBezTo>
                <a:close/>
                <a:moveTo>
                  <a:pt x="415" y="943"/>
                </a:moveTo>
                <a:cubicBezTo>
                  <a:pt x="415" y="941"/>
                  <a:pt x="414" y="940"/>
                  <a:pt x="414" y="938"/>
                </a:cubicBezTo>
                <a:cubicBezTo>
                  <a:pt x="411" y="938"/>
                  <a:pt x="410" y="938"/>
                  <a:pt x="406" y="937"/>
                </a:cubicBezTo>
                <a:cubicBezTo>
                  <a:pt x="408" y="935"/>
                  <a:pt x="406" y="933"/>
                  <a:pt x="407" y="932"/>
                </a:cubicBezTo>
                <a:cubicBezTo>
                  <a:pt x="412" y="932"/>
                  <a:pt x="411" y="936"/>
                  <a:pt x="417" y="938"/>
                </a:cubicBezTo>
                <a:cubicBezTo>
                  <a:pt x="416" y="940"/>
                  <a:pt x="415" y="941"/>
                  <a:pt x="416" y="942"/>
                </a:cubicBezTo>
                <a:cubicBezTo>
                  <a:pt x="417" y="943"/>
                  <a:pt x="419" y="944"/>
                  <a:pt x="422" y="945"/>
                </a:cubicBezTo>
                <a:cubicBezTo>
                  <a:pt x="420" y="945"/>
                  <a:pt x="418" y="946"/>
                  <a:pt x="415" y="946"/>
                </a:cubicBezTo>
                <a:cubicBezTo>
                  <a:pt x="415" y="949"/>
                  <a:pt x="420" y="949"/>
                  <a:pt x="423" y="950"/>
                </a:cubicBezTo>
                <a:cubicBezTo>
                  <a:pt x="420" y="950"/>
                  <a:pt x="417" y="950"/>
                  <a:pt x="412" y="949"/>
                </a:cubicBezTo>
                <a:cubicBezTo>
                  <a:pt x="411" y="950"/>
                  <a:pt x="416" y="951"/>
                  <a:pt x="415" y="953"/>
                </a:cubicBezTo>
                <a:cubicBezTo>
                  <a:pt x="420" y="954"/>
                  <a:pt x="415" y="951"/>
                  <a:pt x="417" y="950"/>
                </a:cubicBezTo>
                <a:cubicBezTo>
                  <a:pt x="418" y="951"/>
                  <a:pt x="420" y="953"/>
                  <a:pt x="421" y="952"/>
                </a:cubicBezTo>
                <a:cubicBezTo>
                  <a:pt x="425" y="954"/>
                  <a:pt x="419" y="954"/>
                  <a:pt x="419" y="955"/>
                </a:cubicBezTo>
                <a:cubicBezTo>
                  <a:pt x="417" y="955"/>
                  <a:pt x="413" y="951"/>
                  <a:pt x="412" y="953"/>
                </a:cubicBezTo>
                <a:cubicBezTo>
                  <a:pt x="408" y="947"/>
                  <a:pt x="411" y="950"/>
                  <a:pt x="405" y="947"/>
                </a:cubicBezTo>
                <a:cubicBezTo>
                  <a:pt x="407" y="945"/>
                  <a:pt x="410" y="943"/>
                  <a:pt x="405" y="940"/>
                </a:cubicBezTo>
                <a:cubicBezTo>
                  <a:pt x="408" y="941"/>
                  <a:pt x="410" y="939"/>
                  <a:pt x="415" y="943"/>
                </a:cubicBezTo>
                <a:close/>
                <a:moveTo>
                  <a:pt x="405" y="951"/>
                </a:moveTo>
                <a:cubicBezTo>
                  <a:pt x="403" y="951"/>
                  <a:pt x="400" y="951"/>
                  <a:pt x="398" y="950"/>
                </a:cubicBezTo>
                <a:cubicBezTo>
                  <a:pt x="394" y="948"/>
                  <a:pt x="393" y="946"/>
                  <a:pt x="391" y="944"/>
                </a:cubicBezTo>
                <a:cubicBezTo>
                  <a:pt x="396" y="944"/>
                  <a:pt x="399" y="949"/>
                  <a:pt x="405" y="951"/>
                </a:cubicBezTo>
                <a:close/>
                <a:moveTo>
                  <a:pt x="396" y="954"/>
                </a:moveTo>
                <a:cubicBezTo>
                  <a:pt x="401" y="956"/>
                  <a:pt x="397" y="959"/>
                  <a:pt x="392" y="956"/>
                </a:cubicBezTo>
                <a:cubicBezTo>
                  <a:pt x="392" y="955"/>
                  <a:pt x="392" y="955"/>
                  <a:pt x="391" y="954"/>
                </a:cubicBezTo>
                <a:cubicBezTo>
                  <a:pt x="391" y="952"/>
                  <a:pt x="397" y="957"/>
                  <a:pt x="396" y="954"/>
                </a:cubicBezTo>
                <a:close/>
                <a:moveTo>
                  <a:pt x="334" y="1032"/>
                </a:moveTo>
                <a:cubicBezTo>
                  <a:pt x="329" y="1026"/>
                  <a:pt x="343" y="1033"/>
                  <a:pt x="345" y="1036"/>
                </a:cubicBezTo>
                <a:cubicBezTo>
                  <a:pt x="341" y="1037"/>
                  <a:pt x="336" y="1029"/>
                  <a:pt x="334" y="1032"/>
                </a:cubicBezTo>
                <a:close/>
                <a:moveTo>
                  <a:pt x="360" y="1050"/>
                </a:moveTo>
                <a:cubicBezTo>
                  <a:pt x="357" y="1048"/>
                  <a:pt x="357" y="1043"/>
                  <a:pt x="351" y="1045"/>
                </a:cubicBezTo>
                <a:cubicBezTo>
                  <a:pt x="350" y="1044"/>
                  <a:pt x="347" y="1043"/>
                  <a:pt x="345" y="1042"/>
                </a:cubicBezTo>
                <a:cubicBezTo>
                  <a:pt x="343" y="1041"/>
                  <a:pt x="342" y="1040"/>
                  <a:pt x="343" y="1040"/>
                </a:cubicBezTo>
                <a:cubicBezTo>
                  <a:pt x="349" y="1043"/>
                  <a:pt x="352" y="1043"/>
                  <a:pt x="354" y="1044"/>
                </a:cubicBezTo>
                <a:cubicBezTo>
                  <a:pt x="356" y="1044"/>
                  <a:pt x="358" y="1044"/>
                  <a:pt x="360" y="1045"/>
                </a:cubicBezTo>
                <a:cubicBezTo>
                  <a:pt x="366" y="1048"/>
                  <a:pt x="360" y="1046"/>
                  <a:pt x="360" y="1050"/>
                </a:cubicBezTo>
                <a:close/>
                <a:moveTo>
                  <a:pt x="350" y="1022"/>
                </a:moveTo>
                <a:cubicBezTo>
                  <a:pt x="353" y="1021"/>
                  <a:pt x="354" y="1026"/>
                  <a:pt x="358" y="1027"/>
                </a:cubicBezTo>
                <a:cubicBezTo>
                  <a:pt x="352" y="1028"/>
                  <a:pt x="346" y="1031"/>
                  <a:pt x="341" y="1031"/>
                </a:cubicBezTo>
                <a:cubicBezTo>
                  <a:pt x="338" y="1024"/>
                  <a:pt x="357" y="1030"/>
                  <a:pt x="350" y="1022"/>
                </a:cubicBezTo>
                <a:close/>
                <a:moveTo>
                  <a:pt x="331" y="868"/>
                </a:moveTo>
                <a:cubicBezTo>
                  <a:pt x="333" y="869"/>
                  <a:pt x="335" y="870"/>
                  <a:pt x="337" y="872"/>
                </a:cubicBezTo>
                <a:cubicBezTo>
                  <a:pt x="335" y="872"/>
                  <a:pt x="333" y="873"/>
                  <a:pt x="331" y="873"/>
                </a:cubicBezTo>
                <a:cubicBezTo>
                  <a:pt x="329" y="871"/>
                  <a:pt x="330" y="870"/>
                  <a:pt x="331" y="868"/>
                </a:cubicBezTo>
                <a:close/>
                <a:moveTo>
                  <a:pt x="327" y="1062"/>
                </a:moveTo>
                <a:cubicBezTo>
                  <a:pt x="330" y="1064"/>
                  <a:pt x="327" y="1064"/>
                  <a:pt x="326" y="1064"/>
                </a:cubicBezTo>
                <a:cubicBezTo>
                  <a:pt x="323" y="1062"/>
                  <a:pt x="318" y="1060"/>
                  <a:pt x="320" y="1058"/>
                </a:cubicBezTo>
                <a:cubicBezTo>
                  <a:pt x="324" y="1060"/>
                  <a:pt x="325" y="1064"/>
                  <a:pt x="327" y="1062"/>
                </a:cubicBezTo>
                <a:close/>
                <a:moveTo>
                  <a:pt x="321" y="858"/>
                </a:moveTo>
                <a:cubicBezTo>
                  <a:pt x="324" y="862"/>
                  <a:pt x="318" y="861"/>
                  <a:pt x="323" y="867"/>
                </a:cubicBezTo>
                <a:cubicBezTo>
                  <a:pt x="323" y="869"/>
                  <a:pt x="319" y="862"/>
                  <a:pt x="318" y="864"/>
                </a:cubicBezTo>
                <a:cubicBezTo>
                  <a:pt x="317" y="861"/>
                  <a:pt x="320" y="858"/>
                  <a:pt x="321" y="858"/>
                </a:cubicBezTo>
                <a:close/>
                <a:moveTo>
                  <a:pt x="283" y="844"/>
                </a:moveTo>
                <a:cubicBezTo>
                  <a:pt x="280" y="841"/>
                  <a:pt x="283" y="841"/>
                  <a:pt x="281" y="838"/>
                </a:cubicBezTo>
                <a:cubicBezTo>
                  <a:pt x="284" y="838"/>
                  <a:pt x="286" y="844"/>
                  <a:pt x="283" y="844"/>
                </a:cubicBezTo>
                <a:close/>
                <a:moveTo>
                  <a:pt x="292" y="827"/>
                </a:moveTo>
                <a:cubicBezTo>
                  <a:pt x="289" y="827"/>
                  <a:pt x="289" y="822"/>
                  <a:pt x="285" y="820"/>
                </a:cubicBezTo>
                <a:cubicBezTo>
                  <a:pt x="288" y="821"/>
                  <a:pt x="291" y="824"/>
                  <a:pt x="292" y="827"/>
                </a:cubicBezTo>
                <a:close/>
                <a:moveTo>
                  <a:pt x="283" y="812"/>
                </a:moveTo>
                <a:cubicBezTo>
                  <a:pt x="285" y="815"/>
                  <a:pt x="285" y="817"/>
                  <a:pt x="284" y="818"/>
                </a:cubicBezTo>
                <a:cubicBezTo>
                  <a:pt x="283" y="818"/>
                  <a:pt x="281" y="817"/>
                  <a:pt x="279" y="813"/>
                </a:cubicBezTo>
                <a:cubicBezTo>
                  <a:pt x="280" y="812"/>
                  <a:pt x="282" y="812"/>
                  <a:pt x="283" y="812"/>
                </a:cubicBezTo>
                <a:close/>
                <a:moveTo>
                  <a:pt x="281" y="818"/>
                </a:moveTo>
                <a:cubicBezTo>
                  <a:pt x="282" y="819"/>
                  <a:pt x="283" y="821"/>
                  <a:pt x="283" y="822"/>
                </a:cubicBezTo>
                <a:cubicBezTo>
                  <a:pt x="284" y="822"/>
                  <a:pt x="285" y="822"/>
                  <a:pt x="287" y="824"/>
                </a:cubicBezTo>
                <a:cubicBezTo>
                  <a:pt x="285" y="825"/>
                  <a:pt x="282" y="823"/>
                  <a:pt x="279" y="819"/>
                </a:cubicBezTo>
                <a:cubicBezTo>
                  <a:pt x="276" y="822"/>
                  <a:pt x="281" y="823"/>
                  <a:pt x="282" y="826"/>
                </a:cubicBezTo>
                <a:cubicBezTo>
                  <a:pt x="278" y="827"/>
                  <a:pt x="278" y="823"/>
                  <a:pt x="276" y="820"/>
                </a:cubicBezTo>
                <a:cubicBezTo>
                  <a:pt x="277" y="818"/>
                  <a:pt x="279" y="817"/>
                  <a:pt x="281" y="818"/>
                </a:cubicBezTo>
                <a:close/>
                <a:moveTo>
                  <a:pt x="274" y="821"/>
                </a:moveTo>
                <a:cubicBezTo>
                  <a:pt x="275" y="823"/>
                  <a:pt x="276" y="825"/>
                  <a:pt x="277" y="826"/>
                </a:cubicBezTo>
                <a:cubicBezTo>
                  <a:pt x="278" y="828"/>
                  <a:pt x="277" y="829"/>
                  <a:pt x="275" y="830"/>
                </a:cubicBezTo>
                <a:cubicBezTo>
                  <a:pt x="275" y="828"/>
                  <a:pt x="274" y="826"/>
                  <a:pt x="273" y="825"/>
                </a:cubicBezTo>
                <a:cubicBezTo>
                  <a:pt x="272" y="823"/>
                  <a:pt x="272" y="822"/>
                  <a:pt x="274" y="821"/>
                </a:cubicBezTo>
                <a:close/>
                <a:moveTo>
                  <a:pt x="272" y="863"/>
                </a:moveTo>
                <a:cubicBezTo>
                  <a:pt x="273" y="865"/>
                  <a:pt x="275" y="867"/>
                  <a:pt x="275" y="868"/>
                </a:cubicBezTo>
                <a:cubicBezTo>
                  <a:pt x="276" y="870"/>
                  <a:pt x="277" y="871"/>
                  <a:pt x="276" y="872"/>
                </a:cubicBezTo>
                <a:cubicBezTo>
                  <a:pt x="274" y="869"/>
                  <a:pt x="270" y="864"/>
                  <a:pt x="272" y="863"/>
                </a:cubicBezTo>
                <a:close/>
                <a:moveTo>
                  <a:pt x="265" y="815"/>
                </a:moveTo>
                <a:cubicBezTo>
                  <a:pt x="267" y="818"/>
                  <a:pt x="265" y="819"/>
                  <a:pt x="264" y="820"/>
                </a:cubicBezTo>
                <a:cubicBezTo>
                  <a:pt x="261" y="817"/>
                  <a:pt x="263" y="815"/>
                  <a:pt x="265" y="815"/>
                </a:cubicBezTo>
                <a:close/>
                <a:moveTo>
                  <a:pt x="263" y="853"/>
                </a:moveTo>
                <a:cubicBezTo>
                  <a:pt x="263" y="854"/>
                  <a:pt x="265" y="857"/>
                  <a:pt x="266" y="856"/>
                </a:cubicBezTo>
                <a:cubicBezTo>
                  <a:pt x="267" y="857"/>
                  <a:pt x="266" y="858"/>
                  <a:pt x="267" y="859"/>
                </a:cubicBezTo>
                <a:cubicBezTo>
                  <a:pt x="268" y="863"/>
                  <a:pt x="264" y="854"/>
                  <a:pt x="263" y="857"/>
                </a:cubicBezTo>
                <a:cubicBezTo>
                  <a:pt x="261" y="855"/>
                  <a:pt x="261" y="853"/>
                  <a:pt x="263" y="853"/>
                </a:cubicBezTo>
                <a:close/>
                <a:moveTo>
                  <a:pt x="254" y="772"/>
                </a:moveTo>
                <a:cubicBezTo>
                  <a:pt x="256" y="772"/>
                  <a:pt x="255" y="774"/>
                  <a:pt x="254" y="772"/>
                </a:cubicBezTo>
                <a:cubicBezTo>
                  <a:pt x="251" y="773"/>
                  <a:pt x="254" y="778"/>
                  <a:pt x="255" y="781"/>
                </a:cubicBezTo>
                <a:cubicBezTo>
                  <a:pt x="251" y="779"/>
                  <a:pt x="251" y="771"/>
                  <a:pt x="250" y="767"/>
                </a:cubicBezTo>
                <a:cubicBezTo>
                  <a:pt x="252" y="766"/>
                  <a:pt x="251" y="773"/>
                  <a:pt x="254" y="772"/>
                </a:cubicBezTo>
                <a:close/>
                <a:moveTo>
                  <a:pt x="247" y="758"/>
                </a:moveTo>
                <a:cubicBezTo>
                  <a:pt x="246" y="758"/>
                  <a:pt x="244" y="758"/>
                  <a:pt x="243" y="755"/>
                </a:cubicBezTo>
                <a:cubicBezTo>
                  <a:pt x="243" y="754"/>
                  <a:pt x="246" y="754"/>
                  <a:pt x="243" y="751"/>
                </a:cubicBezTo>
                <a:cubicBezTo>
                  <a:pt x="247" y="751"/>
                  <a:pt x="246" y="756"/>
                  <a:pt x="247" y="758"/>
                </a:cubicBezTo>
                <a:close/>
                <a:moveTo>
                  <a:pt x="247" y="866"/>
                </a:moveTo>
                <a:cubicBezTo>
                  <a:pt x="249" y="868"/>
                  <a:pt x="249" y="870"/>
                  <a:pt x="247" y="871"/>
                </a:cubicBezTo>
                <a:cubicBezTo>
                  <a:pt x="244" y="868"/>
                  <a:pt x="242" y="865"/>
                  <a:pt x="241" y="863"/>
                </a:cubicBezTo>
                <a:cubicBezTo>
                  <a:pt x="244" y="863"/>
                  <a:pt x="247" y="872"/>
                  <a:pt x="247" y="866"/>
                </a:cubicBezTo>
                <a:close/>
                <a:moveTo>
                  <a:pt x="194" y="602"/>
                </a:moveTo>
                <a:cubicBezTo>
                  <a:pt x="195" y="605"/>
                  <a:pt x="198" y="603"/>
                  <a:pt x="198" y="608"/>
                </a:cubicBezTo>
                <a:cubicBezTo>
                  <a:pt x="195" y="608"/>
                  <a:pt x="193" y="605"/>
                  <a:pt x="194" y="602"/>
                </a:cubicBezTo>
                <a:close/>
                <a:moveTo>
                  <a:pt x="729" y="176"/>
                </a:moveTo>
                <a:cubicBezTo>
                  <a:pt x="728" y="175"/>
                  <a:pt x="725" y="174"/>
                  <a:pt x="722" y="174"/>
                </a:cubicBezTo>
                <a:cubicBezTo>
                  <a:pt x="723" y="173"/>
                  <a:pt x="722" y="173"/>
                  <a:pt x="721" y="172"/>
                </a:cubicBezTo>
                <a:cubicBezTo>
                  <a:pt x="721" y="172"/>
                  <a:pt x="723" y="172"/>
                  <a:pt x="725" y="173"/>
                </a:cubicBezTo>
                <a:cubicBezTo>
                  <a:pt x="724" y="173"/>
                  <a:pt x="726" y="174"/>
                  <a:pt x="724" y="174"/>
                </a:cubicBezTo>
                <a:cubicBezTo>
                  <a:pt x="726" y="175"/>
                  <a:pt x="730" y="176"/>
                  <a:pt x="729" y="176"/>
                </a:cubicBezTo>
                <a:close/>
                <a:moveTo>
                  <a:pt x="1011" y="568"/>
                </a:moveTo>
                <a:cubicBezTo>
                  <a:pt x="1011" y="568"/>
                  <a:pt x="1011" y="569"/>
                  <a:pt x="1011" y="569"/>
                </a:cubicBezTo>
                <a:cubicBezTo>
                  <a:pt x="1011" y="569"/>
                  <a:pt x="1011" y="569"/>
                  <a:pt x="1011" y="570"/>
                </a:cubicBezTo>
                <a:cubicBezTo>
                  <a:pt x="1011" y="571"/>
                  <a:pt x="1011" y="572"/>
                  <a:pt x="1011" y="573"/>
                </a:cubicBezTo>
                <a:cubicBezTo>
                  <a:pt x="1011" y="573"/>
                  <a:pt x="1011" y="573"/>
                  <a:pt x="1011" y="573"/>
                </a:cubicBezTo>
                <a:cubicBezTo>
                  <a:pt x="1010" y="573"/>
                  <a:pt x="1011" y="570"/>
                  <a:pt x="1011" y="568"/>
                </a:cubicBezTo>
                <a:close/>
                <a:moveTo>
                  <a:pt x="981" y="415"/>
                </a:moveTo>
                <a:cubicBezTo>
                  <a:pt x="982" y="418"/>
                  <a:pt x="983" y="420"/>
                  <a:pt x="984" y="420"/>
                </a:cubicBezTo>
                <a:cubicBezTo>
                  <a:pt x="984" y="421"/>
                  <a:pt x="983" y="421"/>
                  <a:pt x="984" y="422"/>
                </a:cubicBezTo>
                <a:cubicBezTo>
                  <a:pt x="983" y="421"/>
                  <a:pt x="981" y="417"/>
                  <a:pt x="980" y="414"/>
                </a:cubicBezTo>
                <a:cubicBezTo>
                  <a:pt x="980" y="415"/>
                  <a:pt x="981" y="415"/>
                  <a:pt x="981" y="415"/>
                </a:cubicBezTo>
                <a:close/>
                <a:moveTo>
                  <a:pt x="944" y="337"/>
                </a:moveTo>
                <a:cubicBezTo>
                  <a:pt x="943" y="335"/>
                  <a:pt x="941" y="333"/>
                  <a:pt x="940" y="331"/>
                </a:cubicBezTo>
                <a:cubicBezTo>
                  <a:pt x="941" y="330"/>
                  <a:pt x="945" y="338"/>
                  <a:pt x="944" y="337"/>
                </a:cubicBezTo>
                <a:close/>
                <a:moveTo>
                  <a:pt x="867" y="248"/>
                </a:moveTo>
                <a:cubicBezTo>
                  <a:pt x="867" y="248"/>
                  <a:pt x="867" y="248"/>
                  <a:pt x="867" y="248"/>
                </a:cubicBezTo>
                <a:cubicBezTo>
                  <a:pt x="867" y="248"/>
                  <a:pt x="867" y="248"/>
                  <a:pt x="867" y="248"/>
                </a:cubicBezTo>
                <a:cubicBezTo>
                  <a:pt x="867" y="248"/>
                  <a:pt x="867" y="248"/>
                  <a:pt x="867" y="248"/>
                </a:cubicBezTo>
                <a:close/>
                <a:moveTo>
                  <a:pt x="956" y="345"/>
                </a:moveTo>
                <a:cubicBezTo>
                  <a:pt x="955" y="345"/>
                  <a:pt x="954" y="343"/>
                  <a:pt x="953" y="343"/>
                </a:cubicBezTo>
                <a:cubicBezTo>
                  <a:pt x="953" y="341"/>
                  <a:pt x="953" y="341"/>
                  <a:pt x="952" y="339"/>
                </a:cubicBezTo>
                <a:cubicBezTo>
                  <a:pt x="952" y="339"/>
                  <a:pt x="954" y="342"/>
                  <a:pt x="956" y="345"/>
                </a:cubicBezTo>
                <a:close/>
                <a:moveTo>
                  <a:pt x="1020" y="646"/>
                </a:moveTo>
                <a:cubicBezTo>
                  <a:pt x="1019" y="645"/>
                  <a:pt x="1020" y="639"/>
                  <a:pt x="1021" y="637"/>
                </a:cubicBezTo>
                <a:cubicBezTo>
                  <a:pt x="1021" y="639"/>
                  <a:pt x="1020" y="644"/>
                  <a:pt x="1020" y="646"/>
                </a:cubicBezTo>
                <a:close/>
                <a:moveTo>
                  <a:pt x="1027" y="654"/>
                </a:moveTo>
                <a:cubicBezTo>
                  <a:pt x="1027" y="654"/>
                  <a:pt x="1027" y="654"/>
                  <a:pt x="1027" y="654"/>
                </a:cubicBezTo>
                <a:cubicBezTo>
                  <a:pt x="1027" y="654"/>
                  <a:pt x="1027" y="653"/>
                  <a:pt x="1027" y="653"/>
                </a:cubicBezTo>
                <a:cubicBezTo>
                  <a:pt x="1027" y="652"/>
                  <a:pt x="1027" y="652"/>
                  <a:pt x="1027" y="654"/>
                </a:cubicBezTo>
                <a:close/>
                <a:moveTo>
                  <a:pt x="976" y="816"/>
                </a:moveTo>
                <a:cubicBezTo>
                  <a:pt x="977" y="816"/>
                  <a:pt x="977" y="815"/>
                  <a:pt x="977" y="815"/>
                </a:cubicBezTo>
                <a:cubicBezTo>
                  <a:pt x="977" y="815"/>
                  <a:pt x="977" y="815"/>
                  <a:pt x="977" y="815"/>
                </a:cubicBezTo>
                <a:cubicBezTo>
                  <a:pt x="977" y="816"/>
                  <a:pt x="977" y="816"/>
                  <a:pt x="976" y="816"/>
                </a:cubicBezTo>
                <a:close/>
                <a:moveTo>
                  <a:pt x="794" y="1042"/>
                </a:moveTo>
                <a:cubicBezTo>
                  <a:pt x="793" y="1043"/>
                  <a:pt x="794" y="1043"/>
                  <a:pt x="795" y="1042"/>
                </a:cubicBezTo>
                <a:cubicBezTo>
                  <a:pt x="794" y="1043"/>
                  <a:pt x="788" y="1045"/>
                  <a:pt x="787" y="1046"/>
                </a:cubicBezTo>
                <a:cubicBezTo>
                  <a:pt x="787" y="1045"/>
                  <a:pt x="790" y="1044"/>
                  <a:pt x="789" y="1044"/>
                </a:cubicBezTo>
                <a:cubicBezTo>
                  <a:pt x="792" y="1042"/>
                  <a:pt x="793" y="1042"/>
                  <a:pt x="797" y="1041"/>
                </a:cubicBezTo>
                <a:cubicBezTo>
                  <a:pt x="797" y="1041"/>
                  <a:pt x="795" y="1042"/>
                  <a:pt x="794" y="1042"/>
                </a:cubicBezTo>
                <a:close/>
                <a:moveTo>
                  <a:pt x="830" y="1015"/>
                </a:moveTo>
                <a:cubicBezTo>
                  <a:pt x="830" y="1015"/>
                  <a:pt x="829" y="1015"/>
                  <a:pt x="828" y="1016"/>
                </a:cubicBezTo>
                <a:cubicBezTo>
                  <a:pt x="829" y="1015"/>
                  <a:pt x="832" y="1013"/>
                  <a:pt x="835" y="1011"/>
                </a:cubicBezTo>
                <a:cubicBezTo>
                  <a:pt x="835" y="1012"/>
                  <a:pt x="832" y="1014"/>
                  <a:pt x="830" y="1015"/>
                </a:cubicBezTo>
                <a:close/>
                <a:moveTo>
                  <a:pt x="875" y="977"/>
                </a:moveTo>
                <a:cubicBezTo>
                  <a:pt x="875" y="976"/>
                  <a:pt x="883" y="969"/>
                  <a:pt x="883" y="971"/>
                </a:cubicBezTo>
                <a:cubicBezTo>
                  <a:pt x="879" y="973"/>
                  <a:pt x="879" y="974"/>
                  <a:pt x="875" y="977"/>
                </a:cubicBezTo>
                <a:close/>
                <a:moveTo>
                  <a:pt x="991" y="902"/>
                </a:moveTo>
                <a:cubicBezTo>
                  <a:pt x="988" y="905"/>
                  <a:pt x="996" y="894"/>
                  <a:pt x="996" y="895"/>
                </a:cubicBezTo>
                <a:cubicBezTo>
                  <a:pt x="995" y="897"/>
                  <a:pt x="992" y="900"/>
                  <a:pt x="991" y="902"/>
                </a:cubicBezTo>
                <a:close/>
                <a:moveTo>
                  <a:pt x="1011" y="878"/>
                </a:moveTo>
                <a:cubicBezTo>
                  <a:pt x="1010" y="878"/>
                  <a:pt x="1014" y="872"/>
                  <a:pt x="1012" y="875"/>
                </a:cubicBezTo>
                <a:cubicBezTo>
                  <a:pt x="1012" y="874"/>
                  <a:pt x="1018" y="865"/>
                  <a:pt x="1018" y="866"/>
                </a:cubicBezTo>
                <a:cubicBezTo>
                  <a:pt x="1015" y="871"/>
                  <a:pt x="1013" y="874"/>
                  <a:pt x="1011" y="878"/>
                </a:cubicBezTo>
                <a:close/>
                <a:moveTo>
                  <a:pt x="1059" y="462"/>
                </a:moveTo>
                <a:cubicBezTo>
                  <a:pt x="1059" y="462"/>
                  <a:pt x="1059" y="462"/>
                  <a:pt x="1059" y="461"/>
                </a:cubicBezTo>
                <a:cubicBezTo>
                  <a:pt x="1059" y="461"/>
                  <a:pt x="1060" y="462"/>
                  <a:pt x="1060" y="462"/>
                </a:cubicBezTo>
                <a:cubicBezTo>
                  <a:pt x="1060" y="462"/>
                  <a:pt x="1060" y="462"/>
                  <a:pt x="1059" y="462"/>
                </a:cubicBezTo>
                <a:close/>
                <a:moveTo>
                  <a:pt x="1051" y="427"/>
                </a:moveTo>
                <a:cubicBezTo>
                  <a:pt x="1051" y="427"/>
                  <a:pt x="1051" y="427"/>
                  <a:pt x="1051" y="427"/>
                </a:cubicBezTo>
                <a:cubicBezTo>
                  <a:pt x="1050" y="426"/>
                  <a:pt x="1050" y="425"/>
                  <a:pt x="1050" y="424"/>
                </a:cubicBezTo>
                <a:cubicBezTo>
                  <a:pt x="1052" y="422"/>
                  <a:pt x="1054" y="433"/>
                  <a:pt x="1053" y="434"/>
                </a:cubicBezTo>
                <a:cubicBezTo>
                  <a:pt x="1053" y="434"/>
                  <a:pt x="1053" y="434"/>
                  <a:pt x="1052" y="434"/>
                </a:cubicBezTo>
                <a:cubicBezTo>
                  <a:pt x="1052" y="431"/>
                  <a:pt x="1051" y="429"/>
                  <a:pt x="1051" y="427"/>
                </a:cubicBezTo>
                <a:close/>
                <a:moveTo>
                  <a:pt x="1030" y="361"/>
                </a:moveTo>
                <a:cubicBezTo>
                  <a:pt x="1031" y="364"/>
                  <a:pt x="1030" y="364"/>
                  <a:pt x="1031" y="366"/>
                </a:cubicBezTo>
                <a:cubicBezTo>
                  <a:pt x="1030" y="366"/>
                  <a:pt x="1030" y="364"/>
                  <a:pt x="1029" y="363"/>
                </a:cubicBezTo>
                <a:cubicBezTo>
                  <a:pt x="1030" y="364"/>
                  <a:pt x="1029" y="361"/>
                  <a:pt x="1030" y="361"/>
                </a:cubicBezTo>
                <a:close/>
                <a:moveTo>
                  <a:pt x="786" y="191"/>
                </a:moveTo>
                <a:cubicBezTo>
                  <a:pt x="786" y="192"/>
                  <a:pt x="780" y="189"/>
                  <a:pt x="779" y="188"/>
                </a:cubicBezTo>
                <a:cubicBezTo>
                  <a:pt x="781" y="189"/>
                  <a:pt x="782" y="190"/>
                  <a:pt x="786" y="191"/>
                </a:cubicBezTo>
                <a:close/>
                <a:moveTo>
                  <a:pt x="654" y="147"/>
                </a:moveTo>
                <a:cubicBezTo>
                  <a:pt x="654" y="148"/>
                  <a:pt x="648" y="147"/>
                  <a:pt x="647" y="147"/>
                </a:cubicBezTo>
                <a:cubicBezTo>
                  <a:pt x="648" y="146"/>
                  <a:pt x="650" y="146"/>
                  <a:pt x="653" y="146"/>
                </a:cubicBezTo>
                <a:cubicBezTo>
                  <a:pt x="653" y="147"/>
                  <a:pt x="653" y="147"/>
                  <a:pt x="654" y="147"/>
                </a:cubicBezTo>
                <a:close/>
                <a:moveTo>
                  <a:pt x="375" y="192"/>
                </a:moveTo>
                <a:cubicBezTo>
                  <a:pt x="375" y="192"/>
                  <a:pt x="375" y="192"/>
                  <a:pt x="374" y="192"/>
                </a:cubicBezTo>
                <a:cubicBezTo>
                  <a:pt x="374" y="192"/>
                  <a:pt x="374" y="191"/>
                  <a:pt x="374" y="191"/>
                </a:cubicBezTo>
                <a:cubicBezTo>
                  <a:pt x="375" y="190"/>
                  <a:pt x="376" y="190"/>
                  <a:pt x="377" y="189"/>
                </a:cubicBezTo>
                <a:cubicBezTo>
                  <a:pt x="377" y="189"/>
                  <a:pt x="377" y="189"/>
                  <a:pt x="377" y="189"/>
                </a:cubicBezTo>
                <a:cubicBezTo>
                  <a:pt x="377" y="190"/>
                  <a:pt x="377" y="191"/>
                  <a:pt x="376" y="192"/>
                </a:cubicBezTo>
                <a:cubicBezTo>
                  <a:pt x="375" y="192"/>
                  <a:pt x="375" y="192"/>
                  <a:pt x="375" y="192"/>
                </a:cubicBezTo>
                <a:close/>
                <a:moveTo>
                  <a:pt x="367" y="196"/>
                </a:moveTo>
                <a:cubicBezTo>
                  <a:pt x="367" y="196"/>
                  <a:pt x="367" y="195"/>
                  <a:pt x="367" y="195"/>
                </a:cubicBezTo>
                <a:cubicBezTo>
                  <a:pt x="368" y="194"/>
                  <a:pt x="369" y="194"/>
                  <a:pt x="371" y="193"/>
                </a:cubicBezTo>
                <a:cubicBezTo>
                  <a:pt x="371" y="193"/>
                  <a:pt x="371" y="194"/>
                  <a:pt x="371" y="194"/>
                </a:cubicBezTo>
                <a:cubicBezTo>
                  <a:pt x="370" y="195"/>
                  <a:pt x="369" y="195"/>
                  <a:pt x="367" y="196"/>
                </a:cubicBezTo>
                <a:close/>
                <a:moveTo>
                  <a:pt x="281" y="273"/>
                </a:moveTo>
                <a:cubicBezTo>
                  <a:pt x="280" y="275"/>
                  <a:pt x="279" y="276"/>
                  <a:pt x="277" y="278"/>
                </a:cubicBezTo>
                <a:cubicBezTo>
                  <a:pt x="276" y="278"/>
                  <a:pt x="276" y="279"/>
                  <a:pt x="275" y="280"/>
                </a:cubicBezTo>
                <a:cubicBezTo>
                  <a:pt x="274" y="279"/>
                  <a:pt x="274" y="279"/>
                  <a:pt x="274" y="279"/>
                </a:cubicBezTo>
                <a:cubicBezTo>
                  <a:pt x="277" y="276"/>
                  <a:pt x="279" y="275"/>
                  <a:pt x="281" y="273"/>
                </a:cubicBezTo>
                <a:close/>
                <a:moveTo>
                  <a:pt x="260" y="311"/>
                </a:moveTo>
                <a:cubicBezTo>
                  <a:pt x="259" y="313"/>
                  <a:pt x="258" y="313"/>
                  <a:pt x="256" y="313"/>
                </a:cubicBezTo>
                <a:cubicBezTo>
                  <a:pt x="256" y="313"/>
                  <a:pt x="255" y="313"/>
                  <a:pt x="255" y="313"/>
                </a:cubicBezTo>
                <a:cubicBezTo>
                  <a:pt x="258" y="312"/>
                  <a:pt x="259" y="304"/>
                  <a:pt x="255" y="309"/>
                </a:cubicBezTo>
                <a:cubicBezTo>
                  <a:pt x="254" y="308"/>
                  <a:pt x="256" y="306"/>
                  <a:pt x="256" y="306"/>
                </a:cubicBezTo>
                <a:cubicBezTo>
                  <a:pt x="258" y="307"/>
                  <a:pt x="261" y="302"/>
                  <a:pt x="264" y="304"/>
                </a:cubicBezTo>
                <a:cubicBezTo>
                  <a:pt x="261" y="307"/>
                  <a:pt x="258" y="310"/>
                  <a:pt x="260" y="311"/>
                </a:cubicBezTo>
                <a:close/>
                <a:moveTo>
                  <a:pt x="250" y="316"/>
                </a:moveTo>
                <a:cubicBezTo>
                  <a:pt x="249" y="316"/>
                  <a:pt x="249" y="316"/>
                  <a:pt x="249" y="316"/>
                </a:cubicBezTo>
                <a:cubicBezTo>
                  <a:pt x="249" y="316"/>
                  <a:pt x="249" y="315"/>
                  <a:pt x="248" y="315"/>
                </a:cubicBezTo>
                <a:cubicBezTo>
                  <a:pt x="249" y="314"/>
                  <a:pt x="249" y="314"/>
                  <a:pt x="249" y="313"/>
                </a:cubicBezTo>
                <a:cubicBezTo>
                  <a:pt x="250" y="314"/>
                  <a:pt x="250" y="315"/>
                  <a:pt x="251" y="315"/>
                </a:cubicBezTo>
                <a:cubicBezTo>
                  <a:pt x="250" y="315"/>
                  <a:pt x="250" y="316"/>
                  <a:pt x="250" y="316"/>
                </a:cubicBezTo>
                <a:close/>
                <a:moveTo>
                  <a:pt x="390" y="39"/>
                </a:moveTo>
                <a:cubicBezTo>
                  <a:pt x="390" y="39"/>
                  <a:pt x="390" y="39"/>
                  <a:pt x="390" y="39"/>
                </a:cubicBezTo>
                <a:cubicBezTo>
                  <a:pt x="390" y="39"/>
                  <a:pt x="390" y="39"/>
                  <a:pt x="390" y="39"/>
                </a:cubicBezTo>
                <a:close/>
                <a:moveTo>
                  <a:pt x="508" y="19"/>
                </a:moveTo>
                <a:cubicBezTo>
                  <a:pt x="508" y="19"/>
                  <a:pt x="508" y="19"/>
                  <a:pt x="509" y="19"/>
                </a:cubicBezTo>
                <a:cubicBezTo>
                  <a:pt x="507" y="20"/>
                  <a:pt x="506" y="20"/>
                  <a:pt x="505" y="19"/>
                </a:cubicBezTo>
                <a:cubicBezTo>
                  <a:pt x="506" y="19"/>
                  <a:pt x="507" y="19"/>
                  <a:pt x="508" y="19"/>
                </a:cubicBezTo>
                <a:close/>
                <a:moveTo>
                  <a:pt x="513" y="20"/>
                </a:moveTo>
                <a:cubicBezTo>
                  <a:pt x="513" y="20"/>
                  <a:pt x="513" y="20"/>
                  <a:pt x="515" y="19"/>
                </a:cubicBezTo>
                <a:cubicBezTo>
                  <a:pt x="515" y="20"/>
                  <a:pt x="515" y="20"/>
                  <a:pt x="515" y="20"/>
                </a:cubicBezTo>
                <a:cubicBezTo>
                  <a:pt x="514" y="20"/>
                  <a:pt x="514" y="20"/>
                  <a:pt x="513" y="20"/>
                </a:cubicBezTo>
                <a:close/>
                <a:moveTo>
                  <a:pt x="512" y="25"/>
                </a:moveTo>
                <a:cubicBezTo>
                  <a:pt x="511" y="24"/>
                  <a:pt x="510" y="24"/>
                  <a:pt x="509" y="24"/>
                </a:cubicBezTo>
                <a:cubicBezTo>
                  <a:pt x="510" y="24"/>
                  <a:pt x="511" y="24"/>
                  <a:pt x="512" y="24"/>
                </a:cubicBezTo>
                <a:cubicBezTo>
                  <a:pt x="512" y="24"/>
                  <a:pt x="512" y="24"/>
                  <a:pt x="512" y="25"/>
                </a:cubicBezTo>
                <a:close/>
                <a:moveTo>
                  <a:pt x="811" y="79"/>
                </a:moveTo>
                <a:cubicBezTo>
                  <a:pt x="812" y="79"/>
                  <a:pt x="816" y="81"/>
                  <a:pt x="817" y="82"/>
                </a:cubicBezTo>
                <a:cubicBezTo>
                  <a:pt x="816" y="82"/>
                  <a:pt x="815" y="81"/>
                  <a:pt x="815" y="81"/>
                </a:cubicBezTo>
                <a:cubicBezTo>
                  <a:pt x="813" y="80"/>
                  <a:pt x="811" y="79"/>
                  <a:pt x="811" y="79"/>
                </a:cubicBezTo>
                <a:close/>
                <a:moveTo>
                  <a:pt x="891" y="194"/>
                </a:moveTo>
                <a:cubicBezTo>
                  <a:pt x="892" y="195"/>
                  <a:pt x="893" y="195"/>
                  <a:pt x="894" y="197"/>
                </a:cubicBezTo>
                <a:cubicBezTo>
                  <a:pt x="894" y="198"/>
                  <a:pt x="881" y="186"/>
                  <a:pt x="891" y="194"/>
                </a:cubicBezTo>
                <a:close/>
                <a:moveTo>
                  <a:pt x="425" y="43"/>
                </a:moveTo>
                <a:cubicBezTo>
                  <a:pt x="425" y="42"/>
                  <a:pt x="422" y="43"/>
                  <a:pt x="419" y="44"/>
                </a:cubicBezTo>
                <a:cubicBezTo>
                  <a:pt x="421" y="40"/>
                  <a:pt x="439" y="40"/>
                  <a:pt x="436" y="38"/>
                </a:cubicBezTo>
                <a:cubicBezTo>
                  <a:pt x="440" y="36"/>
                  <a:pt x="441" y="37"/>
                  <a:pt x="444" y="36"/>
                </a:cubicBezTo>
                <a:cubicBezTo>
                  <a:pt x="444" y="37"/>
                  <a:pt x="441" y="38"/>
                  <a:pt x="438" y="38"/>
                </a:cubicBezTo>
                <a:cubicBezTo>
                  <a:pt x="435" y="40"/>
                  <a:pt x="435" y="41"/>
                  <a:pt x="435" y="42"/>
                </a:cubicBezTo>
                <a:cubicBezTo>
                  <a:pt x="434" y="43"/>
                  <a:pt x="432" y="43"/>
                  <a:pt x="431" y="43"/>
                </a:cubicBezTo>
                <a:cubicBezTo>
                  <a:pt x="429" y="43"/>
                  <a:pt x="428" y="44"/>
                  <a:pt x="428" y="44"/>
                </a:cubicBezTo>
                <a:cubicBezTo>
                  <a:pt x="427" y="45"/>
                  <a:pt x="427" y="45"/>
                  <a:pt x="426" y="45"/>
                </a:cubicBezTo>
                <a:cubicBezTo>
                  <a:pt x="426" y="45"/>
                  <a:pt x="426" y="45"/>
                  <a:pt x="426" y="44"/>
                </a:cubicBezTo>
                <a:cubicBezTo>
                  <a:pt x="427" y="44"/>
                  <a:pt x="431" y="43"/>
                  <a:pt x="433" y="42"/>
                </a:cubicBezTo>
                <a:cubicBezTo>
                  <a:pt x="430" y="43"/>
                  <a:pt x="428" y="43"/>
                  <a:pt x="425" y="43"/>
                </a:cubicBezTo>
                <a:close/>
                <a:moveTo>
                  <a:pt x="393" y="46"/>
                </a:moveTo>
                <a:cubicBezTo>
                  <a:pt x="392" y="47"/>
                  <a:pt x="390" y="47"/>
                  <a:pt x="390" y="47"/>
                </a:cubicBezTo>
                <a:cubicBezTo>
                  <a:pt x="390" y="47"/>
                  <a:pt x="390" y="47"/>
                  <a:pt x="390" y="47"/>
                </a:cubicBezTo>
                <a:cubicBezTo>
                  <a:pt x="391" y="46"/>
                  <a:pt x="392" y="46"/>
                  <a:pt x="393" y="45"/>
                </a:cubicBezTo>
                <a:cubicBezTo>
                  <a:pt x="393" y="46"/>
                  <a:pt x="393" y="46"/>
                  <a:pt x="393" y="46"/>
                </a:cubicBezTo>
                <a:close/>
                <a:moveTo>
                  <a:pt x="388" y="51"/>
                </a:moveTo>
                <a:cubicBezTo>
                  <a:pt x="388" y="51"/>
                  <a:pt x="388" y="51"/>
                  <a:pt x="388" y="51"/>
                </a:cubicBezTo>
                <a:cubicBezTo>
                  <a:pt x="387" y="51"/>
                  <a:pt x="387" y="52"/>
                  <a:pt x="386" y="52"/>
                </a:cubicBezTo>
                <a:cubicBezTo>
                  <a:pt x="387" y="51"/>
                  <a:pt x="388" y="51"/>
                  <a:pt x="388" y="51"/>
                </a:cubicBezTo>
                <a:close/>
                <a:moveTo>
                  <a:pt x="402" y="53"/>
                </a:moveTo>
                <a:cubicBezTo>
                  <a:pt x="401" y="53"/>
                  <a:pt x="398" y="54"/>
                  <a:pt x="396" y="55"/>
                </a:cubicBezTo>
                <a:cubicBezTo>
                  <a:pt x="396" y="55"/>
                  <a:pt x="396" y="54"/>
                  <a:pt x="397" y="54"/>
                </a:cubicBezTo>
                <a:cubicBezTo>
                  <a:pt x="398" y="54"/>
                  <a:pt x="400" y="53"/>
                  <a:pt x="402" y="53"/>
                </a:cubicBezTo>
                <a:close/>
                <a:moveTo>
                  <a:pt x="408" y="48"/>
                </a:moveTo>
                <a:cubicBezTo>
                  <a:pt x="408" y="48"/>
                  <a:pt x="407" y="48"/>
                  <a:pt x="407" y="48"/>
                </a:cubicBezTo>
                <a:cubicBezTo>
                  <a:pt x="407" y="48"/>
                  <a:pt x="408" y="48"/>
                  <a:pt x="408" y="48"/>
                </a:cubicBezTo>
                <a:cubicBezTo>
                  <a:pt x="408" y="48"/>
                  <a:pt x="408" y="48"/>
                  <a:pt x="408" y="48"/>
                </a:cubicBezTo>
                <a:close/>
                <a:moveTo>
                  <a:pt x="391" y="56"/>
                </a:moveTo>
                <a:cubicBezTo>
                  <a:pt x="391" y="56"/>
                  <a:pt x="391" y="56"/>
                  <a:pt x="391" y="56"/>
                </a:cubicBezTo>
                <a:cubicBezTo>
                  <a:pt x="391" y="56"/>
                  <a:pt x="392" y="56"/>
                  <a:pt x="392" y="56"/>
                </a:cubicBezTo>
                <a:cubicBezTo>
                  <a:pt x="391" y="56"/>
                  <a:pt x="391" y="56"/>
                  <a:pt x="391" y="56"/>
                </a:cubicBezTo>
                <a:cubicBezTo>
                  <a:pt x="390" y="56"/>
                  <a:pt x="390" y="56"/>
                  <a:pt x="391" y="56"/>
                </a:cubicBezTo>
                <a:close/>
                <a:moveTo>
                  <a:pt x="385" y="52"/>
                </a:moveTo>
                <a:cubicBezTo>
                  <a:pt x="385" y="52"/>
                  <a:pt x="384" y="52"/>
                  <a:pt x="384" y="52"/>
                </a:cubicBezTo>
                <a:cubicBezTo>
                  <a:pt x="384" y="52"/>
                  <a:pt x="384" y="52"/>
                  <a:pt x="384" y="52"/>
                </a:cubicBezTo>
                <a:cubicBezTo>
                  <a:pt x="384" y="52"/>
                  <a:pt x="384" y="52"/>
                  <a:pt x="385" y="52"/>
                </a:cubicBezTo>
                <a:close/>
                <a:moveTo>
                  <a:pt x="389" y="51"/>
                </a:moveTo>
                <a:cubicBezTo>
                  <a:pt x="389" y="52"/>
                  <a:pt x="390" y="52"/>
                  <a:pt x="390" y="53"/>
                </a:cubicBezTo>
                <a:cubicBezTo>
                  <a:pt x="389" y="53"/>
                  <a:pt x="388" y="53"/>
                  <a:pt x="387" y="53"/>
                </a:cubicBezTo>
                <a:cubicBezTo>
                  <a:pt x="387" y="53"/>
                  <a:pt x="387" y="53"/>
                  <a:pt x="386" y="53"/>
                </a:cubicBezTo>
                <a:cubicBezTo>
                  <a:pt x="386" y="53"/>
                  <a:pt x="386" y="53"/>
                  <a:pt x="387" y="53"/>
                </a:cubicBezTo>
                <a:cubicBezTo>
                  <a:pt x="386" y="53"/>
                  <a:pt x="386" y="53"/>
                  <a:pt x="386" y="53"/>
                </a:cubicBezTo>
                <a:cubicBezTo>
                  <a:pt x="386" y="53"/>
                  <a:pt x="386" y="53"/>
                  <a:pt x="386" y="53"/>
                </a:cubicBezTo>
                <a:cubicBezTo>
                  <a:pt x="387" y="52"/>
                  <a:pt x="388" y="52"/>
                  <a:pt x="389" y="51"/>
                </a:cubicBezTo>
                <a:close/>
                <a:moveTo>
                  <a:pt x="433" y="156"/>
                </a:moveTo>
                <a:cubicBezTo>
                  <a:pt x="433" y="156"/>
                  <a:pt x="434" y="156"/>
                  <a:pt x="434" y="156"/>
                </a:cubicBezTo>
                <a:cubicBezTo>
                  <a:pt x="434" y="156"/>
                  <a:pt x="434" y="156"/>
                  <a:pt x="433" y="156"/>
                </a:cubicBezTo>
                <a:cubicBezTo>
                  <a:pt x="433" y="156"/>
                  <a:pt x="433" y="156"/>
                  <a:pt x="433" y="156"/>
                </a:cubicBezTo>
                <a:close/>
                <a:moveTo>
                  <a:pt x="466" y="34"/>
                </a:moveTo>
                <a:cubicBezTo>
                  <a:pt x="466" y="34"/>
                  <a:pt x="466" y="35"/>
                  <a:pt x="466" y="35"/>
                </a:cubicBezTo>
                <a:cubicBezTo>
                  <a:pt x="465" y="34"/>
                  <a:pt x="463" y="35"/>
                  <a:pt x="461" y="36"/>
                </a:cubicBezTo>
                <a:cubicBezTo>
                  <a:pt x="458" y="36"/>
                  <a:pt x="456" y="37"/>
                  <a:pt x="453" y="38"/>
                </a:cubicBezTo>
                <a:cubicBezTo>
                  <a:pt x="455" y="36"/>
                  <a:pt x="454" y="35"/>
                  <a:pt x="456" y="33"/>
                </a:cubicBezTo>
                <a:cubicBezTo>
                  <a:pt x="461" y="31"/>
                  <a:pt x="463" y="35"/>
                  <a:pt x="464" y="32"/>
                </a:cubicBezTo>
                <a:cubicBezTo>
                  <a:pt x="466" y="32"/>
                  <a:pt x="466" y="33"/>
                  <a:pt x="466" y="34"/>
                </a:cubicBezTo>
                <a:cubicBezTo>
                  <a:pt x="466" y="34"/>
                  <a:pt x="466" y="34"/>
                  <a:pt x="466" y="34"/>
                </a:cubicBezTo>
                <a:close/>
                <a:moveTo>
                  <a:pt x="476" y="33"/>
                </a:moveTo>
                <a:cubicBezTo>
                  <a:pt x="477" y="33"/>
                  <a:pt x="477" y="32"/>
                  <a:pt x="476" y="32"/>
                </a:cubicBezTo>
                <a:cubicBezTo>
                  <a:pt x="477" y="32"/>
                  <a:pt x="478" y="32"/>
                  <a:pt x="479" y="32"/>
                </a:cubicBezTo>
                <a:cubicBezTo>
                  <a:pt x="478" y="32"/>
                  <a:pt x="477" y="33"/>
                  <a:pt x="476" y="33"/>
                </a:cubicBezTo>
                <a:close/>
                <a:moveTo>
                  <a:pt x="402" y="39"/>
                </a:moveTo>
                <a:cubicBezTo>
                  <a:pt x="400" y="39"/>
                  <a:pt x="398" y="40"/>
                  <a:pt x="396" y="40"/>
                </a:cubicBezTo>
                <a:cubicBezTo>
                  <a:pt x="399" y="40"/>
                  <a:pt x="396" y="41"/>
                  <a:pt x="393" y="42"/>
                </a:cubicBezTo>
                <a:cubicBezTo>
                  <a:pt x="391" y="42"/>
                  <a:pt x="389" y="42"/>
                  <a:pt x="389" y="42"/>
                </a:cubicBezTo>
                <a:cubicBezTo>
                  <a:pt x="388" y="41"/>
                  <a:pt x="400" y="39"/>
                  <a:pt x="402" y="38"/>
                </a:cubicBezTo>
                <a:cubicBezTo>
                  <a:pt x="402" y="39"/>
                  <a:pt x="402" y="39"/>
                  <a:pt x="402" y="39"/>
                </a:cubicBezTo>
                <a:close/>
                <a:moveTo>
                  <a:pt x="368" y="193"/>
                </a:moveTo>
                <a:cubicBezTo>
                  <a:pt x="369" y="193"/>
                  <a:pt x="369" y="193"/>
                  <a:pt x="370" y="193"/>
                </a:cubicBezTo>
                <a:cubicBezTo>
                  <a:pt x="369" y="193"/>
                  <a:pt x="368" y="194"/>
                  <a:pt x="367" y="194"/>
                </a:cubicBezTo>
                <a:cubicBezTo>
                  <a:pt x="367" y="194"/>
                  <a:pt x="368" y="194"/>
                  <a:pt x="368" y="193"/>
                </a:cubicBezTo>
                <a:close/>
                <a:moveTo>
                  <a:pt x="374" y="188"/>
                </a:moveTo>
                <a:cubicBezTo>
                  <a:pt x="375" y="187"/>
                  <a:pt x="376" y="187"/>
                  <a:pt x="377" y="187"/>
                </a:cubicBezTo>
                <a:cubicBezTo>
                  <a:pt x="377" y="187"/>
                  <a:pt x="378" y="187"/>
                  <a:pt x="379" y="187"/>
                </a:cubicBezTo>
                <a:cubicBezTo>
                  <a:pt x="378" y="187"/>
                  <a:pt x="378" y="187"/>
                  <a:pt x="378" y="187"/>
                </a:cubicBezTo>
                <a:cubicBezTo>
                  <a:pt x="378" y="188"/>
                  <a:pt x="378" y="188"/>
                  <a:pt x="378" y="189"/>
                </a:cubicBezTo>
                <a:cubicBezTo>
                  <a:pt x="376" y="189"/>
                  <a:pt x="375" y="190"/>
                  <a:pt x="374" y="191"/>
                </a:cubicBezTo>
                <a:cubicBezTo>
                  <a:pt x="374" y="190"/>
                  <a:pt x="375" y="189"/>
                  <a:pt x="374" y="188"/>
                </a:cubicBezTo>
                <a:close/>
                <a:moveTo>
                  <a:pt x="651" y="27"/>
                </a:moveTo>
                <a:cubicBezTo>
                  <a:pt x="651" y="27"/>
                  <a:pt x="651" y="27"/>
                  <a:pt x="652" y="27"/>
                </a:cubicBezTo>
                <a:cubicBezTo>
                  <a:pt x="651" y="27"/>
                  <a:pt x="651" y="27"/>
                  <a:pt x="651" y="27"/>
                </a:cubicBezTo>
                <a:close/>
                <a:moveTo>
                  <a:pt x="372" y="48"/>
                </a:moveTo>
                <a:cubicBezTo>
                  <a:pt x="374" y="47"/>
                  <a:pt x="376" y="46"/>
                  <a:pt x="379" y="45"/>
                </a:cubicBezTo>
                <a:cubicBezTo>
                  <a:pt x="377" y="46"/>
                  <a:pt x="374" y="47"/>
                  <a:pt x="372" y="48"/>
                </a:cubicBezTo>
                <a:close/>
                <a:moveTo>
                  <a:pt x="206" y="429"/>
                </a:moveTo>
                <a:cubicBezTo>
                  <a:pt x="204" y="430"/>
                  <a:pt x="205" y="426"/>
                  <a:pt x="203" y="426"/>
                </a:cubicBezTo>
                <a:cubicBezTo>
                  <a:pt x="205" y="425"/>
                  <a:pt x="209" y="423"/>
                  <a:pt x="206" y="429"/>
                </a:cubicBezTo>
                <a:close/>
                <a:moveTo>
                  <a:pt x="258" y="298"/>
                </a:moveTo>
                <a:cubicBezTo>
                  <a:pt x="258" y="299"/>
                  <a:pt x="257" y="299"/>
                  <a:pt x="256" y="299"/>
                </a:cubicBezTo>
                <a:cubicBezTo>
                  <a:pt x="260" y="295"/>
                  <a:pt x="261" y="295"/>
                  <a:pt x="263" y="293"/>
                </a:cubicBezTo>
                <a:cubicBezTo>
                  <a:pt x="261" y="295"/>
                  <a:pt x="260" y="297"/>
                  <a:pt x="259" y="298"/>
                </a:cubicBezTo>
                <a:cubicBezTo>
                  <a:pt x="259" y="298"/>
                  <a:pt x="258" y="298"/>
                  <a:pt x="258" y="298"/>
                </a:cubicBezTo>
                <a:close/>
                <a:moveTo>
                  <a:pt x="401" y="176"/>
                </a:moveTo>
                <a:cubicBezTo>
                  <a:pt x="401" y="176"/>
                  <a:pt x="400" y="176"/>
                  <a:pt x="400" y="176"/>
                </a:cubicBezTo>
                <a:cubicBezTo>
                  <a:pt x="400" y="175"/>
                  <a:pt x="401" y="175"/>
                  <a:pt x="402" y="174"/>
                </a:cubicBezTo>
                <a:cubicBezTo>
                  <a:pt x="403" y="174"/>
                  <a:pt x="403" y="174"/>
                  <a:pt x="404" y="174"/>
                </a:cubicBezTo>
                <a:cubicBezTo>
                  <a:pt x="404" y="174"/>
                  <a:pt x="404" y="174"/>
                  <a:pt x="404" y="175"/>
                </a:cubicBezTo>
                <a:cubicBezTo>
                  <a:pt x="403" y="175"/>
                  <a:pt x="401" y="176"/>
                  <a:pt x="401" y="176"/>
                </a:cubicBezTo>
                <a:close/>
                <a:moveTo>
                  <a:pt x="405" y="173"/>
                </a:moveTo>
                <a:cubicBezTo>
                  <a:pt x="406" y="173"/>
                  <a:pt x="406" y="173"/>
                  <a:pt x="406" y="173"/>
                </a:cubicBezTo>
                <a:cubicBezTo>
                  <a:pt x="406" y="173"/>
                  <a:pt x="406" y="173"/>
                  <a:pt x="406" y="173"/>
                </a:cubicBezTo>
                <a:cubicBezTo>
                  <a:pt x="405" y="173"/>
                  <a:pt x="405" y="173"/>
                  <a:pt x="405" y="173"/>
                </a:cubicBezTo>
                <a:close/>
                <a:moveTo>
                  <a:pt x="427" y="163"/>
                </a:moveTo>
                <a:cubicBezTo>
                  <a:pt x="427" y="163"/>
                  <a:pt x="426" y="164"/>
                  <a:pt x="426" y="164"/>
                </a:cubicBezTo>
                <a:cubicBezTo>
                  <a:pt x="424" y="165"/>
                  <a:pt x="422" y="165"/>
                  <a:pt x="420" y="166"/>
                </a:cubicBezTo>
                <a:cubicBezTo>
                  <a:pt x="422" y="165"/>
                  <a:pt x="425" y="164"/>
                  <a:pt x="427" y="163"/>
                </a:cubicBezTo>
                <a:close/>
                <a:moveTo>
                  <a:pt x="440" y="158"/>
                </a:moveTo>
                <a:cubicBezTo>
                  <a:pt x="438" y="159"/>
                  <a:pt x="437" y="159"/>
                  <a:pt x="436" y="160"/>
                </a:cubicBezTo>
                <a:cubicBezTo>
                  <a:pt x="437" y="159"/>
                  <a:pt x="439" y="158"/>
                  <a:pt x="442" y="157"/>
                </a:cubicBezTo>
                <a:cubicBezTo>
                  <a:pt x="442" y="157"/>
                  <a:pt x="442" y="158"/>
                  <a:pt x="442" y="158"/>
                </a:cubicBezTo>
                <a:cubicBezTo>
                  <a:pt x="441" y="158"/>
                  <a:pt x="440" y="158"/>
                  <a:pt x="440" y="158"/>
                </a:cubicBezTo>
                <a:close/>
                <a:moveTo>
                  <a:pt x="637" y="143"/>
                </a:moveTo>
                <a:cubicBezTo>
                  <a:pt x="640" y="144"/>
                  <a:pt x="643" y="145"/>
                  <a:pt x="645" y="146"/>
                </a:cubicBezTo>
                <a:cubicBezTo>
                  <a:pt x="644" y="146"/>
                  <a:pt x="641" y="145"/>
                  <a:pt x="637" y="145"/>
                </a:cubicBezTo>
                <a:cubicBezTo>
                  <a:pt x="638" y="144"/>
                  <a:pt x="636" y="144"/>
                  <a:pt x="637" y="143"/>
                </a:cubicBezTo>
                <a:close/>
                <a:moveTo>
                  <a:pt x="903" y="202"/>
                </a:moveTo>
                <a:cubicBezTo>
                  <a:pt x="901" y="201"/>
                  <a:pt x="899" y="199"/>
                  <a:pt x="897" y="197"/>
                </a:cubicBezTo>
                <a:cubicBezTo>
                  <a:pt x="897" y="197"/>
                  <a:pt x="899" y="198"/>
                  <a:pt x="901" y="200"/>
                </a:cubicBezTo>
                <a:cubicBezTo>
                  <a:pt x="902" y="200"/>
                  <a:pt x="903" y="201"/>
                  <a:pt x="904" y="202"/>
                </a:cubicBezTo>
                <a:cubicBezTo>
                  <a:pt x="905" y="203"/>
                  <a:pt x="906" y="204"/>
                  <a:pt x="907" y="204"/>
                </a:cubicBezTo>
                <a:cubicBezTo>
                  <a:pt x="906" y="205"/>
                  <a:pt x="905" y="204"/>
                  <a:pt x="903" y="202"/>
                </a:cubicBezTo>
                <a:close/>
                <a:moveTo>
                  <a:pt x="1008" y="238"/>
                </a:moveTo>
                <a:cubicBezTo>
                  <a:pt x="1010" y="241"/>
                  <a:pt x="1012" y="243"/>
                  <a:pt x="1014" y="246"/>
                </a:cubicBezTo>
                <a:cubicBezTo>
                  <a:pt x="1015" y="247"/>
                  <a:pt x="1015" y="248"/>
                  <a:pt x="1016" y="248"/>
                </a:cubicBezTo>
                <a:cubicBezTo>
                  <a:pt x="1016" y="249"/>
                  <a:pt x="1016" y="249"/>
                  <a:pt x="1015" y="249"/>
                </a:cubicBezTo>
                <a:cubicBezTo>
                  <a:pt x="1013" y="246"/>
                  <a:pt x="1011" y="242"/>
                  <a:pt x="1008" y="238"/>
                </a:cubicBezTo>
                <a:close/>
                <a:moveTo>
                  <a:pt x="1054" y="308"/>
                </a:moveTo>
                <a:cubicBezTo>
                  <a:pt x="1054" y="307"/>
                  <a:pt x="1053" y="305"/>
                  <a:pt x="1052" y="304"/>
                </a:cubicBezTo>
                <a:cubicBezTo>
                  <a:pt x="1053" y="305"/>
                  <a:pt x="1053" y="305"/>
                  <a:pt x="1054" y="305"/>
                </a:cubicBezTo>
                <a:cubicBezTo>
                  <a:pt x="1055" y="307"/>
                  <a:pt x="1055" y="308"/>
                  <a:pt x="1054" y="308"/>
                </a:cubicBezTo>
                <a:close/>
                <a:moveTo>
                  <a:pt x="1052" y="301"/>
                </a:moveTo>
                <a:cubicBezTo>
                  <a:pt x="1052" y="301"/>
                  <a:pt x="1052" y="300"/>
                  <a:pt x="1052" y="300"/>
                </a:cubicBezTo>
                <a:cubicBezTo>
                  <a:pt x="1052" y="300"/>
                  <a:pt x="1052" y="300"/>
                  <a:pt x="1053" y="301"/>
                </a:cubicBezTo>
                <a:cubicBezTo>
                  <a:pt x="1053" y="301"/>
                  <a:pt x="1053" y="301"/>
                  <a:pt x="1052" y="301"/>
                </a:cubicBezTo>
                <a:close/>
                <a:moveTo>
                  <a:pt x="1050" y="300"/>
                </a:moveTo>
                <a:cubicBezTo>
                  <a:pt x="1050" y="300"/>
                  <a:pt x="1050" y="301"/>
                  <a:pt x="1050" y="301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50" y="300"/>
                  <a:pt x="1050" y="300"/>
                  <a:pt x="1050" y="300"/>
                </a:cubicBezTo>
                <a:close/>
                <a:moveTo>
                  <a:pt x="1048" y="293"/>
                </a:moveTo>
                <a:cubicBezTo>
                  <a:pt x="1049" y="294"/>
                  <a:pt x="1050" y="296"/>
                  <a:pt x="1050" y="297"/>
                </a:cubicBezTo>
                <a:cubicBezTo>
                  <a:pt x="1049" y="295"/>
                  <a:pt x="1048" y="294"/>
                  <a:pt x="1048" y="293"/>
                </a:cubicBezTo>
                <a:cubicBezTo>
                  <a:pt x="1046" y="290"/>
                  <a:pt x="1048" y="293"/>
                  <a:pt x="1048" y="293"/>
                </a:cubicBezTo>
                <a:close/>
                <a:moveTo>
                  <a:pt x="1033" y="367"/>
                </a:moveTo>
                <a:cubicBezTo>
                  <a:pt x="1034" y="371"/>
                  <a:pt x="1032" y="369"/>
                  <a:pt x="1032" y="369"/>
                </a:cubicBezTo>
                <a:cubicBezTo>
                  <a:pt x="1030" y="366"/>
                  <a:pt x="1032" y="366"/>
                  <a:pt x="1033" y="367"/>
                </a:cubicBezTo>
                <a:close/>
                <a:moveTo>
                  <a:pt x="1051" y="414"/>
                </a:moveTo>
                <a:cubicBezTo>
                  <a:pt x="1051" y="415"/>
                  <a:pt x="1051" y="415"/>
                  <a:pt x="1051" y="415"/>
                </a:cubicBezTo>
                <a:cubicBezTo>
                  <a:pt x="1051" y="416"/>
                  <a:pt x="1051" y="416"/>
                  <a:pt x="1050" y="416"/>
                </a:cubicBezTo>
                <a:cubicBezTo>
                  <a:pt x="1050" y="415"/>
                  <a:pt x="1051" y="415"/>
                  <a:pt x="1051" y="414"/>
                </a:cubicBezTo>
                <a:close/>
                <a:moveTo>
                  <a:pt x="1066" y="337"/>
                </a:moveTo>
                <a:cubicBezTo>
                  <a:pt x="1068" y="340"/>
                  <a:pt x="1068" y="341"/>
                  <a:pt x="1069" y="344"/>
                </a:cubicBezTo>
                <a:cubicBezTo>
                  <a:pt x="1068" y="343"/>
                  <a:pt x="1065" y="337"/>
                  <a:pt x="1066" y="337"/>
                </a:cubicBezTo>
                <a:close/>
                <a:moveTo>
                  <a:pt x="1072" y="339"/>
                </a:moveTo>
                <a:cubicBezTo>
                  <a:pt x="1074" y="341"/>
                  <a:pt x="1076" y="348"/>
                  <a:pt x="1077" y="351"/>
                </a:cubicBezTo>
                <a:cubicBezTo>
                  <a:pt x="1076" y="348"/>
                  <a:pt x="1074" y="342"/>
                  <a:pt x="1072" y="339"/>
                </a:cubicBezTo>
                <a:close/>
                <a:moveTo>
                  <a:pt x="1070" y="332"/>
                </a:moveTo>
                <a:cubicBezTo>
                  <a:pt x="1071" y="333"/>
                  <a:pt x="1072" y="334"/>
                  <a:pt x="1072" y="336"/>
                </a:cubicBezTo>
                <a:cubicBezTo>
                  <a:pt x="1073" y="336"/>
                  <a:pt x="1073" y="337"/>
                  <a:pt x="1073" y="338"/>
                </a:cubicBezTo>
                <a:cubicBezTo>
                  <a:pt x="1071" y="333"/>
                  <a:pt x="1068" y="328"/>
                  <a:pt x="1067" y="325"/>
                </a:cubicBezTo>
                <a:cubicBezTo>
                  <a:pt x="1067" y="326"/>
                  <a:pt x="1067" y="327"/>
                  <a:pt x="1067" y="327"/>
                </a:cubicBezTo>
                <a:cubicBezTo>
                  <a:pt x="1065" y="323"/>
                  <a:pt x="1063" y="321"/>
                  <a:pt x="1062" y="318"/>
                </a:cubicBezTo>
                <a:cubicBezTo>
                  <a:pt x="1064" y="320"/>
                  <a:pt x="1063" y="320"/>
                  <a:pt x="1065" y="323"/>
                </a:cubicBezTo>
                <a:cubicBezTo>
                  <a:pt x="1065" y="321"/>
                  <a:pt x="1064" y="319"/>
                  <a:pt x="1063" y="317"/>
                </a:cubicBezTo>
                <a:cubicBezTo>
                  <a:pt x="1065" y="322"/>
                  <a:pt x="1068" y="326"/>
                  <a:pt x="1070" y="332"/>
                </a:cubicBezTo>
                <a:close/>
                <a:moveTo>
                  <a:pt x="1045" y="283"/>
                </a:moveTo>
                <a:cubicBezTo>
                  <a:pt x="1044" y="284"/>
                  <a:pt x="1045" y="285"/>
                  <a:pt x="1045" y="287"/>
                </a:cubicBezTo>
                <a:cubicBezTo>
                  <a:pt x="1045" y="286"/>
                  <a:pt x="1044" y="286"/>
                  <a:pt x="1044" y="285"/>
                </a:cubicBezTo>
                <a:cubicBezTo>
                  <a:pt x="1044" y="284"/>
                  <a:pt x="1043" y="283"/>
                  <a:pt x="1042" y="281"/>
                </a:cubicBezTo>
                <a:cubicBezTo>
                  <a:pt x="1042" y="281"/>
                  <a:pt x="1042" y="280"/>
                  <a:pt x="1042" y="280"/>
                </a:cubicBezTo>
                <a:cubicBezTo>
                  <a:pt x="1043" y="281"/>
                  <a:pt x="1044" y="281"/>
                  <a:pt x="1045" y="283"/>
                </a:cubicBezTo>
                <a:close/>
                <a:moveTo>
                  <a:pt x="1044" y="288"/>
                </a:moveTo>
                <a:cubicBezTo>
                  <a:pt x="1041" y="285"/>
                  <a:pt x="1045" y="291"/>
                  <a:pt x="1041" y="287"/>
                </a:cubicBezTo>
                <a:cubicBezTo>
                  <a:pt x="1041" y="286"/>
                  <a:pt x="1039" y="282"/>
                  <a:pt x="1036" y="277"/>
                </a:cubicBezTo>
                <a:cubicBezTo>
                  <a:pt x="1036" y="277"/>
                  <a:pt x="1036" y="277"/>
                  <a:pt x="1037" y="278"/>
                </a:cubicBezTo>
                <a:cubicBezTo>
                  <a:pt x="1039" y="281"/>
                  <a:pt x="1042" y="285"/>
                  <a:pt x="1044" y="288"/>
                </a:cubicBezTo>
                <a:close/>
                <a:moveTo>
                  <a:pt x="1020" y="254"/>
                </a:moveTo>
                <a:cubicBezTo>
                  <a:pt x="1019" y="253"/>
                  <a:pt x="1018" y="252"/>
                  <a:pt x="1017" y="252"/>
                </a:cubicBezTo>
                <a:cubicBezTo>
                  <a:pt x="1018" y="252"/>
                  <a:pt x="1018" y="252"/>
                  <a:pt x="1018" y="252"/>
                </a:cubicBezTo>
                <a:cubicBezTo>
                  <a:pt x="1018" y="252"/>
                  <a:pt x="1019" y="253"/>
                  <a:pt x="1020" y="254"/>
                </a:cubicBezTo>
                <a:close/>
                <a:moveTo>
                  <a:pt x="1016" y="248"/>
                </a:moveTo>
                <a:cubicBezTo>
                  <a:pt x="1015" y="247"/>
                  <a:pt x="1014" y="245"/>
                  <a:pt x="1016" y="246"/>
                </a:cubicBezTo>
                <a:cubicBezTo>
                  <a:pt x="1013" y="243"/>
                  <a:pt x="1009" y="239"/>
                  <a:pt x="1006" y="235"/>
                </a:cubicBezTo>
                <a:cubicBezTo>
                  <a:pt x="1006" y="235"/>
                  <a:pt x="1007" y="235"/>
                  <a:pt x="1007" y="235"/>
                </a:cubicBezTo>
                <a:cubicBezTo>
                  <a:pt x="1008" y="236"/>
                  <a:pt x="1008" y="237"/>
                  <a:pt x="1008" y="236"/>
                </a:cubicBezTo>
                <a:cubicBezTo>
                  <a:pt x="1008" y="236"/>
                  <a:pt x="1007" y="235"/>
                  <a:pt x="1007" y="235"/>
                </a:cubicBezTo>
                <a:cubicBezTo>
                  <a:pt x="1007" y="235"/>
                  <a:pt x="1007" y="235"/>
                  <a:pt x="1008" y="234"/>
                </a:cubicBezTo>
                <a:cubicBezTo>
                  <a:pt x="1009" y="236"/>
                  <a:pt x="1010" y="237"/>
                  <a:pt x="1012" y="239"/>
                </a:cubicBezTo>
                <a:cubicBezTo>
                  <a:pt x="1012" y="239"/>
                  <a:pt x="1011" y="239"/>
                  <a:pt x="1011" y="239"/>
                </a:cubicBezTo>
                <a:cubicBezTo>
                  <a:pt x="1012" y="242"/>
                  <a:pt x="1017" y="247"/>
                  <a:pt x="1016" y="248"/>
                </a:cubicBezTo>
                <a:close/>
                <a:moveTo>
                  <a:pt x="959" y="183"/>
                </a:moveTo>
                <a:cubicBezTo>
                  <a:pt x="960" y="184"/>
                  <a:pt x="956" y="180"/>
                  <a:pt x="954" y="179"/>
                </a:cubicBezTo>
                <a:cubicBezTo>
                  <a:pt x="954" y="177"/>
                  <a:pt x="958" y="181"/>
                  <a:pt x="959" y="183"/>
                </a:cubicBezTo>
                <a:close/>
                <a:moveTo>
                  <a:pt x="827" y="86"/>
                </a:moveTo>
                <a:cubicBezTo>
                  <a:pt x="830" y="88"/>
                  <a:pt x="834" y="90"/>
                  <a:pt x="837" y="91"/>
                </a:cubicBezTo>
                <a:cubicBezTo>
                  <a:pt x="834" y="91"/>
                  <a:pt x="837" y="92"/>
                  <a:pt x="835" y="92"/>
                </a:cubicBezTo>
                <a:cubicBezTo>
                  <a:pt x="832" y="90"/>
                  <a:pt x="830" y="88"/>
                  <a:pt x="827" y="87"/>
                </a:cubicBezTo>
                <a:cubicBezTo>
                  <a:pt x="826" y="87"/>
                  <a:pt x="825" y="86"/>
                  <a:pt x="824" y="86"/>
                </a:cubicBezTo>
                <a:cubicBezTo>
                  <a:pt x="824" y="85"/>
                  <a:pt x="825" y="85"/>
                  <a:pt x="825" y="85"/>
                </a:cubicBezTo>
                <a:cubicBezTo>
                  <a:pt x="825" y="85"/>
                  <a:pt x="826" y="86"/>
                  <a:pt x="827" y="86"/>
                </a:cubicBezTo>
                <a:close/>
                <a:moveTo>
                  <a:pt x="835" y="77"/>
                </a:moveTo>
                <a:cubicBezTo>
                  <a:pt x="835" y="77"/>
                  <a:pt x="834" y="76"/>
                  <a:pt x="833" y="76"/>
                </a:cubicBezTo>
                <a:cubicBezTo>
                  <a:pt x="833" y="76"/>
                  <a:pt x="834" y="76"/>
                  <a:pt x="835" y="77"/>
                </a:cubicBezTo>
                <a:cubicBezTo>
                  <a:pt x="835" y="77"/>
                  <a:pt x="835" y="77"/>
                  <a:pt x="835" y="77"/>
                </a:cubicBezTo>
                <a:close/>
                <a:moveTo>
                  <a:pt x="840" y="80"/>
                </a:moveTo>
                <a:cubicBezTo>
                  <a:pt x="839" y="79"/>
                  <a:pt x="839" y="79"/>
                  <a:pt x="838" y="78"/>
                </a:cubicBezTo>
                <a:cubicBezTo>
                  <a:pt x="838" y="78"/>
                  <a:pt x="838" y="78"/>
                  <a:pt x="837" y="77"/>
                </a:cubicBezTo>
                <a:cubicBezTo>
                  <a:pt x="839" y="78"/>
                  <a:pt x="840" y="79"/>
                  <a:pt x="840" y="80"/>
                </a:cubicBezTo>
                <a:close/>
                <a:moveTo>
                  <a:pt x="824" y="81"/>
                </a:moveTo>
                <a:cubicBezTo>
                  <a:pt x="824" y="82"/>
                  <a:pt x="822" y="82"/>
                  <a:pt x="820" y="82"/>
                </a:cubicBezTo>
                <a:cubicBezTo>
                  <a:pt x="818" y="81"/>
                  <a:pt x="815" y="80"/>
                  <a:pt x="813" y="78"/>
                </a:cubicBezTo>
                <a:cubicBezTo>
                  <a:pt x="815" y="79"/>
                  <a:pt x="817" y="79"/>
                  <a:pt x="818" y="81"/>
                </a:cubicBezTo>
                <a:cubicBezTo>
                  <a:pt x="819" y="80"/>
                  <a:pt x="817" y="79"/>
                  <a:pt x="815" y="78"/>
                </a:cubicBezTo>
                <a:cubicBezTo>
                  <a:pt x="817" y="78"/>
                  <a:pt x="821" y="80"/>
                  <a:pt x="824" y="81"/>
                </a:cubicBezTo>
                <a:close/>
                <a:moveTo>
                  <a:pt x="779" y="60"/>
                </a:moveTo>
                <a:cubicBezTo>
                  <a:pt x="785" y="64"/>
                  <a:pt x="791" y="67"/>
                  <a:pt x="799" y="71"/>
                </a:cubicBezTo>
                <a:cubicBezTo>
                  <a:pt x="801" y="72"/>
                  <a:pt x="802" y="70"/>
                  <a:pt x="800" y="69"/>
                </a:cubicBezTo>
                <a:cubicBezTo>
                  <a:pt x="800" y="68"/>
                  <a:pt x="805" y="71"/>
                  <a:pt x="806" y="70"/>
                </a:cubicBezTo>
                <a:cubicBezTo>
                  <a:pt x="806" y="71"/>
                  <a:pt x="811" y="78"/>
                  <a:pt x="813" y="74"/>
                </a:cubicBezTo>
                <a:cubicBezTo>
                  <a:pt x="819" y="78"/>
                  <a:pt x="811" y="75"/>
                  <a:pt x="811" y="77"/>
                </a:cubicBezTo>
                <a:cubicBezTo>
                  <a:pt x="811" y="77"/>
                  <a:pt x="811" y="77"/>
                  <a:pt x="811" y="77"/>
                </a:cubicBezTo>
                <a:cubicBezTo>
                  <a:pt x="808" y="76"/>
                  <a:pt x="805" y="74"/>
                  <a:pt x="801" y="73"/>
                </a:cubicBezTo>
                <a:cubicBezTo>
                  <a:pt x="801" y="72"/>
                  <a:pt x="806" y="74"/>
                  <a:pt x="805" y="73"/>
                </a:cubicBezTo>
                <a:cubicBezTo>
                  <a:pt x="799" y="71"/>
                  <a:pt x="791" y="68"/>
                  <a:pt x="783" y="65"/>
                </a:cubicBezTo>
                <a:cubicBezTo>
                  <a:pt x="782" y="64"/>
                  <a:pt x="782" y="64"/>
                  <a:pt x="782" y="64"/>
                </a:cubicBezTo>
                <a:cubicBezTo>
                  <a:pt x="781" y="63"/>
                  <a:pt x="780" y="61"/>
                  <a:pt x="779" y="60"/>
                </a:cubicBezTo>
                <a:close/>
                <a:moveTo>
                  <a:pt x="722" y="43"/>
                </a:moveTo>
                <a:cubicBezTo>
                  <a:pt x="725" y="43"/>
                  <a:pt x="728" y="44"/>
                  <a:pt x="731" y="45"/>
                </a:cubicBezTo>
                <a:cubicBezTo>
                  <a:pt x="732" y="45"/>
                  <a:pt x="733" y="45"/>
                  <a:pt x="734" y="46"/>
                </a:cubicBezTo>
                <a:cubicBezTo>
                  <a:pt x="732" y="45"/>
                  <a:pt x="730" y="46"/>
                  <a:pt x="729" y="46"/>
                </a:cubicBezTo>
                <a:cubicBezTo>
                  <a:pt x="729" y="46"/>
                  <a:pt x="728" y="46"/>
                  <a:pt x="728" y="46"/>
                </a:cubicBezTo>
                <a:cubicBezTo>
                  <a:pt x="726" y="45"/>
                  <a:pt x="725" y="45"/>
                  <a:pt x="723" y="44"/>
                </a:cubicBezTo>
                <a:cubicBezTo>
                  <a:pt x="721" y="44"/>
                  <a:pt x="718" y="43"/>
                  <a:pt x="716" y="43"/>
                </a:cubicBezTo>
                <a:cubicBezTo>
                  <a:pt x="716" y="42"/>
                  <a:pt x="716" y="42"/>
                  <a:pt x="716" y="42"/>
                </a:cubicBezTo>
                <a:cubicBezTo>
                  <a:pt x="714" y="42"/>
                  <a:pt x="712" y="42"/>
                  <a:pt x="710" y="41"/>
                </a:cubicBezTo>
                <a:cubicBezTo>
                  <a:pt x="710" y="41"/>
                  <a:pt x="710" y="41"/>
                  <a:pt x="710" y="41"/>
                </a:cubicBezTo>
                <a:cubicBezTo>
                  <a:pt x="714" y="42"/>
                  <a:pt x="705" y="40"/>
                  <a:pt x="705" y="39"/>
                </a:cubicBezTo>
                <a:cubicBezTo>
                  <a:pt x="711" y="40"/>
                  <a:pt x="716" y="41"/>
                  <a:pt x="722" y="43"/>
                </a:cubicBezTo>
                <a:close/>
                <a:moveTo>
                  <a:pt x="704" y="39"/>
                </a:moveTo>
                <a:cubicBezTo>
                  <a:pt x="704" y="39"/>
                  <a:pt x="703" y="39"/>
                  <a:pt x="703" y="39"/>
                </a:cubicBezTo>
                <a:cubicBezTo>
                  <a:pt x="699" y="38"/>
                  <a:pt x="698" y="38"/>
                  <a:pt x="693" y="37"/>
                </a:cubicBezTo>
                <a:cubicBezTo>
                  <a:pt x="694" y="36"/>
                  <a:pt x="701" y="38"/>
                  <a:pt x="704" y="39"/>
                </a:cubicBezTo>
                <a:close/>
                <a:moveTo>
                  <a:pt x="683" y="35"/>
                </a:moveTo>
                <a:cubicBezTo>
                  <a:pt x="679" y="33"/>
                  <a:pt x="677" y="34"/>
                  <a:pt x="674" y="33"/>
                </a:cubicBezTo>
                <a:cubicBezTo>
                  <a:pt x="674" y="32"/>
                  <a:pt x="684" y="34"/>
                  <a:pt x="683" y="35"/>
                </a:cubicBezTo>
                <a:close/>
                <a:moveTo>
                  <a:pt x="666" y="30"/>
                </a:moveTo>
                <a:cubicBezTo>
                  <a:pt x="665" y="30"/>
                  <a:pt x="664" y="30"/>
                  <a:pt x="663" y="30"/>
                </a:cubicBezTo>
                <a:cubicBezTo>
                  <a:pt x="662" y="30"/>
                  <a:pt x="663" y="29"/>
                  <a:pt x="666" y="30"/>
                </a:cubicBezTo>
                <a:cubicBezTo>
                  <a:pt x="666" y="30"/>
                  <a:pt x="666" y="30"/>
                  <a:pt x="666" y="30"/>
                </a:cubicBezTo>
                <a:cubicBezTo>
                  <a:pt x="666" y="30"/>
                  <a:pt x="666" y="30"/>
                  <a:pt x="666" y="30"/>
                </a:cubicBezTo>
                <a:close/>
                <a:moveTo>
                  <a:pt x="659" y="25"/>
                </a:moveTo>
                <a:cubicBezTo>
                  <a:pt x="659" y="26"/>
                  <a:pt x="662" y="26"/>
                  <a:pt x="663" y="27"/>
                </a:cubicBezTo>
                <a:cubicBezTo>
                  <a:pt x="662" y="27"/>
                  <a:pt x="660" y="27"/>
                  <a:pt x="659" y="27"/>
                </a:cubicBezTo>
                <a:cubicBezTo>
                  <a:pt x="658" y="27"/>
                  <a:pt x="656" y="26"/>
                  <a:pt x="655" y="26"/>
                </a:cubicBezTo>
                <a:cubicBezTo>
                  <a:pt x="652" y="25"/>
                  <a:pt x="651" y="26"/>
                  <a:pt x="654" y="27"/>
                </a:cubicBezTo>
                <a:cubicBezTo>
                  <a:pt x="650" y="25"/>
                  <a:pt x="640" y="25"/>
                  <a:pt x="635" y="23"/>
                </a:cubicBezTo>
                <a:cubicBezTo>
                  <a:pt x="646" y="24"/>
                  <a:pt x="652" y="24"/>
                  <a:pt x="659" y="25"/>
                </a:cubicBezTo>
                <a:close/>
                <a:moveTo>
                  <a:pt x="643" y="23"/>
                </a:moveTo>
                <a:cubicBezTo>
                  <a:pt x="640" y="23"/>
                  <a:pt x="637" y="23"/>
                  <a:pt x="634" y="22"/>
                </a:cubicBezTo>
                <a:cubicBezTo>
                  <a:pt x="635" y="21"/>
                  <a:pt x="639" y="23"/>
                  <a:pt x="643" y="23"/>
                </a:cubicBezTo>
                <a:close/>
                <a:moveTo>
                  <a:pt x="632" y="21"/>
                </a:moveTo>
                <a:cubicBezTo>
                  <a:pt x="631" y="21"/>
                  <a:pt x="628" y="21"/>
                  <a:pt x="624" y="21"/>
                </a:cubicBezTo>
                <a:cubicBezTo>
                  <a:pt x="625" y="20"/>
                  <a:pt x="629" y="20"/>
                  <a:pt x="632" y="21"/>
                </a:cubicBezTo>
                <a:close/>
                <a:moveTo>
                  <a:pt x="628" y="25"/>
                </a:moveTo>
                <a:cubicBezTo>
                  <a:pt x="628" y="25"/>
                  <a:pt x="623" y="24"/>
                  <a:pt x="622" y="24"/>
                </a:cubicBezTo>
                <a:cubicBezTo>
                  <a:pt x="623" y="23"/>
                  <a:pt x="627" y="24"/>
                  <a:pt x="628" y="25"/>
                </a:cubicBezTo>
                <a:close/>
                <a:moveTo>
                  <a:pt x="615" y="25"/>
                </a:moveTo>
                <a:cubicBezTo>
                  <a:pt x="615" y="25"/>
                  <a:pt x="615" y="25"/>
                  <a:pt x="614" y="25"/>
                </a:cubicBezTo>
                <a:cubicBezTo>
                  <a:pt x="614" y="25"/>
                  <a:pt x="614" y="25"/>
                  <a:pt x="614" y="25"/>
                </a:cubicBezTo>
                <a:cubicBezTo>
                  <a:pt x="616" y="25"/>
                  <a:pt x="617" y="25"/>
                  <a:pt x="618" y="25"/>
                </a:cubicBezTo>
                <a:cubicBezTo>
                  <a:pt x="618" y="25"/>
                  <a:pt x="617" y="25"/>
                  <a:pt x="615" y="25"/>
                </a:cubicBezTo>
                <a:close/>
                <a:moveTo>
                  <a:pt x="606" y="23"/>
                </a:moveTo>
                <a:cubicBezTo>
                  <a:pt x="607" y="24"/>
                  <a:pt x="606" y="24"/>
                  <a:pt x="606" y="24"/>
                </a:cubicBezTo>
                <a:cubicBezTo>
                  <a:pt x="605" y="24"/>
                  <a:pt x="606" y="24"/>
                  <a:pt x="607" y="24"/>
                </a:cubicBezTo>
                <a:cubicBezTo>
                  <a:pt x="607" y="24"/>
                  <a:pt x="608" y="25"/>
                  <a:pt x="608" y="25"/>
                </a:cubicBezTo>
                <a:cubicBezTo>
                  <a:pt x="606" y="25"/>
                  <a:pt x="606" y="25"/>
                  <a:pt x="603" y="25"/>
                </a:cubicBezTo>
                <a:cubicBezTo>
                  <a:pt x="603" y="25"/>
                  <a:pt x="602" y="24"/>
                  <a:pt x="601" y="24"/>
                </a:cubicBezTo>
                <a:cubicBezTo>
                  <a:pt x="601" y="24"/>
                  <a:pt x="601" y="24"/>
                  <a:pt x="601" y="24"/>
                </a:cubicBezTo>
                <a:cubicBezTo>
                  <a:pt x="601" y="24"/>
                  <a:pt x="601" y="24"/>
                  <a:pt x="601" y="24"/>
                </a:cubicBezTo>
                <a:cubicBezTo>
                  <a:pt x="601" y="24"/>
                  <a:pt x="605" y="24"/>
                  <a:pt x="606" y="23"/>
                </a:cubicBezTo>
                <a:close/>
                <a:moveTo>
                  <a:pt x="589" y="17"/>
                </a:moveTo>
                <a:cubicBezTo>
                  <a:pt x="591" y="17"/>
                  <a:pt x="594" y="17"/>
                  <a:pt x="595" y="18"/>
                </a:cubicBezTo>
                <a:cubicBezTo>
                  <a:pt x="596" y="18"/>
                  <a:pt x="588" y="19"/>
                  <a:pt x="589" y="17"/>
                </a:cubicBezTo>
                <a:close/>
                <a:moveTo>
                  <a:pt x="594" y="23"/>
                </a:moveTo>
                <a:cubicBezTo>
                  <a:pt x="595" y="24"/>
                  <a:pt x="591" y="24"/>
                  <a:pt x="591" y="24"/>
                </a:cubicBezTo>
                <a:cubicBezTo>
                  <a:pt x="589" y="24"/>
                  <a:pt x="588" y="24"/>
                  <a:pt x="588" y="23"/>
                </a:cubicBezTo>
                <a:cubicBezTo>
                  <a:pt x="590" y="23"/>
                  <a:pt x="591" y="23"/>
                  <a:pt x="594" y="23"/>
                </a:cubicBezTo>
                <a:close/>
                <a:moveTo>
                  <a:pt x="571" y="23"/>
                </a:moveTo>
                <a:cubicBezTo>
                  <a:pt x="571" y="23"/>
                  <a:pt x="571" y="23"/>
                  <a:pt x="571" y="23"/>
                </a:cubicBezTo>
                <a:cubicBezTo>
                  <a:pt x="570" y="23"/>
                  <a:pt x="569" y="23"/>
                  <a:pt x="567" y="23"/>
                </a:cubicBezTo>
                <a:cubicBezTo>
                  <a:pt x="568" y="23"/>
                  <a:pt x="566" y="23"/>
                  <a:pt x="564" y="22"/>
                </a:cubicBezTo>
                <a:cubicBezTo>
                  <a:pt x="563" y="23"/>
                  <a:pt x="556" y="23"/>
                  <a:pt x="554" y="22"/>
                </a:cubicBezTo>
                <a:cubicBezTo>
                  <a:pt x="553" y="24"/>
                  <a:pt x="560" y="23"/>
                  <a:pt x="561" y="23"/>
                </a:cubicBezTo>
                <a:cubicBezTo>
                  <a:pt x="557" y="24"/>
                  <a:pt x="552" y="24"/>
                  <a:pt x="548" y="25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7" y="25"/>
                  <a:pt x="546" y="25"/>
                  <a:pt x="546" y="25"/>
                </a:cubicBezTo>
                <a:cubicBezTo>
                  <a:pt x="545" y="25"/>
                  <a:pt x="544" y="25"/>
                  <a:pt x="543" y="25"/>
                </a:cubicBezTo>
                <a:cubicBezTo>
                  <a:pt x="543" y="24"/>
                  <a:pt x="543" y="24"/>
                  <a:pt x="542" y="24"/>
                </a:cubicBezTo>
                <a:cubicBezTo>
                  <a:pt x="538" y="24"/>
                  <a:pt x="532" y="25"/>
                  <a:pt x="528" y="26"/>
                </a:cubicBezTo>
                <a:cubicBezTo>
                  <a:pt x="526" y="25"/>
                  <a:pt x="526" y="25"/>
                  <a:pt x="528" y="24"/>
                </a:cubicBezTo>
                <a:cubicBezTo>
                  <a:pt x="522" y="25"/>
                  <a:pt x="516" y="27"/>
                  <a:pt x="510" y="27"/>
                </a:cubicBezTo>
                <a:cubicBezTo>
                  <a:pt x="504" y="28"/>
                  <a:pt x="499" y="28"/>
                  <a:pt x="495" y="29"/>
                </a:cubicBezTo>
                <a:cubicBezTo>
                  <a:pt x="494" y="29"/>
                  <a:pt x="494" y="29"/>
                  <a:pt x="493" y="29"/>
                </a:cubicBezTo>
                <a:cubicBezTo>
                  <a:pt x="494" y="28"/>
                  <a:pt x="492" y="27"/>
                  <a:pt x="495" y="25"/>
                </a:cubicBezTo>
                <a:cubicBezTo>
                  <a:pt x="499" y="26"/>
                  <a:pt x="517" y="29"/>
                  <a:pt x="519" y="24"/>
                </a:cubicBezTo>
                <a:cubicBezTo>
                  <a:pt x="522" y="23"/>
                  <a:pt x="524" y="23"/>
                  <a:pt x="526" y="24"/>
                </a:cubicBezTo>
                <a:cubicBezTo>
                  <a:pt x="527" y="23"/>
                  <a:pt x="537" y="23"/>
                  <a:pt x="539" y="23"/>
                </a:cubicBezTo>
                <a:cubicBezTo>
                  <a:pt x="543" y="22"/>
                  <a:pt x="548" y="21"/>
                  <a:pt x="554" y="22"/>
                </a:cubicBezTo>
                <a:cubicBezTo>
                  <a:pt x="560" y="22"/>
                  <a:pt x="566" y="22"/>
                  <a:pt x="573" y="22"/>
                </a:cubicBezTo>
                <a:cubicBezTo>
                  <a:pt x="572" y="23"/>
                  <a:pt x="577" y="22"/>
                  <a:pt x="579" y="23"/>
                </a:cubicBezTo>
                <a:cubicBezTo>
                  <a:pt x="577" y="23"/>
                  <a:pt x="574" y="23"/>
                  <a:pt x="571" y="23"/>
                </a:cubicBezTo>
                <a:close/>
                <a:moveTo>
                  <a:pt x="563" y="21"/>
                </a:moveTo>
                <a:cubicBezTo>
                  <a:pt x="560" y="22"/>
                  <a:pt x="561" y="20"/>
                  <a:pt x="555" y="21"/>
                </a:cubicBezTo>
                <a:cubicBezTo>
                  <a:pt x="556" y="21"/>
                  <a:pt x="554" y="21"/>
                  <a:pt x="553" y="21"/>
                </a:cubicBezTo>
                <a:cubicBezTo>
                  <a:pt x="555" y="20"/>
                  <a:pt x="558" y="21"/>
                  <a:pt x="562" y="20"/>
                </a:cubicBezTo>
                <a:cubicBezTo>
                  <a:pt x="561" y="21"/>
                  <a:pt x="562" y="21"/>
                  <a:pt x="563" y="21"/>
                </a:cubicBezTo>
                <a:close/>
                <a:moveTo>
                  <a:pt x="573" y="17"/>
                </a:moveTo>
                <a:cubicBezTo>
                  <a:pt x="569" y="18"/>
                  <a:pt x="564" y="18"/>
                  <a:pt x="564" y="17"/>
                </a:cubicBezTo>
                <a:cubicBezTo>
                  <a:pt x="561" y="17"/>
                  <a:pt x="563" y="18"/>
                  <a:pt x="559" y="18"/>
                </a:cubicBezTo>
                <a:cubicBezTo>
                  <a:pt x="555" y="18"/>
                  <a:pt x="553" y="17"/>
                  <a:pt x="548" y="17"/>
                </a:cubicBezTo>
                <a:cubicBezTo>
                  <a:pt x="550" y="17"/>
                  <a:pt x="549" y="17"/>
                  <a:pt x="548" y="17"/>
                </a:cubicBezTo>
                <a:cubicBezTo>
                  <a:pt x="548" y="16"/>
                  <a:pt x="548" y="15"/>
                  <a:pt x="553" y="14"/>
                </a:cubicBezTo>
                <a:cubicBezTo>
                  <a:pt x="554" y="14"/>
                  <a:pt x="555" y="14"/>
                  <a:pt x="556" y="14"/>
                </a:cubicBezTo>
                <a:cubicBezTo>
                  <a:pt x="560" y="14"/>
                  <a:pt x="564" y="14"/>
                  <a:pt x="568" y="14"/>
                </a:cubicBezTo>
                <a:cubicBezTo>
                  <a:pt x="572" y="15"/>
                  <a:pt x="573" y="16"/>
                  <a:pt x="573" y="17"/>
                </a:cubicBezTo>
                <a:close/>
                <a:moveTo>
                  <a:pt x="525" y="17"/>
                </a:moveTo>
                <a:cubicBezTo>
                  <a:pt x="525" y="17"/>
                  <a:pt x="525" y="17"/>
                  <a:pt x="525" y="17"/>
                </a:cubicBezTo>
                <a:cubicBezTo>
                  <a:pt x="525" y="17"/>
                  <a:pt x="525" y="17"/>
                  <a:pt x="525" y="17"/>
                </a:cubicBezTo>
                <a:cubicBezTo>
                  <a:pt x="526" y="17"/>
                  <a:pt x="526" y="17"/>
                  <a:pt x="527" y="17"/>
                </a:cubicBezTo>
                <a:cubicBezTo>
                  <a:pt x="527" y="17"/>
                  <a:pt x="528" y="17"/>
                  <a:pt x="528" y="17"/>
                </a:cubicBezTo>
                <a:cubicBezTo>
                  <a:pt x="529" y="17"/>
                  <a:pt x="530" y="17"/>
                  <a:pt x="530" y="17"/>
                </a:cubicBezTo>
                <a:cubicBezTo>
                  <a:pt x="530" y="17"/>
                  <a:pt x="529" y="17"/>
                  <a:pt x="529" y="17"/>
                </a:cubicBezTo>
                <a:cubicBezTo>
                  <a:pt x="532" y="16"/>
                  <a:pt x="536" y="15"/>
                  <a:pt x="540" y="15"/>
                </a:cubicBezTo>
                <a:cubicBezTo>
                  <a:pt x="541" y="15"/>
                  <a:pt x="541" y="15"/>
                  <a:pt x="542" y="15"/>
                </a:cubicBezTo>
                <a:cubicBezTo>
                  <a:pt x="540" y="15"/>
                  <a:pt x="537" y="16"/>
                  <a:pt x="535" y="16"/>
                </a:cubicBezTo>
                <a:cubicBezTo>
                  <a:pt x="533" y="16"/>
                  <a:pt x="532" y="17"/>
                  <a:pt x="530" y="17"/>
                </a:cubicBezTo>
                <a:cubicBezTo>
                  <a:pt x="532" y="17"/>
                  <a:pt x="534" y="17"/>
                  <a:pt x="536" y="17"/>
                </a:cubicBezTo>
                <a:cubicBezTo>
                  <a:pt x="538" y="17"/>
                  <a:pt x="541" y="18"/>
                  <a:pt x="543" y="18"/>
                </a:cubicBezTo>
                <a:cubicBezTo>
                  <a:pt x="542" y="18"/>
                  <a:pt x="540" y="18"/>
                  <a:pt x="538" y="18"/>
                </a:cubicBezTo>
                <a:cubicBezTo>
                  <a:pt x="538" y="18"/>
                  <a:pt x="537" y="18"/>
                  <a:pt x="536" y="18"/>
                </a:cubicBezTo>
                <a:cubicBezTo>
                  <a:pt x="536" y="18"/>
                  <a:pt x="536" y="18"/>
                  <a:pt x="537" y="17"/>
                </a:cubicBezTo>
                <a:cubicBezTo>
                  <a:pt x="532" y="18"/>
                  <a:pt x="529" y="18"/>
                  <a:pt x="526" y="18"/>
                </a:cubicBezTo>
                <a:cubicBezTo>
                  <a:pt x="525" y="18"/>
                  <a:pt x="525" y="18"/>
                  <a:pt x="525" y="18"/>
                </a:cubicBezTo>
                <a:cubicBezTo>
                  <a:pt x="525" y="18"/>
                  <a:pt x="525" y="18"/>
                  <a:pt x="525" y="18"/>
                </a:cubicBezTo>
                <a:cubicBezTo>
                  <a:pt x="523" y="18"/>
                  <a:pt x="522" y="18"/>
                  <a:pt x="520" y="18"/>
                </a:cubicBezTo>
                <a:cubicBezTo>
                  <a:pt x="520" y="18"/>
                  <a:pt x="520" y="18"/>
                  <a:pt x="520" y="17"/>
                </a:cubicBezTo>
                <a:cubicBezTo>
                  <a:pt x="522" y="17"/>
                  <a:pt x="524" y="17"/>
                  <a:pt x="525" y="17"/>
                </a:cubicBezTo>
                <a:close/>
                <a:moveTo>
                  <a:pt x="496" y="14"/>
                </a:moveTo>
                <a:cubicBezTo>
                  <a:pt x="502" y="13"/>
                  <a:pt x="506" y="12"/>
                  <a:pt x="509" y="10"/>
                </a:cubicBezTo>
                <a:cubicBezTo>
                  <a:pt x="512" y="10"/>
                  <a:pt x="512" y="11"/>
                  <a:pt x="510" y="11"/>
                </a:cubicBezTo>
                <a:cubicBezTo>
                  <a:pt x="510" y="12"/>
                  <a:pt x="512" y="12"/>
                  <a:pt x="512" y="11"/>
                </a:cubicBezTo>
                <a:cubicBezTo>
                  <a:pt x="516" y="12"/>
                  <a:pt x="513" y="14"/>
                  <a:pt x="511" y="15"/>
                </a:cubicBezTo>
                <a:cubicBezTo>
                  <a:pt x="509" y="15"/>
                  <a:pt x="507" y="16"/>
                  <a:pt x="506" y="16"/>
                </a:cubicBezTo>
                <a:cubicBezTo>
                  <a:pt x="506" y="15"/>
                  <a:pt x="506" y="15"/>
                  <a:pt x="506" y="14"/>
                </a:cubicBezTo>
                <a:cubicBezTo>
                  <a:pt x="505" y="14"/>
                  <a:pt x="504" y="14"/>
                  <a:pt x="504" y="13"/>
                </a:cubicBezTo>
                <a:cubicBezTo>
                  <a:pt x="500" y="14"/>
                  <a:pt x="496" y="15"/>
                  <a:pt x="493" y="16"/>
                </a:cubicBezTo>
                <a:cubicBezTo>
                  <a:pt x="489" y="17"/>
                  <a:pt x="485" y="17"/>
                  <a:pt x="482" y="18"/>
                </a:cubicBezTo>
                <a:cubicBezTo>
                  <a:pt x="486" y="15"/>
                  <a:pt x="491" y="15"/>
                  <a:pt x="496" y="14"/>
                </a:cubicBezTo>
                <a:close/>
                <a:moveTo>
                  <a:pt x="443" y="21"/>
                </a:moveTo>
                <a:cubicBezTo>
                  <a:pt x="445" y="21"/>
                  <a:pt x="447" y="21"/>
                  <a:pt x="449" y="21"/>
                </a:cubicBezTo>
                <a:cubicBezTo>
                  <a:pt x="446" y="21"/>
                  <a:pt x="443" y="22"/>
                  <a:pt x="442" y="22"/>
                </a:cubicBezTo>
                <a:cubicBezTo>
                  <a:pt x="442" y="22"/>
                  <a:pt x="442" y="22"/>
                  <a:pt x="443" y="21"/>
                </a:cubicBezTo>
                <a:close/>
                <a:moveTo>
                  <a:pt x="435" y="24"/>
                </a:moveTo>
                <a:cubicBezTo>
                  <a:pt x="435" y="25"/>
                  <a:pt x="435" y="25"/>
                  <a:pt x="433" y="26"/>
                </a:cubicBezTo>
                <a:cubicBezTo>
                  <a:pt x="430" y="26"/>
                  <a:pt x="428" y="26"/>
                  <a:pt x="427" y="26"/>
                </a:cubicBezTo>
                <a:cubicBezTo>
                  <a:pt x="430" y="26"/>
                  <a:pt x="432" y="25"/>
                  <a:pt x="435" y="24"/>
                </a:cubicBezTo>
                <a:close/>
                <a:moveTo>
                  <a:pt x="414" y="31"/>
                </a:moveTo>
                <a:cubicBezTo>
                  <a:pt x="413" y="32"/>
                  <a:pt x="408" y="33"/>
                  <a:pt x="405" y="33"/>
                </a:cubicBezTo>
                <a:cubicBezTo>
                  <a:pt x="406" y="33"/>
                  <a:pt x="408" y="32"/>
                  <a:pt x="410" y="32"/>
                </a:cubicBezTo>
                <a:cubicBezTo>
                  <a:pt x="412" y="31"/>
                  <a:pt x="413" y="31"/>
                  <a:pt x="414" y="31"/>
                </a:cubicBezTo>
                <a:close/>
                <a:moveTo>
                  <a:pt x="391" y="39"/>
                </a:moveTo>
                <a:cubicBezTo>
                  <a:pt x="392" y="38"/>
                  <a:pt x="395" y="37"/>
                  <a:pt x="398" y="36"/>
                </a:cubicBezTo>
                <a:cubicBezTo>
                  <a:pt x="398" y="36"/>
                  <a:pt x="393" y="38"/>
                  <a:pt x="391" y="39"/>
                </a:cubicBezTo>
                <a:close/>
                <a:moveTo>
                  <a:pt x="389" y="37"/>
                </a:moveTo>
                <a:cubicBezTo>
                  <a:pt x="391" y="36"/>
                  <a:pt x="392" y="36"/>
                  <a:pt x="394" y="35"/>
                </a:cubicBezTo>
                <a:cubicBezTo>
                  <a:pt x="395" y="36"/>
                  <a:pt x="389" y="38"/>
                  <a:pt x="389" y="37"/>
                </a:cubicBezTo>
                <a:close/>
                <a:moveTo>
                  <a:pt x="386" y="40"/>
                </a:moveTo>
                <a:cubicBezTo>
                  <a:pt x="384" y="41"/>
                  <a:pt x="383" y="41"/>
                  <a:pt x="382" y="42"/>
                </a:cubicBezTo>
                <a:cubicBezTo>
                  <a:pt x="383" y="41"/>
                  <a:pt x="384" y="41"/>
                  <a:pt x="385" y="40"/>
                </a:cubicBezTo>
                <a:cubicBezTo>
                  <a:pt x="385" y="40"/>
                  <a:pt x="385" y="40"/>
                  <a:pt x="386" y="40"/>
                </a:cubicBezTo>
                <a:close/>
                <a:moveTo>
                  <a:pt x="372" y="45"/>
                </a:moveTo>
                <a:cubicBezTo>
                  <a:pt x="372" y="46"/>
                  <a:pt x="375" y="45"/>
                  <a:pt x="378" y="44"/>
                </a:cubicBezTo>
                <a:cubicBezTo>
                  <a:pt x="375" y="45"/>
                  <a:pt x="372" y="46"/>
                  <a:pt x="370" y="47"/>
                </a:cubicBezTo>
                <a:cubicBezTo>
                  <a:pt x="370" y="47"/>
                  <a:pt x="370" y="47"/>
                  <a:pt x="370" y="46"/>
                </a:cubicBezTo>
                <a:cubicBezTo>
                  <a:pt x="369" y="47"/>
                  <a:pt x="369" y="47"/>
                  <a:pt x="368" y="47"/>
                </a:cubicBezTo>
                <a:cubicBezTo>
                  <a:pt x="369" y="47"/>
                  <a:pt x="369" y="46"/>
                  <a:pt x="369" y="46"/>
                </a:cubicBezTo>
                <a:cubicBezTo>
                  <a:pt x="369" y="46"/>
                  <a:pt x="369" y="46"/>
                  <a:pt x="369" y="46"/>
                </a:cubicBezTo>
                <a:cubicBezTo>
                  <a:pt x="370" y="45"/>
                  <a:pt x="371" y="45"/>
                  <a:pt x="372" y="45"/>
                </a:cubicBezTo>
                <a:close/>
                <a:moveTo>
                  <a:pt x="291" y="82"/>
                </a:moveTo>
                <a:cubicBezTo>
                  <a:pt x="292" y="83"/>
                  <a:pt x="293" y="84"/>
                  <a:pt x="297" y="82"/>
                </a:cubicBezTo>
                <a:cubicBezTo>
                  <a:pt x="296" y="83"/>
                  <a:pt x="295" y="83"/>
                  <a:pt x="295" y="84"/>
                </a:cubicBezTo>
                <a:cubicBezTo>
                  <a:pt x="294" y="84"/>
                  <a:pt x="294" y="84"/>
                  <a:pt x="293" y="84"/>
                </a:cubicBezTo>
                <a:cubicBezTo>
                  <a:pt x="292" y="84"/>
                  <a:pt x="291" y="84"/>
                  <a:pt x="290" y="85"/>
                </a:cubicBezTo>
                <a:cubicBezTo>
                  <a:pt x="290" y="85"/>
                  <a:pt x="289" y="85"/>
                  <a:pt x="288" y="85"/>
                </a:cubicBezTo>
                <a:cubicBezTo>
                  <a:pt x="288" y="84"/>
                  <a:pt x="290" y="83"/>
                  <a:pt x="291" y="82"/>
                </a:cubicBezTo>
                <a:close/>
                <a:moveTo>
                  <a:pt x="289" y="82"/>
                </a:moveTo>
                <a:cubicBezTo>
                  <a:pt x="290" y="84"/>
                  <a:pt x="285" y="87"/>
                  <a:pt x="281" y="89"/>
                </a:cubicBezTo>
                <a:cubicBezTo>
                  <a:pt x="279" y="87"/>
                  <a:pt x="284" y="85"/>
                  <a:pt x="289" y="82"/>
                </a:cubicBezTo>
                <a:close/>
                <a:moveTo>
                  <a:pt x="205" y="146"/>
                </a:moveTo>
                <a:cubicBezTo>
                  <a:pt x="205" y="147"/>
                  <a:pt x="204" y="147"/>
                  <a:pt x="205" y="147"/>
                </a:cubicBezTo>
                <a:cubicBezTo>
                  <a:pt x="205" y="147"/>
                  <a:pt x="205" y="146"/>
                  <a:pt x="205" y="146"/>
                </a:cubicBezTo>
                <a:cubicBezTo>
                  <a:pt x="206" y="146"/>
                  <a:pt x="207" y="146"/>
                  <a:pt x="207" y="146"/>
                </a:cubicBezTo>
                <a:cubicBezTo>
                  <a:pt x="207" y="147"/>
                  <a:pt x="206" y="147"/>
                  <a:pt x="205" y="148"/>
                </a:cubicBezTo>
                <a:cubicBezTo>
                  <a:pt x="203" y="149"/>
                  <a:pt x="201" y="149"/>
                  <a:pt x="198" y="151"/>
                </a:cubicBezTo>
                <a:cubicBezTo>
                  <a:pt x="199" y="148"/>
                  <a:pt x="202" y="147"/>
                  <a:pt x="205" y="146"/>
                </a:cubicBezTo>
                <a:close/>
                <a:moveTo>
                  <a:pt x="90" y="879"/>
                </a:moveTo>
                <a:cubicBezTo>
                  <a:pt x="89" y="877"/>
                  <a:pt x="88" y="874"/>
                  <a:pt x="87" y="872"/>
                </a:cubicBezTo>
                <a:cubicBezTo>
                  <a:pt x="88" y="871"/>
                  <a:pt x="92" y="880"/>
                  <a:pt x="94" y="883"/>
                </a:cubicBezTo>
                <a:cubicBezTo>
                  <a:pt x="93" y="883"/>
                  <a:pt x="91" y="881"/>
                  <a:pt x="90" y="879"/>
                </a:cubicBezTo>
                <a:close/>
                <a:moveTo>
                  <a:pt x="182" y="569"/>
                </a:moveTo>
                <a:cubicBezTo>
                  <a:pt x="183" y="567"/>
                  <a:pt x="184" y="567"/>
                  <a:pt x="184" y="569"/>
                </a:cubicBezTo>
                <a:cubicBezTo>
                  <a:pt x="185" y="570"/>
                  <a:pt x="185" y="572"/>
                  <a:pt x="186" y="572"/>
                </a:cubicBezTo>
                <a:cubicBezTo>
                  <a:pt x="185" y="577"/>
                  <a:pt x="184" y="569"/>
                  <a:pt x="182" y="569"/>
                </a:cubicBezTo>
                <a:close/>
                <a:moveTo>
                  <a:pt x="186" y="555"/>
                </a:moveTo>
                <a:cubicBezTo>
                  <a:pt x="187" y="553"/>
                  <a:pt x="188" y="549"/>
                  <a:pt x="186" y="549"/>
                </a:cubicBezTo>
                <a:cubicBezTo>
                  <a:pt x="186" y="544"/>
                  <a:pt x="188" y="552"/>
                  <a:pt x="188" y="547"/>
                </a:cubicBezTo>
                <a:cubicBezTo>
                  <a:pt x="190" y="548"/>
                  <a:pt x="189" y="558"/>
                  <a:pt x="186" y="555"/>
                </a:cubicBezTo>
                <a:close/>
                <a:moveTo>
                  <a:pt x="187" y="467"/>
                </a:moveTo>
                <a:cubicBezTo>
                  <a:pt x="184" y="467"/>
                  <a:pt x="188" y="459"/>
                  <a:pt x="188" y="455"/>
                </a:cubicBezTo>
                <a:cubicBezTo>
                  <a:pt x="190" y="458"/>
                  <a:pt x="187" y="461"/>
                  <a:pt x="187" y="467"/>
                </a:cubicBezTo>
                <a:close/>
                <a:moveTo>
                  <a:pt x="191" y="548"/>
                </a:moveTo>
                <a:cubicBezTo>
                  <a:pt x="192" y="546"/>
                  <a:pt x="193" y="545"/>
                  <a:pt x="194" y="543"/>
                </a:cubicBezTo>
                <a:cubicBezTo>
                  <a:pt x="194" y="540"/>
                  <a:pt x="191" y="541"/>
                  <a:pt x="190" y="539"/>
                </a:cubicBezTo>
                <a:cubicBezTo>
                  <a:pt x="196" y="532"/>
                  <a:pt x="195" y="552"/>
                  <a:pt x="191" y="548"/>
                </a:cubicBezTo>
                <a:close/>
                <a:moveTo>
                  <a:pt x="201" y="491"/>
                </a:moveTo>
                <a:cubicBezTo>
                  <a:pt x="200" y="493"/>
                  <a:pt x="197" y="492"/>
                  <a:pt x="196" y="493"/>
                </a:cubicBezTo>
                <a:cubicBezTo>
                  <a:pt x="196" y="492"/>
                  <a:pt x="196" y="491"/>
                  <a:pt x="197" y="490"/>
                </a:cubicBezTo>
                <a:cubicBezTo>
                  <a:pt x="197" y="488"/>
                  <a:pt x="197" y="487"/>
                  <a:pt x="198" y="486"/>
                </a:cubicBezTo>
                <a:cubicBezTo>
                  <a:pt x="198" y="484"/>
                  <a:pt x="199" y="483"/>
                  <a:pt x="200" y="482"/>
                </a:cubicBezTo>
                <a:cubicBezTo>
                  <a:pt x="200" y="478"/>
                  <a:pt x="200" y="473"/>
                  <a:pt x="196" y="475"/>
                </a:cubicBezTo>
                <a:cubicBezTo>
                  <a:pt x="196" y="472"/>
                  <a:pt x="197" y="471"/>
                  <a:pt x="198" y="471"/>
                </a:cubicBezTo>
                <a:cubicBezTo>
                  <a:pt x="198" y="470"/>
                  <a:pt x="199" y="470"/>
                  <a:pt x="199" y="467"/>
                </a:cubicBezTo>
                <a:cubicBezTo>
                  <a:pt x="200" y="467"/>
                  <a:pt x="199" y="469"/>
                  <a:pt x="200" y="471"/>
                </a:cubicBezTo>
                <a:cubicBezTo>
                  <a:pt x="200" y="473"/>
                  <a:pt x="200" y="475"/>
                  <a:pt x="202" y="474"/>
                </a:cubicBezTo>
                <a:cubicBezTo>
                  <a:pt x="203" y="480"/>
                  <a:pt x="197" y="488"/>
                  <a:pt x="201" y="491"/>
                </a:cubicBezTo>
                <a:close/>
                <a:moveTo>
                  <a:pt x="202" y="437"/>
                </a:moveTo>
                <a:cubicBezTo>
                  <a:pt x="201" y="437"/>
                  <a:pt x="203" y="434"/>
                  <a:pt x="203" y="431"/>
                </a:cubicBezTo>
                <a:cubicBezTo>
                  <a:pt x="205" y="432"/>
                  <a:pt x="206" y="440"/>
                  <a:pt x="208" y="432"/>
                </a:cubicBezTo>
                <a:cubicBezTo>
                  <a:pt x="211" y="436"/>
                  <a:pt x="204" y="436"/>
                  <a:pt x="202" y="437"/>
                </a:cubicBezTo>
                <a:close/>
                <a:moveTo>
                  <a:pt x="209" y="441"/>
                </a:moveTo>
                <a:cubicBezTo>
                  <a:pt x="208" y="445"/>
                  <a:pt x="208" y="439"/>
                  <a:pt x="206" y="440"/>
                </a:cubicBezTo>
                <a:cubicBezTo>
                  <a:pt x="207" y="435"/>
                  <a:pt x="209" y="440"/>
                  <a:pt x="209" y="435"/>
                </a:cubicBezTo>
                <a:cubicBezTo>
                  <a:pt x="212" y="436"/>
                  <a:pt x="208" y="441"/>
                  <a:pt x="209" y="441"/>
                </a:cubicBezTo>
                <a:close/>
                <a:moveTo>
                  <a:pt x="237" y="350"/>
                </a:moveTo>
                <a:cubicBezTo>
                  <a:pt x="235" y="352"/>
                  <a:pt x="236" y="349"/>
                  <a:pt x="234" y="350"/>
                </a:cubicBezTo>
                <a:cubicBezTo>
                  <a:pt x="235" y="348"/>
                  <a:pt x="237" y="345"/>
                  <a:pt x="236" y="345"/>
                </a:cubicBezTo>
                <a:cubicBezTo>
                  <a:pt x="239" y="342"/>
                  <a:pt x="236" y="349"/>
                  <a:pt x="237" y="350"/>
                </a:cubicBezTo>
                <a:close/>
                <a:moveTo>
                  <a:pt x="247" y="332"/>
                </a:moveTo>
                <a:cubicBezTo>
                  <a:pt x="247" y="336"/>
                  <a:pt x="245" y="334"/>
                  <a:pt x="242" y="338"/>
                </a:cubicBezTo>
                <a:cubicBezTo>
                  <a:pt x="242" y="337"/>
                  <a:pt x="243" y="336"/>
                  <a:pt x="243" y="336"/>
                </a:cubicBezTo>
                <a:cubicBezTo>
                  <a:pt x="243" y="336"/>
                  <a:pt x="243" y="336"/>
                  <a:pt x="243" y="336"/>
                </a:cubicBezTo>
                <a:cubicBezTo>
                  <a:pt x="244" y="334"/>
                  <a:pt x="245" y="333"/>
                  <a:pt x="246" y="332"/>
                </a:cubicBezTo>
                <a:cubicBezTo>
                  <a:pt x="247" y="332"/>
                  <a:pt x="247" y="332"/>
                  <a:pt x="247" y="332"/>
                </a:cubicBezTo>
                <a:close/>
                <a:moveTo>
                  <a:pt x="266" y="312"/>
                </a:moveTo>
                <a:cubicBezTo>
                  <a:pt x="263" y="314"/>
                  <a:pt x="260" y="318"/>
                  <a:pt x="258" y="316"/>
                </a:cubicBezTo>
                <a:cubicBezTo>
                  <a:pt x="261" y="312"/>
                  <a:pt x="264" y="311"/>
                  <a:pt x="266" y="309"/>
                </a:cubicBezTo>
                <a:cubicBezTo>
                  <a:pt x="267" y="310"/>
                  <a:pt x="265" y="311"/>
                  <a:pt x="266" y="312"/>
                </a:cubicBezTo>
                <a:close/>
                <a:moveTo>
                  <a:pt x="268" y="308"/>
                </a:moveTo>
                <a:cubicBezTo>
                  <a:pt x="266" y="307"/>
                  <a:pt x="268" y="304"/>
                  <a:pt x="264" y="307"/>
                </a:cubicBezTo>
                <a:cubicBezTo>
                  <a:pt x="262" y="307"/>
                  <a:pt x="268" y="303"/>
                  <a:pt x="267" y="302"/>
                </a:cubicBezTo>
                <a:cubicBezTo>
                  <a:pt x="269" y="302"/>
                  <a:pt x="271" y="304"/>
                  <a:pt x="268" y="308"/>
                </a:cubicBezTo>
                <a:close/>
                <a:moveTo>
                  <a:pt x="271" y="295"/>
                </a:moveTo>
                <a:cubicBezTo>
                  <a:pt x="267" y="299"/>
                  <a:pt x="267" y="299"/>
                  <a:pt x="267" y="299"/>
                </a:cubicBezTo>
                <a:cubicBezTo>
                  <a:pt x="268" y="293"/>
                  <a:pt x="265" y="296"/>
                  <a:pt x="261" y="297"/>
                </a:cubicBezTo>
                <a:cubicBezTo>
                  <a:pt x="262" y="296"/>
                  <a:pt x="263" y="295"/>
                  <a:pt x="264" y="294"/>
                </a:cubicBezTo>
                <a:cubicBezTo>
                  <a:pt x="266" y="296"/>
                  <a:pt x="269" y="292"/>
                  <a:pt x="271" y="295"/>
                </a:cubicBezTo>
                <a:close/>
                <a:moveTo>
                  <a:pt x="268" y="287"/>
                </a:moveTo>
                <a:cubicBezTo>
                  <a:pt x="268" y="287"/>
                  <a:pt x="269" y="286"/>
                  <a:pt x="269" y="285"/>
                </a:cubicBezTo>
                <a:cubicBezTo>
                  <a:pt x="269" y="285"/>
                  <a:pt x="269" y="285"/>
                  <a:pt x="270" y="286"/>
                </a:cubicBezTo>
                <a:cubicBezTo>
                  <a:pt x="269" y="286"/>
                  <a:pt x="269" y="287"/>
                  <a:pt x="268" y="287"/>
                </a:cubicBezTo>
                <a:close/>
                <a:moveTo>
                  <a:pt x="283" y="273"/>
                </a:moveTo>
                <a:cubicBezTo>
                  <a:pt x="283" y="272"/>
                  <a:pt x="283" y="272"/>
                  <a:pt x="283" y="272"/>
                </a:cubicBezTo>
                <a:cubicBezTo>
                  <a:pt x="283" y="272"/>
                  <a:pt x="284" y="272"/>
                  <a:pt x="284" y="272"/>
                </a:cubicBezTo>
                <a:cubicBezTo>
                  <a:pt x="284" y="272"/>
                  <a:pt x="284" y="272"/>
                  <a:pt x="284" y="272"/>
                </a:cubicBezTo>
                <a:cubicBezTo>
                  <a:pt x="283" y="272"/>
                  <a:pt x="283" y="272"/>
                  <a:pt x="283" y="273"/>
                </a:cubicBezTo>
                <a:close/>
                <a:moveTo>
                  <a:pt x="285" y="270"/>
                </a:moveTo>
                <a:cubicBezTo>
                  <a:pt x="284" y="271"/>
                  <a:pt x="284" y="271"/>
                  <a:pt x="283" y="271"/>
                </a:cubicBezTo>
                <a:cubicBezTo>
                  <a:pt x="283" y="271"/>
                  <a:pt x="283" y="271"/>
                  <a:pt x="282" y="271"/>
                </a:cubicBezTo>
                <a:cubicBezTo>
                  <a:pt x="284" y="268"/>
                  <a:pt x="287" y="267"/>
                  <a:pt x="289" y="265"/>
                </a:cubicBezTo>
                <a:cubicBezTo>
                  <a:pt x="290" y="264"/>
                  <a:pt x="291" y="263"/>
                  <a:pt x="292" y="263"/>
                </a:cubicBezTo>
                <a:cubicBezTo>
                  <a:pt x="290" y="265"/>
                  <a:pt x="287" y="268"/>
                  <a:pt x="285" y="270"/>
                </a:cubicBezTo>
                <a:close/>
                <a:moveTo>
                  <a:pt x="299" y="257"/>
                </a:moveTo>
                <a:cubicBezTo>
                  <a:pt x="298" y="256"/>
                  <a:pt x="295" y="259"/>
                  <a:pt x="295" y="259"/>
                </a:cubicBezTo>
                <a:cubicBezTo>
                  <a:pt x="294" y="257"/>
                  <a:pt x="297" y="255"/>
                  <a:pt x="300" y="253"/>
                </a:cubicBezTo>
                <a:cubicBezTo>
                  <a:pt x="300" y="254"/>
                  <a:pt x="300" y="254"/>
                  <a:pt x="300" y="254"/>
                </a:cubicBezTo>
                <a:cubicBezTo>
                  <a:pt x="301" y="254"/>
                  <a:pt x="299" y="255"/>
                  <a:pt x="299" y="257"/>
                </a:cubicBezTo>
                <a:close/>
                <a:moveTo>
                  <a:pt x="311" y="246"/>
                </a:moveTo>
                <a:cubicBezTo>
                  <a:pt x="309" y="247"/>
                  <a:pt x="309" y="248"/>
                  <a:pt x="308" y="249"/>
                </a:cubicBezTo>
                <a:cubicBezTo>
                  <a:pt x="307" y="249"/>
                  <a:pt x="306" y="251"/>
                  <a:pt x="305" y="251"/>
                </a:cubicBezTo>
                <a:cubicBezTo>
                  <a:pt x="305" y="250"/>
                  <a:pt x="305" y="250"/>
                  <a:pt x="305" y="250"/>
                </a:cubicBezTo>
                <a:cubicBezTo>
                  <a:pt x="306" y="249"/>
                  <a:pt x="306" y="249"/>
                  <a:pt x="306" y="248"/>
                </a:cubicBezTo>
                <a:cubicBezTo>
                  <a:pt x="306" y="249"/>
                  <a:pt x="305" y="249"/>
                  <a:pt x="305" y="249"/>
                </a:cubicBezTo>
                <a:cubicBezTo>
                  <a:pt x="304" y="249"/>
                  <a:pt x="303" y="249"/>
                  <a:pt x="305" y="246"/>
                </a:cubicBezTo>
                <a:cubicBezTo>
                  <a:pt x="307" y="247"/>
                  <a:pt x="310" y="243"/>
                  <a:pt x="312" y="244"/>
                </a:cubicBezTo>
                <a:cubicBezTo>
                  <a:pt x="312" y="244"/>
                  <a:pt x="312" y="245"/>
                  <a:pt x="312" y="245"/>
                </a:cubicBezTo>
                <a:cubicBezTo>
                  <a:pt x="312" y="245"/>
                  <a:pt x="311" y="246"/>
                  <a:pt x="311" y="246"/>
                </a:cubicBezTo>
                <a:close/>
                <a:moveTo>
                  <a:pt x="322" y="238"/>
                </a:moveTo>
                <a:cubicBezTo>
                  <a:pt x="321" y="238"/>
                  <a:pt x="321" y="238"/>
                  <a:pt x="321" y="238"/>
                </a:cubicBezTo>
                <a:cubicBezTo>
                  <a:pt x="321" y="238"/>
                  <a:pt x="321" y="238"/>
                  <a:pt x="322" y="238"/>
                </a:cubicBezTo>
                <a:close/>
                <a:moveTo>
                  <a:pt x="354" y="210"/>
                </a:moveTo>
                <a:cubicBezTo>
                  <a:pt x="354" y="211"/>
                  <a:pt x="353" y="212"/>
                  <a:pt x="352" y="213"/>
                </a:cubicBezTo>
                <a:cubicBezTo>
                  <a:pt x="352" y="213"/>
                  <a:pt x="351" y="212"/>
                  <a:pt x="351" y="212"/>
                </a:cubicBezTo>
                <a:cubicBezTo>
                  <a:pt x="351" y="212"/>
                  <a:pt x="352" y="211"/>
                  <a:pt x="352" y="211"/>
                </a:cubicBezTo>
                <a:cubicBezTo>
                  <a:pt x="353" y="211"/>
                  <a:pt x="353" y="210"/>
                  <a:pt x="354" y="210"/>
                </a:cubicBezTo>
                <a:cubicBezTo>
                  <a:pt x="354" y="210"/>
                  <a:pt x="354" y="210"/>
                  <a:pt x="354" y="210"/>
                </a:cubicBezTo>
                <a:close/>
                <a:moveTo>
                  <a:pt x="517" y="146"/>
                </a:moveTo>
                <a:cubicBezTo>
                  <a:pt x="516" y="146"/>
                  <a:pt x="514" y="146"/>
                  <a:pt x="513" y="147"/>
                </a:cubicBezTo>
                <a:cubicBezTo>
                  <a:pt x="514" y="145"/>
                  <a:pt x="517" y="146"/>
                  <a:pt x="520" y="145"/>
                </a:cubicBezTo>
                <a:cubicBezTo>
                  <a:pt x="520" y="145"/>
                  <a:pt x="519" y="145"/>
                  <a:pt x="517" y="146"/>
                </a:cubicBezTo>
                <a:close/>
                <a:moveTo>
                  <a:pt x="539" y="148"/>
                </a:moveTo>
                <a:cubicBezTo>
                  <a:pt x="536" y="149"/>
                  <a:pt x="538" y="147"/>
                  <a:pt x="535" y="148"/>
                </a:cubicBezTo>
                <a:cubicBezTo>
                  <a:pt x="535" y="147"/>
                  <a:pt x="537" y="147"/>
                  <a:pt x="538" y="147"/>
                </a:cubicBezTo>
                <a:cubicBezTo>
                  <a:pt x="538" y="147"/>
                  <a:pt x="538" y="148"/>
                  <a:pt x="540" y="148"/>
                </a:cubicBezTo>
                <a:cubicBezTo>
                  <a:pt x="539" y="148"/>
                  <a:pt x="539" y="148"/>
                  <a:pt x="539" y="148"/>
                </a:cubicBezTo>
                <a:close/>
                <a:moveTo>
                  <a:pt x="540" y="144"/>
                </a:moveTo>
                <a:cubicBezTo>
                  <a:pt x="544" y="143"/>
                  <a:pt x="544" y="143"/>
                  <a:pt x="544" y="143"/>
                </a:cubicBezTo>
                <a:cubicBezTo>
                  <a:pt x="544" y="144"/>
                  <a:pt x="544" y="144"/>
                  <a:pt x="544" y="144"/>
                </a:cubicBezTo>
                <a:cubicBezTo>
                  <a:pt x="542" y="144"/>
                  <a:pt x="540" y="144"/>
                  <a:pt x="540" y="144"/>
                </a:cubicBezTo>
                <a:close/>
                <a:moveTo>
                  <a:pt x="545" y="143"/>
                </a:moveTo>
                <a:cubicBezTo>
                  <a:pt x="545" y="142"/>
                  <a:pt x="548" y="142"/>
                  <a:pt x="551" y="142"/>
                </a:cubicBezTo>
                <a:cubicBezTo>
                  <a:pt x="551" y="143"/>
                  <a:pt x="551" y="143"/>
                  <a:pt x="551" y="143"/>
                </a:cubicBezTo>
                <a:cubicBezTo>
                  <a:pt x="548" y="143"/>
                  <a:pt x="546" y="143"/>
                  <a:pt x="545" y="143"/>
                </a:cubicBezTo>
                <a:close/>
                <a:moveTo>
                  <a:pt x="545" y="141"/>
                </a:moveTo>
                <a:cubicBezTo>
                  <a:pt x="542" y="142"/>
                  <a:pt x="539" y="142"/>
                  <a:pt x="536" y="142"/>
                </a:cubicBezTo>
                <a:cubicBezTo>
                  <a:pt x="533" y="143"/>
                  <a:pt x="531" y="143"/>
                  <a:pt x="529" y="144"/>
                </a:cubicBezTo>
                <a:cubicBezTo>
                  <a:pt x="532" y="141"/>
                  <a:pt x="551" y="140"/>
                  <a:pt x="561" y="139"/>
                </a:cubicBezTo>
                <a:cubicBezTo>
                  <a:pt x="557" y="140"/>
                  <a:pt x="551" y="141"/>
                  <a:pt x="545" y="141"/>
                </a:cubicBezTo>
                <a:close/>
                <a:moveTo>
                  <a:pt x="578" y="147"/>
                </a:moveTo>
                <a:cubicBezTo>
                  <a:pt x="578" y="147"/>
                  <a:pt x="577" y="146"/>
                  <a:pt x="579" y="146"/>
                </a:cubicBezTo>
                <a:cubicBezTo>
                  <a:pt x="581" y="146"/>
                  <a:pt x="582" y="148"/>
                  <a:pt x="578" y="147"/>
                </a:cubicBezTo>
                <a:close/>
                <a:moveTo>
                  <a:pt x="584" y="147"/>
                </a:moveTo>
                <a:cubicBezTo>
                  <a:pt x="583" y="147"/>
                  <a:pt x="582" y="147"/>
                  <a:pt x="583" y="147"/>
                </a:cubicBezTo>
                <a:cubicBezTo>
                  <a:pt x="583" y="147"/>
                  <a:pt x="581" y="146"/>
                  <a:pt x="581" y="146"/>
                </a:cubicBezTo>
                <a:cubicBezTo>
                  <a:pt x="582" y="146"/>
                  <a:pt x="583" y="146"/>
                  <a:pt x="583" y="146"/>
                </a:cubicBezTo>
                <a:cubicBezTo>
                  <a:pt x="584" y="146"/>
                  <a:pt x="584" y="147"/>
                  <a:pt x="585" y="147"/>
                </a:cubicBezTo>
                <a:cubicBezTo>
                  <a:pt x="585" y="147"/>
                  <a:pt x="584" y="147"/>
                  <a:pt x="584" y="147"/>
                </a:cubicBezTo>
                <a:close/>
                <a:moveTo>
                  <a:pt x="598" y="149"/>
                </a:moveTo>
                <a:cubicBezTo>
                  <a:pt x="598" y="149"/>
                  <a:pt x="600" y="149"/>
                  <a:pt x="602" y="149"/>
                </a:cubicBezTo>
                <a:cubicBezTo>
                  <a:pt x="601" y="149"/>
                  <a:pt x="600" y="149"/>
                  <a:pt x="599" y="149"/>
                </a:cubicBezTo>
                <a:cubicBezTo>
                  <a:pt x="598" y="148"/>
                  <a:pt x="602" y="148"/>
                  <a:pt x="599" y="147"/>
                </a:cubicBezTo>
                <a:cubicBezTo>
                  <a:pt x="600" y="147"/>
                  <a:pt x="602" y="149"/>
                  <a:pt x="603" y="149"/>
                </a:cubicBezTo>
                <a:cubicBezTo>
                  <a:pt x="600" y="149"/>
                  <a:pt x="601" y="150"/>
                  <a:pt x="598" y="149"/>
                </a:cubicBezTo>
                <a:close/>
                <a:moveTo>
                  <a:pt x="630" y="147"/>
                </a:moveTo>
                <a:cubicBezTo>
                  <a:pt x="630" y="148"/>
                  <a:pt x="630" y="148"/>
                  <a:pt x="630" y="148"/>
                </a:cubicBezTo>
                <a:cubicBezTo>
                  <a:pt x="629" y="148"/>
                  <a:pt x="627" y="147"/>
                  <a:pt x="626" y="147"/>
                </a:cubicBezTo>
                <a:cubicBezTo>
                  <a:pt x="625" y="146"/>
                  <a:pt x="629" y="147"/>
                  <a:pt x="630" y="147"/>
                </a:cubicBezTo>
                <a:close/>
                <a:moveTo>
                  <a:pt x="629" y="151"/>
                </a:moveTo>
                <a:cubicBezTo>
                  <a:pt x="631" y="151"/>
                  <a:pt x="629" y="150"/>
                  <a:pt x="626" y="150"/>
                </a:cubicBezTo>
                <a:cubicBezTo>
                  <a:pt x="628" y="149"/>
                  <a:pt x="632" y="151"/>
                  <a:pt x="635" y="151"/>
                </a:cubicBezTo>
                <a:cubicBezTo>
                  <a:pt x="635" y="152"/>
                  <a:pt x="631" y="151"/>
                  <a:pt x="629" y="151"/>
                </a:cubicBezTo>
                <a:close/>
                <a:moveTo>
                  <a:pt x="641" y="149"/>
                </a:moveTo>
                <a:cubicBezTo>
                  <a:pt x="637" y="150"/>
                  <a:pt x="634" y="150"/>
                  <a:pt x="626" y="148"/>
                </a:cubicBezTo>
                <a:cubicBezTo>
                  <a:pt x="629" y="148"/>
                  <a:pt x="636" y="150"/>
                  <a:pt x="637" y="148"/>
                </a:cubicBezTo>
                <a:cubicBezTo>
                  <a:pt x="645" y="149"/>
                  <a:pt x="652" y="150"/>
                  <a:pt x="655" y="151"/>
                </a:cubicBezTo>
                <a:cubicBezTo>
                  <a:pt x="652" y="152"/>
                  <a:pt x="644" y="150"/>
                  <a:pt x="641" y="149"/>
                </a:cubicBezTo>
                <a:close/>
                <a:moveTo>
                  <a:pt x="667" y="154"/>
                </a:moveTo>
                <a:cubicBezTo>
                  <a:pt x="662" y="153"/>
                  <a:pt x="660" y="151"/>
                  <a:pt x="656" y="152"/>
                </a:cubicBezTo>
                <a:cubicBezTo>
                  <a:pt x="656" y="150"/>
                  <a:pt x="656" y="150"/>
                  <a:pt x="656" y="150"/>
                </a:cubicBezTo>
                <a:cubicBezTo>
                  <a:pt x="659" y="151"/>
                  <a:pt x="662" y="151"/>
                  <a:pt x="665" y="152"/>
                </a:cubicBezTo>
                <a:cubicBezTo>
                  <a:pt x="668" y="153"/>
                  <a:pt x="672" y="153"/>
                  <a:pt x="675" y="154"/>
                </a:cubicBezTo>
                <a:cubicBezTo>
                  <a:pt x="672" y="155"/>
                  <a:pt x="668" y="153"/>
                  <a:pt x="667" y="154"/>
                </a:cubicBezTo>
                <a:close/>
                <a:moveTo>
                  <a:pt x="733" y="177"/>
                </a:moveTo>
                <a:cubicBezTo>
                  <a:pt x="736" y="177"/>
                  <a:pt x="737" y="178"/>
                  <a:pt x="740" y="180"/>
                </a:cubicBezTo>
                <a:cubicBezTo>
                  <a:pt x="737" y="179"/>
                  <a:pt x="736" y="178"/>
                  <a:pt x="733" y="177"/>
                </a:cubicBezTo>
                <a:close/>
                <a:moveTo>
                  <a:pt x="737" y="174"/>
                </a:moveTo>
                <a:cubicBezTo>
                  <a:pt x="737" y="173"/>
                  <a:pt x="739" y="174"/>
                  <a:pt x="739" y="173"/>
                </a:cubicBezTo>
                <a:cubicBezTo>
                  <a:pt x="740" y="174"/>
                  <a:pt x="745" y="176"/>
                  <a:pt x="744" y="176"/>
                </a:cubicBezTo>
                <a:cubicBezTo>
                  <a:pt x="745" y="176"/>
                  <a:pt x="750" y="179"/>
                  <a:pt x="753" y="180"/>
                </a:cubicBezTo>
                <a:cubicBezTo>
                  <a:pt x="747" y="178"/>
                  <a:pt x="742" y="176"/>
                  <a:pt x="737" y="174"/>
                </a:cubicBezTo>
                <a:close/>
                <a:moveTo>
                  <a:pt x="751" y="179"/>
                </a:moveTo>
                <a:cubicBezTo>
                  <a:pt x="750" y="178"/>
                  <a:pt x="751" y="177"/>
                  <a:pt x="754" y="179"/>
                </a:cubicBezTo>
                <a:cubicBezTo>
                  <a:pt x="751" y="179"/>
                  <a:pt x="758" y="181"/>
                  <a:pt x="758" y="182"/>
                </a:cubicBezTo>
                <a:cubicBezTo>
                  <a:pt x="755" y="180"/>
                  <a:pt x="755" y="181"/>
                  <a:pt x="751" y="179"/>
                </a:cubicBezTo>
                <a:close/>
                <a:moveTo>
                  <a:pt x="766" y="185"/>
                </a:moveTo>
                <a:cubicBezTo>
                  <a:pt x="767" y="185"/>
                  <a:pt x="769" y="185"/>
                  <a:pt x="771" y="186"/>
                </a:cubicBezTo>
                <a:cubicBezTo>
                  <a:pt x="771" y="187"/>
                  <a:pt x="768" y="186"/>
                  <a:pt x="766" y="185"/>
                </a:cubicBezTo>
                <a:close/>
                <a:moveTo>
                  <a:pt x="779" y="195"/>
                </a:moveTo>
                <a:cubicBezTo>
                  <a:pt x="782" y="196"/>
                  <a:pt x="783" y="196"/>
                  <a:pt x="785" y="198"/>
                </a:cubicBezTo>
                <a:cubicBezTo>
                  <a:pt x="786" y="199"/>
                  <a:pt x="778" y="195"/>
                  <a:pt x="779" y="195"/>
                </a:cubicBezTo>
                <a:close/>
                <a:moveTo>
                  <a:pt x="787" y="199"/>
                </a:moveTo>
                <a:cubicBezTo>
                  <a:pt x="788" y="200"/>
                  <a:pt x="792" y="202"/>
                  <a:pt x="792" y="204"/>
                </a:cubicBezTo>
                <a:cubicBezTo>
                  <a:pt x="789" y="201"/>
                  <a:pt x="786" y="199"/>
                  <a:pt x="787" y="199"/>
                </a:cubicBezTo>
                <a:close/>
                <a:moveTo>
                  <a:pt x="792" y="196"/>
                </a:moveTo>
                <a:cubicBezTo>
                  <a:pt x="790" y="197"/>
                  <a:pt x="787" y="194"/>
                  <a:pt x="783" y="192"/>
                </a:cubicBezTo>
                <a:cubicBezTo>
                  <a:pt x="787" y="193"/>
                  <a:pt x="788" y="194"/>
                  <a:pt x="794" y="196"/>
                </a:cubicBezTo>
                <a:cubicBezTo>
                  <a:pt x="792" y="196"/>
                  <a:pt x="787" y="194"/>
                  <a:pt x="792" y="196"/>
                </a:cubicBezTo>
                <a:close/>
                <a:moveTo>
                  <a:pt x="796" y="196"/>
                </a:moveTo>
                <a:cubicBezTo>
                  <a:pt x="795" y="196"/>
                  <a:pt x="794" y="195"/>
                  <a:pt x="792" y="194"/>
                </a:cubicBezTo>
                <a:cubicBezTo>
                  <a:pt x="792" y="193"/>
                  <a:pt x="796" y="196"/>
                  <a:pt x="798" y="197"/>
                </a:cubicBezTo>
                <a:cubicBezTo>
                  <a:pt x="798" y="197"/>
                  <a:pt x="797" y="197"/>
                  <a:pt x="796" y="196"/>
                </a:cubicBezTo>
                <a:close/>
                <a:moveTo>
                  <a:pt x="819" y="208"/>
                </a:moveTo>
                <a:cubicBezTo>
                  <a:pt x="819" y="209"/>
                  <a:pt x="816" y="206"/>
                  <a:pt x="815" y="206"/>
                </a:cubicBezTo>
                <a:cubicBezTo>
                  <a:pt x="816" y="206"/>
                  <a:pt x="817" y="206"/>
                  <a:pt x="820" y="208"/>
                </a:cubicBezTo>
                <a:cubicBezTo>
                  <a:pt x="819" y="208"/>
                  <a:pt x="818" y="207"/>
                  <a:pt x="819" y="208"/>
                </a:cubicBezTo>
                <a:close/>
                <a:moveTo>
                  <a:pt x="824" y="212"/>
                </a:moveTo>
                <a:cubicBezTo>
                  <a:pt x="823" y="211"/>
                  <a:pt x="823" y="211"/>
                  <a:pt x="823" y="211"/>
                </a:cubicBezTo>
                <a:cubicBezTo>
                  <a:pt x="821" y="210"/>
                  <a:pt x="822" y="210"/>
                  <a:pt x="823" y="210"/>
                </a:cubicBezTo>
                <a:cubicBezTo>
                  <a:pt x="825" y="211"/>
                  <a:pt x="825" y="212"/>
                  <a:pt x="828" y="213"/>
                </a:cubicBezTo>
                <a:cubicBezTo>
                  <a:pt x="827" y="214"/>
                  <a:pt x="824" y="212"/>
                  <a:pt x="824" y="212"/>
                </a:cubicBezTo>
                <a:close/>
                <a:moveTo>
                  <a:pt x="844" y="223"/>
                </a:moveTo>
                <a:cubicBezTo>
                  <a:pt x="845" y="223"/>
                  <a:pt x="845" y="223"/>
                  <a:pt x="845" y="223"/>
                </a:cubicBezTo>
                <a:cubicBezTo>
                  <a:pt x="848" y="225"/>
                  <a:pt x="848" y="225"/>
                  <a:pt x="848" y="225"/>
                </a:cubicBezTo>
                <a:cubicBezTo>
                  <a:pt x="848" y="225"/>
                  <a:pt x="846" y="224"/>
                  <a:pt x="844" y="223"/>
                </a:cubicBezTo>
                <a:close/>
                <a:moveTo>
                  <a:pt x="848" y="227"/>
                </a:moveTo>
                <a:cubicBezTo>
                  <a:pt x="850" y="227"/>
                  <a:pt x="851" y="228"/>
                  <a:pt x="854" y="231"/>
                </a:cubicBezTo>
                <a:cubicBezTo>
                  <a:pt x="854" y="232"/>
                  <a:pt x="850" y="228"/>
                  <a:pt x="848" y="227"/>
                </a:cubicBezTo>
                <a:close/>
                <a:moveTo>
                  <a:pt x="878" y="251"/>
                </a:moveTo>
                <a:cubicBezTo>
                  <a:pt x="877" y="249"/>
                  <a:pt x="875" y="247"/>
                  <a:pt x="872" y="245"/>
                </a:cubicBezTo>
                <a:cubicBezTo>
                  <a:pt x="871" y="243"/>
                  <a:pt x="868" y="242"/>
                  <a:pt x="866" y="240"/>
                </a:cubicBezTo>
                <a:cubicBezTo>
                  <a:pt x="866" y="241"/>
                  <a:pt x="870" y="243"/>
                  <a:pt x="871" y="245"/>
                </a:cubicBezTo>
                <a:cubicBezTo>
                  <a:pt x="870" y="245"/>
                  <a:pt x="869" y="244"/>
                  <a:pt x="868" y="243"/>
                </a:cubicBezTo>
                <a:cubicBezTo>
                  <a:pt x="867" y="242"/>
                  <a:pt x="865" y="240"/>
                  <a:pt x="864" y="239"/>
                </a:cubicBezTo>
                <a:cubicBezTo>
                  <a:pt x="863" y="237"/>
                  <a:pt x="866" y="239"/>
                  <a:pt x="865" y="238"/>
                </a:cubicBezTo>
                <a:cubicBezTo>
                  <a:pt x="870" y="241"/>
                  <a:pt x="874" y="245"/>
                  <a:pt x="877" y="248"/>
                </a:cubicBezTo>
                <a:cubicBezTo>
                  <a:pt x="879" y="250"/>
                  <a:pt x="881" y="252"/>
                  <a:pt x="883" y="254"/>
                </a:cubicBezTo>
                <a:cubicBezTo>
                  <a:pt x="884" y="254"/>
                  <a:pt x="885" y="255"/>
                  <a:pt x="886" y="256"/>
                </a:cubicBezTo>
                <a:cubicBezTo>
                  <a:pt x="887" y="257"/>
                  <a:pt x="887" y="258"/>
                  <a:pt x="888" y="260"/>
                </a:cubicBezTo>
                <a:cubicBezTo>
                  <a:pt x="886" y="257"/>
                  <a:pt x="882" y="254"/>
                  <a:pt x="878" y="251"/>
                </a:cubicBezTo>
                <a:close/>
                <a:moveTo>
                  <a:pt x="901" y="273"/>
                </a:moveTo>
                <a:cubicBezTo>
                  <a:pt x="899" y="271"/>
                  <a:pt x="897" y="269"/>
                  <a:pt x="895" y="267"/>
                </a:cubicBezTo>
                <a:cubicBezTo>
                  <a:pt x="897" y="268"/>
                  <a:pt x="902" y="274"/>
                  <a:pt x="903" y="273"/>
                </a:cubicBezTo>
                <a:cubicBezTo>
                  <a:pt x="904" y="275"/>
                  <a:pt x="904" y="275"/>
                  <a:pt x="905" y="277"/>
                </a:cubicBezTo>
                <a:cubicBezTo>
                  <a:pt x="904" y="275"/>
                  <a:pt x="902" y="275"/>
                  <a:pt x="905" y="278"/>
                </a:cubicBezTo>
                <a:cubicBezTo>
                  <a:pt x="904" y="277"/>
                  <a:pt x="902" y="275"/>
                  <a:pt x="901" y="273"/>
                </a:cubicBezTo>
                <a:close/>
                <a:moveTo>
                  <a:pt x="903" y="276"/>
                </a:moveTo>
                <a:cubicBezTo>
                  <a:pt x="904" y="279"/>
                  <a:pt x="908" y="283"/>
                  <a:pt x="911" y="286"/>
                </a:cubicBezTo>
                <a:cubicBezTo>
                  <a:pt x="910" y="285"/>
                  <a:pt x="903" y="279"/>
                  <a:pt x="903" y="276"/>
                </a:cubicBezTo>
                <a:close/>
                <a:moveTo>
                  <a:pt x="905" y="278"/>
                </a:moveTo>
                <a:cubicBezTo>
                  <a:pt x="906" y="278"/>
                  <a:pt x="907" y="278"/>
                  <a:pt x="909" y="281"/>
                </a:cubicBezTo>
                <a:cubicBezTo>
                  <a:pt x="909" y="281"/>
                  <a:pt x="906" y="279"/>
                  <a:pt x="905" y="278"/>
                </a:cubicBezTo>
                <a:close/>
                <a:moveTo>
                  <a:pt x="913" y="285"/>
                </a:moveTo>
                <a:cubicBezTo>
                  <a:pt x="914" y="287"/>
                  <a:pt x="915" y="289"/>
                  <a:pt x="916" y="291"/>
                </a:cubicBezTo>
                <a:cubicBezTo>
                  <a:pt x="915" y="290"/>
                  <a:pt x="911" y="285"/>
                  <a:pt x="911" y="284"/>
                </a:cubicBezTo>
                <a:cubicBezTo>
                  <a:pt x="911" y="283"/>
                  <a:pt x="913" y="287"/>
                  <a:pt x="913" y="285"/>
                </a:cubicBezTo>
                <a:close/>
                <a:moveTo>
                  <a:pt x="915" y="291"/>
                </a:moveTo>
                <a:cubicBezTo>
                  <a:pt x="914" y="289"/>
                  <a:pt x="912" y="288"/>
                  <a:pt x="912" y="287"/>
                </a:cubicBezTo>
                <a:cubicBezTo>
                  <a:pt x="913" y="288"/>
                  <a:pt x="913" y="289"/>
                  <a:pt x="915" y="290"/>
                </a:cubicBezTo>
                <a:cubicBezTo>
                  <a:pt x="916" y="291"/>
                  <a:pt x="917" y="293"/>
                  <a:pt x="918" y="294"/>
                </a:cubicBezTo>
                <a:cubicBezTo>
                  <a:pt x="917" y="294"/>
                  <a:pt x="916" y="293"/>
                  <a:pt x="915" y="291"/>
                </a:cubicBezTo>
                <a:close/>
                <a:moveTo>
                  <a:pt x="937" y="239"/>
                </a:moveTo>
                <a:cubicBezTo>
                  <a:pt x="942" y="246"/>
                  <a:pt x="945" y="249"/>
                  <a:pt x="950" y="254"/>
                </a:cubicBezTo>
                <a:cubicBezTo>
                  <a:pt x="947" y="251"/>
                  <a:pt x="944" y="249"/>
                  <a:pt x="942" y="246"/>
                </a:cubicBezTo>
                <a:cubicBezTo>
                  <a:pt x="939" y="244"/>
                  <a:pt x="937" y="241"/>
                  <a:pt x="934" y="238"/>
                </a:cubicBezTo>
                <a:cubicBezTo>
                  <a:pt x="934" y="238"/>
                  <a:pt x="937" y="241"/>
                  <a:pt x="937" y="239"/>
                </a:cubicBezTo>
                <a:close/>
                <a:moveTo>
                  <a:pt x="934" y="313"/>
                </a:moveTo>
                <a:cubicBezTo>
                  <a:pt x="935" y="313"/>
                  <a:pt x="936" y="316"/>
                  <a:pt x="937" y="317"/>
                </a:cubicBezTo>
                <a:cubicBezTo>
                  <a:pt x="938" y="317"/>
                  <a:pt x="935" y="314"/>
                  <a:pt x="935" y="313"/>
                </a:cubicBezTo>
                <a:cubicBezTo>
                  <a:pt x="937" y="315"/>
                  <a:pt x="937" y="317"/>
                  <a:pt x="939" y="320"/>
                </a:cubicBezTo>
                <a:cubicBezTo>
                  <a:pt x="938" y="318"/>
                  <a:pt x="936" y="316"/>
                  <a:pt x="934" y="313"/>
                </a:cubicBezTo>
                <a:close/>
                <a:moveTo>
                  <a:pt x="944" y="328"/>
                </a:moveTo>
                <a:cubicBezTo>
                  <a:pt x="945" y="329"/>
                  <a:pt x="947" y="331"/>
                  <a:pt x="948" y="333"/>
                </a:cubicBezTo>
                <a:cubicBezTo>
                  <a:pt x="947" y="333"/>
                  <a:pt x="945" y="330"/>
                  <a:pt x="944" y="328"/>
                </a:cubicBezTo>
                <a:close/>
                <a:moveTo>
                  <a:pt x="944" y="325"/>
                </a:moveTo>
                <a:cubicBezTo>
                  <a:pt x="945" y="326"/>
                  <a:pt x="949" y="333"/>
                  <a:pt x="951" y="336"/>
                </a:cubicBezTo>
                <a:cubicBezTo>
                  <a:pt x="948" y="332"/>
                  <a:pt x="946" y="329"/>
                  <a:pt x="944" y="325"/>
                </a:cubicBezTo>
                <a:close/>
                <a:moveTo>
                  <a:pt x="972" y="369"/>
                </a:moveTo>
                <a:cubicBezTo>
                  <a:pt x="971" y="368"/>
                  <a:pt x="973" y="370"/>
                  <a:pt x="974" y="371"/>
                </a:cubicBezTo>
                <a:cubicBezTo>
                  <a:pt x="974" y="371"/>
                  <a:pt x="974" y="371"/>
                  <a:pt x="974" y="371"/>
                </a:cubicBezTo>
                <a:cubicBezTo>
                  <a:pt x="973" y="370"/>
                  <a:pt x="972" y="370"/>
                  <a:pt x="972" y="369"/>
                </a:cubicBezTo>
                <a:close/>
                <a:moveTo>
                  <a:pt x="978" y="388"/>
                </a:moveTo>
                <a:cubicBezTo>
                  <a:pt x="978" y="387"/>
                  <a:pt x="978" y="385"/>
                  <a:pt x="977" y="383"/>
                </a:cubicBezTo>
                <a:cubicBezTo>
                  <a:pt x="977" y="383"/>
                  <a:pt x="977" y="383"/>
                  <a:pt x="977" y="383"/>
                </a:cubicBezTo>
                <a:cubicBezTo>
                  <a:pt x="978" y="385"/>
                  <a:pt x="979" y="386"/>
                  <a:pt x="980" y="388"/>
                </a:cubicBezTo>
                <a:cubicBezTo>
                  <a:pt x="980" y="388"/>
                  <a:pt x="980" y="388"/>
                  <a:pt x="980" y="388"/>
                </a:cubicBezTo>
                <a:cubicBezTo>
                  <a:pt x="979" y="386"/>
                  <a:pt x="979" y="387"/>
                  <a:pt x="978" y="388"/>
                </a:cubicBezTo>
                <a:close/>
                <a:moveTo>
                  <a:pt x="980" y="388"/>
                </a:moveTo>
                <a:cubicBezTo>
                  <a:pt x="980" y="388"/>
                  <a:pt x="980" y="388"/>
                  <a:pt x="980" y="388"/>
                </a:cubicBezTo>
                <a:cubicBezTo>
                  <a:pt x="980" y="388"/>
                  <a:pt x="980" y="388"/>
                  <a:pt x="980" y="388"/>
                </a:cubicBezTo>
                <a:close/>
                <a:moveTo>
                  <a:pt x="977" y="376"/>
                </a:moveTo>
                <a:cubicBezTo>
                  <a:pt x="977" y="376"/>
                  <a:pt x="977" y="376"/>
                  <a:pt x="976" y="375"/>
                </a:cubicBezTo>
                <a:cubicBezTo>
                  <a:pt x="977" y="377"/>
                  <a:pt x="978" y="378"/>
                  <a:pt x="978" y="379"/>
                </a:cubicBezTo>
                <a:cubicBezTo>
                  <a:pt x="978" y="378"/>
                  <a:pt x="977" y="377"/>
                  <a:pt x="977" y="376"/>
                </a:cubicBezTo>
                <a:close/>
                <a:moveTo>
                  <a:pt x="1002" y="330"/>
                </a:moveTo>
                <a:cubicBezTo>
                  <a:pt x="1004" y="330"/>
                  <a:pt x="1005" y="334"/>
                  <a:pt x="1006" y="336"/>
                </a:cubicBezTo>
                <a:cubicBezTo>
                  <a:pt x="1005" y="336"/>
                  <a:pt x="1003" y="332"/>
                  <a:pt x="1002" y="330"/>
                </a:cubicBezTo>
                <a:close/>
                <a:moveTo>
                  <a:pt x="1026" y="363"/>
                </a:moveTo>
                <a:cubicBezTo>
                  <a:pt x="1026" y="364"/>
                  <a:pt x="1027" y="368"/>
                  <a:pt x="1028" y="370"/>
                </a:cubicBezTo>
                <a:cubicBezTo>
                  <a:pt x="1026" y="366"/>
                  <a:pt x="1024" y="363"/>
                  <a:pt x="1023" y="359"/>
                </a:cubicBezTo>
                <a:cubicBezTo>
                  <a:pt x="1021" y="356"/>
                  <a:pt x="1019" y="353"/>
                  <a:pt x="1018" y="350"/>
                </a:cubicBezTo>
                <a:cubicBezTo>
                  <a:pt x="1017" y="349"/>
                  <a:pt x="1016" y="346"/>
                  <a:pt x="1016" y="346"/>
                </a:cubicBezTo>
                <a:cubicBezTo>
                  <a:pt x="1015" y="343"/>
                  <a:pt x="1011" y="338"/>
                  <a:pt x="1011" y="336"/>
                </a:cubicBezTo>
                <a:cubicBezTo>
                  <a:pt x="1010" y="334"/>
                  <a:pt x="1010" y="336"/>
                  <a:pt x="1009" y="334"/>
                </a:cubicBezTo>
                <a:cubicBezTo>
                  <a:pt x="1007" y="330"/>
                  <a:pt x="1004" y="325"/>
                  <a:pt x="1002" y="320"/>
                </a:cubicBezTo>
                <a:cubicBezTo>
                  <a:pt x="1001" y="320"/>
                  <a:pt x="1001" y="319"/>
                  <a:pt x="1000" y="319"/>
                </a:cubicBezTo>
                <a:cubicBezTo>
                  <a:pt x="1002" y="321"/>
                  <a:pt x="1003" y="322"/>
                  <a:pt x="1004" y="322"/>
                </a:cubicBezTo>
                <a:cubicBezTo>
                  <a:pt x="1002" y="318"/>
                  <a:pt x="998" y="310"/>
                  <a:pt x="995" y="309"/>
                </a:cubicBezTo>
                <a:cubicBezTo>
                  <a:pt x="996" y="311"/>
                  <a:pt x="996" y="312"/>
                  <a:pt x="998" y="314"/>
                </a:cubicBezTo>
                <a:cubicBezTo>
                  <a:pt x="996" y="312"/>
                  <a:pt x="994" y="310"/>
                  <a:pt x="994" y="307"/>
                </a:cubicBezTo>
                <a:cubicBezTo>
                  <a:pt x="992" y="305"/>
                  <a:pt x="989" y="302"/>
                  <a:pt x="986" y="298"/>
                </a:cubicBezTo>
                <a:cubicBezTo>
                  <a:pt x="984" y="294"/>
                  <a:pt x="981" y="290"/>
                  <a:pt x="980" y="288"/>
                </a:cubicBezTo>
                <a:cubicBezTo>
                  <a:pt x="978" y="286"/>
                  <a:pt x="974" y="281"/>
                  <a:pt x="970" y="276"/>
                </a:cubicBezTo>
                <a:cubicBezTo>
                  <a:pt x="965" y="270"/>
                  <a:pt x="961" y="264"/>
                  <a:pt x="959" y="261"/>
                </a:cubicBezTo>
                <a:cubicBezTo>
                  <a:pt x="956" y="257"/>
                  <a:pt x="955" y="256"/>
                  <a:pt x="954" y="255"/>
                </a:cubicBezTo>
                <a:cubicBezTo>
                  <a:pt x="952" y="254"/>
                  <a:pt x="951" y="252"/>
                  <a:pt x="948" y="249"/>
                </a:cubicBezTo>
                <a:cubicBezTo>
                  <a:pt x="950" y="251"/>
                  <a:pt x="952" y="255"/>
                  <a:pt x="953" y="256"/>
                </a:cubicBezTo>
                <a:cubicBezTo>
                  <a:pt x="953" y="256"/>
                  <a:pt x="949" y="252"/>
                  <a:pt x="944" y="246"/>
                </a:cubicBezTo>
                <a:cubicBezTo>
                  <a:pt x="944" y="246"/>
                  <a:pt x="945" y="247"/>
                  <a:pt x="946" y="248"/>
                </a:cubicBezTo>
                <a:cubicBezTo>
                  <a:pt x="944" y="245"/>
                  <a:pt x="941" y="243"/>
                  <a:pt x="939" y="240"/>
                </a:cubicBezTo>
                <a:cubicBezTo>
                  <a:pt x="936" y="237"/>
                  <a:pt x="933" y="234"/>
                  <a:pt x="930" y="231"/>
                </a:cubicBezTo>
                <a:cubicBezTo>
                  <a:pt x="927" y="228"/>
                  <a:pt x="923" y="225"/>
                  <a:pt x="921" y="222"/>
                </a:cubicBezTo>
                <a:cubicBezTo>
                  <a:pt x="918" y="219"/>
                  <a:pt x="915" y="216"/>
                  <a:pt x="913" y="214"/>
                </a:cubicBezTo>
                <a:cubicBezTo>
                  <a:pt x="917" y="217"/>
                  <a:pt x="920" y="219"/>
                  <a:pt x="922" y="221"/>
                </a:cubicBezTo>
                <a:cubicBezTo>
                  <a:pt x="920" y="219"/>
                  <a:pt x="911" y="210"/>
                  <a:pt x="909" y="210"/>
                </a:cubicBezTo>
                <a:cubicBezTo>
                  <a:pt x="907" y="208"/>
                  <a:pt x="906" y="207"/>
                  <a:pt x="906" y="206"/>
                </a:cubicBezTo>
                <a:cubicBezTo>
                  <a:pt x="906" y="205"/>
                  <a:pt x="907" y="205"/>
                  <a:pt x="910" y="208"/>
                </a:cubicBezTo>
                <a:cubicBezTo>
                  <a:pt x="910" y="208"/>
                  <a:pt x="906" y="205"/>
                  <a:pt x="908" y="205"/>
                </a:cubicBezTo>
                <a:cubicBezTo>
                  <a:pt x="913" y="210"/>
                  <a:pt x="916" y="213"/>
                  <a:pt x="921" y="218"/>
                </a:cubicBezTo>
                <a:cubicBezTo>
                  <a:pt x="920" y="216"/>
                  <a:pt x="916" y="213"/>
                  <a:pt x="911" y="208"/>
                </a:cubicBezTo>
                <a:cubicBezTo>
                  <a:pt x="924" y="218"/>
                  <a:pt x="931" y="225"/>
                  <a:pt x="943" y="239"/>
                </a:cubicBezTo>
                <a:cubicBezTo>
                  <a:pt x="944" y="238"/>
                  <a:pt x="943" y="237"/>
                  <a:pt x="942" y="235"/>
                </a:cubicBezTo>
                <a:cubicBezTo>
                  <a:pt x="941" y="234"/>
                  <a:pt x="939" y="232"/>
                  <a:pt x="939" y="232"/>
                </a:cubicBezTo>
                <a:cubicBezTo>
                  <a:pt x="940" y="233"/>
                  <a:pt x="941" y="234"/>
                  <a:pt x="942" y="235"/>
                </a:cubicBezTo>
                <a:cubicBezTo>
                  <a:pt x="943" y="236"/>
                  <a:pt x="944" y="237"/>
                  <a:pt x="945" y="238"/>
                </a:cubicBezTo>
                <a:cubicBezTo>
                  <a:pt x="947" y="240"/>
                  <a:pt x="948" y="241"/>
                  <a:pt x="950" y="243"/>
                </a:cubicBezTo>
                <a:cubicBezTo>
                  <a:pt x="953" y="246"/>
                  <a:pt x="956" y="249"/>
                  <a:pt x="958" y="252"/>
                </a:cubicBezTo>
                <a:cubicBezTo>
                  <a:pt x="958" y="253"/>
                  <a:pt x="958" y="253"/>
                  <a:pt x="958" y="253"/>
                </a:cubicBezTo>
                <a:cubicBezTo>
                  <a:pt x="958" y="253"/>
                  <a:pt x="957" y="252"/>
                  <a:pt x="955" y="250"/>
                </a:cubicBezTo>
                <a:cubicBezTo>
                  <a:pt x="956" y="252"/>
                  <a:pt x="960" y="255"/>
                  <a:pt x="959" y="253"/>
                </a:cubicBezTo>
                <a:cubicBezTo>
                  <a:pt x="962" y="256"/>
                  <a:pt x="963" y="257"/>
                  <a:pt x="966" y="261"/>
                </a:cubicBezTo>
                <a:cubicBezTo>
                  <a:pt x="965" y="261"/>
                  <a:pt x="964" y="259"/>
                  <a:pt x="962" y="257"/>
                </a:cubicBezTo>
                <a:cubicBezTo>
                  <a:pt x="963" y="260"/>
                  <a:pt x="969" y="265"/>
                  <a:pt x="973" y="269"/>
                </a:cubicBezTo>
                <a:cubicBezTo>
                  <a:pt x="976" y="272"/>
                  <a:pt x="973" y="271"/>
                  <a:pt x="974" y="273"/>
                </a:cubicBezTo>
                <a:cubicBezTo>
                  <a:pt x="976" y="274"/>
                  <a:pt x="980" y="280"/>
                  <a:pt x="984" y="286"/>
                </a:cubicBezTo>
                <a:cubicBezTo>
                  <a:pt x="986" y="289"/>
                  <a:pt x="989" y="292"/>
                  <a:pt x="990" y="294"/>
                </a:cubicBezTo>
                <a:cubicBezTo>
                  <a:pt x="992" y="297"/>
                  <a:pt x="993" y="299"/>
                  <a:pt x="994" y="300"/>
                </a:cubicBezTo>
                <a:cubicBezTo>
                  <a:pt x="995" y="303"/>
                  <a:pt x="996" y="303"/>
                  <a:pt x="996" y="302"/>
                </a:cubicBezTo>
                <a:cubicBezTo>
                  <a:pt x="998" y="305"/>
                  <a:pt x="999" y="307"/>
                  <a:pt x="999" y="308"/>
                </a:cubicBezTo>
                <a:cubicBezTo>
                  <a:pt x="1001" y="309"/>
                  <a:pt x="1002" y="311"/>
                  <a:pt x="1004" y="314"/>
                </a:cubicBezTo>
                <a:cubicBezTo>
                  <a:pt x="1005" y="317"/>
                  <a:pt x="1006" y="320"/>
                  <a:pt x="1007" y="322"/>
                </a:cubicBezTo>
                <a:cubicBezTo>
                  <a:pt x="1009" y="326"/>
                  <a:pt x="1007" y="320"/>
                  <a:pt x="1009" y="323"/>
                </a:cubicBezTo>
                <a:cubicBezTo>
                  <a:pt x="1010" y="325"/>
                  <a:pt x="1009" y="324"/>
                  <a:pt x="1009" y="324"/>
                </a:cubicBezTo>
                <a:cubicBezTo>
                  <a:pt x="1011" y="328"/>
                  <a:pt x="1011" y="326"/>
                  <a:pt x="1014" y="331"/>
                </a:cubicBezTo>
                <a:cubicBezTo>
                  <a:pt x="1013" y="331"/>
                  <a:pt x="1012" y="331"/>
                  <a:pt x="1011" y="332"/>
                </a:cubicBezTo>
                <a:cubicBezTo>
                  <a:pt x="1013" y="334"/>
                  <a:pt x="1013" y="332"/>
                  <a:pt x="1013" y="332"/>
                </a:cubicBezTo>
                <a:cubicBezTo>
                  <a:pt x="1016" y="336"/>
                  <a:pt x="1015" y="336"/>
                  <a:pt x="1016" y="339"/>
                </a:cubicBezTo>
                <a:cubicBezTo>
                  <a:pt x="1016" y="338"/>
                  <a:pt x="1018" y="339"/>
                  <a:pt x="1019" y="340"/>
                </a:cubicBezTo>
                <a:cubicBezTo>
                  <a:pt x="1019" y="340"/>
                  <a:pt x="1019" y="340"/>
                  <a:pt x="1019" y="340"/>
                </a:cubicBezTo>
                <a:cubicBezTo>
                  <a:pt x="1019" y="340"/>
                  <a:pt x="1019" y="340"/>
                  <a:pt x="1019" y="340"/>
                </a:cubicBezTo>
                <a:cubicBezTo>
                  <a:pt x="1020" y="342"/>
                  <a:pt x="1021" y="345"/>
                  <a:pt x="1021" y="347"/>
                </a:cubicBezTo>
                <a:cubicBezTo>
                  <a:pt x="1019" y="343"/>
                  <a:pt x="1019" y="342"/>
                  <a:pt x="1019" y="340"/>
                </a:cubicBezTo>
                <a:cubicBezTo>
                  <a:pt x="1019" y="340"/>
                  <a:pt x="1019" y="340"/>
                  <a:pt x="1019" y="340"/>
                </a:cubicBezTo>
                <a:cubicBezTo>
                  <a:pt x="1018" y="341"/>
                  <a:pt x="1019" y="343"/>
                  <a:pt x="1018" y="341"/>
                </a:cubicBezTo>
                <a:cubicBezTo>
                  <a:pt x="1021" y="346"/>
                  <a:pt x="1020" y="346"/>
                  <a:pt x="1022" y="351"/>
                </a:cubicBezTo>
                <a:cubicBezTo>
                  <a:pt x="1023" y="351"/>
                  <a:pt x="1025" y="354"/>
                  <a:pt x="1024" y="350"/>
                </a:cubicBezTo>
                <a:cubicBezTo>
                  <a:pt x="1025" y="352"/>
                  <a:pt x="1026" y="354"/>
                  <a:pt x="1027" y="355"/>
                </a:cubicBezTo>
                <a:cubicBezTo>
                  <a:pt x="1027" y="357"/>
                  <a:pt x="1028" y="359"/>
                  <a:pt x="1028" y="361"/>
                </a:cubicBezTo>
                <a:cubicBezTo>
                  <a:pt x="1028" y="361"/>
                  <a:pt x="1027" y="358"/>
                  <a:pt x="1025" y="355"/>
                </a:cubicBezTo>
                <a:cubicBezTo>
                  <a:pt x="1024" y="353"/>
                  <a:pt x="1025" y="357"/>
                  <a:pt x="1025" y="358"/>
                </a:cubicBezTo>
                <a:cubicBezTo>
                  <a:pt x="1026" y="360"/>
                  <a:pt x="1025" y="356"/>
                  <a:pt x="1026" y="358"/>
                </a:cubicBezTo>
                <a:cubicBezTo>
                  <a:pt x="1027" y="361"/>
                  <a:pt x="1028" y="362"/>
                  <a:pt x="1029" y="366"/>
                </a:cubicBezTo>
                <a:cubicBezTo>
                  <a:pt x="1029" y="367"/>
                  <a:pt x="1029" y="366"/>
                  <a:pt x="1028" y="366"/>
                </a:cubicBezTo>
                <a:cubicBezTo>
                  <a:pt x="1032" y="372"/>
                  <a:pt x="1032" y="368"/>
                  <a:pt x="1035" y="375"/>
                </a:cubicBezTo>
                <a:cubicBezTo>
                  <a:pt x="1035" y="375"/>
                  <a:pt x="1035" y="374"/>
                  <a:pt x="1034" y="372"/>
                </a:cubicBezTo>
                <a:cubicBezTo>
                  <a:pt x="1038" y="377"/>
                  <a:pt x="1040" y="384"/>
                  <a:pt x="1043" y="391"/>
                </a:cubicBezTo>
                <a:cubicBezTo>
                  <a:pt x="1044" y="395"/>
                  <a:pt x="1045" y="398"/>
                  <a:pt x="1046" y="401"/>
                </a:cubicBezTo>
                <a:cubicBezTo>
                  <a:pt x="1047" y="405"/>
                  <a:pt x="1048" y="407"/>
                  <a:pt x="1049" y="410"/>
                </a:cubicBezTo>
                <a:cubicBezTo>
                  <a:pt x="1050" y="411"/>
                  <a:pt x="1050" y="412"/>
                  <a:pt x="1050" y="412"/>
                </a:cubicBezTo>
                <a:cubicBezTo>
                  <a:pt x="1049" y="411"/>
                  <a:pt x="1048" y="408"/>
                  <a:pt x="1047" y="407"/>
                </a:cubicBezTo>
                <a:cubicBezTo>
                  <a:pt x="1047" y="405"/>
                  <a:pt x="1046" y="403"/>
                  <a:pt x="1045" y="400"/>
                </a:cubicBezTo>
                <a:cubicBezTo>
                  <a:pt x="1044" y="397"/>
                  <a:pt x="1043" y="393"/>
                  <a:pt x="1041" y="390"/>
                </a:cubicBezTo>
                <a:cubicBezTo>
                  <a:pt x="1043" y="395"/>
                  <a:pt x="1044" y="399"/>
                  <a:pt x="1045" y="402"/>
                </a:cubicBezTo>
                <a:cubicBezTo>
                  <a:pt x="1045" y="404"/>
                  <a:pt x="1046" y="405"/>
                  <a:pt x="1046" y="407"/>
                </a:cubicBezTo>
                <a:cubicBezTo>
                  <a:pt x="1046" y="408"/>
                  <a:pt x="1047" y="411"/>
                  <a:pt x="1048" y="413"/>
                </a:cubicBezTo>
                <a:cubicBezTo>
                  <a:pt x="1047" y="413"/>
                  <a:pt x="1047" y="414"/>
                  <a:pt x="1047" y="415"/>
                </a:cubicBezTo>
                <a:cubicBezTo>
                  <a:pt x="1048" y="417"/>
                  <a:pt x="1048" y="416"/>
                  <a:pt x="1048" y="415"/>
                </a:cubicBezTo>
                <a:cubicBezTo>
                  <a:pt x="1048" y="416"/>
                  <a:pt x="1049" y="416"/>
                  <a:pt x="1049" y="417"/>
                </a:cubicBezTo>
                <a:cubicBezTo>
                  <a:pt x="1049" y="417"/>
                  <a:pt x="1049" y="417"/>
                  <a:pt x="1049" y="417"/>
                </a:cubicBezTo>
                <a:cubicBezTo>
                  <a:pt x="1050" y="417"/>
                  <a:pt x="1050" y="418"/>
                  <a:pt x="1050" y="419"/>
                </a:cubicBezTo>
                <a:cubicBezTo>
                  <a:pt x="1050" y="422"/>
                  <a:pt x="1049" y="421"/>
                  <a:pt x="1048" y="419"/>
                </a:cubicBezTo>
                <a:cubicBezTo>
                  <a:pt x="1046" y="416"/>
                  <a:pt x="1045" y="412"/>
                  <a:pt x="1044" y="410"/>
                </a:cubicBezTo>
                <a:cubicBezTo>
                  <a:pt x="1044" y="409"/>
                  <a:pt x="1044" y="409"/>
                  <a:pt x="1044" y="409"/>
                </a:cubicBezTo>
                <a:cubicBezTo>
                  <a:pt x="1043" y="408"/>
                  <a:pt x="1043" y="407"/>
                  <a:pt x="1043" y="406"/>
                </a:cubicBezTo>
                <a:cubicBezTo>
                  <a:pt x="1043" y="403"/>
                  <a:pt x="1043" y="401"/>
                  <a:pt x="1043" y="399"/>
                </a:cubicBezTo>
                <a:cubicBezTo>
                  <a:pt x="1042" y="396"/>
                  <a:pt x="1041" y="392"/>
                  <a:pt x="1039" y="389"/>
                </a:cubicBezTo>
                <a:cubicBezTo>
                  <a:pt x="1038" y="385"/>
                  <a:pt x="1036" y="380"/>
                  <a:pt x="1036" y="377"/>
                </a:cubicBezTo>
                <a:cubicBezTo>
                  <a:pt x="1032" y="371"/>
                  <a:pt x="1030" y="372"/>
                  <a:pt x="1026" y="363"/>
                </a:cubicBezTo>
                <a:close/>
                <a:moveTo>
                  <a:pt x="1032" y="375"/>
                </a:moveTo>
                <a:cubicBezTo>
                  <a:pt x="1033" y="377"/>
                  <a:pt x="1033" y="375"/>
                  <a:pt x="1033" y="375"/>
                </a:cubicBezTo>
                <a:cubicBezTo>
                  <a:pt x="1035" y="378"/>
                  <a:pt x="1034" y="377"/>
                  <a:pt x="1034" y="378"/>
                </a:cubicBezTo>
                <a:cubicBezTo>
                  <a:pt x="1035" y="380"/>
                  <a:pt x="1036" y="381"/>
                  <a:pt x="1037" y="382"/>
                </a:cubicBezTo>
                <a:cubicBezTo>
                  <a:pt x="1037" y="384"/>
                  <a:pt x="1037" y="385"/>
                  <a:pt x="1037" y="387"/>
                </a:cubicBezTo>
                <a:cubicBezTo>
                  <a:pt x="1037" y="387"/>
                  <a:pt x="1038" y="387"/>
                  <a:pt x="1038" y="387"/>
                </a:cubicBezTo>
                <a:cubicBezTo>
                  <a:pt x="1038" y="388"/>
                  <a:pt x="1038" y="389"/>
                  <a:pt x="1038" y="391"/>
                </a:cubicBezTo>
                <a:cubicBezTo>
                  <a:pt x="1038" y="391"/>
                  <a:pt x="1038" y="390"/>
                  <a:pt x="1037" y="390"/>
                </a:cubicBezTo>
                <a:cubicBezTo>
                  <a:pt x="1036" y="387"/>
                  <a:pt x="1035" y="383"/>
                  <a:pt x="1033" y="380"/>
                </a:cubicBezTo>
                <a:cubicBezTo>
                  <a:pt x="1034" y="378"/>
                  <a:pt x="1035" y="381"/>
                  <a:pt x="1032" y="375"/>
                </a:cubicBezTo>
                <a:close/>
                <a:moveTo>
                  <a:pt x="1031" y="378"/>
                </a:moveTo>
                <a:cubicBezTo>
                  <a:pt x="1032" y="378"/>
                  <a:pt x="1032" y="378"/>
                  <a:pt x="1032" y="378"/>
                </a:cubicBezTo>
                <a:cubicBezTo>
                  <a:pt x="1033" y="379"/>
                  <a:pt x="1033" y="381"/>
                  <a:pt x="1034" y="382"/>
                </a:cubicBezTo>
                <a:cubicBezTo>
                  <a:pt x="1033" y="383"/>
                  <a:pt x="1033" y="381"/>
                  <a:pt x="1031" y="378"/>
                </a:cubicBezTo>
                <a:close/>
                <a:moveTo>
                  <a:pt x="1066" y="493"/>
                </a:moveTo>
                <a:cubicBezTo>
                  <a:pt x="1065" y="486"/>
                  <a:pt x="1063" y="481"/>
                  <a:pt x="1062" y="474"/>
                </a:cubicBezTo>
                <a:cubicBezTo>
                  <a:pt x="1063" y="473"/>
                  <a:pt x="1064" y="480"/>
                  <a:pt x="1064" y="480"/>
                </a:cubicBezTo>
                <a:cubicBezTo>
                  <a:pt x="1064" y="480"/>
                  <a:pt x="1064" y="477"/>
                  <a:pt x="1063" y="475"/>
                </a:cubicBezTo>
                <a:cubicBezTo>
                  <a:pt x="1063" y="473"/>
                  <a:pt x="1062" y="472"/>
                  <a:pt x="1062" y="470"/>
                </a:cubicBezTo>
                <a:cubicBezTo>
                  <a:pt x="1061" y="469"/>
                  <a:pt x="1061" y="467"/>
                  <a:pt x="1060" y="465"/>
                </a:cubicBezTo>
                <a:cubicBezTo>
                  <a:pt x="1060" y="465"/>
                  <a:pt x="1060" y="464"/>
                  <a:pt x="1060" y="464"/>
                </a:cubicBezTo>
                <a:cubicBezTo>
                  <a:pt x="1060" y="465"/>
                  <a:pt x="1061" y="465"/>
                  <a:pt x="1061" y="465"/>
                </a:cubicBezTo>
                <a:cubicBezTo>
                  <a:pt x="1061" y="460"/>
                  <a:pt x="1058" y="453"/>
                  <a:pt x="1057" y="447"/>
                </a:cubicBezTo>
                <a:cubicBezTo>
                  <a:pt x="1055" y="442"/>
                  <a:pt x="1054" y="437"/>
                  <a:pt x="1055" y="436"/>
                </a:cubicBezTo>
                <a:cubicBezTo>
                  <a:pt x="1055" y="436"/>
                  <a:pt x="1055" y="436"/>
                  <a:pt x="1055" y="436"/>
                </a:cubicBezTo>
                <a:cubicBezTo>
                  <a:pt x="1055" y="436"/>
                  <a:pt x="1055" y="436"/>
                  <a:pt x="1055" y="436"/>
                </a:cubicBezTo>
                <a:cubicBezTo>
                  <a:pt x="1055" y="436"/>
                  <a:pt x="1055" y="436"/>
                  <a:pt x="1055" y="436"/>
                </a:cubicBezTo>
                <a:cubicBezTo>
                  <a:pt x="1055" y="436"/>
                  <a:pt x="1055" y="436"/>
                  <a:pt x="1056" y="436"/>
                </a:cubicBezTo>
                <a:cubicBezTo>
                  <a:pt x="1056" y="437"/>
                  <a:pt x="1056" y="437"/>
                  <a:pt x="1056" y="437"/>
                </a:cubicBezTo>
                <a:cubicBezTo>
                  <a:pt x="1056" y="437"/>
                  <a:pt x="1056" y="437"/>
                  <a:pt x="1056" y="437"/>
                </a:cubicBezTo>
                <a:cubicBezTo>
                  <a:pt x="1057" y="441"/>
                  <a:pt x="1058" y="444"/>
                  <a:pt x="1059" y="447"/>
                </a:cubicBezTo>
                <a:cubicBezTo>
                  <a:pt x="1059" y="450"/>
                  <a:pt x="1060" y="453"/>
                  <a:pt x="1061" y="455"/>
                </a:cubicBezTo>
                <a:cubicBezTo>
                  <a:pt x="1062" y="461"/>
                  <a:pt x="1063" y="466"/>
                  <a:pt x="1064" y="472"/>
                </a:cubicBezTo>
                <a:cubicBezTo>
                  <a:pt x="1065" y="479"/>
                  <a:pt x="1067" y="487"/>
                  <a:pt x="1068" y="495"/>
                </a:cubicBezTo>
                <a:cubicBezTo>
                  <a:pt x="1067" y="495"/>
                  <a:pt x="1067" y="495"/>
                  <a:pt x="1067" y="495"/>
                </a:cubicBezTo>
                <a:cubicBezTo>
                  <a:pt x="1068" y="500"/>
                  <a:pt x="1069" y="505"/>
                  <a:pt x="1070" y="510"/>
                </a:cubicBezTo>
                <a:cubicBezTo>
                  <a:pt x="1070" y="513"/>
                  <a:pt x="1070" y="515"/>
                  <a:pt x="1071" y="518"/>
                </a:cubicBezTo>
                <a:cubicBezTo>
                  <a:pt x="1071" y="521"/>
                  <a:pt x="1071" y="523"/>
                  <a:pt x="1071" y="526"/>
                </a:cubicBezTo>
                <a:cubicBezTo>
                  <a:pt x="1069" y="518"/>
                  <a:pt x="1068" y="505"/>
                  <a:pt x="1066" y="493"/>
                </a:cubicBezTo>
                <a:close/>
                <a:moveTo>
                  <a:pt x="1071" y="598"/>
                </a:moveTo>
                <a:cubicBezTo>
                  <a:pt x="1072" y="598"/>
                  <a:pt x="1072" y="603"/>
                  <a:pt x="1071" y="605"/>
                </a:cubicBezTo>
                <a:cubicBezTo>
                  <a:pt x="1070" y="605"/>
                  <a:pt x="1071" y="600"/>
                  <a:pt x="1071" y="598"/>
                </a:cubicBezTo>
                <a:close/>
                <a:moveTo>
                  <a:pt x="1072" y="544"/>
                </a:moveTo>
                <a:cubicBezTo>
                  <a:pt x="1072" y="541"/>
                  <a:pt x="1071" y="538"/>
                  <a:pt x="1071" y="535"/>
                </a:cubicBezTo>
                <a:cubicBezTo>
                  <a:pt x="1071" y="532"/>
                  <a:pt x="1071" y="529"/>
                  <a:pt x="1070" y="526"/>
                </a:cubicBezTo>
                <a:cubicBezTo>
                  <a:pt x="1071" y="530"/>
                  <a:pt x="1072" y="536"/>
                  <a:pt x="1073" y="542"/>
                </a:cubicBezTo>
                <a:cubicBezTo>
                  <a:pt x="1073" y="549"/>
                  <a:pt x="1073" y="555"/>
                  <a:pt x="1073" y="560"/>
                </a:cubicBezTo>
                <a:cubicBezTo>
                  <a:pt x="1072" y="556"/>
                  <a:pt x="1072" y="550"/>
                  <a:pt x="1072" y="544"/>
                </a:cubicBezTo>
                <a:close/>
                <a:moveTo>
                  <a:pt x="1064" y="795"/>
                </a:moveTo>
                <a:cubicBezTo>
                  <a:pt x="1067" y="790"/>
                  <a:pt x="1069" y="790"/>
                  <a:pt x="1069" y="793"/>
                </a:cubicBezTo>
                <a:cubicBezTo>
                  <a:pt x="1067" y="796"/>
                  <a:pt x="1064" y="799"/>
                  <a:pt x="1064" y="795"/>
                </a:cubicBezTo>
                <a:close/>
                <a:moveTo>
                  <a:pt x="1073" y="770"/>
                </a:moveTo>
                <a:cubicBezTo>
                  <a:pt x="1073" y="769"/>
                  <a:pt x="1074" y="764"/>
                  <a:pt x="1076" y="761"/>
                </a:cubicBezTo>
                <a:cubicBezTo>
                  <a:pt x="1076" y="761"/>
                  <a:pt x="1076" y="761"/>
                  <a:pt x="1076" y="761"/>
                </a:cubicBezTo>
                <a:cubicBezTo>
                  <a:pt x="1076" y="762"/>
                  <a:pt x="1076" y="762"/>
                  <a:pt x="1076" y="763"/>
                </a:cubicBezTo>
                <a:cubicBezTo>
                  <a:pt x="1075" y="765"/>
                  <a:pt x="1074" y="768"/>
                  <a:pt x="1073" y="770"/>
                </a:cubicBezTo>
                <a:close/>
                <a:moveTo>
                  <a:pt x="1109" y="490"/>
                </a:moveTo>
                <a:cubicBezTo>
                  <a:pt x="1108" y="487"/>
                  <a:pt x="1107" y="482"/>
                  <a:pt x="1106" y="475"/>
                </a:cubicBezTo>
                <a:cubicBezTo>
                  <a:pt x="1107" y="478"/>
                  <a:pt x="1109" y="485"/>
                  <a:pt x="1109" y="490"/>
                </a:cubicBezTo>
                <a:close/>
              </a:path>
            </a:pathLst>
          </a:custGeom>
          <a:gradFill>
            <a:gsLst>
              <a:gs pos="18000">
                <a:srgbClr val="522D13">
                  <a:alpha val="0"/>
                </a:srgbClr>
              </a:gs>
              <a:gs pos="91000">
                <a:srgbClr val="522D13"/>
              </a:gs>
            </a:gsLst>
            <a:lin ang="19800000" scaled="0"/>
          </a:gradFill>
          <a:ln>
            <a:noFill/>
          </a:ln>
          <a:effectLst/>
        </p:spPr>
        <p:txBody>
          <a:bodyPr vert="horz" wrap="square" lIns="86868" tIns="43434" rIns="86868" bIns="43434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endParaRPr kumimoji="0" lang="zh-CN" altLang="en-US" sz="228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思源黑体 CN Normal" panose="020B0400000000000000" charset="-122"/>
              <a:ea typeface="思源黑体 CN Regular" panose="020B0500000000000000" charset="-122"/>
              <a:cs typeface="+mn-ea"/>
            </a:endParaRPr>
          </a:p>
        </p:txBody>
      </p:sp>
      <p:sp>
        <p:nvSpPr>
          <p:cNvPr id="30" name="145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 rot="3267946">
            <a:off x="6540828" y="1597341"/>
            <a:ext cx="946592" cy="913579"/>
          </a:xfrm>
          <a:custGeom>
            <a:avLst/>
            <a:gdLst>
              <a:gd name="T0" fmla="*/ 1093 w 1116"/>
              <a:gd name="T1" fmla="*/ 406 h 1077"/>
              <a:gd name="T2" fmla="*/ 1076 w 1116"/>
              <a:gd name="T3" fmla="*/ 337 h 1077"/>
              <a:gd name="T4" fmla="*/ 993 w 1116"/>
              <a:gd name="T5" fmla="*/ 217 h 1077"/>
              <a:gd name="T6" fmla="*/ 826 w 1116"/>
              <a:gd name="T7" fmla="*/ 73 h 1077"/>
              <a:gd name="T8" fmla="*/ 817 w 1116"/>
              <a:gd name="T9" fmla="*/ 53 h 1077"/>
              <a:gd name="T10" fmla="*/ 743 w 1116"/>
              <a:gd name="T11" fmla="*/ 44 h 1077"/>
              <a:gd name="T12" fmla="*/ 601 w 1116"/>
              <a:gd name="T13" fmla="*/ 16 h 1077"/>
              <a:gd name="T14" fmla="*/ 479 w 1116"/>
              <a:gd name="T15" fmla="*/ 13 h 1077"/>
              <a:gd name="T16" fmla="*/ 312 w 1116"/>
              <a:gd name="T17" fmla="*/ 73 h 1077"/>
              <a:gd name="T18" fmla="*/ 155 w 1116"/>
              <a:gd name="T19" fmla="*/ 188 h 1077"/>
              <a:gd name="T20" fmla="*/ 5 w 1116"/>
              <a:gd name="T21" fmla="*/ 516 h 1077"/>
              <a:gd name="T22" fmla="*/ 122 w 1116"/>
              <a:gd name="T23" fmla="*/ 928 h 1077"/>
              <a:gd name="T24" fmla="*/ 374 w 1116"/>
              <a:gd name="T25" fmla="*/ 1065 h 1077"/>
              <a:gd name="T26" fmla="*/ 447 w 1116"/>
              <a:gd name="T27" fmla="*/ 951 h 1077"/>
              <a:gd name="T28" fmla="*/ 328 w 1116"/>
              <a:gd name="T29" fmla="*/ 857 h 1077"/>
              <a:gd name="T30" fmla="*/ 215 w 1116"/>
              <a:gd name="T31" fmla="*/ 674 h 1077"/>
              <a:gd name="T32" fmla="*/ 209 w 1116"/>
              <a:gd name="T33" fmla="*/ 453 h 1077"/>
              <a:gd name="T34" fmla="*/ 252 w 1116"/>
              <a:gd name="T35" fmla="*/ 334 h 1077"/>
              <a:gd name="T36" fmla="*/ 302 w 1116"/>
              <a:gd name="T37" fmla="*/ 253 h 1077"/>
              <a:gd name="T38" fmla="*/ 341 w 1116"/>
              <a:gd name="T39" fmla="*/ 221 h 1077"/>
              <a:gd name="T40" fmla="*/ 516 w 1116"/>
              <a:gd name="T41" fmla="*/ 153 h 1077"/>
              <a:gd name="T42" fmla="*/ 720 w 1116"/>
              <a:gd name="T43" fmla="*/ 169 h 1077"/>
              <a:gd name="T44" fmla="*/ 909 w 1116"/>
              <a:gd name="T45" fmla="*/ 296 h 1077"/>
              <a:gd name="T46" fmla="*/ 1013 w 1116"/>
              <a:gd name="T47" fmla="*/ 557 h 1077"/>
              <a:gd name="T48" fmla="*/ 934 w 1116"/>
              <a:gd name="T49" fmla="*/ 321 h 1077"/>
              <a:gd name="T50" fmla="*/ 841 w 1116"/>
              <a:gd name="T51" fmla="*/ 224 h 1077"/>
              <a:gd name="T52" fmla="*/ 965 w 1116"/>
              <a:gd name="T53" fmla="*/ 358 h 1077"/>
              <a:gd name="T54" fmla="*/ 1008 w 1116"/>
              <a:gd name="T55" fmla="*/ 457 h 1077"/>
              <a:gd name="T56" fmla="*/ 1027 w 1116"/>
              <a:gd name="T57" fmla="*/ 644 h 1077"/>
              <a:gd name="T58" fmla="*/ 987 w 1116"/>
              <a:gd name="T59" fmla="*/ 808 h 1077"/>
              <a:gd name="T60" fmla="*/ 1028 w 1116"/>
              <a:gd name="T61" fmla="*/ 407 h 1077"/>
              <a:gd name="T62" fmla="*/ 1031 w 1116"/>
              <a:gd name="T63" fmla="*/ 398 h 1077"/>
              <a:gd name="T64" fmla="*/ 998 w 1116"/>
              <a:gd name="T65" fmla="*/ 825 h 1077"/>
              <a:gd name="T66" fmla="*/ 1069 w 1116"/>
              <a:gd name="T67" fmla="*/ 638 h 1077"/>
              <a:gd name="T68" fmla="*/ 873 w 1116"/>
              <a:gd name="T69" fmla="*/ 977 h 1077"/>
              <a:gd name="T70" fmla="*/ 857 w 1116"/>
              <a:gd name="T71" fmla="*/ 1015 h 1077"/>
              <a:gd name="T72" fmla="*/ 1096 w 1116"/>
              <a:gd name="T73" fmla="*/ 701 h 1077"/>
              <a:gd name="T74" fmla="*/ 434 w 1116"/>
              <a:gd name="T75" fmla="*/ 963 h 1077"/>
              <a:gd name="T76" fmla="*/ 343 w 1116"/>
              <a:gd name="T77" fmla="*/ 1040 h 1077"/>
              <a:gd name="T78" fmla="*/ 275 w 1116"/>
              <a:gd name="T79" fmla="*/ 868 h 1077"/>
              <a:gd name="T80" fmla="*/ 981 w 1116"/>
              <a:gd name="T81" fmla="*/ 415 h 1077"/>
              <a:gd name="T82" fmla="*/ 1059 w 1116"/>
              <a:gd name="T83" fmla="*/ 462 h 1077"/>
              <a:gd name="T84" fmla="*/ 264 w 1116"/>
              <a:gd name="T85" fmla="*/ 304 h 1077"/>
              <a:gd name="T86" fmla="*/ 390 w 1116"/>
              <a:gd name="T87" fmla="*/ 47 h 1077"/>
              <a:gd name="T88" fmla="*/ 466 w 1116"/>
              <a:gd name="T89" fmla="*/ 34 h 1077"/>
              <a:gd name="T90" fmla="*/ 405 w 1116"/>
              <a:gd name="T91" fmla="*/ 173 h 1077"/>
              <a:gd name="T92" fmla="*/ 1048 w 1116"/>
              <a:gd name="T93" fmla="*/ 293 h 1077"/>
              <a:gd name="T94" fmla="*/ 1007 w 1116"/>
              <a:gd name="T95" fmla="*/ 235 h 1077"/>
              <a:gd name="T96" fmla="*/ 734 w 1116"/>
              <a:gd name="T97" fmla="*/ 46 h 1077"/>
              <a:gd name="T98" fmla="*/ 606 w 1116"/>
              <a:gd name="T99" fmla="*/ 23 h 1077"/>
              <a:gd name="T100" fmla="*/ 553 w 1116"/>
              <a:gd name="T101" fmla="*/ 21 h 1077"/>
              <a:gd name="T102" fmla="*/ 482 w 1116"/>
              <a:gd name="T103" fmla="*/ 18 h 1077"/>
              <a:gd name="T104" fmla="*/ 205 w 1116"/>
              <a:gd name="T105" fmla="*/ 147 h 1077"/>
              <a:gd name="T106" fmla="*/ 209 w 1116"/>
              <a:gd name="T107" fmla="*/ 441 h 1077"/>
              <a:gd name="T108" fmla="*/ 299 w 1116"/>
              <a:gd name="T109" fmla="*/ 257 h 1077"/>
              <a:gd name="T110" fmla="*/ 579 w 1116"/>
              <a:gd name="T111" fmla="*/ 146 h 1077"/>
              <a:gd name="T112" fmla="*/ 758 w 1116"/>
              <a:gd name="T113" fmla="*/ 182 h 1077"/>
              <a:gd name="T114" fmla="*/ 883 w 1116"/>
              <a:gd name="T115" fmla="*/ 254 h 1077"/>
              <a:gd name="T116" fmla="*/ 974 w 1116"/>
              <a:gd name="T117" fmla="*/ 371 h 1077"/>
              <a:gd name="T118" fmla="*/ 913 w 1116"/>
              <a:gd name="T119" fmla="*/ 214 h 1077"/>
              <a:gd name="T120" fmla="*/ 1024 w 1116"/>
              <a:gd name="T121" fmla="*/ 350 h 1077"/>
              <a:gd name="T122" fmla="*/ 1031 w 1116"/>
              <a:gd name="T123" fmla="*/ 378 h 1077"/>
              <a:gd name="T124" fmla="*/ 1076 w 1116"/>
              <a:gd name="T125" fmla="*/ 761 h 10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6" h="1077">
                <a:moveTo>
                  <a:pt x="1097" y="706"/>
                </a:moveTo>
                <a:cubicBezTo>
                  <a:pt x="1097" y="704"/>
                  <a:pt x="1098" y="701"/>
                  <a:pt x="1099" y="699"/>
                </a:cubicBezTo>
                <a:cubicBezTo>
                  <a:pt x="1100" y="694"/>
                  <a:pt x="1101" y="688"/>
                  <a:pt x="1101" y="684"/>
                </a:cubicBezTo>
                <a:cubicBezTo>
                  <a:pt x="1100" y="685"/>
                  <a:pt x="1100" y="687"/>
                  <a:pt x="1099" y="688"/>
                </a:cubicBezTo>
                <a:cubicBezTo>
                  <a:pt x="1100" y="685"/>
                  <a:pt x="1101" y="683"/>
                  <a:pt x="1101" y="680"/>
                </a:cubicBezTo>
                <a:cubicBezTo>
                  <a:pt x="1101" y="681"/>
                  <a:pt x="1102" y="682"/>
                  <a:pt x="1103" y="682"/>
                </a:cubicBezTo>
                <a:cubicBezTo>
                  <a:pt x="1103" y="678"/>
                  <a:pt x="1104" y="674"/>
                  <a:pt x="1105" y="670"/>
                </a:cubicBezTo>
                <a:cubicBezTo>
                  <a:pt x="1105" y="666"/>
                  <a:pt x="1106" y="661"/>
                  <a:pt x="1106" y="657"/>
                </a:cubicBezTo>
                <a:cubicBezTo>
                  <a:pt x="1106" y="658"/>
                  <a:pt x="1105" y="660"/>
                  <a:pt x="1105" y="661"/>
                </a:cubicBezTo>
                <a:cubicBezTo>
                  <a:pt x="1105" y="659"/>
                  <a:pt x="1106" y="657"/>
                  <a:pt x="1106" y="655"/>
                </a:cubicBezTo>
                <a:cubicBezTo>
                  <a:pt x="1107" y="653"/>
                  <a:pt x="1107" y="651"/>
                  <a:pt x="1107" y="649"/>
                </a:cubicBezTo>
                <a:cubicBezTo>
                  <a:pt x="1109" y="648"/>
                  <a:pt x="1110" y="640"/>
                  <a:pt x="1109" y="638"/>
                </a:cubicBezTo>
                <a:cubicBezTo>
                  <a:pt x="1109" y="638"/>
                  <a:pt x="1109" y="638"/>
                  <a:pt x="1109" y="638"/>
                </a:cubicBezTo>
                <a:cubicBezTo>
                  <a:pt x="1109" y="638"/>
                  <a:pt x="1109" y="638"/>
                  <a:pt x="1109" y="637"/>
                </a:cubicBezTo>
                <a:cubicBezTo>
                  <a:pt x="1110" y="631"/>
                  <a:pt x="1111" y="623"/>
                  <a:pt x="1111" y="615"/>
                </a:cubicBezTo>
                <a:cubicBezTo>
                  <a:pt x="1112" y="607"/>
                  <a:pt x="1112" y="600"/>
                  <a:pt x="1113" y="596"/>
                </a:cubicBezTo>
                <a:cubicBezTo>
                  <a:pt x="1112" y="597"/>
                  <a:pt x="1112" y="603"/>
                  <a:pt x="1112" y="600"/>
                </a:cubicBezTo>
                <a:cubicBezTo>
                  <a:pt x="1112" y="597"/>
                  <a:pt x="1113" y="594"/>
                  <a:pt x="1113" y="590"/>
                </a:cubicBezTo>
                <a:cubicBezTo>
                  <a:pt x="1113" y="587"/>
                  <a:pt x="1114" y="584"/>
                  <a:pt x="1114" y="581"/>
                </a:cubicBezTo>
                <a:cubicBezTo>
                  <a:pt x="1114" y="577"/>
                  <a:pt x="1114" y="574"/>
                  <a:pt x="1114" y="570"/>
                </a:cubicBezTo>
                <a:cubicBezTo>
                  <a:pt x="1114" y="568"/>
                  <a:pt x="1114" y="566"/>
                  <a:pt x="1114" y="564"/>
                </a:cubicBezTo>
                <a:cubicBezTo>
                  <a:pt x="1114" y="562"/>
                  <a:pt x="1114" y="560"/>
                  <a:pt x="1114" y="557"/>
                </a:cubicBezTo>
                <a:cubicBezTo>
                  <a:pt x="1115" y="556"/>
                  <a:pt x="1115" y="543"/>
                  <a:pt x="1113" y="543"/>
                </a:cubicBezTo>
                <a:cubicBezTo>
                  <a:pt x="1113" y="547"/>
                  <a:pt x="1114" y="549"/>
                  <a:pt x="1114" y="550"/>
                </a:cubicBezTo>
                <a:cubicBezTo>
                  <a:pt x="1114" y="551"/>
                  <a:pt x="1114" y="556"/>
                  <a:pt x="1113" y="555"/>
                </a:cubicBezTo>
                <a:cubicBezTo>
                  <a:pt x="1113" y="552"/>
                  <a:pt x="1113" y="545"/>
                  <a:pt x="1113" y="541"/>
                </a:cubicBezTo>
                <a:cubicBezTo>
                  <a:pt x="1113" y="536"/>
                  <a:pt x="1113" y="534"/>
                  <a:pt x="1114" y="539"/>
                </a:cubicBezTo>
                <a:cubicBezTo>
                  <a:pt x="1111" y="520"/>
                  <a:pt x="1113" y="514"/>
                  <a:pt x="1110" y="498"/>
                </a:cubicBezTo>
                <a:cubicBezTo>
                  <a:pt x="1110" y="497"/>
                  <a:pt x="1110" y="495"/>
                  <a:pt x="1110" y="492"/>
                </a:cubicBezTo>
                <a:cubicBezTo>
                  <a:pt x="1110" y="490"/>
                  <a:pt x="1110" y="486"/>
                  <a:pt x="1109" y="484"/>
                </a:cubicBezTo>
                <a:cubicBezTo>
                  <a:pt x="1108" y="478"/>
                  <a:pt x="1107" y="472"/>
                  <a:pt x="1108" y="473"/>
                </a:cubicBezTo>
                <a:cubicBezTo>
                  <a:pt x="1106" y="469"/>
                  <a:pt x="1105" y="462"/>
                  <a:pt x="1105" y="457"/>
                </a:cubicBezTo>
                <a:cubicBezTo>
                  <a:pt x="1107" y="462"/>
                  <a:pt x="1107" y="467"/>
                  <a:pt x="1108" y="471"/>
                </a:cubicBezTo>
                <a:cubicBezTo>
                  <a:pt x="1109" y="475"/>
                  <a:pt x="1109" y="478"/>
                  <a:pt x="1110" y="481"/>
                </a:cubicBezTo>
                <a:cubicBezTo>
                  <a:pt x="1109" y="477"/>
                  <a:pt x="1109" y="474"/>
                  <a:pt x="1109" y="473"/>
                </a:cubicBezTo>
                <a:cubicBezTo>
                  <a:pt x="1108" y="467"/>
                  <a:pt x="1107" y="462"/>
                  <a:pt x="1106" y="457"/>
                </a:cubicBezTo>
                <a:cubicBezTo>
                  <a:pt x="1105" y="457"/>
                  <a:pt x="1105" y="452"/>
                  <a:pt x="1105" y="451"/>
                </a:cubicBezTo>
                <a:cubicBezTo>
                  <a:pt x="1104" y="450"/>
                  <a:pt x="1106" y="455"/>
                  <a:pt x="1104" y="454"/>
                </a:cubicBezTo>
                <a:cubicBezTo>
                  <a:pt x="1102" y="446"/>
                  <a:pt x="1101" y="436"/>
                  <a:pt x="1099" y="428"/>
                </a:cubicBezTo>
                <a:cubicBezTo>
                  <a:pt x="1100" y="431"/>
                  <a:pt x="1100" y="432"/>
                  <a:pt x="1101" y="433"/>
                </a:cubicBezTo>
                <a:cubicBezTo>
                  <a:pt x="1099" y="426"/>
                  <a:pt x="1098" y="419"/>
                  <a:pt x="1096" y="418"/>
                </a:cubicBezTo>
                <a:cubicBezTo>
                  <a:pt x="1097" y="420"/>
                  <a:pt x="1099" y="425"/>
                  <a:pt x="1098" y="426"/>
                </a:cubicBezTo>
                <a:cubicBezTo>
                  <a:pt x="1095" y="418"/>
                  <a:pt x="1094" y="411"/>
                  <a:pt x="1093" y="406"/>
                </a:cubicBezTo>
                <a:cubicBezTo>
                  <a:pt x="1093" y="407"/>
                  <a:pt x="1095" y="414"/>
                  <a:pt x="1094" y="410"/>
                </a:cubicBezTo>
                <a:cubicBezTo>
                  <a:pt x="1093" y="405"/>
                  <a:pt x="1092" y="404"/>
                  <a:pt x="1091" y="400"/>
                </a:cubicBezTo>
                <a:cubicBezTo>
                  <a:pt x="1089" y="394"/>
                  <a:pt x="1088" y="389"/>
                  <a:pt x="1086" y="384"/>
                </a:cubicBezTo>
                <a:cubicBezTo>
                  <a:pt x="1084" y="378"/>
                  <a:pt x="1082" y="373"/>
                  <a:pt x="1080" y="367"/>
                </a:cubicBezTo>
                <a:cubicBezTo>
                  <a:pt x="1080" y="366"/>
                  <a:pt x="1079" y="364"/>
                  <a:pt x="1077" y="362"/>
                </a:cubicBezTo>
                <a:cubicBezTo>
                  <a:pt x="1076" y="359"/>
                  <a:pt x="1075" y="356"/>
                  <a:pt x="1074" y="354"/>
                </a:cubicBezTo>
                <a:cubicBezTo>
                  <a:pt x="1074" y="354"/>
                  <a:pt x="1074" y="353"/>
                  <a:pt x="1074" y="352"/>
                </a:cubicBezTo>
                <a:cubicBezTo>
                  <a:pt x="1074" y="352"/>
                  <a:pt x="1076" y="357"/>
                  <a:pt x="1076" y="355"/>
                </a:cubicBezTo>
                <a:cubicBezTo>
                  <a:pt x="1075" y="353"/>
                  <a:pt x="1074" y="349"/>
                  <a:pt x="1072" y="345"/>
                </a:cubicBezTo>
                <a:cubicBezTo>
                  <a:pt x="1070" y="341"/>
                  <a:pt x="1069" y="337"/>
                  <a:pt x="1067" y="334"/>
                </a:cubicBezTo>
                <a:cubicBezTo>
                  <a:pt x="1065" y="331"/>
                  <a:pt x="1058" y="318"/>
                  <a:pt x="1059" y="316"/>
                </a:cubicBezTo>
                <a:cubicBezTo>
                  <a:pt x="1063" y="323"/>
                  <a:pt x="1067" y="330"/>
                  <a:pt x="1068" y="334"/>
                </a:cubicBezTo>
                <a:cubicBezTo>
                  <a:pt x="1070" y="335"/>
                  <a:pt x="1078" y="358"/>
                  <a:pt x="1079" y="355"/>
                </a:cubicBezTo>
                <a:cubicBezTo>
                  <a:pt x="1079" y="356"/>
                  <a:pt x="1079" y="357"/>
                  <a:pt x="1080" y="360"/>
                </a:cubicBezTo>
                <a:cubicBezTo>
                  <a:pt x="1081" y="362"/>
                  <a:pt x="1083" y="365"/>
                  <a:pt x="1085" y="368"/>
                </a:cubicBezTo>
                <a:cubicBezTo>
                  <a:pt x="1083" y="368"/>
                  <a:pt x="1088" y="374"/>
                  <a:pt x="1087" y="376"/>
                </a:cubicBezTo>
                <a:cubicBezTo>
                  <a:pt x="1089" y="380"/>
                  <a:pt x="1089" y="378"/>
                  <a:pt x="1090" y="380"/>
                </a:cubicBezTo>
                <a:cubicBezTo>
                  <a:pt x="1091" y="383"/>
                  <a:pt x="1091" y="385"/>
                  <a:pt x="1092" y="389"/>
                </a:cubicBezTo>
                <a:cubicBezTo>
                  <a:pt x="1103" y="415"/>
                  <a:pt x="1109" y="447"/>
                  <a:pt x="1115" y="474"/>
                </a:cubicBezTo>
                <a:cubicBezTo>
                  <a:pt x="1114" y="468"/>
                  <a:pt x="1112" y="460"/>
                  <a:pt x="1112" y="457"/>
                </a:cubicBezTo>
                <a:cubicBezTo>
                  <a:pt x="1112" y="458"/>
                  <a:pt x="1113" y="459"/>
                  <a:pt x="1113" y="461"/>
                </a:cubicBezTo>
                <a:cubicBezTo>
                  <a:pt x="1113" y="462"/>
                  <a:pt x="1113" y="463"/>
                  <a:pt x="1114" y="464"/>
                </a:cubicBezTo>
                <a:cubicBezTo>
                  <a:pt x="1114" y="462"/>
                  <a:pt x="1113" y="458"/>
                  <a:pt x="1113" y="456"/>
                </a:cubicBezTo>
                <a:cubicBezTo>
                  <a:pt x="1114" y="460"/>
                  <a:pt x="1114" y="462"/>
                  <a:pt x="1114" y="465"/>
                </a:cubicBezTo>
                <a:cubicBezTo>
                  <a:pt x="1114" y="467"/>
                  <a:pt x="1114" y="469"/>
                  <a:pt x="1115" y="470"/>
                </a:cubicBezTo>
                <a:cubicBezTo>
                  <a:pt x="1114" y="463"/>
                  <a:pt x="1116" y="470"/>
                  <a:pt x="1116" y="470"/>
                </a:cubicBezTo>
                <a:cubicBezTo>
                  <a:pt x="1116" y="467"/>
                  <a:pt x="1114" y="464"/>
                  <a:pt x="1115" y="460"/>
                </a:cubicBezTo>
                <a:cubicBezTo>
                  <a:pt x="1114" y="459"/>
                  <a:pt x="1114" y="461"/>
                  <a:pt x="1114" y="461"/>
                </a:cubicBezTo>
                <a:cubicBezTo>
                  <a:pt x="1114" y="459"/>
                  <a:pt x="1114" y="459"/>
                  <a:pt x="1114" y="456"/>
                </a:cubicBezTo>
                <a:cubicBezTo>
                  <a:pt x="1112" y="452"/>
                  <a:pt x="1111" y="447"/>
                  <a:pt x="1109" y="442"/>
                </a:cubicBezTo>
                <a:cubicBezTo>
                  <a:pt x="1109" y="440"/>
                  <a:pt x="1108" y="437"/>
                  <a:pt x="1107" y="434"/>
                </a:cubicBezTo>
                <a:cubicBezTo>
                  <a:pt x="1107" y="432"/>
                  <a:pt x="1106" y="429"/>
                  <a:pt x="1105" y="426"/>
                </a:cubicBezTo>
                <a:cubicBezTo>
                  <a:pt x="1104" y="421"/>
                  <a:pt x="1102" y="415"/>
                  <a:pt x="1101" y="410"/>
                </a:cubicBezTo>
                <a:cubicBezTo>
                  <a:pt x="1099" y="404"/>
                  <a:pt x="1097" y="399"/>
                  <a:pt x="1095" y="394"/>
                </a:cubicBezTo>
                <a:cubicBezTo>
                  <a:pt x="1096" y="393"/>
                  <a:pt x="1094" y="389"/>
                  <a:pt x="1093" y="390"/>
                </a:cubicBezTo>
                <a:cubicBezTo>
                  <a:pt x="1092" y="384"/>
                  <a:pt x="1092" y="383"/>
                  <a:pt x="1092" y="381"/>
                </a:cubicBezTo>
                <a:cubicBezTo>
                  <a:pt x="1090" y="379"/>
                  <a:pt x="1088" y="374"/>
                  <a:pt x="1087" y="369"/>
                </a:cubicBezTo>
                <a:cubicBezTo>
                  <a:pt x="1085" y="364"/>
                  <a:pt x="1083" y="359"/>
                  <a:pt x="1081" y="356"/>
                </a:cubicBezTo>
                <a:cubicBezTo>
                  <a:pt x="1081" y="355"/>
                  <a:pt x="1081" y="355"/>
                  <a:pt x="1080" y="354"/>
                </a:cubicBezTo>
                <a:cubicBezTo>
                  <a:pt x="1082" y="358"/>
                  <a:pt x="1084" y="362"/>
                  <a:pt x="1086" y="365"/>
                </a:cubicBezTo>
                <a:cubicBezTo>
                  <a:pt x="1088" y="365"/>
                  <a:pt x="1088" y="362"/>
                  <a:pt x="1086" y="360"/>
                </a:cubicBezTo>
                <a:cubicBezTo>
                  <a:pt x="1085" y="357"/>
                  <a:pt x="1083" y="354"/>
                  <a:pt x="1082" y="352"/>
                </a:cubicBezTo>
                <a:cubicBezTo>
                  <a:pt x="1080" y="347"/>
                  <a:pt x="1078" y="342"/>
                  <a:pt x="1076" y="337"/>
                </a:cubicBezTo>
                <a:cubicBezTo>
                  <a:pt x="1073" y="332"/>
                  <a:pt x="1071" y="327"/>
                  <a:pt x="1068" y="322"/>
                </a:cubicBezTo>
                <a:cubicBezTo>
                  <a:pt x="1066" y="317"/>
                  <a:pt x="1064" y="312"/>
                  <a:pt x="1061" y="308"/>
                </a:cubicBezTo>
                <a:cubicBezTo>
                  <a:pt x="1058" y="304"/>
                  <a:pt x="1056" y="300"/>
                  <a:pt x="1053" y="296"/>
                </a:cubicBezTo>
                <a:cubicBezTo>
                  <a:pt x="1057" y="298"/>
                  <a:pt x="1061" y="298"/>
                  <a:pt x="1062" y="293"/>
                </a:cubicBezTo>
                <a:cubicBezTo>
                  <a:pt x="1061" y="293"/>
                  <a:pt x="1059" y="292"/>
                  <a:pt x="1058" y="289"/>
                </a:cubicBezTo>
                <a:cubicBezTo>
                  <a:pt x="1056" y="287"/>
                  <a:pt x="1054" y="284"/>
                  <a:pt x="1052" y="282"/>
                </a:cubicBezTo>
                <a:cubicBezTo>
                  <a:pt x="1048" y="276"/>
                  <a:pt x="1045" y="270"/>
                  <a:pt x="1045" y="268"/>
                </a:cubicBezTo>
                <a:cubicBezTo>
                  <a:pt x="1042" y="269"/>
                  <a:pt x="1038" y="265"/>
                  <a:pt x="1041" y="273"/>
                </a:cubicBezTo>
                <a:cubicBezTo>
                  <a:pt x="1042" y="272"/>
                  <a:pt x="1047" y="277"/>
                  <a:pt x="1050" y="282"/>
                </a:cubicBezTo>
                <a:cubicBezTo>
                  <a:pt x="1053" y="287"/>
                  <a:pt x="1056" y="293"/>
                  <a:pt x="1054" y="293"/>
                </a:cubicBezTo>
                <a:cubicBezTo>
                  <a:pt x="1049" y="291"/>
                  <a:pt x="1041" y="275"/>
                  <a:pt x="1037" y="269"/>
                </a:cubicBezTo>
                <a:cubicBezTo>
                  <a:pt x="1037" y="270"/>
                  <a:pt x="1036" y="271"/>
                  <a:pt x="1036" y="272"/>
                </a:cubicBezTo>
                <a:cubicBezTo>
                  <a:pt x="1035" y="271"/>
                  <a:pt x="1033" y="270"/>
                  <a:pt x="1031" y="266"/>
                </a:cubicBezTo>
                <a:cubicBezTo>
                  <a:pt x="1032" y="268"/>
                  <a:pt x="1033" y="271"/>
                  <a:pt x="1035" y="274"/>
                </a:cubicBezTo>
                <a:cubicBezTo>
                  <a:pt x="1034" y="274"/>
                  <a:pt x="1034" y="274"/>
                  <a:pt x="1034" y="275"/>
                </a:cubicBezTo>
                <a:cubicBezTo>
                  <a:pt x="1033" y="273"/>
                  <a:pt x="1031" y="270"/>
                  <a:pt x="1030" y="268"/>
                </a:cubicBezTo>
                <a:cubicBezTo>
                  <a:pt x="1029" y="267"/>
                  <a:pt x="1028" y="265"/>
                  <a:pt x="1027" y="264"/>
                </a:cubicBezTo>
                <a:cubicBezTo>
                  <a:pt x="1028" y="266"/>
                  <a:pt x="1029" y="267"/>
                  <a:pt x="1029" y="268"/>
                </a:cubicBezTo>
                <a:cubicBezTo>
                  <a:pt x="1027" y="264"/>
                  <a:pt x="1022" y="259"/>
                  <a:pt x="1021" y="256"/>
                </a:cubicBezTo>
                <a:cubicBezTo>
                  <a:pt x="1024" y="262"/>
                  <a:pt x="1024" y="260"/>
                  <a:pt x="1026" y="263"/>
                </a:cubicBezTo>
                <a:cubicBezTo>
                  <a:pt x="1025" y="261"/>
                  <a:pt x="1024" y="258"/>
                  <a:pt x="1021" y="254"/>
                </a:cubicBezTo>
                <a:cubicBezTo>
                  <a:pt x="1020" y="254"/>
                  <a:pt x="1024" y="258"/>
                  <a:pt x="1022" y="257"/>
                </a:cubicBezTo>
                <a:cubicBezTo>
                  <a:pt x="1021" y="256"/>
                  <a:pt x="1021" y="256"/>
                  <a:pt x="1020" y="255"/>
                </a:cubicBezTo>
                <a:cubicBezTo>
                  <a:pt x="1020" y="255"/>
                  <a:pt x="1019" y="253"/>
                  <a:pt x="1018" y="251"/>
                </a:cubicBezTo>
                <a:cubicBezTo>
                  <a:pt x="1019" y="251"/>
                  <a:pt x="1020" y="251"/>
                  <a:pt x="1022" y="255"/>
                </a:cubicBezTo>
                <a:cubicBezTo>
                  <a:pt x="1025" y="255"/>
                  <a:pt x="1019" y="249"/>
                  <a:pt x="1023" y="249"/>
                </a:cubicBezTo>
                <a:cubicBezTo>
                  <a:pt x="1022" y="248"/>
                  <a:pt x="1021" y="246"/>
                  <a:pt x="1020" y="245"/>
                </a:cubicBezTo>
                <a:cubicBezTo>
                  <a:pt x="1019" y="244"/>
                  <a:pt x="1018" y="243"/>
                  <a:pt x="1017" y="243"/>
                </a:cubicBezTo>
                <a:cubicBezTo>
                  <a:pt x="1016" y="242"/>
                  <a:pt x="1015" y="241"/>
                  <a:pt x="1013" y="240"/>
                </a:cubicBezTo>
                <a:cubicBezTo>
                  <a:pt x="1013" y="240"/>
                  <a:pt x="1013" y="240"/>
                  <a:pt x="1012" y="239"/>
                </a:cubicBezTo>
                <a:cubicBezTo>
                  <a:pt x="1010" y="236"/>
                  <a:pt x="1008" y="234"/>
                  <a:pt x="1006" y="231"/>
                </a:cubicBezTo>
                <a:cubicBezTo>
                  <a:pt x="1006" y="232"/>
                  <a:pt x="1006" y="232"/>
                  <a:pt x="1006" y="232"/>
                </a:cubicBezTo>
                <a:cubicBezTo>
                  <a:pt x="1006" y="230"/>
                  <a:pt x="1004" y="229"/>
                  <a:pt x="1003" y="227"/>
                </a:cubicBezTo>
                <a:cubicBezTo>
                  <a:pt x="1002" y="226"/>
                  <a:pt x="1002" y="225"/>
                  <a:pt x="1001" y="225"/>
                </a:cubicBezTo>
                <a:cubicBezTo>
                  <a:pt x="1001" y="224"/>
                  <a:pt x="1001" y="224"/>
                  <a:pt x="1001" y="224"/>
                </a:cubicBezTo>
                <a:cubicBezTo>
                  <a:pt x="999" y="221"/>
                  <a:pt x="997" y="220"/>
                  <a:pt x="996" y="219"/>
                </a:cubicBezTo>
                <a:cubicBezTo>
                  <a:pt x="996" y="219"/>
                  <a:pt x="996" y="219"/>
                  <a:pt x="996" y="219"/>
                </a:cubicBezTo>
                <a:cubicBezTo>
                  <a:pt x="996" y="219"/>
                  <a:pt x="996" y="219"/>
                  <a:pt x="996" y="219"/>
                </a:cubicBezTo>
                <a:cubicBezTo>
                  <a:pt x="995" y="218"/>
                  <a:pt x="995" y="218"/>
                  <a:pt x="995" y="218"/>
                </a:cubicBezTo>
                <a:cubicBezTo>
                  <a:pt x="990" y="212"/>
                  <a:pt x="991" y="213"/>
                  <a:pt x="993" y="216"/>
                </a:cubicBezTo>
                <a:cubicBezTo>
                  <a:pt x="994" y="217"/>
                  <a:pt x="995" y="218"/>
                  <a:pt x="995" y="219"/>
                </a:cubicBezTo>
                <a:cubicBezTo>
                  <a:pt x="995" y="219"/>
                  <a:pt x="995" y="219"/>
                  <a:pt x="995" y="219"/>
                </a:cubicBezTo>
                <a:cubicBezTo>
                  <a:pt x="994" y="218"/>
                  <a:pt x="994" y="218"/>
                  <a:pt x="993" y="217"/>
                </a:cubicBezTo>
                <a:cubicBezTo>
                  <a:pt x="991" y="215"/>
                  <a:pt x="988" y="212"/>
                  <a:pt x="986" y="210"/>
                </a:cubicBezTo>
                <a:cubicBezTo>
                  <a:pt x="984" y="207"/>
                  <a:pt x="982" y="205"/>
                  <a:pt x="979" y="202"/>
                </a:cubicBezTo>
                <a:cubicBezTo>
                  <a:pt x="977" y="200"/>
                  <a:pt x="974" y="197"/>
                  <a:pt x="972" y="194"/>
                </a:cubicBezTo>
                <a:cubicBezTo>
                  <a:pt x="972" y="194"/>
                  <a:pt x="973" y="194"/>
                  <a:pt x="972" y="193"/>
                </a:cubicBezTo>
                <a:cubicBezTo>
                  <a:pt x="971" y="192"/>
                  <a:pt x="968" y="190"/>
                  <a:pt x="967" y="189"/>
                </a:cubicBezTo>
                <a:cubicBezTo>
                  <a:pt x="967" y="188"/>
                  <a:pt x="964" y="187"/>
                  <a:pt x="964" y="186"/>
                </a:cubicBezTo>
                <a:cubicBezTo>
                  <a:pt x="966" y="187"/>
                  <a:pt x="966" y="187"/>
                  <a:pt x="967" y="187"/>
                </a:cubicBezTo>
                <a:cubicBezTo>
                  <a:pt x="965" y="185"/>
                  <a:pt x="963" y="184"/>
                  <a:pt x="962" y="183"/>
                </a:cubicBezTo>
                <a:cubicBezTo>
                  <a:pt x="961" y="183"/>
                  <a:pt x="965" y="186"/>
                  <a:pt x="963" y="185"/>
                </a:cubicBezTo>
                <a:cubicBezTo>
                  <a:pt x="961" y="183"/>
                  <a:pt x="961" y="183"/>
                  <a:pt x="959" y="181"/>
                </a:cubicBezTo>
                <a:cubicBezTo>
                  <a:pt x="956" y="177"/>
                  <a:pt x="949" y="173"/>
                  <a:pt x="943" y="167"/>
                </a:cubicBezTo>
                <a:cubicBezTo>
                  <a:pt x="944" y="167"/>
                  <a:pt x="945" y="168"/>
                  <a:pt x="945" y="167"/>
                </a:cubicBezTo>
                <a:cubicBezTo>
                  <a:pt x="942" y="164"/>
                  <a:pt x="941" y="165"/>
                  <a:pt x="938" y="162"/>
                </a:cubicBezTo>
                <a:cubicBezTo>
                  <a:pt x="938" y="162"/>
                  <a:pt x="940" y="163"/>
                  <a:pt x="940" y="163"/>
                </a:cubicBezTo>
                <a:cubicBezTo>
                  <a:pt x="936" y="161"/>
                  <a:pt x="929" y="155"/>
                  <a:pt x="925" y="150"/>
                </a:cubicBezTo>
                <a:cubicBezTo>
                  <a:pt x="925" y="150"/>
                  <a:pt x="925" y="150"/>
                  <a:pt x="925" y="150"/>
                </a:cubicBezTo>
                <a:cubicBezTo>
                  <a:pt x="925" y="150"/>
                  <a:pt x="925" y="150"/>
                  <a:pt x="924" y="150"/>
                </a:cubicBezTo>
                <a:cubicBezTo>
                  <a:pt x="923" y="148"/>
                  <a:pt x="922" y="147"/>
                  <a:pt x="921" y="147"/>
                </a:cubicBezTo>
                <a:cubicBezTo>
                  <a:pt x="922" y="148"/>
                  <a:pt x="923" y="149"/>
                  <a:pt x="922" y="148"/>
                </a:cubicBezTo>
                <a:cubicBezTo>
                  <a:pt x="921" y="147"/>
                  <a:pt x="920" y="146"/>
                  <a:pt x="919" y="145"/>
                </a:cubicBezTo>
                <a:cubicBezTo>
                  <a:pt x="918" y="145"/>
                  <a:pt x="917" y="144"/>
                  <a:pt x="916" y="143"/>
                </a:cubicBezTo>
                <a:cubicBezTo>
                  <a:pt x="914" y="142"/>
                  <a:pt x="912" y="140"/>
                  <a:pt x="911" y="139"/>
                </a:cubicBezTo>
                <a:cubicBezTo>
                  <a:pt x="907" y="136"/>
                  <a:pt x="903" y="133"/>
                  <a:pt x="900" y="131"/>
                </a:cubicBezTo>
                <a:cubicBezTo>
                  <a:pt x="897" y="129"/>
                  <a:pt x="897" y="129"/>
                  <a:pt x="897" y="129"/>
                </a:cubicBezTo>
                <a:cubicBezTo>
                  <a:pt x="894" y="127"/>
                  <a:pt x="894" y="127"/>
                  <a:pt x="894" y="127"/>
                </a:cubicBezTo>
                <a:cubicBezTo>
                  <a:pt x="888" y="123"/>
                  <a:pt x="888" y="123"/>
                  <a:pt x="888" y="123"/>
                </a:cubicBezTo>
                <a:cubicBezTo>
                  <a:pt x="885" y="121"/>
                  <a:pt x="881" y="118"/>
                  <a:pt x="877" y="115"/>
                </a:cubicBezTo>
                <a:cubicBezTo>
                  <a:pt x="877" y="115"/>
                  <a:pt x="879" y="116"/>
                  <a:pt x="877" y="115"/>
                </a:cubicBezTo>
                <a:cubicBezTo>
                  <a:pt x="874" y="113"/>
                  <a:pt x="862" y="107"/>
                  <a:pt x="853" y="101"/>
                </a:cubicBezTo>
                <a:cubicBezTo>
                  <a:pt x="843" y="96"/>
                  <a:pt x="836" y="92"/>
                  <a:pt x="840" y="93"/>
                </a:cubicBezTo>
                <a:cubicBezTo>
                  <a:pt x="839" y="92"/>
                  <a:pt x="838" y="92"/>
                  <a:pt x="838" y="91"/>
                </a:cubicBezTo>
                <a:cubicBezTo>
                  <a:pt x="839" y="92"/>
                  <a:pt x="841" y="93"/>
                  <a:pt x="841" y="93"/>
                </a:cubicBezTo>
                <a:cubicBezTo>
                  <a:pt x="838" y="91"/>
                  <a:pt x="831" y="88"/>
                  <a:pt x="827" y="86"/>
                </a:cubicBezTo>
                <a:cubicBezTo>
                  <a:pt x="826" y="85"/>
                  <a:pt x="826" y="85"/>
                  <a:pt x="825" y="84"/>
                </a:cubicBezTo>
                <a:cubicBezTo>
                  <a:pt x="826" y="83"/>
                  <a:pt x="828" y="82"/>
                  <a:pt x="831" y="82"/>
                </a:cubicBezTo>
                <a:cubicBezTo>
                  <a:pt x="838" y="87"/>
                  <a:pt x="839" y="84"/>
                  <a:pt x="847" y="90"/>
                </a:cubicBezTo>
                <a:cubicBezTo>
                  <a:pt x="841" y="89"/>
                  <a:pt x="850" y="93"/>
                  <a:pt x="850" y="95"/>
                </a:cubicBezTo>
                <a:cubicBezTo>
                  <a:pt x="846" y="92"/>
                  <a:pt x="842" y="94"/>
                  <a:pt x="845" y="97"/>
                </a:cubicBezTo>
                <a:cubicBezTo>
                  <a:pt x="847" y="97"/>
                  <a:pt x="852" y="99"/>
                  <a:pt x="854" y="98"/>
                </a:cubicBezTo>
                <a:cubicBezTo>
                  <a:pt x="850" y="94"/>
                  <a:pt x="857" y="96"/>
                  <a:pt x="852" y="92"/>
                </a:cubicBezTo>
                <a:cubicBezTo>
                  <a:pt x="857" y="93"/>
                  <a:pt x="867" y="101"/>
                  <a:pt x="869" y="98"/>
                </a:cubicBezTo>
                <a:cubicBezTo>
                  <a:pt x="860" y="93"/>
                  <a:pt x="854" y="90"/>
                  <a:pt x="848" y="87"/>
                </a:cubicBezTo>
                <a:cubicBezTo>
                  <a:pt x="841" y="84"/>
                  <a:pt x="835" y="81"/>
                  <a:pt x="826" y="73"/>
                </a:cubicBezTo>
                <a:cubicBezTo>
                  <a:pt x="829" y="75"/>
                  <a:pt x="833" y="77"/>
                  <a:pt x="835" y="78"/>
                </a:cubicBezTo>
                <a:cubicBezTo>
                  <a:pt x="835" y="78"/>
                  <a:pt x="836" y="79"/>
                  <a:pt x="837" y="79"/>
                </a:cubicBezTo>
                <a:cubicBezTo>
                  <a:pt x="837" y="79"/>
                  <a:pt x="837" y="79"/>
                  <a:pt x="837" y="79"/>
                </a:cubicBezTo>
                <a:cubicBezTo>
                  <a:pt x="838" y="80"/>
                  <a:pt x="839" y="80"/>
                  <a:pt x="840" y="81"/>
                </a:cubicBezTo>
                <a:cubicBezTo>
                  <a:pt x="841" y="81"/>
                  <a:pt x="842" y="82"/>
                  <a:pt x="843" y="82"/>
                </a:cubicBezTo>
                <a:cubicBezTo>
                  <a:pt x="847" y="85"/>
                  <a:pt x="842" y="82"/>
                  <a:pt x="844" y="83"/>
                </a:cubicBezTo>
                <a:cubicBezTo>
                  <a:pt x="846" y="84"/>
                  <a:pt x="855" y="90"/>
                  <a:pt x="850" y="86"/>
                </a:cubicBezTo>
                <a:cubicBezTo>
                  <a:pt x="852" y="88"/>
                  <a:pt x="854" y="89"/>
                  <a:pt x="856" y="90"/>
                </a:cubicBezTo>
                <a:cubicBezTo>
                  <a:pt x="859" y="92"/>
                  <a:pt x="861" y="93"/>
                  <a:pt x="863" y="94"/>
                </a:cubicBezTo>
                <a:cubicBezTo>
                  <a:pt x="867" y="97"/>
                  <a:pt x="871" y="99"/>
                  <a:pt x="876" y="102"/>
                </a:cubicBezTo>
                <a:cubicBezTo>
                  <a:pt x="868" y="97"/>
                  <a:pt x="868" y="97"/>
                  <a:pt x="864" y="94"/>
                </a:cubicBezTo>
                <a:cubicBezTo>
                  <a:pt x="872" y="98"/>
                  <a:pt x="875" y="102"/>
                  <a:pt x="880" y="104"/>
                </a:cubicBezTo>
                <a:cubicBezTo>
                  <a:pt x="879" y="103"/>
                  <a:pt x="880" y="103"/>
                  <a:pt x="881" y="103"/>
                </a:cubicBezTo>
                <a:cubicBezTo>
                  <a:pt x="878" y="101"/>
                  <a:pt x="874" y="99"/>
                  <a:pt x="875" y="99"/>
                </a:cubicBezTo>
                <a:cubicBezTo>
                  <a:pt x="876" y="99"/>
                  <a:pt x="883" y="105"/>
                  <a:pt x="885" y="104"/>
                </a:cubicBezTo>
                <a:cubicBezTo>
                  <a:pt x="878" y="100"/>
                  <a:pt x="871" y="96"/>
                  <a:pt x="865" y="92"/>
                </a:cubicBezTo>
                <a:cubicBezTo>
                  <a:pt x="861" y="90"/>
                  <a:pt x="857" y="88"/>
                  <a:pt x="854" y="86"/>
                </a:cubicBezTo>
                <a:cubicBezTo>
                  <a:pt x="853" y="84"/>
                  <a:pt x="851" y="83"/>
                  <a:pt x="849" y="82"/>
                </a:cubicBezTo>
                <a:cubicBezTo>
                  <a:pt x="848" y="82"/>
                  <a:pt x="847" y="82"/>
                  <a:pt x="846" y="81"/>
                </a:cubicBezTo>
                <a:cubicBezTo>
                  <a:pt x="843" y="80"/>
                  <a:pt x="839" y="78"/>
                  <a:pt x="836" y="76"/>
                </a:cubicBezTo>
                <a:cubicBezTo>
                  <a:pt x="834" y="74"/>
                  <a:pt x="829" y="72"/>
                  <a:pt x="830" y="71"/>
                </a:cubicBezTo>
                <a:cubicBezTo>
                  <a:pt x="831" y="70"/>
                  <a:pt x="833" y="70"/>
                  <a:pt x="836" y="72"/>
                </a:cubicBezTo>
                <a:cubicBezTo>
                  <a:pt x="840" y="75"/>
                  <a:pt x="845" y="79"/>
                  <a:pt x="851" y="82"/>
                </a:cubicBezTo>
                <a:cubicBezTo>
                  <a:pt x="857" y="85"/>
                  <a:pt x="863" y="87"/>
                  <a:pt x="870" y="89"/>
                </a:cubicBezTo>
                <a:cubicBezTo>
                  <a:pt x="873" y="94"/>
                  <a:pt x="879" y="97"/>
                  <a:pt x="886" y="100"/>
                </a:cubicBezTo>
                <a:cubicBezTo>
                  <a:pt x="892" y="103"/>
                  <a:pt x="899" y="106"/>
                  <a:pt x="902" y="111"/>
                </a:cubicBezTo>
                <a:cubicBezTo>
                  <a:pt x="905" y="111"/>
                  <a:pt x="906" y="110"/>
                  <a:pt x="908" y="110"/>
                </a:cubicBezTo>
                <a:cubicBezTo>
                  <a:pt x="906" y="108"/>
                  <a:pt x="904" y="106"/>
                  <a:pt x="902" y="104"/>
                </a:cubicBezTo>
                <a:cubicBezTo>
                  <a:pt x="900" y="101"/>
                  <a:pt x="898" y="99"/>
                  <a:pt x="897" y="97"/>
                </a:cubicBezTo>
                <a:cubicBezTo>
                  <a:pt x="892" y="93"/>
                  <a:pt x="892" y="96"/>
                  <a:pt x="887" y="93"/>
                </a:cubicBezTo>
                <a:cubicBezTo>
                  <a:pt x="888" y="92"/>
                  <a:pt x="888" y="91"/>
                  <a:pt x="887" y="89"/>
                </a:cubicBezTo>
                <a:cubicBezTo>
                  <a:pt x="884" y="88"/>
                  <a:pt x="882" y="86"/>
                  <a:pt x="879" y="85"/>
                </a:cubicBezTo>
                <a:cubicBezTo>
                  <a:pt x="877" y="84"/>
                  <a:pt x="874" y="82"/>
                  <a:pt x="872" y="81"/>
                </a:cubicBezTo>
                <a:cubicBezTo>
                  <a:pt x="867" y="78"/>
                  <a:pt x="862" y="75"/>
                  <a:pt x="857" y="72"/>
                </a:cubicBezTo>
                <a:cubicBezTo>
                  <a:pt x="854" y="71"/>
                  <a:pt x="853" y="72"/>
                  <a:pt x="850" y="71"/>
                </a:cubicBezTo>
                <a:cubicBezTo>
                  <a:pt x="850" y="70"/>
                  <a:pt x="848" y="69"/>
                  <a:pt x="851" y="69"/>
                </a:cubicBezTo>
                <a:cubicBezTo>
                  <a:pt x="842" y="64"/>
                  <a:pt x="841" y="68"/>
                  <a:pt x="840" y="68"/>
                </a:cubicBezTo>
                <a:cubicBezTo>
                  <a:pt x="836" y="65"/>
                  <a:pt x="841" y="64"/>
                  <a:pt x="834" y="61"/>
                </a:cubicBezTo>
                <a:cubicBezTo>
                  <a:pt x="834" y="63"/>
                  <a:pt x="832" y="64"/>
                  <a:pt x="830" y="64"/>
                </a:cubicBezTo>
                <a:cubicBezTo>
                  <a:pt x="827" y="64"/>
                  <a:pt x="823" y="63"/>
                  <a:pt x="818" y="62"/>
                </a:cubicBezTo>
                <a:cubicBezTo>
                  <a:pt x="818" y="61"/>
                  <a:pt x="816" y="60"/>
                  <a:pt x="817" y="59"/>
                </a:cubicBezTo>
                <a:cubicBezTo>
                  <a:pt x="823" y="64"/>
                  <a:pt x="826" y="60"/>
                  <a:pt x="827" y="57"/>
                </a:cubicBezTo>
                <a:cubicBezTo>
                  <a:pt x="821" y="55"/>
                  <a:pt x="823" y="56"/>
                  <a:pt x="817" y="53"/>
                </a:cubicBezTo>
                <a:cubicBezTo>
                  <a:pt x="815" y="54"/>
                  <a:pt x="822" y="58"/>
                  <a:pt x="816" y="56"/>
                </a:cubicBezTo>
                <a:cubicBezTo>
                  <a:pt x="813" y="54"/>
                  <a:pt x="813" y="49"/>
                  <a:pt x="806" y="49"/>
                </a:cubicBezTo>
                <a:cubicBezTo>
                  <a:pt x="808" y="50"/>
                  <a:pt x="810" y="52"/>
                  <a:pt x="807" y="51"/>
                </a:cubicBezTo>
                <a:cubicBezTo>
                  <a:pt x="802" y="48"/>
                  <a:pt x="798" y="45"/>
                  <a:pt x="793" y="43"/>
                </a:cubicBezTo>
                <a:cubicBezTo>
                  <a:pt x="790" y="44"/>
                  <a:pt x="777" y="39"/>
                  <a:pt x="773" y="36"/>
                </a:cubicBezTo>
                <a:cubicBezTo>
                  <a:pt x="771" y="39"/>
                  <a:pt x="762" y="37"/>
                  <a:pt x="765" y="41"/>
                </a:cubicBezTo>
                <a:cubicBezTo>
                  <a:pt x="759" y="39"/>
                  <a:pt x="747" y="36"/>
                  <a:pt x="753" y="40"/>
                </a:cubicBezTo>
                <a:cubicBezTo>
                  <a:pt x="756" y="40"/>
                  <a:pt x="773" y="48"/>
                  <a:pt x="769" y="41"/>
                </a:cubicBezTo>
                <a:cubicBezTo>
                  <a:pt x="772" y="42"/>
                  <a:pt x="775" y="42"/>
                  <a:pt x="777" y="43"/>
                </a:cubicBezTo>
                <a:cubicBezTo>
                  <a:pt x="779" y="44"/>
                  <a:pt x="781" y="45"/>
                  <a:pt x="782" y="47"/>
                </a:cubicBezTo>
                <a:cubicBezTo>
                  <a:pt x="778" y="46"/>
                  <a:pt x="773" y="46"/>
                  <a:pt x="779" y="49"/>
                </a:cubicBezTo>
                <a:cubicBezTo>
                  <a:pt x="782" y="49"/>
                  <a:pt x="782" y="46"/>
                  <a:pt x="788" y="49"/>
                </a:cubicBezTo>
                <a:cubicBezTo>
                  <a:pt x="794" y="52"/>
                  <a:pt x="788" y="51"/>
                  <a:pt x="790" y="54"/>
                </a:cubicBezTo>
                <a:cubicBezTo>
                  <a:pt x="794" y="55"/>
                  <a:pt x="798" y="56"/>
                  <a:pt x="801" y="57"/>
                </a:cubicBezTo>
                <a:cubicBezTo>
                  <a:pt x="804" y="58"/>
                  <a:pt x="807" y="59"/>
                  <a:pt x="810" y="61"/>
                </a:cubicBezTo>
                <a:cubicBezTo>
                  <a:pt x="816" y="64"/>
                  <a:pt x="822" y="67"/>
                  <a:pt x="828" y="70"/>
                </a:cubicBezTo>
                <a:cubicBezTo>
                  <a:pt x="825" y="69"/>
                  <a:pt x="823" y="69"/>
                  <a:pt x="821" y="69"/>
                </a:cubicBezTo>
                <a:cubicBezTo>
                  <a:pt x="819" y="68"/>
                  <a:pt x="818" y="67"/>
                  <a:pt x="817" y="67"/>
                </a:cubicBezTo>
                <a:cubicBezTo>
                  <a:pt x="814" y="65"/>
                  <a:pt x="810" y="63"/>
                  <a:pt x="806" y="62"/>
                </a:cubicBezTo>
                <a:cubicBezTo>
                  <a:pt x="807" y="62"/>
                  <a:pt x="809" y="63"/>
                  <a:pt x="810" y="64"/>
                </a:cubicBezTo>
                <a:cubicBezTo>
                  <a:pt x="811" y="64"/>
                  <a:pt x="813" y="65"/>
                  <a:pt x="813" y="66"/>
                </a:cubicBezTo>
                <a:cubicBezTo>
                  <a:pt x="812" y="65"/>
                  <a:pt x="811" y="65"/>
                  <a:pt x="811" y="65"/>
                </a:cubicBezTo>
                <a:cubicBezTo>
                  <a:pt x="812" y="65"/>
                  <a:pt x="813" y="66"/>
                  <a:pt x="813" y="66"/>
                </a:cubicBezTo>
                <a:cubicBezTo>
                  <a:pt x="812" y="66"/>
                  <a:pt x="811" y="65"/>
                  <a:pt x="810" y="65"/>
                </a:cubicBezTo>
                <a:cubicBezTo>
                  <a:pt x="808" y="64"/>
                  <a:pt x="807" y="64"/>
                  <a:pt x="806" y="63"/>
                </a:cubicBezTo>
                <a:cubicBezTo>
                  <a:pt x="804" y="63"/>
                  <a:pt x="803" y="63"/>
                  <a:pt x="805" y="63"/>
                </a:cubicBezTo>
                <a:cubicBezTo>
                  <a:pt x="806" y="63"/>
                  <a:pt x="808" y="64"/>
                  <a:pt x="809" y="65"/>
                </a:cubicBezTo>
                <a:cubicBezTo>
                  <a:pt x="811" y="66"/>
                  <a:pt x="813" y="67"/>
                  <a:pt x="815" y="68"/>
                </a:cubicBezTo>
                <a:cubicBezTo>
                  <a:pt x="818" y="69"/>
                  <a:pt x="813" y="66"/>
                  <a:pt x="818" y="68"/>
                </a:cubicBezTo>
                <a:cubicBezTo>
                  <a:pt x="818" y="68"/>
                  <a:pt x="819" y="68"/>
                  <a:pt x="819" y="69"/>
                </a:cubicBezTo>
                <a:cubicBezTo>
                  <a:pt x="816" y="68"/>
                  <a:pt x="812" y="69"/>
                  <a:pt x="808" y="68"/>
                </a:cubicBezTo>
                <a:cubicBezTo>
                  <a:pt x="811" y="68"/>
                  <a:pt x="807" y="64"/>
                  <a:pt x="805" y="65"/>
                </a:cubicBezTo>
                <a:cubicBezTo>
                  <a:pt x="809" y="69"/>
                  <a:pt x="804" y="64"/>
                  <a:pt x="800" y="63"/>
                </a:cubicBezTo>
                <a:cubicBezTo>
                  <a:pt x="795" y="63"/>
                  <a:pt x="806" y="68"/>
                  <a:pt x="800" y="66"/>
                </a:cubicBezTo>
                <a:cubicBezTo>
                  <a:pt x="794" y="62"/>
                  <a:pt x="793" y="59"/>
                  <a:pt x="795" y="60"/>
                </a:cubicBezTo>
                <a:cubicBezTo>
                  <a:pt x="793" y="58"/>
                  <a:pt x="789" y="59"/>
                  <a:pt x="786" y="55"/>
                </a:cubicBezTo>
                <a:cubicBezTo>
                  <a:pt x="780" y="55"/>
                  <a:pt x="780" y="57"/>
                  <a:pt x="772" y="53"/>
                </a:cubicBezTo>
                <a:cubicBezTo>
                  <a:pt x="769" y="54"/>
                  <a:pt x="773" y="56"/>
                  <a:pt x="772" y="58"/>
                </a:cubicBezTo>
                <a:cubicBezTo>
                  <a:pt x="766" y="55"/>
                  <a:pt x="767" y="57"/>
                  <a:pt x="765" y="58"/>
                </a:cubicBezTo>
                <a:cubicBezTo>
                  <a:pt x="764" y="58"/>
                  <a:pt x="763" y="57"/>
                  <a:pt x="762" y="57"/>
                </a:cubicBezTo>
                <a:cubicBezTo>
                  <a:pt x="765" y="55"/>
                  <a:pt x="769" y="54"/>
                  <a:pt x="766" y="49"/>
                </a:cubicBezTo>
                <a:cubicBezTo>
                  <a:pt x="763" y="49"/>
                  <a:pt x="763" y="50"/>
                  <a:pt x="760" y="50"/>
                </a:cubicBezTo>
                <a:cubicBezTo>
                  <a:pt x="760" y="48"/>
                  <a:pt x="747" y="44"/>
                  <a:pt x="743" y="44"/>
                </a:cubicBezTo>
                <a:cubicBezTo>
                  <a:pt x="746" y="45"/>
                  <a:pt x="742" y="45"/>
                  <a:pt x="744" y="47"/>
                </a:cubicBezTo>
                <a:cubicBezTo>
                  <a:pt x="743" y="47"/>
                  <a:pt x="742" y="47"/>
                  <a:pt x="742" y="47"/>
                </a:cubicBezTo>
                <a:cubicBezTo>
                  <a:pt x="742" y="47"/>
                  <a:pt x="742" y="46"/>
                  <a:pt x="741" y="46"/>
                </a:cubicBezTo>
                <a:cubicBezTo>
                  <a:pt x="740" y="46"/>
                  <a:pt x="738" y="46"/>
                  <a:pt x="736" y="45"/>
                </a:cubicBezTo>
                <a:cubicBezTo>
                  <a:pt x="735" y="45"/>
                  <a:pt x="733" y="45"/>
                  <a:pt x="732" y="45"/>
                </a:cubicBezTo>
                <a:cubicBezTo>
                  <a:pt x="731" y="44"/>
                  <a:pt x="730" y="44"/>
                  <a:pt x="728" y="44"/>
                </a:cubicBezTo>
                <a:cubicBezTo>
                  <a:pt x="723" y="42"/>
                  <a:pt x="716" y="41"/>
                  <a:pt x="711" y="40"/>
                </a:cubicBezTo>
                <a:cubicBezTo>
                  <a:pt x="711" y="39"/>
                  <a:pt x="709" y="39"/>
                  <a:pt x="709" y="38"/>
                </a:cubicBezTo>
                <a:cubicBezTo>
                  <a:pt x="713" y="38"/>
                  <a:pt x="718" y="39"/>
                  <a:pt x="724" y="41"/>
                </a:cubicBezTo>
                <a:cubicBezTo>
                  <a:pt x="727" y="42"/>
                  <a:pt x="730" y="43"/>
                  <a:pt x="734" y="43"/>
                </a:cubicBezTo>
                <a:cubicBezTo>
                  <a:pt x="735" y="44"/>
                  <a:pt x="726" y="42"/>
                  <a:pt x="729" y="43"/>
                </a:cubicBezTo>
                <a:cubicBezTo>
                  <a:pt x="734" y="44"/>
                  <a:pt x="735" y="45"/>
                  <a:pt x="738" y="45"/>
                </a:cubicBezTo>
                <a:cubicBezTo>
                  <a:pt x="736" y="44"/>
                  <a:pt x="736" y="44"/>
                  <a:pt x="734" y="43"/>
                </a:cubicBezTo>
                <a:cubicBezTo>
                  <a:pt x="736" y="43"/>
                  <a:pt x="738" y="43"/>
                  <a:pt x="739" y="42"/>
                </a:cubicBezTo>
                <a:cubicBezTo>
                  <a:pt x="730" y="41"/>
                  <a:pt x="725" y="39"/>
                  <a:pt x="719" y="37"/>
                </a:cubicBezTo>
                <a:cubicBezTo>
                  <a:pt x="714" y="36"/>
                  <a:pt x="708" y="34"/>
                  <a:pt x="700" y="34"/>
                </a:cubicBezTo>
                <a:cubicBezTo>
                  <a:pt x="702" y="34"/>
                  <a:pt x="703" y="34"/>
                  <a:pt x="703" y="35"/>
                </a:cubicBezTo>
                <a:cubicBezTo>
                  <a:pt x="702" y="35"/>
                  <a:pt x="701" y="35"/>
                  <a:pt x="701" y="35"/>
                </a:cubicBezTo>
                <a:cubicBezTo>
                  <a:pt x="702" y="35"/>
                  <a:pt x="703" y="35"/>
                  <a:pt x="704" y="35"/>
                </a:cubicBezTo>
                <a:cubicBezTo>
                  <a:pt x="704" y="36"/>
                  <a:pt x="704" y="37"/>
                  <a:pt x="704" y="37"/>
                </a:cubicBezTo>
                <a:cubicBezTo>
                  <a:pt x="700" y="37"/>
                  <a:pt x="695" y="36"/>
                  <a:pt x="690" y="35"/>
                </a:cubicBezTo>
                <a:cubicBezTo>
                  <a:pt x="683" y="33"/>
                  <a:pt x="675" y="32"/>
                  <a:pt x="668" y="30"/>
                </a:cubicBezTo>
                <a:cubicBezTo>
                  <a:pt x="668" y="30"/>
                  <a:pt x="668" y="30"/>
                  <a:pt x="668" y="30"/>
                </a:cubicBezTo>
                <a:cubicBezTo>
                  <a:pt x="668" y="30"/>
                  <a:pt x="667" y="30"/>
                  <a:pt x="667" y="29"/>
                </a:cubicBezTo>
                <a:cubicBezTo>
                  <a:pt x="671" y="30"/>
                  <a:pt x="675" y="30"/>
                  <a:pt x="676" y="30"/>
                </a:cubicBezTo>
                <a:cubicBezTo>
                  <a:pt x="673" y="30"/>
                  <a:pt x="678" y="30"/>
                  <a:pt x="676" y="29"/>
                </a:cubicBezTo>
                <a:cubicBezTo>
                  <a:pt x="673" y="29"/>
                  <a:pt x="670" y="29"/>
                  <a:pt x="667" y="28"/>
                </a:cubicBezTo>
                <a:cubicBezTo>
                  <a:pt x="667" y="27"/>
                  <a:pt x="666" y="25"/>
                  <a:pt x="660" y="24"/>
                </a:cubicBezTo>
                <a:cubicBezTo>
                  <a:pt x="659" y="24"/>
                  <a:pt x="658" y="24"/>
                  <a:pt x="657" y="24"/>
                </a:cubicBezTo>
                <a:cubicBezTo>
                  <a:pt x="654" y="24"/>
                  <a:pt x="652" y="23"/>
                  <a:pt x="649" y="23"/>
                </a:cubicBezTo>
                <a:cubicBezTo>
                  <a:pt x="649" y="23"/>
                  <a:pt x="650" y="22"/>
                  <a:pt x="651" y="22"/>
                </a:cubicBezTo>
                <a:cubicBezTo>
                  <a:pt x="641" y="21"/>
                  <a:pt x="634" y="20"/>
                  <a:pt x="627" y="20"/>
                </a:cubicBezTo>
                <a:cubicBezTo>
                  <a:pt x="620" y="19"/>
                  <a:pt x="613" y="18"/>
                  <a:pt x="607" y="17"/>
                </a:cubicBezTo>
                <a:cubicBezTo>
                  <a:pt x="606" y="17"/>
                  <a:pt x="607" y="18"/>
                  <a:pt x="605" y="18"/>
                </a:cubicBezTo>
                <a:cubicBezTo>
                  <a:pt x="601" y="17"/>
                  <a:pt x="595" y="17"/>
                  <a:pt x="590" y="17"/>
                </a:cubicBezTo>
                <a:cubicBezTo>
                  <a:pt x="585" y="17"/>
                  <a:pt x="581" y="17"/>
                  <a:pt x="577" y="17"/>
                </a:cubicBezTo>
                <a:cubicBezTo>
                  <a:pt x="577" y="16"/>
                  <a:pt x="575" y="15"/>
                  <a:pt x="573" y="15"/>
                </a:cubicBezTo>
                <a:cubicBezTo>
                  <a:pt x="576" y="15"/>
                  <a:pt x="579" y="15"/>
                  <a:pt x="581" y="14"/>
                </a:cubicBezTo>
                <a:cubicBezTo>
                  <a:pt x="581" y="15"/>
                  <a:pt x="581" y="15"/>
                  <a:pt x="581" y="15"/>
                </a:cubicBezTo>
                <a:cubicBezTo>
                  <a:pt x="585" y="15"/>
                  <a:pt x="587" y="15"/>
                  <a:pt x="589" y="15"/>
                </a:cubicBezTo>
                <a:cubicBezTo>
                  <a:pt x="589" y="15"/>
                  <a:pt x="589" y="15"/>
                  <a:pt x="589" y="15"/>
                </a:cubicBezTo>
                <a:cubicBezTo>
                  <a:pt x="589" y="16"/>
                  <a:pt x="584" y="15"/>
                  <a:pt x="583" y="16"/>
                </a:cubicBezTo>
                <a:cubicBezTo>
                  <a:pt x="589" y="16"/>
                  <a:pt x="599" y="18"/>
                  <a:pt x="601" y="16"/>
                </a:cubicBezTo>
                <a:cubicBezTo>
                  <a:pt x="598" y="16"/>
                  <a:pt x="596" y="16"/>
                  <a:pt x="595" y="15"/>
                </a:cubicBezTo>
                <a:cubicBezTo>
                  <a:pt x="596" y="15"/>
                  <a:pt x="596" y="15"/>
                  <a:pt x="596" y="15"/>
                </a:cubicBezTo>
                <a:cubicBezTo>
                  <a:pt x="596" y="15"/>
                  <a:pt x="595" y="15"/>
                  <a:pt x="595" y="15"/>
                </a:cubicBezTo>
                <a:cubicBezTo>
                  <a:pt x="595" y="14"/>
                  <a:pt x="599" y="12"/>
                  <a:pt x="597" y="10"/>
                </a:cubicBezTo>
                <a:cubicBezTo>
                  <a:pt x="593" y="10"/>
                  <a:pt x="589" y="10"/>
                  <a:pt x="585" y="10"/>
                </a:cubicBezTo>
                <a:cubicBezTo>
                  <a:pt x="585" y="11"/>
                  <a:pt x="585" y="11"/>
                  <a:pt x="584" y="12"/>
                </a:cubicBezTo>
                <a:cubicBezTo>
                  <a:pt x="582" y="12"/>
                  <a:pt x="580" y="12"/>
                  <a:pt x="578" y="12"/>
                </a:cubicBezTo>
                <a:cubicBezTo>
                  <a:pt x="578" y="12"/>
                  <a:pt x="578" y="12"/>
                  <a:pt x="577" y="12"/>
                </a:cubicBezTo>
                <a:cubicBezTo>
                  <a:pt x="576" y="12"/>
                  <a:pt x="576" y="12"/>
                  <a:pt x="575" y="12"/>
                </a:cubicBezTo>
                <a:cubicBezTo>
                  <a:pt x="573" y="12"/>
                  <a:pt x="572" y="12"/>
                  <a:pt x="571" y="12"/>
                </a:cubicBezTo>
                <a:cubicBezTo>
                  <a:pt x="566" y="12"/>
                  <a:pt x="559" y="13"/>
                  <a:pt x="554" y="13"/>
                </a:cubicBezTo>
                <a:cubicBezTo>
                  <a:pt x="553" y="13"/>
                  <a:pt x="553" y="13"/>
                  <a:pt x="553" y="13"/>
                </a:cubicBezTo>
                <a:cubicBezTo>
                  <a:pt x="550" y="13"/>
                  <a:pt x="547" y="13"/>
                  <a:pt x="545" y="13"/>
                </a:cubicBezTo>
                <a:cubicBezTo>
                  <a:pt x="550" y="12"/>
                  <a:pt x="552" y="12"/>
                  <a:pt x="553" y="11"/>
                </a:cubicBezTo>
                <a:cubicBezTo>
                  <a:pt x="547" y="12"/>
                  <a:pt x="543" y="12"/>
                  <a:pt x="538" y="13"/>
                </a:cubicBezTo>
                <a:cubicBezTo>
                  <a:pt x="539" y="12"/>
                  <a:pt x="539" y="11"/>
                  <a:pt x="540" y="10"/>
                </a:cubicBezTo>
                <a:cubicBezTo>
                  <a:pt x="542" y="10"/>
                  <a:pt x="543" y="10"/>
                  <a:pt x="544" y="10"/>
                </a:cubicBezTo>
                <a:cubicBezTo>
                  <a:pt x="544" y="9"/>
                  <a:pt x="544" y="9"/>
                  <a:pt x="544" y="9"/>
                </a:cubicBezTo>
                <a:cubicBezTo>
                  <a:pt x="543" y="9"/>
                  <a:pt x="542" y="9"/>
                  <a:pt x="541" y="10"/>
                </a:cubicBezTo>
                <a:cubicBezTo>
                  <a:pt x="544" y="7"/>
                  <a:pt x="549" y="5"/>
                  <a:pt x="559" y="5"/>
                </a:cubicBezTo>
                <a:cubicBezTo>
                  <a:pt x="565" y="8"/>
                  <a:pt x="572" y="5"/>
                  <a:pt x="581" y="7"/>
                </a:cubicBezTo>
                <a:cubicBezTo>
                  <a:pt x="581" y="6"/>
                  <a:pt x="582" y="5"/>
                  <a:pt x="585" y="4"/>
                </a:cubicBezTo>
                <a:cubicBezTo>
                  <a:pt x="588" y="6"/>
                  <a:pt x="598" y="7"/>
                  <a:pt x="600" y="4"/>
                </a:cubicBezTo>
                <a:cubicBezTo>
                  <a:pt x="595" y="3"/>
                  <a:pt x="593" y="1"/>
                  <a:pt x="587" y="0"/>
                </a:cubicBezTo>
                <a:cubicBezTo>
                  <a:pt x="582" y="0"/>
                  <a:pt x="589" y="4"/>
                  <a:pt x="583" y="3"/>
                </a:cubicBezTo>
                <a:cubicBezTo>
                  <a:pt x="575" y="3"/>
                  <a:pt x="567" y="3"/>
                  <a:pt x="558" y="3"/>
                </a:cubicBezTo>
                <a:cubicBezTo>
                  <a:pt x="550" y="4"/>
                  <a:pt x="541" y="5"/>
                  <a:pt x="534" y="6"/>
                </a:cubicBezTo>
                <a:cubicBezTo>
                  <a:pt x="536" y="8"/>
                  <a:pt x="537" y="8"/>
                  <a:pt x="538" y="10"/>
                </a:cubicBezTo>
                <a:cubicBezTo>
                  <a:pt x="537" y="10"/>
                  <a:pt x="537" y="10"/>
                  <a:pt x="536" y="10"/>
                </a:cubicBezTo>
                <a:cubicBezTo>
                  <a:pt x="536" y="10"/>
                  <a:pt x="536" y="10"/>
                  <a:pt x="536" y="10"/>
                </a:cubicBezTo>
                <a:cubicBezTo>
                  <a:pt x="531" y="11"/>
                  <a:pt x="526" y="9"/>
                  <a:pt x="524" y="11"/>
                </a:cubicBezTo>
                <a:cubicBezTo>
                  <a:pt x="527" y="11"/>
                  <a:pt x="529" y="11"/>
                  <a:pt x="531" y="12"/>
                </a:cubicBezTo>
                <a:cubicBezTo>
                  <a:pt x="532" y="12"/>
                  <a:pt x="533" y="13"/>
                  <a:pt x="534" y="13"/>
                </a:cubicBezTo>
                <a:cubicBezTo>
                  <a:pt x="531" y="13"/>
                  <a:pt x="528" y="13"/>
                  <a:pt x="525" y="14"/>
                </a:cubicBezTo>
                <a:cubicBezTo>
                  <a:pt x="522" y="14"/>
                  <a:pt x="520" y="14"/>
                  <a:pt x="518" y="14"/>
                </a:cubicBezTo>
                <a:cubicBezTo>
                  <a:pt x="516" y="13"/>
                  <a:pt x="517" y="9"/>
                  <a:pt x="515" y="8"/>
                </a:cubicBezTo>
                <a:cubicBezTo>
                  <a:pt x="519" y="9"/>
                  <a:pt x="530" y="8"/>
                  <a:pt x="532" y="6"/>
                </a:cubicBezTo>
                <a:cubicBezTo>
                  <a:pt x="527" y="6"/>
                  <a:pt x="524" y="6"/>
                  <a:pt x="520" y="6"/>
                </a:cubicBezTo>
                <a:cubicBezTo>
                  <a:pt x="517" y="7"/>
                  <a:pt x="514" y="7"/>
                  <a:pt x="512" y="7"/>
                </a:cubicBezTo>
                <a:cubicBezTo>
                  <a:pt x="509" y="8"/>
                  <a:pt x="506" y="9"/>
                  <a:pt x="503" y="9"/>
                </a:cubicBezTo>
                <a:cubicBezTo>
                  <a:pt x="500" y="10"/>
                  <a:pt x="497" y="11"/>
                  <a:pt x="493" y="12"/>
                </a:cubicBezTo>
                <a:cubicBezTo>
                  <a:pt x="493" y="11"/>
                  <a:pt x="493" y="10"/>
                  <a:pt x="495" y="9"/>
                </a:cubicBezTo>
                <a:cubicBezTo>
                  <a:pt x="491" y="11"/>
                  <a:pt x="484" y="14"/>
                  <a:pt x="479" y="13"/>
                </a:cubicBezTo>
                <a:cubicBezTo>
                  <a:pt x="478" y="14"/>
                  <a:pt x="477" y="15"/>
                  <a:pt x="475" y="16"/>
                </a:cubicBezTo>
                <a:cubicBezTo>
                  <a:pt x="473" y="15"/>
                  <a:pt x="469" y="15"/>
                  <a:pt x="465" y="16"/>
                </a:cubicBezTo>
                <a:cubicBezTo>
                  <a:pt x="461" y="17"/>
                  <a:pt x="456" y="19"/>
                  <a:pt x="452" y="20"/>
                </a:cubicBezTo>
                <a:cubicBezTo>
                  <a:pt x="452" y="20"/>
                  <a:pt x="451" y="20"/>
                  <a:pt x="451" y="20"/>
                </a:cubicBezTo>
                <a:cubicBezTo>
                  <a:pt x="448" y="20"/>
                  <a:pt x="445" y="21"/>
                  <a:pt x="443" y="20"/>
                </a:cubicBezTo>
                <a:cubicBezTo>
                  <a:pt x="443" y="20"/>
                  <a:pt x="452" y="18"/>
                  <a:pt x="448" y="19"/>
                </a:cubicBezTo>
                <a:cubicBezTo>
                  <a:pt x="445" y="20"/>
                  <a:pt x="442" y="21"/>
                  <a:pt x="439" y="21"/>
                </a:cubicBezTo>
                <a:cubicBezTo>
                  <a:pt x="439" y="21"/>
                  <a:pt x="439" y="20"/>
                  <a:pt x="440" y="20"/>
                </a:cubicBezTo>
                <a:cubicBezTo>
                  <a:pt x="437" y="21"/>
                  <a:pt x="435" y="21"/>
                  <a:pt x="432" y="22"/>
                </a:cubicBezTo>
                <a:cubicBezTo>
                  <a:pt x="432" y="23"/>
                  <a:pt x="432" y="23"/>
                  <a:pt x="433" y="23"/>
                </a:cubicBezTo>
                <a:cubicBezTo>
                  <a:pt x="431" y="24"/>
                  <a:pt x="430" y="24"/>
                  <a:pt x="427" y="25"/>
                </a:cubicBezTo>
                <a:cubicBezTo>
                  <a:pt x="428" y="25"/>
                  <a:pt x="433" y="23"/>
                  <a:pt x="433" y="24"/>
                </a:cubicBezTo>
                <a:cubicBezTo>
                  <a:pt x="430" y="25"/>
                  <a:pt x="427" y="26"/>
                  <a:pt x="425" y="26"/>
                </a:cubicBezTo>
                <a:cubicBezTo>
                  <a:pt x="424" y="26"/>
                  <a:pt x="424" y="26"/>
                  <a:pt x="423" y="26"/>
                </a:cubicBezTo>
                <a:cubicBezTo>
                  <a:pt x="425" y="25"/>
                  <a:pt x="420" y="26"/>
                  <a:pt x="420" y="27"/>
                </a:cubicBezTo>
                <a:cubicBezTo>
                  <a:pt x="421" y="26"/>
                  <a:pt x="421" y="26"/>
                  <a:pt x="421" y="27"/>
                </a:cubicBezTo>
                <a:cubicBezTo>
                  <a:pt x="419" y="27"/>
                  <a:pt x="417" y="28"/>
                  <a:pt x="414" y="29"/>
                </a:cubicBezTo>
                <a:cubicBezTo>
                  <a:pt x="414" y="29"/>
                  <a:pt x="414" y="29"/>
                  <a:pt x="414" y="29"/>
                </a:cubicBezTo>
                <a:cubicBezTo>
                  <a:pt x="414" y="29"/>
                  <a:pt x="413" y="29"/>
                  <a:pt x="413" y="30"/>
                </a:cubicBezTo>
                <a:cubicBezTo>
                  <a:pt x="412" y="29"/>
                  <a:pt x="412" y="29"/>
                  <a:pt x="411" y="29"/>
                </a:cubicBezTo>
                <a:cubicBezTo>
                  <a:pt x="407" y="30"/>
                  <a:pt x="405" y="31"/>
                  <a:pt x="403" y="32"/>
                </a:cubicBezTo>
                <a:cubicBezTo>
                  <a:pt x="398" y="33"/>
                  <a:pt x="394" y="35"/>
                  <a:pt x="390" y="36"/>
                </a:cubicBezTo>
                <a:cubicBezTo>
                  <a:pt x="385" y="38"/>
                  <a:pt x="381" y="40"/>
                  <a:pt x="376" y="42"/>
                </a:cubicBezTo>
                <a:cubicBezTo>
                  <a:pt x="374" y="43"/>
                  <a:pt x="372" y="44"/>
                  <a:pt x="370" y="45"/>
                </a:cubicBezTo>
                <a:cubicBezTo>
                  <a:pt x="370" y="44"/>
                  <a:pt x="370" y="44"/>
                  <a:pt x="367" y="45"/>
                </a:cubicBezTo>
                <a:cubicBezTo>
                  <a:pt x="368" y="45"/>
                  <a:pt x="368" y="45"/>
                  <a:pt x="368" y="46"/>
                </a:cubicBezTo>
                <a:cubicBezTo>
                  <a:pt x="366" y="46"/>
                  <a:pt x="365" y="47"/>
                  <a:pt x="363" y="48"/>
                </a:cubicBezTo>
                <a:cubicBezTo>
                  <a:pt x="363" y="48"/>
                  <a:pt x="362" y="48"/>
                  <a:pt x="362" y="48"/>
                </a:cubicBezTo>
                <a:cubicBezTo>
                  <a:pt x="362" y="48"/>
                  <a:pt x="362" y="48"/>
                  <a:pt x="362" y="48"/>
                </a:cubicBezTo>
                <a:cubicBezTo>
                  <a:pt x="360" y="49"/>
                  <a:pt x="358" y="50"/>
                  <a:pt x="357" y="51"/>
                </a:cubicBezTo>
                <a:cubicBezTo>
                  <a:pt x="355" y="51"/>
                  <a:pt x="353" y="52"/>
                  <a:pt x="351" y="53"/>
                </a:cubicBezTo>
                <a:cubicBezTo>
                  <a:pt x="349" y="55"/>
                  <a:pt x="343" y="57"/>
                  <a:pt x="343" y="57"/>
                </a:cubicBezTo>
                <a:cubicBezTo>
                  <a:pt x="343" y="58"/>
                  <a:pt x="343" y="58"/>
                  <a:pt x="343" y="58"/>
                </a:cubicBezTo>
                <a:cubicBezTo>
                  <a:pt x="343" y="58"/>
                  <a:pt x="342" y="58"/>
                  <a:pt x="342" y="58"/>
                </a:cubicBezTo>
                <a:cubicBezTo>
                  <a:pt x="339" y="59"/>
                  <a:pt x="339" y="56"/>
                  <a:pt x="335" y="58"/>
                </a:cubicBezTo>
                <a:cubicBezTo>
                  <a:pt x="337" y="60"/>
                  <a:pt x="334" y="62"/>
                  <a:pt x="330" y="64"/>
                </a:cubicBezTo>
                <a:cubicBezTo>
                  <a:pt x="330" y="65"/>
                  <a:pt x="329" y="65"/>
                  <a:pt x="328" y="65"/>
                </a:cubicBezTo>
                <a:cubicBezTo>
                  <a:pt x="325" y="67"/>
                  <a:pt x="322" y="68"/>
                  <a:pt x="320" y="70"/>
                </a:cubicBezTo>
                <a:cubicBezTo>
                  <a:pt x="318" y="70"/>
                  <a:pt x="317" y="71"/>
                  <a:pt x="316" y="72"/>
                </a:cubicBezTo>
                <a:cubicBezTo>
                  <a:pt x="316" y="71"/>
                  <a:pt x="315" y="71"/>
                  <a:pt x="312" y="73"/>
                </a:cubicBezTo>
                <a:cubicBezTo>
                  <a:pt x="312" y="73"/>
                  <a:pt x="312" y="74"/>
                  <a:pt x="312" y="74"/>
                </a:cubicBezTo>
                <a:cubicBezTo>
                  <a:pt x="312" y="74"/>
                  <a:pt x="311" y="74"/>
                  <a:pt x="311" y="74"/>
                </a:cubicBezTo>
                <a:cubicBezTo>
                  <a:pt x="311" y="74"/>
                  <a:pt x="312" y="74"/>
                  <a:pt x="312" y="73"/>
                </a:cubicBezTo>
                <a:cubicBezTo>
                  <a:pt x="309" y="75"/>
                  <a:pt x="306" y="77"/>
                  <a:pt x="304" y="77"/>
                </a:cubicBezTo>
                <a:cubicBezTo>
                  <a:pt x="307" y="75"/>
                  <a:pt x="309" y="73"/>
                  <a:pt x="311" y="72"/>
                </a:cubicBezTo>
                <a:cubicBezTo>
                  <a:pt x="308" y="74"/>
                  <a:pt x="304" y="76"/>
                  <a:pt x="301" y="78"/>
                </a:cubicBezTo>
                <a:cubicBezTo>
                  <a:pt x="301" y="78"/>
                  <a:pt x="301" y="78"/>
                  <a:pt x="301" y="78"/>
                </a:cubicBezTo>
                <a:cubicBezTo>
                  <a:pt x="301" y="78"/>
                  <a:pt x="301" y="78"/>
                  <a:pt x="301" y="78"/>
                </a:cubicBezTo>
                <a:cubicBezTo>
                  <a:pt x="299" y="79"/>
                  <a:pt x="298" y="81"/>
                  <a:pt x="297" y="81"/>
                </a:cubicBezTo>
                <a:cubicBezTo>
                  <a:pt x="299" y="81"/>
                  <a:pt x="300" y="80"/>
                  <a:pt x="301" y="79"/>
                </a:cubicBezTo>
                <a:cubicBezTo>
                  <a:pt x="301" y="79"/>
                  <a:pt x="301" y="79"/>
                  <a:pt x="301" y="79"/>
                </a:cubicBezTo>
                <a:cubicBezTo>
                  <a:pt x="300" y="80"/>
                  <a:pt x="299" y="81"/>
                  <a:pt x="298" y="81"/>
                </a:cubicBezTo>
                <a:cubicBezTo>
                  <a:pt x="296" y="81"/>
                  <a:pt x="293" y="81"/>
                  <a:pt x="289" y="82"/>
                </a:cubicBezTo>
                <a:cubicBezTo>
                  <a:pt x="286" y="83"/>
                  <a:pt x="281" y="85"/>
                  <a:pt x="276" y="89"/>
                </a:cubicBezTo>
                <a:cubicBezTo>
                  <a:pt x="272" y="93"/>
                  <a:pt x="280" y="89"/>
                  <a:pt x="276" y="93"/>
                </a:cubicBezTo>
                <a:cubicBezTo>
                  <a:pt x="273" y="93"/>
                  <a:pt x="269" y="95"/>
                  <a:pt x="266" y="97"/>
                </a:cubicBezTo>
                <a:cubicBezTo>
                  <a:pt x="263" y="99"/>
                  <a:pt x="261" y="101"/>
                  <a:pt x="264" y="101"/>
                </a:cubicBezTo>
                <a:cubicBezTo>
                  <a:pt x="258" y="105"/>
                  <a:pt x="258" y="101"/>
                  <a:pt x="250" y="107"/>
                </a:cubicBezTo>
                <a:cubicBezTo>
                  <a:pt x="250" y="110"/>
                  <a:pt x="256" y="105"/>
                  <a:pt x="257" y="106"/>
                </a:cubicBezTo>
                <a:cubicBezTo>
                  <a:pt x="253" y="108"/>
                  <a:pt x="250" y="111"/>
                  <a:pt x="247" y="113"/>
                </a:cubicBezTo>
                <a:cubicBezTo>
                  <a:pt x="245" y="115"/>
                  <a:pt x="243" y="116"/>
                  <a:pt x="242" y="118"/>
                </a:cubicBezTo>
                <a:cubicBezTo>
                  <a:pt x="242" y="118"/>
                  <a:pt x="242" y="118"/>
                  <a:pt x="242" y="118"/>
                </a:cubicBezTo>
                <a:cubicBezTo>
                  <a:pt x="242" y="118"/>
                  <a:pt x="242" y="118"/>
                  <a:pt x="242" y="118"/>
                </a:cubicBezTo>
                <a:cubicBezTo>
                  <a:pt x="242" y="118"/>
                  <a:pt x="242" y="118"/>
                  <a:pt x="242" y="119"/>
                </a:cubicBezTo>
                <a:cubicBezTo>
                  <a:pt x="241" y="119"/>
                  <a:pt x="239" y="120"/>
                  <a:pt x="239" y="119"/>
                </a:cubicBezTo>
                <a:cubicBezTo>
                  <a:pt x="237" y="121"/>
                  <a:pt x="235" y="123"/>
                  <a:pt x="233" y="125"/>
                </a:cubicBezTo>
                <a:cubicBezTo>
                  <a:pt x="233" y="125"/>
                  <a:pt x="232" y="125"/>
                  <a:pt x="232" y="124"/>
                </a:cubicBezTo>
                <a:cubicBezTo>
                  <a:pt x="234" y="123"/>
                  <a:pt x="237" y="122"/>
                  <a:pt x="237" y="120"/>
                </a:cubicBezTo>
                <a:cubicBezTo>
                  <a:pt x="232" y="121"/>
                  <a:pt x="227" y="126"/>
                  <a:pt x="222" y="131"/>
                </a:cubicBezTo>
                <a:cubicBezTo>
                  <a:pt x="222" y="128"/>
                  <a:pt x="217" y="133"/>
                  <a:pt x="215" y="135"/>
                </a:cubicBezTo>
                <a:cubicBezTo>
                  <a:pt x="217" y="131"/>
                  <a:pt x="212" y="134"/>
                  <a:pt x="212" y="132"/>
                </a:cubicBezTo>
                <a:cubicBezTo>
                  <a:pt x="209" y="135"/>
                  <a:pt x="207" y="137"/>
                  <a:pt x="206" y="139"/>
                </a:cubicBezTo>
                <a:cubicBezTo>
                  <a:pt x="213" y="133"/>
                  <a:pt x="209" y="142"/>
                  <a:pt x="206" y="144"/>
                </a:cubicBezTo>
                <a:cubicBezTo>
                  <a:pt x="202" y="145"/>
                  <a:pt x="205" y="143"/>
                  <a:pt x="202" y="143"/>
                </a:cubicBezTo>
                <a:cubicBezTo>
                  <a:pt x="196" y="147"/>
                  <a:pt x="200" y="147"/>
                  <a:pt x="197" y="150"/>
                </a:cubicBezTo>
                <a:cubicBezTo>
                  <a:pt x="195" y="149"/>
                  <a:pt x="192" y="155"/>
                  <a:pt x="191" y="156"/>
                </a:cubicBezTo>
                <a:cubicBezTo>
                  <a:pt x="191" y="155"/>
                  <a:pt x="193" y="152"/>
                  <a:pt x="192" y="151"/>
                </a:cubicBezTo>
                <a:cubicBezTo>
                  <a:pt x="188" y="157"/>
                  <a:pt x="186" y="156"/>
                  <a:pt x="181" y="161"/>
                </a:cubicBezTo>
                <a:cubicBezTo>
                  <a:pt x="182" y="162"/>
                  <a:pt x="185" y="160"/>
                  <a:pt x="183" y="162"/>
                </a:cubicBezTo>
                <a:cubicBezTo>
                  <a:pt x="179" y="166"/>
                  <a:pt x="178" y="167"/>
                  <a:pt x="172" y="170"/>
                </a:cubicBezTo>
                <a:cubicBezTo>
                  <a:pt x="171" y="173"/>
                  <a:pt x="175" y="171"/>
                  <a:pt x="178" y="170"/>
                </a:cubicBezTo>
                <a:cubicBezTo>
                  <a:pt x="174" y="174"/>
                  <a:pt x="171" y="177"/>
                  <a:pt x="167" y="181"/>
                </a:cubicBezTo>
                <a:cubicBezTo>
                  <a:pt x="166" y="181"/>
                  <a:pt x="166" y="181"/>
                  <a:pt x="166" y="180"/>
                </a:cubicBezTo>
                <a:cubicBezTo>
                  <a:pt x="164" y="182"/>
                  <a:pt x="162" y="184"/>
                  <a:pt x="161" y="185"/>
                </a:cubicBezTo>
                <a:cubicBezTo>
                  <a:pt x="160" y="187"/>
                  <a:pt x="158" y="188"/>
                  <a:pt x="157" y="189"/>
                </a:cubicBezTo>
                <a:cubicBezTo>
                  <a:pt x="155" y="191"/>
                  <a:pt x="154" y="191"/>
                  <a:pt x="155" y="188"/>
                </a:cubicBezTo>
                <a:cubicBezTo>
                  <a:pt x="150" y="194"/>
                  <a:pt x="146" y="200"/>
                  <a:pt x="141" y="206"/>
                </a:cubicBezTo>
                <a:cubicBezTo>
                  <a:pt x="140" y="206"/>
                  <a:pt x="138" y="209"/>
                  <a:pt x="137" y="211"/>
                </a:cubicBezTo>
                <a:cubicBezTo>
                  <a:pt x="131" y="217"/>
                  <a:pt x="126" y="223"/>
                  <a:pt x="119" y="229"/>
                </a:cubicBezTo>
                <a:cubicBezTo>
                  <a:pt x="122" y="231"/>
                  <a:pt x="122" y="231"/>
                  <a:pt x="122" y="231"/>
                </a:cubicBezTo>
                <a:cubicBezTo>
                  <a:pt x="120" y="234"/>
                  <a:pt x="120" y="236"/>
                  <a:pt x="119" y="236"/>
                </a:cubicBezTo>
                <a:cubicBezTo>
                  <a:pt x="121" y="231"/>
                  <a:pt x="119" y="229"/>
                  <a:pt x="113" y="237"/>
                </a:cubicBezTo>
                <a:cubicBezTo>
                  <a:pt x="111" y="242"/>
                  <a:pt x="117" y="235"/>
                  <a:pt x="114" y="241"/>
                </a:cubicBezTo>
                <a:cubicBezTo>
                  <a:pt x="111" y="243"/>
                  <a:pt x="108" y="246"/>
                  <a:pt x="106" y="249"/>
                </a:cubicBezTo>
                <a:cubicBezTo>
                  <a:pt x="103" y="253"/>
                  <a:pt x="101" y="257"/>
                  <a:pt x="98" y="261"/>
                </a:cubicBezTo>
                <a:cubicBezTo>
                  <a:pt x="97" y="263"/>
                  <a:pt x="96" y="265"/>
                  <a:pt x="94" y="267"/>
                </a:cubicBezTo>
                <a:cubicBezTo>
                  <a:pt x="93" y="269"/>
                  <a:pt x="92" y="272"/>
                  <a:pt x="91" y="274"/>
                </a:cubicBezTo>
                <a:cubicBezTo>
                  <a:pt x="88" y="278"/>
                  <a:pt x="85" y="283"/>
                  <a:pt x="82" y="287"/>
                </a:cubicBezTo>
                <a:cubicBezTo>
                  <a:pt x="82" y="290"/>
                  <a:pt x="87" y="283"/>
                  <a:pt x="85" y="289"/>
                </a:cubicBezTo>
                <a:cubicBezTo>
                  <a:pt x="83" y="291"/>
                  <a:pt x="81" y="292"/>
                  <a:pt x="79" y="294"/>
                </a:cubicBezTo>
                <a:cubicBezTo>
                  <a:pt x="78" y="296"/>
                  <a:pt x="76" y="299"/>
                  <a:pt x="74" y="302"/>
                </a:cubicBezTo>
                <a:cubicBezTo>
                  <a:pt x="75" y="302"/>
                  <a:pt x="76" y="303"/>
                  <a:pt x="76" y="304"/>
                </a:cubicBezTo>
                <a:cubicBezTo>
                  <a:pt x="74" y="307"/>
                  <a:pt x="73" y="310"/>
                  <a:pt x="72" y="312"/>
                </a:cubicBezTo>
                <a:cubicBezTo>
                  <a:pt x="71" y="313"/>
                  <a:pt x="71" y="313"/>
                  <a:pt x="70" y="312"/>
                </a:cubicBezTo>
                <a:cubicBezTo>
                  <a:pt x="72" y="309"/>
                  <a:pt x="72" y="307"/>
                  <a:pt x="72" y="306"/>
                </a:cubicBezTo>
                <a:cubicBezTo>
                  <a:pt x="71" y="307"/>
                  <a:pt x="70" y="308"/>
                  <a:pt x="70" y="307"/>
                </a:cubicBezTo>
                <a:cubicBezTo>
                  <a:pt x="68" y="313"/>
                  <a:pt x="64" y="322"/>
                  <a:pt x="61" y="319"/>
                </a:cubicBezTo>
                <a:cubicBezTo>
                  <a:pt x="55" y="330"/>
                  <a:pt x="60" y="324"/>
                  <a:pt x="60" y="328"/>
                </a:cubicBezTo>
                <a:cubicBezTo>
                  <a:pt x="54" y="333"/>
                  <a:pt x="51" y="343"/>
                  <a:pt x="47" y="355"/>
                </a:cubicBezTo>
                <a:cubicBezTo>
                  <a:pt x="48" y="356"/>
                  <a:pt x="50" y="355"/>
                  <a:pt x="49" y="358"/>
                </a:cubicBezTo>
                <a:cubicBezTo>
                  <a:pt x="46" y="359"/>
                  <a:pt x="48" y="363"/>
                  <a:pt x="45" y="368"/>
                </a:cubicBezTo>
                <a:cubicBezTo>
                  <a:pt x="41" y="370"/>
                  <a:pt x="43" y="365"/>
                  <a:pt x="47" y="357"/>
                </a:cubicBezTo>
                <a:cubicBezTo>
                  <a:pt x="42" y="359"/>
                  <a:pt x="41" y="371"/>
                  <a:pt x="40" y="377"/>
                </a:cubicBezTo>
                <a:cubicBezTo>
                  <a:pt x="38" y="383"/>
                  <a:pt x="35" y="389"/>
                  <a:pt x="32" y="396"/>
                </a:cubicBezTo>
                <a:cubicBezTo>
                  <a:pt x="29" y="402"/>
                  <a:pt x="27" y="408"/>
                  <a:pt x="27" y="415"/>
                </a:cubicBezTo>
                <a:cubicBezTo>
                  <a:pt x="28" y="413"/>
                  <a:pt x="31" y="409"/>
                  <a:pt x="30" y="413"/>
                </a:cubicBezTo>
                <a:cubicBezTo>
                  <a:pt x="29" y="415"/>
                  <a:pt x="27" y="417"/>
                  <a:pt x="26" y="420"/>
                </a:cubicBezTo>
                <a:cubicBezTo>
                  <a:pt x="25" y="422"/>
                  <a:pt x="23" y="425"/>
                  <a:pt x="22" y="428"/>
                </a:cubicBezTo>
                <a:cubicBezTo>
                  <a:pt x="21" y="434"/>
                  <a:pt x="19" y="441"/>
                  <a:pt x="19" y="446"/>
                </a:cubicBezTo>
                <a:cubicBezTo>
                  <a:pt x="18" y="447"/>
                  <a:pt x="17" y="450"/>
                  <a:pt x="16" y="452"/>
                </a:cubicBezTo>
                <a:cubicBezTo>
                  <a:pt x="16" y="454"/>
                  <a:pt x="15" y="457"/>
                  <a:pt x="15" y="459"/>
                </a:cubicBezTo>
                <a:cubicBezTo>
                  <a:pt x="14" y="465"/>
                  <a:pt x="14" y="471"/>
                  <a:pt x="13" y="477"/>
                </a:cubicBezTo>
                <a:cubicBezTo>
                  <a:pt x="13" y="477"/>
                  <a:pt x="12" y="476"/>
                  <a:pt x="11" y="476"/>
                </a:cubicBezTo>
                <a:cubicBezTo>
                  <a:pt x="10" y="480"/>
                  <a:pt x="10" y="483"/>
                  <a:pt x="10" y="486"/>
                </a:cubicBezTo>
                <a:cubicBezTo>
                  <a:pt x="10" y="489"/>
                  <a:pt x="10" y="492"/>
                  <a:pt x="11" y="495"/>
                </a:cubicBezTo>
                <a:cubicBezTo>
                  <a:pt x="9" y="498"/>
                  <a:pt x="8" y="502"/>
                  <a:pt x="8" y="505"/>
                </a:cubicBezTo>
                <a:cubicBezTo>
                  <a:pt x="8" y="507"/>
                  <a:pt x="8" y="509"/>
                  <a:pt x="8" y="511"/>
                </a:cubicBezTo>
                <a:cubicBezTo>
                  <a:pt x="8" y="512"/>
                  <a:pt x="8" y="514"/>
                  <a:pt x="8" y="516"/>
                </a:cubicBezTo>
                <a:cubicBezTo>
                  <a:pt x="5" y="516"/>
                  <a:pt x="5" y="516"/>
                  <a:pt x="5" y="516"/>
                </a:cubicBezTo>
                <a:cubicBezTo>
                  <a:pt x="2" y="538"/>
                  <a:pt x="3" y="557"/>
                  <a:pt x="3" y="577"/>
                </a:cubicBezTo>
                <a:cubicBezTo>
                  <a:pt x="3" y="583"/>
                  <a:pt x="2" y="588"/>
                  <a:pt x="1" y="592"/>
                </a:cubicBezTo>
                <a:cubicBezTo>
                  <a:pt x="1" y="597"/>
                  <a:pt x="0" y="601"/>
                  <a:pt x="0" y="605"/>
                </a:cubicBezTo>
                <a:cubicBezTo>
                  <a:pt x="0" y="607"/>
                  <a:pt x="5" y="616"/>
                  <a:pt x="2" y="618"/>
                </a:cubicBezTo>
                <a:cubicBezTo>
                  <a:pt x="3" y="620"/>
                  <a:pt x="4" y="611"/>
                  <a:pt x="5" y="618"/>
                </a:cubicBezTo>
                <a:cubicBezTo>
                  <a:pt x="5" y="629"/>
                  <a:pt x="6" y="637"/>
                  <a:pt x="6" y="645"/>
                </a:cubicBezTo>
                <a:cubicBezTo>
                  <a:pt x="7" y="654"/>
                  <a:pt x="8" y="662"/>
                  <a:pt x="10" y="673"/>
                </a:cubicBezTo>
                <a:cubicBezTo>
                  <a:pt x="11" y="673"/>
                  <a:pt x="12" y="671"/>
                  <a:pt x="13" y="674"/>
                </a:cubicBezTo>
                <a:cubicBezTo>
                  <a:pt x="12" y="675"/>
                  <a:pt x="12" y="678"/>
                  <a:pt x="11" y="677"/>
                </a:cubicBezTo>
                <a:cubicBezTo>
                  <a:pt x="11" y="682"/>
                  <a:pt x="12" y="687"/>
                  <a:pt x="13" y="691"/>
                </a:cubicBezTo>
                <a:cubicBezTo>
                  <a:pt x="13" y="693"/>
                  <a:pt x="14" y="695"/>
                  <a:pt x="15" y="696"/>
                </a:cubicBezTo>
                <a:cubicBezTo>
                  <a:pt x="15" y="698"/>
                  <a:pt x="16" y="700"/>
                  <a:pt x="16" y="702"/>
                </a:cubicBezTo>
                <a:cubicBezTo>
                  <a:pt x="18" y="709"/>
                  <a:pt x="20" y="714"/>
                  <a:pt x="20" y="721"/>
                </a:cubicBezTo>
                <a:cubicBezTo>
                  <a:pt x="23" y="726"/>
                  <a:pt x="22" y="716"/>
                  <a:pt x="25" y="722"/>
                </a:cubicBezTo>
                <a:cubicBezTo>
                  <a:pt x="24" y="726"/>
                  <a:pt x="22" y="723"/>
                  <a:pt x="20" y="723"/>
                </a:cubicBezTo>
                <a:cubicBezTo>
                  <a:pt x="21" y="733"/>
                  <a:pt x="24" y="726"/>
                  <a:pt x="25" y="730"/>
                </a:cubicBezTo>
                <a:cubicBezTo>
                  <a:pt x="26" y="733"/>
                  <a:pt x="27" y="736"/>
                  <a:pt x="28" y="738"/>
                </a:cubicBezTo>
                <a:cubicBezTo>
                  <a:pt x="25" y="737"/>
                  <a:pt x="26" y="742"/>
                  <a:pt x="27" y="747"/>
                </a:cubicBezTo>
                <a:cubicBezTo>
                  <a:pt x="29" y="751"/>
                  <a:pt x="31" y="755"/>
                  <a:pt x="31" y="751"/>
                </a:cubicBezTo>
                <a:cubicBezTo>
                  <a:pt x="30" y="751"/>
                  <a:pt x="29" y="749"/>
                  <a:pt x="29" y="746"/>
                </a:cubicBezTo>
                <a:cubicBezTo>
                  <a:pt x="28" y="744"/>
                  <a:pt x="28" y="742"/>
                  <a:pt x="29" y="742"/>
                </a:cubicBezTo>
                <a:cubicBezTo>
                  <a:pt x="31" y="746"/>
                  <a:pt x="37" y="763"/>
                  <a:pt x="31" y="755"/>
                </a:cubicBezTo>
                <a:cubicBezTo>
                  <a:pt x="33" y="759"/>
                  <a:pt x="35" y="763"/>
                  <a:pt x="36" y="766"/>
                </a:cubicBezTo>
                <a:cubicBezTo>
                  <a:pt x="38" y="770"/>
                  <a:pt x="38" y="774"/>
                  <a:pt x="38" y="778"/>
                </a:cubicBezTo>
                <a:cubicBezTo>
                  <a:pt x="41" y="781"/>
                  <a:pt x="41" y="771"/>
                  <a:pt x="45" y="784"/>
                </a:cubicBezTo>
                <a:cubicBezTo>
                  <a:pt x="43" y="783"/>
                  <a:pt x="45" y="787"/>
                  <a:pt x="43" y="787"/>
                </a:cubicBezTo>
                <a:cubicBezTo>
                  <a:pt x="44" y="793"/>
                  <a:pt x="46" y="796"/>
                  <a:pt x="47" y="799"/>
                </a:cubicBezTo>
                <a:cubicBezTo>
                  <a:pt x="49" y="801"/>
                  <a:pt x="50" y="804"/>
                  <a:pt x="50" y="809"/>
                </a:cubicBezTo>
                <a:cubicBezTo>
                  <a:pt x="53" y="812"/>
                  <a:pt x="55" y="813"/>
                  <a:pt x="56" y="809"/>
                </a:cubicBezTo>
                <a:cubicBezTo>
                  <a:pt x="57" y="813"/>
                  <a:pt x="59" y="816"/>
                  <a:pt x="61" y="819"/>
                </a:cubicBezTo>
                <a:cubicBezTo>
                  <a:pt x="59" y="820"/>
                  <a:pt x="59" y="824"/>
                  <a:pt x="61" y="829"/>
                </a:cubicBezTo>
                <a:cubicBezTo>
                  <a:pt x="62" y="831"/>
                  <a:pt x="63" y="834"/>
                  <a:pt x="64" y="837"/>
                </a:cubicBezTo>
                <a:cubicBezTo>
                  <a:pt x="66" y="839"/>
                  <a:pt x="67" y="842"/>
                  <a:pt x="69" y="846"/>
                </a:cubicBezTo>
                <a:cubicBezTo>
                  <a:pt x="70" y="845"/>
                  <a:pt x="72" y="846"/>
                  <a:pt x="74" y="848"/>
                </a:cubicBezTo>
                <a:cubicBezTo>
                  <a:pt x="74" y="848"/>
                  <a:pt x="74" y="849"/>
                  <a:pt x="75" y="851"/>
                </a:cubicBezTo>
                <a:cubicBezTo>
                  <a:pt x="75" y="853"/>
                  <a:pt x="76" y="855"/>
                  <a:pt x="77" y="857"/>
                </a:cubicBezTo>
                <a:cubicBezTo>
                  <a:pt x="78" y="861"/>
                  <a:pt x="78" y="863"/>
                  <a:pt x="77" y="860"/>
                </a:cubicBezTo>
                <a:cubicBezTo>
                  <a:pt x="78" y="863"/>
                  <a:pt x="81" y="868"/>
                  <a:pt x="83" y="872"/>
                </a:cubicBezTo>
                <a:cubicBezTo>
                  <a:pt x="86" y="876"/>
                  <a:pt x="88" y="881"/>
                  <a:pt x="91" y="885"/>
                </a:cubicBezTo>
                <a:cubicBezTo>
                  <a:pt x="97" y="892"/>
                  <a:pt x="102" y="898"/>
                  <a:pt x="104" y="899"/>
                </a:cubicBezTo>
                <a:cubicBezTo>
                  <a:pt x="102" y="904"/>
                  <a:pt x="112" y="912"/>
                  <a:pt x="116" y="921"/>
                </a:cubicBezTo>
                <a:cubicBezTo>
                  <a:pt x="119" y="923"/>
                  <a:pt x="120" y="923"/>
                  <a:pt x="123" y="925"/>
                </a:cubicBezTo>
                <a:cubicBezTo>
                  <a:pt x="122" y="925"/>
                  <a:pt x="121" y="926"/>
                  <a:pt x="122" y="928"/>
                </a:cubicBezTo>
                <a:cubicBezTo>
                  <a:pt x="126" y="926"/>
                  <a:pt x="126" y="933"/>
                  <a:pt x="129" y="936"/>
                </a:cubicBezTo>
                <a:cubicBezTo>
                  <a:pt x="134" y="941"/>
                  <a:pt x="131" y="933"/>
                  <a:pt x="136" y="938"/>
                </a:cubicBezTo>
                <a:cubicBezTo>
                  <a:pt x="139" y="942"/>
                  <a:pt x="135" y="942"/>
                  <a:pt x="139" y="947"/>
                </a:cubicBezTo>
                <a:cubicBezTo>
                  <a:pt x="141" y="948"/>
                  <a:pt x="137" y="941"/>
                  <a:pt x="141" y="945"/>
                </a:cubicBezTo>
                <a:cubicBezTo>
                  <a:pt x="142" y="946"/>
                  <a:pt x="143" y="947"/>
                  <a:pt x="144" y="948"/>
                </a:cubicBezTo>
                <a:cubicBezTo>
                  <a:pt x="143" y="950"/>
                  <a:pt x="142" y="950"/>
                  <a:pt x="140" y="949"/>
                </a:cubicBezTo>
                <a:cubicBezTo>
                  <a:pt x="143" y="952"/>
                  <a:pt x="145" y="955"/>
                  <a:pt x="148" y="957"/>
                </a:cubicBezTo>
                <a:cubicBezTo>
                  <a:pt x="151" y="960"/>
                  <a:pt x="153" y="962"/>
                  <a:pt x="155" y="964"/>
                </a:cubicBezTo>
                <a:cubicBezTo>
                  <a:pt x="160" y="969"/>
                  <a:pt x="164" y="973"/>
                  <a:pt x="169" y="977"/>
                </a:cubicBezTo>
                <a:cubicBezTo>
                  <a:pt x="173" y="978"/>
                  <a:pt x="164" y="972"/>
                  <a:pt x="166" y="971"/>
                </a:cubicBezTo>
                <a:cubicBezTo>
                  <a:pt x="171" y="978"/>
                  <a:pt x="177" y="984"/>
                  <a:pt x="182" y="989"/>
                </a:cubicBezTo>
                <a:cubicBezTo>
                  <a:pt x="188" y="995"/>
                  <a:pt x="194" y="1000"/>
                  <a:pt x="200" y="1005"/>
                </a:cubicBezTo>
                <a:cubicBezTo>
                  <a:pt x="205" y="1010"/>
                  <a:pt x="211" y="1014"/>
                  <a:pt x="216" y="1017"/>
                </a:cubicBezTo>
                <a:cubicBezTo>
                  <a:pt x="221" y="1021"/>
                  <a:pt x="226" y="1024"/>
                  <a:pt x="231" y="1025"/>
                </a:cubicBezTo>
                <a:cubicBezTo>
                  <a:pt x="234" y="1028"/>
                  <a:pt x="237" y="1031"/>
                  <a:pt x="240" y="1034"/>
                </a:cubicBezTo>
                <a:cubicBezTo>
                  <a:pt x="243" y="1037"/>
                  <a:pt x="246" y="1040"/>
                  <a:pt x="250" y="1042"/>
                </a:cubicBezTo>
                <a:cubicBezTo>
                  <a:pt x="251" y="1041"/>
                  <a:pt x="254" y="1042"/>
                  <a:pt x="257" y="1044"/>
                </a:cubicBezTo>
                <a:cubicBezTo>
                  <a:pt x="259" y="1044"/>
                  <a:pt x="261" y="1045"/>
                  <a:pt x="263" y="1047"/>
                </a:cubicBezTo>
                <a:cubicBezTo>
                  <a:pt x="265" y="1048"/>
                  <a:pt x="267" y="1049"/>
                  <a:pt x="269" y="1051"/>
                </a:cubicBezTo>
                <a:cubicBezTo>
                  <a:pt x="273" y="1053"/>
                  <a:pt x="278" y="1056"/>
                  <a:pt x="282" y="1058"/>
                </a:cubicBezTo>
                <a:cubicBezTo>
                  <a:pt x="286" y="1061"/>
                  <a:pt x="290" y="1062"/>
                  <a:pt x="292" y="1062"/>
                </a:cubicBezTo>
                <a:cubicBezTo>
                  <a:pt x="286" y="1057"/>
                  <a:pt x="278" y="1055"/>
                  <a:pt x="273" y="1049"/>
                </a:cubicBezTo>
                <a:cubicBezTo>
                  <a:pt x="280" y="1053"/>
                  <a:pt x="283" y="1054"/>
                  <a:pt x="282" y="1050"/>
                </a:cubicBezTo>
                <a:cubicBezTo>
                  <a:pt x="287" y="1056"/>
                  <a:pt x="291" y="1049"/>
                  <a:pt x="297" y="1057"/>
                </a:cubicBezTo>
                <a:cubicBezTo>
                  <a:pt x="299" y="1056"/>
                  <a:pt x="296" y="1054"/>
                  <a:pt x="298" y="1055"/>
                </a:cubicBezTo>
                <a:cubicBezTo>
                  <a:pt x="303" y="1058"/>
                  <a:pt x="306" y="1060"/>
                  <a:pt x="307" y="1062"/>
                </a:cubicBezTo>
                <a:cubicBezTo>
                  <a:pt x="299" y="1057"/>
                  <a:pt x="306" y="1063"/>
                  <a:pt x="305" y="1064"/>
                </a:cubicBezTo>
                <a:cubicBezTo>
                  <a:pt x="303" y="1063"/>
                  <a:pt x="300" y="1062"/>
                  <a:pt x="296" y="1059"/>
                </a:cubicBezTo>
                <a:cubicBezTo>
                  <a:pt x="295" y="1060"/>
                  <a:pt x="294" y="1062"/>
                  <a:pt x="296" y="1064"/>
                </a:cubicBezTo>
                <a:cubicBezTo>
                  <a:pt x="299" y="1066"/>
                  <a:pt x="303" y="1068"/>
                  <a:pt x="306" y="1070"/>
                </a:cubicBezTo>
                <a:cubicBezTo>
                  <a:pt x="309" y="1071"/>
                  <a:pt x="312" y="1072"/>
                  <a:pt x="314" y="1073"/>
                </a:cubicBezTo>
                <a:cubicBezTo>
                  <a:pt x="316" y="1070"/>
                  <a:pt x="316" y="1070"/>
                  <a:pt x="316" y="1070"/>
                </a:cubicBezTo>
                <a:cubicBezTo>
                  <a:pt x="327" y="1076"/>
                  <a:pt x="328" y="1072"/>
                  <a:pt x="336" y="1076"/>
                </a:cubicBezTo>
                <a:cubicBezTo>
                  <a:pt x="336" y="1071"/>
                  <a:pt x="341" y="1072"/>
                  <a:pt x="348" y="1075"/>
                </a:cubicBezTo>
                <a:cubicBezTo>
                  <a:pt x="352" y="1073"/>
                  <a:pt x="349" y="1069"/>
                  <a:pt x="357" y="1071"/>
                </a:cubicBezTo>
                <a:cubicBezTo>
                  <a:pt x="353" y="1069"/>
                  <a:pt x="356" y="1067"/>
                  <a:pt x="352" y="1065"/>
                </a:cubicBezTo>
                <a:cubicBezTo>
                  <a:pt x="351" y="1068"/>
                  <a:pt x="347" y="1061"/>
                  <a:pt x="347" y="1064"/>
                </a:cubicBezTo>
                <a:cubicBezTo>
                  <a:pt x="349" y="1065"/>
                  <a:pt x="350" y="1067"/>
                  <a:pt x="348" y="1066"/>
                </a:cubicBezTo>
                <a:cubicBezTo>
                  <a:pt x="347" y="1064"/>
                  <a:pt x="338" y="1061"/>
                  <a:pt x="338" y="1059"/>
                </a:cubicBezTo>
                <a:cubicBezTo>
                  <a:pt x="346" y="1061"/>
                  <a:pt x="349" y="1060"/>
                  <a:pt x="353" y="1059"/>
                </a:cubicBezTo>
                <a:cubicBezTo>
                  <a:pt x="355" y="1059"/>
                  <a:pt x="356" y="1058"/>
                  <a:pt x="359" y="1058"/>
                </a:cubicBezTo>
                <a:cubicBezTo>
                  <a:pt x="361" y="1058"/>
                  <a:pt x="364" y="1059"/>
                  <a:pt x="368" y="1060"/>
                </a:cubicBezTo>
                <a:cubicBezTo>
                  <a:pt x="369" y="1062"/>
                  <a:pt x="373" y="1063"/>
                  <a:pt x="374" y="1065"/>
                </a:cubicBezTo>
                <a:cubicBezTo>
                  <a:pt x="375" y="1067"/>
                  <a:pt x="370" y="1069"/>
                  <a:pt x="374" y="1071"/>
                </a:cubicBezTo>
                <a:cubicBezTo>
                  <a:pt x="376" y="1070"/>
                  <a:pt x="379" y="1070"/>
                  <a:pt x="381" y="1069"/>
                </a:cubicBezTo>
                <a:cubicBezTo>
                  <a:pt x="381" y="1071"/>
                  <a:pt x="391" y="1073"/>
                  <a:pt x="392" y="1075"/>
                </a:cubicBezTo>
                <a:cubicBezTo>
                  <a:pt x="392" y="1072"/>
                  <a:pt x="399" y="1075"/>
                  <a:pt x="404" y="1077"/>
                </a:cubicBezTo>
                <a:cubicBezTo>
                  <a:pt x="402" y="1074"/>
                  <a:pt x="404" y="1074"/>
                  <a:pt x="407" y="1074"/>
                </a:cubicBezTo>
                <a:cubicBezTo>
                  <a:pt x="411" y="1075"/>
                  <a:pt x="414" y="1075"/>
                  <a:pt x="415" y="1073"/>
                </a:cubicBezTo>
                <a:cubicBezTo>
                  <a:pt x="411" y="1072"/>
                  <a:pt x="408" y="1071"/>
                  <a:pt x="406" y="1070"/>
                </a:cubicBezTo>
                <a:cubicBezTo>
                  <a:pt x="404" y="1069"/>
                  <a:pt x="402" y="1068"/>
                  <a:pt x="401" y="1067"/>
                </a:cubicBezTo>
                <a:cubicBezTo>
                  <a:pt x="397" y="1068"/>
                  <a:pt x="395" y="1069"/>
                  <a:pt x="390" y="1069"/>
                </a:cubicBezTo>
                <a:cubicBezTo>
                  <a:pt x="387" y="1068"/>
                  <a:pt x="388" y="1067"/>
                  <a:pt x="384" y="1066"/>
                </a:cubicBezTo>
                <a:cubicBezTo>
                  <a:pt x="383" y="1067"/>
                  <a:pt x="386" y="1069"/>
                  <a:pt x="384" y="1068"/>
                </a:cubicBezTo>
                <a:cubicBezTo>
                  <a:pt x="381" y="1065"/>
                  <a:pt x="377" y="1063"/>
                  <a:pt x="382" y="1068"/>
                </a:cubicBezTo>
                <a:cubicBezTo>
                  <a:pt x="367" y="1060"/>
                  <a:pt x="374" y="1059"/>
                  <a:pt x="367" y="1052"/>
                </a:cubicBezTo>
                <a:cubicBezTo>
                  <a:pt x="373" y="1056"/>
                  <a:pt x="385" y="1060"/>
                  <a:pt x="383" y="1055"/>
                </a:cubicBezTo>
                <a:cubicBezTo>
                  <a:pt x="384" y="1056"/>
                  <a:pt x="386" y="1057"/>
                  <a:pt x="388" y="1058"/>
                </a:cubicBezTo>
                <a:cubicBezTo>
                  <a:pt x="389" y="1059"/>
                  <a:pt x="392" y="1060"/>
                  <a:pt x="394" y="1060"/>
                </a:cubicBezTo>
                <a:cubicBezTo>
                  <a:pt x="398" y="1061"/>
                  <a:pt x="402" y="1062"/>
                  <a:pt x="405" y="1062"/>
                </a:cubicBezTo>
                <a:cubicBezTo>
                  <a:pt x="408" y="1064"/>
                  <a:pt x="407" y="1066"/>
                  <a:pt x="411" y="1067"/>
                </a:cubicBezTo>
                <a:cubicBezTo>
                  <a:pt x="421" y="1068"/>
                  <a:pt x="426" y="1066"/>
                  <a:pt x="435" y="1066"/>
                </a:cubicBezTo>
                <a:cubicBezTo>
                  <a:pt x="435" y="1063"/>
                  <a:pt x="436" y="1064"/>
                  <a:pt x="437" y="1060"/>
                </a:cubicBezTo>
                <a:cubicBezTo>
                  <a:pt x="430" y="1058"/>
                  <a:pt x="430" y="1054"/>
                  <a:pt x="424" y="1051"/>
                </a:cubicBezTo>
                <a:cubicBezTo>
                  <a:pt x="423" y="1051"/>
                  <a:pt x="419" y="1051"/>
                  <a:pt x="416" y="1050"/>
                </a:cubicBezTo>
                <a:cubicBezTo>
                  <a:pt x="412" y="1049"/>
                  <a:pt x="409" y="1048"/>
                  <a:pt x="408" y="1047"/>
                </a:cubicBezTo>
                <a:cubicBezTo>
                  <a:pt x="416" y="1043"/>
                  <a:pt x="429" y="1041"/>
                  <a:pt x="432" y="1034"/>
                </a:cubicBezTo>
                <a:cubicBezTo>
                  <a:pt x="427" y="1032"/>
                  <a:pt x="423" y="1032"/>
                  <a:pt x="416" y="1030"/>
                </a:cubicBezTo>
                <a:cubicBezTo>
                  <a:pt x="413" y="1025"/>
                  <a:pt x="418" y="1023"/>
                  <a:pt x="420" y="1020"/>
                </a:cubicBezTo>
                <a:cubicBezTo>
                  <a:pt x="421" y="1020"/>
                  <a:pt x="422" y="1022"/>
                  <a:pt x="423" y="1023"/>
                </a:cubicBezTo>
                <a:cubicBezTo>
                  <a:pt x="425" y="1024"/>
                  <a:pt x="426" y="1025"/>
                  <a:pt x="428" y="1024"/>
                </a:cubicBezTo>
                <a:cubicBezTo>
                  <a:pt x="427" y="1024"/>
                  <a:pt x="425" y="1023"/>
                  <a:pt x="425" y="1022"/>
                </a:cubicBezTo>
                <a:cubicBezTo>
                  <a:pt x="426" y="1023"/>
                  <a:pt x="427" y="1022"/>
                  <a:pt x="428" y="1023"/>
                </a:cubicBezTo>
                <a:cubicBezTo>
                  <a:pt x="431" y="1025"/>
                  <a:pt x="438" y="1027"/>
                  <a:pt x="443" y="1029"/>
                </a:cubicBezTo>
                <a:cubicBezTo>
                  <a:pt x="451" y="1023"/>
                  <a:pt x="453" y="1015"/>
                  <a:pt x="448" y="1006"/>
                </a:cubicBezTo>
                <a:cubicBezTo>
                  <a:pt x="457" y="1007"/>
                  <a:pt x="448" y="1003"/>
                  <a:pt x="456" y="1003"/>
                </a:cubicBezTo>
                <a:cubicBezTo>
                  <a:pt x="453" y="1002"/>
                  <a:pt x="449" y="1002"/>
                  <a:pt x="446" y="1001"/>
                </a:cubicBezTo>
                <a:cubicBezTo>
                  <a:pt x="443" y="1001"/>
                  <a:pt x="440" y="1001"/>
                  <a:pt x="436" y="1000"/>
                </a:cubicBezTo>
                <a:cubicBezTo>
                  <a:pt x="439" y="997"/>
                  <a:pt x="439" y="992"/>
                  <a:pt x="448" y="995"/>
                </a:cubicBezTo>
                <a:cubicBezTo>
                  <a:pt x="451" y="993"/>
                  <a:pt x="447" y="991"/>
                  <a:pt x="445" y="990"/>
                </a:cubicBezTo>
                <a:cubicBezTo>
                  <a:pt x="455" y="988"/>
                  <a:pt x="453" y="979"/>
                  <a:pt x="457" y="974"/>
                </a:cubicBezTo>
                <a:cubicBezTo>
                  <a:pt x="455" y="973"/>
                  <a:pt x="454" y="972"/>
                  <a:pt x="453" y="971"/>
                </a:cubicBezTo>
                <a:cubicBezTo>
                  <a:pt x="456" y="970"/>
                  <a:pt x="453" y="967"/>
                  <a:pt x="458" y="966"/>
                </a:cubicBezTo>
                <a:cubicBezTo>
                  <a:pt x="454" y="964"/>
                  <a:pt x="451" y="963"/>
                  <a:pt x="449" y="963"/>
                </a:cubicBezTo>
                <a:cubicBezTo>
                  <a:pt x="451" y="963"/>
                  <a:pt x="448" y="960"/>
                  <a:pt x="453" y="961"/>
                </a:cubicBezTo>
                <a:cubicBezTo>
                  <a:pt x="449" y="957"/>
                  <a:pt x="452" y="955"/>
                  <a:pt x="447" y="951"/>
                </a:cubicBezTo>
                <a:cubicBezTo>
                  <a:pt x="446" y="952"/>
                  <a:pt x="442" y="949"/>
                  <a:pt x="442" y="951"/>
                </a:cubicBezTo>
                <a:cubicBezTo>
                  <a:pt x="444" y="954"/>
                  <a:pt x="446" y="952"/>
                  <a:pt x="446" y="953"/>
                </a:cubicBezTo>
                <a:cubicBezTo>
                  <a:pt x="445" y="955"/>
                  <a:pt x="440" y="952"/>
                  <a:pt x="441" y="955"/>
                </a:cubicBezTo>
                <a:cubicBezTo>
                  <a:pt x="443" y="956"/>
                  <a:pt x="445" y="957"/>
                  <a:pt x="446" y="958"/>
                </a:cubicBezTo>
                <a:cubicBezTo>
                  <a:pt x="439" y="957"/>
                  <a:pt x="441" y="960"/>
                  <a:pt x="443" y="962"/>
                </a:cubicBezTo>
                <a:cubicBezTo>
                  <a:pt x="432" y="961"/>
                  <a:pt x="430" y="956"/>
                  <a:pt x="424" y="952"/>
                </a:cubicBezTo>
                <a:cubicBezTo>
                  <a:pt x="428" y="950"/>
                  <a:pt x="429" y="951"/>
                  <a:pt x="424" y="947"/>
                </a:cubicBezTo>
                <a:cubicBezTo>
                  <a:pt x="433" y="948"/>
                  <a:pt x="424" y="937"/>
                  <a:pt x="431" y="935"/>
                </a:cubicBezTo>
                <a:cubicBezTo>
                  <a:pt x="430" y="934"/>
                  <a:pt x="427" y="932"/>
                  <a:pt x="427" y="931"/>
                </a:cubicBezTo>
                <a:cubicBezTo>
                  <a:pt x="429" y="930"/>
                  <a:pt x="430" y="926"/>
                  <a:pt x="429" y="922"/>
                </a:cubicBezTo>
                <a:cubicBezTo>
                  <a:pt x="429" y="920"/>
                  <a:pt x="428" y="918"/>
                  <a:pt x="427" y="916"/>
                </a:cubicBezTo>
                <a:cubicBezTo>
                  <a:pt x="426" y="913"/>
                  <a:pt x="425" y="911"/>
                  <a:pt x="423" y="910"/>
                </a:cubicBezTo>
                <a:cubicBezTo>
                  <a:pt x="419" y="913"/>
                  <a:pt x="416" y="915"/>
                  <a:pt x="421" y="920"/>
                </a:cubicBezTo>
                <a:cubicBezTo>
                  <a:pt x="414" y="922"/>
                  <a:pt x="421" y="928"/>
                  <a:pt x="417" y="932"/>
                </a:cubicBezTo>
                <a:cubicBezTo>
                  <a:pt x="411" y="929"/>
                  <a:pt x="409" y="927"/>
                  <a:pt x="406" y="924"/>
                </a:cubicBezTo>
                <a:cubicBezTo>
                  <a:pt x="406" y="922"/>
                  <a:pt x="409" y="923"/>
                  <a:pt x="410" y="923"/>
                </a:cubicBezTo>
                <a:cubicBezTo>
                  <a:pt x="407" y="922"/>
                  <a:pt x="407" y="922"/>
                  <a:pt x="404" y="921"/>
                </a:cubicBezTo>
                <a:cubicBezTo>
                  <a:pt x="408" y="916"/>
                  <a:pt x="403" y="911"/>
                  <a:pt x="406" y="906"/>
                </a:cubicBezTo>
                <a:cubicBezTo>
                  <a:pt x="401" y="903"/>
                  <a:pt x="402" y="901"/>
                  <a:pt x="403" y="899"/>
                </a:cubicBezTo>
                <a:cubicBezTo>
                  <a:pt x="403" y="897"/>
                  <a:pt x="404" y="895"/>
                  <a:pt x="399" y="892"/>
                </a:cubicBezTo>
                <a:cubicBezTo>
                  <a:pt x="401" y="899"/>
                  <a:pt x="393" y="907"/>
                  <a:pt x="397" y="914"/>
                </a:cubicBezTo>
                <a:cubicBezTo>
                  <a:pt x="394" y="913"/>
                  <a:pt x="394" y="916"/>
                  <a:pt x="391" y="915"/>
                </a:cubicBezTo>
                <a:cubicBezTo>
                  <a:pt x="383" y="909"/>
                  <a:pt x="383" y="903"/>
                  <a:pt x="384" y="897"/>
                </a:cubicBezTo>
                <a:cubicBezTo>
                  <a:pt x="385" y="892"/>
                  <a:pt x="386" y="885"/>
                  <a:pt x="381" y="879"/>
                </a:cubicBezTo>
                <a:cubicBezTo>
                  <a:pt x="376" y="879"/>
                  <a:pt x="379" y="885"/>
                  <a:pt x="380" y="887"/>
                </a:cubicBezTo>
                <a:cubicBezTo>
                  <a:pt x="376" y="888"/>
                  <a:pt x="374" y="889"/>
                  <a:pt x="375" y="893"/>
                </a:cubicBezTo>
                <a:cubicBezTo>
                  <a:pt x="371" y="893"/>
                  <a:pt x="369" y="893"/>
                  <a:pt x="367" y="891"/>
                </a:cubicBezTo>
                <a:cubicBezTo>
                  <a:pt x="366" y="890"/>
                  <a:pt x="365" y="888"/>
                  <a:pt x="365" y="885"/>
                </a:cubicBezTo>
                <a:cubicBezTo>
                  <a:pt x="365" y="881"/>
                  <a:pt x="365" y="875"/>
                  <a:pt x="364" y="872"/>
                </a:cubicBezTo>
                <a:cubicBezTo>
                  <a:pt x="363" y="872"/>
                  <a:pt x="362" y="871"/>
                  <a:pt x="360" y="870"/>
                </a:cubicBezTo>
                <a:cubicBezTo>
                  <a:pt x="361" y="873"/>
                  <a:pt x="359" y="874"/>
                  <a:pt x="355" y="872"/>
                </a:cubicBezTo>
                <a:cubicBezTo>
                  <a:pt x="361" y="878"/>
                  <a:pt x="350" y="874"/>
                  <a:pt x="354" y="881"/>
                </a:cubicBezTo>
                <a:cubicBezTo>
                  <a:pt x="356" y="883"/>
                  <a:pt x="361" y="885"/>
                  <a:pt x="360" y="886"/>
                </a:cubicBezTo>
                <a:cubicBezTo>
                  <a:pt x="359" y="888"/>
                  <a:pt x="355" y="885"/>
                  <a:pt x="353" y="883"/>
                </a:cubicBezTo>
                <a:cubicBezTo>
                  <a:pt x="350" y="882"/>
                  <a:pt x="350" y="884"/>
                  <a:pt x="348" y="884"/>
                </a:cubicBezTo>
                <a:cubicBezTo>
                  <a:pt x="345" y="880"/>
                  <a:pt x="345" y="877"/>
                  <a:pt x="342" y="873"/>
                </a:cubicBezTo>
                <a:cubicBezTo>
                  <a:pt x="345" y="872"/>
                  <a:pt x="345" y="874"/>
                  <a:pt x="347" y="874"/>
                </a:cubicBezTo>
                <a:cubicBezTo>
                  <a:pt x="342" y="869"/>
                  <a:pt x="345" y="868"/>
                  <a:pt x="347" y="865"/>
                </a:cubicBezTo>
                <a:cubicBezTo>
                  <a:pt x="343" y="862"/>
                  <a:pt x="343" y="858"/>
                  <a:pt x="340" y="860"/>
                </a:cubicBezTo>
                <a:cubicBezTo>
                  <a:pt x="345" y="865"/>
                  <a:pt x="335" y="863"/>
                  <a:pt x="335" y="866"/>
                </a:cubicBezTo>
                <a:cubicBezTo>
                  <a:pt x="337" y="870"/>
                  <a:pt x="340" y="870"/>
                  <a:pt x="341" y="872"/>
                </a:cubicBezTo>
                <a:cubicBezTo>
                  <a:pt x="337" y="873"/>
                  <a:pt x="333" y="867"/>
                  <a:pt x="329" y="864"/>
                </a:cubicBezTo>
                <a:cubicBezTo>
                  <a:pt x="330" y="863"/>
                  <a:pt x="331" y="861"/>
                  <a:pt x="328" y="857"/>
                </a:cubicBezTo>
                <a:cubicBezTo>
                  <a:pt x="334" y="855"/>
                  <a:pt x="328" y="849"/>
                  <a:pt x="331" y="845"/>
                </a:cubicBezTo>
                <a:cubicBezTo>
                  <a:pt x="330" y="843"/>
                  <a:pt x="327" y="840"/>
                  <a:pt x="325" y="837"/>
                </a:cubicBezTo>
                <a:cubicBezTo>
                  <a:pt x="322" y="837"/>
                  <a:pt x="325" y="843"/>
                  <a:pt x="325" y="845"/>
                </a:cubicBezTo>
                <a:cubicBezTo>
                  <a:pt x="322" y="844"/>
                  <a:pt x="322" y="849"/>
                  <a:pt x="323" y="850"/>
                </a:cubicBezTo>
                <a:cubicBezTo>
                  <a:pt x="320" y="848"/>
                  <a:pt x="318" y="846"/>
                  <a:pt x="316" y="847"/>
                </a:cubicBezTo>
                <a:cubicBezTo>
                  <a:pt x="317" y="849"/>
                  <a:pt x="318" y="848"/>
                  <a:pt x="322" y="851"/>
                </a:cubicBezTo>
                <a:cubicBezTo>
                  <a:pt x="319" y="852"/>
                  <a:pt x="322" y="854"/>
                  <a:pt x="322" y="856"/>
                </a:cubicBezTo>
                <a:cubicBezTo>
                  <a:pt x="315" y="848"/>
                  <a:pt x="321" y="859"/>
                  <a:pt x="317" y="857"/>
                </a:cubicBezTo>
                <a:cubicBezTo>
                  <a:pt x="316" y="854"/>
                  <a:pt x="315" y="851"/>
                  <a:pt x="314" y="848"/>
                </a:cubicBezTo>
                <a:cubicBezTo>
                  <a:pt x="314" y="845"/>
                  <a:pt x="313" y="843"/>
                  <a:pt x="313" y="840"/>
                </a:cubicBezTo>
                <a:cubicBezTo>
                  <a:pt x="313" y="837"/>
                  <a:pt x="312" y="835"/>
                  <a:pt x="312" y="832"/>
                </a:cubicBezTo>
                <a:cubicBezTo>
                  <a:pt x="311" y="829"/>
                  <a:pt x="311" y="826"/>
                  <a:pt x="310" y="824"/>
                </a:cubicBezTo>
                <a:cubicBezTo>
                  <a:pt x="306" y="826"/>
                  <a:pt x="308" y="830"/>
                  <a:pt x="303" y="832"/>
                </a:cubicBezTo>
                <a:cubicBezTo>
                  <a:pt x="304" y="834"/>
                  <a:pt x="309" y="837"/>
                  <a:pt x="307" y="838"/>
                </a:cubicBezTo>
                <a:cubicBezTo>
                  <a:pt x="305" y="836"/>
                  <a:pt x="304" y="837"/>
                  <a:pt x="302" y="835"/>
                </a:cubicBezTo>
                <a:cubicBezTo>
                  <a:pt x="305" y="834"/>
                  <a:pt x="300" y="831"/>
                  <a:pt x="299" y="830"/>
                </a:cubicBezTo>
                <a:cubicBezTo>
                  <a:pt x="299" y="828"/>
                  <a:pt x="299" y="827"/>
                  <a:pt x="297" y="826"/>
                </a:cubicBezTo>
                <a:cubicBezTo>
                  <a:pt x="296" y="825"/>
                  <a:pt x="294" y="824"/>
                  <a:pt x="293" y="824"/>
                </a:cubicBezTo>
                <a:cubicBezTo>
                  <a:pt x="291" y="821"/>
                  <a:pt x="293" y="819"/>
                  <a:pt x="288" y="815"/>
                </a:cubicBezTo>
                <a:cubicBezTo>
                  <a:pt x="287" y="816"/>
                  <a:pt x="288" y="818"/>
                  <a:pt x="287" y="817"/>
                </a:cubicBezTo>
                <a:cubicBezTo>
                  <a:pt x="286" y="810"/>
                  <a:pt x="284" y="814"/>
                  <a:pt x="278" y="805"/>
                </a:cubicBezTo>
                <a:cubicBezTo>
                  <a:pt x="279" y="804"/>
                  <a:pt x="278" y="802"/>
                  <a:pt x="277" y="802"/>
                </a:cubicBezTo>
                <a:cubicBezTo>
                  <a:pt x="279" y="805"/>
                  <a:pt x="276" y="806"/>
                  <a:pt x="278" y="809"/>
                </a:cubicBezTo>
                <a:cubicBezTo>
                  <a:pt x="277" y="808"/>
                  <a:pt x="275" y="806"/>
                  <a:pt x="274" y="804"/>
                </a:cubicBezTo>
                <a:cubicBezTo>
                  <a:pt x="272" y="801"/>
                  <a:pt x="270" y="799"/>
                  <a:pt x="269" y="797"/>
                </a:cubicBezTo>
                <a:cubicBezTo>
                  <a:pt x="266" y="793"/>
                  <a:pt x="265" y="790"/>
                  <a:pt x="269" y="791"/>
                </a:cubicBezTo>
                <a:cubicBezTo>
                  <a:pt x="267" y="787"/>
                  <a:pt x="266" y="787"/>
                  <a:pt x="265" y="784"/>
                </a:cubicBezTo>
                <a:cubicBezTo>
                  <a:pt x="262" y="783"/>
                  <a:pt x="264" y="790"/>
                  <a:pt x="262" y="787"/>
                </a:cubicBezTo>
                <a:cubicBezTo>
                  <a:pt x="260" y="785"/>
                  <a:pt x="263" y="785"/>
                  <a:pt x="261" y="782"/>
                </a:cubicBezTo>
                <a:cubicBezTo>
                  <a:pt x="258" y="783"/>
                  <a:pt x="259" y="779"/>
                  <a:pt x="255" y="776"/>
                </a:cubicBezTo>
                <a:cubicBezTo>
                  <a:pt x="255" y="775"/>
                  <a:pt x="256" y="774"/>
                  <a:pt x="258" y="773"/>
                </a:cubicBezTo>
                <a:cubicBezTo>
                  <a:pt x="255" y="769"/>
                  <a:pt x="253" y="764"/>
                  <a:pt x="251" y="759"/>
                </a:cubicBezTo>
                <a:cubicBezTo>
                  <a:pt x="249" y="754"/>
                  <a:pt x="247" y="750"/>
                  <a:pt x="244" y="747"/>
                </a:cubicBezTo>
                <a:cubicBezTo>
                  <a:pt x="242" y="747"/>
                  <a:pt x="243" y="750"/>
                  <a:pt x="242" y="748"/>
                </a:cubicBezTo>
                <a:cubicBezTo>
                  <a:pt x="241" y="745"/>
                  <a:pt x="241" y="743"/>
                  <a:pt x="238" y="739"/>
                </a:cubicBezTo>
                <a:cubicBezTo>
                  <a:pt x="239" y="739"/>
                  <a:pt x="240" y="740"/>
                  <a:pt x="242" y="740"/>
                </a:cubicBezTo>
                <a:cubicBezTo>
                  <a:pt x="240" y="738"/>
                  <a:pt x="238" y="735"/>
                  <a:pt x="237" y="732"/>
                </a:cubicBezTo>
                <a:cubicBezTo>
                  <a:pt x="235" y="730"/>
                  <a:pt x="234" y="726"/>
                  <a:pt x="232" y="723"/>
                </a:cubicBezTo>
                <a:cubicBezTo>
                  <a:pt x="229" y="717"/>
                  <a:pt x="227" y="711"/>
                  <a:pt x="228" y="707"/>
                </a:cubicBezTo>
                <a:cubicBezTo>
                  <a:pt x="225" y="705"/>
                  <a:pt x="224" y="703"/>
                  <a:pt x="224" y="700"/>
                </a:cubicBezTo>
                <a:cubicBezTo>
                  <a:pt x="223" y="697"/>
                  <a:pt x="223" y="694"/>
                  <a:pt x="223" y="692"/>
                </a:cubicBezTo>
                <a:cubicBezTo>
                  <a:pt x="220" y="691"/>
                  <a:pt x="219" y="688"/>
                  <a:pt x="218" y="684"/>
                </a:cubicBezTo>
                <a:cubicBezTo>
                  <a:pt x="217" y="681"/>
                  <a:pt x="216" y="677"/>
                  <a:pt x="215" y="674"/>
                </a:cubicBezTo>
                <a:cubicBezTo>
                  <a:pt x="215" y="676"/>
                  <a:pt x="215" y="678"/>
                  <a:pt x="215" y="679"/>
                </a:cubicBezTo>
                <a:cubicBezTo>
                  <a:pt x="214" y="678"/>
                  <a:pt x="214" y="677"/>
                  <a:pt x="213" y="676"/>
                </a:cubicBezTo>
                <a:cubicBezTo>
                  <a:pt x="215" y="673"/>
                  <a:pt x="213" y="675"/>
                  <a:pt x="212" y="672"/>
                </a:cubicBezTo>
                <a:cubicBezTo>
                  <a:pt x="211" y="670"/>
                  <a:pt x="211" y="666"/>
                  <a:pt x="210" y="663"/>
                </a:cubicBezTo>
                <a:cubicBezTo>
                  <a:pt x="209" y="659"/>
                  <a:pt x="209" y="656"/>
                  <a:pt x="208" y="652"/>
                </a:cubicBezTo>
                <a:cubicBezTo>
                  <a:pt x="207" y="645"/>
                  <a:pt x="205" y="639"/>
                  <a:pt x="202" y="636"/>
                </a:cubicBezTo>
                <a:cubicBezTo>
                  <a:pt x="203" y="635"/>
                  <a:pt x="204" y="636"/>
                  <a:pt x="205" y="637"/>
                </a:cubicBezTo>
                <a:cubicBezTo>
                  <a:pt x="203" y="632"/>
                  <a:pt x="203" y="629"/>
                  <a:pt x="202" y="625"/>
                </a:cubicBezTo>
                <a:cubicBezTo>
                  <a:pt x="202" y="622"/>
                  <a:pt x="202" y="618"/>
                  <a:pt x="202" y="613"/>
                </a:cubicBezTo>
                <a:cubicBezTo>
                  <a:pt x="200" y="614"/>
                  <a:pt x="201" y="608"/>
                  <a:pt x="199" y="607"/>
                </a:cubicBezTo>
                <a:cubicBezTo>
                  <a:pt x="199" y="605"/>
                  <a:pt x="200" y="602"/>
                  <a:pt x="201" y="600"/>
                </a:cubicBezTo>
                <a:cubicBezTo>
                  <a:pt x="200" y="597"/>
                  <a:pt x="198" y="603"/>
                  <a:pt x="197" y="599"/>
                </a:cubicBezTo>
                <a:cubicBezTo>
                  <a:pt x="201" y="596"/>
                  <a:pt x="196" y="590"/>
                  <a:pt x="198" y="585"/>
                </a:cubicBezTo>
                <a:cubicBezTo>
                  <a:pt x="200" y="587"/>
                  <a:pt x="198" y="592"/>
                  <a:pt x="199" y="592"/>
                </a:cubicBezTo>
                <a:cubicBezTo>
                  <a:pt x="200" y="589"/>
                  <a:pt x="200" y="576"/>
                  <a:pt x="198" y="579"/>
                </a:cubicBezTo>
                <a:cubicBezTo>
                  <a:pt x="199" y="580"/>
                  <a:pt x="195" y="580"/>
                  <a:pt x="194" y="584"/>
                </a:cubicBezTo>
                <a:cubicBezTo>
                  <a:pt x="194" y="579"/>
                  <a:pt x="197" y="579"/>
                  <a:pt x="197" y="573"/>
                </a:cubicBezTo>
                <a:cubicBezTo>
                  <a:pt x="197" y="571"/>
                  <a:pt x="195" y="570"/>
                  <a:pt x="194" y="568"/>
                </a:cubicBezTo>
                <a:cubicBezTo>
                  <a:pt x="196" y="569"/>
                  <a:pt x="197" y="561"/>
                  <a:pt x="195" y="562"/>
                </a:cubicBezTo>
                <a:cubicBezTo>
                  <a:pt x="192" y="562"/>
                  <a:pt x="196" y="566"/>
                  <a:pt x="194" y="566"/>
                </a:cubicBezTo>
                <a:cubicBezTo>
                  <a:pt x="192" y="566"/>
                  <a:pt x="189" y="566"/>
                  <a:pt x="189" y="562"/>
                </a:cubicBezTo>
                <a:cubicBezTo>
                  <a:pt x="191" y="561"/>
                  <a:pt x="191" y="565"/>
                  <a:pt x="193" y="563"/>
                </a:cubicBezTo>
                <a:cubicBezTo>
                  <a:pt x="195" y="561"/>
                  <a:pt x="193" y="560"/>
                  <a:pt x="193" y="556"/>
                </a:cubicBezTo>
                <a:cubicBezTo>
                  <a:pt x="195" y="559"/>
                  <a:pt x="196" y="554"/>
                  <a:pt x="197" y="552"/>
                </a:cubicBezTo>
                <a:cubicBezTo>
                  <a:pt x="196" y="551"/>
                  <a:pt x="193" y="554"/>
                  <a:pt x="193" y="551"/>
                </a:cubicBezTo>
                <a:cubicBezTo>
                  <a:pt x="198" y="550"/>
                  <a:pt x="196" y="538"/>
                  <a:pt x="196" y="531"/>
                </a:cubicBezTo>
                <a:cubicBezTo>
                  <a:pt x="193" y="527"/>
                  <a:pt x="195" y="526"/>
                  <a:pt x="192" y="520"/>
                </a:cubicBezTo>
                <a:cubicBezTo>
                  <a:pt x="194" y="518"/>
                  <a:pt x="194" y="526"/>
                  <a:pt x="195" y="522"/>
                </a:cubicBezTo>
                <a:cubicBezTo>
                  <a:pt x="195" y="521"/>
                  <a:pt x="195" y="518"/>
                  <a:pt x="196" y="516"/>
                </a:cubicBezTo>
                <a:cubicBezTo>
                  <a:pt x="199" y="516"/>
                  <a:pt x="196" y="520"/>
                  <a:pt x="198" y="521"/>
                </a:cubicBezTo>
                <a:cubicBezTo>
                  <a:pt x="198" y="519"/>
                  <a:pt x="200" y="520"/>
                  <a:pt x="201" y="520"/>
                </a:cubicBezTo>
                <a:cubicBezTo>
                  <a:pt x="201" y="516"/>
                  <a:pt x="201" y="513"/>
                  <a:pt x="201" y="510"/>
                </a:cubicBezTo>
                <a:cubicBezTo>
                  <a:pt x="201" y="507"/>
                  <a:pt x="201" y="505"/>
                  <a:pt x="200" y="502"/>
                </a:cubicBezTo>
                <a:cubicBezTo>
                  <a:pt x="198" y="506"/>
                  <a:pt x="200" y="509"/>
                  <a:pt x="198" y="509"/>
                </a:cubicBezTo>
                <a:cubicBezTo>
                  <a:pt x="198" y="506"/>
                  <a:pt x="198" y="496"/>
                  <a:pt x="201" y="495"/>
                </a:cubicBezTo>
                <a:cubicBezTo>
                  <a:pt x="201" y="499"/>
                  <a:pt x="200" y="500"/>
                  <a:pt x="201" y="501"/>
                </a:cubicBezTo>
                <a:cubicBezTo>
                  <a:pt x="201" y="498"/>
                  <a:pt x="204" y="500"/>
                  <a:pt x="204" y="497"/>
                </a:cubicBezTo>
                <a:cubicBezTo>
                  <a:pt x="203" y="497"/>
                  <a:pt x="203" y="494"/>
                  <a:pt x="203" y="491"/>
                </a:cubicBezTo>
                <a:cubicBezTo>
                  <a:pt x="203" y="488"/>
                  <a:pt x="203" y="487"/>
                  <a:pt x="201" y="490"/>
                </a:cubicBezTo>
                <a:cubicBezTo>
                  <a:pt x="205" y="480"/>
                  <a:pt x="206" y="470"/>
                  <a:pt x="206" y="464"/>
                </a:cubicBezTo>
                <a:cubicBezTo>
                  <a:pt x="204" y="465"/>
                  <a:pt x="206" y="468"/>
                  <a:pt x="203" y="470"/>
                </a:cubicBezTo>
                <a:cubicBezTo>
                  <a:pt x="203" y="468"/>
                  <a:pt x="204" y="463"/>
                  <a:pt x="205" y="460"/>
                </a:cubicBezTo>
                <a:cubicBezTo>
                  <a:pt x="208" y="463"/>
                  <a:pt x="212" y="455"/>
                  <a:pt x="209" y="453"/>
                </a:cubicBezTo>
                <a:cubicBezTo>
                  <a:pt x="209" y="457"/>
                  <a:pt x="205" y="460"/>
                  <a:pt x="205" y="457"/>
                </a:cubicBezTo>
                <a:cubicBezTo>
                  <a:pt x="208" y="453"/>
                  <a:pt x="212" y="446"/>
                  <a:pt x="213" y="439"/>
                </a:cubicBezTo>
                <a:cubicBezTo>
                  <a:pt x="214" y="439"/>
                  <a:pt x="216" y="440"/>
                  <a:pt x="217" y="438"/>
                </a:cubicBezTo>
                <a:cubicBezTo>
                  <a:pt x="215" y="437"/>
                  <a:pt x="217" y="433"/>
                  <a:pt x="216" y="431"/>
                </a:cubicBezTo>
                <a:cubicBezTo>
                  <a:pt x="218" y="431"/>
                  <a:pt x="217" y="431"/>
                  <a:pt x="218" y="434"/>
                </a:cubicBezTo>
                <a:cubicBezTo>
                  <a:pt x="218" y="429"/>
                  <a:pt x="221" y="426"/>
                  <a:pt x="224" y="421"/>
                </a:cubicBezTo>
                <a:cubicBezTo>
                  <a:pt x="223" y="420"/>
                  <a:pt x="222" y="422"/>
                  <a:pt x="221" y="423"/>
                </a:cubicBezTo>
                <a:cubicBezTo>
                  <a:pt x="221" y="418"/>
                  <a:pt x="221" y="418"/>
                  <a:pt x="223" y="411"/>
                </a:cubicBezTo>
                <a:cubicBezTo>
                  <a:pt x="223" y="412"/>
                  <a:pt x="225" y="416"/>
                  <a:pt x="226" y="411"/>
                </a:cubicBezTo>
                <a:cubicBezTo>
                  <a:pt x="222" y="411"/>
                  <a:pt x="225" y="406"/>
                  <a:pt x="223" y="405"/>
                </a:cubicBezTo>
                <a:cubicBezTo>
                  <a:pt x="221" y="409"/>
                  <a:pt x="222" y="408"/>
                  <a:pt x="219" y="410"/>
                </a:cubicBezTo>
                <a:cubicBezTo>
                  <a:pt x="221" y="410"/>
                  <a:pt x="222" y="411"/>
                  <a:pt x="221" y="413"/>
                </a:cubicBezTo>
                <a:cubicBezTo>
                  <a:pt x="219" y="415"/>
                  <a:pt x="218" y="423"/>
                  <a:pt x="215" y="422"/>
                </a:cubicBezTo>
                <a:cubicBezTo>
                  <a:pt x="217" y="415"/>
                  <a:pt x="211" y="416"/>
                  <a:pt x="211" y="416"/>
                </a:cubicBezTo>
                <a:cubicBezTo>
                  <a:pt x="214" y="415"/>
                  <a:pt x="211" y="412"/>
                  <a:pt x="212" y="411"/>
                </a:cubicBezTo>
                <a:cubicBezTo>
                  <a:pt x="213" y="413"/>
                  <a:pt x="216" y="410"/>
                  <a:pt x="215" y="409"/>
                </a:cubicBezTo>
                <a:cubicBezTo>
                  <a:pt x="214" y="411"/>
                  <a:pt x="212" y="409"/>
                  <a:pt x="211" y="409"/>
                </a:cubicBezTo>
                <a:cubicBezTo>
                  <a:pt x="215" y="407"/>
                  <a:pt x="214" y="403"/>
                  <a:pt x="213" y="400"/>
                </a:cubicBezTo>
                <a:cubicBezTo>
                  <a:pt x="215" y="401"/>
                  <a:pt x="217" y="402"/>
                  <a:pt x="218" y="399"/>
                </a:cubicBezTo>
                <a:cubicBezTo>
                  <a:pt x="218" y="397"/>
                  <a:pt x="218" y="394"/>
                  <a:pt x="217" y="392"/>
                </a:cubicBezTo>
                <a:cubicBezTo>
                  <a:pt x="218" y="393"/>
                  <a:pt x="219" y="392"/>
                  <a:pt x="220" y="392"/>
                </a:cubicBezTo>
                <a:cubicBezTo>
                  <a:pt x="219" y="396"/>
                  <a:pt x="218" y="400"/>
                  <a:pt x="220" y="402"/>
                </a:cubicBezTo>
                <a:cubicBezTo>
                  <a:pt x="222" y="399"/>
                  <a:pt x="223" y="397"/>
                  <a:pt x="223" y="394"/>
                </a:cubicBezTo>
                <a:cubicBezTo>
                  <a:pt x="224" y="392"/>
                  <a:pt x="223" y="391"/>
                  <a:pt x="221" y="389"/>
                </a:cubicBezTo>
                <a:cubicBezTo>
                  <a:pt x="225" y="387"/>
                  <a:pt x="221" y="386"/>
                  <a:pt x="225" y="381"/>
                </a:cubicBezTo>
                <a:cubicBezTo>
                  <a:pt x="226" y="381"/>
                  <a:pt x="226" y="380"/>
                  <a:pt x="227" y="381"/>
                </a:cubicBezTo>
                <a:cubicBezTo>
                  <a:pt x="226" y="385"/>
                  <a:pt x="224" y="384"/>
                  <a:pt x="224" y="387"/>
                </a:cubicBezTo>
                <a:cubicBezTo>
                  <a:pt x="226" y="391"/>
                  <a:pt x="227" y="385"/>
                  <a:pt x="229" y="385"/>
                </a:cubicBezTo>
                <a:cubicBezTo>
                  <a:pt x="228" y="386"/>
                  <a:pt x="229" y="387"/>
                  <a:pt x="230" y="386"/>
                </a:cubicBezTo>
                <a:cubicBezTo>
                  <a:pt x="227" y="384"/>
                  <a:pt x="232" y="377"/>
                  <a:pt x="232" y="373"/>
                </a:cubicBezTo>
                <a:cubicBezTo>
                  <a:pt x="231" y="375"/>
                  <a:pt x="229" y="375"/>
                  <a:pt x="228" y="375"/>
                </a:cubicBezTo>
                <a:cubicBezTo>
                  <a:pt x="230" y="372"/>
                  <a:pt x="234" y="372"/>
                  <a:pt x="234" y="369"/>
                </a:cubicBezTo>
                <a:cubicBezTo>
                  <a:pt x="231" y="372"/>
                  <a:pt x="235" y="367"/>
                  <a:pt x="236" y="365"/>
                </a:cubicBezTo>
                <a:cubicBezTo>
                  <a:pt x="231" y="369"/>
                  <a:pt x="228" y="364"/>
                  <a:pt x="227" y="362"/>
                </a:cubicBezTo>
                <a:cubicBezTo>
                  <a:pt x="229" y="362"/>
                  <a:pt x="232" y="355"/>
                  <a:pt x="235" y="354"/>
                </a:cubicBezTo>
                <a:cubicBezTo>
                  <a:pt x="236" y="355"/>
                  <a:pt x="236" y="355"/>
                  <a:pt x="236" y="355"/>
                </a:cubicBezTo>
                <a:cubicBezTo>
                  <a:pt x="234" y="359"/>
                  <a:pt x="230" y="361"/>
                  <a:pt x="231" y="364"/>
                </a:cubicBezTo>
                <a:cubicBezTo>
                  <a:pt x="231" y="363"/>
                  <a:pt x="232" y="361"/>
                  <a:pt x="233" y="362"/>
                </a:cubicBezTo>
                <a:cubicBezTo>
                  <a:pt x="232" y="363"/>
                  <a:pt x="231" y="364"/>
                  <a:pt x="232" y="365"/>
                </a:cubicBezTo>
                <a:cubicBezTo>
                  <a:pt x="234" y="362"/>
                  <a:pt x="235" y="360"/>
                  <a:pt x="236" y="358"/>
                </a:cubicBezTo>
                <a:cubicBezTo>
                  <a:pt x="238" y="355"/>
                  <a:pt x="239" y="354"/>
                  <a:pt x="240" y="352"/>
                </a:cubicBezTo>
                <a:cubicBezTo>
                  <a:pt x="242" y="349"/>
                  <a:pt x="244" y="346"/>
                  <a:pt x="246" y="344"/>
                </a:cubicBezTo>
                <a:cubicBezTo>
                  <a:pt x="244" y="342"/>
                  <a:pt x="253" y="337"/>
                  <a:pt x="252" y="334"/>
                </a:cubicBezTo>
                <a:cubicBezTo>
                  <a:pt x="251" y="334"/>
                  <a:pt x="249" y="338"/>
                  <a:pt x="248" y="336"/>
                </a:cubicBezTo>
                <a:cubicBezTo>
                  <a:pt x="248" y="334"/>
                  <a:pt x="251" y="330"/>
                  <a:pt x="253" y="329"/>
                </a:cubicBezTo>
                <a:cubicBezTo>
                  <a:pt x="252" y="332"/>
                  <a:pt x="256" y="329"/>
                  <a:pt x="254" y="333"/>
                </a:cubicBezTo>
                <a:cubicBezTo>
                  <a:pt x="256" y="331"/>
                  <a:pt x="257" y="328"/>
                  <a:pt x="258" y="327"/>
                </a:cubicBezTo>
                <a:cubicBezTo>
                  <a:pt x="254" y="328"/>
                  <a:pt x="253" y="326"/>
                  <a:pt x="250" y="327"/>
                </a:cubicBezTo>
                <a:cubicBezTo>
                  <a:pt x="251" y="326"/>
                  <a:pt x="253" y="324"/>
                  <a:pt x="254" y="323"/>
                </a:cubicBezTo>
                <a:cubicBezTo>
                  <a:pt x="254" y="322"/>
                  <a:pt x="254" y="322"/>
                  <a:pt x="254" y="322"/>
                </a:cubicBezTo>
                <a:cubicBezTo>
                  <a:pt x="253" y="326"/>
                  <a:pt x="262" y="315"/>
                  <a:pt x="261" y="322"/>
                </a:cubicBezTo>
                <a:cubicBezTo>
                  <a:pt x="262" y="321"/>
                  <a:pt x="267" y="318"/>
                  <a:pt x="267" y="315"/>
                </a:cubicBezTo>
                <a:cubicBezTo>
                  <a:pt x="266" y="319"/>
                  <a:pt x="262" y="317"/>
                  <a:pt x="264" y="315"/>
                </a:cubicBezTo>
                <a:cubicBezTo>
                  <a:pt x="265" y="316"/>
                  <a:pt x="267" y="312"/>
                  <a:pt x="268" y="314"/>
                </a:cubicBezTo>
                <a:cubicBezTo>
                  <a:pt x="267" y="316"/>
                  <a:pt x="269" y="316"/>
                  <a:pt x="268" y="318"/>
                </a:cubicBezTo>
                <a:cubicBezTo>
                  <a:pt x="267" y="316"/>
                  <a:pt x="264" y="322"/>
                  <a:pt x="265" y="323"/>
                </a:cubicBezTo>
                <a:cubicBezTo>
                  <a:pt x="269" y="317"/>
                  <a:pt x="270" y="319"/>
                  <a:pt x="270" y="323"/>
                </a:cubicBezTo>
                <a:cubicBezTo>
                  <a:pt x="273" y="317"/>
                  <a:pt x="269" y="315"/>
                  <a:pt x="271" y="310"/>
                </a:cubicBezTo>
                <a:cubicBezTo>
                  <a:pt x="272" y="312"/>
                  <a:pt x="274" y="309"/>
                  <a:pt x="275" y="312"/>
                </a:cubicBezTo>
                <a:cubicBezTo>
                  <a:pt x="279" y="307"/>
                  <a:pt x="277" y="305"/>
                  <a:pt x="280" y="301"/>
                </a:cubicBezTo>
                <a:cubicBezTo>
                  <a:pt x="281" y="302"/>
                  <a:pt x="287" y="298"/>
                  <a:pt x="288" y="296"/>
                </a:cubicBezTo>
                <a:cubicBezTo>
                  <a:pt x="286" y="295"/>
                  <a:pt x="285" y="296"/>
                  <a:pt x="284" y="297"/>
                </a:cubicBezTo>
                <a:cubicBezTo>
                  <a:pt x="282" y="298"/>
                  <a:pt x="281" y="299"/>
                  <a:pt x="280" y="300"/>
                </a:cubicBezTo>
                <a:cubicBezTo>
                  <a:pt x="277" y="303"/>
                  <a:pt x="275" y="306"/>
                  <a:pt x="273" y="306"/>
                </a:cubicBezTo>
                <a:cubicBezTo>
                  <a:pt x="277" y="301"/>
                  <a:pt x="269" y="306"/>
                  <a:pt x="270" y="298"/>
                </a:cubicBezTo>
                <a:cubicBezTo>
                  <a:pt x="275" y="292"/>
                  <a:pt x="275" y="302"/>
                  <a:pt x="278" y="293"/>
                </a:cubicBezTo>
                <a:cubicBezTo>
                  <a:pt x="275" y="296"/>
                  <a:pt x="276" y="292"/>
                  <a:pt x="279" y="292"/>
                </a:cubicBezTo>
                <a:cubicBezTo>
                  <a:pt x="276" y="289"/>
                  <a:pt x="268" y="293"/>
                  <a:pt x="268" y="289"/>
                </a:cubicBezTo>
                <a:cubicBezTo>
                  <a:pt x="269" y="288"/>
                  <a:pt x="270" y="287"/>
                  <a:pt x="271" y="286"/>
                </a:cubicBezTo>
                <a:cubicBezTo>
                  <a:pt x="273" y="287"/>
                  <a:pt x="276" y="287"/>
                  <a:pt x="278" y="283"/>
                </a:cubicBezTo>
                <a:cubicBezTo>
                  <a:pt x="274" y="285"/>
                  <a:pt x="278" y="281"/>
                  <a:pt x="281" y="281"/>
                </a:cubicBezTo>
                <a:cubicBezTo>
                  <a:pt x="280" y="280"/>
                  <a:pt x="278" y="279"/>
                  <a:pt x="279" y="278"/>
                </a:cubicBezTo>
                <a:cubicBezTo>
                  <a:pt x="280" y="277"/>
                  <a:pt x="280" y="277"/>
                  <a:pt x="280" y="277"/>
                </a:cubicBezTo>
                <a:cubicBezTo>
                  <a:pt x="280" y="277"/>
                  <a:pt x="280" y="277"/>
                  <a:pt x="280" y="277"/>
                </a:cubicBezTo>
                <a:cubicBezTo>
                  <a:pt x="281" y="277"/>
                  <a:pt x="281" y="277"/>
                  <a:pt x="281" y="276"/>
                </a:cubicBezTo>
                <a:cubicBezTo>
                  <a:pt x="283" y="275"/>
                  <a:pt x="284" y="276"/>
                  <a:pt x="285" y="276"/>
                </a:cubicBezTo>
                <a:cubicBezTo>
                  <a:pt x="285" y="274"/>
                  <a:pt x="286" y="273"/>
                  <a:pt x="288" y="273"/>
                </a:cubicBezTo>
                <a:cubicBezTo>
                  <a:pt x="289" y="272"/>
                  <a:pt x="291" y="272"/>
                  <a:pt x="292" y="271"/>
                </a:cubicBezTo>
                <a:cubicBezTo>
                  <a:pt x="288" y="272"/>
                  <a:pt x="287" y="271"/>
                  <a:pt x="286" y="271"/>
                </a:cubicBezTo>
                <a:cubicBezTo>
                  <a:pt x="286" y="271"/>
                  <a:pt x="286" y="271"/>
                  <a:pt x="286" y="271"/>
                </a:cubicBezTo>
                <a:cubicBezTo>
                  <a:pt x="286" y="271"/>
                  <a:pt x="285" y="271"/>
                  <a:pt x="286" y="270"/>
                </a:cubicBezTo>
                <a:cubicBezTo>
                  <a:pt x="289" y="268"/>
                  <a:pt x="292" y="264"/>
                  <a:pt x="295" y="261"/>
                </a:cubicBezTo>
                <a:cubicBezTo>
                  <a:pt x="295" y="261"/>
                  <a:pt x="295" y="261"/>
                  <a:pt x="295" y="261"/>
                </a:cubicBezTo>
                <a:cubicBezTo>
                  <a:pt x="295" y="261"/>
                  <a:pt x="295" y="261"/>
                  <a:pt x="295" y="261"/>
                </a:cubicBezTo>
                <a:cubicBezTo>
                  <a:pt x="296" y="260"/>
                  <a:pt x="297" y="259"/>
                  <a:pt x="298" y="257"/>
                </a:cubicBezTo>
                <a:cubicBezTo>
                  <a:pt x="300" y="256"/>
                  <a:pt x="301" y="254"/>
                  <a:pt x="302" y="253"/>
                </a:cubicBezTo>
                <a:cubicBezTo>
                  <a:pt x="305" y="252"/>
                  <a:pt x="308" y="251"/>
                  <a:pt x="308" y="250"/>
                </a:cubicBezTo>
                <a:cubicBezTo>
                  <a:pt x="308" y="250"/>
                  <a:pt x="306" y="252"/>
                  <a:pt x="307" y="252"/>
                </a:cubicBezTo>
                <a:cubicBezTo>
                  <a:pt x="308" y="251"/>
                  <a:pt x="310" y="248"/>
                  <a:pt x="312" y="248"/>
                </a:cubicBezTo>
                <a:cubicBezTo>
                  <a:pt x="312" y="246"/>
                  <a:pt x="311" y="248"/>
                  <a:pt x="312" y="246"/>
                </a:cubicBezTo>
                <a:cubicBezTo>
                  <a:pt x="312" y="246"/>
                  <a:pt x="312" y="246"/>
                  <a:pt x="313" y="246"/>
                </a:cubicBezTo>
                <a:cubicBezTo>
                  <a:pt x="314" y="246"/>
                  <a:pt x="315" y="247"/>
                  <a:pt x="316" y="246"/>
                </a:cubicBezTo>
                <a:cubicBezTo>
                  <a:pt x="315" y="247"/>
                  <a:pt x="314" y="248"/>
                  <a:pt x="313" y="249"/>
                </a:cubicBezTo>
                <a:cubicBezTo>
                  <a:pt x="318" y="247"/>
                  <a:pt x="313" y="249"/>
                  <a:pt x="316" y="247"/>
                </a:cubicBezTo>
                <a:cubicBezTo>
                  <a:pt x="316" y="247"/>
                  <a:pt x="316" y="247"/>
                  <a:pt x="317" y="246"/>
                </a:cubicBezTo>
                <a:cubicBezTo>
                  <a:pt x="317" y="246"/>
                  <a:pt x="317" y="246"/>
                  <a:pt x="317" y="246"/>
                </a:cubicBezTo>
                <a:cubicBezTo>
                  <a:pt x="317" y="246"/>
                  <a:pt x="317" y="246"/>
                  <a:pt x="317" y="246"/>
                </a:cubicBezTo>
                <a:cubicBezTo>
                  <a:pt x="319" y="245"/>
                  <a:pt x="321" y="244"/>
                  <a:pt x="321" y="242"/>
                </a:cubicBezTo>
                <a:cubicBezTo>
                  <a:pt x="320" y="244"/>
                  <a:pt x="319" y="244"/>
                  <a:pt x="318" y="245"/>
                </a:cubicBezTo>
                <a:cubicBezTo>
                  <a:pt x="318" y="245"/>
                  <a:pt x="318" y="244"/>
                  <a:pt x="319" y="244"/>
                </a:cubicBezTo>
                <a:cubicBezTo>
                  <a:pt x="319" y="242"/>
                  <a:pt x="319" y="242"/>
                  <a:pt x="318" y="242"/>
                </a:cubicBezTo>
                <a:cubicBezTo>
                  <a:pt x="318" y="242"/>
                  <a:pt x="318" y="242"/>
                  <a:pt x="318" y="242"/>
                </a:cubicBezTo>
                <a:cubicBezTo>
                  <a:pt x="318" y="242"/>
                  <a:pt x="317" y="242"/>
                  <a:pt x="316" y="243"/>
                </a:cubicBezTo>
                <a:cubicBezTo>
                  <a:pt x="316" y="243"/>
                  <a:pt x="316" y="243"/>
                  <a:pt x="316" y="243"/>
                </a:cubicBezTo>
                <a:cubicBezTo>
                  <a:pt x="316" y="243"/>
                  <a:pt x="315" y="243"/>
                  <a:pt x="315" y="243"/>
                </a:cubicBezTo>
                <a:cubicBezTo>
                  <a:pt x="315" y="243"/>
                  <a:pt x="315" y="243"/>
                  <a:pt x="316" y="242"/>
                </a:cubicBezTo>
                <a:cubicBezTo>
                  <a:pt x="315" y="242"/>
                  <a:pt x="315" y="242"/>
                  <a:pt x="315" y="243"/>
                </a:cubicBezTo>
                <a:cubicBezTo>
                  <a:pt x="315" y="242"/>
                  <a:pt x="315" y="242"/>
                  <a:pt x="316" y="242"/>
                </a:cubicBezTo>
                <a:cubicBezTo>
                  <a:pt x="316" y="241"/>
                  <a:pt x="316" y="241"/>
                  <a:pt x="317" y="241"/>
                </a:cubicBezTo>
                <a:cubicBezTo>
                  <a:pt x="317" y="241"/>
                  <a:pt x="317" y="241"/>
                  <a:pt x="317" y="241"/>
                </a:cubicBezTo>
                <a:cubicBezTo>
                  <a:pt x="318" y="240"/>
                  <a:pt x="319" y="240"/>
                  <a:pt x="321" y="240"/>
                </a:cubicBezTo>
                <a:cubicBezTo>
                  <a:pt x="321" y="240"/>
                  <a:pt x="321" y="240"/>
                  <a:pt x="322" y="240"/>
                </a:cubicBezTo>
                <a:cubicBezTo>
                  <a:pt x="320" y="241"/>
                  <a:pt x="320" y="242"/>
                  <a:pt x="321" y="241"/>
                </a:cubicBezTo>
                <a:cubicBezTo>
                  <a:pt x="322" y="240"/>
                  <a:pt x="325" y="237"/>
                  <a:pt x="325" y="236"/>
                </a:cubicBezTo>
                <a:cubicBezTo>
                  <a:pt x="325" y="237"/>
                  <a:pt x="323" y="238"/>
                  <a:pt x="323" y="238"/>
                </a:cubicBezTo>
                <a:cubicBezTo>
                  <a:pt x="324" y="236"/>
                  <a:pt x="327" y="236"/>
                  <a:pt x="328" y="233"/>
                </a:cubicBezTo>
                <a:cubicBezTo>
                  <a:pt x="328" y="233"/>
                  <a:pt x="327" y="233"/>
                  <a:pt x="326" y="234"/>
                </a:cubicBezTo>
                <a:cubicBezTo>
                  <a:pt x="325" y="234"/>
                  <a:pt x="325" y="235"/>
                  <a:pt x="324" y="236"/>
                </a:cubicBezTo>
                <a:cubicBezTo>
                  <a:pt x="322" y="237"/>
                  <a:pt x="321" y="237"/>
                  <a:pt x="320" y="237"/>
                </a:cubicBezTo>
                <a:cubicBezTo>
                  <a:pt x="322" y="236"/>
                  <a:pt x="320" y="236"/>
                  <a:pt x="320" y="236"/>
                </a:cubicBezTo>
                <a:cubicBezTo>
                  <a:pt x="320" y="236"/>
                  <a:pt x="320" y="235"/>
                  <a:pt x="320" y="235"/>
                </a:cubicBezTo>
                <a:cubicBezTo>
                  <a:pt x="324" y="234"/>
                  <a:pt x="325" y="231"/>
                  <a:pt x="329" y="228"/>
                </a:cubicBezTo>
                <a:cubicBezTo>
                  <a:pt x="330" y="228"/>
                  <a:pt x="332" y="228"/>
                  <a:pt x="333" y="228"/>
                </a:cubicBezTo>
                <a:cubicBezTo>
                  <a:pt x="330" y="230"/>
                  <a:pt x="329" y="231"/>
                  <a:pt x="329" y="233"/>
                </a:cubicBezTo>
                <a:cubicBezTo>
                  <a:pt x="330" y="231"/>
                  <a:pt x="332" y="229"/>
                  <a:pt x="333" y="228"/>
                </a:cubicBezTo>
                <a:cubicBezTo>
                  <a:pt x="337" y="228"/>
                  <a:pt x="341" y="230"/>
                  <a:pt x="343" y="225"/>
                </a:cubicBezTo>
                <a:cubicBezTo>
                  <a:pt x="341" y="226"/>
                  <a:pt x="340" y="226"/>
                  <a:pt x="339" y="224"/>
                </a:cubicBezTo>
                <a:cubicBezTo>
                  <a:pt x="342" y="223"/>
                  <a:pt x="344" y="221"/>
                  <a:pt x="347" y="219"/>
                </a:cubicBezTo>
                <a:cubicBezTo>
                  <a:pt x="347" y="215"/>
                  <a:pt x="341" y="223"/>
                  <a:pt x="341" y="221"/>
                </a:cubicBezTo>
                <a:cubicBezTo>
                  <a:pt x="342" y="220"/>
                  <a:pt x="342" y="219"/>
                  <a:pt x="342" y="218"/>
                </a:cubicBezTo>
                <a:cubicBezTo>
                  <a:pt x="343" y="218"/>
                  <a:pt x="343" y="218"/>
                  <a:pt x="343" y="217"/>
                </a:cubicBezTo>
                <a:cubicBezTo>
                  <a:pt x="344" y="217"/>
                  <a:pt x="344" y="217"/>
                  <a:pt x="345" y="216"/>
                </a:cubicBezTo>
                <a:cubicBezTo>
                  <a:pt x="346" y="217"/>
                  <a:pt x="346" y="218"/>
                  <a:pt x="349" y="216"/>
                </a:cubicBezTo>
                <a:cubicBezTo>
                  <a:pt x="350" y="215"/>
                  <a:pt x="349" y="214"/>
                  <a:pt x="348" y="214"/>
                </a:cubicBezTo>
                <a:cubicBezTo>
                  <a:pt x="349" y="214"/>
                  <a:pt x="349" y="213"/>
                  <a:pt x="350" y="213"/>
                </a:cubicBezTo>
                <a:cubicBezTo>
                  <a:pt x="352" y="215"/>
                  <a:pt x="356" y="212"/>
                  <a:pt x="359" y="212"/>
                </a:cubicBezTo>
                <a:cubicBezTo>
                  <a:pt x="361" y="209"/>
                  <a:pt x="359" y="208"/>
                  <a:pt x="361" y="205"/>
                </a:cubicBezTo>
                <a:cubicBezTo>
                  <a:pt x="362" y="205"/>
                  <a:pt x="362" y="205"/>
                  <a:pt x="362" y="205"/>
                </a:cubicBezTo>
                <a:cubicBezTo>
                  <a:pt x="364" y="205"/>
                  <a:pt x="365" y="207"/>
                  <a:pt x="369" y="204"/>
                </a:cubicBezTo>
                <a:cubicBezTo>
                  <a:pt x="369" y="203"/>
                  <a:pt x="369" y="202"/>
                  <a:pt x="370" y="201"/>
                </a:cubicBezTo>
                <a:cubicBezTo>
                  <a:pt x="371" y="199"/>
                  <a:pt x="373" y="199"/>
                  <a:pt x="375" y="197"/>
                </a:cubicBezTo>
                <a:cubicBezTo>
                  <a:pt x="377" y="196"/>
                  <a:pt x="379" y="195"/>
                  <a:pt x="381" y="194"/>
                </a:cubicBezTo>
                <a:cubicBezTo>
                  <a:pt x="383" y="193"/>
                  <a:pt x="385" y="192"/>
                  <a:pt x="386" y="191"/>
                </a:cubicBezTo>
                <a:cubicBezTo>
                  <a:pt x="390" y="189"/>
                  <a:pt x="393" y="187"/>
                  <a:pt x="396" y="185"/>
                </a:cubicBezTo>
                <a:cubicBezTo>
                  <a:pt x="397" y="186"/>
                  <a:pt x="401" y="183"/>
                  <a:pt x="401" y="184"/>
                </a:cubicBezTo>
                <a:cubicBezTo>
                  <a:pt x="401" y="184"/>
                  <a:pt x="401" y="184"/>
                  <a:pt x="402" y="184"/>
                </a:cubicBezTo>
                <a:cubicBezTo>
                  <a:pt x="402" y="184"/>
                  <a:pt x="402" y="184"/>
                  <a:pt x="402" y="184"/>
                </a:cubicBezTo>
                <a:cubicBezTo>
                  <a:pt x="403" y="183"/>
                  <a:pt x="405" y="183"/>
                  <a:pt x="406" y="182"/>
                </a:cubicBezTo>
                <a:cubicBezTo>
                  <a:pt x="408" y="181"/>
                  <a:pt x="410" y="180"/>
                  <a:pt x="412" y="179"/>
                </a:cubicBezTo>
                <a:cubicBezTo>
                  <a:pt x="411" y="179"/>
                  <a:pt x="410" y="179"/>
                  <a:pt x="410" y="179"/>
                </a:cubicBezTo>
                <a:cubicBezTo>
                  <a:pt x="410" y="179"/>
                  <a:pt x="411" y="179"/>
                  <a:pt x="411" y="179"/>
                </a:cubicBezTo>
                <a:cubicBezTo>
                  <a:pt x="412" y="178"/>
                  <a:pt x="413" y="178"/>
                  <a:pt x="416" y="176"/>
                </a:cubicBezTo>
                <a:cubicBezTo>
                  <a:pt x="416" y="176"/>
                  <a:pt x="416" y="177"/>
                  <a:pt x="418" y="176"/>
                </a:cubicBezTo>
                <a:cubicBezTo>
                  <a:pt x="420" y="173"/>
                  <a:pt x="428" y="172"/>
                  <a:pt x="433" y="171"/>
                </a:cubicBezTo>
                <a:cubicBezTo>
                  <a:pt x="433" y="170"/>
                  <a:pt x="431" y="171"/>
                  <a:pt x="431" y="171"/>
                </a:cubicBezTo>
                <a:cubicBezTo>
                  <a:pt x="432" y="170"/>
                  <a:pt x="435" y="169"/>
                  <a:pt x="437" y="168"/>
                </a:cubicBezTo>
                <a:cubicBezTo>
                  <a:pt x="439" y="167"/>
                  <a:pt x="441" y="167"/>
                  <a:pt x="442" y="167"/>
                </a:cubicBezTo>
                <a:cubicBezTo>
                  <a:pt x="440" y="169"/>
                  <a:pt x="438" y="167"/>
                  <a:pt x="437" y="169"/>
                </a:cubicBezTo>
                <a:cubicBezTo>
                  <a:pt x="439" y="168"/>
                  <a:pt x="438" y="169"/>
                  <a:pt x="439" y="169"/>
                </a:cubicBezTo>
                <a:cubicBezTo>
                  <a:pt x="444" y="167"/>
                  <a:pt x="450" y="164"/>
                  <a:pt x="455" y="162"/>
                </a:cubicBezTo>
                <a:cubicBezTo>
                  <a:pt x="461" y="161"/>
                  <a:pt x="466" y="159"/>
                  <a:pt x="470" y="159"/>
                </a:cubicBezTo>
                <a:cubicBezTo>
                  <a:pt x="472" y="158"/>
                  <a:pt x="473" y="157"/>
                  <a:pt x="474" y="157"/>
                </a:cubicBezTo>
                <a:cubicBezTo>
                  <a:pt x="477" y="156"/>
                  <a:pt x="480" y="156"/>
                  <a:pt x="485" y="155"/>
                </a:cubicBezTo>
                <a:cubicBezTo>
                  <a:pt x="484" y="155"/>
                  <a:pt x="486" y="154"/>
                  <a:pt x="488" y="154"/>
                </a:cubicBezTo>
                <a:cubicBezTo>
                  <a:pt x="489" y="154"/>
                  <a:pt x="499" y="151"/>
                  <a:pt x="502" y="151"/>
                </a:cubicBezTo>
                <a:cubicBezTo>
                  <a:pt x="502" y="152"/>
                  <a:pt x="495" y="153"/>
                  <a:pt x="497" y="153"/>
                </a:cubicBezTo>
                <a:cubicBezTo>
                  <a:pt x="501" y="152"/>
                  <a:pt x="502" y="152"/>
                  <a:pt x="505" y="152"/>
                </a:cubicBezTo>
                <a:cubicBezTo>
                  <a:pt x="504" y="151"/>
                  <a:pt x="510" y="150"/>
                  <a:pt x="512" y="150"/>
                </a:cubicBezTo>
                <a:cubicBezTo>
                  <a:pt x="509" y="151"/>
                  <a:pt x="504" y="152"/>
                  <a:pt x="503" y="153"/>
                </a:cubicBezTo>
                <a:cubicBezTo>
                  <a:pt x="509" y="151"/>
                  <a:pt x="520" y="148"/>
                  <a:pt x="520" y="151"/>
                </a:cubicBezTo>
                <a:cubicBezTo>
                  <a:pt x="520" y="150"/>
                  <a:pt x="521" y="150"/>
                  <a:pt x="521" y="150"/>
                </a:cubicBezTo>
                <a:cubicBezTo>
                  <a:pt x="518" y="152"/>
                  <a:pt x="519" y="152"/>
                  <a:pt x="516" y="153"/>
                </a:cubicBezTo>
                <a:cubicBezTo>
                  <a:pt x="528" y="149"/>
                  <a:pt x="539" y="151"/>
                  <a:pt x="549" y="147"/>
                </a:cubicBezTo>
                <a:cubicBezTo>
                  <a:pt x="550" y="148"/>
                  <a:pt x="548" y="148"/>
                  <a:pt x="548" y="148"/>
                </a:cubicBezTo>
                <a:cubicBezTo>
                  <a:pt x="552" y="148"/>
                  <a:pt x="551" y="147"/>
                  <a:pt x="555" y="147"/>
                </a:cubicBezTo>
                <a:cubicBezTo>
                  <a:pt x="555" y="148"/>
                  <a:pt x="556" y="148"/>
                  <a:pt x="556" y="148"/>
                </a:cubicBezTo>
                <a:cubicBezTo>
                  <a:pt x="559" y="148"/>
                  <a:pt x="561" y="148"/>
                  <a:pt x="563" y="148"/>
                </a:cubicBezTo>
                <a:cubicBezTo>
                  <a:pt x="559" y="148"/>
                  <a:pt x="557" y="147"/>
                  <a:pt x="556" y="147"/>
                </a:cubicBezTo>
                <a:cubicBezTo>
                  <a:pt x="562" y="147"/>
                  <a:pt x="566" y="145"/>
                  <a:pt x="571" y="146"/>
                </a:cubicBezTo>
                <a:cubicBezTo>
                  <a:pt x="568" y="146"/>
                  <a:pt x="569" y="147"/>
                  <a:pt x="565" y="147"/>
                </a:cubicBezTo>
                <a:cubicBezTo>
                  <a:pt x="566" y="148"/>
                  <a:pt x="565" y="149"/>
                  <a:pt x="569" y="149"/>
                </a:cubicBezTo>
                <a:cubicBezTo>
                  <a:pt x="569" y="148"/>
                  <a:pt x="568" y="148"/>
                  <a:pt x="570" y="148"/>
                </a:cubicBezTo>
                <a:cubicBezTo>
                  <a:pt x="569" y="148"/>
                  <a:pt x="572" y="148"/>
                  <a:pt x="576" y="149"/>
                </a:cubicBezTo>
                <a:cubicBezTo>
                  <a:pt x="580" y="149"/>
                  <a:pt x="584" y="149"/>
                  <a:pt x="587" y="149"/>
                </a:cubicBezTo>
                <a:cubicBezTo>
                  <a:pt x="588" y="148"/>
                  <a:pt x="585" y="148"/>
                  <a:pt x="585" y="147"/>
                </a:cubicBezTo>
                <a:cubicBezTo>
                  <a:pt x="586" y="148"/>
                  <a:pt x="588" y="148"/>
                  <a:pt x="591" y="148"/>
                </a:cubicBezTo>
                <a:cubicBezTo>
                  <a:pt x="589" y="148"/>
                  <a:pt x="590" y="148"/>
                  <a:pt x="590" y="149"/>
                </a:cubicBezTo>
                <a:cubicBezTo>
                  <a:pt x="593" y="149"/>
                  <a:pt x="591" y="148"/>
                  <a:pt x="594" y="148"/>
                </a:cubicBezTo>
                <a:cubicBezTo>
                  <a:pt x="594" y="149"/>
                  <a:pt x="599" y="149"/>
                  <a:pt x="600" y="150"/>
                </a:cubicBezTo>
                <a:cubicBezTo>
                  <a:pt x="604" y="149"/>
                  <a:pt x="605" y="150"/>
                  <a:pt x="604" y="151"/>
                </a:cubicBezTo>
                <a:cubicBezTo>
                  <a:pt x="608" y="150"/>
                  <a:pt x="609" y="151"/>
                  <a:pt x="612" y="150"/>
                </a:cubicBezTo>
                <a:cubicBezTo>
                  <a:pt x="614" y="150"/>
                  <a:pt x="612" y="150"/>
                  <a:pt x="612" y="151"/>
                </a:cubicBezTo>
                <a:cubicBezTo>
                  <a:pt x="616" y="151"/>
                  <a:pt x="616" y="151"/>
                  <a:pt x="619" y="152"/>
                </a:cubicBezTo>
                <a:cubicBezTo>
                  <a:pt x="620" y="151"/>
                  <a:pt x="621" y="151"/>
                  <a:pt x="623" y="151"/>
                </a:cubicBezTo>
                <a:cubicBezTo>
                  <a:pt x="624" y="152"/>
                  <a:pt x="626" y="152"/>
                  <a:pt x="623" y="152"/>
                </a:cubicBezTo>
                <a:cubicBezTo>
                  <a:pt x="634" y="154"/>
                  <a:pt x="638" y="151"/>
                  <a:pt x="643" y="152"/>
                </a:cubicBezTo>
                <a:cubicBezTo>
                  <a:pt x="643" y="151"/>
                  <a:pt x="648" y="152"/>
                  <a:pt x="651" y="153"/>
                </a:cubicBezTo>
                <a:cubicBezTo>
                  <a:pt x="653" y="153"/>
                  <a:pt x="649" y="152"/>
                  <a:pt x="651" y="152"/>
                </a:cubicBezTo>
                <a:cubicBezTo>
                  <a:pt x="654" y="153"/>
                  <a:pt x="656" y="153"/>
                  <a:pt x="660" y="154"/>
                </a:cubicBezTo>
                <a:cubicBezTo>
                  <a:pt x="661" y="155"/>
                  <a:pt x="658" y="154"/>
                  <a:pt x="658" y="155"/>
                </a:cubicBezTo>
                <a:cubicBezTo>
                  <a:pt x="660" y="155"/>
                  <a:pt x="663" y="156"/>
                  <a:pt x="664" y="156"/>
                </a:cubicBezTo>
                <a:cubicBezTo>
                  <a:pt x="662" y="155"/>
                  <a:pt x="661" y="155"/>
                  <a:pt x="661" y="154"/>
                </a:cubicBezTo>
                <a:cubicBezTo>
                  <a:pt x="663" y="155"/>
                  <a:pt x="664" y="154"/>
                  <a:pt x="667" y="155"/>
                </a:cubicBezTo>
                <a:cubicBezTo>
                  <a:pt x="666" y="156"/>
                  <a:pt x="666" y="156"/>
                  <a:pt x="666" y="156"/>
                </a:cubicBezTo>
                <a:cubicBezTo>
                  <a:pt x="671" y="156"/>
                  <a:pt x="675" y="157"/>
                  <a:pt x="680" y="158"/>
                </a:cubicBezTo>
                <a:cubicBezTo>
                  <a:pt x="684" y="159"/>
                  <a:pt x="687" y="160"/>
                  <a:pt x="689" y="160"/>
                </a:cubicBezTo>
                <a:cubicBezTo>
                  <a:pt x="692" y="160"/>
                  <a:pt x="691" y="161"/>
                  <a:pt x="693" y="162"/>
                </a:cubicBezTo>
                <a:cubicBezTo>
                  <a:pt x="693" y="161"/>
                  <a:pt x="692" y="161"/>
                  <a:pt x="692" y="161"/>
                </a:cubicBezTo>
                <a:cubicBezTo>
                  <a:pt x="693" y="161"/>
                  <a:pt x="697" y="162"/>
                  <a:pt x="699" y="163"/>
                </a:cubicBezTo>
                <a:cubicBezTo>
                  <a:pt x="701" y="164"/>
                  <a:pt x="702" y="164"/>
                  <a:pt x="700" y="163"/>
                </a:cubicBezTo>
                <a:cubicBezTo>
                  <a:pt x="704" y="164"/>
                  <a:pt x="705" y="165"/>
                  <a:pt x="708" y="166"/>
                </a:cubicBezTo>
                <a:cubicBezTo>
                  <a:pt x="706" y="165"/>
                  <a:pt x="706" y="164"/>
                  <a:pt x="708" y="165"/>
                </a:cubicBezTo>
                <a:cubicBezTo>
                  <a:pt x="706" y="165"/>
                  <a:pt x="707" y="166"/>
                  <a:pt x="709" y="166"/>
                </a:cubicBezTo>
                <a:cubicBezTo>
                  <a:pt x="710" y="166"/>
                  <a:pt x="713" y="167"/>
                  <a:pt x="714" y="167"/>
                </a:cubicBezTo>
                <a:cubicBezTo>
                  <a:pt x="712" y="167"/>
                  <a:pt x="718" y="169"/>
                  <a:pt x="720" y="169"/>
                </a:cubicBezTo>
                <a:cubicBezTo>
                  <a:pt x="719" y="169"/>
                  <a:pt x="718" y="168"/>
                  <a:pt x="718" y="168"/>
                </a:cubicBezTo>
                <a:cubicBezTo>
                  <a:pt x="720" y="169"/>
                  <a:pt x="725" y="170"/>
                  <a:pt x="726" y="171"/>
                </a:cubicBezTo>
                <a:cubicBezTo>
                  <a:pt x="725" y="171"/>
                  <a:pt x="723" y="170"/>
                  <a:pt x="722" y="170"/>
                </a:cubicBezTo>
                <a:cubicBezTo>
                  <a:pt x="725" y="172"/>
                  <a:pt x="727" y="171"/>
                  <a:pt x="730" y="172"/>
                </a:cubicBezTo>
                <a:cubicBezTo>
                  <a:pt x="731" y="174"/>
                  <a:pt x="739" y="175"/>
                  <a:pt x="740" y="177"/>
                </a:cubicBezTo>
                <a:cubicBezTo>
                  <a:pt x="736" y="175"/>
                  <a:pt x="733" y="174"/>
                  <a:pt x="730" y="174"/>
                </a:cubicBezTo>
                <a:cubicBezTo>
                  <a:pt x="727" y="173"/>
                  <a:pt x="725" y="173"/>
                  <a:pt x="723" y="171"/>
                </a:cubicBezTo>
                <a:cubicBezTo>
                  <a:pt x="723" y="172"/>
                  <a:pt x="720" y="170"/>
                  <a:pt x="716" y="169"/>
                </a:cubicBezTo>
                <a:cubicBezTo>
                  <a:pt x="716" y="171"/>
                  <a:pt x="714" y="170"/>
                  <a:pt x="714" y="170"/>
                </a:cubicBezTo>
                <a:cubicBezTo>
                  <a:pt x="718" y="171"/>
                  <a:pt x="716" y="170"/>
                  <a:pt x="717" y="171"/>
                </a:cubicBezTo>
                <a:cubicBezTo>
                  <a:pt x="718" y="171"/>
                  <a:pt x="721" y="172"/>
                  <a:pt x="720" y="172"/>
                </a:cubicBezTo>
                <a:cubicBezTo>
                  <a:pt x="719" y="172"/>
                  <a:pt x="717" y="171"/>
                  <a:pt x="717" y="172"/>
                </a:cubicBezTo>
                <a:cubicBezTo>
                  <a:pt x="721" y="173"/>
                  <a:pt x="723" y="174"/>
                  <a:pt x="723" y="175"/>
                </a:cubicBezTo>
                <a:cubicBezTo>
                  <a:pt x="726" y="175"/>
                  <a:pt x="728" y="176"/>
                  <a:pt x="730" y="177"/>
                </a:cubicBezTo>
                <a:cubicBezTo>
                  <a:pt x="732" y="177"/>
                  <a:pt x="733" y="178"/>
                  <a:pt x="735" y="179"/>
                </a:cubicBezTo>
                <a:cubicBezTo>
                  <a:pt x="737" y="179"/>
                  <a:pt x="739" y="180"/>
                  <a:pt x="741" y="181"/>
                </a:cubicBezTo>
                <a:cubicBezTo>
                  <a:pt x="743" y="181"/>
                  <a:pt x="740" y="180"/>
                  <a:pt x="743" y="181"/>
                </a:cubicBezTo>
                <a:cubicBezTo>
                  <a:pt x="754" y="187"/>
                  <a:pt x="765" y="190"/>
                  <a:pt x="774" y="194"/>
                </a:cubicBezTo>
                <a:cubicBezTo>
                  <a:pt x="776" y="195"/>
                  <a:pt x="773" y="192"/>
                  <a:pt x="777" y="194"/>
                </a:cubicBezTo>
                <a:cubicBezTo>
                  <a:pt x="779" y="196"/>
                  <a:pt x="778" y="196"/>
                  <a:pt x="777" y="196"/>
                </a:cubicBezTo>
                <a:cubicBezTo>
                  <a:pt x="785" y="200"/>
                  <a:pt x="790" y="203"/>
                  <a:pt x="798" y="208"/>
                </a:cubicBezTo>
                <a:cubicBezTo>
                  <a:pt x="800" y="208"/>
                  <a:pt x="804" y="211"/>
                  <a:pt x="808" y="213"/>
                </a:cubicBezTo>
                <a:cubicBezTo>
                  <a:pt x="812" y="215"/>
                  <a:pt x="816" y="218"/>
                  <a:pt x="818" y="219"/>
                </a:cubicBezTo>
                <a:cubicBezTo>
                  <a:pt x="815" y="217"/>
                  <a:pt x="810" y="214"/>
                  <a:pt x="808" y="212"/>
                </a:cubicBezTo>
                <a:cubicBezTo>
                  <a:pt x="810" y="212"/>
                  <a:pt x="813" y="214"/>
                  <a:pt x="816" y="216"/>
                </a:cubicBezTo>
                <a:cubicBezTo>
                  <a:pt x="818" y="218"/>
                  <a:pt x="820" y="219"/>
                  <a:pt x="819" y="220"/>
                </a:cubicBezTo>
                <a:cubicBezTo>
                  <a:pt x="824" y="222"/>
                  <a:pt x="827" y="226"/>
                  <a:pt x="829" y="226"/>
                </a:cubicBezTo>
                <a:cubicBezTo>
                  <a:pt x="829" y="228"/>
                  <a:pt x="838" y="234"/>
                  <a:pt x="843" y="238"/>
                </a:cubicBezTo>
                <a:cubicBezTo>
                  <a:pt x="842" y="237"/>
                  <a:pt x="844" y="239"/>
                  <a:pt x="846" y="240"/>
                </a:cubicBezTo>
                <a:cubicBezTo>
                  <a:pt x="851" y="244"/>
                  <a:pt x="856" y="249"/>
                  <a:pt x="862" y="253"/>
                </a:cubicBezTo>
                <a:cubicBezTo>
                  <a:pt x="867" y="258"/>
                  <a:pt x="872" y="263"/>
                  <a:pt x="877" y="266"/>
                </a:cubicBezTo>
                <a:cubicBezTo>
                  <a:pt x="877" y="267"/>
                  <a:pt x="876" y="267"/>
                  <a:pt x="878" y="268"/>
                </a:cubicBezTo>
                <a:cubicBezTo>
                  <a:pt x="878" y="268"/>
                  <a:pt x="879" y="267"/>
                  <a:pt x="881" y="269"/>
                </a:cubicBezTo>
                <a:cubicBezTo>
                  <a:pt x="881" y="270"/>
                  <a:pt x="878" y="268"/>
                  <a:pt x="881" y="271"/>
                </a:cubicBezTo>
                <a:cubicBezTo>
                  <a:pt x="882" y="271"/>
                  <a:pt x="884" y="272"/>
                  <a:pt x="885" y="274"/>
                </a:cubicBezTo>
                <a:cubicBezTo>
                  <a:pt x="886" y="275"/>
                  <a:pt x="884" y="273"/>
                  <a:pt x="886" y="274"/>
                </a:cubicBezTo>
                <a:cubicBezTo>
                  <a:pt x="887" y="275"/>
                  <a:pt x="888" y="277"/>
                  <a:pt x="888" y="277"/>
                </a:cubicBezTo>
                <a:cubicBezTo>
                  <a:pt x="888" y="277"/>
                  <a:pt x="886" y="276"/>
                  <a:pt x="886" y="276"/>
                </a:cubicBezTo>
                <a:cubicBezTo>
                  <a:pt x="889" y="279"/>
                  <a:pt x="890" y="279"/>
                  <a:pt x="893" y="282"/>
                </a:cubicBezTo>
                <a:cubicBezTo>
                  <a:pt x="894" y="282"/>
                  <a:pt x="891" y="280"/>
                  <a:pt x="891" y="279"/>
                </a:cubicBezTo>
                <a:cubicBezTo>
                  <a:pt x="893" y="280"/>
                  <a:pt x="895" y="282"/>
                  <a:pt x="897" y="284"/>
                </a:cubicBezTo>
                <a:cubicBezTo>
                  <a:pt x="899" y="286"/>
                  <a:pt x="901" y="288"/>
                  <a:pt x="903" y="290"/>
                </a:cubicBezTo>
                <a:cubicBezTo>
                  <a:pt x="905" y="292"/>
                  <a:pt x="907" y="294"/>
                  <a:pt x="909" y="296"/>
                </a:cubicBezTo>
                <a:cubicBezTo>
                  <a:pt x="911" y="298"/>
                  <a:pt x="913" y="300"/>
                  <a:pt x="915" y="302"/>
                </a:cubicBezTo>
                <a:cubicBezTo>
                  <a:pt x="920" y="309"/>
                  <a:pt x="920" y="309"/>
                  <a:pt x="920" y="309"/>
                </a:cubicBezTo>
                <a:cubicBezTo>
                  <a:pt x="921" y="310"/>
                  <a:pt x="922" y="311"/>
                  <a:pt x="923" y="313"/>
                </a:cubicBezTo>
                <a:cubicBezTo>
                  <a:pt x="926" y="316"/>
                  <a:pt x="926" y="316"/>
                  <a:pt x="926" y="316"/>
                </a:cubicBezTo>
                <a:cubicBezTo>
                  <a:pt x="929" y="321"/>
                  <a:pt x="932" y="325"/>
                  <a:pt x="936" y="330"/>
                </a:cubicBezTo>
                <a:cubicBezTo>
                  <a:pt x="936" y="331"/>
                  <a:pt x="932" y="325"/>
                  <a:pt x="933" y="328"/>
                </a:cubicBezTo>
                <a:cubicBezTo>
                  <a:pt x="935" y="330"/>
                  <a:pt x="936" y="331"/>
                  <a:pt x="937" y="333"/>
                </a:cubicBezTo>
                <a:cubicBezTo>
                  <a:pt x="938" y="334"/>
                  <a:pt x="939" y="335"/>
                  <a:pt x="940" y="336"/>
                </a:cubicBezTo>
                <a:cubicBezTo>
                  <a:pt x="941" y="338"/>
                  <a:pt x="942" y="340"/>
                  <a:pt x="944" y="343"/>
                </a:cubicBezTo>
                <a:cubicBezTo>
                  <a:pt x="946" y="346"/>
                  <a:pt x="946" y="346"/>
                  <a:pt x="948" y="347"/>
                </a:cubicBezTo>
                <a:cubicBezTo>
                  <a:pt x="949" y="351"/>
                  <a:pt x="956" y="359"/>
                  <a:pt x="956" y="363"/>
                </a:cubicBezTo>
                <a:cubicBezTo>
                  <a:pt x="957" y="363"/>
                  <a:pt x="957" y="364"/>
                  <a:pt x="958" y="365"/>
                </a:cubicBezTo>
                <a:cubicBezTo>
                  <a:pt x="959" y="367"/>
                  <a:pt x="959" y="368"/>
                  <a:pt x="960" y="369"/>
                </a:cubicBezTo>
                <a:cubicBezTo>
                  <a:pt x="959" y="369"/>
                  <a:pt x="960" y="371"/>
                  <a:pt x="961" y="371"/>
                </a:cubicBezTo>
                <a:cubicBezTo>
                  <a:pt x="960" y="373"/>
                  <a:pt x="963" y="376"/>
                  <a:pt x="963" y="378"/>
                </a:cubicBezTo>
                <a:cubicBezTo>
                  <a:pt x="965" y="379"/>
                  <a:pt x="966" y="382"/>
                  <a:pt x="967" y="385"/>
                </a:cubicBezTo>
                <a:cubicBezTo>
                  <a:pt x="968" y="387"/>
                  <a:pt x="967" y="384"/>
                  <a:pt x="968" y="385"/>
                </a:cubicBezTo>
                <a:cubicBezTo>
                  <a:pt x="970" y="390"/>
                  <a:pt x="974" y="396"/>
                  <a:pt x="973" y="399"/>
                </a:cubicBezTo>
                <a:cubicBezTo>
                  <a:pt x="976" y="401"/>
                  <a:pt x="980" y="414"/>
                  <a:pt x="980" y="417"/>
                </a:cubicBezTo>
                <a:cubicBezTo>
                  <a:pt x="981" y="417"/>
                  <a:pt x="982" y="419"/>
                  <a:pt x="983" y="422"/>
                </a:cubicBezTo>
                <a:cubicBezTo>
                  <a:pt x="984" y="425"/>
                  <a:pt x="985" y="427"/>
                  <a:pt x="985" y="427"/>
                </a:cubicBezTo>
                <a:cubicBezTo>
                  <a:pt x="986" y="431"/>
                  <a:pt x="988" y="434"/>
                  <a:pt x="990" y="438"/>
                </a:cubicBezTo>
                <a:cubicBezTo>
                  <a:pt x="989" y="437"/>
                  <a:pt x="989" y="437"/>
                  <a:pt x="988" y="436"/>
                </a:cubicBezTo>
                <a:cubicBezTo>
                  <a:pt x="989" y="439"/>
                  <a:pt x="990" y="441"/>
                  <a:pt x="990" y="443"/>
                </a:cubicBezTo>
                <a:cubicBezTo>
                  <a:pt x="991" y="445"/>
                  <a:pt x="992" y="447"/>
                  <a:pt x="992" y="449"/>
                </a:cubicBezTo>
                <a:cubicBezTo>
                  <a:pt x="994" y="453"/>
                  <a:pt x="995" y="457"/>
                  <a:pt x="996" y="461"/>
                </a:cubicBezTo>
                <a:cubicBezTo>
                  <a:pt x="997" y="465"/>
                  <a:pt x="998" y="469"/>
                  <a:pt x="999" y="474"/>
                </a:cubicBezTo>
                <a:cubicBezTo>
                  <a:pt x="1000" y="477"/>
                  <a:pt x="1000" y="479"/>
                  <a:pt x="1001" y="481"/>
                </a:cubicBezTo>
                <a:cubicBezTo>
                  <a:pt x="1001" y="484"/>
                  <a:pt x="1002" y="487"/>
                  <a:pt x="1002" y="489"/>
                </a:cubicBezTo>
                <a:cubicBezTo>
                  <a:pt x="1002" y="489"/>
                  <a:pt x="1003" y="490"/>
                  <a:pt x="1003" y="491"/>
                </a:cubicBezTo>
                <a:cubicBezTo>
                  <a:pt x="1003" y="495"/>
                  <a:pt x="1004" y="500"/>
                  <a:pt x="1005" y="505"/>
                </a:cubicBezTo>
                <a:cubicBezTo>
                  <a:pt x="1006" y="510"/>
                  <a:pt x="1007" y="513"/>
                  <a:pt x="1005" y="514"/>
                </a:cubicBezTo>
                <a:cubicBezTo>
                  <a:pt x="1006" y="519"/>
                  <a:pt x="1006" y="514"/>
                  <a:pt x="1007" y="517"/>
                </a:cubicBezTo>
                <a:cubicBezTo>
                  <a:pt x="1008" y="523"/>
                  <a:pt x="1008" y="528"/>
                  <a:pt x="1008" y="532"/>
                </a:cubicBezTo>
                <a:cubicBezTo>
                  <a:pt x="1009" y="536"/>
                  <a:pt x="1009" y="540"/>
                  <a:pt x="1009" y="543"/>
                </a:cubicBezTo>
                <a:cubicBezTo>
                  <a:pt x="1010" y="549"/>
                  <a:pt x="1010" y="552"/>
                  <a:pt x="1010" y="559"/>
                </a:cubicBezTo>
                <a:cubicBezTo>
                  <a:pt x="1010" y="560"/>
                  <a:pt x="1010" y="557"/>
                  <a:pt x="1010" y="557"/>
                </a:cubicBezTo>
                <a:cubicBezTo>
                  <a:pt x="1010" y="566"/>
                  <a:pt x="1010" y="571"/>
                  <a:pt x="1009" y="578"/>
                </a:cubicBezTo>
                <a:cubicBezTo>
                  <a:pt x="1010" y="578"/>
                  <a:pt x="1010" y="583"/>
                  <a:pt x="1011" y="584"/>
                </a:cubicBezTo>
                <a:cubicBezTo>
                  <a:pt x="1011" y="581"/>
                  <a:pt x="1011" y="578"/>
                  <a:pt x="1011" y="576"/>
                </a:cubicBezTo>
                <a:cubicBezTo>
                  <a:pt x="1011" y="578"/>
                  <a:pt x="1011" y="581"/>
                  <a:pt x="1012" y="583"/>
                </a:cubicBezTo>
                <a:cubicBezTo>
                  <a:pt x="1014" y="579"/>
                  <a:pt x="1014" y="575"/>
                  <a:pt x="1013" y="571"/>
                </a:cubicBezTo>
                <a:cubicBezTo>
                  <a:pt x="1013" y="567"/>
                  <a:pt x="1012" y="562"/>
                  <a:pt x="1013" y="557"/>
                </a:cubicBezTo>
                <a:cubicBezTo>
                  <a:pt x="1012" y="557"/>
                  <a:pt x="1012" y="557"/>
                  <a:pt x="1012" y="557"/>
                </a:cubicBezTo>
                <a:cubicBezTo>
                  <a:pt x="1012" y="555"/>
                  <a:pt x="1012" y="553"/>
                  <a:pt x="1012" y="551"/>
                </a:cubicBezTo>
                <a:cubicBezTo>
                  <a:pt x="1012" y="550"/>
                  <a:pt x="1012" y="551"/>
                  <a:pt x="1013" y="551"/>
                </a:cubicBezTo>
                <a:cubicBezTo>
                  <a:pt x="1013" y="549"/>
                  <a:pt x="1013" y="546"/>
                  <a:pt x="1012" y="543"/>
                </a:cubicBezTo>
                <a:cubicBezTo>
                  <a:pt x="1013" y="541"/>
                  <a:pt x="1013" y="539"/>
                  <a:pt x="1011" y="538"/>
                </a:cubicBezTo>
                <a:cubicBezTo>
                  <a:pt x="1011" y="534"/>
                  <a:pt x="1011" y="529"/>
                  <a:pt x="1011" y="525"/>
                </a:cubicBezTo>
                <a:cubicBezTo>
                  <a:pt x="1010" y="520"/>
                  <a:pt x="1009" y="515"/>
                  <a:pt x="1009" y="510"/>
                </a:cubicBezTo>
                <a:cubicBezTo>
                  <a:pt x="1008" y="507"/>
                  <a:pt x="1008" y="505"/>
                  <a:pt x="1007" y="502"/>
                </a:cubicBezTo>
                <a:cubicBezTo>
                  <a:pt x="1007" y="500"/>
                  <a:pt x="1006" y="497"/>
                  <a:pt x="1006" y="495"/>
                </a:cubicBezTo>
                <a:cubicBezTo>
                  <a:pt x="1005" y="490"/>
                  <a:pt x="1005" y="485"/>
                  <a:pt x="1004" y="481"/>
                </a:cubicBezTo>
                <a:cubicBezTo>
                  <a:pt x="1003" y="478"/>
                  <a:pt x="1002" y="474"/>
                  <a:pt x="1001" y="470"/>
                </a:cubicBezTo>
                <a:cubicBezTo>
                  <a:pt x="1000" y="468"/>
                  <a:pt x="1000" y="465"/>
                  <a:pt x="999" y="463"/>
                </a:cubicBezTo>
                <a:cubicBezTo>
                  <a:pt x="998" y="461"/>
                  <a:pt x="998" y="458"/>
                  <a:pt x="997" y="456"/>
                </a:cubicBezTo>
                <a:cubicBezTo>
                  <a:pt x="998" y="457"/>
                  <a:pt x="999" y="459"/>
                  <a:pt x="999" y="462"/>
                </a:cubicBezTo>
                <a:cubicBezTo>
                  <a:pt x="1000" y="465"/>
                  <a:pt x="1001" y="468"/>
                  <a:pt x="1002" y="468"/>
                </a:cubicBezTo>
                <a:cubicBezTo>
                  <a:pt x="1001" y="467"/>
                  <a:pt x="1001" y="465"/>
                  <a:pt x="1000" y="462"/>
                </a:cubicBezTo>
                <a:cubicBezTo>
                  <a:pt x="1000" y="460"/>
                  <a:pt x="999" y="457"/>
                  <a:pt x="998" y="455"/>
                </a:cubicBezTo>
                <a:cubicBezTo>
                  <a:pt x="997" y="451"/>
                  <a:pt x="996" y="448"/>
                  <a:pt x="996" y="447"/>
                </a:cubicBezTo>
                <a:cubicBezTo>
                  <a:pt x="996" y="447"/>
                  <a:pt x="995" y="447"/>
                  <a:pt x="995" y="445"/>
                </a:cubicBezTo>
                <a:cubicBezTo>
                  <a:pt x="994" y="443"/>
                  <a:pt x="995" y="443"/>
                  <a:pt x="994" y="441"/>
                </a:cubicBezTo>
                <a:cubicBezTo>
                  <a:pt x="993" y="441"/>
                  <a:pt x="992" y="437"/>
                  <a:pt x="990" y="432"/>
                </a:cubicBezTo>
                <a:cubicBezTo>
                  <a:pt x="989" y="427"/>
                  <a:pt x="987" y="422"/>
                  <a:pt x="986" y="419"/>
                </a:cubicBezTo>
                <a:cubicBezTo>
                  <a:pt x="986" y="420"/>
                  <a:pt x="986" y="420"/>
                  <a:pt x="986" y="420"/>
                </a:cubicBezTo>
                <a:cubicBezTo>
                  <a:pt x="986" y="418"/>
                  <a:pt x="982" y="413"/>
                  <a:pt x="982" y="409"/>
                </a:cubicBezTo>
                <a:cubicBezTo>
                  <a:pt x="983" y="411"/>
                  <a:pt x="983" y="413"/>
                  <a:pt x="984" y="413"/>
                </a:cubicBezTo>
                <a:cubicBezTo>
                  <a:pt x="983" y="409"/>
                  <a:pt x="982" y="410"/>
                  <a:pt x="980" y="406"/>
                </a:cubicBezTo>
                <a:cubicBezTo>
                  <a:pt x="981" y="405"/>
                  <a:pt x="981" y="408"/>
                  <a:pt x="982" y="408"/>
                </a:cubicBezTo>
                <a:cubicBezTo>
                  <a:pt x="981" y="406"/>
                  <a:pt x="980" y="404"/>
                  <a:pt x="979" y="401"/>
                </a:cubicBezTo>
                <a:cubicBezTo>
                  <a:pt x="978" y="399"/>
                  <a:pt x="977" y="396"/>
                  <a:pt x="976" y="394"/>
                </a:cubicBezTo>
                <a:cubicBezTo>
                  <a:pt x="975" y="391"/>
                  <a:pt x="973" y="389"/>
                  <a:pt x="972" y="386"/>
                </a:cubicBezTo>
                <a:cubicBezTo>
                  <a:pt x="972" y="385"/>
                  <a:pt x="971" y="384"/>
                  <a:pt x="971" y="383"/>
                </a:cubicBezTo>
                <a:cubicBezTo>
                  <a:pt x="970" y="382"/>
                  <a:pt x="970" y="381"/>
                  <a:pt x="969" y="380"/>
                </a:cubicBezTo>
                <a:cubicBezTo>
                  <a:pt x="968" y="380"/>
                  <a:pt x="971" y="383"/>
                  <a:pt x="969" y="383"/>
                </a:cubicBezTo>
                <a:cubicBezTo>
                  <a:pt x="969" y="381"/>
                  <a:pt x="967" y="378"/>
                  <a:pt x="967" y="378"/>
                </a:cubicBezTo>
                <a:cubicBezTo>
                  <a:pt x="968" y="378"/>
                  <a:pt x="968" y="379"/>
                  <a:pt x="969" y="379"/>
                </a:cubicBezTo>
                <a:cubicBezTo>
                  <a:pt x="967" y="376"/>
                  <a:pt x="965" y="373"/>
                  <a:pt x="964" y="369"/>
                </a:cubicBezTo>
                <a:cubicBezTo>
                  <a:pt x="963" y="368"/>
                  <a:pt x="962" y="366"/>
                  <a:pt x="961" y="364"/>
                </a:cubicBezTo>
                <a:cubicBezTo>
                  <a:pt x="960" y="363"/>
                  <a:pt x="959" y="361"/>
                  <a:pt x="958" y="359"/>
                </a:cubicBezTo>
                <a:cubicBezTo>
                  <a:pt x="954" y="352"/>
                  <a:pt x="950" y="345"/>
                  <a:pt x="945" y="337"/>
                </a:cubicBezTo>
                <a:cubicBezTo>
                  <a:pt x="945" y="336"/>
                  <a:pt x="943" y="333"/>
                  <a:pt x="941" y="330"/>
                </a:cubicBezTo>
                <a:cubicBezTo>
                  <a:pt x="940" y="329"/>
                  <a:pt x="939" y="328"/>
                  <a:pt x="939" y="327"/>
                </a:cubicBezTo>
                <a:cubicBezTo>
                  <a:pt x="938" y="327"/>
                  <a:pt x="938" y="326"/>
                  <a:pt x="937" y="325"/>
                </a:cubicBezTo>
                <a:cubicBezTo>
                  <a:pt x="936" y="324"/>
                  <a:pt x="935" y="322"/>
                  <a:pt x="934" y="321"/>
                </a:cubicBezTo>
                <a:cubicBezTo>
                  <a:pt x="932" y="318"/>
                  <a:pt x="929" y="314"/>
                  <a:pt x="926" y="310"/>
                </a:cubicBezTo>
                <a:cubicBezTo>
                  <a:pt x="923" y="307"/>
                  <a:pt x="920" y="302"/>
                  <a:pt x="916" y="299"/>
                </a:cubicBezTo>
                <a:cubicBezTo>
                  <a:pt x="906" y="287"/>
                  <a:pt x="896" y="274"/>
                  <a:pt x="886" y="266"/>
                </a:cubicBezTo>
                <a:cubicBezTo>
                  <a:pt x="886" y="265"/>
                  <a:pt x="886" y="265"/>
                  <a:pt x="885" y="264"/>
                </a:cubicBezTo>
                <a:cubicBezTo>
                  <a:pt x="884" y="264"/>
                  <a:pt x="884" y="265"/>
                  <a:pt x="883" y="264"/>
                </a:cubicBezTo>
                <a:cubicBezTo>
                  <a:pt x="883" y="263"/>
                  <a:pt x="882" y="262"/>
                  <a:pt x="881" y="261"/>
                </a:cubicBezTo>
                <a:cubicBezTo>
                  <a:pt x="881" y="260"/>
                  <a:pt x="880" y="260"/>
                  <a:pt x="880" y="259"/>
                </a:cubicBezTo>
                <a:cubicBezTo>
                  <a:pt x="878" y="258"/>
                  <a:pt x="878" y="257"/>
                  <a:pt x="877" y="256"/>
                </a:cubicBezTo>
                <a:cubicBezTo>
                  <a:pt x="876" y="255"/>
                  <a:pt x="875" y="255"/>
                  <a:pt x="873" y="254"/>
                </a:cubicBezTo>
                <a:cubicBezTo>
                  <a:pt x="875" y="255"/>
                  <a:pt x="878" y="257"/>
                  <a:pt x="878" y="258"/>
                </a:cubicBezTo>
                <a:cubicBezTo>
                  <a:pt x="876" y="257"/>
                  <a:pt x="876" y="257"/>
                  <a:pt x="874" y="255"/>
                </a:cubicBezTo>
                <a:cubicBezTo>
                  <a:pt x="872" y="251"/>
                  <a:pt x="873" y="253"/>
                  <a:pt x="869" y="249"/>
                </a:cubicBezTo>
                <a:cubicBezTo>
                  <a:pt x="870" y="250"/>
                  <a:pt x="871" y="250"/>
                  <a:pt x="871" y="251"/>
                </a:cubicBezTo>
                <a:cubicBezTo>
                  <a:pt x="869" y="249"/>
                  <a:pt x="867" y="247"/>
                  <a:pt x="865" y="245"/>
                </a:cubicBezTo>
                <a:cubicBezTo>
                  <a:pt x="863" y="243"/>
                  <a:pt x="861" y="241"/>
                  <a:pt x="859" y="240"/>
                </a:cubicBezTo>
                <a:cubicBezTo>
                  <a:pt x="862" y="243"/>
                  <a:pt x="863" y="244"/>
                  <a:pt x="865" y="246"/>
                </a:cubicBezTo>
                <a:cubicBezTo>
                  <a:pt x="864" y="245"/>
                  <a:pt x="863" y="244"/>
                  <a:pt x="862" y="244"/>
                </a:cubicBezTo>
                <a:cubicBezTo>
                  <a:pt x="861" y="243"/>
                  <a:pt x="860" y="242"/>
                  <a:pt x="858" y="241"/>
                </a:cubicBezTo>
                <a:cubicBezTo>
                  <a:pt x="858" y="240"/>
                  <a:pt x="861" y="243"/>
                  <a:pt x="859" y="241"/>
                </a:cubicBezTo>
                <a:cubicBezTo>
                  <a:pt x="857" y="239"/>
                  <a:pt x="855" y="237"/>
                  <a:pt x="853" y="235"/>
                </a:cubicBezTo>
                <a:cubicBezTo>
                  <a:pt x="852" y="233"/>
                  <a:pt x="850" y="232"/>
                  <a:pt x="849" y="231"/>
                </a:cubicBezTo>
                <a:cubicBezTo>
                  <a:pt x="848" y="230"/>
                  <a:pt x="846" y="229"/>
                  <a:pt x="845" y="228"/>
                </a:cubicBezTo>
                <a:cubicBezTo>
                  <a:pt x="847" y="229"/>
                  <a:pt x="849" y="232"/>
                  <a:pt x="847" y="231"/>
                </a:cubicBezTo>
                <a:cubicBezTo>
                  <a:pt x="845" y="229"/>
                  <a:pt x="845" y="228"/>
                  <a:pt x="843" y="227"/>
                </a:cubicBezTo>
                <a:cubicBezTo>
                  <a:pt x="839" y="226"/>
                  <a:pt x="835" y="221"/>
                  <a:pt x="830" y="219"/>
                </a:cubicBezTo>
                <a:cubicBezTo>
                  <a:pt x="828" y="217"/>
                  <a:pt x="829" y="217"/>
                  <a:pt x="828" y="216"/>
                </a:cubicBezTo>
                <a:cubicBezTo>
                  <a:pt x="826" y="216"/>
                  <a:pt x="819" y="211"/>
                  <a:pt x="817" y="210"/>
                </a:cubicBezTo>
                <a:cubicBezTo>
                  <a:pt x="817" y="209"/>
                  <a:pt x="821" y="212"/>
                  <a:pt x="822" y="212"/>
                </a:cubicBezTo>
                <a:cubicBezTo>
                  <a:pt x="813" y="206"/>
                  <a:pt x="810" y="206"/>
                  <a:pt x="806" y="204"/>
                </a:cubicBezTo>
                <a:cubicBezTo>
                  <a:pt x="804" y="203"/>
                  <a:pt x="805" y="203"/>
                  <a:pt x="804" y="202"/>
                </a:cubicBezTo>
                <a:cubicBezTo>
                  <a:pt x="805" y="203"/>
                  <a:pt x="798" y="200"/>
                  <a:pt x="794" y="197"/>
                </a:cubicBezTo>
                <a:cubicBezTo>
                  <a:pt x="795" y="197"/>
                  <a:pt x="795" y="196"/>
                  <a:pt x="796" y="196"/>
                </a:cubicBezTo>
                <a:cubicBezTo>
                  <a:pt x="796" y="197"/>
                  <a:pt x="799" y="199"/>
                  <a:pt x="801" y="199"/>
                </a:cubicBezTo>
                <a:cubicBezTo>
                  <a:pt x="798" y="197"/>
                  <a:pt x="804" y="200"/>
                  <a:pt x="804" y="199"/>
                </a:cubicBezTo>
                <a:cubicBezTo>
                  <a:pt x="806" y="201"/>
                  <a:pt x="805" y="201"/>
                  <a:pt x="804" y="201"/>
                </a:cubicBezTo>
                <a:cubicBezTo>
                  <a:pt x="808" y="202"/>
                  <a:pt x="811" y="204"/>
                  <a:pt x="815" y="207"/>
                </a:cubicBezTo>
                <a:cubicBezTo>
                  <a:pt x="818" y="209"/>
                  <a:pt x="821" y="211"/>
                  <a:pt x="824" y="213"/>
                </a:cubicBezTo>
                <a:cubicBezTo>
                  <a:pt x="824" y="213"/>
                  <a:pt x="823" y="212"/>
                  <a:pt x="824" y="214"/>
                </a:cubicBezTo>
                <a:cubicBezTo>
                  <a:pt x="823" y="212"/>
                  <a:pt x="827" y="215"/>
                  <a:pt x="827" y="215"/>
                </a:cubicBezTo>
                <a:cubicBezTo>
                  <a:pt x="825" y="213"/>
                  <a:pt x="829" y="215"/>
                  <a:pt x="831" y="216"/>
                </a:cubicBezTo>
                <a:cubicBezTo>
                  <a:pt x="830" y="215"/>
                  <a:pt x="830" y="216"/>
                  <a:pt x="831" y="217"/>
                </a:cubicBezTo>
                <a:cubicBezTo>
                  <a:pt x="834" y="217"/>
                  <a:pt x="837" y="221"/>
                  <a:pt x="840" y="222"/>
                </a:cubicBezTo>
                <a:cubicBezTo>
                  <a:pt x="841" y="224"/>
                  <a:pt x="838" y="222"/>
                  <a:pt x="841" y="224"/>
                </a:cubicBezTo>
                <a:cubicBezTo>
                  <a:pt x="841" y="223"/>
                  <a:pt x="841" y="223"/>
                  <a:pt x="841" y="223"/>
                </a:cubicBezTo>
                <a:cubicBezTo>
                  <a:pt x="844" y="225"/>
                  <a:pt x="853" y="231"/>
                  <a:pt x="855" y="233"/>
                </a:cubicBezTo>
                <a:cubicBezTo>
                  <a:pt x="857" y="235"/>
                  <a:pt x="853" y="230"/>
                  <a:pt x="857" y="234"/>
                </a:cubicBezTo>
                <a:cubicBezTo>
                  <a:pt x="856" y="234"/>
                  <a:pt x="866" y="240"/>
                  <a:pt x="865" y="242"/>
                </a:cubicBezTo>
                <a:cubicBezTo>
                  <a:pt x="867" y="244"/>
                  <a:pt x="869" y="245"/>
                  <a:pt x="870" y="246"/>
                </a:cubicBezTo>
                <a:cubicBezTo>
                  <a:pt x="871" y="247"/>
                  <a:pt x="872" y="248"/>
                  <a:pt x="873" y="249"/>
                </a:cubicBezTo>
                <a:cubicBezTo>
                  <a:pt x="876" y="252"/>
                  <a:pt x="878" y="253"/>
                  <a:pt x="881" y="256"/>
                </a:cubicBezTo>
                <a:cubicBezTo>
                  <a:pt x="881" y="256"/>
                  <a:pt x="882" y="257"/>
                  <a:pt x="883" y="258"/>
                </a:cubicBezTo>
                <a:cubicBezTo>
                  <a:pt x="884" y="259"/>
                  <a:pt x="885" y="261"/>
                  <a:pt x="886" y="261"/>
                </a:cubicBezTo>
                <a:cubicBezTo>
                  <a:pt x="885" y="260"/>
                  <a:pt x="883" y="257"/>
                  <a:pt x="885" y="259"/>
                </a:cubicBezTo>
                <a:cubicBezTo>
                  <a:pt x="887" y="262"/>
                  <a:pt x="890" y="265"/>
                  <a:pt x="893" y="268"/>
                </a:cubicBezTo>
                <a:cubicBezTo>
                  <a:pt x="894" y="269"/>
                  <a:pt x="896" y="271"/>
                  <a:pt x="897" y="272"/>
                </a:cubicBezTo>
                <a:cubicBezTo>
                  <a:pt x="899" y="275"/>
                  <a:pt x="899" y="275"/>
                  <a:pt x="899" y="275"/>
                </a:cubicBezTo>
                <a:cubicBezTo>
                  <a:pt x="901" y="277"/>
                  <a:pt x="901" y="277"/>
                  <a:pt x="901" y="277"/>
                </a:cubicBezTo>
                <a:cubicBezTo>
                  <a:pt x="904" y="280"/>
                  <a:pt x="907" y="284"/>
                  <a:pt x="910" y="287"/>
                </a:cubicBezTo>
                <a:cubicBezTo>
                  <a:pt x="911" y="288"/>
                  <a:pt x="913" y="290"/>
                  <a:pt x="914" y="292"/>
                </a:cubicBezTo>
                <a:cubicBezTo>
                  <a:pt x="915" y="293"/>
                  <a:pt x="916" y="295"/>
                  <a:pt x="918" y="296"/>
                </a:cubicBezTo>
                <a:cubicBezTo>
                  <a:pt x="917" y="295"/>
                  <a:pt x="917" y="295"/>
                  <a:pt x="917" y="294"/>
                </a:cubicBezTo>
                <a:cubicBezTo>
                  <a:pt x="919" y="298"/>
                  <a:pt x="919" y="298"/>
                  <a:pt x="919" y="298"/>
                </a:cubicBezTo>
                <a:cubicBezTo>
                  <a:pt x="919" y="298"/>
                  <a:pt x="918" y="298"/>
                  <a:pt x="918" y="297"/>
                </a:cubicBezTo>
                <a:cubicBezTo>
                  <a:pt x="921" y="300"/>
                  <a:pt x="923" y="305"/>
                  <a:pt x="924" y="306"/>
                </a:cubicBezTo>
                <a:cubicBezTo>
                  <a:pt x="923" y="304"/>
                  <a:pt x="926" y="307"/>
                  <a:pt x="926" y="308"/>
                </a:cubicBezTo>
                <a:cubicBezTo>
                  <a:pt x="927" y="308"/>
                  <a:pt x="926" y="307"/>
                  <a:pt x="928" y="309"/>
                </a:cubicBezTo>
                <a:cubicBezTo>
                  <a:pt x="927" y="308"/>
                  <a:pt x="926" y="307"/>
                  <a:pt x="926" y="306"/>
                </a:cubicBezTo>
                <a:cubicBezTo>
                  <a:pt x="927" y="307"/>
                  <a:pt x="928" y="308"/>
                  <a:pt x="928" y="309"/>
                </a:cubicBezTo>
                <a:cubicBezTo>
                  <a:pt x="929" y="309"/>
                  <a:pt x="930" y="310"/>
                  <a:pt x="930" y="311"/>
                </a:cubicBezTo>
                <a:cubicBezTo>
                  <a:pt x="932" y="313"/>
                  <a:pt x="933" y="316"/>
                  <a:pt x="935" y="318"/>
                </a:cubicBezTo>
                <a:cubicBezTo>
                  <a:pt x="938" y="322"/>
                  <a:pt x="941" y="327"/>
                  <a:pt x="943" y="330"/>
                </a:cubicBezTo>
                <a:cubicBezTo>
                  <a:pt x="945" y="333"/>
                  <a:pt x="942" y="327"/>
                  <a:pt x="944" y="330"/>
                </a:cubicBezTo>
                <a:cubicBezTo>
                  <a:pt x="945" y="333"/>
                  <a:pt x="949" y="335"/>
                  <a:pt x="949" y="337"/>
                </a:cubicBezTo>
                <a:cubicBezTo>
                  <a:pt x="948" y="337"/>
                  <a:pt x="943" y="329"/>
                  <a:pt x="944" y="333"/>
                </a:cubicBezTo>
                <a:cubicBezTo>
                  <a:pt x="947" y="337"/>
                  <a:pt x="951" y="338"/>
                  <a:pt x="953" y="344"/>
                </a:cubicBezTo>
                <a:cubicBezTo>
                  <a:pt x="954" y="342"/>
                  <a:pt x="958" y="349"/>
                  <a:pt x="961" y="354"/>
                </a:cubicBezTo>
                <a:cubicBezTo>
                  <a:pt x="961" y="354"/>
                  <a:pt x="961" y="354"/>
                  <a:pt x="961" y="354"/>
                </a:cubicBezTo>
                <a:cubicBezTo>
                  <a:pt x="961" y="355"/>
                  <a:pt x="962" y="357"/>
                  <a:pt x="963" y="359"/>
                </a:cubicBezTo>
                <a:cubicBezTo>
                  <a:pt x="964" y="360"/>
                  <a:pt x="965" y="362"/>
                  <a:pt x="966" y="363"/>
                </a:cubicBezTo>
                <a:cubicBezTo>
                  <a:pt x="966" y="364"/>
                  <a:pt x="967" y="365"/>
                  <a:pt x="967" y="366"/>
                </a:cubicBezTo>
                <a:cubicBezTo>
                  <a:pt x="967" y="366"/>
                  <a:pt x="967" y="366"/>
                  <a:pt x="967" y="366"/>
                </a:cubicBezTo>
                <a:cubicBezTo>
                  <a:pt x="967" y="366"/>
                  <a:pt x="967" y="366"/>
                  <a:pt x="967" y="366"/>
                </a:cubicBezTo>
                <a:cubicBezTo>
                  <a:pt x="968" y="367"/>
                  <a:pt x="969" y="368"/>
                  <a:pt x="969" y="369"/>
                </a:cubicBezTo>
                <a:cubicBezTo>
                  <a:pt x="969" y="368"/>
                  <a:pt x="968" y="367"/>
                  <a:pt x="968" y="366"/>
                </a:cubicBezTo>
                <a:cubicBezTo>
                  <a:pt x="970" y="365"/>
                  <a:pt x="970" y="365"/>
                  <a:pt x="970" y="365"/>
                </a:cubicBezTo>
                <a:cubicBezTo>
                  <a:pt x="969" y="362"/>
                  <a:pt x="967" y="360"/>
                  <a:pt x="965" y="358"/>
                </a:cubicBezTo>
                <a:cubicBezTo>
                  <a:pt x="965" y="357"/>
                  <a:pt x="964" y="356"/>
                  <a:pt x="964" y="356"/>
                </a:cubicBezTo>
                <a:cubicBezTo>
                  <a:pt x="964" y="355"/>
                  <a:pt x="964" y="354"/>
                  <a:pt x="963" y="354"/>
                </a:cubicBezTo>
                <a:cubicBezTo>
                  <a:pt x="964" y="355"/>
                  <a:pt x="965" y="356"/>
                  <a:pt x="965" y="356"/>
                </a:cubicBezTo>
                <a:cubicBezTo>
                  <a:pt x="963" y="351"/>
                  <a:pt x="962" y="354"/>
                  <a:pt x="960" y="349"/>
                </a:cubicBezTo>
                <a:cubicBezTo>
                  <a:pt x="959" y="349"/>
                  <a:pt x="962" y="353"/>
                  <a:pt x="962" y="354"/>
                </a:cubicBezTo>
                <a:cubicBezTo>
                  <a:pt x="962" y="354"/>
                  <a:pt x="962" y="354"/>
                  <a:pt x="962" y="354"/>
                </a:cubicBezTo>
                <a:cubicBezTo>
                  <a:pt x="960" y="351"/>
                  <a:pt x="958" y="348"/>
                  <a:pt x="956" y="345"/>
                </a:cubicBezTo>
                <a:cubicBezTo>
                  <a:pt x="955" y="342"/>
                  <a:pt x="953" y="339"/>
                  <a:pt x="951" y="337"/>
                </a:cubicBezTo>
                <a:cubicBezTo>
                  <a:pt x="953" y="339"/>
                  <a:pt x="953" y="337"/>
                  <a:pt x="954" y="339"/>
                </a:cubicBezTo>
                <a:cubicBezTo>
                  <a:pt x="954" y="340"/>
                  <a:pt x="955" y="341"/>
                  <a:pt x="956" y="342"/>
                </a:cubicBezTo>
                <a:cubicBezTo>
                  <a:pt x="956" y="344"/>
                  <a:pt x="957" y="345"/>
                  <a:pt x="957" y="345"/>
                </a:cubicBezTo>
                <a:cubicBezTo>
                  <a:pt x="959" y="345"/>
                  <a:pt x="965" y="355"/>
                  <a:pt x="968" y="361"/>
                </a:cubicBezTo>
                <a:cubicBezTo>
                  <a:pt x="970" y="362"/>
                  <a:pt x="971" y="367"/>
                  <a:pt x="972" y="369"/>
                </a:cubicBezTo>
                <a:cubicBezTo>
                  <a:pt x="972" y="369"/>
                  <a:pt x="971" y="369"/>
                  <a:pt x="971" y="368"/>
                </a:cubicBezTo>
                <a:cubicBezTo>
                  <a:pt x="971" y="369"/>
                  <a:pt x="971" y="369"/>
                  <a:pt x="972" y="369"/>
                </a:cubicBezTo>
                <a:cubicBezTo>
                  <a:pt x="971" y="371"/>
                  <a:pt x="972" y="373"/>
                  <a:pt x="972" y="374"/>
                </a:cubicBezTo>
                <a:cubicBezTo>
                  <a:pt x="972" y="375"/>
                  <a:pt x="973" y="376"/>
                  <a:pt x="974" y="378"/>
                </a:cubicBezTo>
                <a:cubicBezTo>
                  <a:pt x="974" y="378"/>
                  <a:pt x="974" y="379"/>
                  <a:pt x="974" y="379"/>
                </a:cubicBezTo>
                <a:cubicBezTo>
                  <a:pt x="975" y="379"/>
                  <a:pt x="975" y="380"/>
                  <a:pt x="976" y="380"/>
                </a:cubicBezTo>
                <a:cubicBezTo>
                  <a:pt x="976" y="382"/>
                  <a:pt x="975" y="382"/>
                  <a:pt x="977" y="385"/>
                </a:cubicBezTo>
                <a:cubicBezTo>
                  <a:pt x="977" y="385"/>
                  <a:pt x="976" y="385"/>
                  <a:pt x="976" y="385"/>
                </a:cubicBezTo>
                <a:cubicBezTo>
                  <a:pt x="977" y="387"/>
                  <a:pt x="978" y="392"/>
                  <a:pt x="979" y="393"/>
                </a:cubicBezTo>
                <a:cubicBezTo>
                  <a:pt x="978" y="390"/>
                  <a:pt x="976" y="386"/>
                  <a:pt x="977" y="386"/>
                </a:cubicBezTo>
                <a:cubicBezTo>
                  <a:pt x="978" y="388"/>
                  <a:pt x="979" y="389"/>
                  <a:pt x="979" y="391"/>
                </a:cubicBezTo>
                <a:cubicBezTo>
                  <a:pt x="980" y="390"/>
                  <a:pt x="979" y="387"/>
                  <a:pt x="981" y="391"/>
                </a:cubicBezTo>
                <a:cubicBezTo>
                  <a:pt x="981" y="390"/>
                  <a:pt x="980" y="388"/>
                  <a:pt x="980" y="387"/>
                </a:cubicBezTo>
                <a:cubicBezTo>
                  <a:pt x="980" y="386"/>
                  <a:pt x="980" y="384"/>
                  <a:pt x="979" y="382"/>
                </a:cubicBezTo>
                <a:cubicBezTo>
                  <a:pt x="980" y="384"/>
                  <a:pt x="982" y="386"/>
                  <a:pt x="983" y="388"/>
                </a:cubicBezTo>
                <a:cubicBezTo>
                  <a:pt x="982" y="388"/>
                  <a:pt x="982" y="386"/>
                  <a:pt x="983" y="389"/>
                </a:cubicBezTo>
                <a:cubicBezTo>
                  <a:pt x="984" y="391"/>
                  <a:pt x="983" y="389"/>
                  <a:pt x="984" y="390"/>
                </a:cubicBezTo>
                <a:cubicBezTo>
                  <a:pt x="984" y="391"/>
                  <a:pt x="984" y="392"/>
                  <a:pt x="984" y="392"/>
                </a:cubicBezTo>
                <a:cubicBezTo>
                  <a:pt x="986" y="393"/>
                  <a:pt x="987" y="396"/>
                  <a:pt x="987" y="398"/>
                </a:cubicBezTo>
                <a:cubicBezTo>
                  <a:pt x="988" y="401"/>
                  <a:pt x="989" y="404"/>
                  <a:pt x="990" y="405"/>
                </a:cubicBezTo>
                <a:cubicBezTo>
                  <a:pt x="989" y="403"/>
                  <a:pt x="989" y="402"/>
                  <a:pt x="989" y="403"/>
                </a:cubicBezTo>
                <a:cubicBezTo>
                  <a:pt x="991" y="407"/>
                  <a:pt x="993" y="411"/>
                  <a:pt x="992" y="413"/>
                </a:cubicBezTo>
                <a:cubicBezTo>
                  <a:pt x="994" y="414"/>
                  <a:pt x="993" y="417"/>
                  <a:pt x="995" y="420"/>
                </a:cubicBezTo>
                <a:cubicBezTo>
                  <a:pt x="997" y="421"/>
                  <a:pt x="1002" y="437"/>
                  <a:pt x="1001" y="436"/>
                </a:cubicBezTo>
                <a:cubicBezTo>
                  <a:pt x="1002" y="439"/>
                  <a:pt x="1004" y="441"/>
                  <a:pt x="1004" y="445"/>
                </a:cubicBezTo>
                <a:cubicBezTo>
                  <a:pt x="1006" y="446"/>
                  <a:pt x="1002" y="439"/>
                  <a:pt x="1003" y="437"/>
                </a:cubicBezTo>
                <a:cubicBezTo>
                  <a:pt x="1004" y="440"/>
                  <a:pt x="1006" y="448"/>
                  <a:pt x="1007" y="451"/>
                </a:cubicBezTo>
                <a:cubicBezTo>
                  <a:pt x="1007" y="453"/>
                  <a:pt x="1007" y="455"/>
                  <a:pt x="1006" y="455"/>
                </a:cubicBezTo>
                <a:cubicBezTo>
                  <a:pt x="1007" y="458"/>
                  <a:pt x="1008" y="458"/>
                  <a:pt x="1009" y="460"/>
                </a:cubicBezTo>
                <a:cubicBezTo>
                  <a:pt x="1009" y="458"/>
                  <a:pt x="1008" y="457"/>
                  <a:pt x="1008" y="457"/>
                </a:cubicBezTo>
                <a:cubicBezTo>
                  <a:pt x="1009" y="458"/>
                  <a:pt x="1010" y="461"/>
                  <a:pt x="1010" y="463"/>
                </a:cubicBezTo>
                <a:cubicBezTo>
                  <a:pt x="1010" y="464"/>
                  <a:pt x="1010" y="466"/>
                  <a:pt x="1010" y="467"/>
                </a:cubicBezTo>
                <a:cubicBezTo>
                  <a:pt x="1010" y="467"/>
                  <a:pt x="1010" y="467"/>
                  <a:pt x="1010" y="467"/>
                </a:cubicBezTo>
                <a:cubicBezTo>
                  <a:pt x="1010" y="468"/>
                  <a:pt x="1010" y="468"/>
                  <a:pt x="1010" y="468"/>
                </a:cubicBezTo>
                <a:cubicBezTo>
                  <a:pt x="1010" y="465"/>
                  <a:pt x="1008" y="465"/>
                  <a:pt x="1008" y="466"/>
                </a:cubicBezTo>
                <a:cubicBezTo>
                  <a:pt x="1010" y="467"/>
                  <a:pt x="1011" y="474"/>
                  <a:pt x="1012" y="475"/>
                </a:cubicBezTo>
                <a:cubicBezTo>
                  <a:pt x="1012" y="471"/>
                  <a:pt x="1011" y="473"/>
                  <a:pt x="1010" y="469"/>
                </a:cubicBezTo>
                <a:cubicBezTo>
                  <a:pt x="1011" y="468"/>
                  <a:pt x="1011" y="468"/>
                  <a:pt x="1011" y="468"/>
                </a:cubicBezTo>
                <a:cubicBezTo>
                  <a:pt x="1011" y="469"/>
                  <a:pt x="1012" y="471"/>
                  <a:pt x="1012" y="471"/>
                </a:cubicBezTo>
                <a:cubicBezTo>
                  <a:pt x="1013" y="474"/>
                  <a:pt x="1014" y="476"/>
                  <a:pt x="1015" y="479"/>
                </a:cubicBezTo>
                <a:cubicBezTo>
                  <a:pt x="1014" y="479"/>
                  <a:pt x="1014" y="476"/>
                  <a:pt x="1013" y="477"/>
                </a:cubicBezTo>
                <a:cubicBezTo>
                  <a:pt x="1014" y="481"/>
                  <a:pt x="1014" y="479"/>
                  <a:pt x="1015" y="481"/>
                </a:cubicBezTo>
                <a:cubicBezTo>
                  <a:pt x="1015" y="483"/>
                  <a:pt x="1015" y="486"/>
                  <a:pt x="1015" y="486"/>
                </a:cubicBezTo>
                <a:cubicBezTo>
                  <a:pt x="1018" y="494"/>
                  <a:pt x="1018" y="500"/>
                  <a:pt x="1020" y="512"/>
                </a:cubicBezTo>
                <a:cubicBezTo>
                  <a:pt x="1021" y="513"/>
                  <a:pt x="1019" y="506"/>
                  <a:pt x="1020" y="506"/>
                </a:cubicBezTo>
                <a:cubicBezTo>
                  <a:pt x="1021" y="511"/>
                  <a:pt x="1022" y="517"/>
                  <a:pt x="1023" y="523"/>
                </a:cubicBezTo>
                <a:cubicBezTo>
                  <a:pt x="1024" y="528"/>
                  <a:pt x="1025" y="534"/>
                  <a:pt x="1026" y="540"/>
                </a:cubicBezTo>
                <a:cubicBezTo>
                  <a:pt x="1025" y="540"/>
                  <a:pt x="1025" y="538"/>
                  <a:pt x="1025" y="538"/>
                </a:cubicBezTo>
                <a:cubicBezTo>
                  <a:pt x="1027" y="544"/>
                  <a:pt x="1025" y="549"/>
                  <a:pt x="1026" y="550"/>
                </a:cubicBezTo>
                <a:cubicBezTo>
                  <a:pt x="1026" y="554"/>
                  <a:pt x="1026" y="559"/>
                  <a:pt x="1026" y="564"/>
                </a:cubicBezTo>
                <a:cubicBezTo>
                  <a:pt x="1026" y="569"/>
                  <a:pt x="1026" y="575"/>
                  <a:pt x="1026" y="581"/>
                </a:cubicBezTo>
                <a:cubicBezTo>
                  <a:pt x="1026" y="583"/>
                  <a:pt x="1026" y="584"/>
                  <a:pt x="1026" y="586"/>
                </a:cubicBezTo>
                <a:cubicBezTo>
                  <a:pt x="1026" y="587"/>
                  <a:pt x="1026" y="589"/>
                  <a:pt x="1026" y="590"/>
                </a:cubicBezTo>
                <a:cubicBezTo>
                  <a:pt x="1025" y="593"/>
                  <a:pt x="1025" y="596"/>
                  <a:pt x="1025" y="598"/>
                </a:cubicBezTo>
                <a:cubicBezTo>
                  <a:pt x="1024" y="603"/>
                  <a:pt x="1024" y="608"/>
                  <a:pt x="1023" y="611"/>
                </a:cubicBezTo>
                <a:cubicBezTo>
                  <a:pt x="1022" y="619"/>
                  <a:pt x="1023" y="629"/>
                  <a:pt x="1020" y="634"/>
                </a:cubicBezTo>
                <a:cubicBezTo>
                  <a:pt x="1020" y="638"/>
                  <a:pt x="1018" y="648"/>
                  <a:pt x="1018" y="652"/>
                </a:cubicBezTo>
                <a:cubicBezTo>
                  <a:pt x="1018" y="650"/>
                  <a:pt x="1019" y="651"/>
                  <a:pt x="1018" y="653"/>
                </a:cubicBezTo>
                <a:cubicBezTo>
                  <a:pt x="1016" y="660"/>
                  <a:pt x="1015" y="666"/>
                  <a:pt x="1014" y="673"/>
                </a:cubicBezTo>
                <a:cubicBezTo>
                  <a:pt x="1014" y="676"/>
                  <a:pt x="1013" y="679"/>
                  <a:pt x="1012" y="682"/>
                </a:cubicBezTo>
                <a:cubicBezTo>
                  <a:pt x="1012" y="684"/>
                  <a:pt x="1011" y="686"/>
                  <a:pt x="1011" y="688"/>
                </a:cubicBezTo>
                <a:cubicBezTo>
                  <a:pt x="1010" y="690"/>
                  <a:pt x="1010" y="692"/>
                  <a:pt x="1009" y="694"/>
                </a:cubicBezTo>
                <a:cubicBezTo>
                  <a:pt x="1011" y="694"/>
                  <a:pt x="1012" y="682"/>
                  <a:pt x="1013" y="684"/>
                </a:cubicBezTo>
                <a:cubicBezTo>
                  <a:pt x="1015" y="679"/>
                  <a:pt x="1016" y="676"/>
                  <a:pt x="1017" y="673"/>
                </a:cubicBezTo>
                <a:cubicBezTo>
                  <a:pt x="1018" y="670"/>
                  <a:pt x="1019" y="667"/>
                  <a:pt x="1019" y="662"/>
                </a:cubicBezTo>
                <a:cubicBezTo>
                  <a:pt x="1019" y="663"/>
                  <a:pt x="1019" y="665"/>
                  <a:pt x="1019" y="665"/>
                </a:cubicBezTo>
                <a:cubicBezTo>
                  <a:pt x="1019" y="664"/>
                  <a:pt x="1019" y="663"/>
                  <a:pt x="1020" y="663"/>
                </a:cubicBezTo>
                <a:cubicBezTo>
                  <a:pt x="1019" y="668"/>
                  <a:pt x="1018" y="671"/>
                  <a:pt x="1019" y="672"/>
                </a:cubicBezTo>
                <a:cubicBezTo>
                  <a:pt x="1020" y="665"/>
                  <a:pt x="1022" y="656"/>
                  <a:pt x="1024" y="649"/>
                </a:cubicBezTo>
                <a:cubicBezTo>
                  <a:pt x="1025" y="651"/>
                  <a:pt x="1021" y="664"/>
                  <a:pt x="1021" y="665"/>
                </a:cubicBezTo>
                <a:cubicBezTo>
                  <a:pt x="1022" y="662"/>
                  <a:pt x="1023" y="659"/>
                  <a:pt x="1024" y="656"/>
                </a:cubicBezTo>
                <a:cubicBezTo>
                  <a:pt x="1025" y="653"/>
                  <a:pt x="1026" y="650"/>
                  <a:pt x="1026" y="646"/>
                </a:cubicBezTo>
                <a:cubicBezTo>
                  <a:pt x="1027" y="650"/>
                  <a:pt x="1027" y="643"/>
                  <a:pt x="1027" y="644"/>
                </a:cubicBezTo>
                <a:cubicBezTo>
                  <a:pt x="1027" y="648"/>
                  <a:pt x="1027" y="650"/>
                  <a:pt x="1026" y="653"/>
                </a:cubicBezTo>
                <a:cubicBezTo>
                  <a:pt x="1025" y="656"/>
                  <a:pt x="1024" y="661"/>
                  <a:pt x="1024" y="664"/>
                </a:cubicBezTo>
                <a:cubicBezTo>
                  <a:pt x="1024" y="667"/>
                  <a:pt x="1024" y="672"/>
                  <a:pt x="1022" y="674"/>
                </a:cubicBezTo>
                <a:cubicBezTo>
                  <a:pt x="1023" y="674"/>
                  <a:pt x="1023" y="673"/>
                  <a:pt x="1023" y="673"/>
                </a:cubicBezTo>
                <a:cubicBezTo>
                  <a:pt x="1023" y="676"/>
                  <a:pt x="1022" y="678"/>
                  <a:pt x="1022" y="679"/>
                </a:cubicBezTo>
                <a:cubicBezTo>
                  <a:pt x="1021" y="679"/>
                  <a:pt x="1021" y="679"/>
                  <a:pt x="1021" y="679"/>
                </a:cubicBezTo>
                <a:cubicBezTo>
                  <a:pt x="1020" y="685"/>
                  <a:pt x="1020" y="688"/>
                  <a:pt x="1020" y="692"/>
                </a:cubicBezTo>
                <a:cubicBezTo>
                  <a:pt x="1019" y="693"/>
                  <a:pt x="1018" y="697"/>
                  <a:pt x="1017" y="701"/>
                </a:cubicBezTo>
                <a:cubicBezTo>
                  <a:pt x="1016" y="704"/>
                  <a:pt x="1015" y="708"/>
                  <a:pt x="1015" y="709"/>
                </a:cubicBezTo>
                <a:cubicBezTo>
                  <a:pt x="1017" y="703"/>
                  <a:pt x="1018" y="696"/>
                  <a:pt x="1021" y="693"/>
                </a:cubicBezTo>
                <a:cubicBezTo>
                  <a:pt x="1022" y="686"/>
                  <a:pt x="1025" y="678"/>
                  <a:pt x="1026" y="672"/>
                </a:cubicBezTo>
                <a:cubicBezTo>
                  <a:pt x="1028" y="665"/>
                  <a:pt x="1029" y="658"/>
                  <a:pt x="1030" y="654"/>
                </a:cubicBezTo>
                <a:cubicBezTo>
                  <a:pt x="1031" y="648"/>
                  <a:pt x="1032" y="640"/>
                  <a:pt x="1033" y="636"/>
                </a:cubicBezTo>
                <a:cubicBezTo>
                  <a:pt x="1034" y="631"/>
                  <a:pt x="1034" y="623"/>
                  <a:pt x="1035" y="620"/>
                </a:cubicBezTo>
                <a:cubicBezTo>
                  <a:pt x="1035" y="623"/>
                  <a:pt x="1035" y="627"/>
                  <a:pt x="1034" y="630"/>
                </a:cubicBezTo>
                <a:cubicBezTo>
                  <a:pt x="1034" y="633"/>
                  <a:pt x="1035" y="629"/>
                  <a:pt x="1035" y="631"/>
                </a:cubicBezTo>
                <a:cubicBezTo>
                  <a:pt x="1030" y="657"/>
                  <a:pt x="1025" y="684"/>
                  <a:pt x="1018" y="710"/>
                </a:cubicBezTo>
                <a:cubicBezTo>
                  <a:pt x="1011" y="734"/>
                  <a:pt x="1002" y="757"/>
                  <a:pt x="991" y="779"/>
                </a:cubicBezTo>
                <a:cubicBezTo>
                  <a:pt x="991" y="779"/>
                  <a:pt x="991" y="779"/>
                  <a:pt x="991" y="779"/>
                </a:cubicBezTo>
                <a:cubicBezTo>
                  <a:pt x="989" y="780"/>
                  <a:pt x="986" y="786"/>
                  <a:pt x="987" y="788"/>
                </a:cubicBezTo>
                <a:cubicBezTo>
                  <a:pt x="986" y="788"/>
                  <a:pt x="986" y="789"/>
                  <a:pt x="986" y="789"/>
                </a:cubicBezTo>
                <a:cubicBezTo>
                  <a:pt x="987" y="790"/>
                  <a:pt x="985" y="793"/>
                  <a:pt x="983" y="797"/>
                </a:cubicBezTo>
                <a:cubicBezTo>
                  <a:pt x="981" y="801"/>
                  <a:pt x="978" y="806"/>
                  <a:pt x="976" y="808"/>
                </a:cubicBezTo>
                <a:cubicBezTo>
                  <a:pt x="976" y="811"/>
                  <a:pt x="971" y="816"/>
                  <a:pt x="971" y="817"/>
                </a:cubicBezTo>
                <a:cubicBezTo>
                  <a:pt x="973" y="815"/>
                  <a:pt x="977" y="809"/>
                  <a:pt x="978" y="809"/>
                </a:cubicBezTo>
                <a:cubicBezTo>
                  <a:pt x="978" y="810"/>
                  <a:pt x="980" y="808"/>
                  <a:pt x="978" y="810"/>
                </a:cubicBezTo>
                <a:cubicBezTo>
                  <a:pt x="972" y="822"/>
                  <a:pt x="966" y="827"/>
                  <a:pt x="964" y="833"/>
                </a:cubicBezTo>
                <a:cubicBezTo>
                  <a:pt x="965" y="830"/>
                  <a:pt x="968" y="828"/>
                  <a:pt x="970" y="825"/>
                </a:cubicBezTo>
                <a:cubicBezTo>
                  <a:pt x="970" y="824"/>
                  <a:pt x="971" y="824"/>
                  <a:pt x="972" y="823"/>
                </a:cubicBezTo>
                <a:cubicBezTo>
                  <a:pt x="972" y="824"/>
                  <a:pt x="971" y="826"/>
                  <a:pt x="973" y="827"/>
                </a:cubicBezTo>
                <a:cubicBezTo>
                  <a:pt x="975" y="824"/>
                  <a:pt x="974" y="823"/>
                  <a:pt x="974" y="821"/>
                </a:cubicBezTo>
                <a:cubicBezTo>
                  <a:pt x="976" y="818"/>
                  <a:pt x="978" y="818"/>
                  <a:pt x="978" y="816"/>
                </a:cubicBezTo>
                <a:cubicBezTo>
                  <a:pt x="978" y="816"/>
                  <a:pt x="978" y="816"/>
                  <a:pt x="979" y="815"/>
                </a:cubicBezTo>
                <a:cubicBezTo>
                  <a:pt x="978" y="815"/>
                  <a:pt x="978" y="815"/>
                  <a:pt x="979" y="813"/>
                </a:cubicBezTo>
                <a:cubicBezTo>
                  <a:pt x="979" y="814"/>
                  <a:pt x="979" y="814"/>
                  <a:pt x="979" y="814"/>
                </a:cubicBezTo>
                <a:cubicBezTo>
                  <a:pt x="980" y="813"/>
                  <a:pt x="982" y="811"/>
                  <a:pt x="984" y="808"/>
                </a:cubicBezTo>
                <a:cubicBezTo>
                  <a:pt x="983" y="807"/>
                  <a:pt x="983" y="807"/>
                  <a:pt x="982" y="807"/>
                </a:cubicBezTo>
                <a:cubicBezTo>
                  <a:pt x="983" y="806"/>
                  <a:pt x="984" y="805"/>
                  <a:pt x="984" y="805"/>
                </a:cubicBezTo>
                <a:cubicBezTo>
                  <a:pt x="984" y="805"/>
                  <a:pt x="985" y="806"/>
                  <a:pt x="985" y="806"/>
                </a:cubicBezTo>
                <a:cubicBezTo>
                  <a:pt x="985" y="806"/>
                  <a:pt x="985" y="806"/>
                  <a:pt x="985" y="805"/>
                </a:cubicBezTo>
                <a:cubicBezTo>
                  <a:pt x="984" y="809"/>
                  <a:pt x="980" y="816"/>
                  <a:pt x="979" y="819"/>
                </a:cubicBezTo>
                <a:cubicBezTo>
                  <a:pt x="980" y="819"/>
                  <a:pt x="982" y="817"/>
                  <a:pt x="984" y="813"/>
                </a:cubicBezTo>
                <a:cubicBezTo>
                  <a:pt x="985" y="811"/>
                  <a:pt x="986" y="810"/>
                  <a:pt x="987" y="808"/>
                </a:cubicBezTo>
                <a:cubicBezTo>
                  <a:pt x="989" y="806"/>
                  <a:pt x="990" y="804"/>
                  <a:pt x="991" y="801"/>
                </a:cubicBezTo>
                <a:cubicBezTo>
                  <a:pt x="994" y="797"/>
                  <a:pt x="997" y="792"/>
                  <a:pt x="999" y="787"/>
                </a:cubicBezTo>
                <a:cubicBezTo>
                  <a:pt x="1001" y="784"/>
                  <a:pt x="1002" y="782"/>
                  <a:pt x="1003" y="779"/>
                </a:cubicBezTo>
                <a:cubicBezTo>
                  <a:pt x="1004" y="776"/>
                  <a:pt x="1005" y="774"/>
                  <a:pt x="1006" y="771"/>
                </a:cubicBezTo>
                <a:cubicBezTo>
                  <a:pt x="1008" y="766"/>
                  <a:pt x="1011" y="762"/>
                  <a:pt x="1012" y="758"/>
                </a:cubicBezTo>
                <a:cubicBezTo>
                  <a:pt x="1013" y="756"/>
                  <a:pt x="1014" y="757"/>
                  <a:pt x="1015" y="754"/>
                </a:cubicBezTo>
                <a:cubicBezTo>
                  <a:pt x="1016" y="752"/>
                  <a:pt x="1016" y="749"/>
                  <a:pt x="1018" y="746"/>
                </a:cubicBezTo>
                <a:cubicBezTo>
                  <a:pt x="1018" y="745"/>
                  <a:pt x="1019" y="743"/>
                  <a:pt x="1019" y="742"/>
                </a:cubicBezTo>
                <a:cubicBezTo>
                  <a:pt x="1020" y="741"/>
                  <a:pt x="1020" y="739"/>
                  <a:pt x="1021" y="738"/>
                </a:cubicBezTo>
                <a:cubicBezTo>
                  <a:pt x="1023" y="732"/>
                  <a:pt x="1025" y="726"/>
                  <a:pt x="1027" y="722"/>
                </a:cubicBezTo>
                <a:cubicBezTo>
                  <a:pt x="1029" y="715"/>
                  <a:pt x="1031" y="710"/>
                  <a:pt x="1033" y="703"/>
                </a:cubicBezTo>
                <a:cubicBezTo>
                  <a:pt x="1033" y="703"/>
                  <a:pt x="1033" y="700"/>
                  <a:pt x="1034" y="697"/>
                </a:cubicBezTo>
                <a:cubicBezTo>
                  <a:pt x="1034" y="699"/>
                  <a:pt x="1035" y="697"/>
                  <a:pt x="1035" y="697"/>
                </a:cubicBezTo>
                <a:cubicBezTo>
                  <a:pt x="1035" y="700"/>
                  <a:pt x="1034" y="703"/>
                  <a:pt x="1034" y="704"/>
                </a:cubicBezTo>
                <a:cubicBezTo>
                  <a:pt x="1034" y="703"/>
                  <a:pt x="1035" y="699"/>
                  <a:pt x="1036" y="700"/>
                </a:cubicBezTo>
                <a:cubicBezTo>
                  <a:pt x="1034" y="707"/>
                  <a:pt x="1034" y="710"/>
                  <a:pt x="1032" y="716"/>
                </a:cubicBezTo>
                <a:cubicBezTo>
                  <a:pt x="1033" y="714"/>
                  <a:pt x="1034" y="715"/>
                  <a:pt x="1034" y="711"/>
                </a:cubicBezTo>
                <a:cubicBezTo>
                  <a:pt x="1034" y="709"/>
                  <a:pt x="1035" y="705"/>
                  <a:pt x="1036" y="701"/>
                </a:cubicBezTo>
                <a:cubicBezTo>
                  <a:pt x="1037" y="698"/>
                  <a:pt x="1037" y="694"/>
                  <a:pt x="1036" y="693"/>
                </a:cubicBezTo>
                <a:cubicBezTo>
                  <a:pt x="1037" y="690"/>
                  <a:pt x="1039" y="689"/>
                  <a:pt x="1039" y="691"/>
                </a:cubicBezTo>
                <a:cubicBezTo>
                  <a:pt x="1040" y="687"/>
                  <a:pt x="1042" y="682"/>
                  <a:pt x="1043" y="677"/>
                </a:cubicBezTo>
                <a:cubicBezTo>
                  <a:pt x="1044" y="672"/>
                  <a:pt x="1045" y="667"/>
                  <a:pt x="1046" y="663"/>
                </a:cubicBezTo>
                <a:cubicBezTo>
                  <a:pt x="1047" y="663"/>
                  <a:pt x="1046" y="667"/>
                  <a:pt x="1047" y="668"/>
                </a:cubicBezTo>
                <a:cubicBezTo>
                  <a:pt x="1048" y="661"/>
                  <a:pt x="1047" y="669"/>
                  <a:pt x="1048" y="669"/>
                </a:cubicBezTo>
                <a:cubicBezTo>
                  <a:pt x="1048" y="667"/>
                  <a:pt x="1049" y="663"/>
                  <a:pt x="1049" y="658"/>
                </a:cubicBezTo>
                <a:cubicBezTo>
                  <a:pt x="1050" y="656"/>
                  <a:pt x="1050" y="654"/>
                  <a:pt x="1050" y="652"/>
                </a:cubicBezTo>
                <a:cubicBezTo>
                  <a:pt x="1051" y="650"/>
                  <a:pt x="1051" y="648"/>
                  <a:pt x="1051" y="646"/>
                </a:cubicBezTo>
                <a:cubicBezTo>
                  <a:pt x="1057" y="619"/>
                  <a:pt x="1059" y="589"/>
                  <a:pt x="1059" y="560"/>
                </a:cubicBezTo>
                <a:cubicBezTo>
                  <a:pt x="1058" y="546"/>
                  <a:pt x="1057" y="533"/>
                  <a:pt x="1056" y="520"/>
                </a:cubicBezTo>
                <a:cubicBezTo>
                  <a:pt x="1058" y="520"/>
                  <a:pt x="1060" y="519"/>
                  <a:pt x="1060" y="519"/>
                </a:cubicBezTo>
                <a:cubicBezTo>
                  <a:pt x="1058" y="518"/>
                  <a:pt x="1057" y="517"/>
                  <a:pt x="1055" y="516"/>
                </a:cubicBezTo>
                <a:cubicBezTo>
                  <a:pt x="1054" y="502"/>
                  <a:pt x="1052" y="489"/>
                  <a:pt x="1050" y="476"/>
                </a:cubicBezTo>
                <a:cubicBezTo>
                  <a:pt x="1049" y="475"/>
                  <a:pt x="1049" y="473"/>
                  <a:pt x="1049" y="472"/>
                </a:cubicBezTo>
                <a:cubicBezTo>
                  <a:pt x="1049" y="472"/>
                  <a:pt x="1050" y="472"/>
                  <a:pt x="1050" y="473"/>
                </a:cubicBezTo>
                <a:cubicBezTo>
                  <a:pt x="1049" y="474"/>
                  <a:pt x="1051" y="476"/>
                  <a:pt x="1052" y="476"/>
                </a:cubicBezTo>
                <a:cubicBezTo>
                  <a:pt x="1052" y="474"/>
                  <a:pt x="1050" y="465"/>
                  <a:pt x="1047" y="466"/>
                </a:cubicBezTo>
                <a:cubicBezTo>
                  <a:pt x="1047" y="467"/>
                  <a:pt x="1048" y="467"/>
                  <a:pt x="1048" y="468"/>
                </a:cubicBezTo>
                <a:cubicBezTo>
                  <a:pt x="1047" y="467"/>
                  <a:pt x="1047" y="466"/>
                  <a:pt x="1047" y="465"/>
                </a:cubicBezTo>
                <a:cubicBezTo>
                  <a:pt x="1046" y="461"/>
                  <a:pt x="1045" y="457"/>
                  <a:pt x="1044" y="454"/>
                </a:cubicBezTo>
                <a:cubicBezTo>
                  <a:pt x="1043" y="450"/>
                  <a:pt x="1042" y="447"/>
                  <a:pt x="1041" y="444"/>
                </a:cubicBezTo>
                <a:cubicBezTo>
                  <a:pt x="1040" y="441"/>
                  <a:pt x="1039" y="438"/>
                  <a:pt x="1039" y="435"/>
                </a:cubicBezTo>
                <a:cubicBezTo>
                  <a:pt x="1036" y="429"/>
                  <a:pt x="1031" y="417"/>
                  <a:pt x="1030" y="412"/>
                </a:cubicBezTo>
                <a:cubicBezTo>
                  <a:pt x="1029" y="411"/>
                  <a:pt x="1029" y="409"/>
                  <a:pt x="1028" y="407"/>
                </a:cubicBezTo>
                <a:cubicBezTo>
                  <a:pt x="1027" y="406"/>
                  <a:pt x="1026" y="403"/>
                  <a:pt x="1025" y="401"/>
                </a:cubicBezTo>
                <a:cubicBezTo>
                  <a:pt x="1024" y="397"/>
                  <a:pt x="1022" y="394"/>
                  <a:pt x="1021" y="391"/>
                </a:cubicBezTo>
                <a:cubicBezTo>
                  <a:pt x="1021" y="391"/>
                  <a:pt x="1021" y="390"/>
                  <a:pt x="1020" y="389"/>
                </a:cubicBezTo>
                <a:cubicBezTo>
                  <a:pt x="1021" y="389"/>
                  <a:pt x="1021" y="390"/>
                  <a:pt x="1021" y="391"/>
                </a:cubicBezTo>
                <a:cubicBezTo>
                  <a:pt x="1022" y="393"/>
                  <a:pt x="1021" y="388"/>
                  <a:pt x="1021" y="387"/>
                </a:cubicBezTo>
                <a:cubicBezTo>
                  <a:pt x="1024" y="396"/>
                  <a:pt x="1026" y="402"/>
                  <a:pt x="1028" y="403"/>
                </a:cubicBezTo>
                <a:cubicBezTo>
                  <a:pt x="1028" y="404"/>
                  <a:pt x="1029" y="405"/>
                  <a:pt x="1029" y="406"/>
                </a:cubicBezTo>
                <a:cubicBezTo>
                  <a:pt x="1028" y="406"/>
                  <a:pt x="1028" y="404"/>
                  <a:pt x="1028" y="404"/>
                </a:cubicBezTo>
                <a:cubicBezTo>
                  <a:pt x="1030" y="411"/>
                  <a:pt x="1029" y="402"/>
                  <a:pt x="1031" y="408"/>
                </a:cubicBezTo>
                <a:cubicBezTo>
                  <a:pt x="1030" y="409"/>
                  <a:pt x="1033" y="415"/>
                  <a:pt x="1031" y="415"/>
                </a:cubicBezTo>
                <a:cubicBezTo>
                  <a:pt x="1030" y="411"/>
                  <a:pt x="1031" y="410"/>
                  <a:pt x="1029" y="410"/>
                </a:cubicBezTo>
                <a:cubicBezTo>
                  <a:pt x="1031" y="414"/>
                  <a:pt x="1033" y="419"/>
                  <a:pt x="1034" y="423"/>
                </a:cubicBezTo>
                <a:cubicBezTo>
                  <a:pt x="1035" y="426"/>
                  <a:pt x="1037" y="430"/>
                  <a:pt x="1037" y="432"/>
                </a:cubicBezTo>
                <a:cubicBezTo>
                  <a:pt x="1037" y="431"/>
                  <a:pt x="1037" y="430"/>
                  <a:pt x="1037" y="429"/>
                </a:cubicBezTo>
                <a:cubicBezTo>
                  <a:pt x="1036" y="427"/>
                  <a:pt x="1036" y="426"/>
                  <a:pt x="1035" y="425"/>
                </a:cubicBezTo>
                <a:cubicBezTo>
                  <a:pt x="1034" y="422"/>
                  <a:pt x="1033" y="419"/>
                  <a:pt x="1032" y="417"/>
                </a:cubicBezTo>
                <a:cubicBezTo>
                  <a:pt x="1032" y="415"/>
                  <a:pt x="1033" y="415"/>
                  <a:pt x="1033" y="414"/>
                </a:cubicBezTo>
                <a:cubicBezTo>
                  <a:pt x="1032" y="411"/>
                  <a:pt x="1031" y="409"/>
                  <a:pt x="1031" y="406"/>
                </a:cubicBezTo>
                <a:cubicBezTo>
                  <a:pt x="1030" y="404"/>
                  <a:pt x="1029" y="402"/>
                  <a:pt x="1029" y="400"/>
                </a:cubicBezTo>
                <a:cubicBezTo>
                  <a:pt x="1032" y="407"/>
                  <a:pt x="1033" y="410"/>
                  <a:pt x="1033" y="412"/>
                </a:cubicBezTo>
                <a:cubicBezTo>
                  <a:pt x="1034" y="415"/>
                  <a:pt x="1034" y="416"/>
                  <a:pt x="1035" y="421"/>
                </a:cubicBezTo>
                <a:cubicBezTo>
                  <a:pt x="1035" y="421"/>
                  <a:pt x="1035" y="420"/>
                  <a:pt x="1036" y="421"/>
                </a:cubicBezTo>
                <a:cubicBezTo>
                  <a:pt x="1037" y="424"/>
                  <a:pt x="1038" y="427"/>
                  <a:pt x="1038" y="429"/>
                </a:cubicBezTo>
                <a:cubicBezTo>
                  <a:pt x="1039" y="431"/>
                  <a:pt x="1040" y="434"/>
                  <a:pt x="1041" y="437"/>
                </a:cubicBezTo>
                <a:cubicBezTo>
                  <a:pt x="1041" y="439"/>
                  <a:pt x="1042" y="447"/>
                  <a:pt x="1043" y="446"/>
                </a:cubicBezTo>
                <a:cubicBezTo>
                  <a:pt x="1042" y="442"/>
                  <a:pt x="1041" y="437"/>
                  <a:pt x="1041" y="435"/>
                </a:cubicBezTo>
                <a:cubicBezTo>
                  <a:pt x="1039" y="426"/>
                  <a:pt x="1035" y="422"/>
                  <a:pt x="1035" y="416"/>
                </a:cubicBezTo>
                <a:cubicBezTo>
                  <a:pt x="1036" y="420"/>
                  <a:pt x="1038" y="423"/>
                  <a:pt x="1039" y="425"/>
                </a:cubicBezTo>
                <a:cubicBezTo>
                  <a:pt x="1037" y="420"/>
                  <a:pt x="1037" y="422"/>
                  <a:pt x="1035" y="417"/>
                </a:cubicBezTo>
                <a:cubicBezTo>
                  <a:pt x="1036" y="417"/>
                  <a:pt x="1036" y="418"/>
                  <a:pt x="1037" y="418"/>
                </a:cubicBezTo>
                <a:cubicBezTo>
                  <a:pt x="1035" y="414"/>
                  <a:pt x="1031" y="405"/>
                  <a:pt x="1032" y="403"/>
                </a:cubicBezTo>
                <a:cubicBezTo>
                  <a:pt x="1033" y="405"/>
                  <a:pt x="1033" y="407"/>
                  <a:pt x="1034" y="409"/>
                </a:cubicBezTo>
                <a:cubicBezTo>
                  <a:pt x="1035" y="411"/>
                  <a:pt x="1036" y="413"/>
                  <a:pt x="1036" y="415"/>
                </a:cubicBezTo>
                <a:cubicBezTo>
                  <a:pt x="1038" y="418"/>
                  <a:pt x="1039" y="422"/>
                  <a:pt x="1040" y="425"/>
                </a:cubicBezTo>
                <a:cubicBezTo>
                  <a:pt x="1040" y="425"/>
                  <a:pt x="1040" y="426"/>
                  <a:pt x="1040" y="426"/>
                </a:cubicBezTo>
                <a:cubicBezTo>
                  <a:pt x="1041" y="426"/>
                  <a:pt x="1041" y="426"/>
                  <a:pt x="1041" y="426"/>
                </a:cubicBezTo>
                <a:cubicBezTo>
                  <a:pt x="1039" y="416"/>
                  <a:pt x="1035" y="413"/>
                  <a:pt x="1035" y="406"/>
                </a:cubicBezTo>
                <a:cubicBezTo>
                  <a:pt x="1036" y="411"/>
                  <a:pt x="1038" y="415"/>
                  <a:pt x="1039" y="419"/>
                </a:cubicBezTo>
                <a:cubicBezTo>
                  <a:pt x="1040" y="419"/>
                  <a:pt x="1041" y="422"/>
                  <a:pt x="1043" y="426"/>
                </a:cubicBezTo>
                <a:cubicBezTo>
                  <a:pt x="1044" y="429"/>
                  <a:pt x="1045" y="433"/>
                  <a:pt x="1046" y="436"/>
                </a:cubicBezTo>
                <a:cubicBezTo>
                  <a:pt x="1045" y="432"/>
                  <a:pt x="1044" y="429"/>
                  <a:pt x="1043" y="425"/>
                </a:cubicBezTo>
                <a:cubicBezTo>
                  <a:pt x="1042" y="422"/>
                  <a:pt x="1041" y="419"/>
                  <a:pt x="1039" y="416"/>
                </a:cubicBezTo>
                <a:cubicBezTo>
                  <a:pt x="1037" y="410"/>
                  <a:pt x="1034" y="404"/>
                  <a:pt x="1031" y="398"/>
                </a:cubicBezTo>
                <a:cubicBezTo>
                  <a:pt x="1032" y="397"/>
                  <a:pt x="1035" y="405"/>
                  <a:pt x="1034" y="400"/>
                </a:cubicBezTo>
                <a:cubicBezTo>
                  <a:pt x="1028" y="387"/>
                  <a:pt x="1022" y="367"/>
                  <a:pt x="1015" y="354"/>
                </a:cubicBezTo>
                <a:cubicBezTo>
                  <a:pt x="1019" y="360"/>
                  <a:pt x="1021" y="365"/>
                  <a:pt x="1024" y="371"/>
                </a:cubicBezTo>
                <a:cubicBezTo>
                  <a:pt x="1026" y="376"/>
                  <a:pt x="1029" y="381"/>
                  <a:pt x="1030" y="386"/>
                </a:cubicBezTo>
                <a:cubicBezTo>
                  <a:pt x="1032" y="389"/>
                  <a:pt x="1030" y="383"/>
                  <a:pt x="1031" y="387"/>
                </a:cubicBezTo>
                <a:cubicBezTo>
                  <a:pt x="1033" y="391"/>
                  <a:pt x="1035" y="398"/>
                  <a:pt x="1038" y="404"/>
                </a:cubicBezTo>
                <a:cubicBezTo>
                  <a:pt x="1040" y="411"/>
                  <a:pt x="1043" y="419"/>
                  <a:pt x="1046" y="425"/>
                </a:cubicBezTo>
                <a:cubicBezTo>
                  <a:pt x="1045" y="425"/>
                  <a:pt x="1045" y="424"/>
                  <a:pt x="1045" y="426"/>
                </a:cubicBezTo>
                <a:cubicBezTo>
                  <a:pt x="1047" y="429"/>
                  <a:pt x="1048" y="433"/>
                  <a:pt x="1050" y="438"/>
                </a:cubicBezTo>
                <a:cubicBezTo>
                  <a:pt x="1051" y="443"/>
                  <a:pt x="1052" y="448"/>
                  <a:pt x="1053" y="451"/>
                </a:cubicBezTo>
                <a:cubicBezTo>
                  <a:pt x="1053" y="450"/>
                  <a:pt x="1053" y="449"/>
                  <a:pt x="1053" y="449"/>
                </a:cubicBezTo>
                <a:cubicBezTo>
                  <a:pt x="1053" y="451"/>
                  <a:pt x="1054" y="453"/>
                  <a:pt x="1054" y="456"/>
                </a:cubicBezTo>
                <a:cubicBezTo>
                  <a:pt x="1054" y="454"/>
                  <a:pt x="1053" y="453"/>
                  <a:pt x="1053" y="453"/>
                </a:cubicBezTo>
                <a:cubicBezTo>
                  <a:pt x="1053" y="457"/>
                  <a:pt x="1055" y="466"/>
                  <a:pt x="1056" y="464"/>
                </a:cubicBezTo>
                <a:cubicBezTo>
                  <a:pt x="1059" y="477"/>
                  <a:pt x="1062" y="491"/>
                  <a:pt x="1064" y="502"/>
                </a:cubicBezTo>
                <a:cubicBezTo>
                  <a:pt x="1063" y="502"/>
                  <a:pt x="1063" y="502"/>
                  <a:pt x="1063" y="502"/>
                </a:cubicBezTo>
                <a:cubicBezTo>
                  <a:pt x="1067" y="519"/>
                  <a:pt x="1069" y="545"/>
                  <a:pt x="1069" y="565"/>
                </a:cubicBezTo>
                <a:cubicBezTo>
                  <a:pt x="1069" y="564"/>
                  <a:pt x="1069" y="565"/>
                  <a:pt x="1069" y="568"/>
                </a:cubicBezTo>
                <a:cubicBezTo>
                  <a:pt x="1069" y="592"/>
                  <a:pt x="1068" y="618"/>
                  <a:pt x="1064" y="644"/>
                </a:cubicBezTo>
                <a:cubicBezTo>
                  <a:pt x="1064" y="647"/>
                  <a:pt x="1063" y="650"/>
                  <a:pt x="1063" y="653"/>
                </a:cubicBezTo>
                <a:cubicBezTo>
                  <a:pt x="1063" y="655"/>
                  <a:pt x="1062" y="657"/>
                  <a:pt x="1062" y="658"/>
                </a:cubicBezTo>
                <a:cubicBezTo>
                  <a:pt x="1061" y="663"/>
                  <a:pt x="1061" y="663"/>
                  <a:pt x="1061" y="663"/>
                </a:cubicBezTo>
                <a:cubicBezTo>
                  <a:pt x="1060" y="669"/>
                  <a:pt x="1059" y="675"/>
                  <a:pt x="1058" y="681"/>
                </a:cubicBezTo>
                <a:cubicBezTo>
                  <a:pt x="1056" y="687"/>
                  <a:pt x="1055" y="693"/>
                  <a:pt x="1053" y="699"/>
                </a:cubicBezTo>
                <a:cubicBezTo>
                  <a:pt x="1053" y="700"/>
                  <a:pt x="1052" y="702"/>
                  <a:pt x="1052" y="703"/>
                </a:cubicBezTo>
                <a:cubicBezTo>
                  <a:pt x="1052" y="705"/>
                  <a:pt x="1051" y="706"/>
                  <a:pt x="1051" y="707"/>
                </a:cubicBezTo>
                <a:cubicBezTo>
                  <a:pt x="1050" y="710"/>
                  <a:pt x="1049" y="712"/>
                  <a:pt x="1049" y="714"/>
                </a:cubicBezTo>
                <a:cubicBezTo>
                  <a:pt x="1049" y="713"/>
                  <a:pt x="1049" y="712"/>
                  <a:pt x="1050" y="713"/>
                </a:cubicBezTo>
                <a:cubicBezTo>
                  <a:pt x="1048" y="717"/>
                  <a:pt x="1046" y="722"/>
                  <a:pt x="1044" y="727"/>
                </a:cubicBezTo>
                <a:cubicBezTo>
                  <a:pt x="1042" y="732"/>
                  <a:pt x="1041" y="736"/>
                  <a:pt x="1039" y="741"/>
                </a:cubicBezTo>
                <a:cubicBezTo>
                  <a:pt x="1038" y="743"/>
                  <a:pt x="1037" y="745"/>
                  <a:pt x="1037" y="747"/>
                </a:cubicBezTo>
                <a:cubicBezTo>
                  <a:pt x="1036" y="749"/>
                  <a:pt x="1035" y="752"/>
                  <a:pt x="1034" y="754"/>
                </a:cubicBezTo>
                <a:cubicBezTo>
                  <a:pt x="1032" y="758"/>
                  <a:pt x="1030" y="763"/>
                  <a:pt x="1029" y="767"/>
                </a:cubicBezTo>
                <a:cubicBezTo>
                  <a:pt x="1027" y="769"/>
                  <a:pt x="1026" y="770"/>
                  <a:pt x="1025" y="772"/>
                </a:cubicBezTo>
                <a:cubicBezTo>
                  <a:pt x="1026" y="772"/>
                  <a:pt x="1026" y="770"/>
                  <a:pt x="1027" y="770"/>
                </a:cubicBezTo>
                <a:cubicBezTo>
                  <a:pt x="1025" y="774"/>
                  <a:pt x="1023" y="779"/>
                  <a:pt x="1020" y="783"/>
                </a:cubicBezTo>
                <a:cubicBezTo>
                  <a:pt x="1018" y="788"/>
                  <a:pt x="1016" y="793"/>
                  <a:pt x="1014" y="797"/>
                </a:cubicBezTo>
                <a:cubicBezTo>
                  <a:pt x="1013" y="797"/>
                  <a:pt x="1013" y="797"/>
                  <a:pt x="1013" y="797"/>
                </a:cubicBezTo>
                <a:cubicBezTo>
                  <a:pt x="1012" y="800"/>
                  <a:pt x="1010" y="804"/>
                  <a:pt x="1008" y="807"/>
                </a:cubicBezTo>
                <a:cubicBezTo>
                  <a:pt x="1007" y="809"/>
                  <a:pt x="1006" y="811"/>
                  <a:pt x="1006" y="813"/>
                </a:cubicBezTo>
                <a:cubicBezTo>
                  <a:pt x="1005" y="814"/>
                  <a:pt x="1003" y="815"/>
                  <a:pt x="1002" y="817"/>
                </a:cubicBezTo>
                <a:cubicBezTo>
                  <a:pt x="1003" y="816"/>
                  <a:pt x="1004" y="816"/>
                  <a:pt x="1004" y="816"/>
                </a:cubicBezTo>
                <a:cubicBezTo>
                  <a:pt x="1001" y="821"/>
                  <a:pt x="999" y="825"/>
                  <a:pt x="998" y="825"/>
                </a:cubicBezTo>
                <a:cubicBezTo>
                  <a:pt x="996" y="828"/>
                  <a:pt x="994" y="831"/>
                  <a:pt x="992" y="833"/>
                </a:cubicBezTo>
                <a:cubicBezTo>
                  <a:pt x="990" y="836"/>
                  <a:pt x="993" y="833"/>
                  <a:pt x="992" y="835"/>
                </a:cubicBezTo>
                <a:cubicBezTo>
                  <a:pt x="980" y="853"/>
                  <a:pt x="965" y="873"/>
                  <a:pt x="948" y="893"/>
                </a:cubicBezTo>
                <a:cubicBezTo>
                  <a:pt x="931" y="912"/>
                  <a:pt x="912" y="930"/>
                  <a:pt x="894" y="946"/>
                </a:cubicBezTo>
                <a:cubicBezTo>
                  <a:pt x="924" y="921"/>
                  <a:pt x="951" y="893"/>
                  <a:pt x="974" y="861"/>
                </a:cubicBezTo>
                <a:cubicBezTo>
                  <a:pt x="975" y="862"/>
                  <a:pt x="978" y="855"/>
                  <a:pt x="978" y="857"/>
                </a:cubicBezTo>
                <a:cubicBezTo>
                  <a:pt x="990" y="839"/>
                  <a:pt x="1007" y="816"/>
                  <a:pt x="1015" y="797"/>
                </a:cubicBezTo>
                <a:cubicBezTo>
                  <a:pt x="1016" y="797"/>
                  <a:pt x="1016" y="797"/>
                  <a:pt x="1017" y="796"/>
                </a:cubicBezTo>
                <a:cubicBezTo>
                  <a:pt x="1015" y="796"/>
                  <a:pt x="1017" y="794"/>
                  <a:pt x="1018" y="792"/>
                </a:cubicBezTo>
                <a:cubicBezTo>
                  <a:pt x="1020" y="790"/>
                  <a:pt x="1022" y="782"/>
                  <a:pt x="1026" y="778"/>
                </a:cubicBezTo>
                <a:cubicBezTo>
                  <a:pt x="1025" y="777"/>
                  <a:pt x="1027" y="774"/>
                  <a:pt x="1029" y="770"/>
                </a:cubicBezTo>
                <a:cubicBezTo>
                  <a:pt x="1031" y="766"/>
                  <a:pt x="1032" y="763"/>
                  <a:pt x="1033" y="762"/>
                </a:cubicBezTo>
                <a:cubicBezTo>
                  <a:pt x="1033" y="760"/>
                  <a:pt x="1033" y="760"/>
                  <a:pt x="1033" y="758"/>
                </a:cubicBezTo>
                <a:cubicBezTo>
                  <a:pt x="1035" y="758"/>
                  <a:pt x="1035" y="753"/>
                  <a:pt x="1037" y="751"/>
                </a:cubicBezTo>
                <a:cubicBezTo>
                  <a:pt x="1037" y="748"/>
                  <a:pt x="1040" y="742"/>
                  <a:pt x="1042" y="737"/>
                </a:cubicBezTo>
                <a:cubicBezTo>
                  <a:pt x="1043" y="737"/>
                  <a:pt x="1045" y="730"/>
                  <a:pt x="1047" y="725"/>
                </a:cubicBezTo>
                <a:cubicBezTo>
                  <a:pt x="1047" y="722"/>
                  <a:pt x="1046" y="726"/>
                  <a:pt x="1046" y="723"/>
                </a:cubicBezTo>
                <a:cubicBezTo>
                  <a:pt x="1056" y="696"/>
                  <a:pt x="1062" y="669"/>
                  <a:pt x="1067" y="638"/>
                </a:cubicBezTo>
                <a:cubicBezTo>
                  <a:pt x="1067" y="639"/>
                  <a:pt x="1067" y="640"/>
                  <a:pt x="1067" y="641"/>
                </a:cubicBezTo>
                <a:cubicBezTo>
                  <a:pt x="1068" y="637"/>
                  <a:pt x="1067" y="638"/>
                  <a:pt x="1068" y="635"/>
                </a:cubicBezTo>
                <a:cubicBezTo>
                  <a:pt x="1068" y="635"/>
                  <a:pt x="1068" y="633"/>
                  <a:pt x="1069" y="635"/>
                </a:cubicBezTo>
                <a:cubicBezTo>
                  <a:pt x="1069" y="630"/>
                  <a:pt x="1070" y="623"/>
                  <a:pt x="1071" y="617"/>
                </a:cubicBezTo>
                <a:cubicBezTo>
                  <a:pt x="1070" y="616"/>
                  <a:pt x="1070" y="619"/>
                  <a:pt x="1070" y="619"/>
                </a:cubicBezTo>
                <a:cubicBezTo>
                  <a:pt x="1070" y="617"/>
                  <a:pt x="1069" y="617"/>
                  <a:pt x="1070" y="614"/>
                </a:cubicBezTo>
                <a:cubicBezTo>
                  <a:pt x="1070" y="614"/>
                  <a:pt x="1070" y="617"/>
                  <a:pt x="1071" y="616"/>
                </a:cubicBezTo>
                <a:cubicBezTo>
                  <a:pt x="1072" y="611"/>
                  <a:pt x="1070" y="612"/>
                  <a:pt x="1071" y="607"/>
                </a:cubicBezTo>
                <a:cubicBezTo>
                  <a:pt x="1072" y="608"/>
                  <a:pt x="1072" y="601"/>
                  <a:pt x="1073" y="598"/>
                </a:cubicBezTo>
                <a:cubicBezTo>
                  <a:pt x="1072" y="596"/>
                  <a:pt x="1072" y="595"/>
                  <a:pt x="1071" y="596"/>
                </a:cubicBezTo>
                <a:cubicBezTo>
                  <a:pt x="1072" y="593"/>
                  <a:pt x="1072" y="590"/>
                  <a:pt x="1071" y="589"/>
                </a:cubicBezTo>
                <a:cubicBezTo>
                  <a:pt x="1072" y="589"/>
                  <a:pt x="1072" y="589"/>
                  <a:pt x="1072" y="589"/>
                </a:cubicBezTo>
                <a:cubicBezTo>
                  <a:pt x="1072" y="587"/>
                  <a:pt x="1071" y="578"/>
                  <a:pt x="1072" y="577"/>
                </a:cubicBezTo>
                <a:cubicBezTo>
                  <a:pt x="1072" y="579"/>
                  <a:pt x="1072" y="581"/>
                  <a:pt x="1072" y="584"/>
                </a:cubicBezTo>
                <a:cubicBezTo>
                  <a:pt x="1073" y="585"/>
                  <a:pt x="1073" y="587"/>
                  <a:pt x="1072" y="588"/>
                </a:cubicBezTo>
                <a:cubicBezTo>
                  <a:pt x="1072" y="589"/>
                  <a:pt x="1072" y="591"/>
                  <a:pt x="1072" y="592"/>
                </a:cubicBezTo>
                <a:cubicBezTo>
                  <a:pt x="1074" y="592"/>
                  <a:pt x="1072" y="570"/>
                  <a:pt x="1074" y="566"/>
                </a:cubicBezTo>
                <a:cubicBezTo>
                  <a:pt x="1074" y="573"/>
                  <a:pt x="1074" y="579"/>
                  <a:pt x="1074" y="584"/>
                </a:cubicBezTo>
                <a:cubicBezTo>
                  <a:pt x="1074" y="587"/>
                  <a:pt x="1074" y="590"/>
                  <a:pt x="1073" y="593"/>
                </a:cubicBezTo>
                <a:cubicBezTo>
                  <a:pt x="1073" y="596"/>
                  <a:pt x="1073" y="598"/>
                  <a:pt x="1073" y="601"/>
                </a:cubicBezTo>
                <a:cubicBezTo>
                  <a:pt x="1073" y="607"/>
                  <a:pt x="1072" y="612"/>
                  <a:pt x="1071" y="618"/>
                </a:cubicBezTo>
                <a:cubicBezTo>
                  <a:pt x="1071" y="624"/>
                  <a:pt x="1070" y="630"/>
                  <a:pt x="1069" y="636"/>
                </a:cubicBezTo>
                <a:cubicBezTo>
                  <a:pt x="1070" y="637"/>
                  <a:pt x="1070" y="635"/>
                  <a:pt x="1070" y="636"/>
                </a:cubicBezTo>
                <a:cubicBezTo>
                  <a:pt x="1069" y="638"/>
                  <a:pt x="1069" y="643"/>
                  <a:pt x="1069" y="643"/>
                </a:cubicBezTo>
                <a:cubicBezTo>
                  <a:pt x="1068" y="642"/>
                  <a:pt x="1070" y="638"/>
                  <a:pt x="1069" y="638"/>
                </a:cubicBezTo>
                <a:cubicBezTo>
                  <a:pt x="1068" y="642"/>
                  <a:pt x="1067" y="648"/>
                  <a:pt x="1067" y="653"/>
                </a:cubicBezTo>
                <a:cubicBezTo>
                  <a:pt x="1066" y="657"/>
                  <a:pt x="1065" y="661"/>
                  <a:pt x="1065" y="665"/>
                </a:cubicBezTo>
                <a:cubicBezTo>
                  <a:pt x="1065" y="667"/>
                  <a:pt x="1065" y="668"/>
                  <a:pt x="1064" y="669"/>
                </a:cubicBezTo>
                <a:cubicBezTo>
                  <a:pt x="1064" y="672"/>
                  <a:pt x="1063" y="675"/>
                  <a:pt x="1063" y="677"/>
                </a:cubicBezTo>
                <a:cubicBezTo>
                  <a:pt x="1062" y="680"/>
                  <a:pt x="1061" y="683"/>
                  <a:pt x="1061" y="685"/>
                </a:cubicBezTo>
                <a:cubicBezTo>
                  <a:pt x="1060" y="687"/>
                  <a:pt x="1060" y="689"/>
                  <a:pt x="1059" y="691"/>
                </a:cubicBezTo>
                <a:cubicBezTo>
                  <a:pt x="1059" y="691"/>
                  <a:pt x="1059" y="691"/>
                  <a:pt x="1058" y="692"/>
                </a:cubicBezTo>
                <a:cubicBezTo>
                  <a:pt x="1058" y="696"/>
                  <a:pt x="1055" y="702"/>
                  <a:pt x="1056" y="705"/>
                </a:cubicBezTo>
                <a:cubicBezTo>
                  <a:pt x="1056" y="705"/>
                  <a:pt x="1056" y="704"/>
                  <a:pt x="1056" y="704"/>
                </a:cubicBezTo>
                <a:cubicBezTo>
                  <a:pt x="1055" y="708"/>
                  <a:pt x="1054" y="711"/>
                  <a:pt x="1053" y="715"/>
                </a:cubicBezTo>
                <a:cubicBezTo>
                  <a:pt x="1045" y="739"/>
                  <a:pt x="1035" y="764"/>
                  <a:pt x="1022" y="789"/>
                </a:cubicBezTo>
                <a:cubicBezTo>
                  <a:pt x="1022" y="788"/>
                  <a:pt x="1022" y="788"/>
                  <a:pt x="1022" y="788"/>
                </a:cubicBezTo>
                <a:cubicBezTo>
                  <a:pt x="1020" y="793"/>
                  <a:pt x="1017" y="798"/>
                  <a:pt x="1015" y="802"/>
                </a:cubicBezTo>
                <a:cubicBezTo>
                  <a:pt x="1013" y="806"/>
                  <a:pt x="1011" y="810"/>
                  <a:pt x="1009" y="814"/>
                </a:cubicBezTo>
                <a:cubicBezTo>
                  <a:pt x="1007" y="816"/>
                  <a:pt x="1005" y="819"/>
                  <a:pt x="1004" y="819"/>
                </a:cubicBezTo>
                <a:cubicBezTo>
                  <a:pt x="1004" y="821"/>
                  <a:pt x="1001" y="824"/>
                  <a:pt x="1001" y="825"/>
                </a:cubicBezTo>
                <a:cubicBezTo>
                  <a:pt x="1004" y="821"/>
                  <a:pt x="1005" y="818"/>
                  <a:pt x="1006" y="819"/>
                </a:cubicBezTo>
                <a:cubicBezTo>
                  <a:pt x="1005" y="821"/>
                  <a:pt x="1002" y="826"/>
                  <a:pt x="999" y="831"/>
                </a:cubicBezTo>
                <a:cubicBezTo>
                  <a:pt x="996" y="836"/>
                  <a:pt x="992" y="841"/>
                  <a:pt x="990" y="844"/>
                </a:cubicBezTo>
                <a:cubicBezTo>
                  <a:pt x="988" y="846"/>
                  <a:pt x="987" y="849"/>
                  <a:pt x="985" y="852"/>
                </a:cubicBezTo>
                <a:cubicBezTo>
                  <a:pt x="984" y="853"/>
                  <a:pt x="983" y="854"/>
                  <a:pt x="983" y="856"/>
                </a:cubicBezTo>
                <a:cubicBezTo>
                  <a:pt x="982" y="857"/>
                  <a:pt x="981" y="858"/>
                  <a:pt x="980" y="860"/>
                </a:cubicBezTo>
                <a:cubicBezTo>
                  <a:pt x="976" y="865"/>
                  <a:pt x="972" y="870"/>
                  <a:pt x="969" y="874"/>
                </a:cubicBezTo>
                <a:cubicBezTo>
                  <a:pt x="974" y="869"/>
                  <a:pt x="982" y="856"/>
                  <a:pt x="984" y="857"/>
                </a:cubicBezTo>
                <a:cubicBezTo>
                  <a:pt x="979" y="862"/>
                  <a:pt x="978" y="868"/>
                  <a:pt x="972" y="873"/>
                </a:cubicBezTo>
                <a:cubicBezTo>
                  <a:pt x="973" y="874"/>
                  <a:pt x="972" y="876"/>
                  <a:pt x="968" y="879"/>
                </a:cubicBezTo>
                <a:cubicBezTo>
                  <a:pt x="968" y="882"/>
                  <a:pt x="964" y="886"/>
                  <a:pt x="960" y="891"/>
                </a:cubicBezTo>
                <a:cubicBezTo>
                  <a:pt x="958" y="893"/>
                  <a:pt x="956" y="895"/>
                  <a:pt x="954" y="898"/>
                </a:cubicBezTo>
                <a:cubicBezTo>
                  <a:pt x="952" y="900"/>
                  <a:pt x="950" y="902"/>
                  <a:pt x="949" y="904"/>
                </a:cubicBezTo>
                <a:cubicBezTo>
                  <a:pt x="946" y="905"/>
                  <a:pt x="944" y="908"/>
                  <a:pt x="941" y="911"/>
                </a:cubicBezTo>
                <a:cubicBezTo>
                  <a:pt x="941" y="912"/>
                  <a:pt x="944" y="908"/>
                  <a:pt x="942" y="910"/>
                </a:cubicBezTo>
                <a:cubicBezTo>
                  <a:pt x="944" y="909"/>
                  <a:pt x="947" y="905"/>
                  <a:pt x="947" y="906"/>
                </a:cubicBezTo>
                <a:cubicBezTo>
                  <a:pt x="943" y="910"/>
                  <a:pt x="939" y="915"/>
                  <a:pt x="936" y="918"/>
                </a:cubicBezTo>
                <a:cubicBezTo>
                  <a:pt x="932" y="922"/>
                  <a:pt x="928" y="926"/>
                  <a:pt x="925" y="930"/>
                </a:cubicBezTo>
                <a:cubicBezTo>
                  <a:pt x="923" y="932"/>
                  <a:pt x="921" y="933"/>
                  <a:pt x="919" y="935"/>
                </a:cubicBezTo>
                <a:cubicBezTo>
                  <a:pt x="917" y="937"/>
                  <a:pt x="915" y="939"/>
                  <a:pt x="914" y="940"/>
                </a:cubicBezTo>
                <a:cubicBezTo>
                  <a:pt x="910" y="944"/>
                  <a:pt x="906" y="947"/>
                  <a:pt x="902" y="951"/>
                </a:cubicBezTo>
                <a:cubicBezTo>
                  <a:pt x="904" y="952"/>
                  <a:pt x="893" y="959"/>
                  <a:pt x="890" y="962"/>
                </a:cubicBezTo>
                <a:cubicBezTo>
                  <a:pt x="893" y="960"/>
                  <a:pt x="891" y="962"/>
                  <a:pt x="888" y="964"/>
                </a:cubicBezTo>
                <a:cubicBezTo>
                  <a:pt x="885" y="966"/>
                  <a:pt x="881" y="969"/>
                  <a:pt x="880" y="970"/>
                </a:cubicBezTo>
                <a:cubicBezTo>
                  <a:pt x="871" y="977"/>
                  <a:pt x="862" y="984"/>
                  <a:pt x="858" y="987"/>
                </a:cubicBezTo>
                <a:cubicBezTo>
                  <a:pt x="860" y="986"/>
                  <a:pt x="863" y="984"/>
                  <a:pt x="865" y="983"/>
                </a:cubicBezTo>
                <a:cubicBezTo>
                  <a:pt x="868" y="981"/>
                  <a:pt x="870" y="979"/>
                  <a:pt x="873" y="977"/>
                </a:cubicBezTo>
                <a:cubicBezTo>
                  <a:pt x="873" y="977"/>
                  <a:pt x="873" y="978"/>
                  <a:pt x="871" y="980"/>
                </a:cubicBezTo>
                <a:cubicBezTo>
                  <a:pt x="870" y="980"/>
                  <a:pt x="865" y="984"/>
                  <a:pt x="866" y="984"/>
                </a:cubicBezTo>
                <a:cubicBezTo>
                  <a:pt x="871" y="981"/>
                  <a:pt x="874" y="979"/>
                  <a:pt x="879" y="976"/>
                </a:cubicBezTo>
                <a:cubicBezTo>
                  <a:pt x="876" y="978"/>
                  <a:pt x="873" y="981"/>
                  <a:pt x="870" y="984"/>
                </a:cubicBezTo>
                <a:cubicBezTo>
                  <a:pt x="867" y="986"/>
                  <a:pt x="864" y="988"/>
                  <a:pt x="860" y="990"/>
                </a:cubicBezTo>
                <a:cubicBezTo>
                  <a:pt x="858" y="992"/>
                  <a:pt x="856" y="994"/>
                  <a:pt x="852" y="996"/>
                </a:cubicBezTo>
                <a:cubicBezTo>
                  <a:pt x="849" y="998"/>
                  <a:pt x="845" y="1000"/>
                  <a:pt x="841" y="1003"/>
                </a:cubicBezTo>
                <a:cubicBezTo>
                  <a:pt x="842" y="1003"/>
                  <a:pt x="841" y="1005"/>
                  <a:pt x="838" y="1006"/>
                </a:cubicBezTo>
                <a:cubicBezTo>
                  <a:pt x="835" y="1008"/>
                  <a:pt x="831" y="1010"/>
                  <a:pt x="828" y="1012"/>
                </a:cubicBezTo>
                <a:cubicBezTo>
                  <a:pt x="823" y="1016"/>
                  <a:pt x="828" y="1014"/>
                  <a:pt x="821" y="1018"/>
                </a:cubicBezTo>
                <a:cubicBezTo>
                  <a:pt x="823" y="1017"/>
                  <a:pt x="825" y="1016"/>
                  <a:pt x="827" y="1015"/>
                </a:cubicBezTo>
                <a:cubicBezTo>
                  <a:pt x="825" y="1017"/>
                  <a:pt x="824" y="1020"/>
                  <a:pt x="817" y="1023"/>
                </a:cubicBezTo>
                <a:cubicBezTo>
                  <a:pt x="817" y="1023"/>
                  <a:pt x="818" y="1022"/>
                  <a:pt x="818" y="1022"/>
                </a:cubicBezTo>
                <a:cubicBezTo>
                  <a:pt x="813" y="1025"/>
                  <a:pt x="807" y="1028"/>
                  <a:pt x="806" y="1029"/>
                </a:cubicBezTo>
                <a:cubicBezTo>
                  <a:pt x="801" y="1031"/>
                  <a:pt x="803" y="1031"/>
                  <a:pt x="799" y="1033"/>
                </a:cubicBezTo>
                <a:cubicBezTo>
                  <a:pt x="794" y="1036"/>
                  <a:pt x="784" y="1039"/>
                  <a:pt x="782" y="1041"/>
                </a:cubicBezTo>
                <a:cubicBezTo>
                  <a:pt x="787" y="1040"/>
                  <a:pt x="792" y="1037"/>
                  <a:pt x="794" y="1037"/>
                </a:cubicBezTo>
                <a:cubicBezTo>
                  <a:pt x="790" y="1040"/>
                  <a:pt x="786" y="1040"/>
                  <a:pt x="786" y="1041"/>
                </a:cubicBezTo>
                <a:cubicBezTo>
                  <a:pt x="790" y="1040"/>
                  <a:pt x="800" y="1035"/>
                  <a:pt x="801" y="1036"/>
                </a:cubicBezTo>
                <a:cubicBezTo>
                  <a:pt x="794" y="1039"/>
                  <a:pt x="794" y="1039"/>
                  <a:pt x="794" y="1039"/>
                </a:cubicBezTo>
                <a:cubicBezTo>
                  <a:pt x="794" y="1039"/>
                  <a:pt x="800" y="1037"/>
                  <a:pt x="797" y="1039"/>
                </a:cubicBezTo>
                <a:cubicBezTo>
                  <a:pt x="799" y="1038"/>
                  <a:pt x="803" y="1037"/>
                  <a:pt x="802" y="1036"/>
                </a:cubicBezTo>
                <a:cubicBezTo>
                  <a:pt x="800" y="1037"/>
                  <a:pt x="799" y="1038"/>
                  <a:pt x="799" y="1037"/>
                </a:cubicBezTo>
                <a:cubicBezTo>
                  <a:pt x="802" y="1036"/>
                  <a:pt x="807" y="1033"/>
                  <a:pt x="812" y="1031"/>
                </a:cubicBezTo>
                <a:cubicBezTo>
                  <a:pt x="805" y="1036"/>
                  <a:pt x="787" y="1044"/>
                  <a:pt x="778" y="1048"/>
                </a:cubicBezTo>
                <a:cubicBezTo>
                  <a:pt x="777" y="1049"/>
                  <a:pt x="777" y="1050"/>
                  <a:pt x="775" y="1050"/>
                </a:cubicBezTo>
                <a:cubicBezTo>
                  <a:pt x="780" y="1048"/>
                  <a:pt x="785" y="1046"/>
                  <a:pt x="779" y="1048"/>
                </a:cubicBezTo>
                <a:cubicBezTo>
                  <a:pt x="783" y="1047"/>
                  <a:pt x="784" y="1047"/>
                  <a:pt x="786" y="1046"/>
                </a:cubicBezTo>
                <a:cubicBezTo>
                  <a:pt x="783" y="1049"/>
                  <a:pt x="781" y="1049"/>
                  <a:pt x="780" y="1050"/>
                </a:cubicBezTo>
                <a:cubicBezTo>
                  <a:pt x="778" y="1050"/>
                  <a:pt x="776" y="1050"/>
                  <a:pt x="773" y="1052"/>
                </a:cubicBezTo>
                <a:cubicBezTo>
                  <a:pt x="777" y="1050"/>
                  <a:pt x="779" y="1050"/>
                  <a:pt x="776" y="1052"/>
                </a:cubicBezTo>
                <a:cubicBezTo>
                  <a:pt x="778" y="1051"/>
                  <a:pt x="781" y="1050"/>
                  <a:pt x="784" y="1049"/>
                </a:cubicBezTo>
                <a:cubicBezTo>
                  <a:pt x="787" y="1048"/>
                  <a:pt x="789" y="1047"/>
                  <a:pt x="792" y="1046"/>
                </a:cubicBezTo>
                <a:cubicBezTo>
                  <a:pt x="797" y="1044"/>
                  <a:pt x="802" y="1041"/>
                  <a:pt x="806" y="1040"/>
                </a:cubicBezTo>
                <a:cubicBezTo>
                  <a:pt x="810" y="1039"/>
                  <a:pt x="827" y="1028"/>
                  <a:pt x="830" y="1029"/>
                </a:cubicBezTo>
                <a:cubicBezTo>
                  <a:pt x="835" y="1027"/>
                  <a:pt x="831" y="1027"/>
                  <a:pt x="836" y="1025"/>
                </a:cubicBezTo>
                <a:cubicBezTo>
                  <a:pt x="839" y="1023"/>
                  <a:pt x="842" y="1022"/>
                  <a:pt x="846" y="1021"/>
                </a:cubicBezTo>
                <a:cubicBezTo>
                  <a:pt x="848" y="1018"/>
                  <a:pt x="855" y="1015"/>
                  <a:pt x="856" y="1015"/>
                </a:cubicBezTo>
                <a:cubicBezTo>
                  <a:pt x="855" y="1016"/>
                  <a:pt x="856" y="1016"/>
                  <a:pt x="855" y="1016"/>
                </a:cubicBezTo>
                <a:cubicBezTo>
                  <a:pt x="853" y="1017"/>
                  <a:pt x="849" y="1019"/>
                  <a:pt x="845" y="1022"/>
                </a:cubicBezTo>
                <a:cubicBezTo>
                  <a:pt x="842" y="1024"/>
                  <a:pt x="838" y="1026"/>
                  <a:pt x="836" y="1027"/>
                </a:cubicBezTo>
                <a:cubicBezTo>
                  <a:pt x="844" y="1023"/>
                  <a:pt x="854" y="1018"/>
                  <a:pt x="860" y="1013"/>
                </a:cubicBezTo>
                <a:cubicBezTo>
                  <a:pt x="859" y="1014"/>
                  <a:pt x="857" y="1015"/>
                  <a:pt x="857" y="1015"/>
                </a:cubicBezTo>
                <a:cubicBezTo>
                  <a:pt x="860" y="1013"/>
                  <a:pt x="859" y="1013"/>
                  <a:pt x="863" y="1011"/>
                </a:cubicBezTo>
                <a:cubicBezTo>
                  <a:pt x="863" y="1011"/>
                  <a:pt x="860" y="1013"/>
                  <a:pt x="864" y="1011"/>
                </a:cubicBezTo>
                <a:cubicBezTo>
                  <a:pt x="865" y="1010"/>
                  <a:pt x="866" y="1009"/>
                  <a:pt x="868" y="1007"/>
                </a:cubicBezTo>
                <a:cubicBezTo>
                  <a:pt x="874" y="1004"/>
                  <a:pt x="885" y="997"/>
                  <a:pt x="890" y="992"/>
                </a:cubicBezTo>
                <a:cubicBezTo>
                  <a:pt x="901" y="987"/>
                  <a:pt x="917" y="970"/>
                  <a:pt x="921" y="972"/>
                </a:cubicBezTo>
                <a:cubicBezTo>
                  <a:pt x="924" y="968"/>
                  <a:pt x="928" y="965"/>
                  <a:pt x="931" y="962"/>
                </a:cubicBezTo>
                <a:cubicBezTo>
                  <a:pt x="935" y="959"/>
                  <a:pt x="939" y="956"/>
                  <a:pt x="943" y="953"/>
                </a:cubicBezTo>
                <a:cubicBezTo>
                  <a:pt x="944" y="951"/>
                  <a:pt x="943" y="952"/>
                  <a:pt x="945" y="950"/>
                </a:cubicBezTo>
                <a:cubicBezTo>
                  <a:pt x="949" y="947"/>
                  <a:pt x="953" y="942"/>
                  <a:pt x="957" y="938"/>
                </a:cubicBezTo>
                <a:cubicBezTo>
                  <a:pt x="962" y="933"/>
                  <a:pt x="966" y="928"/>
                  <a:pt x="970" y="924"/>
                </a:cubicBezTo>
                <a:cubicBezTo>
                  <a:pt x="970" y="925"/>
                  <a:pt x="962" y="932"/>
                  <a:pt x="965" y="931"/>
                </a:cubicBezTo>
                <a:cubicBezTo>
                  <a:pt x="968" y="927"/>
                  <a:pt x="970" y="924"/>
                  <a:pt x="973" y="921"/>
                </a:cubicBezTo>
                <a:cubicBezTo>
                  <a:pt x="975" y="920"/>
                  <a:pt x="976" y="919"/>
                  <a:pt x="977" y="917"/>
                </a:cubicBezTo>
                <a:cubicBezTo>
                  <a:pt x="979" y="916"/>
                  <a:pt x="980" y="914"/>
                  <a:pt x="981" y="913"/>
                </a:cubicBezTo>
                <a:cubicBezTo>
                  <a:pt x="986" y="908"/>
                  <a:pt x="991" y="903"/>
                  <a:pt x="995" y="897"/>
                </a:cubicBezTo>
                <a:cubicBezTo>
                  <a:pt x="995" y="898"/>
                  <a:pt x="992" y="902"/>
                  <a:pt x="993" y="902"/>
                </a:cubicBezTo>
                <a:cubicBezTo>
                  <a:pt x="995" y="899"/>
                  <a:pt x="1001" y="893"/>
                  <a:pt x="1003" y="888"/>
                </a:cubicBezTo>
                <a:cubicBezTo>
                  <a:pt x="1004" y="888"/>
                  <a:pt x="1005" y="887"/>
                  <a:pt x="1005" y="888"/>
                </a:cubicBezTo>
                <a:cubicBezTo>
                  <a:pt x="1007" y="884"/>
                  <a:pt x="1010" y="881"/>
                  <a:pt x="1013" y="878"/>
                </a:cubicBezTo>
                <a:cubicBezTo>
                  <a:pt x="1016" y="874"/>
                  <a:pt x="1018" y="871"/>
                  <a:pt x="1021" y="867"/>
                </a:cubicBezTo>
                <a:cubicBezTo>
                  <a:pt x="1022" y="865"/>
                  <a:pt x="1019" y="869"/>
                  <a:pt x="1021" y="866"/>
                </a:cubicBezTo>
                <a:cubicBezTo>
                  <a:pt x="1022" y="864"/>
                  <a:pt x="1023" y="862"/>
                  <a:pt x="1025" y="860"/>
                </a:cubicBezTo>
                <a:cubicBezTo>
                  <a:pt x="1024" y="862"/>
                  <a:pt x="1025" y="862"/>
                  <a:pt x="1026" y="860"/>
                </a:cubicBezTo>
                <a:cubicBezTo>
                  <a:pt x="1028" y="857"/>
                  <a:pt x="1029" y="855"/>
                  <a:pt x="1030" y="853"/>
                </a:cubicBezTo>
                <a:cubicBezTo>
                  <a:pt x="1032" y="850"/>
                  <a:pt x="1033" y="848"/>
                  <a:pt x="1035" y="845"/>
                </a:cubicBezTo>
                <a:cubicBezTo>
                  <a:pt x="1038" y="840"/>
                  <a:pt x="1041" y="836"/>
                  <a:pt x="1043" y="831"/>
                </a:cubicBezTo>
                <a:cubicBezTo>
                  <a:pt x="1042" y="835"/>
                  <a:pt x="1044" y="828"/>
                  <a:pt x="1045" y="828"/>
                </a:cubicBezTo>
                <a:cubicBezTo>
                  <a:pt x="1045" y="828"/>
                  <a:pt x="1045" y="828"/>
                  <a:pt x="1045" y="828"/>
                </a:cubicBezTo>
                <a:cubicBezTo>
                  <a:pt x="1046" y="827"/>
                  <a:pt x="1047" y="825"/>
                  <a:pt x="1048" y="823"/>
                </a:cubicBezTo>
                <a:cubicBezTo>
                  <a:pt x="1047" y="826"/>
                  <a:pt x="1045" y="829"/>
                  <a:pt x="1044" y="832"/>
                </a:cubicBezTo>
                <a:cubicBezTo>
                  <a:pt x="1047" y="830"/>
                  <a:pt x="1049" y="824"/>
                  <a:pt x="1052" y="820"/>
                </a:cubicBezTo>
                <a:cubicBezTo>
                  <a:pt x="1054" y="815"/>
                  <a:pt x="1057" y="811"/>
                  <a:pt x="1060" y="810"/>
                </a:cubicBezTo>
                <a:cubicBezTo>
                  <a:pt x="1060" y="810"/>
                  <a:pt x="1058" y="810"/>
                  <a:pt x="1059" y="808"/>
                </a:cubicBezTo>
                <a:cubicBezTo>
                  <a:pt x="1060" y="805"/>
                  <a:pt x="1061" y="803"/>
                  <a:pt x="1062" y="801"/>
                </a:cubicBezTo>
                <a:cubicBezTo>
                  <a:pt x="1063" y="804"/>
                  <a:pt x="1064" y="801"/>
                  <a:pt x="1065" y="804"/>
                </a:cubicBezTo>
                <a:cubicBezTo>
                  <a:pt x="1066" y="795"/>
                  <a:pt x="1077" y="781"/>
                  <a:pt x="1079" y="770"/>
                </a:cubicBezTo>
                <a:cubicBezTo>
                  <a:pt x="1075" y="781"/>
                  <a:pt x="1077" y="769"/>
                  <a:pt x="1078" y="767"/>
                </a:cubicBezTo>
                <a:cubicBezTo>
                  <a:pt x="1082" y="759"/>
                  <a:pt x="1081" y="761"/>
                  <a:pt x="1084" y="751"/>
                </a:cubicBezTo>
                <a:cubicBezTo>
                  <a:pt x="1085" y="744"/>
                  <a:pt x="1088" y="736"/>
                  <a:pt x="1091" y="729"/>
                </a:cubicBezTo>
                <a:cubicBezTo>
                  <a:pt x="1093" y="723"/>
                  <a:pt x="1094" y="717"/>
                  <a:pt x="1093" y="715"/>
                </a:cubicBezTo>
                <a:cubicBezTo>
                  <a:pt x="1091" y="720"/>
                  <a:pt x="1090" y="726"/>
                  <a:pt x="1088" y="731"/>
                </a:cubicBezTo>
                <a:cubicBezTo>
                  <a:pt x="1087" y="732"/>
                  <a:pt x="1087" y="732"/>
                  <a:pt x="1087" y="733"/>
                </a:cubicBezTo>
                <a:cubicBezTo>
                  <a:pt x="1090" y="723"/>
                  <a:pt x="1093" y="712"/>
                  <a:pt x="1096" y="701"/>
                </a:cubicBezTo>
                <a:cubicBezTo>
                  <a:pt x="1095" y="705"/>
                  <a:pt x="1095" y="709"/>
                  <a:pt x="1094" y="714"/>
                </a:cubicBezTo>
                <a:cubicBezTo>
                  <a:pt x="1095" y="711"/>
                  <a:pt x="1096" y="709"/>
                  <a:pt x="1097" y="706"/>
                </a:cubicBezTo>
                <a:close/>
                <a:moveTo>
                  <a:pt x="863" y="93"/>
                </a:moveTo>
                <a:cubicBezTo>
                  <a:pt x="863" y="94"/>
                  <a:pt x="858" y="91"/>
                  <a:pt x="856" y="90"/>
                </a:cubicBezTo>
                <a:cubicBezTo>
                  <a:pt x="858" y="90"/>
                  <a:pt x="860" y="91"/>
                  <a:pt x="863" y="93"/>
                </a:cubicBezTo>
                <a:close/>
                <a:moveTo>
                  <a:pt x="894" y="102"/>
                </a:moveTo>
                <a:cubicBezTo>
                  <a:pt x="887" y="97"/>
                  <a:pt x="889" y="102"/>
                  <a:pt x="882" y="97"/>
                </a:cubicBezTo>
                <a:cubicBezTo>
                  <a:pt x="884" y="95"/>
                  <a:pt x="896" y="98"/>
                  <a:pt x="894" y="102"/>
                </a:cubicBezTo>
                <a:close/>
                <a:moveTo>
                  <a:pt x="864" y="84"/>
                </a:moveTo>
                <a:cubicBezTo>
                  <a:pt x="853" y="80"/>
                  <a:pt x="864" y="79"/>
                  <a:pt x="855" y="75"/>
                </a:cubicBezTo>
                <a:cubicBezTo>
                  <a:pt x="861" y="73"/>
                  <a:pt x="862" y="82"/>
                  <a:pt x="864" y="84"/>
                </a:cubicBezTo>
                <a:close/>
                <a:moveTo>
                  <a:pt x="801" y="54"/>
                </a:moveTo>
                <a:cubicBezTo>
                  <a:pt x="796" y="52"/>
                  <a:pt x="790" y="49"/>
                  <a:pt x="788" y="48"/>
                </a:cubicBezTo>
                <a:cubicBezTo>
                  <a:pt x="788" y="47"/>
                  <a:pt x="797" y="49"/>
                  <a:pt x="794" y="51"/>
                </a:cubicBezTo>
                <a:cubicBezTo>
                  <a:pt x="796" y="51"/>
                  <a:pt x="796" y="51"/>
                  <a:pt x="798" y="51"/>
                </a:cubicBezTo>
                <a:cubicBezTo>
                  <a:pt x="800" y="50"/>
                  <a:pt x="794" y="48"/>
                  <a:pt x="792" y="46"/>
                </a:cubicBezTo>
                <a:cubicBezTo>
                  <a:pt x="795" y="45"/>
                  <a:pt x="799" y="49"/>
                  <a:pt x="805" y="51"/>
                </a:cubicBezTo>
                <a:cubicBezTo>
                  <a:pt x="800" y="53"/>
                  <a:pt x="811" y="56"/>
                  <a:pt x="811" y="57"/>
                </a:cubicBezTo>
                <a:cubicBezTo>
                  <a:pt x="810" y="58"/>
                  <a:pt x="806" y="56"/>
                  <a:pt x="801" y="54"/>
                </a:cubicBezTo>
                <a:close/>
                <a:moveTo>
                  <a:pt x="406" y="952"/>
                </a:moveTo>
                <a:cubicBezTo>
                  <a:pt x="407" y="951"/>
                  <a:pt x="409" y="952"/>
                  <a:pt x="411" y="954"/>
                </a:cubicBezTo>
                <a:cubicBezTo>
                  <a:pt x="414" y="955"/>
                  <a:pt x="415" y="957"/>
                  <a:pt x="416" y="958"/>
                </a:cubicBezTo>
                <a:cubicBezTo>
                  <a:pt x="412" y="959"/>
                  <a:pt x="411" y="954"/>
                  <a:pt x="406" y="952"/>
                </a:cubicBezTo>
                <a:close/>
                <a:moveTo>
                  <a:pt x="416" y="1031"/>
                </a:moveTo>
                <a:cubicBezTo>
                  <a:pt x="419" y="1033"/>
                  <a:pt x="419" y="1034"/>
                  <a:pt x="418" y="1036"/>
                </a:cubicBezTo>
                <a:cubicBezTo>
                  <a:pt x="417" y="1035"/>
                  <a:pt x="417" y="1034"/>
                  <a:pt x="417" y="1033"/>
                </a:cubicBezTo>
                <a:cubicBezTo>
                  <a:pt x="413" y="1032"/>
                  <a:pt x="411" y="1033"/>
                  <a:pt x="410" y="1033"/>
                </a:cubicBezTo>
                <a:cubicBezTo>
                  <a:pt x="405" y="1030"/>
                  <a:pt x="414" y="1032"/>
                  <a:pt x="416" y="1031"/>
                </a:cubicBezTo>
                <a:close/>
                <a:moveTo>
                  <a:pt x="414" y="989"/>
                </a:moveTo>
                <a:cubicBezTo>
                  <a:pt x="412" y="988"/>
                  <a:pt x="414" y="989"/>
                  <a:pt x="417" y="990"/>
                </a:cubicBezTo>
                <a:cubicBezTo>
                  <a:pt x="419" y="990"/>
                  <a:pt x="420" y="990"/>
                  <a:pt x="416" y="988"/>
                </a:cubicBezTo>
                <a:cubicBezTo>
                  <a:pt x="419" y="987"/>
                  <a:pt x="421" y="992"/>
                  <a:pt x="425" y="993"/>
                </a:cubicBezTo>
                <a:cubicBezTo>
                  <a:pt x="424" y="994"/>
                  <a:pt x="419" y="991"/>
                  <a:pt x="419" y="994"/>
                </a:cubicBezTo>
                <a:cubicBezTo>
                  <a:pt x="416" y="993"/>
                  <a:pt x="419" y="991"/>
                  <a:pt x="414" y="989"/>
                </a:cubicBezTo>
                <a:close/>
                <a:moveTo>
                  <a:pt x="421" y="989"/>
                </a:moveTo>
                <a:cubicBezTo>
                  <a:pt x="423" y="987"/>
                  <a:pt x="420" y="986"/>
                  <a:pt x="421" y="984"/>
                </a:cubicBezTo>
                <a:cubicBezTo>
                  <a:pt x="424" y="987"/>
                  <a:pt x="428" y="990"/>
                  <a:pt x="434" y="992"/>
                </a:cubicBezTo>
                <a:cubicBezTo>
                  <a:pt x="431" y="995"/>
                  <a:pt x="426" y="987"/>
                  <a:pt x="421" y="989"/>
                </a:cubicBezTo>
                <a:close/>
                <a:moveTo>
                  <a:pt x="444" y="1004"/>
                </a:moveTo>
                <a:cubicBezTo>
                  <a:pt x="441" y="1005"/>
                  <a:pt x="433" y="1004"/>
                  <a:pt x="430" y="1002"/>
                </a:cubicBezTo>
                <a:cubicBezTo>
                  <a:pt x="433" y="1001"/>
                  <a:pt x="439" y="1002"/>
                  <a:pt x="444" y="1004"/>
                </a:cubicBezTo>
                <a:close/>
                <a:moveTo>
                  <a:pt x="426" y="961"/>
                </a:moveTo>
                <a:cubicBezTo>
                  <a:pt x="428" y="961"/>
                  <a:pt x="431" y="962"/>
                  <a:pt x="434" y="963"/>
                </a:cubicBezTo>
                <a:cubicBezTo>
                  <a:pt x="439" y="964"/>
                  <a:pt x="443" y="967"/>
                  <a:pt x="442" y="970"/>
                </a:cubicBezTo>
                <a:cubicBezTo>
                  <a:pt x="436" y="968"/>
                  <a:pt x="433" y="968"/>
                  <a:pt x="429" y="965"/>
                </a:cubicBezTo>
                <a:cubicBezTo>
                  <a:pt x="432" y="964"/>
                  <a:pt x="435" y="966"/>
                  <a:pt x="437" y="966"/>
                </a:cubicBezTo>
                <a:cubicBezTo>
                  <a:pt x="436" y="964"/>
                  <a:pt x="432" y="963"/>
                  <a:pt x="428" y="962"/>
                </a:cubicBezTo>
                <a:cubicBezTo>
                  <a:pt x="425" y="962"/>
                  <a:pt x="421" y="960"/>
                  <a:pt x="420" y="959"/>
                </a:cubicBezTo>
                <a:cubicBezTo>
                  <a:pt x="421" y="959"/>
                  <a:pt x="423" y="960"/>
                  <a:pt x="426" y="961"/>
                </a:cubicBezTo>
                <a:close/>
                <a:moveTo>
                  <a:pt x="406" y="925"/>
                </a:moveTo>
                <a:cubicBezTo>
                  <a:pt x="407" y="927"/>
                  <a:pt x="407" y="928"/>
                  <a:pt x="411" y="930"/>
                </a:cubicBezTo>
                <a:cubicBezTo>
                  <a:pt x="412" y="933"/>
                  <a:pt x="407" y="928"/>
                  <a:pt x="406" y="930"/>
                </a:cubicBezTo>
                <a:cubicBezTo>
                  <a:pt x="405" y="928"/>
                  <a:pt x="405" y="927"/>
                  <a:pt x="406" y="925"/>
                </a:cubicBezTo>
                <a:close/>
                <a:moveTo>
                  <a:pt x="415" y="943"/>
                </a:moveTo>
                <a:cubicBezTo>
                  <a:pt x="415" y="941"/>
                  <a:pt x="414" y="940"/>
                  <a:pt x="414" y="938"/>
                </a:cubicBezTo>
                <a:cubicBezTo>
                  <a:pt x="411" y="938"/>
                  <a:pt x="410" y="938"/>
                  <a:pt x="406" y="937"/>
                </a:cubicBezTo>
                <a:cubicBezTo>
                  <a:pt x="408" y="935"/>
                  <a:pt x="406" y="933"/>
                  <a:pt x="407" y="932"/>
                </a:cubicBezTo>
                <a:cubicBezTo>
                  <a:pt x="412" y="932"/>
                  <a:pt x="411" y="936"/>
                  <a:pt x="417" y="938"/>
                </a:cubicBezTo>
                <a:cubicBezTo>
                  <a:pt x="416" y="940"/>
                  <a:pt x="415" y="941"/>
                  <a:pt x="416" y="942"/>
                </a:cubicBezTo>
                <a:cubicBezTo>
                  <a:pt x="417" y="943"/>
                  <a:pt x="419" y="944"/>
                  <a:pt x="422" y="945"/>
                </a:cubicBezTo>
                <a:cubicBezTo>
                  <a:pt x="420" y="945"/>
                  <a:pt x="418" y="946"/>
                  <a:pt x="415" y="946"/>
                </a:cubicBezTo>
                <a:cubicBezTo>
                  <a:pt x="415" y="949"/>
                  <a:pt x="420" y="949"/>
                  <a:pt x="423" y="950"/>
                </a:cubicBezTo>
                <a:cubicBezTo>
                  <a:pt x="420" y="950"/>
                  <a:pt x="417" y="950"/>
                  <a:pt x="412" y="949"/>
                </a:cubicBezTo>
                <a:cubicBezTo>
                  <a:pt x="411" y="950"/>
                  <a:pt x="416" y="951"/>
                  <a:pt x="415" y="953"/>
                </a:cubicBezTo>
                <a:cubicBezTo>
                  <a:pt x="420" y="954"/>
                  <a:pt x="415" y="951"/>
                  <a:pt x="417" y="950"/>
                </a:cubicBezTo>
                <a:cubicBezTo>
                  <a:pt x="418" y="951"/>
                  <a:pt x="420" y="953"/>
                  <a:pt x="421" y="952"/>
                </a:cubicBezTo>
                <a:cubicBezTo>
                  <a:pt x="425" y="954"/>
                  <a:pt x="419" y="954"/>
                  <a:pt x="419" y="955"/>
                </a:cubicBezTo>
                <a:cubicBezTo>
                  <a:pt x="417" y="955"/>
                  <a:pt x="413" y="951"/>
                  <a:pt x="412" y="953"/>
                </a:cubicBezTo>
                <a:cubicBezTo>
                  <a:pt x="408" y="947"/>
                  <a:pt x="411" y="950"/>
                  <a:pt x="405" y="947"/>
                </a:cubicBezTo>
                <a:cubicBezTo>
                  <a:pt x="407" y="945"/>
                  <a:pt x="410" y="943"/>
                  <a:pt x="405" y="940"/>
                </a:cubicBezTo>
                <a:cubicBezTo>
                  <a:pt x="408" y="941"/>
                  <a:pt x="410" y="939"/>
                  <a:pt x="415" y="943"/>
                </a:cubicBezTo>
                <a:close/>
                <a:moveTo>
                  <a:pt x="405" y="951"/>
                </a:moveTo>
                <a:cubicBezTo>
                  <a:pt x="403" y="951"/>
                  <a:pt x="400" y="951"/>
                  <a:pt x="398" y="950"/>
                </a:cubicBezTo>
                <a:cubicBezTo>
                  <a:pt x="394" y="948"/>
                  <a:pt x="393" y="946"/>
                  <a:pt x="391" y="944"/>
                </a:cubicBezTo>
                <a:cubicBezTo>
                  <a:pt x="396" y="944"/>
                  <a:pt x="399" y="949"/>
                  <a:pt x="405" y="951"/>
                </a:cubicBezTo>
                <a:close/>
                <a:moveTo>
                  <a:pt x="396" y="954"/>
                </a:moveTo>
                <a:cubicBezTo>
                  <a:pt x="401" y="956"/>
                  <a:pt x="397" y="959"/>
                  <a:pt x="392" y="956"/>
                </a:cubicBezTo>
                <a:cubicBezTo>
                  <a:pt x="392" y="955"/>
                  <a:pt x="392" y="955"/>
                  <a:pt x="391" y="954"/>
                </a:cubicBezTo>
                <a:cubicBezTo>
                  <a:pt x="391" y="952"/>
                  <a:pt x="397" y="957"/>
                  <a:pt x="396" y="954"/>
                </a:cubicBezTo>
                <a:close/>
                <a:moveTo>
                  <a:pt x="334" y="1032"/>
                </a:moveTo>
                <a:cubicBezTo>
                  <a:pt x="329" y="1026"/>
                  <a:pt x="343" y="1033"/>
                  <a:pt x="345" y="1036"/>
                </a:cubicBezTo>
                <a:cubicBezTo>
                  <a:pt x="341" y="1037"/>
                  <a:pt x="336" y="1029"/>
                  <a:pt x="334" y="1032"/>
                </a:cubicBezTo>
                <a:close/>
                <a:moveTo>
                  <a:pt x="360" y="1050"/>
                </a:moveTo>
                <a:cubicBezTo>
                  <a:pt x="357" y="1048"/>
                  <a:pt x="357" y="1043"/>
                  <a:pt x="351" y="1045"/>
                </a:cubicBezTo>
                <a:cubicBezTo>
                  <a:pt x="350" y="1044"/>
                  <a:pt x="347" y="1043"/>
                  <a:pt x="345" y="1042"/>
                </a:cubicBezTo>
                <a:cubicBezTo>
                  <a:pt x="343" y="1041"/>
                  <a:pt x="342" y="1040"/>
                  <a:pt x="343" y="1040"/>
                </a:cubicBezTo>
                <a:cubicBezTo>
                  <a:pt x="349" y="1043"/>
                  <a:pt x="352" y="1043"/>
                  <a:pt x="354" y="1044"/>
                </a:cubicBezTo>
                <a:cubicBezTo>
                  <a:pt x="356" y="1044"/>
                  <a:pt x="358" y="1044"/>
                  <a:pt x="360" y="1045"/>
                </a:cubicBezTo>
                <a:cubicBezTo>
                  <a:pt x="366" y="1048"/>
                  <a:pt x="360" y="1046"/>
                  <a:pt x="360" y="1050"/>
                </a:cubicBezTo>
                <a:close/>
                <a:moveTo>
                  <a:pt x="350" y="1022"/>
                </a:moveTo>
                <a:cubicBezTo>
                  <a:pt x="353" y="1021"/>
                  <a:pt x="354" y="1026"/>
                  <a:pt x="358" y="1027"/>
                </a:cubicBezTo>
                <a:cubicBezTo>
                  <a:pt x="352" y="1028"/>
                  <a:pt x="346" y="1031"/>
                  <a:pt x="341" y="1031"/>
                </a:cubicBezTo>
                <a:cubicBezTo>
                  <a:pt x="338" y="1024"/>
                  <a:pt x="357" y="1030"/>
                  <a:pt x="350" y="1022"/>
                </a:cubicBezTo>
                <a:close/>
                <a:moveTo>
                  <a:pt x="331" y="868"/>
                </a:moveTo>
                <a:cubicBezTo>
                  <a:pt x="333" y="869"/>
                  <a:pt x="335" y="870"/>
                  <a:pt x="337" y="872"/>
                </a:cubicBezTo>
                <a:cubicBezTo>
                  <a:pt x="335" y="872"/>
                  <a:pt x="333" y="873"/>
                  <a:pt x="331" y="873"/>
                </a:cubicBezTo>
                <a:cubicBezTo>
                  <a:pt x="329" y="871"/>
                  <a:pt x="330" y="870"/>
                  <a:pt x="331" y="868"/>
                </a:cubicBezTo>
                <a:close/>
                <a:moveTo>
                  <a:pt x="327" y="1062"/>
                </a:moveTo>
                <a:cubicBezTo>
                  <a:pt x="330" y="1064"/>
                  <a:pt x="327" y="1064"/>
                  <a:pt x="326" y="1064"/>
                </a:cubicBezTo>
                <a:cubicBezTo>
                  <a:pt x="323" y="1062"/>
                  <a:pt x="318" y="1060"/>
                  <a:pt x="320" y="1058"/>
                </a:cubicBezTo>
                <a:cubicBezTo>
                  <a:pt x="324" y="1060"/>
                  <a:pt x="325" y="1064"/>
                  <a:pt x="327" y="1062"/>
                </a:cubicBezTo>
                <a:close/>
                <a:moveTo>
                  <a:pt x="321" y="858"/>
                </a:moveTo>
                <a:cubicBezTo>
                  <a:pt x="324" y="862"/>
                  <a:pt x="318" y="861"/>
                  <a:pt x="323" y="867"/>
                </a:cubicBezTo>
                <a:cubicBezTo>
                  <a:pt x="323" y="869"/>
                  <a:pt x="319" y="862"/>
                  <a:pt x="318" y="864"/>
                </a:cubicBezTo>
                <a:cubicBezTo>
                  <a:pt x="317" y="861"/>
                  <a:pt x="320" y="858"/>
                  <a:pt x="321" y="858"/>
                </a:cubicBezTo>
                <a:close/>
                <a:moveTo>
                  <a:pt x="283" y="844"/>
                </a:moveTo>
                <a:cubicBezTo>
                  <a:pt x="280" y="841"/>
                  <a:pt x="283" y="841"/>
                  <a:pt x="281" y="838"/>
                </a:cubicBezTo>
                <a:cubicBezTo>
                  <a:pt x="284" y="838"/>
                  <a:pt x="286" y="844"/>
                  <a:pt x="283" y="844"/>
                </a:cubicBezTo>
                <a:close/>
                <a:moveTo>
                  <a:pt x="292" y="827"/>
                </a:moveTo>
                <a:cubicBezTo>
                  <a:pt x="289" y="827"/>
                  <a:pt x="289" y="822"/>
                  <a:pt x="285" y="820"/>
                </a:cubicBezTo>
                <a:cubicBezTo>
                  <a:pt x="288" y="821"/>
                  <a:pt x="291" y="824"/>
                  <a:pt x="292" y="827"/>
                </a:cubicBezTo>
                <a:close/>
                <a:moveTo>
                  <a:pt x="283" y="812"/>
                </a:moveTo>
                <a:cubicBezTo>
                  <a:pt x="285" y="815"/>
                  <a:pt x="285" y="817"/>
                  <a:pt x="284" y="818"/>
                </a:cubicBezTo>
                <a:cubicBezTo>
                  <a:pt x="283" y="818"/>
                  <a:pt x="281" y="817"/>
                  <a:pt x="279" y="813"/>
                </a:cubicBezTo>
                <a:cubicBezTo>
                  <a:pt x="280" y="812"/>
                  <a:pt x="282" y="812"/>
                  <a:pt x="283" y="812"/>
                </a:cubicBezTo>
                <a:close/>
                <a:moveTo>
                  <a:pt x="281" y="818"/>
                </a:moveTo>
                <a:cubicBezTo>
                  <a:pt x="282" y="819"/>
                  <a:pt x="283" y="821"/>
                  <a:pt x="283" y="822"/>
                </a:cubicBezTo>
                <a:cubicBezTo>
                  <a:pt x="284" y="822"/>
                  <a:pt x="285" y="822"/>
                  <a:pt x="287" y="824"/>
                </a:cubicBezTo>
                <a:cubicBezTo>
                  <a:pt x="285" y="825"/>
                  <a:pt x="282" y="823"/>
                  <a:pt x="279" y="819"/>
                </a:cubicBezTo>
                <a:cubicBezTo>
                  <a:pt x="276" y="822"/>
                  <a:pt x="281" y="823"/>
                  <a:pt x="282" y="826"/>
                </a:cubicBezTo>
                <a:cubicBezTo>
                  <a:pt x="278" y="827"/>
                  <a:pt x="278" y="823"/>
                  <a:pt x="276" y="820"/>
                </a:cubicBezTo>
                <a:cubicBezTo>
                  <a:pt x="277" y="818"/>
                  <a:pt x="279" y="817"/>
                  <a:pt x="281" y="818"/>
                </a:cubicBezTo>
                <a:close/>
                <a:moveTo>
                  <a:pt x="274" y="821"/>
                </a:moveTo>
                <a:cubicBezTo>
                  <a:pt x="275" y="823"/>
                  <a:pt x="276" y="825"/>
                  <a:pt x="277" y="826"/>
                </a:cubicBezTo>
                <a:cubicBezTo>
                  <a:pt x="278" y="828"/>
                  <a:pt x="277" y="829"/>
                  <a:pt x="275" y="830"/>
                </a:cubicBezTo>
                <a:cubicBezTo>
                  <a:pt x="275" y="828"/>
                  <a:pt x="274" y="826"/>
                  <a:pt x="273" y="825"/>
                </a:cubicBezTo>
                <a:cubicBezTo>
                  <a:pt x="272" y="823"/>
                  <a:pt x="272" y="822"/>
                  <a:pt x="274" y="821"/>
                </a:cubicBezTo>
                <a:close/>
                <a:moveTo>
                  <a:pt x="272" y="863"/>
                </a:moveTo>
                <a:cubicBezTo>
                  <a:pt x="273" y="865"/>
                  <a:pt x="275" y="867"/>
                  <a:pt x="275" y="868"/>
                </a:cubicBezTo>
                <a:cubicBezTo>
                  <a:pt x="276" y="870"/>
                  <a:pt x="277" y="871"/>
                  <a:pt x="276" y="872"/>
                </a:cubicBezTo>
                <a:cubicBezTo>
                  <a:pt x="274" y="869"/>
                  <a:pt x="270" y="864"/>
                  <a:pt x="272" y="863"/>
                </a:cubicBezTo>
                <a:close/>
                <a:moveTo>
                  <a:pt x="265" y="815"/>
                </a:moveTo>
                <a:cubicBezTo>
                  <a:pt x="267" y="818"/>
                  <a:pt x="265" y="819"/>
                  <a:pt x="264" y="820"/>
                </a:cubicBezTo>
                <a:cubicBezTo>
                  <a:pt x="261" y="817"/>
                  <a:pt x="263" y="815"/>
                  <a:pt x="265" y="815"/>
                </a:cubicBezTo>
                <a:close/>
                <a:moveTo>
                  <a:pt x="263" y="853"/>
                </a:moveTo>
                <a:cubicBezTo>
                  <a:pt x="263" y="854"/>
                  <a:pt x="265" y="857"/>
                  <a:pt x="266" y="856"/>
                </a:cubicBezTo>
                <a:cubicBezTo>
                  <a:pt x="267" y="857"/>
                  <a:pt x="266" y="858"/>
                  <a:pt x="267" y="859"/>
                </a:cubicBezTo>
                <a:cubicBezTo>
                  <a:pt x="268" y="863"/>
                  <a:pt x="264" y="854"/>
                  <a:pt x="263" y="857"/>
                </a:cubicBezTo>
                <a:cubicBezTo>
                  <a:pt x="261" y="855"/>
                  <a:pt x="261" y="853"/>
                  <a:pt x="263" y="853"/>
                </a:cubicBezTo>
                <a:close/>
                <a:moveTo>
                  <a:pt x="254" y="772"/>
                </a:moveTo>
                <a:cubicBezTo>
                  <a:pt x="256" y="772"/>
                  <a:pt x="255" y="774"/>
                  <a:pt x="254" y="772"/>
                </a:cubicBezTo>
                <a:cubicBezTo>
                  <a:pt x="251" y="773"/>
                  <a:pt x="254" y="778"/>
                  <a:pt x="255" y="781"/>
                </a:cubicBezTo>
                <a:cubicBezTo>
                  <a:pt x="251" y="779"/>
                  <a:pt x="251" y="771"/>
                  <a:pt x="250" y="767"/>
                </a:cubicBezTo>
                <a:cubicBezTo>
                  <a:pt x="252" y="766"/>
                  <a:pt x="251" y="773"/>
                  <a:pt x="254" y="772"/>
                </a:cubicBezTo>
                <a:close/>
                <a:moveTo>
                  <a:pt x="247" y="758"/>
                </a:moveTo>
                <a:cubicBezTo>
                  <a:pt x="246" y="758"/>
                  <a:pt x="244" y="758"/>
                  <a:pt x="243" y="755"/>
                </a:cubicBezTo>
                <a:cubicBezTo>
                  <a:pt x="243" y="754"/>
                  <a:pt x="246" y="754"/>
                  <a:pt x="243" y="751"/>
                </a:cubicBezTo>
                <a:cubicBezTo>
                  <a:pt x="247" y="751"/>
                  <a:pt x="246" y="756"/>
                  <a:pt x="247" y="758"/>
                </a:cubicBezTo>
                <a:close/>
                <a:moveTo>
                  <a:pt x="247" y="866"/>
                </a:moveTo>
                <a:cubicBezTo>
                  <a:pt x="249" y="868"/>
                  <a:pt x="249" y="870"/>
                  <a:pt x="247" y="871"/>
                </a:cubicBezTo>
                <a:cubicBezTo>
                  <a:pt x="244" y="868"/>
                  <a:pt x="242" y="865"/>
                  <a:pt x="241" y="863"/>
                </a:cubicBezTo>
                <a:cubicBezTo>
                  <a:pt x="244" y="863"/>
                  <a:pt x="247" y="872"/>
                  <a:pt x="247" y="866"/>
                </a:cubicBezTo>
                <a:close/>
                <a:moveTo>
                  <a:pt x="194" y="602"/>
                </a:moveTo>
                <a:cubicBezTo>
                  <a:pt x="195" y="605"/>
                  <a:pt x="198" y="603"/>
                  <a:pt x="198" y="608"/>
                </a:cubicBezTo>
                <a:cubicBezTo>
                  <a:pt x="195" y="608"/>
                  <a:pt x="193" y="605"/>
                  <a:pt x="194" y="602"/>
                </a:cubicBezTo>
                <a:close/>
                <a:moveTo>
                  <a:pt x="729" y="176"/>
                </a:moveTo>
                <a:cubicBezTo>
                  <a:pt x="728" y="175"/>
                  <a:pt x="725" y="174"/>
                  <a:pt x="722" y="174"/>
                </a:cubicBezTo>
                <a:cubicBezTo>
                  <a:pt x="723" y="173"/>
                  <a:pt x="722" y="173"/>
                  <a:pt x="721" y="172"/>
                </a:cubicBezTo>
                <a:cubicBezTo>
                  <a:pt x="721" y="172"/>
                  <a:pt x="723" y="172"/>
                  <a:pt x="725" y="173"/>
                </a:cubicBezTo>
                <a:cubicBezTo>
                  <a:pt x="724" y="173"/>
                  <a:pt x="726" y="174"/>
                  <a:pt x="724" y="174"/>
                </a:cubicBezTo>
                <a:cubicBezTo>
                  <a:pt x="726" y="175"/>
                  <a:pt x="730" y="176"/>
                  <a:pt x="729" y="176"/>
                </a:cubicBezTo>
                <a:close/>
                <a:moveTo>
                  <a:pt x="1011" y="568"/>
                </a:moveTo>
                <a:cubicBezTo>
                  <a:pt x="1011" y="568"/>
                  <a:pt x="1011" y="569"/>
                  <a:pt x="1011" y="569"/>
                </a:cubicBezTo>
                <a:cubicBezTo>
                  <a:pt x="1011" y="569"/>
                  <a:pt x="1011" y="569"/>
                  <a:pt x="1011" y="570"/>
                </a:cubicBezTo>
                <a:cubicBezTo>
                  <a:pt x="1011" y="571"/>
                  <a:pt x="1011" y="572"/>
                  <a:pt x="1011" y="573"/>
                </a:cubicBezTo>
                <a:cubicBezTo>
                  <a:pt x="1011" y="573"/>
                  <a:pt x="1011" y="573"/>
                  <a:pt x="1011" y="573"/>
                </a:cubicBezTo>
                <a:cubicBezTo>
                  <a:pt x="1010" y="573"/>
                  <a:pt x="1011" y="570"/>
                  <a:pt x="1011" y="568"/>
                </a:cubicBezTo>
                <a:close/>
                <a:moveTo>
                  <a:pt x="981" y="415"/>
                </a:moveTo>
                <a:cubicBezTo>
                  <a:pt x="982" y="418"/>
                  <a:pt x="983" y="420"/>
                  <a:pt x="984" y="420"/>
                </a:cubicBezTo>
                <a:cubicBezTo>
                  <a:pt x="984" y="421"/>
                  <a:pt x="983" y="421"/>
                  <a:pt x="984" y="422"/>
                </a:cubicBezTo>
                <a:cubicBezTo>
                  <a:pt x="983" y="421"/>
                  <a:pt x="981" y="417"/>
                  <a:pt x="980" y="414"/>
                </a:cubicBezTo>
                <a:cubicBezTo>
                  <a:pt x="980" y="415"/>
                  <a:pt x="981" y="415"/>
                  <a:pt x="981" y="415"/>
                </a:cubicBezTo>
                <a:close/>
                <a:moveTo>
                  <a:pt x="944" y="337"/>
                </a:moveTo>
                <a:cubicBezTo>
                  <a:pt x="943" y="335"/>
                  <a:pt x="941" y="333"/>
                  <a:pt x="940" y="331"/>
                </a:cubicBezTo>
                <a:cubicBezTo>
                  <a:pt x="941" y="330"/>
                  <a:pt x="945" y="338"/>
                  <a:pt x="944" y="337"/>
                </a:cubicBezTo>
                <a:close/>
                <a:moveTo>
                  <a:pt x="867" y="248"/>
                </a:moveTo>
                <a:cubicBezTo>
                  <a:pt x="867" y="248"/>
                  <a:pt x="867" y="248"/>
                  <a:pt x="867" y="248"/>
                </a:cubicBezTo>
                <a:cubicBezTo>
                  <a:pt x="867" y="248"/>
                  <a:pt x="867" y="248"/>
                  <a:pt x="867" y="248"/>
                </a:cubicBezTo>
                <a:cubicBezTo>
                  <a:pt x="867" y="248"/>
                  <a:pt x="867" y="248"/>
                  <a:pt x="867" y="248"/>
                </a:cubicBezTo>
                <a:close/>
                <a:moveTo>
                  <a:pt x="956" y="345"/>
                </a:moveTo>
                <a:cubicBezTo>
                  <a:pt x="955" y="345"/>
                  <a:pt x="954" y="343"/>
                  <a:pt x="953" y="343"/>
                </a:cubicBezTo>
                <a:cubicBezTo>
                  <a:pt x="953" y="341"/>
                  <a:pt x="953" y="341"/>
                  <a:pt x="952" y="339"/>
                </a:cubicBezTo>
                <a:cubicBezTo>
                  <a:pt x="952" y="339"/>
                  <a:pt x="954" y="342"/>
                  <a:pt x="956" y="345"/>
                </a:cubicBezTo>
                <a:close/>
                <a:moveTo>
                  <a:pt x="1020" y="646"/>
                </a:moveTo>
                <a:cubicBezTo>
                  <a:pt x="1019" y="645"/>
                  <a:pt x="1020" y="639"/>
                  <a:pt x="1021" y="637"/>
                </a:cubicBezTo>
                <a:cubicBezTo>
                  <a:pt x="1021" y="639"/>
                  <a:pt x="1020" y="644"/>
                  <a:pt x="1020" y="646"/>
                </a:cubicBezTo>
                <a:close/>
                <a:moveTo>
                  <a:pt x="1027" y="654"/>
                </a:moveTo>
                <a:cubicBezTo>
                  <a:pt x="1027" y="654"/>
                  <a:pt x="1027" y="654"/>
                  <a:pt x="1027" y="654"/>
                </a:cubicBezTo>
                <a:cubicBezTo>
                  <a:pt x="1027" y="654"/>
                  <a:pt x="1027" y="653"/>
                  <a:pt x="1027" y="653"/>
                </a:cubicBezTo>
                <a:cubicBezTo>
                  <a:pt x="1027" y="652"/>
                  <a:pt x="1027" y="652"/>
                  <a:pt x="1027" y="654"/>
                </a:cubicBezTo>
                <a:close/>
                <a:moveTo>
                  <a:pt x="976" y="816"/>
                </a:moveTo>
                <a:cubicBezTo>
                  <a:pt x="977" y="816"/>
                  <a:pt x="977" y="815"/>
                  <a:pt x="977" y="815"/>
                </a:cubicBezTo>
                <a:cubicBezTo>
                  <a:pt x="977" y="815"/>
                  <a:pt x="977" y="815"/>
                  <a:pt x="977" y="815"/>
                </a:cubicBezTo>
                <a:cubicBezTo>
                  <a:pt x="977" y="816"/>
                  <a:pt x="977" y="816"/>
                  <a:pt x="976" y="816"/>
                </a:cubicBezTo>
                <a:close/>
                <a:moveTo>
                  <a:pt x="794" y="1042"/>
                </a:moveTo>
                <a:cubicBezTo>
                  <a:pt x="793" y="1043"/>
                  <a:pt x="794" y="1043"/>
                  <a:pt x="795" y="1042"/>
                </a:cubicBezTo>
                <a:cubicBezTo>
                  <a:pt x="794" y="1043"/>
                  <a:pt x="788" y="1045"/>
                  <a:pt x="787" y="1046"/>
                </a:cubicBezTo>
                <a:cubicBezTo>
                  <a:pt x="787" y="1045"/>
                  <a:pt x="790" y="1044"/>
                  <a:pt x="789" y="1044"/>
                </a:cubicBezTo>
                <a:cubicBezTo>
                  <a:pt x="792" y="1042"/>
                  <a:pt x="793" y="1042"/>
                  <a:pt x="797" y="1041"/>
                </a:cubicBezTo>
                <a:cubicBezTo>
                  <a:pt x="797" y="1041"/>
                  <a:pt x="795" y="1042"/>
                  <a:pt x="794" y="1042"/>
                </a:cubicBezTo>
                <a:close/>
                <a:moveTo>
                  <a:pt x="830" y="1015"/>
                </a:moveTo>
                <a:cubicBezTo>
                  <a:pt x="830" y="1015"/>
                  <a:pt x="829" y="1015"/>
                  <a:pt x="828" y="1016"/>
                </a:cubicBezTo>
                <a:cubicBezTo>
                  <a:pt x="829" y="1015"/>
                  <a:pt x="832" y="1013"/>
                  <a:pt x="835" y="1011"/>
                </a:cubicBezTo>
                <a:cubicBezTo>
                  <a:pt x="835" y="1012"/>
                  <a:pt x="832" y="1014"/>
                  <a:pt x="830" y="1015"/>
                </a:cubicBezTo>
                <a:close/>
                <a:moveTo>
                  <a:pt x="875" y="977"/>
                </a:moveTo>
                <a:cubicBezTo>
                  <a:pt x="875" y="976"/>
                  <a:pt x="883" y="969"/>
                  <a:pt x="883" y="971"/>
                </a:cubicBezTo>
                <a:cubicBezTo>
                  <a:pt x="879" y="973"/>
                  <a:pt x="879" y="974"/>
                  <a:pt x="875" y="977"/>
                </a:cubicBezTo>
                <a:close/>
                <a:moveTo>
                  <a:pt x="991" y="902"/>
                </a:moveTo>
                <a:cubicBezTo>
                  <a:pt x="988" y="905"/>
                  <a:pt x="996" y="894"/>
                  <a:pt x="996" y="895"/>
                </a:cubicBezTo>
                <a:cubicBezTo>
                  <a:pt x="995" y="897"/>
                  <a:pt x="992" y="900"/>
                  <a:pt x="991" y="902"/>
                </a:cubicBezTo>
                <a:close/>
                <a:moveTo>
                  <a:pt x="1011" y="878"/>
                </a:moveTo>
                <a:cubicBezTo>
                  <a:pt x="1010" y="878"/>
                  <a:pt x="1014" y="872"/>
                  <a:pt x="1012" y="875"/>
                </a:cubicBezTo>
                <a:cubicBezTo>
                  <a:pt x="1012" y="874"/>
                  <a:pt x="1018" y="865"/>
                  <a:pt x="1018" y="866"/>
                </a:cubicBezTo>
                <a:cubicBezTo>
                  <a:pt x="1015" y="871"/>
                  <a:pt x="1013" y="874"/>
                  <a:pt x="1011" y="878"/>
                </a:cubicBezTo>
                <a:close/>
                <a:moveTo>
                  <a:pt x="1059" y="462"/>
                </a:moveTo>
                <a:cubicBezTo>
                  <a:pt x="1059" y="462"/>
                  <a:pt x="1059" y="462"/>
                  <a:pt x="1059" y="461"/>
                </a:cubicBezTo>
                <a:cubicBezTo>
                  <a:pt x="1059" y="461"/>
                  <a:pt x="1060" y="462"/>
                  <a:pt x="1060" y="462"/>
                </a:cubicBezTo>
                <a:cubicBezTo>
                  <a:pt x="1060" y="462"/>
                  <a:pt x="1060" y="462"/>
                  <a:pt x="1059" y="462"/>
                </a:cubicBezTo>
                <a:close/>
                <a:moveTo>
                  <a:pt x="1051" y="427"/>
                </a:moveTo>
                <a:cubicBezTo>
                  <a:pt x="1051" y="427"/>
                  <a:pt x="1051" y="427"/>
                  <a:pt x="1051" y="427"/>
                </a:cubicBezTo>
                <a:cubicBezTo>
                  <a:pt x="1050" y="426"/>
                  <a:pt x="1050" y="425"/>
                  <a:pt x="1050" y="424"/>
                </a:cubicBezTo>
                <a:cubicBezTo>
                  <a:pt x="1052" y="422"/>
                  <a:pt x="1054" y="433"/>
                  <a:pt x="1053" y="434"/>
                </a:cubicBezTo>
                <a:cubicBezTo>
                  <a:pt x="1053" y="434"/>
                  <a:pt x="1053" y="434"/>
                  <a:pt x="1052" y="434"/>
                </a:cubicBezTo>
                <a:cubicBezTo>
                  <a:pt x="1052" y="431"/>
                  <a:pt x="1051" y="429"/>
                  <a:pt x="1051" y="427"/>
                </a:cubicBezTo>
                <a:close/>
                <a:moveTo>
                  <a:pt x="1030" y="361"/>
                </a:moveTo>
                <a:cubicBezTo>
                  <a:pt x="1031" y="364"/>
                  <a:pt x="1030" y="364"/>
                  <a:pt x="1031" y="366"/>
                </a:cubicBezTo>
                <a:cubicBezTo>
                  <a:pt x="1030" y="366"/>
                  <a:pt x="1030" y="364"/>
                  <a:pt x="1029" y="363"/>
                </a:cubicBezTo>
                <a:cubicBezTo>
                  <a:pt x="1030" y="364"/>
                  <a:pt x="1029" y="361"/>
                  <a:pt x="1030" y="361"/>
                </a:cubicBezTo>
                <a:close/>
                <a:moveTo>
                  <a:pt x="786" y="191"/>
                </a:moveTo>
                <a:cubicBezTo>
                  <a:pt x="786" y="192"/>
                  <a:pt x="780" y="189"/>
                  <a:pt x="779" y="188"/>
                </a:cubicBezTo>
                <a:cubicBezTo>
                  <a:pt x="781" y="189"/>
                  <a:pt x="782" y="190"/>
                  <a:pt x="786" y="191"/>
                </a:cubicBezTo>
                <a:close/>
                <a:moveTo>
                  <a:pt x="654" y="147"/>
                </a:moveTo>
                <a:cubicBezTo>
                  <a:pt x="654" y="148"/>
                  <a:pt x="648" y="147"/>
                  <a:pt x="647" y="147"/>
                </a:cubicBezTo>
                <a:cubicBezTo>
                  <a:pt x="648" y="146"/>
                  <a:pt x="650" y="146"/>
                  <a:pt x="653" y="146"/>
                </a:cubicBezTo>
                <a:cubicBezTo>
                  <a:pt x="653" y="147"/>
                  <a:pt x="653" y="147"/>
                  <a:pt x="654" y="147"/>
                </a:cubicBezTo>
                <a:close/>
                <a:moveTo>
                  <a:pt x="375" y="192"/>
                </a:moveTo>
                <a:cubicBezTo>
                  <a:pt x="375" y="192"/>
                  <a:pt x="375" y="192"/>
                  <a:pt x="374" y="192"/>
                </a:cubicBezTo>
                <a:cubicBezTo>
                  <a:pt x="374" y="192"/>
                  <a:pt x="374" y="191"/>
                  <a:pt x="374" y="191"/>
                </a:cubicBezTo>
                <a:cubicBezTo>
                  <a:pt x="375" y="190"/>
                  <a:pt x="376" y="190"/>
                  <a:pt x="377" y="189"/>
                </a:cubicBezTo>
                <a:cubicBezTo>
                  <a:pt x="377" y="189"/>
                  <a:pt x="377" y="189"/>
                  <a:pt x="377" y="189"/>
                </a:cubicBezTo>
                <a:cubicBezTo>
                  <a:pt x="377" y="190"/>
                  <a:pt x="377" y="191"/>
                  <a:pt x="376" y="192"/>
                </a:cubicBezTo>
                <a:cubicBezTo>
                  <a:pt x="375" y="192"/>
                  <a:pt x="375" y="192"/>
                  <a:pt x="375" y="192"/>
                </a:cubicBezTo>
                <a:close/>
                <a:moveTo>
                  <a:pt x="367" y="196"/>
                </a:moveTo>
                <a:cubicBezTo>
                  <a:pt x="367" y="196"/>
                  <a:pt x="367" y="195"/>
                  <a:pt x="367" y="195"/>
                </a:cubicBezTo>
                <a:cubicBezTo>
                  <a:pt x="368" y="194"/>
                  <a:pt x="369" y="194"/>
                  <a:pt x="371" y="193"/>
                </a:cubicBezTo>
                <a:cubicBezTo>
                  <a:pt x="371" y="193"/>
                  <a:pt x="371" y="194"/>
                  <a:pt x="371" y="194"/>
                </a:cubicBezTo>
                <a:cubicBezTo>
                  <a:pt x="370" y="195"/>
                  <a:pt x="369" y="195"/>
                  <a:pt x="367" y="196"/>
                </a:cubicBezTo>
                <a:close/>
                <a:moveTo>
                  <a:pt x="281" y="273"/>
                </a:moveTo>
                <a:cubicBezTo>
                  <a:pt x="280" y="275"/>
                  <a:pt x="279" y="276"/>
                  <a:pt x="277" y="278"/>
                </a:cubicBezTo>
                <a:cubicBezTo>
                  <a:pt x="276" y="278"/>
                  <a:pt x="276" y="279"/>
                  <a:pt x="275" y="280"/>
                </a:cubicBezTo>
                <a:cubicBezTo>
                  <a:pt x="274" y="279"/>
                  <a:pt x="274" y="279"/>
                  <a:pt x="274" y="279"/>
                </a:cubicBezTo>
                <a:cubicBezTo>
                  <a:pt x="277" y="276"/>
                  <a:pt x="279" y="275"/>
                  <a:pt x="281" y="273"/>
                </a:cubicBezTo>
                <a:close/>
                <a:moveTo>
                  <a:pt x="260" y="311"/>
                </a:moveTo>
                <a:cubicBezTo>
                  <a:pt x="259" y="313"/>
                  <a:pt x="258" y="313"/>
                  <a:pt x="256" y="313"/>
                </a:cubicBezTo>
                <a:cubicBezTo>
                  <a:pt x="256" y="313"/>
                  <a:pt x="255" y="313"/>
                  <a:pt x="255" y="313"/>
                </a:cubicBezTo>
                <a:cubicBezTo>
                  <a:pt x="258" y="312"/>
                  <a:pt x="259" y="304"/>
                  <a:pt x="255" y="309"/>
                </a:cubicBezTo>
                <a:cubicBezTo>
                  <a:pt x="254" y="308"/>
                  <a:pt x="256" y="306"/>
                  <a:pt x="256" y="306"/>
                </a:cubicBezTo>
                <a:cubicBezTo>
                  <a:pt x="258" y="307"/>
                  <a:pt x="261" y="302"/>
                  <a:pt x="264" y="304"/>
                </a:cubicBezTo>
                <a:cubicBezTo>
                  <a:pt x="261" y="307"/>
                  <a:pt x="258" y="310"/>
                  <a:pt x="260" y="311"/>
                </a:cubicBezTo>
                <a:close/>
                <a:moveTo>
                  <a:pt x="250" y="316"/>
                </a:moveTo>
                <a:cubicBezTo>
                  <a:pt x="249" y="316"/>
                  <a:pt x="249" y="316"/>
                  <a:pt x="249" y="316"/>
                </a:cubicBezTo>
                <a:cubicBezTo>
                  <a:pt x="249" y="316"/>
                  <a:pt x="249" y="315"/>
                  <a:pt x="248" y="315"/>
                </a:cubicBezTo>
                <a:cubicBezTo>
                  <a:pt x="249" y="314"/>
                  <a:pt x="249" y="314"/>
                  <a:pt x="249" y="313"/>
                </a:cubicBezTo>
                <a:cubicBezTo>
                  <a:pt x="250" y="314"/>
                  <a:pt x="250" y="315"/>
                  <a:pt x="251" y="315"/>
                </a:cubicBezTo>
                <a:cubicBezTo>
                  <a:pt x="250" y="315"/>
                  <a:pt x="250" y="316"/>
                  <a:pt x="250" y="316"/>
                </a:cubicBezTo>
                <a:close/>
                <a:moveTo>
                  <a:pt x="390" y="39"/>
                </a:moveTo>
                <a:cubicBezTo>
                  <a:pt x="390" y="39"/>
                  <a:pt x="390" y="39"/>
                  <a:pt x="390" y="39"/>
                </a:cubicBezTo>
                <a:cubicBezTo>
                  <a:pt x="390" y="39"/>
                  <a:pt x="390" y="39"/>
                  <a:pt x="390" y="39"/>
                </a:cubicBezTo>
                <a:close/>
                <a:moveTo>
                  <a:pt x="508" y="19"/>
                </a:moveTo>
                <a:cubicBezTo>
                  <a:pt x="508" y="19"/>
                  <a:pt x="508" y="19"/>
                  <a:pt x="509" y="19"/>
                </a:cubicBezTo>
                <a:cubicBezTo>
                  <a:pt x="507" y="20"/>
                  <a:pt x="506" y="20"/>
                  <a:pt x="505" y="19"/>
                </a:cubicBezTo>
                <a:cubicBezTo>
                  <a:pt x="506" y="19"/>
                  <a:pt x="507" y="19"/>
                  <a:pt x="508" y="19"/>
                </a:cubicBezTo>
                <a:close/>
                <a:moveTo>
                  <a:pt x="513" y="20"/>
                </a:moveTo>
                <a:cubicBezTo>
                  <a:pt x="513" y="20"/>
                  <a:pt x="513" y="20"/>
                  <a:pt x="515" y="19"/>
                </a:cubicBezTo>
                <a:cubicBezTo>
                  <a:pt x="515" y="20"/>
                  <a:pt x="515" y="20"/>
                  <a:pt x="515" y="20"/>
                </a:cubicBezTo>
                <a:cubicBezTo>
                  <a:pt x="514" y="20"/>
                  <a:pt x="514" y="20"/>
                  <a:pt x="513" y="20"/>
                </a:cubicBezTo>
                <a:close/>
                <a:moveTo>
                  <a:pt x="512" y="25"/>
                </a:moveTo>
                <a:cubicBezTo>
                  <a:pt x="511" y="24"/>
                  <a:pt x="510" y="24"/>
                  <a:pt x="509" y="24"/>
                </a:cubicBezTo>
                <a:cubicBezTo>
                  <a:pt x="510" y="24"/>
                  <a:pt x="511" y="24"/>
                  <a:pt x="512" y="24"/>
                </a:cubicBezTo>
                <a:cubicBezTo>
                  <a:pt x="512" y="24"/>
                  <a:pt x="512" y="24"/>
                  <a:pt x="512" y="25"/>
                </a:cubicBezTo>
                <a:close/>
                <a:moveTo>
                  <a:pt x="811" y="79"/>
                </a:moveTo>
                <a:cubicBezTo>
                  <a:pt x="812" y="79"/>
                  <a:pt x="816" y="81"/>
                  <a:pt x="817" y="82"/>
                </a:cubicBezTo>
                <a:cubicBezTo>
                  <a:pt x="816" y="82"/>
                  <a:pt x="815" y="81"/>
                  <a:pt x="815" y="81"/>
                </a:cubicBezTo>
                <a:cubicBezTo>
                  <a:pt x="813" y="80"/>
                  <a:pt x="811" y="79"/>
                  <a:pt x="811" y="79"/>
                </a:cubicBezTo>
                <a:close/>
                <a:moveTo>
                  <a:pt x="891" y="194"/>
                </a:moveTo>
                <a:cubicBezTo>
                  <a:pt x="892" y="195"/>
                  <a:pt x="893" y="195"/>
                  <a:pt x="894" y="197"/>
                </a:cubicBezTo>
                <a:cubicBezTo>
                  <a:pt x="894" y="198"/>
                  <a:pt x="881" y="186"/>
                  <a:pt x="891" y="194"/>
                </a:cubicBezTo>
                <a:close/>
                <a:moveTo>
                  <a:pt x="425" y="43"/>
                </a:moveTo>
                <a:cubicBezTo>
                  <a:pt x="425" y="42"/>
                  <a:pt x="422" y="43"/>
                  <a:pt x="419" y="44"/>
                </a:cubicBezTo>
                <a:cubicBezTo>
                  <a:pt x="421" y="40"/>
                  <a:pt x="439" y="40"/>
                  <a:pt x="436" y="38"/>
                </a:cubicBezTo>
                <a:cubicBezTo>
                  <a:pt x="440" y="36"/>
                  <a:pt x="441" y="37"/>
                  <a:pt x="444" y="36"/>
                </a:cubicBezTo>
                <a:cubicBezTo>
                  <a:pt x="444" y="37"/>
                  <a:pt x="441" y="38"/>
                  <a:pt x="438" y="38"/>
                </a:cubicBezTo>
                <a:cubicBezTo>
                  <a:pt x="435" y="40"/>
                  <a:pt x="435" y="41"/>
                  <a:pt x="435" y="42"/>
                </a:cubicBezTo>
                <a:cubicBezTo>
                  <a:pt x="434" y="43"/>
                  <a:pt x="432" y="43"/>
                  <a:pt x="431" y="43"/>
                </a:cubicBezTo>
                <a:cubicBezTo>
                  <a:pt x="429" y="43"/>
                  <a:pt x="428" y="44"/>
                  <a:pt x="428" y="44"/>
                </a:cubicBezTo>
                <a:cubicBezTo>
                  <a:pt x="427" y="45"/>
                  <a:pt x="427" y="45"/>
                  <a:pt x="426" y="45"/>
                </a:cubicBezTo>
                <a:cubicBezTo>
                  <a:pt x="426" y="45"/>
                  <a:pt x="426" y="45"/>
                  <a:pt x="426" y="44"/>
                </a:cubicBezTo>
                <a:cubicBezTo>
                  <a:pt x="427" y="44"/>
                  <a:pt x="431" y="43"/>
                  <a:pt x="433" y="42"/>
                </a:cubicBezTo>
                <a:cubicBezTo>
                  <a:pt x="430" y="43"/>
                  <a:pt x="428" y="43"/>
                  <a:pt x="425" y="43"/>
                </a:cubicBezTo>
                <a:close/>
                <a:moveTo>
                  <a:pt x="393" y="46"/>
                </a:moveTo>
                <a:cubicBezTo>
                  <a:pt x="392" y="47"/>
                  <a:pt x="390" y="47"/>
                  <a:pt x="390" y="47"/>
                </a:cubicBezTo>
                <a:cubicBezTo>
                  <a:pt x="390" y="47"/>
                  <a:pt x="390" y="47"/>
                  <a:pt x="390" y="47"/>
                </a:cubicBezTo>
                <a:cubicBezTo>
                  <a:pt x="391" y="46"/>
                  <a:pt x="392" y="46"/>
                  <a:pt x="393" y="45"/>
                </a:cubicBezTo>
                <a:cubicBezTo>
                  <a:pt x="393" y="46"/>
                  <a:pt x="393" y="46"/>
                  <a:pt x="393" y="46"/>
                </a:cubicBezTo>
                <a:close/>
                <a:moveTo>
                  <a:pt x="388" y="51"/>
                </a:moveTo>
                <a:cubicBezTo>
                  <a:pt x="388" y="51"/>
                  <a:pt x="388" y="51"/>
                  <a:pt x="388" y="51"/>
                </a:cubicBezTo>
                <a:cubicBezTo>
                  <a:pt x="387" y="51"/>
                  <a:pt x="387" y="52"/>
                  <a:pt x="386" y="52"/>
                </a:cubicBezTo>
                <a:cubicBezTo>
                  <a:pt x="387" y="51"/>
                  <a:pt x="388" y="51"/>
                  <a:pt x="388" y="51"/>
                </a:cubicBezTo>
                <a:close/>
                <a:moveTo>
                  <a:pt x="402" y="53"/>
                </a:moveTo>
                <a:cubicBezTo>
                  <a:pt x="401" y="53"/>
                  <a:pt x="398" y="54"/>
                  <a:pt x="396" y="55"/>
                </a:cubicBezTo>
                <a:cubicBezTo>
                  <a:pt x="396" y="55"/>
                  <a:pt x="396" y="54"/>
                  <a:pt x="397" y="54"/>
                </a:cubicBezTo>
                <a:cubicBezTo>
                  <a:pt x="398" y="54"/>
                  <a:pt x="400" y="53"/>
                  <a:pt x="402" y="53"/>
                </a:cubicBezTo>
                <a:close/>
                <a:moveTo>
                  <a:pt x="408" y="48"/>
                </a:moveTo>
                <a:cubicBezTo>
                  <a:pt x="408" y="48"/>
                  <a:pt x="407" y="48"/>
                  <a:pt x="407" y="48"/>
                </a:cubicBezTo>
                <a:cubicBezTo>
                  <a:pt x="407" y="48"/>
                  <a:pt x="408" y="48"/>
                  <a:pt x="408" y="48"/>
                </a:cubicBezTo>
                <a:cubicBezTo>
                  <a:pt x="408" y="48"/>
                  <a:pt x="408" y="48"/>
                  <a:pt x="408" y="48"/>
                </a:cubicBezTo>
                <a:close/>
                <a:moveTo>
                  <a:pt x="391" y="56"/>
                </a:moveTo>
                <a:cubicBezTo>
                  <a:pt x="391" y="56"/>
                  <a:pt x="391" y="56"/>
                  <a:pt x="391" y="56"/>
                </a:cubicBezTo>
                <a:cubicBezTo>
                  <a:pt x="391" y="56"/>
                  <a:pt x="392" y="56"/>
                  <a:pt x="392" y="56"/>
                </a:cubicBezTo>
                <a:cubicBezTo>
                  <a:pt x="391" y="56"/>
                  <a:pt x="391" y="56"/>
                  <a:pt x="391" y="56"/>
                </a:cubicBezTo>
                <a:cubicBezTo>
                  <a:pt x="390" y="56"/>
                  <a:pt x="390" y="56"/>
                  <a:pt x="391" y="56"/>
                </a:cubicBezTo>
                <a:close/>
                <a:moveTo>
                  <a:pt x="385" y="52"/>
                </a:moveTo>
                <a:cubicBezTo>
                  <a:pt x="385" y="52"/>
                  <a:pt x="384" y="52"/>
                  <a:pt x="384" y="52"/>
                </a:cubicBezTo>
                <a:cubicBezTo>
                  <a:pt x="384" y="52"/>
                  <a:pt x="384" y="52"/>
                  <a:pt x="384" y="52"/>
                </a:cubicBezTo>
                <a:cubicBezTo>
                  <a:pt x="384" y="52"/>
                  <a:pt x="384" y="52"/>
                  <a:pt x="385" y="52"/>
                </a:cubicBezTo>
                <a:close/>
                <a:moveTo>
                  <a:pt x="389" y="51"/>
                </a:moveTo>
                <a:cubicBezTo>
                  <a:pt x="389" y="52"/>
                  <a:pt x="390" y="52"/>
                  <a:pt x="390" y="53"/>
                </a:cubicBezTo>
                <a:cubicBezTo>
                  <a:pt x="389" y="53"/>
                  <a:pt x="388" y="53"/>
                  <a:pt x="387" y="53"/>
                </a:cubicBezTo>
                <a:cubicBezTo>
                  <a:pt x="387" y="53"/>
                  <a:pt x="387" y="53"/>
                  <a:pt x="386" y="53"/>
                </a:cubicBezTo>
                <a:cubicBezTo>
                  <a:pt x="386" y="53"/>
                  <a:pt x="386" y="53"/>
                  <a:pt x="387" y="53"/>
                </a:cubicBezTo>
                <a:cubicBezTo>
                  <a:pt x="386" y="53"/>
                  <a:pt x="386" y="53"/>
                  <a:pt x="386" y="53"/>
                </a:cubicBezTo>
                <a:cubicBezTo>
                  <a:pt x="386" y="53"/>
                  <a:pt x="386" y="53"/>
                  <a:pt x="386" y="53"/>
                </a:cubicBezTo>
                <a:cubicBezTo>
                  <a:pt x="387" y="52"/>
                  <a:pt x="388" y="52"/>
                  <a:pt x="389" y="51"/>
                </a:cubicBezTo>
                <a:close/>
                <a:moveTo>
                  <a:pt x="433" y="156"/>
                </a:moveTo>
                <a:cubicBezTo>
                  <a:pt x="433" y="156"/>
                  <a:pt x="434" y="156"/>
                  <a:pt x="434" y="156"/>
                </a:cubicBezTo>
                <a:cubicBezTo>
                  <a:pt x="434" y="156"/>
                  <a:pt x="434" y="156"/>
                  <a:pt x="433" y="156"/>
                </a:cubicBezTo>
                <a:cubicBezTo>
                  <a:pt x="433" y="156"/>
                  <a:pt x="433" y="156"/>
                  <a:pt x="433" y="156"/>
                </a:cubicBezTo>
                <a:close/>
                <a:moveTo>
                  <a:pt x="466" y="34"/>
                </a:moveTo>
                <a:cubicBezTo>
                  <a:pt x="466" y="34"/>
                  <a:pt x="466" y="35"/>
                  <a:pt x="466" y="35"/>
                </a:cubicBezTo>
                <a:cubicBezTo>
                  <a:pt x="465" y="34"/>
                  <a:pt x="463" y="35"/>
                  <a:pt x="461" y="36"/>
                </a:cubicBezTo>
                <a:cubicBezTo>
                  <a:pt x="458" y="36"/>
                  <a:pt x="456" y="37"/>
                  <a:pt x="453" y="38"/>
                </a:cubicBezTo>
                <a:cubicBezTo>
                  <a:pt x="455" y="36"/>
                  <a:pt x="454" y="35"/>
                  <a:pt x="456" y="33"/>
                </a:cubicBezTo>
                <a:cubicBezTo>
                  <a:pt x="461" y="31"/>
                  <a:pt x="463" y="35"/>
                  <a:pt x="464" y="32"/>
                </a:cubicBezTo>
                <a:cubicBezTo>
                  <a:pt x="466" y="32"/>
                  <a:pt x="466" y="33"/>
                  <a:pt x="466" y="34"/>
                </a:cubicBezTo>
                <a:cubicBezTo>
                  <a:pt x="466" y="34"/>
                  <a:pt x="466" y="34"/>
                  <a:pt x="466" y="34"/>
                </a:cubicBezTo>
                <a:close/>
                <a:moveTo>
                  <a:pt x="476" y="33"/>
                </a:moveTo>
                <a:cubicBezTo>
                  <a:pt x="477" y="33"/>
                  <a:pt x="477" y="32"/>
                  <a:pt x="476" y="32"/>
                </a:cubicBezTo>
                <a:cubicBezTo>
                  <a:pt x="477" y="32"/>
                  <a:pt x="478" y="32"/>
                  <a:pt x="479" y="32"/>
                </a:cubicBezTo>
                <a:cubicBezTo>
                  <a:pt x="478" y="32"/>
                  <a:pt x="477" y="33"/>
                  <a:pt x="476" y="33"/>
                </a:cubicBezTo>
                <a:close/>
                <a:moveTo>
                  <a:pt x="402" y="39"/>
                </a:moveTo>
                <a:cubicBezTo>
                  <a:pt x="400" y="39"/>
                  <a:pt x="398" y="40"/>
                  <a:pt x="396" y="40"/>
                </a:cubicBezTo>
                <a:cubicBezTo>
                  <a:pt x="399" y="40"/>
                  <a:pt x="396" y="41"/>
                  <a:pt x="393" y="42"/>
                </a:cubicBezTo>
                <a:cubicBezTo>
                  <a:pt x="391" y="42"/>
                  <a:pt x="389" y="42"/>
                  <a:pt x="389" y="42"/>
                </a:cubicBezTo>
                <a:cubicBezTo>
                  <a:pt x="388" y="41"/>
                  <a:pt x="400" y="39"/>
                  <a:pt x="402" y="38"/>
                </a:cubicBezTo>
                <a:cubicBezTo>
                  <a:pt x="402" y="39"/>
                  <a:pt x="402" y="39"/>
                  <a:pt x="402" y="39"/>
                </a:cubicBezTo>
                <a:close/>
                <a:moveTo>
                  <a:pt x="368" y="193"/>
                </a:moveTo>
                <a:cubicBezTo>
                  <a:pt x="369" y="193"/>
                  <a:pt x="369" y="193"/>
                  <a:pt x="370" y="193"/>
                </a:cubicBezTo>
                <a:cubicBezTo>
                  <a:pt x="369" y="193"/>
                  <a:pt x="368" y="194"/>
                  <a:pt x="367" y="194"/>
                </a:cubicBezTo>
                <a:cubicBezTo>
                  <a:pt x="367" y="194"/>
                  <a:pt x="368" y="194"/>
                  <a:pt x="368" y="193"/>
                </a:cubicBezTo>
                <a:close/>
                <a:moveTo>
                  <a:pt x="374" y="188"/>
                </a:moveTo>
                <a:cubicBezTo>
                  <a:pt x="375" y="187"/>
                  <a:pt x="376" y="187"/>
                  <a:pt x="377" y="187"/>
                </a:cubicBezTo>
                <a:cubicBezTo>
                  <a:pt x="377" y="187"/>
                  <a:pt x="378" y="187"/>
                  <a:pt x="379" y="187"/>
                </a:cubicBezTo>
                <a:cubicBezTo>
                  <a:pt x="378" y="187"/>
                  <a:pt x="378" y="187"/>
                  <a:pt x="378" y="187"/>
                </a:cubicBezTo>
                <a:cubicBezTo>
                  <a:pt x="378" y="188"/>
                  <a:pt x="378" y="188"/>
                  <a:pt x="378" y="189"/>
                </a:cubicBezTo>
                <a:cubicBezTo>
                  <a:pt x="376" y="189"/>
                  <a:pt x="375" y="190"/>
                  <a:pt x="374" y="191"/>
                </a:cubicBezTo>
                <a:cubicBezTo>
                  <a:pt x="374" y="190"/>
                  <a:pt x="375" y="189"/>
                  <a:pt x="374" y="188"/>
                </a:cubicBezTo>
                <a:close/>
                <a:moveTo>
                  <a:pt x="651" y="27"/>
                </a:moveTo>
                <a:cubicBezTo>
                  <a:pt x="651" y="27"/>
                  <a:pt x="651" y="27"/>
                  <a:pt x="652" y="27"/>
                </a:cubicBezTo>
                <a:cubicBezTo>
                  <a:pt x="651" y="27"/>
                  <a:pt x="651" y="27"/>
                  <a:pt x="651" y="27"/>
                </a:cubicBezTo>
                <a:close/>
                <a:moveTo>
                  <a:pt x="372" y="48"/>
                </a:moveTo>
                <a:cubicBezTo>
                  <a:pt x="374" y="47"/>
                  <a:pt x="376" y="46"/>
                  <a:pt x="379" y="45"/>
                </a:cubicBezTo>
                <a:cubicBezTo>
                  <a:pt x="377" y="46"/>
                  <a:pt x="374" y="47"/>
                  <a:pt x="372" y="48"/>
                </a:cubicBezTo>
                <a:close/>
                <a:moveTo>
                  <a:pt x="206" y="429"/>
                </a:moveTo>
                <a:cubicBezTo>
                  <a:pt x="204" y="430"/>
                  <a:pt x="205" y="426"/>
                  <a:pt x="203" y="426"/>
                </a:cubicBezTo>
                <a:cubicBezTo>
                  <a:pt x="205" y="425"/>
                  <a:pt x="209" y="423"/>
                  <a:pt x="206" y="429"/>
                </a:cubicBezTo>
                <a:close/>
                <a:moveTo>
                  <a:pt x="258" y="298"/>
                </a:moveTo>
                <a:cubicBezTo>
                  <a:pt x="258" y="299"/>
                  <a:pt x="257" y="299"/>
                  <a:pt x="256" y="299"/>
                </a:cubicBezTo>
                <a:cubicBezTo>
                  <a:pt x="260" y="295"/>
                  <a:pt x="261" y="295"/>
                  <a:pt x="263" y="293"/>
                </a:cubicBezTo>
                <a:cubicBezTo>
                  <a:pt x="261" y="295"/>
                  <a:pt x="260" y="297"/>
                  <a:pt x="259" y="298"/>
                </a:cubicBezTo>
                <a:cubicBezTo>
                  <a:pt x="259" y="298"/>
                  <a:pt x="258" y="298"/>
                  <a:pt x="258" y="298"/>
                </a:cubicBezTo>
                <a:close/>
                <a:moveTo>
                  <a:pt x="401" y="176"/>
                </a:moveTo>
                <a:cubicBezTo>
                  <a:pt x="401" y="176"/>
                  <a:pt x="400" y="176"/>
                  <a:pt x="400" y="176"/>
                </a:cubicBezTo>
                <a:cubicBezTo>
                  <a:pt x="400" y="175"/>
                  <a:pt x="401" y="175"/>
                  <a:pt x="402" y="174"/>
                </a:cubicBezTo>
                <a:cubicBezTo>
                  <a:pt x="403" y="174"/>
                  <a:pt x="403" y="174"/>
                  <a:pt x="404" y="174"/>
                </a:cubicBezTo>
                <a:cubicBezTo>
                  <a:pt x="404" y="174"/>
                  <a:pt x="404" y="174"/>
                  <a:pt x="404" y="175"/>
                </a:cubicBezTo>
                <a:cubicBezTo>
                  <a:pt x="403" y="175"/>
                  <a:pt x="401" y="176"/>
                  <a:pt x="401" y="176"/>
                </a:cubicBezTo>
                <a:close/>
                <a:moveTo>
                  <a:pt x="405" y="173"/>
                </a:moveTo>
                <a:cubicBezTo>
                  <a:pt x="406" y="173"/>
                  <a:pt x="406" y="173"/>
                  <a:pt x="406" y="173"/>
                </a:cubicBezTo>
                <a:cubicBezTo>
                  <a:pt x="406" y="173"/>
                  <a:pt x="406" y="173"/>
                  <a:pt x="406" y="173"/>
                </a:cubicBezTo>
                <a:cubicBezTo>
                  <a:pt x="405" y="173"/>
                  <a:pt x="405" y="173"/>
                  <a:pt x="405" y="173"/>
                </a:cubicBezTo>
                <a:close/>
                <a:moveTo>
                  <a:pt x="427" y="163"/>
                </a:moveTo>
                <a:cubicBezTo>
                  <a:pt x="427" y="163"/>
                  <a:pt x="426" y="164"/>
                  <a:pt x="426" y="164"/>
                </a:cubicBezTo>
                <a:cubicBezTo>
                  <a:pt x="424" y="165"/>
                  <a:pt x="422" y="165"/>
                  <a:pt x="420" y="166"/>
                </a:cubicBezTo>
                <a:cubicBezTo>
                  <a:pt x="422" y="165"/>
                  <a:pt x="425" y="164"/>
                  <a:pt x="427" y="163"/>
                </a:cubicBezTo>
                <a:close/>
                <a:moveTo>
                  <a:pt x="440" y="158"/>
                </a:moveTo>
                <a:cubicBezTo>
                  <a:pt x="438" y="159"/>
                  <a:pt x="437" y="159"/>
                  <a:pt x="436" y="160"/>
                </a:cubicBezTo>
                <a:cubicBezTo>
                  <a:pt x="437" y="159"/>
                  <a:pt x="439" y="158"/>
                  <a:pt x="442" y="157"/>
                </a:cubicBezTo>
                <a:cubicBezTo>
                  <a:pt x="442" y="157"/>
                  <a:pt x="442" y="158"/>
                  <a:pt x="442" y="158"/>
                </a:cubicBezTo>
                <a:cubicBezTo>
                  <a:pt x="441" y="158"/>
                  <a:pt x="440" y="158"/>
                  <a:pt x="440" y="158"/>
                </a:cubicBezTo>
                <a:close/>
                <a:moveTo>
                  <a:pt x="637" y="143"/>
                </a:moveTo>
                <a:cubicBezTo>
                  <a:pt x="640" y="144"/>
                  <a:pt x="643" y="145"/>
                  <a:pt x="645" y="146"/>
                </a:cubicBezTo>
                <a:cubicBezTo>
                  <a:pt x="644" y="146"/>
                  <a:pt x="641" y="145"/>
                  <a:pt x="637" y="145"/>
                </a:cubicBezTo>
                <a:cubicBezTo>
                  <a:pt x="638" y="144"/>
                  <a:pt x="636" y="144"/>
                  <a:pt x="637" y="143"/>
                </a:cubicBezTo>
                <a:close/>
                <a:moveTo>
                  <a:pt x="903" y="202"/>
                </a:moveTo>
                <a:cubicBezTo>
                  <a:pt x="901" y="201"/>
                  <a:pt x="899" y="199"/>
                  <a:pt x="897" y="197"/>
                </a:cubicBezTo>
                <a:cubicBezTo>
                  <a:pt x="897" y="197"/>
                  <a:pt x="899" y="198"/>
                  <a:pt x="901" y="200"/>
                </a:cubicBezTo>
                <a:cubicBezTo>
                  <a:pt x="902" y="200"/>
                  <a:pt x="903" y="201"/>
                  <a:pt x="904" y="202"/>
                </a:cubicBezTo>
                <a:cubicBezTo>
                  <a:pt x="905" y="203"/>
                  <a:pt x="906" y="204"/>
                  <a:pt x="907" y="204"/>
                </a:cubicBezTo>
                <a:cubicBezTo>
                  <a:pt x="906" y="205"/>
                  <a:pt x="905" y="204"/>
                  <a:pt x="903" y="202"/>
                </a:cubicBezTo>
                <a:close/>
                <a:moveTo>
                  <a:pt x="1008" y="238"/>
                </a:moveTo>
                <a:cubicBezTo>
                  <a:pt x="1010" y="241"/>
                  <a:pt x="1012" y="243"/>
                  <a:pt x="1014" y="246"/>
                </a:cubicBezTo>
                <a:cubicBezTo>
                  <a:pt x="1015" y="247"/>
                  <a:pt x="1015" y="248"/>
                  <a:pt x="1016" y="248"/>
                </a:cubicBezTo>
                <a:cubicBezTo>
                  <a:pt x="1016" y="249"/>
                  <a:pt x="1016" y="249"/>
                  <a:pt x="1015" y="249"/>
                </a:cubicBezTo>
                <a:cubicBezTo>
                  <a:pt x="1013" y="246"/>
                  <a:pt x="1011" y="242"/>
                  <a:pt x="1008" y="238"/>
                </a:cubicBezTo>
                <a:close/>
                <a:moveTo>
                  <a:pt x="1054" y="308"/>
                </a:moveTo>
                <a:cubicBezTo>
                  <a:pt x="1054" y="307"/>
                  <a:pt x="1053" y="305"/>
                  <a:pt x="1052" y="304"/>
                </a:cubicBezTo>
                <a:cubicBezTo>
                  <a:pt x="1053" y="305"/>
                  <a:pt x="1053" y="305"/>
                  <a:pt x="1054" y="305"/>
                </a:cubicBezTo>
                <a:cubicBezTo>
                  <a:pt x="1055" y="307"/>
                  <a:pt x="1055" y="308"/>
                  <a:pt x="1054" y="308"/>
                </a:cubicBezTo>
                <a:close/>
                <a:moveTo>
                  <a:pt x="1052" y="301"/>
                </a:moveTo>
                <a:cubicBezTo>
                  <a:pt x="1052" y="301"/>
                  <a:pt x="1052" y="300"/>
                  <a:pt x="1052" y="300"/>
                </a:cubicBezTo>
                <a:cubicBezTo>
                  <a:pt x="1052" y="300"/>
                  <a:pt x="1052" y="300"/>
                  <a:pt x="1053" y="301"/>
                </a:cubicBezTo>
                <a:cubicBezTo>
                  <a:pt x="1053" y="301"/>
                  <a:pt x="1053" y="301"/>
                  <a:pt x="1052" y="301"/>
                </a:cubicBezTo>
                <a:close/>
                <a:moveTo>
                  <a:pt x="1050" y="300"/>
                </a:moveTo>
                <a:cubicBezTo>
                  <a:pt x="1050" y="300"/>
                  <a:pt x="1050" y="301"/>
                  <a:pt x="1050" y="301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50" y="300"/>
                  <a:pt x="1050" y="300"/>
                  <a:pt x="1050" y="300"/>
                </a:cubicBezTo>
                <a:close/>
                <a:moveTo>
                  <a:pt x="1048" y="293"/>
                </a:moveTo>
                <a:cubicBezTo>
                  <a:pt x="1049" y="294"/>
                  <a:pt x="1050" y="296"/>
                  <a:pt x="1050" y="297"/>
                </a:cubicBezTo>
                <a:cubicBezTo>
                  <a:pt x="1049" y="295"/>
                  <a:pt x="1048" y="294"/>
                  <a:pt x="1048" y="293"/>
                </a:cubicBezTo>
                <a:cubicBezTo>
                  <a:pt x="1046" y="290"/>
                  <a:pt x="1048" y="293"/>
                  <a:pt x="1048" y="293"/>
                </a:cubicBezTo>
                <a:close/>
                <a:moveTo>
                  <a:pt x="1033" y="367"/>
                </a:moveTo>
                <a:cubicBezTo>
                  <a:pt x="1034" y="371"/>
                  <a:pt x="1032" y="369"/>
                  <a:pt x="1032" y="369"/>
                </a:cubicBezTo>
                <a:cubicBezTo>
                  <a:pt x="1030" y="366"/>
                  <a:pt x="1032" y="366"/>
                  <a:pt x="1033" y="367"/>
                </a:cubicBezTo>
                <a:close/>
                <a:moveTo>
                  <a:pt x="1051" y="414"/>
                </a:moveTo>
                <a:cubicBezTo>
                  <a:pt x="1051" y="415"/>
                  <a:pt x="1051" y="415"/>
                  <a:pt x="1051" y="415"/>
                </a:cubicBezTo>
                <a:cubicBezTo>
                  <a:pt x="1051" y="416"/>
                  <a:pt x="1051" y="416"/>
                  <a:pt x="1050" y="416"/>
                </a:cubicBezTo>
                <a:cubicBezTo>
                  <a:pt x="1050" y="415"/>
                  <a:pt x="1051" y="415"/>
                  <a:pt x="1051" y="414"/>
                </a:cubicBezTo>
                <a:close/>
                <a:moveTo>
                  <a:pt x="1066" y="337"/>
                </a:moveTo>
                <a:cubicBezTo>
                  <a:pt x="1068" y="340"/>
                  <a:pt x="1068" y="341"/>
                  <a:pt x="1069" y="344"/>
                </a:cubicBezTo>
                <a:cubicBezTo>
                  <a:pt x="1068" y="343"/>
                  <a:pt x="1065" y="337"/>
                  <a:pt x="1066" y="337"/>
                </a:cubicBezTo>
                <a:close/>
                <a:moveTo>
                  <a:pt x="1072" y="339"/>
                </a:moveTo>
                <a:cubicBezTo>
                  <a:pt x="1074" y="341"/>
                  <a:pt x="1076" y="348"/>
                  <a:pt x="1077" y="351"/>
                </a:cubicBezTo>
                <a:cubicBezTo>
                  <a:pt x="1076" y="348"/>
                  <a:pt x="1074" y="342"/>
                  <a:pt x="1072" y="339"/>
                </a:cubicBezTo>
                <a:close/>
                <a:moveTo>
                  <a:pt x="1070" y="332"/>
                </a:moveTo>
                <a:cubicBezTo>
                  <a:pt x="1071" y="333"/>
                  <a:pt x="1072" y="334"/>
                  <a:pt x="1072" y="336"/>
                </a:cubicBezTo>
                <a:cubicBezTo>
                  <a:pt x="1073" y="336"/>
                  <a:pt x="1073" y="337"/>
                  <a:pt x="1073" y="338"/>
                </a:cubicBezTo>
                <a:cubicBezTo>
                  <a:pt x="1071" y="333"/>
                  <a:pt x="1068" y="328"/>
                  <a:pt x="1067" y="325"/>
                </a:cubicBezTo>
                <a:cubicBezTo>
                  <a:pt x="1067" y="326"/>
                  <a:pt x="1067" y="327"/>
                  <a:pt x="1067" y="327"/>
                </a:cubicBezTo>
                <a:cubicBezTo>
                  <a:pt x="1065" y="323"/>
                  <a:pt x="1063" y="321"/>
                  <a:pt x="1062" y="318"/>
                </a:cubicBezTo>
                <a:cubicBezTo>
                  <a:pt x="1064" y="320"/>
                  <a:pt x="1063" y="320"/>
                  <a:pt x="1065" y="323"/>
                </a:cubicBezTo>
                <a:cubicBezTo>
                  <a:pt x="1065" y="321"/>
                  <a:pt x="1064" y="319"/>
                  <a:pt x="1063" y="317"/>
                </a:cubicBezTo>
                <a:cubicBezTo>
                  <a:pt x="1065" y="322"/>
                  <a:pt x="1068" y="326"/>
                  <a:pt x="1070" y="332"/>
                </a:cubicBezTo>
                <a:close/>
                <a:moveTo>
                  <a:pt x="1045" y="283"/>
                </a:moveTo>
                <a:cubicBezTo>
                  <a:pt x="1044" y="284"/>
                  <a:pt x="1045" y="285"/>
                  <a:pt x="1045" y="287"/>
                </a:cubicBezTo>
                <a:cubicBezTo>
                  <a:pt x="1045" y="286"/>
                  <a:pt x="1044" y="286"/>
                  <a:pt x="1044" y="285"/>
                </a:cubicBezTo>
                <a:cubicBezTo>
                  <a:pt x="1044" y="284"/>
                  <a:pt x="1043" y="283"/>
                  <a:pt x="1042" y="281"/>
                </a:cubicBezTo>
                <a:cubicBezTo>
                  <a:pt x="1042" y="281"/>
                  <a:pt x="1042" y="280"/>
                  <a:pt x="1042" y="280"/>
                </a:cubicBezTo>
                <a:cubicBezTo>
                  <a:pt x="1043" y="281"/>
                  <a:pt x="1044" y="281"/>
                  <a:pt x="1045" y="283"/>
                </a:cubicBezTo>
                <a:close/>
                <a:moveTo>
                  <a:pt x="1044" y="288"/>
                </a:moveTo>
                <a:cubicBezTo>
                  <a:pt x="1041" y="285"/>
                  <a:pt x="1045" y="291"/>
                  <a:pt x="1041" y="287"/>
                </a:cubicBezTo>
                <a:cubicBezTo>
                  <a:pt x="1041" y="286"/>
                  <a:pt x="1039" y="282"/>
                  <a:pt x="1036" y="277"/>
                </a:cubicBezTo>
                <a:cubicBezTo>
                  <a:pt x="1036" y="277"/>
                  <a:pt x="1036" y="277"/>
                  <a:pt x="1037" y="278"/>
                </a:cubicBezTo>
                <a:cubicBezTo>
                  <a:pt x="1039" y="281"/>
                  <a:pt x="1042" y="285"/>
                  <a:pt x="1044" y="288"/>
                </a:cubicBezTo>
                <a:close/>
                <a:moveTo>
                  <a:pt x="1020" y="254"/>
                </a:moveTo>
                <a:cubicBezTo>
                  <a:pt x="1019" y="253"/>
                  <a:pt x="1018" y="252"/>
                  <a:pt x="1017" y="252"/>
                </a:cubicBezTo>
                <a:cubicBezTo>
                  <a:pt x="1018" y="252"/>
                  <a:pt x="1018" y="252"/>
                  <a:pt x="1018" y="252"/>
                </a:cubicBezTo>
                <a:cubicBezTo>
                  <a:pt x="1018" y="252"/>
                  <a:pt x="1019" y="253"/>
                  <a:pt x="1020" y="254"/>
                </a:cubicBezTo>
                <a:close/>
                <a:moveTo>
                  <a:pt x="1016" y="248"/>
                </a:moveTo>
                <a:cubicBezTo>
                  <a:pt x="1015" y="247"/>
                  <a:pt x="1014" y="245"/>
                  <a:pt x="1016" y="246"/>
                </a:cubicBezTo>
                <a:cubicBezTo>
                  <a:pt x="1013" y="243"/>
                  <a:pt x="1009" y="239"/>
                  <a:pt x="1006" y="235"/>
                </a:cubicBezTo>
                <a:cubicBezTo>
                  <a:pt x="1006" y="235"/>
                  <a:pt x="1007" y="235"/>
                  <a:pt x="1007" y="235"/>
                </a:cubicBezTo>
                <a:cubicBezTo>
                  <a:pt x="1008" y="236"/>
                  <a:pt x="1008" y="237"/>
                  <a:pt x="1008" y="236"/>
                </a:cubicBezTo>
                <a:cubicBezTo>
                  <a:pt x="1008" y="236"/>
                  <a:pt x="1007" y="235"/>
                  <a:pt x="1007" y="235"/>
                </a:cubicBezTo>
                <a:cubicBezTo>
                  <a:pt x="1007" y="235"/>
                  <a:pt x="1007" y="235"/>
                  <a:pt x="1008" y="234"/>
                </a:cubicBezTo>
                <a:cubicBezTo>
                  <a:pt x="1009" y="236"/>
                  <a:pt x="1010" y="237"/>
                  <a:pt x="1012" y="239"/>
                </a:cubicBezTo>
                <a:cubicBezTo>
                  <a:pt x="1012" y="239"/>
                  <a:pt x="1011" y="239"/>
                  <a:pt x="1011" y="239"/>
                </a:cubicBezTo>
                <a:cubicBezTo>
                  <a:pt x="1012" y="242"/>
                  <a:pt x="1017" y="247"/>
                  <a:pt x="1016" y="248"/>
                </a:cubicBezTo>
                <a:close/>
                <a:moveTo>
                  <a:pt x="959" y="183"/>
                </a:moveTo>
                <a:cubicBezTo>
                  <a:pt x="960" y="184"/>
                  <a:pt x="956" y="180"/>
                  <a:pt x="954" y="179"/>
                </a:cubicBezTo>
                <a:cubicBezTo>
                  <a:pt x="954" y="177"/>
                  <a:pt x="958" y="181"/>
                  <a:pt x="959" y="183"/>
                </a:cubicBezTo>
                <a:close/>
                <a:moveTo>
                  <a:pt x="827" y="86"/>
                </a:moveTo>
                <a:cubicBezTo>
                  <a:pt x="830" y="88"/>
                  <a:pt x="834" y="90"/>
                  <a:pt x="837" y="91"/>
                </a:cubicBezTo>
                <a:cubicBezTo>
                  <a:pt x="834" y="91"/>
                  <a:pt x="837" y="92"/>
                  <a:pt x="835" y="92"/>
                </a:cubicBezTo>
                <a:cubicBezTo>
                  <a:pt x="832" y="90"/>
                  <a:pt x="830" y="88"/>
                  <a:pt x="827" y="87"/>
                </a:cubicBezTo>
                <a:cubicBezTo>
                  <a:pt x="826" y="87"/>
                  <a:pt x="825" y="86"/>
                  <a:pt x="824" y="86"/>
                </a:cubicBezTo>
                <a:cubicBezTo>
                  <a:pt x="824" y="85"/>
                  <a:pt x="825" y="85"/>
                  <a:pt x="825" y="85"/>
                </a:cubicBezTo>
                <a:cubicBezTo>
                  <a:pt x="825" y="85"/>
                  <a:pt x="826" y="86"/>
                  <a:pt x="827" y="86"/>
                </a:cubicBezTo>
                <a:close/>
                <a:moveTo>
                  <a:pt x="835" y="77"/>
                </a:moveTo>
                <a:cubicBezTo>
                  <a:pt x="835" y="77"/>
                  <a:pt x="834" y="76"/>
                  <a:pt x="833" y="76"/>
                </a:cubicBezTo>
                <a:cubicBezTo>
                  <a:pt x="833" y="76"/>
                  <a:pt x="834" y="76"/>
                  <a:pt x="835" y="77"/>
                </a:cubicBezTo>
                <a:cubicBezTo>
                  <a:pt x="835" y="77"/>
                  <a:pt x="835" y="77"/>
                  <a:pt x="835" y="77"/>
                </a:cubicBezTo>
                <a:close/>
                <a:moveTo>
                  <a:pt x="840" y="80"/>
                </a:moveTo>
                <a:cubicBezTo>
                  <a:pt x="839" y="79"/>
                  <a:pt x="839" y="79"/>
                  <a:pt x="838" y="78"/>
                </a:cubicBezTo>
                <a:cubicBezTo>
                  <a:pt x="838" y="78"/>
                  <a:pt x="838" y="78"/>
                  <a:pt x="837" y="77"/>
                </a:cubicBezTo>
                <a:cubicBezTo>
                  <a:pt x="839" y="78"/>
                  <a:pt x="840" y="79"/>
                  <a:pt x="840" y="80"/>
                </a:cubicBezTo>
                <a:close/>
                <a:moveTo>
                  <a:pt x="824" y="81"/>
                </a:moveTo>
                <a:cubicBezTo>
                  <a:pt x="824" y="82"/>
                  <a:pt x="822" y="82"/>
                  <a:pt x="820" y="82"/>
                </a:cubicBezTo>
                <a:cubicBezTo>
                  <a:pt x="818" y="81"/>
                  <a:pt x="815" y="80"/>
                  <a:pt x="813" y="78"/>
                </a:cubicBezTo>
                <a:cubicBezTo>
                  <a:pt x="815" y="79"/>
                  <a:pt x="817" y="79"/>
                  <a:pt x="818" y="81"/>
                </a:cubicBezTo>
                <a:cubicBezTo>
                  <a:pt x="819" y="80"/>
                  <a:pt x="817" y="79"/>
                  <a:pt x="815" y="78"/>
                </a:cubicBezTo>
                <a:cubicBezTo>
                  <a:pt x="817" y="78"/>
                  <a:pt x="821" y="80"/>
                  <a:pt x="824" y="81"/>
                </a:cubicBezTo>
                <a:close/>
                <a:moveTo>
                  <a:pt x="779" y="60"/>
                </a:moveTo>
                <a:cubicBezTo>
                  <a:pt x="785" y="64"/>
                  <a:pt x="791" y="67"/>
                  <a:pt x="799" y="71"/>
                </a:cubicBezTo>
                <a:cubicBezTo>
                  <a:pt x="801" y="72"/>
                  <a:pt x="802" y="70"/>
                  <a:pt x="800" y="69"/>
                </a:cubicBezTo>
                <a:cubicBezTo>
                  <a:pt x="800" y="68"/>
                  <a:pt x="805" y="71"/>
                  <a:pt x="806" y="70"/>
                </a:cubicBezTo>
                <a:cubicBezTo>
                  <a:pt x="806" y="71"/>
                  <a:pt x="811" y="78"/>
                  <a:pt x="813" y="74"/>
                </a:cubicBezTo>
                <a:cubicBezTo>
                  <a:pt x="819" y="78"/>
                  <a:pt x="811" y="75"/>
                  <a:pt x="811" y="77"/>
                </a:cubicBezTo>
                <a:cubicBezTo>
                  <a:pt x="811" y="77"/>
                  <a:pt x="811" y="77"/>
                  <a:pt x="811" y="77"/>
                </a:cubicBezTo>
                <a:cubicBezTo>
                  <a:pt x="808" y="76"/>
                  <a:pt x="805" y="74"/>
                  <a:pt x="801" y="73"/>
                </a:cubicBezTo>
                <a:cubicBezTo>
                  <a:pt x="801" y="72"/>
                  <a:pt x="806" y="74"/>
                  <a:pt x="805" y="73"/>
                </a:cubicBezTo>
                <a:cubicBezTo>
                  <a:pt x="799" y="71"/>
                  <a:pt x="791" y="68"/>
                  <a:pt x="783" y="65"/>
                </a:cubicBezTo>
                <a:cubicBezTo>
                  <a:pt x="782" y="64"/>
                  <a:pt x="782" y="64"/>
                  <a:pt x="782" y="64"/>
                </a:cubicBezTo>
                <a:cubicBezTo>
                  <a:pt x="781" y="63"/>
                  <a:pt x="780" y="61"/>
                  <a:pt x="779" y="60"/>
                </a:cubicBezTo>
                <a:close/>
                <a:moveTo>
                  <a:pt x="722" y="43"/>
                </a:moveTo>
                <a:cubicBezTo>
                  <a:pt x="725" y="43"/>
                  <a:pt x="728" y="44"/>
                  <a:pt x="731" y="45"/>
                </a:cubicBezTo>
                <a:cubicBezTo>
                  <a:pt x="732" y="45"/>
                  <a:pt x="733" y="45"/>
                  <a:pt x="734" y="46"/>
                </a:cubicBezTo>
                <a:cubicBezTo>
                  <a:pt x="732" y="45"/>
                  <a:pt x="730" y="46"/>
                  <a:pt x="729" y="46"/>
                </a:cubicBezTo>
                <a:cubicBezTo>
                  <a:pt x="729" y="46"/>
                  <a:pt x="728" y="46"/>
                  <a:pt x="728" y="46"/>
                </a:cubicBezTo>
                <a:cubicBezTo>
                  <a:pt x="726" y="45"/>
                  <a:pt x="725" y="45"/>
                  <a:pt x="723" y="44"/>
                </a:cubicBezTo>
                <a:cubicBezTo>
                  <a:pt x="721" y="44"/>
                  <a:pt x="718" y="43"/>
                  <a:pt x="716" y="43"/>
                </a:cubicBezTo>
                <a:cubicBezTo>
                  <a:pt x="716" y="42"/>
                  <a:pt x="716" y="42"/>
                  <a:pt x="716" y="42"/>
                </a:cubicBezTo>
                <a:cubicBezTo>
                  <a:pt x="714" y="42"/>
                  <a:pt x="712" y="42"/>
                  <a:pt x="710" y="41"/>
                </a:cubicBezTo>
                <a:cubicBezTo>
                  <a:pt x="710" y="41"/>
                  <a:pt x="710" y="41"/>
                  <a:pt x="710" y="41"/>
                </a:cubicBezTo>
                <a:cubicBezTo>
                  <a:pt x="714" y="42"/>
                  <a:pt x="705" y="40"/>
                  <a:pt x="705" y="39"/>
                </a:cubicBezTo>
                <a:cubicBezTo>
                  <a:pt x="711" y="40"/>
                  <a:pt x="716" y="41"/>
                  <a:pt x="722" y="43"/>
                </a:cubicBezTo>
                <a:close/>
                <a:moveTo>
                  <a:pt x="704" y="39"/>
                </a:moveTo>
                <a:cubicBezTo>
                  <a:pt x="704" y="39"/>
                  <a:pt x="703" y="39"/>
                  <a:pt x="703" y="39"/>
                </a:cubicBezTo>
                <a:cubicBezTo>
                  <a:pt x="699" y="38"/>
                  <a:pt x="698" y="38"/>
                  <a:pt x="693" y="37"/>
                </a:cubicBezTo>
                <a:cubicBezTo>
                  <a:pt x="694" y="36"/>
                  <a:pt x="701" y="38"/>
                  <a:pt x="704" y="39"/>
                </a:cubicBezTo>
                <a:close/>
                <a:moveTo>
                  <a:pt x="683" y="35"/>
                </a:moveTo>
                <a:cubicBezTo>
                  <a:pt x="679" y="33"/>
                  <a:pt x="677" y="34"/>
                  <a:pt x="674" y="33"/>
                </a:cubicBezTo>
                <a:cubicBezTo>
                  <a:pt x="674" y="32"/>
                  <a:pt x="684" y="34"/>
                  <a:pt x="683" y="35"/>
                </a:cubicBezTo>
                <a:close/>
                <a:moveTo>
                  <a:pt x="666" y="30"/>
                </a:moveTo>
                <a:cubicBezTo>
                  <a:pt x="665" y="30"/>
                  <a:pt x="664" y="30"/>
                  <a:pt x="663" y="30"/>
                </a:cubicBezTo>
                <a:cubicBezTo>
                  <a:pt x="662" y="30"/>
                  <a:pt x="663" y="29"/>
                  <a:pt x="666" y="30"/>
                </a:cubicBezTo>
                <a:cubicBezTo>
                  <a:pt x="666" y="30"/>
                  <a:pt x="666" y="30"/>
                  <a:pt x="666" y="30"/>
                </a:cubicBezTo>
                <a:cubicBezTo>
                  <a:pt x="666" y="30"/>
                  <a:pt x="666" y="30"/>
                  <a:pt x="666" y="30"/>
                </a:cubicBezTo>
                <a:close/>
                <a:moveTo>
                  <a:pt x="659" y="25"/>
                </a:moveTo>
                <a:cubicBezTo>
                  <a:pt x="659" y="26"/>
                  <a:pt x="662" y="26"/>
                  <a:pt x="663" y="27"/>
                </a:cubicBezTo>
                <a:cubicBezTo>
                  <a:pt x="662" y="27"/>
                  <a:pt x="660" y="27"/>
                  <a:pt x="659" y="27"/>
                </a:cubicBezTo>
                <a:cubicBezTo>
                  <a:pt x="658" y="27"/>
                  <a:pt x="656" y="26"/>
                  <a:pt x="655" y="26"/>
                </a:cubicBezTo>
                <a:cubicBezTo>
                  <a:pt x="652" y="25"/>
                  <a:pt x="651" y="26"/>
                  <a:pt x="654" y="27"/>
                </a:cubicBezTo>
                <a:cubicBezTo>
                  <a:pt x="650" y="25"/>
                  <a:pt x="640" y="25"/>
                  <a:pt x="635" y="23"/>
                </a:cubicBezTo>
                <a:cubicBezTo>
                  <a:pt x="646" y="24"/>
                  <a:pt x="652" y="24"/>
                  <a:pt x="659" y="25"/>
                </a:cubicBezTo>
                <a:close/>
                <a:moveTo>
                  <a:pt x="643" y="23"/>
                </a:moveTo>
                <a:cubicBezTo>
                  <a:pt x="640" y="23"/>
                  <a:pt x="637" y="23"/>
                  <a:pt x="634" y="22"/>
                </a:cubicBezTo>
                <a:cubicBezTo>
                  <a:pt x="635" y="21"/>
                  <a:pt x="639" y="23"/>
                  <a:pt x="643" y="23"/>
                </a:cubicBezTo>
                <a:close/>
                <a:moveTo>
                  <a:pt x="632" y="21"/>
                </a:moveTo>
                <a:cubicBezTo>
                  <a:pt x="631" y="21"/>
                  <a:pt x="628" y="21"/>
                  <a:pt x="624" y="21"/>
                </a:cubicBezTo>
                <a:cubicBezTo>
                  <a:pt x="625" y="20"/>
                  <a:pt x="629" y="20"/>
                  <a:pt x="632" y="21"/>
                </a:cubicBezTo>
                <a:close/>
                <a:moveTo>
                  <a:pt x="628" y="25"/>
                </a:moveTo>
                <a:cubicBezTo>
                  <a:pt x="628" y="25"/>
                  <a:pt x="623" y="24"/>
                  <a:pt x="622" y="24"/>
                </a:cubicBezTo>
                <a:cubicBezTo>
                  <a:pt x="623" y="23"/>
                  <a:pt x="627" y="24"/>
                  <a:pt x="628" y="25"/>
                </a:cubicBezTo>
                <a:close/>
                <a:moveTo>
                  <a:pt x="615" y="25"/>
                </a:moveTo>
                <a:cubicBezTo>
                  <a:pt x="615" y="25"/>
                  <a:pt x="615" y="25"/>
                  <a:pt x="614" y="25"/>
                </a:cubicBezTo>
                <a:cubicBezTo>
                  <a:pt x="614" y="25"/>
                  <a:pt x="614" y="25"/>
                  <a:pt x="614" y="25"/>
                </a:cubicBezTo>
                <a:cubicBezTo>
                  <a:pt x="616" y="25"/>
                  <a:pt x="617" y="25"/>
                  <a:pt x="618" y="25"/>
                </a:cubicBezTo>
                <a:cubicBezTo>
                  <a:pt x="618" y="25"/>
                  <a:pt x="617" y="25"/>
                  <a:pt x="615" y="25"/>
                </a:cubicBezTo>
                <a:close/>
                <a:moveTo>
                  <a:pt x="606" y="23"/>
                </a:moveTo>
                <a:cubicBezTo>
                  <a:pt x="607" y="24"/>
                  <a:pt x="606" y="24"/>
                  <a:pt x="606" y="24"/>
                </a:cubicBezTo>
                <a:cubicBezTo>
                  <a:pt x="605" y="24"/>
                  <a:pt x="606" y="24"/>
                  <a:pt x="607" y="24"/>
                </a:cubicBezTo>
                <a:cubicBezTo>
                  <a:pt x="607" y="24"/>
                  <a:pt x="608" y="25"/>
                  <a:pt x="608" y="25"/>
                </a:cubicBezTo>
                <a:cubicBezTo>
                  <a:pt x="606" y="25"/>
                  <a:pt x="606" y="25"/>
                  <a:pt x="603" y="25"/>
                </a:cubicBezTo>
                <a:cubicBezTo>
                  <a:pt x="603" y="25"/>
                  <a:pt x="602" y="24"/>
                  <a:pt x="601" y="24"/>
                </a:cubicBezTo>
                <a:cubicBezTo>
                  <a:pt x="601" y="24"/>
                  <a:pt x="601" y="24"/>
                  <a:pt x="601" y="24"/>
                </a:cubicBezTo>
                <a:cubicBezTo>
                  <a:pt x="601" y="24"/>
                  <a:pt x="601" y="24"/>
                  <a:pt x="601" y="24"/>
                </a:cubicBezTo>
                <a:cubicBezTo>
                  <a:pt x="601" y="24"/>
                  <a:pt x="605" y="24"/>
                  <a:pt x="606" y="23"/>
                </a:cubicBezTo>
                <a:close/>
                <a:moveTo>
                  <a:pt x="589" y="17"/>
                </a:moveTo>
                <a:cubicBezTo>
                  <a:pt x="591" y="17"/>
                  <a:pt x="594" y="17"/>
                  <a:pt x="595" y="18"/>
                </a:cubicBezTo>
                <a:cubicBezTo>
                  <a:pt x="596" y="18"/>
                  <a:pt x="588" y="19"/>
                  <a:pt x="589" y="17"/>
                </a:cubicBezTo>
                <a:close/>
                <a:moveTo>
                  <a:pt x="594" y="23"/>
                </a:moveTo>
                <a:cubicBezTo>
                  <a:pt x="595" y="24"/>
                  <a:pt x="591" y="24"/>
                  <a:pt x="591" y="24"/>
                </a:cubicBezTo>
                <a:cubicBezTo>
                  <a:pt x="589" y="24"/>
                  <a:pt x="588" y="24"/>
                  <a:pt x="588" y="23"/>
                </a:cubicBezTo>
                <a:cubicBezTo>
                  <a:pt x="590" y="23"/>
                  <a:pt x="591" y="23"/>
                  <a:pt x="594" y="23"/>
                </a:cubicBezTo>
                <a:close/>
                <a:moveTo>
                  <a:pt x="571" y="23"/>
                </a:moveTo>
                <a:cubicBezTo>
                  <a:pt x="571" y="23"/>
                  <a:pt x="571" y="23"/>
                  <a:pt x="571" y="23"/>
                </a:cubicBezTo>
                <a:cubicBezTo>
                  <a:pt x="570" y="23"/>
                  <a:pt x="569" y="23"/>
                  <a:pt x="567" y="23"/>
                </a:cubicBezTo>
                <a:cubicBezTo>
                  <a:pt x="568" y="23"/>
                  <a:pt x="566" y="23"/>
                  <a:pt x="564" y="22"/>
                </a:cubicBezTo>
                <a:cubicBezTo>
                  <a:pt x="563" y="23"/>
                  <a:pt x="556" y="23"/>
                  <a:pt x="554" y="22"/>
                </a:cubicBezTo>
                <a:cubicBezTo>
                  <a:pt x="553" y="24"/>
                  <a:pt x="560" y="23"/>
                  <a:pt x="561" y="23"/>
                </a:cubicBezTo>
                <a:cubicBezTo>
                  <a:pt x="557" y="24"/>
                  <a:pt x="552" y="24"/>
                  <a:pt x="548" y="25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7" y="25"/>
                  <a:pt x="546" y="25"/>
                  <a:pt x="546" y="25"/>
                </a:cubicBezTo>
                <a:cubicBezTo>
                  <a:pt x="545" y="25"/>
                  <a:pt x="544" y="25"/>
                  <a:pt x="543" y="25"/>
                </a:cubicBezTo>
                <a:cubicBezTo>
                  <a:pt x="543" y="24"/>
                  <a:pt x="543" y="24"/>
                  <a:pt x="542" y="24"/>
                </a:cubicBezTo>
                <a:cubicBezTo>
                  <a:pt x="538" y="24"/>
                  <a:pt x="532" y="25"/>
                  <a:pt x="528" y="26"/>
                </a:cubicBezTo>
                <a:cubicBezTo>
                  <a:pt x="526" y="25"/>
                  <a:pt x="526" y="25"/>
                  <a:pt x="528" y="24"/>
                </a:cubicBezTo>
                <a:cubicBezTo>
                  <a:pt x="522" y="25"/>
                  <a:pt x="516" y="27"/>
                  <a:pt x="510" y="27"/>
                </a:cubicBezTo>
                <a:cubicBezTo>
                  <a:pt x="504" y="28"/>
                  <a:pt x="499" y="28"/>
                  <a:pt x="495" y="29"/>
                </a:cubicBezTo>
                <a:cubicBezTo>
                  <a:pt x="494" y="29"/>
                  <a:pt x="494" y="29"/>
                  <a:pt x="493" y="29"/>
                </a:cubicBezTo>
                <a:cubicBezTo>
                  <a:pt x="494" y="28"/>
                  <a:pt x="492" y="27"/>
                  <a:pt x="495" y="25"/>
                </a:cubicBezTo>
                <a:cubicBezTo>
                  <a:pt x="499" y="26"/>
                  <a:pt x="517" y="29"/>
                  <a:pt x="519" y="24"/>
                </a:cubicBezTo>
                <a:cubicBezTo>
                  <a:pt x="522" y="23"/>
                  <a:pt x="524" y="23"/>
                  <a:pt x="526" y="24"/>
                </a:cubicBezTo>
                <a:cubicBezTo>
                  <a:pt x="527" y="23"/>
                  <a:pt x="537" y="23"/>
                  <a:pt x="539" y="23"/>
                </a:cubicBezTo>
                <a:cubicBezTo>
                  <a:pt x="543" y="22"/>
                  <a:pt x="548" y="21"/>
                  <a:pt x="554" y="22"/>
                </a:cubicBezTo>
                <a:cubicBezTo>
                  <a:pt x="560" y="22"/>
                  <a:pt x="566" y="22"/>
                  <a:pt x="573" y="22"/>
                </a:cubicBezTo>
                <a:cubicBezTo>
                  <a:pt x="572" y="23"/>
                  <a:pt x="577" y="22"/>
                  <a:pt x="579" y="23"/>
                </a:cubicBezTo>
                <a:cubicBezTo>
                  <a:pt x="577" y="23"/>
                  <a:pt x="574" y="23"/>
                  <a:pt x="571" y="23"/>
                </a:cubicBezTo>
                <a:close/>
                <a:moveTo>
                  <a:pt x="563" y="21"/>
                </a:moveTo>
                <a:cubicBezTo>
                  <a:pt x="560" y="22"/>
                  <a:pt x="561" y="20"/>
                  <a:pt x="555" y="21"/>
                </a:cubicBezTo>
                <a:cubicBezTo>
                  <a:pt x="556" y="21"/>
                  <a:pt x="554" y="21"/>
                  <a:pt x="553" y="21"/>
                </a:cubicBezTo>
                <a:cubicBezTo>
                  <a:pt x="555" y="20"/>
                  <a:pt x="558" y="21"/>
                  <a:pt x="562" y="20"/>
                </a:cubicBezTo>
                <a:cubicBezTo>
                  <a:pt x="561" y="21"/>
                  <a:pt x="562" y="21"/>
                  <a:pt x="563" y="21"/>
                </a:cubicBezTo>
                <a:close/>
                <a:moveTo>
                  <a:pt x="573" y="17"/>
                </a:moveTo>
                <a:cubicBezTo>
                  <a:pt x="569" y="18"/>
                  <a:pt x="564" y="18"/>
                  <a:pt x="564" y="17"/>
                </a:cubicBezTo>
                <a:cubicBezTo>
                  <a:pt x="561" y="17"/>
                  <a:pt x="563" y="18"/>
                  <a:pt x="559" y="18"/>
                </a:cubicBezTo>
                <a:cubicBezTo>
                  <a:pt x="555" y="18"/>
                  <a:pt x="553" y="17"/>
                  <a:pt x="548" y="17"/>
                </a:cubicBezTo>
                <a:cubicBezTo>
                  <a:pt x="550" y="17"/>
                  <a:pt x="549" y="17"/>
                  <a:pt x="548" y="17"/>
                </a:cubicBezTo>
                <a:cubicBezTo>
                  <a:pt x="548" y="16"/>
                  <a:pt x="548" y="15"/>
                  <a:pt x="553" y="14"/>
                </a:cubicBezTo>
                <a:cubicBezTo>
                  <a:pt x="554" y="14"/>
                  <a:pt x="555" y="14"/>
                  <a:pt x="556" y="14"/>
                </a:cubicBezTo>
                <a:cubicBezTo>
                  <a:pt x="560" y="14"/>
                  <a:pt x="564" y="14"/>
                  <a:pt x="568" y="14"/>
                </a:cubicBezTo>
                <a:cubicBezTo>
                  <a:pt x="572" y="15"/>
                  <a:pt x="573" y="16"/>
                  <a:pt x="573" y="17"/>
                </a:cubicBezTo>
                <a:close/>
                <a:moveTo>
                  <a:pt x="525" y="17"/>
                </a:moveTo>
                <a:cubicBezTo>
                  <a:pt x="525" y="17"/>
                  <a:pt x="525" y="17"/>
                  <a:pt x="525" y="17"/>
                </a:cubicBezTo>
                <a:cubicBezTo>
                  <a:pt x="525" y="17"/>
                  <a:pt x="525" y="17"/>
                  <a:pt x="525" y="17"/>
                </a:cubicBezTo>
                <a:cubicBezTo>
                  <a:pt x="526" y="17"/>
                  <a:pt x="526" y="17"/>
                  <a:pt x="527" y="17"/>
                </a:cubicBezTo>
                <a:cubicBezTo>
                  <a:pt x="527" y="17"/>
                  <a:pt x="528" y="17"/>
                  <a:pt x="528" y="17"/>
                </a:cubicBezTo>
                <a:cubicBezTo>
                  <a:pt x="529" y="17"/>
                  <a:pt x="530" y="17"/>
                  <a:pt x="530" y="17"/>
                </a:cubicBezTo>
                <a:cubicBezTo>
                  <a:pt x="530" y="17"/>
                  <a:pt x="529" y="17"/>
                  <a:pt x="529" y="17"/>
                </a:cubicBezTo>
                <a:cubicBezTo>
                  <a:pt x="532" y="16"/>
                  <a:pt x="536" y="15"/>
                  <a:pt x="540" y="15"/>
                </a:cubicBezTo>
                <a:cubicBezTo>
                  <a:pt x="541" y="15"/>
                  <a:pt x="541" y="15"/>
                  <a:pt x="542" y="15"/>
                </a:cubicBezTo>
                <a:cubicBezTo>
                  <a:pt x="540" y="15"/>
                  <a:pt x="537" y="16"/>
                  <a:pt x="535" y="16"/>
                </a:cubicBezTo>
                <a:cubicBezTo>
                  <a:pt x="533" y="16"/>
                  <a:pt x="532" y="17"/>
                  <a:pt x="530" y="17"/>
                </a:cubicBezTo>
                <a:cubicBezTo>
                  <a:pt x="532" y="17"/>
                  <a:pt x="534" y="17"/>
                  <a:pt x="536" y="17"/>
                </a:cubicBezTo>
                <a:cubicBezTo>
                  <a:pt x="538" y="17"/>
                  <a:pt x="541" y="18"/>
                  <a:pt x="543" y="18"/>
                </a:cubicBezTo>
                <a:cubicBezTo>
                  <a:pt x="542" y="18"/>
                  <a:pt x="540" y="18"/>
                  <a:pt x="538" y="18"/>
                </a:cubicBezTo>
                <a:cubicBezTo>
                  <a:pt x="538" y="18"/>
                  <a:pt x="537" y="18"/>
                  <a:pt x="536" y="18"/>
                </a:cubicBezTo>
                <a:cubicBezTo>
                  <a:pt x="536" y="18"/>
                  <a:pt x="536" y="18"/>
                  <a:pt x="537" y="17"/>
                </a:cubicBezTo>
                <a:cubicBezTo>
                  <a:pt x="532" y="18"/>
                  <a:pt x="529" y="18"/>
                  <a:pt x="526" y="18"/>
                </a:cubicBezTo>
                <a:cubicBezTo>
                  <a:pt x="525" y="18"/>
                  <a:pt x="525" y="18"/>
                  <a:pt x="525" y="18"/>
                </a:cubicBezTo>
                <a:cubicBezTo>
                  <a:pt x="525" y="18"/>
                  <a:pt x="525" y="18"/>
                  <a:pt x="525" y="18"/>
                </a:cubicBezTo>
                <a:cubicBezTo>
                  <a:pt x="523" y="18"/>
                  <a:pt x="522" y="18"/>
                  <a:pt x="520" y="18"/>
                </a:cubicBezTo>
                <a:cubicBezTo>
                  <a:pt x="520" y="18"/>
                  <a:pt x="520" y="18"/>
                  <a:pt x="520" y="17"/>
                </a:cubicBezTo>
                <a:cubicBezTo>
                  <a:pt x="522" y="17"/>
                  <a:pt x="524" y="17"/>
                  <a:pt x="525" y="17"/>
                </a:cubicBezTo>
                <a:close/>
                <a:moveTo>
                  <a:pt x="496" y="14"/>
                </a:moveTo>
                <a:cubicBezTo>
                  <a:pt x="502" y="13"/>
                  <a:pt x="506" y="12"/>
                  <a:pt x="509" y="10"/>
                </a:cubicBezTo>
                <a:cubicBezTo>
                  <a:pt x="512" y="10"/>
                  <a:pt x="512" y="11"/>
                  <a:pt x="510" y="11"/>
                </a:cubicBezTo>
                <a:cubicBezTo>
                  <a:pt x="510" y="12"/>
                  <a:pt x="512" y="12"/>
                  <a:pt x="512" y="11"/>
                </a:cubicBezTo>
                <a:cubicBezTo>
                  <a:pt x="516" y="12"/>
                  <a:pt x="513" y="14"/>
                  <a:pt x="511" y="15"/>
                </a:cubicBezTo>
                <a:cubicBezTo>
                  <a:pt x="509" y="15"/>
                  <a:pt x="507" y="16"/>
                  <a:pt x="506" y="16"/>
                </a:cubicBezTo>
                <a:cubicBezTo>
                  <a:pt x="506" y="15"/>
                  <a:pt x="506" y="15"/>
                  <a:pt x="506" y="14"/>
                </a:cubicBezTo>
                <a:cubicBezTo>
                  <a:pt x="505" y="14"/>
                  <a:pt x="504" y="14"/>
                  <a:pt x="504" y="13"/>
                </a:cubicBezTo>
                <a:cubicBezTo>
                  <a:pt x="500" y="14"/>
                  <a:pt x="496" y="15"/>
                  <a:pt x="493" y="16"/>
                </a:cubicBezTo>
                <a:cubicBezTo>
                  <a:pt x="489" y="17"/>
                  <a:pt x="485" y="17"/>
                  <a:pt x="482" y="18"/>
                </a:cubicBezTo>
                <a:cubicBezTo>
                  <a:pt x="486" y="15"/>
                  <a:pt x="491" y="15"/>
                  <a:pt x="496" y="14"/>
                </a:cubicBezTo>
                <a:close/>
                <a:moveTo>
                  <a:pt x="443" y="21"/>
                </a:moveTo>
                <a:cubicBezTo>
                  <a:pt x="445" y="21"/>
                  <a:pt x="447" y="21"/>
                  <a:pt x="449" y="21"/>
                </a:cubicBezTo>
                <a:cubicBezTo>
                  <a:pt x="446" y="21"/>
                  <a:pt x="443" y="22"/>
                  <a:pt x="442" y="22"/>
                </a:cubicBezTo>
                <a:cubicBezTo>
                  <a:pt x="442" y="22"/>
                  <a:pt x="442" y="22"/>
                  <a:pt x="443" y="21"/>
                </a:cubicBezTo>
                <a:close/>
                <a:moveTo>
                  <a:pt x="435" y="24"/>
                </a:moveTo>
                <a:cubicBezTo>
                  <a:pt x="435" y="25"/>
                  <a:pt x="435" y="25"/>
                  <a:pt x="433" y="26"/>
                </a:cubicBezTo>
                <a:cubicBezTo>
                  <a:pt x="430" y="26"/>
                  <a:pt x="428" y="26"/>
                  <a:pt x="427" y="26"/>
                </a:cubicBezTo>
                <a:cubicBezTo>
                  <a:pt x="430" y="26"/>
                  <a:pt x="432" y="25"/>
                  <a:pt x="435" y="24"/>
                </a:cubicBezTo>
                <a:close/>
                <a:moveTo>
                  <a:pt x="414" y="31"/>
                </a:moveTo>
                <a:cubicBezTo>
                  <a:pt x="413" y="32"/>
                  <a:pt x="408" y="33"/>
                  <a:pt x="405" y="33"/>
                </a:cubicBezTo>
                <a:cubicBezTo>
                  <a:pt x="406" y="33"/>
                  <a:pt x="408" y="32"/>
                  <a:pt x="410" y="32"/>
                </a:cubicBezTo>
                <a:cubicBezTo>
                  <a:pt x="412" y="31"/>
                  <a:pt x="413" y="31"/>
                  <a:pt x="414" y="31"/>
                </a:cubicBezTo>
                <a:close/>
                <a:moveTo>
                  <a:pt x="391" y="39"/>
                </a:moveTo>
                <a:cubicBezTo>
                  <a:pt x="392" y="38"/>
                  <a:pt x="395" y="37"/>
                  <a:pt x="398" y="36"/>
                </a:cubicBezTo>
                <a:cubicBezTo>
                  <a:pt x="398" y="36"/>
                  <a:pt x="393" y="38"/>
                  <a:pt x="391" y="39"/>
                </a:cubicBezTo>
                <a:close/>
                <a:moveTo>
                  <a:pt x="389" y="37"/>
                </a:moveTo>
                <a:cubicBezTo>
                  <a:pt x="391" y="36"/>
                  <a:pt x="392" y="36"/>
                  <a:pt x="394" y="35"/>
                </a:cubicBezTo>
                <a:cubicBezTo>
                  <a:pt x="395" y="36"/>
                  <a:pt x="389" y="38"/>
                  <a:pt x="389" y="37"/>
                </a:cubicBezTo>
                <a:close/>
                <a:moveTo>
                  <a:pt x="386" y="40"/>
                </a:moveTo>
                <a:cubicBezTo>
                  <a:pt x="384" y="41"/>
                  <a:pt x="383" y="41"/>
                  <a:pt x="382" y="42"/>
                </a:cubicBezTo>
                <a:cubicBezTo>
                  <a:pt x="383" y="41"/>
                  <a:pt x="384" y="41"/>
                  <a:pt x="385" y="40"/>
                </a:cubicBezTo>
                <a:cubicBezTo>
                  <a:pt x="385" y="40"/>
                  <a:pt x="385" y="40"/>
                  <a:pt x="386" y="40"/>
                </a:cubicBezTo>
                <a:close/>
                <a:moveTo>
                  <a:pt x="372" y="45"/>
                </a:moveTo>
                <a:cubicBezTo>
                  <a:pt x="372" y="46"/>
                  <a:pt x="375" y="45"/>
                  <a:pt x="378" y="44"/>
                </a:cubicBezTo>
                <a:cubicBezTo>
                  <a:pt x="375" y="45"/>
                  <a:pt x="372" y="46"/>
                  <a:pt x="370" y="47"/>
                </a:cubicBezTo>
                <a:cubicBezTo>
                  <a:pt x="370" y="47"/>
                  <a:pt x="370" y="47"/>
                  <a:pt x="370" y="46"/>
                </a:cubicBezTo>
                <a:cubicBezTo>
                  <a:pt x="369" y="47"/>
                  <a:pt x="369" y="47"/>
                  <a:pt x="368" y="47"/>
                </a:cubicBezTo>
                <a:cubicBezTo>
                  <a:pt x="369" y="47"/>
                  <a:pt x="369" y="46"/>
                  <a:pt x="369" y="46"/>
                </a:cubicBezTo>
                <a:cubicBezTo>
                  <a:pt x="369" y="46"/>
                  <a:pt x="369" y="46"/>
                  <a:pt x="369" y="46"/>
                </a:cubicBezTo>
                <a:cubicBezTo>
                  <a:pt x="370" y="45"/>
                  <a:pt x="371" y="45"/>
                  <a:pt x="372" y="45"/>
                </a:cubicBezTo>
                <a:close/>
                <a:moveTo>
                  <a:pt x="291" y="82"/>
                </a:moveTo>
                <a:cubicBezTo>
                  <a:pt x="292" y="83"/>
                  <a:pt x="293" y="84"/>
                  <a:pt x="297" y="82"/>
                </a:cubicBezTo>
                <a:cubicBezTo>
                  <a:pt x="296" y="83"/>
                  <a:pt x="295" y="83"/>
                  <a:pt x="295" y="84"/>
                </a:cubicBezTo>
                <a:cubicBezTo>
                  <a:pt x="294" y="84"/>
                  <a:pt x="294" y="84"/>
                  <a:pt x="293" y="84"/>
                </a:cubicBezTo>
                <a:cubicBezTo>
                  <a:pt x="292" y="84"/>
                  <a:pt x="291" y="84"/>
                  <a:pt x="290" y="85"/>
                </a:cubicBezTo>
                <a:cubicBezTo>
                  <a:pt x="290" y="85"/>
                  <a:pt x="289" y="85"/>
                  <a:pt x="288" y="85"/>
                </a:cubicBezTo>
                <a:cubicBezTo>
                  <a:pt x="288" y="84"/>
                  <a:pt x="290" y="83"/>
                  <a:pt x="291" y="82"/>
                </a:cubicBezTo>
                <a:close/>
                <a:moveTo>
                  <a:pt x="289" y="82"/>
                </a:moveTo>
                <a:cubicBezTo>
                  <a:pt x="290" y="84"/>
                  <a:pt x="285" y="87"/>
                  <a:pt x="281" y="89"/>
                </a:cubicBezTo>
                <a:cubicBezTo>
                  <a:pt x="279" y="87"/>
                  <a:pt x="284" y="85"/>
                  <a:pt x="289" y="82"/>
                </a:cubicBezTo>
                <a:close/>
                <a:moveTo>
                  <a:pt x="205" y="146"/>
                </a:moveTo>
                <a:cubicBezTo>
                  <a:pt x="205" y="147"/>
                  <a:pt x="204" y="147"/>
                  <a:pt x="205" y="147"/>
                </a:cubicBezTo>
                <a:cubicBezTo>
                  <a:pt x="205" y="147"/>
                  <a:pt x="205" y="146"/>
                  <a:pt x="205" y="146"/>
                </a:cubicBezTo>
                <a:cubicBezTo>
                  <a:pt x="206" y="146"/>
                  <a:pt x="207" y="146"/>
                  <a:pt x="207" y="146"/>
                </a:cubicBezTo>
                <a:cubicBezTo>
                  <a:pt x="207" y="147"/>
                  <a:pt x="206" y="147"/>
                  <a:pt x="205" y="148"/>
                </a:cubicBezTo>
                <a:cubicBezTo>
                  <a:pt x="203" y="149"/>
                  <a:pt x="201" y="149"/>
                  <a:pt x="198" y="151"/>
                </a:cubicBezTo>
                <a:cubicBezTo>
                  <a:pt x="199" y="148"/>
                  <a:pt x="202" y="147"/>
                  <a:pt x="205" y="146"/>
                </a:cubicBezTo>
                <a:close/>
                <a:moveTo>
                  <a:pt x="90" y="879"/>
                </a:moveTo>
                <a:cubicBezTo>
                  <a:pt x="89" y="877"/>
                  <a:pt x="88" y="874"/>
                  <a:pt x="87" y="872"/>
                </a:cubicBezTo>
                <a:cubicBezTo>
                  <a:pt x="88" y="871"/>
                  <a:pt x="92" y="880"/>
                  <a:pt x="94" y="883"/>
                </a:cubicBezTo>
                <a:cubicBezTo>
                  <a:pt x="93" y="883"/>
                  <a:pt x="91" y="881"/>
                  <a:pt x="90" y="879"/>
                </a:cubicBezTo>
                <a:close/>
                <a:moveTo>
                  <a:pt x="182" y="569"/>
                </a:moveTo>
                <a:cubicBezTo>
                  <a:pt x="183" y="567"/>
                  <a:pt x="184" y="567"/>
                  <a:pt x="184" y="569"/>
                </a:cubicBezTo>
                <a:cubicBezTo>
                  <a:pt x="185" y="570"/>
                  <a:pt x="185" y="572"/>
                  <a:pt x="186" y="572"/>
                </a:cubicBezTo>
                <a:cubicBezTo>
                  <a:pt x="185" y="577"/>
                  <a:pt x="184" y="569"/>
                  <a:pt x="182" y="569"/>
                </a:cubicBezTo>
                <a:close/>
                <a:moveTo>
                  <a:pt x="186" y="555"/>
                </a:moveTo>
                <a:cubicBezTo>
                  <a:pt x="187" y="553"/>
                  <a:pt x="188" y="549"/>
                  <a:pt x="186" y="549"/>
                </a:cubicBezTo>
                <a:cubicBezTo>
                  <a:pt x="186" y="544"/>
                  <a:pt x="188" y="552"/>
                  <a:pt x="188" y="547"/>
                </a:cubicBezTo>
                <a:cubicBezTo>
                  <a:pt x="190" y="548"/>
                  <a:pt x="189" y="558"/>
                  <a:pt x="186" y="555"/>
                </a:cubicBezTo>
                <a:close/>
                <a:moveTo>
                  <a:pt x="187" y="467"/>
                </a:moveTo>
                <a:cubicBezTo>
                  <a:pt x="184" y="467"/>
                  <a:pt x="188" y="459"/>
                  <a:pt x="188" y="455"/>
                </a:cubicBezTo>
                <a:cubicBezTo>
                  <a:pt x="190" y="458"/>
                  <a:pt x="187" y="461"/>
                  <a:pt x="187" y="467"/>
                </a:cubicBezTo>
                <a:close/>
                <a:moveTo>
                  <a:pt x="191" y="548"/>
                </a:moveTo>
                <a:cubicBezTo>
                  <a:pt x="192" y="546"/>
                  <a:pt x="193" y="545"/>
                  <a:pt x="194" y="543"/>
                </a:cubicBezTo>
                <a:cubicBezTo>
                  <a:pt x="194" y="540"/>
                  <a:pt x="191" y="541"/>
                  <a:pt x="190" y="539"/>
                </a:cubicBezTo>
                <a:cubicBezTo>
                  <a:pt x="196" y="532"/>
                  <a:pt x="195" y="552"/>
                  <a:pt x="191" y="548"/>
                </a:cubicBezTo>
                <a:close/>
                <a:moveTo>
                  <a:pt x="201" y="491"/>
                </a:moveTo>
                <a:cubicBezTo>
                  <a:pt x="200" y="493"/>
                  <a:pt x="197" y="492"/>
                  <a:pt x="196" y="493"/>
                </a:cubicBezTo>
                <a:cubicBezTo>
                  <a:pt x="196" y="492"/>
                  <a:pt x="196" y="491"/>
                  <a:pt x="197" y="490"/>
                </a:cubicBezTo>
                <a:cubicBezTo>
                  <a:pt x="197" y="488"/>
                  <a:pt x="197" y="487"/>
                  <a:pt x="198" y="486"/>
                </a:cubicBezTo>
                <a:cubicBezTo>
                  <a:pt x="198" y="484"/>
                  <a:pt x="199" y="483"/>
                  <a:pt x="200" y="482"/>
                </a:cubicBezTo>
                <a:cubicBezTo>
                  <a:pt x="200" y="478"/>
                  <a:pt x="200" y="473"/>
                  <a:pt x="196" y="475"/>
                </a:cubicBezTo>
                <a:cubicBezTo>
                  <a:pt x="196" y="472"/>
                  <a:pt x="197" y="471"/>
                  <a:pt x="198" y="471"/>
                </a:cubicBezTo>
                <a:cubicBezTo>
                  <a:pt x="198" y="470"/>
                  <a:pt x="199" y="470"/>
                  <a:pt x="199" y="467"/>
                </a:cubicBezTo>
                <a:cubicBezTo>
                  <a:pt x="200" y="467"/>
                  <a:pt x="199" y="469"/>
                  <a:pt x="200" y="471"/>
                </a:cubicBezTo>
                <a:cubicBezTo>
                  <a:pt x="200" y="473"/>
                  <a:pt x="200" y="475"/>
                  <a:pt x="202" y="474"/>
                </a:cubicBezTo>
                <a:cubicBezTo>
                  <a:pt x="203" y="480"/>
                  <a:pt x="197" y="488"/>
                  <a:pt x="201" y="491"/>
                </a:cubicBezTo>
                <a:close/>
                <a:moveTo>
                  <a:pt x="202" y="437"/>
                </a:moveTo>
                <a:cubicBezTo>
                  <a:pt x="201" y="437"/>
                  <a:pt x="203" y="434"/>
                  <a:pt x="203" y="431"/>
                </a:cubicBezTo>
                <a:cubicBezTo>
                  <a:pt x="205" y="432"/>
                  <a:pt x="206" y="440"/>
                  <a:pt x="208" y="432"/>
                </a:cubicBezTo>
                <a:cubicBezTo>
                  <a:pt x="211" y="436"/>
                  <a:pt x="204" y="436"/>
                  <a:pt x="202" y="437"/>
                </a:cubicBezTo>
                <a:close/>
                <a:moveTo>
                  <a:pt x="209" y="441"/>
                </a:moveTo>
                <a:cubicBezTo>
                  <a:pt x="208" y="445"/>
                  <a:pt x="208" y="439"/>
                  <a:pt x="206" y="440"/>
                </a:cubicBezTo>
                <a:cubicBezTo>
                  <a:pt x="207" y="435"/>
                  <a:pt x="209" y="440"/>
                  <a:pt x="209" y="435"/>
                </a:cubicBezTo>
                <a:cubicBezTo>
                  <a:pt x="212" y="436"/>
                  <a:pt x="208" y="441"/>
                  <a:pt x="209" y="441"/>
                </a:cubicBezTo>
                <a:close/>
                <a:moveTo>
                  <a:pt x="237" y="350"/>
                </a:moveTo>
                <a:cubicBezTo>
                  <a:pt x="235" y="352"/>
                  <a:pt x="236" y="349"/>
                  <a:pt x="234" y="350"/>
                </a:cubicBezTo>
                <a:cubicBezTo>
                  <a:pt x="235" y="348"/>
                  <a:pt x="237" y="345"/>
                  <a:pt x="236" y="345"/>
                </a:cubicBezTo>
                <a:cubicBezTo>
                  <a:pt x="239" y="342"/>
                  <a:pt x="236" y="349"/>
                  <a:pt x="237" y="350"/>
                </a:cubicBezTo>
                <a:close/>
                <a:moveTo>
                  <a:pt x="247" y="332"/>
                </a:moveTo>
                <a:cubicBezTo>
                  <a:pt x="247" y="336"/>
                  <a:pt x="245" y="334"/>
                  <a:pt x="242" y="338"/>
                </a:cubicBezTo>
                <a:cubicBezTo>
                  <a:pt x="242" y="337"/>
                  <a:pt x="243" y="336"/>
                  <a:pt x="243" y="336"/>
                </a:cubicBezTo>
                <a:cubicBezTo>
                  <a:pt x="243" y="336"/>
                  <a:pt x="243" y="336"/>
                  <a:pt x="243" y="336"/>
                </a:cubicBezTo>
                <a:cubicBezTo>
                  <a:pt x="244" y="334"/>
                  <a:pt x="245" y="333"/>
                  <a:pt x="246" y="332"/>
                </a:cubicBezTo>
                <a:cubicBezTo>
                  <a:pt x="247" y="332"/>
                  <a:pt x="247" y="332"/>
                  <a:pt x="247" y="332"/>
                </a:cubicBezTo>
                <a:close/>
                <a:moveTo>
                  <a:pt x="266" y="312"/>
                </a:moveTo>
                <a:cubicBezTo>
                  <a:pt x="263" y="314"/>
                  <a:pt x="260" y="318"/>
                  <a:pt x="258" y="316"/>
                </a:cubicBezTo>
                <a:cubicBezTo>
                  <a:pt x="261" y="312"/>
                  <a:pt x="264" y="311"/>
                  <a:pt x="266" y="309"/>
                </a:cubicBezTo>
                <a:cubicBezTo>
                  <a:pt x="267" y="310"/>
                  <a:pt x="265" y="311"/>
                  <a:pt x="266" y="312"/>
                </a:cubicBezTo>
                <a:close/>
                <a:moveTo>
                  <a:pt x="268" y="308"/>
                </a:moveTo>
                <a:cubicBezTo>
                  <a:pt x="266" y="307"/>
                  <a:pt x="268" y="304"/>
                  <a:pt x="264" y="307"/>
                </a:cubicBezTo>
                <a:cubicBezTo>
                  <a:pt x="262" y="307"/>
                  <a:pt x="268" y="303"/>
                  <a:pt x="267" y="302"/>
                </a:cubicBezTo>
                <a:cubicBezTo>
                  <a:pt x="269" y="302"/>
                  <a:pt x="271" y="304"/>
                  <a:pt x="268" y="308"/>
                </a:cubicBezTo>
                <a:close/>
                <a:moveTo>
                  <a:pt x="271" y="295"/>
                </a:moveTo>
                <a:cubicBezTo>
                  <a:pt x="267" y="299"/>
                  <a:pt x="267" y="299"/>
                  <a:pt x="267" y="299"/>
                </a:cubicBezTo>
                <a:cubicBezTo>
                  <a:pt x="268" y="293"/>
                  <a:pt x="265" y="296"/>
                  <a:pt x="261" y="297"/>
                </a:cubicBezTo>
                <a:cubicBezTo>
                  <a:pt x="262" y="296"/>
                  <a:pt x="263" y="295"/>
                  <a:pt x="264" y="294"/>
                </a:cubicBezTo>
                <a:cubicBezTo>
                  <a:pt x="266" y="296"/>
                  <a:pt x="269" y="292"/>
                  <a:pt x="271" y="295"/>
                </a:cubicBezTo>
                <a:close/>
                <a:moveTo>
                  <a:pt x="268" y="287"/>
                </a:moveTo>
                <a:cubicBezTo>
                  <a:pt x="268" y="287"/>
                  <a:pt x="269" y="286"/>
                  <a:pt x="269" y="285"/>
                </a:cubicBezTo>
                <a:cubicBezTo>
                  <a:pt x="269" y="285"/>
                  <a:pt x="269" y="285"/>
                  <a:pt x="270" y="286"/>
                </a:cubicBezTo>
                <a:cubicBezTo>
                  <a:pt x="269" y="286"/>
                  <a:pt x="269" y="287"/>
                  <a:pt x="268" y="287"/>
                </a:cubicBezTo>
                <a:close/>
                <a:moveTo>
                  <a:pt x="283" y="273"/>
                </a:moveTo>
                <a:cubicBezTo>
                  <a:pt x="283" y="272"/>
                  <a:pt x="283" y="272"/>
                  <a:pt x="283" y="272"/>
                </a:cubicBezTo>
                <a:cubicBezTo>
                  <a:pt x="283" y="272"/>
                  <a:pt x="284" y="272"/>
                  <a:pt x="284" y="272"/>
                </a:cubicBezTo>
                <a:cubicBezTo>
                  <a:pt x="284" y="272"/>
                  <a:pt x="284" y="272"/>
                  <a:pt x="284" y="272"/>
                </a:cubicBezTo>
                <a:cubicBezTo>
                  <a:pt x="283" y="272"/>
                  <a:pt x="283" y="272"/>
                  <a:pt x="283" y="273"/>
                </a:cubicBezTo>
                <a:close/>
                <a:moveTo>
                  <a:pt x="285" y="270"/>
                </a:moveTo>
                <a:cubicBezTo>
                  <a:pt x="284" y="271"/>
                  <a:pt x="284" y="271"/>
                  <a:pt x="283" y="271"/>
                </a:cubicBezTo>
                <a:cubicBezTo>
                  <a:pt x="283" y="271"/>
                  <a:pt x="283" y="271"/>
                  <a:pt x="282" y="271"/>
                </a:cubicBezTo>
                <a:cubicBezTo>
                  <a:pt x="284" y="268"/>
                  <a:pt x="287" y="267"/>
                  <a:pt x="289" y="265"/>
                </a:cubicBezTo>
                <a:cubicBezTo>
                  <a:pt x="290" y="264"/>
                  <a:pt x="291" y="263"/>
                  <a:pt x="292" y="263"/>
                </a:cubicBezTo>
                <a:cubicBezTo>
                  <a:pt x="290" y="265"/>
                  <a:pt x="287" y="268"/>
                  <a:pt x="285" y="270"/>
                </a:cubicBezTo>
                <a:close/>
                <a:moveTo>
                  <a:pt x="299" y="257"/>
                </a:moveTo>
                <a:cubicBezTo>
                  <a:pt x="298" y="256"/>
                  <a:pt x="295" y="259"/>
                  <a:pt x="295" y="259"/>
                </a:cubicBezTo>
                <a:cubicBezTo>
                  <a:pt x="294" y="257"/>
                  <a:pt x="297" y="255"/>
                  <a:pt x="300" y="253"/>
                </a:cubicBezTo>
                <a:cubicBezTo>
                  <a:pt x="300" y="254"/>
                  <a:pt x="300" y="254"/>
                  <a:pt x="300" y="254"/>
                </a:cubicBezTo>
                <a:cubicBezTo>
                  <a:pt x="301" y="254"/>
                  <a:pt x="299" y="255"/>
                  <a:pt x="299" y="257"/>
                </a:cubicBezTo>
                <a:close/>
                <a:moveTo>
                  <a:pt x="311" y="246"/>
                </a:moveTo>
                <a:cubicBezTo>
                  <a:pt x="309" y="247"/>
                  <a:pt x="309" y="248"/>
                  <a:pt x="308" y="249"/>
                </a:cubicBezTo>
                <a:cubicBezTo>
                  <a:pt x="307" y="249"/>
                  <a:pt x="306" y="251"/>
                  <a:pt x="305" y="251"/>
                </a:cubicBezTo>
                <a:cubicBezTo>
                  <a:pt x="305" y="250"/>
                  <a:pt x="305" y="250"/>
                  <a:pt x="305" y="250"/>
                </a:cubicBezTo>
                <a:cubicBezTo>
                  <a:pt x="306" y="249"/>
                  <a:pt x="306" y="249"/>
                  <a:pt x="306" y="248"/>
                </a:cubicBezTo>
                <a:cubicBezTo>
                  <a:pt x="306" y="249"/>
                  <a:pt x="305" y="249"/>
                  <a:pt x="305" y="249"/>
                </a:cubicBezTo>
                <a:cubicBezTo>
                  <a:pt x="304" y="249"/>
                  <a:pt x="303" y="249"/>
                  <a:pt x="305" y="246"/>
                </a:cubicBezTo>
                <a:cubicBezTo>
                  <a:pt x="307" y="247"/>
                  <a:pt x="310" y="243"/>
                  <a:pt x="312" y="244"/>
                </a:cubicBezTo>
                <a:cubicBezTo>
                  <a:pt x="312" y="244"/>
                  <a:pt x="312" y="245"/>
                  <a:pt x="312" y="245"/>
                </a:cubicBezTo>
                <a:cubicBezTo>
                  <a:pt x="312" y="245"/>
                  <a:pt x="311" y="246"/>
                  <a:pt x="311" y="246"/>
                </a:cubicBezTo>
                <a:close/>
                <a:moveTo>
                  <a:pt x="322" y="238"/>
                </a:moveTo>
                <a:cubicBezTo>
                  <a:pt x="321" y="238"/>
                  <a:pt x="321" y="238"/>
                  <a:pt x="321" y="238"/>
                </a:cubicBezTo>
                <a:cubicBezTo>
                  <a:pt x="321" y="238"/>
                  <a:pt x="321" y="238"/>
                  <a:pt x="322" y="238"/>
                </a:cubicBezTo>
                <a:close/>
                <a:moveTo>
                  <a:pt x="354" y="210"/>
                </a:moveTo>
                <a:cubicBezTo>
                  <a:pt x="354" y="211"/>
                  <a:pt x="353" y="212"/>
                  <a:pt x="352" y="213"/>
                </a:cubicBezTo>
                <a:cubicBezTo>
                  <a:pt x="352" y="213"/>
                  <a:pt x="351" y="212"/>
                  <a:pt x="351" y="212"/>
                </a:cubicBezTo>
                <a:cubicBezTo>
                  <a:pt x="351" y="212"/>
                  <a:pt x="352" y="211"/>
                  <a:pt x="352" y="211"/>
                </a:cubicBezTo>
                <a:cubicBezTo>
                  <a:pt x="353" y="211"/>
                  <a:pt x="353" y="210"/>
                  <a:pt x="354" y="210"/>
                </a:cubicBezTo>
                <a:cubicBezTo>
                  <a:pt x="354" y="210"/>
                  <a:pt x="354" y="210"/>
                  <a:pt x="354" y="210"/>
                </a:cubicBezTo>
                <a:close/>
                <a:moveTo>
                  <a:pt x="517" y="146"/>
                </a:moveTo>
                <a:cubicBezTo>
                  <a:pt x="516" y="146"/>
                  <a:pt x="514" y="146"/>
                  <a:pt x="513" y="147"/>
                </a:cubicBezTo>
                <a:cubicBezTo>
                  <a:pt x="514" y="145"/>
                  <a:pt x="517" y="146"/>
                  <a:pt x="520" y="145"/>
                </a:cubicBezTo>
                <a:cubicBezTo>
                  <a:pt x="520" y="145"/>
                  <a:pt x="519" y="145"/>
                  <a:pt x="517" y="146"/>
                </a:cubicBezTo>
                <a:close/>
                <a:moveTo>
                  <a:pt x="539" y="148"/>
                </a:moveTo>
                <a:cubicBezTo>
                  <a:pt x="536" y="149"/>
                  <a:pt x="538" y="147"/>
                  <a:pt x="535" y="148"/>
                </a:cubicBezTo>
                <a:cubicBezTo>
                  <a:pt x="535" y="147"/>
                  <a:pt x="537" y="147"/>
                  <a:pt x="538" y="147"/>
                </a:cubicBezTo>
                <a:cubicBezTo>
                  <a:pt x="538" y="147"/>
                  <a:pt x="538" y="148"/>
                  <a:pt x="540" y="148"/>
                </a:cubicBezTo>
                <a:cubicBezTo>
                  <a:pt x="539" y="148"/>
                  <a:pt x="539" y="148"/>
                  <a:pt x="539" y="148"/>
                </a:cubicBezTo>
                <a:close/>
                <a:moveTo>
                  <a:pt x="540" y="144"/>
                </a:moveTo>
                <a:cubicBezTo>
                  <a:pt x="544" y="143"/>
                  <a:pt x="544" y="143"/>
                  <a:pt x="544" y="143"/>
                </a:cubicBezTo>
                <a:cubicBezTo>
                  <a:pt x="544" y="144"/>
                  <a:pt x="544" y="144"/>
                  <a:pt x="544" y="144"/>
                </a:cubicBezTo>
                <a:cubicBezTo>
                  <a:pt x="542" y="144"/>
                  <a:pt x="540" y="144"/>
                  <a:pt x="540" y="144"/>
                </a:cubicBezTo>
                <a:close/>
                <a:moveTo>
                  <a:pt x="545" y="143"/>
                </a:moveTo>
                <a:cubicBezTo>
                  <a:pt x="545" y="142"/>
                  <a:pt x="548" y="142"/>
                  <a:pt x="551" y="142"/>
                </a:cubicBezTo>
                <a:cubicBezTo>
                  <a:pt x="551" y="143"/>
                  <a:pt x="551" y="143"/>
                  <a:pt x="551" y="143"/>
                </a:cubicBezTo>
                <a:cubicBezTo>
                  <a:pt x="548" y="143"/>
                  <a:pt x="546" y="143"/>
                  <a:pt x="545" y="143"/>
                </a:cubicBezTo>
                <a:close/>
                <a:moveTo>
                  <a:pt x="545" y="141"/>
                </a:moveTo>
                <a:cubicBezTo>
                  <a:pt x="542" y="142"/>
                  <a:pt x="539" y="142"/>
                  <a:pt x="536" y="142"/>
                </a:cubicBezTo>
                <a:cubicBezTo>
                  <a:pt x="533" y="143"/>
                  <a:pt x="531" y="143"/>
                  <a:pt x="529" y="144"/>
                </a:cubicBezTo>
                <a:cubicBezTo>
                  <a:pt x="532" y="141"/>
                  <a:pt x="551" y="140"/>
                  <a:pt x="561" y="139"/>
                </a:cubicBezTo>
                <a:cubicBezTo>
                  <a:pt x="557" y="140"/>
                  <a:pt x="551" y="141"/>
                  <a:pt x="545" y="141"/>
                </a:cubicBezTo>
                <a:close/>
                <a:moveTo>
                  <a:pt x="578" y="147"/>
                </a:moveTo>
                <a:cubicBezTo>
                  <a:pt x="578" y="147"/>
                  <a:pt x="577" y="146"/>
                  <a:pt x="579" y="146"/>
                </a:cubicBezTo>
                <a:cubicBezTo>
                  <a:pt x="581" y="146"/>
                  <a:pt x="582" y="148"/>
                  <a:pt x="578" y="147"/>
                </a:cubicBezTo>
                <a:close/>
                <a:moveTo>
                  <a:pt x="584" y="147"/>
                </a:moveTo>
                <a:cubicBezTo>
                  <a:pt x="583" y="147"/>
                  <a:pt x="582" y="147"/>
                  <a:pt x="583" y="147"/>
                </a:cubicBezTo>
                <a:cubicBezTo>
                  <a:pt x="583" y="147"/>
                  <a:pt x="581" y="146"/>
                  <a:pt x="581" y="146"/>
                </a:cubicBezTo>
                <a:cubicBezTo>
                  <a:pt x="582" y="146"/>
                  <a:pt x="583" y="146"/>
                  <a:pt x="583" y="146"/>
                </a:cubicBezTo>
                <a:cubicBezTo>
                  <a:pt x="584" y="146"/>
                  <a:pt x="584" y="147"/>
                  <a:pt x="585" y="147"/>
                </a:cubicBezTo>
                <a:cubicBezTo>
                  <a:pt x="585" y="147"/>
                  <a:pt x="584" y="147"/>
                  <a:pt x="584" y="147"/>
                </a:cubicBezTo>
                <a:close/>
                <a:moveTo>
                  <a:pt x="598" y="149"/>
                </a:moveTo>
                <a:cubicBezTo>
                  <a:pt x="598" y="149"/>
                  <a:pt x="600" y="149"/>
                  <a:pt x="602" y="149"/>
                </a:cubicBezTo>
                <a:cubicBezTo>
                  <a:pt x="601" y="149"/>
                  <a:pt x="600" y="149"/>
                  <a:pt x="599" y="149"/>
                </a:cubicBezTo>
                <a:cubicBezTo>
                  <a:pt x="598" y="148"/>
                  <a:pt x="602" y="148"/>
                  <a:pt x="599" y="147"/>
                </a:cubicBezTo>
                <a:cubicBezTo>
                  <a:pt x="600" y="147"/>
                  <a:pt x="602" y="149"/>
                  <a:pt x="603" y="149"/>
                </a:cubicBezTo>
                <a:cubicBezTo>
                  <a:pt x="600" y="149"/>
                  <a:pt x="601" y="150"/>
                  <a:pt x="598" y="149"/>
                </a:cubicBezTo>
                <a:close/>
                <a:moveTo>
                  <a:pt x="630" y="147"/>
                </a:moveTo>
                <a:cubicBezTo>
                  <a:pt x="630" y="148"/>
                  <a:pt x="630" y="148"/>
                  <a:pt x="630" y="148"/>
                </a:cubicBezTo>
                <a:cubicBezTo>
                  <a:pt x="629" y="148"/>
                  <a:pt x="627" y="147"/>
                  <a:pt x="626" y="147"/>
                </a:cubicBezTo>
                <a:cubicBezTo>
                  <a:pt x="625" y="146"/>
                  <a:pt x="629" y="147"/>
                  <a:pt x="630" y="147"/>
                </a:cubicBezTo>
                <a:close/>
                <a:moveTo>
                  <a:pt x="629" y="151"/>
                </a:moveTo>
                <a:cubicBezTo>
                  <a:pt x="631" y="151"/>
                  <a:pt x="629" y="150"/>
                  <a:pt x="626" y="150"/>
                </a:cubicBezTo>
                <a:cubicBezTo>
                  <a:pt x="628" y="149"/>
                  <a:pt x="632" y="151"/>
                  <a:pt x="635" y="151"/>
                </a:cubicBezTo>
                <a:cubicBezTo>
                  <a:pt x="635" y="152"/>
                  <a:pt x="631" y="151"/>
                  <a:pt x="629" y="151"/>
                </a:cubicBezTo>
                <a:close/>
                <a:moveTo>
                  <a:pt x="641" y="149"/>
                </a:moveTo>
                <a:cubicBezTo>
                  <a:pt x="637" y="150"/>
                  <a:pt x="634" y="150"/>
                  <a:pt x="626" y="148"/>
                </a:cubicBezTo>
                <a:cubicBezTo>
                  <a:pt x="629" y="148"/>
                  <a:pt x="636" y="150"/>
                  <a:pt x="637" y="148"/>
                </a:cubicBezTo>
                <a:cubicBezTo>
                  <a:pt x="645" y="149"/>
                  <a:pt x="652" y="150"/>
                  <a:pt x="655" y="151"/>
                </a:cubicBezTo>
                <a:cubicBezTo>
                  <a:pt x="652" y="152"/>
                  <a:pt x="644" y="150"/>
                  <a:pt x="641" y="149"/>
                </a:cubicBezTo>
                <a:close/>
                <a:moveTo>
                  <a:pt x="667" y="154"/>
                </a:moveTo>
                <a:cubicBezTo>
                  <a:pt x="662" y="153"/>
                  <a:pt x="660" y="151"/>
                  <a:pt x="656" y="152"/>
                </a:cubicBezTo>
                <a:cubicBezTo>
                  <a:pt x="656" y="150"/>
                  <a:pt x="656" y="150"/>
                  <a:pt x="656" y="150"/>
                </a:cubicBezTo>
                <a:cubicBezTo>
                  <a:pt x="659" y="151"/>
                  <a:pt x="662" y="151"/>
                  <a:pt x="665" y="152"/>
                </a:cubicBezTo>
                <a:cubicBezTo>
                  <a:pt x="668" y="153"/>
                  <a:pt x="672" y="153"/>
                  <a:pt x="675" y="154"/>
                </a:cubicBezTo>
                <a:cubicBezTo>
                  <a:pt x="672" y="155"/>
                  <a:pt x="668" y="153"/>
                  <a:pt x="667" y="154"/>
                </a:cubicBezTo>
                <a:close/>
                <a:moveTo>
                  <a:pt x="733" y="177"/>
                </a:moveTo>
                <a:cubicBezTo>
                  <a:pt x="736" y="177"/>
                  <a:pt x="737" y="178"/>
                  <a:pt x="740" y="180"/>
                </a:cubicBezTo>
                <a:cubicBezTo>
                  <a:pt x="737" y="179"/>
                  <a:pt x="736" y="178"/>
                  <a:pt x="733" y="177"/>
                </a:cubicBezTo>
                <a:close/>
                <a:moveTo>
                  <a:pt x="737" y="174"/>
                </a:moveTo>
                <a:cubicBezTo>
                  <a:pt x="737" y="173"/>
                  <a:pt x="739" y="174"/>
                  <a:pt x="739" y="173"/>
                </a:cubicBezTo>
                <a:cubicBezTo>
                  <a:pt x="740" y="174"/>
                  <a:pt x="745" y="176"/>
                  <a:pt x="744" y="176"/>
                </a:cubicBezTo>
                <a:cubicBezTo>
                  <a:pt x="745" y="176"/>
                  <a:pt x="750" y="179"/>
                  <a:pt x="753" y="180"/>
                </a:cubicBezTo>
                <a:cubicBezTo>
                  <a:pt x="747" y="178"/>
                  <a:pt x="742" y="176"/>
                  <a:pt x="737" y="174"/>
                </a:cubicBezTo>
                <a:close/>
                <a:moveTo>
                  <a:pt x="751" y="179"/>
                </a:moveTo>
                <a:cubicBezTo>
                  <a:pt x="750" y="178"/>
                  <a:pt x="751" y="177"/>
                  <a:pt x="754" y="179"/>
                </a:cubicBezTo>
                <a:cubicBezTo>
                  <a:pt x="751" y="179"/>
                  <a:pt x="758" y="181"/>
                  <a:pt x="758" y="182"/>
                </a:cubicBezTo>
                <a:cubicBezTo>
                  <a:pt x="755" y="180"/>
                  <a:pt x="755" y="181"/>
                  <a:pt x="751" y="179"/>
                </a:cubicBezTo>
                <a:close/>
                <a:moveTo>
                  <a:pt x="766" y="185"/>
                </a:moveTo>
                <a:cubicBezTo>
                  <a:pt x="767" y="185"/>
                  <a:pt x="769" y="185"/>
                  <a:pt x="771" y="186"/>
                </a:cubicBezTo>
                <a:cubicBezTo>
                  <a:pt x="771" y="187"/>
                  <a:pt x="768" y="186"/>
                  <a:pt x="766" y="185"/>
                </a:cubicBezTo>
                <a:close/>
                <a:moveTo>
                  <a:pt x="779" y="195"/>
                </a:moveTo>
                <a:cubicBezTo>
                  <a:pt x="782" y="196"/>
                  <a:pt x="783" y="196"/>
                  <a:pt x="785" y="198"/>
                </a:cubicBezTo>
                <a:cubicBezTo>
                  <a:pt x="786" y="199"/>
                  <a:pt x="778" y="195"/>
                  <a:pt x="779" y="195"/>
                </a:cubicBezTo>
                <a:close/>
                <a:moveTo>
                  <a:pt x="787" y="199"/>
                </a:moveTo>
                <a:cubicBezTo>
                  <a:pt x="788" y="200"/>
                  <a:pt x="792" y="202"/>
                  <a:pt x="792" y="204"/>
                </a:cubicBezTo>
                <a:cubicBezTo>
                  <a:pt x="789" y="201"/>
                  <a:pt x="786" y="199"/>
                  <a:pt x="787" y="199"/>
                </a:cubicBezTo>
                <a:close/>
                <a:moveTo>
                  <a:pt x="792" y="196"/>
                </a:moveTo>
                <a:cubicBezTo>
                  <a:pt x="790" y="197"/>
                  <a:pt x="787" y="194"/>
                  <a:pt x="783" y="192"/>
                </a:cubicBezTo>
                <a:cubicBezTo>
                  <a:pt x="787" y="193"/>
                  <a:pt x="788" y="194"/>
                  <a:pt x="794" y="196"/>
                </a:cubicBezTo>
                <a:cubicBezTo>
                  <a:pt x="792" y="196"/>
                  <a:pt x="787" y="194"/>
                  <a:pt x="792" y="196"/>
                </a:cubicBezTo>
                <a:close/>
                <a:moveTo>
                  <a:pt x="796" y="196"/>
                </a:moveTo>
                <a:cubicBezTo>
                  <a:pt x="795" y="196"/>
                  <a:pt x="794" y="195"/>
                  <a:pt x="792" y="194"/>
                </a:cubicBezTo>
                <a:cubicBezTo>
                  <a:pt x="792" y="193"/>
                  <a:pt x="796" y="196"/>
                  <a:pt x="798" y="197"/>
                </a:cubicBezTo>
                <a:cubicBezTo>
                  <a:pt x="798" y="197"/>
                  <a:pt x="797" y="197"/>
                  <a:pt x="796" y="196"/>
                </a:cubicBezTo>
                <a:close/>
                <a:moveTo>
                  <a:pt x="819" y="208"/>
                </a:moveTo>
                <a:cubicBezTo>
                  <a:pt x="819" y="209"/>
                  <a:pt x="816" y="206"/>
                  <a:pt x="815" y="206"/>
                </a:cubicBezTo>
                <a:cubicBezTo>
                  <a:pt x="816" y="206"/>
                  <a:pt x="817" y="206"/>
                  <a:pt x="820" y="208"/>
                </a:cubicBezTo>
                <a:cubicBezTo>
                  <a:pt x="819" y="208"/>
                  <a:pt x="818" y="207"/>
                  <a:pt x="819" y="208"/>
                </a:cubicBezTo>
                <a:close/>
                <a:moveTo>
                  <a:pt x="824" y="212"/>
                </a:moveTo>
                <a:cubicBezTo>
                  <a:pt x="823" y="211"/>
                  <a:pt x="823" y="211"/>
                  <a:pt x="823" y="211"/>
                </a:cubicBezTo>
                <a:cubicBezTo>
                  <a:pt x="821" y="210"/>
                  <a:pt x="822" y="210"/>
                  <a:pt x="823" y="210"/>
                </a:cubicBezTo>
                <a:cubicBezTo>
                  <a:pt x="825" y="211"/>
                  <a:pt x="825" y="212"/>
                  <a:pt x="828" y="213"/>
                </a:cubicBezTo>
                <a:cubicBezTo>
                  <a:pt x="827" y="214"/>
                  <a:pt x="824" y="212"/>
                  <a:pt x="824" y="212"/>
                </a:cubicBezTo>
                <a:close/>
                <a:moveTo>
                  <a:pt x="844" y="223"/>
                </a:moveTo>
                <a:cubicBezTo>
                  <a:pt x="845" y="223"/>
                  <a:pt x="845" y="223"/>
                  <a:pt x="845" y="223"/>
                </a:cubicBezTo>
                <a:cubicBezTo>
                  <a:pt x="848" y="225"/>
                  <a:pt x="848" y="225"/>
                  <a:pt x="848" y="225"/>
                </a:cubicBezTo>
                <a:cubicBezTo>
                  <a:pt x="848" y="225"/>
                  <a:pt x="846" y="224"/>
                  <a:pt x="844" y="223"/>
                </a:cubicBezTo>
                <a:close/>
                <a:moveTo>
                  <a:pt x="848" y="227"/>
                </a:moveTo>
                <a:cubicBezTo>
                  <a:pt x="850" y="227"/>
                  <a:pt x="851" y="228"/>
                  <a:pt x="854" y="231"/>
                </a:cubicBezTo>
                <a:cubicBezTo>
                  <a:pt x="854" y="232"/>
                  <a:pt x="850" y="228"/>
                  <a:pt x="848" y="227"/>
                </a:cubicBezTo>
                <a:close/>
                <a:moveTo>
                  <a:pt x="878" y="251"/>
                </a:moveTo>
                <a:cubicBezTo>
                  <a:pt x="877" y="249"/>
                  <a:pt x="875" y="247"/>
                  <a:pt x="872" y="245"/>
                </a:cubicBezTo>
                <a:cubicBezTo>
                  <a:pt x="871" y="243"/>
                  <a:pt x="868" y="242"/>
                  <a:pt x="866" y="240"/>
                </a:cubicBezTo>
                <a:cubicBezTo>
                  <a:pt x="866" y="241"/>
                  <a:pt x="870" y="243"/>
                  <a:pt x="871" y="245"/>
                </a:cubicBezTo>
                <a:cubicBezTo>
                  <a:pt x="870" y="245"/>
                  <a:pt x="869" y="244"/>
                  <a:pt x="868" y="243"/>
                </a:cubicBezTo>
                <a:cubicBezTo>
                  <a:pt x="867" y="242"/>
                  <a:pt x="865" y="240"/>
                  <a:pt x="864" y="239"/>
                </a:cubicBezTo>
                <a:cubicBezTo>
                  <a:pt x="863" y="237"/>
                  <a:pt x="866" y="239"/>
                  <a:pt x="865" y="238"/>
                </a:cubicBezTo>
                <a:cubicBezTo>
                  <a:pt x="870" y="241"/>
                  <a:pt x="874" y="245"/>
                  <a:pt x="877" y="248"/>
                </a:cubicBezTo>
                <a:cubicBezTo>
                  <a:pt x="879" y="250"/>
                  <a:pt x="881" y="252"/>
                  <a:pt x="883" y="254"/>
                </a:cubicBezTo>
                <a:cubicBezTo>
                  <a:pt x="884" y="254"/>
                  <a:pt x="885" y="255"/>
                  <a:pt x="886" y="256"/>
                </a:cubicBezTo>
                <a:cubicBezTo>
                  <a:pt x="887" y="257"/>
                  <a:pt x="887" y="258"/>
                  <a:pt x="888" y="260"/>
                </a:cubicBezTo>
                <a:cubicBezTo>
                  <a:pt x="886" y="257"/>
                  <a:pt x="882" y="254"/>
                  <a:pt x="878" y="251"/>
                </a:cubicBezTo>
                <a:close/>
                <a:moveTo>
                  <a:pt x="901" y="273"/>
                </a:moveTo>
                <a:cubicBezTo>
                  <a:pt x="899" y="271"/>
                  <a:pt x="897" y="269"/>
                  <a:pt x="895" y="267"/>
                </a:cubicBezTo>
                <a:cubicBezTo>
                  <a:pt x="897" y="268"/>
                  <a:pt x="902" y="274"/>
                  <a:pt x="903" y="273"/>
                </a:cubicBezTo>
                <a:cubicBezTo>
                  <a:pt x="904" y="275"/>
                  <a:pt x="904" y="275"/>
                  <a:pt x="905" y="277"/>
                </a:cubicBezTo>
                <a:cubicBezTo>
                  <a:pt x="904" y="275"/>
                  <a:pt x="902" y="275"/>
                  <a:pt x="905" y="278"/>
                </a:cubicBezTo>
                <a:cubicBezTo>
                  <a:pt x="904" y="277"/>
                  <a:pt x="902" y="275"/>
                  <a:pt x="901" y="273"/>
                </a:cubicBezTo>
                <a:close/>
                <a:moveTo>
                  <a:pt x="903" y="276"/>
                </a:moveTo>
                <a:cubicBezTo>
                  <a:pt x="904" y="279"/>
                  <a:pt x="908" y="283"/>
                  <a:pt x="911" y="286"/>
                </a:cubicBezTo>
                <a:cubicBezTo>
                  <a:pt x="910" y="285"/>
                  <a:pt x="903" y="279"/>
                  <a:pt x="903" y="276"/>
                </a:cubicBezTo>
                <a:close/>
                <a:moveTo>
                  <a:pt x="905" y="278"/>
                </a:moveTo>
                <a:cubicBezTo>
                  <a:pt x="906" y="278"/>
                  <a:pt x="907" y="278"/>
                  <a:pt x="909" y="281"/>
                </a:cubicBezTo>
                <a:cubicBezTo>
                  <a:pt x="909" y="281"/>
                  <a:pt x="906" y="279"/>
                  <a:pt x="905" y="278"/>
                </a:cubicBezTo>
                <a:close/>
                <a:moveTo>
                  <a:pt x="913" y="285"/>
                </a:moveTo>
                <a:cubicBezTo>
                  <a:pt x="914" y="287"/>
                  <a:pt x="915" y="289"/>
                  <a:pt x="916" y="291"/>
                </a:cubicBezTo>
                <a:cubicBezTo>
                  <a:pt x="915" y="290"/>
                  <a:pt x="911" y="285"/>
                  <a:pt x="911" y="284"/>
                </a:cubicBezTo>
                <a:cubicBezTo>
                  <a:pt x="911" y="283"/>
                  <a:pt x="913" y="287"/>
                  <a:pt x="913" y="285"/>
                </a:cubicBezTo>
                <a:close/>
                <a:moveTo>
                  <a:pt x="915" y="291"/>
                </a:moveTo>
                <a:cubicBezTo>
                  <a:pt x="914" y="289"/>
                  <a:pt x="912" y="288"/>
                  <a:pt x="912" y="287"/>
                </a:cubicBezTo>
                <a:cubicBezTo>
                  <a:pt x="913" y="288"/>
                  <a:pt x="913" y="289"/>
                  <a:pt x="915" y="290"/>
                </a:cubicBezTo>
                <a:cubicBezTo>
                  <a:pt x="916" y="291"/>
                  <a:pt x="917" y="293"/>
                  <a:pt x="918" y="294"/>
                </a:cubicBezTo>
                <a:cubicBezTo>
                  <a:pt x="917" y="294"/>
                  <a:pt x="916" y="293"/>
                  <a:pt x="915" y="291"/>
                </a:cubicBezTo>
                <a:close/>
                <a:moveTo>
                  <a:pt x="937" y="239"/>
                </a:moveTo>
                <a:cubicBezTo>
                  <a:pt x="942" y="246"/>
                  <a:pt x="945" y="249"/>
                  <a:pt x="950" y="254"/>
                </a:cubicBezTo>
                <a:cubicBezTo>
                  <a:pt x="947" y="251"/>
                  <a:pt x="944" y="249"/>
                  <a:pt x="942" y="246"/>
                </a:cubicBezTo>
                <a:cubicBezTo>
                  <a:pt x="939" y="244"/>
                  <a:pt x="937" y="241"/>
                  <a:pt x="934" y="238"/>
                </a:cubicBezTo>
                <a:cubicBezTo>
                  <a:pt x="934" y="238"/>
                  <a:pt x="937" y="241"/>
                  <a:pt x="937" y="239"/>
                </a:cubicBezTo>
                <a:close/>
                <a:moveTo>
                  <a:pt x="934" y="313"/>
                </a:moveTo>
                <a:cubicBezTo>
                  <a:pt x="935" y="313"/>
                  <a:pt x="936" y="316"/>
                  <a:pt x="937" y="317"/>
                </a:cubicBezTo>
                <a:cubicBezTo>
                  <a:pt x="938" y="317"/>
                  <a:pt x="935" y="314"/>
                  <a:pt x="935" y="313"/>
                </a:cubicBezTo>
                <a:cubicBezTo>
                  <a:pt x="937" y="315"/>
                  <a:pt x="937" y="317"/>
                  <a:pt x="939" y="320"/>
                </a:cubicBezTo>
                <a:cubicBezTo>
                  <a:pt x="938" y="318"/>
                  <a:pt x="936" y="316"/>
                  <a:pt x="934" y="313"/>
                </a:cubicBezTo>
                <a:close/>
                <a:moveTo>
                  <a:pt x="944" y="328"/>
                </a:moveTo>
                <a:cubicBezTo>
                  <a:pt x="945" y="329"/>
                  <a:pt x="947" y="331"/>
                  <a:pt x="948" y="333"/>
                </a:cubicBezTo>
                <a:cubicBezTo>
                  <a:pt x="947" y="333"/>
                  <a:pt x="945" y="330"/>
                  <a:pt x="944" y="328"/>
                </a:cubicBezTo>
                <a:close/>
                <a:moveTo>
                  <a:pt x="944" y="325"/>
                </a:moveTo>
                <a:cubicBezTo>
                  <a:pt x="945" y="326"/>
                  <a:pt x="949" y="333"/>
                  <a:pt x="951" y="336"/>
                </a:cubicBezTo>
                <a:cubicBezTo>
                  <a:pt x="948" y="332"/>
                  <a:pt x="946" y="329"/>
                  <a:pt x="944" y="325"/>
                </a:cubicBezTo>
                <a:close/>
                <a:moveTo>
                  <a:pt x="972" y="369"/>
                </a:moveTo>
                <a:cubicBezTo>
                  <a:pt x="971" y="368"/>
                  <a:pt x="973" y="370"/>
                  <a:pt x="974" y="371"/>
                </a:cubicBezTo>
                <a:cubicBezTo>
                  <a:pt x="974" y="371"/>
                  <a:pt x="974" y="371"/>
                  <a:pt x="974" y="371"/>
                </a:cubicBezTo>
                <a:cubicBezTo>
                  <a:pt x="973" y="370"/>
                  <a:pt x="972" y="370"/>
                  <a:pt x="972" y="369"/>
                </a:cubicBezTo>
                <a:close/>
                <a:moveTo>
                  <a:pt x="978" y="388"/>
                </a:moveTo>
                <a:cubicBezTo>
                  <a:pt x="978" y="387"/>
                  <a:pt x="978" y="385"/>
                  <a:pt x="977" y="383"/>
                </a:cubicBezTo>
                <a:cubicBezTo>
                  <a:pt x="977" y="383"/>
                  <a:pt x="977" y="383"/>
                  <a:pt x="977" y="383"/>
                </a:cubicBezTo>
                <a:cubicBezTo>
                  <a:pt x="978" y="385"/>
                  <a:pt x="979" y="386"/>
                  <a:pt x="980" y="388"/>
                </a:cubicBezTo>
                <a:cubicBezTo>
                  <a:pt x="980" y="388"/>
                  <a:pt x="980" y="388"/>
                  <a:pt x="980" y="388"/>
                </a:cubicBezTo>
                <a:cubicBezTo>
                  <a:pt x="979" y="386"/>
                  <a:pt x="979" y="387"/>
                  <a:pt x="978" y="388"/>
                </a:cubicBezTo>
                <a:close/>
                <a:moveTo>
                  <a:pt x="980" y="388"/>
                </a:moveTo>
                <a:cubicBezTo>
                  <a:pt x="980" y="388"/>
                  <a:pt x="980" y="388"/>
                  <a:pt x="980" y="388"/>
                </a:cubicBezTo>
                <a:cubicBezTo>
                  <a:pt x="980" y="388"/>
                  <a:pt x="980" y="388"/>
                  <a:pt x="980" y="388"/>
                </a:cubicBezTo>
                <a:close/>
                <a:moveTo>
                  <a:pt x="977" y="376"/>
                </a:moveTo>
                <a:cubicBezTo>
                  <a:pt x="977" y="376"/>
                  <a:pt x="977" y="376"/>
                  <a:pt x="976" y="375"/>
                </a:cubicBezTo>
                <a:cubicBezTo>
                  <a:pt x="977" y="377"/>
                  <a:pt x="978" y="378"/>
                  <a:pt x="978" y="379"/>
                </a:cubicBezTo>
                <a:cubicBezTo>
                  <a:pt x="978" y="378"/>
                  <a:pt x="977" y="377"/>
                  <a:pt x="977" y="376"/>
                </a:cubicBezTo>
                <a:close/>
                <a:moveTo>
                  <a:pt x="1002" y="330"/>
                </a:moveTo>
                <a:cubicBezTo>
                  <a:pt x="1004" y="330"/>
                  <a:pt x="1005" y="334"/>
                  <a:pt x="1006" y="336"/>
                </a:cubicBezTo>
                <a:cubicBezTo>
                  <a:pt x="1005" y="336"/>
                  <a:pt x="1003" y="332"/>
                  <a:pt x="1002" y="330"/>
                </a:cubicBezTo>
                <a:close/>
                <a:moveTo>
                  <a:pt x="1026" y="363"/>
                </a:moveTo>
                <a:cubicBezTo>
                  <a:pt x="1026" y="364"/>
                  <a:pt x="1027" y="368"/>
                  <a:pt x="1028" y="370"/>
                </a:cubicBezTo>
                <a:cubicBezTo>
                  <a:pt x="1026" y="366"/>
                  <a:pt x="1024" y="363"/>
                  <a:pt x="1023" y="359"/>
                </a:cubicBezTo>
                <a:cubicBezTo>
                  <a:pt x="1021" y="356"/>
                  <a:pt x="1019" y="353"/>
                  <a:pt x="1018" y="350"/>
                </a:cubicBezTo>
                <a:cubicBezTo>
                  <a:pt x="1017" y="349"/>
                  <a:pt x="1016" y="346"/>
                  <a:pt x="1016" y="346"/>
                </a:cubicBezTo>
                <a:cubicBezTo>
                  <a:pt x="1015" y="343"/>
                  <a:pt x="1011" y="338"/>
                  <a:pt x="1011" y="336"/>
                </a:cubicBezTo>
                <a:cubicBezTo>
                  <a:pt x="1010" y="334"/>
                  <a:pt x="1010" y="336"/>
                  <a:pt x="1009" y="334"/>
                </a:cubicBezTo>
                <a:cubicBezTo>
                  <a:pt x="1007" y="330"/>
                  <a:pt x="1004" y="325"/>
                  <a:pt x="1002" y="320"/>
                </a:cubicBezTo>
                <a:cubicBezTo>
                  <a:pt x="1001" y="320"/>
                  <a:pt x="1001" y="319"/>
                  <a:pt x="1000" y="319"/>
                </a:cubicBezTo>
                <a:cubicBezTo>
                  <a:pt x="1002" y="321"/>
                  <a:pt x="1003" y="322"/>
                  <a:pt x="1004" y="322"/>
                </a:cubicBezTo>
                <a:cubicBezTo>
                  <a:pt x="1002" y="318"/>
                  <a:pt x="998" y="310"/>
                  <a:pt x="995" y="309"/>
                </a:cubicBezTo>
                <a:cubicBezTo>
                  <a:pt x="996" y="311"/>
                  <a:pt x="996" y="312"/>
                  <a:pt x="998" y="314"/>
                </a:cubicBezTo>
                <a:cubicBezTo>
                  <a:pt x="996" y="312"/>
                  <a:pt x="994" y="310"/>
                  <a:pt x="994" y="307"/>
                </a:cubicBezTo>
                <a:cubicBezTo>
                  <a:pt x="992" y="305"/>
                  <a:pt x="989" y="302"/>
                  <a:pt x="986" y="298"/>
                </a:cubicBezTo>
                <a:cubicBezTo>
                  <a:pt x="984" y="294"/>
                  <a:pt x="981" y="290"/>
                  <a:pt x="980" y="288"/>
                </a:cubicBezTo>
                <a:cubicBezTo>
                  <a:pt x="978" y="286"/>
                  <a:pt x="974" y="281"/>
                  <a:pt x="970" y="276"/>
                </a:cubicBezTo>
                <a:cubicBezTo>
                  <a:pt x="965" y="270"/>
                  <a:pt x="961" y="264"/>
                  <a:pt x="959" y="261"/>
                </a:cubicBezTo>
                <a:cubicBezTo>
                  <a:pt x="956" y="257"/>
                  <a:pt x="955" y="256"/>
                  <a:pt x="954" y="255"/>
                </a:cubicBezTo>
                <a:cubicBezTo>
                  <a:pt x="952" y="254"/>
                  <a:pt x="951" y="252"/>
                  <a:pt x="948" y="249"/>
                </a:cubicBezTo>
                <a:cubicBezTo>
                  <a:pt x="950" y="251"/>
                  <a:pt x="952" y="255"/>
                  <a:pt x="953" y="256"/>
                </a:cubicBezTo>
                <a:cubicBezTo>
                  <a:pt x="953" y="256"/>
                  <a:pt x="949" y="252"/>
                  <a:pt x="944" y="246"/>
                </a:cubicBezTo>
                <a:cubicBezTo>
                  <a:pt x="944" y="246"/>
                  <a:pt x="945" y="247"/>
                  <a:pt x="946" y="248"/>
                </a:cubicBezTo>
                <a:cubicBezTo>
                  <a:pt x="944" y="245"/>
                  <a:pt x="941" y="243"/>
                  <a:pt x="939" y="240"/>
                </a:cubicBezTo>
                <a:cubicBezTo>
                  <a:pt x="936" y="237"/>
                  <a:pt x="933" y="234"/>
                  <a:pt x="930" y="231"/>
                </a:cubicBezTo>
                <a:cubicBezTo>
                  <a:pt x="927" y="228"/>
                  <a:pt x="923" y="225"/>
                  <a:pt x="921" y="222"/>
                </a:cubicBezTo>
                <a:cubicBezTo>
                  <a:pt x="918" y="219"/>
                  <a:pt x="915" y="216"/>
                  <a:pt x="913" y="214"/>
                </a:cubicBezTo>
                <a:cubicBezTo>
                  <a:pt x="917" y="217"/>
                  <a:pt x="920" y="219"/>
                  <a:pt x="922" y="221"/>
                </a:cubicBezTo>
                <a:cubicBezTo>
                  <a:pt x="920" y="219"/>
                  <a:pt x="911" y="210"/>
                  <a:pt x="909" y="210"/>
                </a:cubicBezTo>
                <a:cubicBezTo>
                  <a:pt x="907" y="208"/>
                  <a:pt x="906" y="207"/>
                  <a:pt x="906" y="206"/>
                </a:cubicBezTo>
                <a:cubicBezTo>
                  <a:pt x="906" y="205"/>
                  <a:pt x="907" y="205"/>
                  <a:pt x="910" y="208"/>
                </a:cubicBezTo>
                <a:cubicBezTo>
                  <a:pt x="910" y="208"/>
                  <a:pt x="906" y="205"/>
                  <a:pt x="908" y="205"/>
                </a:cubicBezTo>
                <a:cubicBezTo>
                  <a:pt x="913" y="210"/>
                  <a:pt x="916" y="213"/>
                  <a:pt x="921" y="218"/>
                </a:cubicBezTo>
                <a:cubicBezTo>
                  <a:pt x="920" y="216"/>
                  <a:pt x="916" y="213"/>
                  <a:pt x="911" y="208"/>
                </a:cubicBezTo>
                <a:cubicBezTo>
                  <a:pt x="924" y="218"/>
                  <a:pt x="931" y="225"/>
                  <a:pt x="943" y="239"/>
                </a:cubicBezTo>
                <a:cubicBezTo>
                  <a:pt x="944" y="238"/>
                  <a:pt x="943" y="237"/>
                  <a:pt x="942" y="235"/>
                </a:cubicBezTo>
                <a:cubicBezTo>
                  <a:pt x="941" y="234"/>
                  <a:pt x="939" y="232"/>
                  <a:pt x="939" y="232"/>
                </a:cubicBezTo>
                <a:cubicBezTo>
                  <a:pt x="940" y="233"/>
                  <a:pt x="941" y="234"/>
                  <a:pt x="942" y="235"/>
                </a:cubicBezTo>
                <a:cubicBezTo>
                  <a:pt x="943" y="236"/>
                  <a:pt x="944" y="237"/>
                  <a:pt x="945" y="238"/>
                </a:cubicBezTo>
                <a:cubicBezTo>
                  <a:pt x="947" y="240"/>
                  <a:pt x="948" y="241"/>
                  <a:pt x="950" y="243"/>
                </a:cubicBezTo>
                <a:cubicBezTo>
                  <a:pt x="953" y="246"/>
                  <a:pt x="956" y="249"/>
                  <a:pt x="958" y="252"/>
                </a:cubicBezTo>
                <a:cubicBezTo>
                  <a:pt x="958" y="253"/>
                  <a:pt x="958" y="253"/>
                  <a:pt x="958" y="253"/>
                </a:cubicBezTo>
                <a:cubicBezTo>
                  <a:pt x="958" y="253"/>
                  <a:pt x="957" y="252"/>
                  <a:pt x="955" y="250"/>
                </a:cubicBezTo>
                <a:cubicBezTo>
                  <a:pt x="956" y="252"/>
                  <a:pt x="960" y="255"/>
                  <a:pt x="959" y="253"/>
                </a:cubicBezTo>
                <a:cubicBezTo>
                  <a:pt x="962" y="256"/>
                  <a:pt x="963" y="257"/>
                  <a:pt x="966" y="261"/>
                </a:cubicBezTo>
                <a:cubicBezTo>
                  <a:pt x="965" y="261"/>
                  <a:pt x="964" y="259"/>
                  <a:pt x="962" y="257"/>
                </a:cubicBezTo>
                <a:cubicBezTo>
                  <a:pt x="963" y="260"/>
                  <a:pt x="969" y="265"/>
                  <a:pt x="973" y="269"/>
                </a:cubicBezTo>
                <a:cubicBezTo>
                  <a:pt x="976" y="272"/>
                  <a:pt x="973" y="271"/>
                  <a:pt x="974" y="273"/>
                </a:cubicBezTo>
                <a:cubicBezTo>
                  <a:pt x="976" y="274"/>
                  <a:pt x="980" y="280"/>
                  <a:pt x="984" y="286"/>
                </a:cubicBezTo>
                <a:cubicBezTo>
                  <a:pt x="986" y="289"/>
                  <a:pt x="989" y="292"/>
                  <a:pt x="990" y="294"/>
                </a:cubicBezTo>
                <a:cubicBezTo>
                  <a:pt x="992" y="297"/>
                  <a:pt x="993" y="299"/>
                  <a:pt x="994" y="300"/>
                </a:cubicBezTo>
                <a:cubicBezTo>
                  <a:pt x="995" y="303"/>
                  <a:pt x="996" y="303"/>
                  <a:pt x="996" y="302"/>
                </a:cubicBezTo>
                <a:cubicBezTo>
                  <a:pt x="998" y="305"/>
                  <a:pt x="999" y="307"/>
                  <a:pt x="999" y="308"/>
                </a:cubicBezTo>
                <a:cubicBezTo>
                  <a:pt x="1001" y="309"/>
                  <a:pt x="1002" y="311"/>
                  <a:pt x="1004" y="314"/>
                </a:cubicBezTo>
                <a:cubicBezTo>
                  <a:pt x="1005" y="317"/>
                  <a:pt x="1006" y="320"/>
                  <a:pt x="1007" y="322"/>
                </a:cubicBezTo>
                <a:cubicBezTo>
                  <a:pt x="1009" y="326"/>
                  <a:pt x="1007" y="320"/>
                  <a:pt x="1009" y="323"/>
                </a:cubicBezTo>
                <a:cubicBezTo>
                  <a:pt x="1010" y="325"/>
                  <a:pt x="1009" y="324"/>
                  <a:pt x="1009" y="324"/>
                </a:cubicBezTo>
                <a:cubicBezTo>
                  <a:pt x="1011" y="328"/>
                  <a:pt x="1011" y="326"/>
                  <a:pt x="1014" y="331"/>
                </a:cubicBezTo>
                <a:cubicBezTo>
                  <a:pt x="1013" y="331"/>
                  <a:pt x="1012" y="331"/>
                  <a:pt x="1011" y="332"/>
                </a:cubicBezTo>
                <a:cubicBezTo>
                  <a:pt x="1013" y="334"/>
                  <a:pt x="1013" y="332"/>
                  <a:pt x="1013" y="332"/>
                </a:cubicBezTo>
                <a:cubicBezTo>
                  <a:pt x="1016" y="336"/>
                  <a:pt x="1015" y="336"/>
                  <a:pt x="1016" y="339"/>
                </a:cubicBezTo>
                <a:cubicBezTo>
                  <a:pt x="1016" y="338"/>
                  <a:pt x="1018" y="339"/>
                  <a:pt x="1019" y="340"/>
                </a:cubicBezTo>
                <a:cubicBezTo>
                  <a:pt x="1019" y="340"/>
                  <a:pt x="1019" y="340"/>
                  <a:pt x="1019" y="340"/>
                </a:cubicBezTo>
                <a:cubicBezTo>
                  <a:pt x="1019" y="340"/>
                  <a:pt x="1019" y="340"/>
                  <a:pt x="1019" y="340"/>
                </a:cubicBezTo>
                <a:cubicBezTo>
                  <a:pt x="1020" y="342"/>
                  <a:pt x="1021" y="345"/>
                  <a:pt x="1021" y="347"/>
                </a:cubicBezTo>
                <a:cubicBezTo>
                  <a:pt x="1019" y="343"/>
                  <a:pt x="1019" y="342"/>
                  <a:pt x="1019" y="340"/>
                </a:cubicBezTo>
                <a:cubicBezTo>
                  <a:pt x="1019" y="340"/>
                  <a:pt x="1019" y="340"/>
                  <a:pt x="1019" y="340"/>
                </a:cubicBezTo>
                <a:cubicBezTo>
                  <a:pt x="1018" y="341"/>
                  <a:pt x="1019" y="343"/>
                  <a:pt x="1018" y="341"/>
                </a:cubicBezTo>
                <a:cubicBezTo>
                  <a:pt x="1021" y="346"/>
                  <a:pt x="1020" y="346"/>
                  <a:pt x="1022" y="351"/>
                </a:cubicBezTo>
                <a:cubicBezTo>
                  <a:pt x="1023" y="351"/>
                  <a:pt x="1025" y="354"/>
                  <a:pt x="1024" y="350"/>
                </a:cubicBezTo>
                <a:cubicBezTo>
                  <a:pt x="1025" y="352"/>
                  <a:pt x="1026" y="354"/>
                  <a:pt x="1027" y="355"/>
                </a:cubicBezTo>
                <a:cubicBezTo>
                  <a:pt x="1027" y="357"/>
                  <a:pt x="1028" y="359"/>
                  <a:pt x="1028" y="361"/>
                </a:cubicBezTo>
                <a:cubicBezTo>
                  <a:pt x="1028" y="361"/>
                  <a:pt x="1027" y="358"/>
                  <a:pt x="1025" y="355"/>
                </a:cubicBezTo>
                <a:cubicBezTo>
                  <a:pt x="1024" y="353"/>
                  <a:pt x="1025" y="357"/>
                  <a:pt x="1025" y="358"/>
                </a:cubicBezTo>
                <a:cubicBezTo>
                  <a:pt x="1026" y="360"/>
                  <a:pt x="1025" y="356"/>
                  <a:pt x="1026" y="358"/>
                </a:cubicBezTo>
                <a:cubicBezTo>
                  <a:pt x="1027" y="361"/>
                  <a:pt x="1028" y="362"/>
                  <a:pt x="1029" y="366"/>
                </a:cubicBezTo>
                <a:cubicBezTo>
                  <a:pt x="1029" y="367"/>
                  <a:pt x="1029" y="366"/>
                  <a:pt x="1028" y="366"/>
                </a:cubicBezTo>
                <a:cubicBezTo>
                  <a:pt x="1032" y="372"/>
                  <a:pt x="1032" y="368"/>
                  <a:pt x="1035" y="375"/>
                </a:cubicBezTo>
                <a:cubicBezTo>
                  <a:pt x="1035" y="375"/>
                  <a:pt x="1035" y="374"/>
                  <a:pt x="1034" y="372"/>
                </a:cubicBezTo>
                <a:cubicBezTo>
                  <a:pt x="1038" y="377"/>
                  <a:pt x="1040" y="384"/>
                  <a:pt x="1043" y="391"/>
                </a:cubicBezTo>
                <a:cubicBezTo>
                  <a:pt x="1044" y="395"/>
                  <a:pt x="1045" y="398"/>
                  <a:pt x="1046" y="401"/>
                </a:cubicBezTo>
                <a:cubicBezTo>
                  <a:pt x="1047" y="405"/>
                  <a:pt x="1048" y="407"/>
                  <a:pt x="1049" y="410"/>
                </a:cubicBezTo>
                <a:cubicBezTo>
                  <a:pt x="1050" y="411"/>
                  <a:pt x="1050" y="412"/>
                  <a:pt x="1050" y="412"/>
                </a:cubicBezTo>
                <a:cubicBezTo>
                  <a:pt x="1049" y="411"/>
                  <a:pt x="1048" y="408"/>
                  <a:pt x="1047" y="407"/>
                </a:cubicBezTo>
                <a:cubicBezTo>
                  <a:pt x="1047" y="405"/>
                  <a:pt x="1046" y="403"/>
                  <a:pt x="1045" y="400"/>
                </a:cubicBezTo>
                <a:cubicBezTo>
                  <a:pt x="1044" y="397"/>
                  <a:pt x="1043" y="393"/>
                  <a:pt x="1041" y="390"/>
                </a:cubicBezTo>
                <a:cubicBezTo>
                  <a:pt x="1043" y="395"/>
                  <a:pt x="1044" y="399"/>
                  <a:pt x="1045" y="402"/>
                </a:cubicBezTo>
                <a:cubicBezTo>
                  <a:pt x="1045" y="404"/>
                  <a:pt x="1046" y="405"/>
                  <a:pt x="1046" y="407"/>
                </a:cubicBezTo>
                <a:cubicBezTo>
                  <a:pt x="1046" y="408"/>
                  <a:pt x="1047" y="411"/>
                  <a:pt x="1048" y="413"/>
                </a:cubicBezTo>
                <a:cubicBezTo>
                  <a:pt x="1047" y="413"/>
                  <a:pt x="1047" y="414"/>
                  <a:pt x="1047" y="415"/>
                </a:cubicBezTo>
                <a:cubicBezTo>
                  <a:pt x="1048" y="417"/>
                  <a:pt x="1048" y="416"/>
                  <a:pt x="1048" y="415"/>
                </a:cubicBezTo>
                <a:cubicBezTo>
                  <a:pt x="1048" y="416"/>
                  <a:pt x="1049" y="416"/>
                  <a:pt x="1049" y="417"/>
                </a:cubicBezTo>
                <a:cubicBezTo>
                  <a:pt x="1049" y="417"/>
                  <a:pt x="1049" y="417"/>
                  <a:pt x="1049" y="417"/>
                </a:cubicBezTo>
                <a:cubicBezTo>
                  <a:pt x="1050" y="417"/>
                  <a:pt x="1050" y="418"/>
                  <a:pt x="1050" y="419"/>
                </a:cubicBezTo>
                <a:cubicBezTo>
                  <a:pt x="1050" y="422"/>
                  <a:pt x="1049" y="421"/>
                  <a:pt x="1048" y="419"/>
                </a:cubicBezTo>
                <a:cubicBezTo>
                  <a:pt x="1046" y="416"/>
                  <a:pt x="1045" y="412"/>
                  <a:pt x="1044" y="410"/>
                </a:cubicBezTo>
                <a:cubicBezTo>
                  <a:pt x="1044" y="409"/>
                  <a:pt x="1044" y="409"/>
                  <a:pt x="1044" y="409"/>
                </a:cubicBezTo>
                <a:cubicBezTo>
                  <a:pt x="1043" y="408"/>
                  <a:pt x="1043" y="407"/>
                  <a:pt x="1043" y="406"/>
                </a:cubicBezTo>
                <a:cubicBezTo>
                  <a:pt x="1043" y="403"/>
                  <a:pt x="1043" y="401"/>
                  <a:pt x="1043" y="399"/>
                </a:cubicBezTo>
                <a:cubicBezTo>
                  <a:pt x="1042" y="396"/>
                  <a:pt x="1041" y="392"/>
                  <a:pt x="1039" y="389"/>
                </a:cubicBezTo>
                <a:cubicBezTo>
                  <a:pt x="1038" y="385"/>
                  <a:pt x="1036" y="380"/>
                  <a:pt x="1036" y="377"/>
                </a:cubicBezTo>
                <a:cubicBezTo>
                  <a:pt x="1032" y="371"/>
                  <a:pt x="1030" y="372"/>
                  <a:pt x="1026" y="363"/>
                </a:cubicBezTo>
                <a:close/>
                <a:moveTo>
                  <a:pt x="1032" y="375"/>
                </a:moveTo>
                <a:cubicBezTo>
                  <a:pt x="1033" y="377"/>
                  <a:pt x="1033" y="375"/>
                  <a:pt x="1033" y="375"/>
                </a:cubicBezTo>
                <a:cubicBezTo>
                  <a:pt x="1035" y="378"/>
                  <a:pt x="1034" y="377"/>
                  <a:pt x="1034" y="378"/>
                </a:cubicBezTo>
                <a:cubicBezTo>
                  <a:pt x="1035" y="380"/>
                  <a:pt x="1036" y="381"/>
                  <a:pt x="1037" y="382"/>
                </a:cubicBezTo>
                <a:cubicBezTo>
                  <a:pt x="1037" y="384"/>
                  <a:pt x="1037" y="385"/>
                  <a:pt x="1037" y="387"/>
                </a:cubicBezTo>
                <a:cubicBezTo>
                  <a:pt x="1037" y="387"/>
                  <a:pt x="1038" y="387"/>
                  <a:pt x="1038" y="387"/>
                </a:cubicBezTo>
                <a:cubicBezTo>
                  <a:pt x="1038" y="388"/>
                  <a:pt x="1038" y="389"/>
                  <a:pt x="1038" y="391"/>
                </a:cubicBezTo>
                <a:cubicBezTo>
                  <a:pt x="1038" y="391"/>
                  <a:pt x="1038" y="390"/>
                  <a:pt x="1037" y="390"/>
                </a:cubicBezTo>
                <a:cubicBezTo>
                  <a:pt x="1036" y="387"/>
                  <a:pt x="1035" y="383"/>
                  <a:pt x="1033" y="380"/>
                </a:cubicBezTo>
                <a:cubicBezTo>
                  <a:pt x="1034" y="378"/>
                  <a:pt x="1035" y="381"/>
                  <a:pt x="1032" y="375"/>
                </a:cubicBezTo>
                <a:close/>
                <a:moveTo>
                  <a:pt x="1031" y="378"/>
                </a:moveTo>
                <a:cubicBezTo>
                  <a:pt x="1032" y="378"/>
                  <a:pt x="1032" y="378"/>
                  <a:pt x="1032" y="378"/>
                </a:cubicBezTo>
                <a:cubicBezTo>
                  <a:pt x="1033" y="379"/>
                  <a:pt x="1033" y="381"/>
                  <a:pt x="1034" y="382"/>
                </a:cubicBezTo>
                <a:cubicBezTo>
                  <a:pt x="1033" y="383"/>
                  <a:pt x="1033" y="381"/>
                  <a:pt x="1031" y="378"/>
                </a:cubicBezTo>
                <a:close/>
                <a:moveTo>
                  <a:pt x="1066" y="493"/>
                </a:moveTo>
                <a:cubicBezTo>
                  <a:pt x="1065" y="486"/>
                  <a:pt x="1063" y="481"/>
                  <a:pt x="1062" y="474"/>
                </a:cubicBezTo>
                <a:cubicBezTo>
                  <a:pt x="1063" y="473"/>
                  <a:pt x="1064" y="480"/>
                  <a:pt x="1064" y="480"/>
                </a:cubicBezTo>
                <a:cubicBezTo>
                  <a:pt x="1064" y="480"/>
                  <a:pt x="1064" y="477"/>
                  <a:pt x="1063" y="475"/>
                </a:cubicBezTo>
                <a:cubicBezTo>
                  <a:pt x="1063" y="473"/>
                  <a:pt x="1062" y="472"/>
                  <a:pt x="1062" y="470"/>
                </a:cubicBezTo>
                <a:cubicBezTo>
                  <a:pt x="1061" y="469"/>
                  <a:pt x="1061" y="467"/>
                  <a:pt x="1060" y="465"/>
                </a:cubicBezTo>
                <a:cubicBezTo>
                  <a:pt x="1060" y="465"/>
                  <a:pt x="1060" y="464"/>
                  <a:pt x="1060" y="464"/>
                </a:cubicBezTo>
                <a:cubicBezTo>
                  <a:pt x="1060" y="465"/>
                  <a:pt x="1061" y="465"/>
                  <a:pt x="1061" y="465"/>
                </a:cubicBezTo>
                <a:cubicBezTo>
                  <a:pt x="1061" y="460"/>
                  <a:pt x="1058" y="453"/>
                  <a:pt x="1057" y="447"/>
                </a:cubicBezTo>
                <a:cubicBezTo>
                  <a:pt x="1055" y="442"/>
                  <a:pt x="1054" y="437"/>
                  <a:pt x="1055" y="436"/>
                </a:cubicBezTo>
                <a:cubicBezTo>
                  <a:pt x="1055" y="436"/>
                  <a:pt x="1055" y="436"/>
                  <a:pt x="1055" y="436"/>
                </a:cubicBezTo>
                <a:cubicBezTo>
                  <a:pt x="1055" y="436"/>
                  <a:pt x="1055" y="436"/>
                  <a:pt x="1055" y="436"/>
                </a:cubicBezTo>
                <a:cubicBezTo>
                  <a:pt x="1055" y="436"/>
                  <a:pt x="1055" y="436"/>
                  <a:pt x="1055" y="436"/>
                </a:cubicBezTo>
                <a:cubicBezTo>
                  <a:pt x="1055" y="436"/>
                  <a:pt x="1055" y="436"/>
                  <a:pt x="1056" y="436"/>
                </a:cubicBezTo>
                <a:cubicBezTo>
                  <a:pt x="1056" y="437"/>
                  <a:pt x="1056" y="437"/>
                  <a:pt x="1056" y="437"/>
                </a:cubicBezTo>
                <a:cubicBezTo>
                  <a:pt x="1056" y="437"/>
                  <a:pt x="1056" y="437"/>
                  <a:pt x="1056" y="437"/>
                </a:cubicBezTo>
                <a:cubicBezTo>
                  <a:pt x="1057" y="441"/>
                  <a:pt x="1058" y="444"/>
                  <a:pt x="1059" y="447"/>
                </a:cubicBezTo>
                <a:cubicBezTo>
                  <a:pt x="1059" y="450"/>
                  <a:pt x="1060" y="453"/>
                  <a:pt x="1061" y="455"/>
                </a:cubicBezTo>
                <a:cubicBezTo>
                  <a:pt x="1062" y="461"/>
                  <a:pt x="1063" y="466"/>
                  <a:pt x="1064" y="472"/>
                </a:cubicBezTo>
                <a:cubicBezTo>
                  <a:pt x="1065" y="479"/>
                  <a:pt x="1067" y="487"/>
                  <a:pt x="1068" y="495"/>
                </a:cubicBezTo>
                <a:cubicBezTo>
                  <a:pt x="1067" y="495"/>
                  <a:pt x="1067" y="495"/>
                  <a:pt x="1067" y="495"/>
                </a:cubicBezTo>
                <a:cubicBezTo>
                  <a:pt x="1068" y="500"/>
                  <a:pt x="1069" y="505"/>
                  <a:pt x="1070" y="510"/>
                </a:cubicBezTo>
                <a:cubicBezTo>
                  <a:pt x="1070" y="513"/>
                  <a:pt x="1070" y="515"/>
                  <a:pt x="1071" y="518"/>
                </a:cubicBezTo>
                <a:cubicBezTo>
                  <a:pt x="1071" y="521"/>
                  <a:pt x="1071" y="523"/>
                  <a:pt x="1071" y="526"/>
                </a:cubicBezTo>
                <a:cubicBezTo>
                  <a:pt x="1069" y="518"/>
                  <a:pt x="1068" y="505"/>
                  <a:pt x="1066" y="493"/>
                </a:cubicBezTo>
                <a:close/>
                <a:moveTo>
                  <a:pt x="1071" y="598"/>
                </a:moveTo>
                <a:cubicBezTo>
                  <a:pt x="1072" y="598"/>
                  <a:pt x="1072" y="603"/>
                  <a:pt x="1071" y="605"/>
                </a:cubicBezTo>
                <a:cubicBezTo>
                  <a:pt x="1070" y="605"/>
                  <a:pt x="1071" y="600"/>
                  <a:pt x="1071" y="598"/>
                </a:cubicBezTo>
                <a:close/>
                <a:moveTo>
                  <a:pt x="1072" y="544"/>
                </a:moveTo>
                <a:cubicBezTo>
                  <a:pt x="1072" y="541"/>
                  <a:pt x="1071" y="538"/>
                  <a:pt x="1071" y="535"/>
                </a:cubicBezTo>
                <a:cubicBezTo>
                  <a:pt x="1071" y="532"/>
                  <a:pt x="1071" y="529"/>
                  <a:pt x="1070" y="526"/>
                </a:cubicBezTo>
                <a:cubicBezTo>
                  <a:pt x="1071" y="530"/>
                  <a:pt x="1072" y="536"/>
                  <a:pt x="1073" y="542"/>
                </a:cubicBezTo>
                <a:cubicBezTo>
                  <a:pt x="1073" y="549"/>
                  <a:pt x="1073" y="555"/>
                  <a:pt x="1073" y="560"/>
                </a:cubicBezTo>
                <a:cubicBezTo>
                  <a:pt x="1072" y="556"/>
                  <a:pt x="1072" y="550"/>
                  <a:pt x="1072" y="544"/>
                </a:cubicBezTo>
                <a:close/>
                <a:moveTo>
                  <a:pt x="1064" y="795"/>
                </a:moveTo>
                <a:cubicBezTo>
                  <a:pt x="1067" y="790"/>
                  <a:pt x="1069" y="790"/>
                  <a:pt x="1069" y="793"/>
                </a:cubicBezTo>
                <a:cubicBezTo>
                  <a:pt x="1067" y="796"/>
                  <a:pt x="1064" y="799"/>
                  <a:pt x="1064" y="795"/>
                </a:cubicBezTo>
                <a:close/>
                <a:moveTo>
                  <a:pt x="1073" y="770"/>
                </a:moveTo>
                <a:cubicBezTo>
                  <a:pt x="1073" y="769"/>
                  <a:pt x="1074" y="764"/>
                  <a:pt x="1076" y="761"/>
                </a:cubicBezTo>
                <a:cubicBezTo>
                  <a:pt x="1076" y="761"/>
                  <a:pt x="1076" y="761"/>
                  <a:pt x="1076" y="761"/>
                </a:cubicBezTo>
                <a:cubicBezTo>
                  <a:pt x="1076" y="762"/>
                  <a:pt x="1076" y="762"/>
                  <a:pt x="1076" y="763"/>
                </a:cubicBezTo>
                <a:cubicBezTo>
                  <a:pt x="1075" y="765"/>
                  <a:pt x="1074" y="768"/>
                  <a:pt x="1073" y="770"/>
                </a:cubicBezTo>
                <a:close/>
                <a:moveTo>
                  <a:pt x="1109" y="490"/>
                </a:moveTo>
                <a:cubicBezTo>
                  <a:pt x="1108" y="487"/>
                  <a:pt x="1107" y="482"/>
                  <a:pt x="1106" y="475"/>
                </a:cubicBezTo>
                <a:cubicBezTo>
                  <a:pt x="1107" y="478"/>
                  <a:pt x="1109" y="485"/>
                  <a:pt x="1109" y="490"/>
                </a:cubicBezTo>
                <a:close/>
              </a:path>
            </a:pathLst>
          </a:custGeom>
          <a:gradFill>
            <a:gsLst>
              <a:gs pos="18000">
                <a:srgbClr val="522D13">
                  <a:alpha val="0"/>
                </a:srgbClr>
              </a:gs>
              <a:gs pos="91000">
                <a:srgbClr val="522D13"/>
              </a:gs>
            </a:gsLst>
            <a:lin ang="19800000" scaled="0"/>
          </a:gradFill>
          <a:ln>
            <a:noFill/>
          </a:ln>
          <a:effectLst/>
        </p:spPr>
        <p:txBody>
          <a:bodyPr vert="horz" wrap="square" lIns="86868" tIns="43434" rIns="86868" bIns="43434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endParaRPr kumimoji="0" lang="zh-CN" altLang="en-US" sz="228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思源黑体 CN Normal" panose="020B0400000000000000" charset="-122"/>
              <a:ea typeface="思源黑体 CN Regular" panose="020B0500000000000000" charset="-122"/>
              <a:cs typeface="+mn-ea"/>
            </a:endParaRPr>
          </a:p>
        </p:txBody>
      </p:sp>
      <p:sp>
        <p:nvSpPr>
          <p:cNvPr id="31" name="146"/>
          <p:cNvSpPr txBox="1"/>
          <p:nvPr>
            <p:custDataLst>
              <p:tags r:id="rId3"/>
            </p:custDataLst>
          </p:nvPr>
        </p:nvSpPr>
        <p:spPr>
          <a:xfrm>
            <a:off x="621665" y="1727835"/>
            <a:ext cx="24364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4000">
                <a:gradFill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系统设计</a:t>
            </a:r>
            <a:endParaRPr lang="zh-CN" altLang="en-US" sz="4000">
              <a:gradFill>
                <a:gsLst>
                  <a:gs pos="42000">
                    <a:srgbClr val="522D13"/>
                  </a:gs>
                  <a:gs pos="75000">
                    <a:srgbClr val="522D13">
                      <a:lumMod val="89000"/>
                      <a:lumOff val="11000"/>
                    </a:srgbClr>
                  </a:gs>
                  <a:gs pos="100000">
                    <a:srgbClr val="522D13"/>
                  </a:gs>
                  <a:gs pos="2000">
                    <a:srgbClr val="522D13">
                      <a:lumMod val="40000"/>
                      <a:lumOff val="60000"/>
                    </a:srgbClr>
                  </a:gs>
                </a:gsLst>
                <a:path path="circle">
                  <a:fillToRect r="100000" b="100000"/>
                </a:path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43" name="147"/>
          <p:cNvSpPr txBox="1"/>
          <p:nvPr>
            <p:custDataLst>
              <p:tags r:id="rId4"/>
            </p:custDataLst>
          </p:nvPr>
        </p:nvSpPr>
        <p:spPr>
          <a:xfrm>
            <a:off x="4693920" y="1727835"/>
            <a:ext cx="24206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buClrTx/>
              <a:buSzTx/>
              <a:buFontTx/>
            </a:pPr>
            <a:r>
              <a:rPr lang="zh-CN" altLang="en-US" sz="4000">
                <a:gradFill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演示镇魂行楷" panose="00000500000000000000" pitchFamily="2" charset="-122"/>
                <a:ea typeface="演示镇魂行楷" panose="00000500000000000000" pitchFamily="2" charset="-122"/>
                <a:sym typeface="+mn-ea"/>
              </a:rPr>
              <a:t>自主成长</a:t>
            </a:r>
            <a:endParaRPr lang="zh-CN" altLang="en-US" sz="4000">
              <a:gradFill>
                <a:gsLst>
                  <a:gs pos="42000">
                    <a:srgbClr val="522D13"/>
                  </a:gs>
                  <a:gs pos="75000">
                    <a:srgbClr val="522D13">
                      <a:lumMod val="89000"/>
                      <a:lumOff val="11000"/>
                    </a:srgbClr>
                  </a:gs>
                  <a:gs pos="100000">
                    <a:srgbClr val="522D13"/>
                  </a:gs>
                  <a:gs pos="2000">
                    <a:srgbClr val="522D13">
                      <a:lumMod val="40000"/>
                      <a:lumOff val="60000"/>
                    </a:srgbClr>
                  </a:gs>
                </a:gsLst>
                <a:path path="circle">
                  <a:fillToRect r="100000" b="100000"/>
                </a:path>
              </a:gradFill>
              <a:latin typeface="演示镇魂行楷" panose="00000500000000000000" pitchFamily="2" charset="-122"/>
              <a:ea typeface="演示镇魂行楷" panose="00000500000000000000" pitchFamily="2" charset="-122"/>
              <a:sym typeface="+mn-ea"/>
            </a:endParaRPr>
          </a:p>
        </p:txBody>
      </p:sp>
      <p:sp>
        <p:nvSpPr>
          <p:cNvPr id="45" name="148"/>
          <p:cNvSpPr txBox="1"/>
          <p:nvPr>
            <p:custDataLst>
              <p:tags r:id="rId5"/>
            </p:custDataLst>
          </p:nvPr>
        </p:nvSpPr>
        <p:spPr>
          <a:xfrm>
            <a:off x="8773795" y="1727835"/>
            <a:ext cx="2489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4000">
                <a:gradFill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建强阵地</a:t>
            </a:r>
            <a:endParaRPr lang="zh-CN" altLang="en-US" sz="4000">
              <a:gradFill>
                <a:gsLst>
                  <a:gs pos="42000">
                    <a:srgbClr val="522D13"/>
                  </a:gs>
                  <a:gs pos="75000">
                    <a:srgbClr val="522D13">
                      <a:lumMod val="89000"/>
                      <a:lumOff val="11000"/>
                    </a:srgbClr>
                  </a:gs>
                  <a:gs pos="100000">
                    <a:srgbClr val="522D13"/>
                  </a:gs>
                  <a:gs pos="2000">
                    <a:srgbClr val="522D13">
                      <a:lumMod val="40000"/>
                      <a:lumOff val="60000"/>
                    </a:srgbClr>
                  </a:gs>
                </a:gsLst>
                <a:path path="circle">
                  <a:fillToRect r="100000" b="100000"/>
                </a:path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46" name="149"/>
          <p:cNvSpPr>
            <a:spLocks noEditPoints="1"/>
          </p:cNvSpPr>
          <p:nvPr>
            <p:custDataLst>
              <p:tags r:id="rId6"/>
            </p:custDataLst>
          </p:nvPr>
        </p:nvSpPr>
        <p:spPr bwMode="auto">
          <a:xfrm rot="3267946">
            <a:off x="10620372" y="1597341"/>
            <a:ext cx="946592" cy="913579"/>
          </a:xfrm>
          <a:custGeom>
            <a:avLst/>
            <a:gdLst>
              <a:gd name="T0" fmla="*/ 1093 w 1116"/>
              <a:gd name="T1" fmla="*/ 406 h 1077"/>
              <a:gd name="T2" fmla="*/ 1076 w 1116"/>
              <a:gd name="T3" fmla="*/ 337 h 1077"/>
              <a:gd name="T4" fmla="*/ 993 w 1116"/>
              <a:gd name="T5" fmla="*/ 217 h 1077"/>
              <a:gd name="T6" fmla="*/ 826 w 1116"/>
              <a:gd name="T7" fmla="*/ 73 h 1077"/>
              <a:gd name="T8" fmla="*/ 817 w 1116"/>
              <a:gd name="T9" fmla="*/ 53 h 1077"/>
              <a:gd name="T10" fmla="*/ 743 w 1116"/>
              <a:gd name="T11" fmla="*/ 44 h 1077"/>
              <a:gd name="T12" fmla="*/ 601 w 1116"/>
              <a:gd name="T13" fmla="*/ 16 h 1077"/>
              <a:gd name="T14" fmla="*/ 479 w 1116"/>
              <a:gd name="T15" fmla="*/ 13 h 1077"/>
              <a:gd name="T16" fmla="*/ 312 w 1116"/>
              <a:gd name="T17" fmla="*/ 73 h 1077"/>
              <a:gd name="T18" fmla="*/ 155 w 1116"/>
              <a:gd name="T19" fmla="*/ 188 h 1077"/>
              <a:gd name="T20" fmla="*/ 5 w 1116"/>
              <a:gd name="T21" fmla="*/ 516 h 1077"/>
              <a:gd name="T22" fmla="*/ 122 w 1116"/>
              <a:gd name="T23" fmla="*/ 928 h 1077"/>
              <a:gd name="T24" fmla="*/ 374 w 1116"/>
              <a:gd name="T25" fmla="*/ 1065 h 1077"/>
              <a:gd name="T26" fmla="*/ 447 w 1116"/>
              <a:gd name="T27" fmla="*/ 951 h 1077"/>
              <a:gd name="T28" fmla="*/ 328 w 1116"/>
              <a:gd name="T29" fmla="*/ 857 h 1077"/>
              <a:gd name="T30" fmla="*/ 215 w 1116"/>
              <a:gd name="T31" fmla="*/ 674 h 1077"/>
              <a:gd name="T32" fmla="*/ 209 w 1116"/>
              <a:gd name="T33" fmla="*/ 453 h 1077"/>
              <a:gd name="T34" fmla="*/ 252 w 1116"/>
              <a:gd name="T35" fmla="*/ 334 h 1077"/>
              <a:gd name="T36" fmla="*/ 302 w 1116"/>
              <a:gd name="T37" fmla="*/ 253 h 1077"/>
              <a:gd name="T38" fmla="*/ 341 w 1116"/>
              <a:gd name="T39" fmla="*/ 221 h 1077"/>
              <a:gd name="T40" fmla="*/ 516 w 1116"/>
              <a:gd name="T41" fmla="*/ 153 h 1077"/>
              <a:gd name="T42" fmla="*/ 720 w 1116"/>
              <a:gd name="T43" fmla="*/ 169 h 1077"/>
              <a:gd name="T44" fmla="*/ 909 w 1116"/>
              <a:gd name="T45" fmla="*/ 296 h 1077"/>
              <a:gd name="T46" fmla="*/ 1013 w 1116"/>
              <a:gd name="T47" fmla="*/ 557 h 1077"/>
              <a:gd name="T48" fmla="*/ 934 w 1116"/>
              <a:gd name="T49" fmla="*/ 321 h 1077"/>
              <a:gd name="T50" fmla="*/ 841 w 1116"/>
              <a:gd name="T51" fmla="*/ 224 h 1077"/>
              <a:gd name="T52" fmla="*/ 965 w 1116"/>
              <a:gd name="T53" fmla="*/ 358 h 1077"/>
              <a:gd name="T54" fmla="*/ 1008 w 1116"/>
              <a:gd name="T55" fmla="*/ 457 h 1077"/>
              <a:gd name="T56" fmla="*/ 1027 w 1116"/>
              <a:gd name="T57" fmla="*/ 644 h 1077"/>
              <a:gd name="T58" fmla="*/ 987 w 1116"/>
              <a:gd name="T59" fmla="*/ 808 h 1077"/>
              <a:gd name="T60" fmla="*/ 1028 w 1116"/>
              <a:gd name="T61" fmla="*/ 407 h 1077"/>
              <a:gd name="T62" fmla="*/ 1031 w 1116"/>
              <a:gd name="T63" fmla="*/ 398 h 1077"/>
              <a:gd name="T64" fmla="*/ 998 w 1116"/>
              <a:gd name="T65" fmla="*/ 825 h 1077"/>
              <a:gd name="T66" fmla="*/ 1069 w 1116"/>
              <a:gd name="T67" fmla="*/ 638 h 1077"/>
              <a:gd name="T68" fmla="*/ 873 w 1116"/>
              <a:gd name="T69" fmla="*/ 977 h 1077"/>
              <a:gd name="T70" fmla="*/ 857 w 1116"/>
              <a:gd name="T71" fmla="*/ 1015 h 1077"/>
              <a:gd name="T72" fmla="*/ 1096 w 1116"/>
              <a:gd name="T73" fmla="*/ 701 h 1077"/>
              <a:gd name="T74" fmla="*/ 434 w 1116"/>
              <a:gd name="T75" fmla="*/ 963 h 1077"/>
              <a:gd name="T76" fmla="*/ 343 w 1116"/>
              <a:gd name="T77" fmla="*/ 1040 h 1077"/>
              <a:gd name="T78" fmla="*/ 275 w 1116"/>
              <a:gd name="T79" fmla="*/ 868 h 1077"/>
              <a:gd name="T80" fmla="*/ 981 w 1116"/>
              <a:gd name="T81" fmla="*/ 415 h 1077"/>
              <a:gd name="T82" fmla="*/ 1059 w 1116"/>
              <a:gd name="T83" fmla="*/ 462 h 1077"/>
              <a:gd name="T84" fmla="*/ 264 w 1116"/>
              <a:gd name="T85" fmla="*/ 304 h 1077"/>
              <a:gd name="T86" fmla="*/ 390 w 1116"/>
              <a:gd name="T87" fmla="*/ 47 h 1077"/>
              <a:gd name="T88" fmla="*/ 466 w 1116"/>
              <a:gd name="T89" fmla="*/ 34 h 1077"/>
              <a:gd name="T90" fmla="*/ 405 w 1116"/>
              <a:gd name="T91" fmla="*/ 173 h 1077"/>
              <a:gd name="T92" fmla="*/ 1048 w 1116"/>
              <a:gd name="T93" fmla="*/ 293 h 1077"/>
              <a:gd name="T94" fmla="*/ 1007 w 1116"/>
              <a:gd name="T95" fmla="*/ 235 h 1077"/>
              <a:gd name="T96" fmla="*/ 734 w 1116"/>
              <a:gd name="T97" fmla="*/ 46 h 1077"/>
              <a:gd name="T98" fmla="*/ 606 w 1116"/>
              <a:gd name="T99" fmla="*/ 23 h 1077"/>
              <a:gd name="T100" fmla="*/ 553 w 1116"/>
              <a:gd name="T101" fmla="*/ 21 h 1077"/>
              <a:gd name="T102" fmla="*/ 482 w 1116"/>
              <a:gd name="T103" fmla="*/ 18 h 1077"/>
              <a:gd name="T104" fmla="*/ 205 w 1116"/>
              <a:gd name="T105" fmla="*/ 147 h 1077"/>
              <a:gd name="T106" fmla="*/ 209 w 1116"/>
              <a:gd name="T107" fmla="*/ 441 h 1077"/>
              <a:gd name="T108" fmla="*/ 299 w 1116"/>
              <a:gd name="T109" fmla="*/ 257 h 1077"/>
              <a:gd name="T110" fmla="*/ 579 w 1116"/>
              <a:gd name="T111" fmla="*/ 146 h 1077"/>
              <a:gd name="T112" fmla="*/ 758 w 1116"/>
              <a:gd name="T113" fmla="*/ 182 h 1077"/>
              <a:gd name="T114" fmla="*/ 883 w 1116"/>
              <a:gd name="T115" fmla="*/ 254 h 1077"/>
              <a:gd name="T116" fmla="*/ 974 w 1116"/>
              <a:gd name="T117" fmla="*/ 371 h 1077"/>
              <a:gd name="T118" fmla="*/ 913 w 1116"/>
              <a:gd name="T119" fmla="*/ 214 h 1077"/>
              <a:gd name="T120" fmla="*/ 1024 w 1116"/>
              <a:gd name="T121" fmla="*/ 350 h 1077"/>
              <a:gd name="T122" fmla="*/ 1031 w 1116"/>
              <a:gd name="T123" fmla="*/ 378 h 1077"/>
              <a:gd name="T124" fmla="*/ 1076 w 1116"/>
              <a:gd name="T125" fmla="*/ 761 h 10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6" h="1077">
                <a:moveTo>
                  <a:pt x="1097" y="706"/>
                </a:moveTo>
                <a:cubicBezTo>
                  <a:pt x="1097" y="704"/>
                  <a:pt x="1098" y="701"/>
                  <a:pt x="1099" y="699"/>
                </a:cubicBezTo>
                <a:cubicBezTo>
                  <a:pt x="1100" y="694"/>
                  <a:pt x="1101" y="688"/>
                  <a:pt x="1101" y="684"/>
                </a:cubicBezTo>
                <a:cubicBezTo>
                  <a:pt x="1100" y="685"/>
                  <a:pt x="1100" y="687"/>
                  <a:pt x="1099" y="688"/>
                </a:cubicBezTo>
                <a:cubicBezTo>
                  <a:pt x="1100" y="685"/>
                  <a:pt x="1101" y="683"/>
                  <a:pt x="1101" y="680"/>
                </a:cubicBezTo>
                <a:cubicBezTo>
                  <a:pt x="1101" y="681"/>
                  <a:pt x="1102" y="682"/>
                  <a:pt x="1103" y="682"/>
                </a:cubicBezTo>
                <a:cubicBezTo>
                  <a:pt x="1103" y="678"/>
                  <a:pt x="1104" y="674"/>
                  <a:pt x="1105" y="670"/>
                </a:cubicBezTo>
                <a:cubicBezTo>
                  <a:pt x="1105" y="666"/>
                  <a:pt x="1106" y="661"/>
                  <a:pt x="1106" y="657"/>
                </a:cubicBezTo>
                <a:cubicBezTo>
                  <a:pt x="1106" y="658"/>
                  <a:pt x="1105" y="660"/>
                  <a:pt x="1105" y="661"/>
                </a:cubicBezTo>
                <a:cubicBezTo>
                  <a:pt x="1105" y="659"/>
                  <a:pt x="1106" y="657"/>
                  <a:pt x="1106" y="655"/>
                </a:cubicBezTo>
                <a:cubicBezTo>
                  <a:pt x="1107" y="653"/>
                  <a:pt x="1107" y="651"/>
                  <a:pt x="1107" y="649"/>
                </a:cubicBezTo>
                <a:cubicBezTo>
                  <a:pt x="1109" y="648"/>
                  <a:pt x="1110" y="640"/>
                  <a:pt x="1109" y="638"/>
                </a:cubicBezTo>
                <a:cubicBezTo>
                  <a:pt x="1109" y="638"/>
                  <a:pt x="1109" y="638"/>
                  <a:pt x="1109" y="638"/>
                </a:cubicBezTo>
                <a:cubicBezTo>
                  <a:pt x="1109" y="638"/>
                  <a:pt x="1109" y="638"/>
                  <a:pt x="1109" y="637"/>
                </a:cubicBezTo>
                <a:cubicBezTo>
                  <a:pt x="1110" y="631"/>
                  <a:pt x="1111" y="623"/>
                  <a:pt x="1111" y="615"/>
                </a:cubicBezTo>
                <a:cubicBezTo>
                  <a:pt x="1112" y="607"/>
                  <a:pt x="1112" y="600"/>
                  <a:pt x="1113" y="596"/>
                </a:cubicBezTo>
                <a:cubicBezTo>
                  <a:pt x="1112" y="597"/>
                  <a:pt x="1112" y="603"/>
                  <a:pt x="1112" y="600"/>
                </a:cubicBezTo>
                <a:cubicBezTo>
                  <a:pt x="1112" y="597"/>
                  <a:pt x="1113" y="594"/>
                  <a:pt x="1113" y="590"/>
                </a:cubicBezTo>
                <a:cubicBezTo>
                  <a:pt x="1113" y="587"/>
                  <a:pt x="1114" y="584"/>
                  <a:pt x="1114" y="581"/>
                </a:cubicBezTo>
                <a:cubicBezTo>
                  <a:pt x="1114" y="577"/>
                  <a:pt x="1114" y="574"/>
                  <a:pt x="1114" y="570"/>
                </a:cubicBezTo>
                <a:cubicBezTo>
                  <a:pt x="1114" y="568"/>
                  <a:pt x="1114" y="566"/>
                  <a:pt x="1114" y="564"/>
                </a:cubicBezTo>
                <a:cubicBezTo>
                  <a:pt x="1114" y="562"/>
                  <a:pt x="1114" y="560"/>
                  <a:pt x="1114" y="557"/>
                </a:cubicBezTo>
                <a:cubicBezTo>
                  <a:pt x="1115" y="556"/>
                  <a:pt x="1115" y="543"/>
                  <a:pt x="1113" y="543"/>
                </a:cubicBezTo>
                <a:cubicBezTo>
                  <a:pt x="1113" y="547"/>
                  <a:pt x="1114" y="549"/>
                  <a:pt x="1114" y="550"/>
                </a:cubicBezTo>
                <a:cubicBezTo>
                  <a:pt x="1114" y="551"/>
                  <a:pt x="1114" y="556"/>
                  <a:pt x="1113" y="555"/>
                </a:cubicBezTo>
                <a:cubicBezTo>
                  <a:pt x="1113" y="552"/>
                  <a:pt x="1113" y="545"/>
                  <a:pt x="1113" y="541"/>
                </a:cubicBezTo>
                <a:cubicBezTo>
                  <a:pt x="1113" y="536"/>
                  <a:pt x="1113" y="534"/>
                  <a:pt x="1114" y="539"/>
                </a:cubicBezTo>
                <a:cubicBezTo>
                  <a:pt x="1111" y="520"/>
                  <a:pt x="1113" y="514"/>
                  <a:pt x="1110" y="498"/>
                </a:cubicBezTo>
                <a:cubicBezTo>
                  <a:pt x="1110" y="497"/>
                  <a:pt x="1110" y="495"/>
                  <a:pt x="1110" y="492"/>
                </a:cubicBezTo>
                <a:cubicBezTo>
                  <a:pt x="1110" y="490"/>
                  <a:pt x="1110" y="486"/>
                  <a:pt x="1109" y="484"/>
                </a:cubicBezTo>
                <a:cubicBezTo>
                  <a:pt x="1108" y="478"/>
                  <a:pt x="1107" y="472"/>
                  <a:pt x="1108" y="473"/>
                </a:cubicBezTo>
                <a:cubicBezTo>
                  <a:pt x="1106" y="469"/>
                  <a:pt x="1105" y="462"/>
                  <a:pt x="1105" y="457"/>
                </a:cubicBezTo>
                <a:cubicBezTo>
                  <a:pt x="1107" y="462"/>
                  <a:pt x="1107" y="467"/>
                  <a:pt x="1108" y="471"/>
                </a:cubicBezTo>
                <a:cubicBezTo>
                  <a:pt x="1109" y="475"/>
                  <a:pt x="1109" y="478"/>
                  <a:pt x="1110" y="481"/>
                </a:cubicBezTo>
                <a:cubicBezTo>
                  <a:pt x="1109" y="477"/>
                  <a:pt x="1109" y="474"/>
                  <a:pt x="1109" y="473"/>
                </a:cubicBezTo>
                <a:cubicBezTo>
                  <a:pt x="1108" y="467"/>
                  <a:pt x="1107" y="462"/>
                  <a:pt x="1106" y="457"/>
                </a:cubicBezTo>
                <a:cubicBezTo>
                  <a:pt x="1105" y="457"/>
                  <a:pt x="1105" y="452"/>
                  <a:pt x="1105" y="451"/>
                </a:cubicBezTo>
                <a:cubicBezTo>
                  <a:pt x="1104" y="450"/>
                  <a:pt x="1106" y="455"/>
                  <a:pt x="1104" y="454"/>
                </a:cubicBezTo>
                <a:cubicBezTo>
                  <a:pt x="1102" y="446"/>
                  <a:pt x="1101" y="436"/>
                  <a:pt x="1099" y="428"/>
                </a:cubicBezTo>
                <a:cubicBezTo>
                  <a:pt x="1100" y="431"/>
                  <a:pt x="1100" y="432"/>
                  <a:pt x="1101" y="433"/>
                </a:cubicBezTo>
                <a:cubicBezTo>
                  <a:pt x="1099" y="426"/>
                  <a:pt x="1098" y="419"/>
                  <a:pt x="1096" y="418"/>
                </a:cubicBezTo>
                <a:cubicBezTo>
                  <a:pt x="1097" y="420"/>
                  <a:pt x="1099" y="425"/>
                  <a:pt x="1098" y="426"/>
                </a:cubicBezTo>
                <a:cubicBezTo>
                  <a:pt x="1095" y="418"/>
                  <a:pt x="1094" y="411"/>
                  <a:pt x="1093" y="406"/>
                </a:cubicBezTo>
                <a:cubicBezTo>
                  <a:pt x="1093" y="407"/>
                  <a:pt x="1095" y="414"/>
                  <a:pt x="1094" y="410"/>
                </a:cubicBezTo>
                <a:cubicBezTo>
                  <a:pt x="1093" y="405"/>
                  <a:pt x="1092" y="404"/>
                  <a:pt x="1091" y="400"/>
                </a:cubicBezTo>
                <a:cubicBezTo>
                  <a:pt x="1089" y="394"/>
                  <a:pt x="1088" y="389"/>
                  <a:pt x="1086" y="384"/>
                </a:cubicBezTo>
                <a:cubicBezTo>
                  <a:pt x="1084" y="378"/>
                  <a:pt x="1082" y="373"/>
                  <a:pt x="1080" y="367"/>
                </a:cubicBezTo>
                <a:cubicBezTo>
                  <a:pt x="1080" y="366"/>
                  <a:pt x="1079" y="364"/>
                  <a:pt x="1077" y="362"/>
                </a:cubicBezTo>
                <a:cubicBezTo>
                  <a:pt x="1076" y="359"/>
                  <a:pt x="1075" y="356"/>
                  <a:pt x="1074" y="354"/>
                </a:cubicBezTo>
                <a:cubicBezTo>
                  <a:pt x="1074" y="354"/>
                  <a:pt x="1074" y="353"/>
                  <a:pt x="1074" y="352"/>
                </a:cubicBezTo>
                <a:cubicBezTo>
                  <a:pt x="1074" y="352"/>
                  <a:pt x="1076" y="357"/>
                  <a:pt x="1076" y="355"/>
                </a:cubicBezTo>
                <a:cubicBezTo>
                  <a:pt x="1075" y="353"/>
                  <a:pt x="1074" y="349"/>
                  <a:pt x="1072" y="345"/>
                </a:cubicBezTo>
                <a:cubicBezTo>
                  <a:pt x="1070" y="341"/>
                  <a:pt x="1069" y="337"/>
                  <a:pt x="1067" y="334"/>
                </a:cubicBezTo>
                <a:cubicBezTo>
                  <a:pt x="1065" y="331"/>
                  <a:pt x="1058" y="318"/>
                  <a:pt x="1059" y="316"/>
                </a:cubicBezTo>
                <a:cubicBezTo>
                  <a:pt x="1063" y="323"/>
                  <a:pt x="1067" y="330"/>
                  <a:pt x="1068" y="334"/>
                </a:cubicBezTo>
                <a:cubicBezTo>
                  <a:pt x="1070" y="335"/>
                  <a:pt x="1078" y="358"/>
                  <a:pt x="1079" y="355"/>
                </a:cubicBezTo>
                <a:cubicBezTo>
                  <a:pt x="1079" y="356"/>
                  <a:pt x="1079" y="357"/>
                  <a:pt x="1080" y="360"/>
                </a:cubicBezTo>
                <a:cubicBezTo>
                  <a:pt x="1081" y="362"/>
                  <a:pt x="1083" y="365"/>
                  <a:pt x="1085" y="368"/>
                </a:cubicBezTo>
                <a:cubicBezTo>
                  <a:pt x="1083" y="368"/>
                  <a:pt x="1088" y="374"/>
                  <a:pt x="1087" y="376"/>
                </a:cubicBezTo>
                <a:cubicBezTo>
                  <a:pt x="1089" y="380"/>
                  <a:pt x="1089" y="378"/>
                  <a:pt x="1090" y="380"/>
                </a:cubicBezTo>
                <a:cubicBezTo>
                  <a:pt x="1091" y="383"/>
                  <a:pt x="1091" y="385"/>
                  <a:pt x="1092" y="389"/>
                </a:cubicBezTo>
                <a:cubicBezTo>
                  <a:pt x="1103" y="415"/>
                  <a:pt x="1109" y="447"/>
                  <a:pt x="1115" y="474"/>
                </a:cubicBezTo>
                <a:cubicBezTo>
                  <a:pt x="1114" y="468"/>
                  <a:pt x="1112" y="460"/>
                  <a:pt x="1112" y="457"/>
                </a:cubicBezTo>
                <a:cubicBezTo>
                  <a:pt x="1112" y="458"/>
                  <a:pt x="1113" y="459"/>
                  <a:pt x="1113" y="461"/>
                </a:cubicBezTo>
                <a:cubicBezTo>
                  <a:pt x="1113" y="462"/>
                  <a:pt x="1113" y="463"/>
                  <a:pt x="1114" y="464"/>
                </a:cubicBezTo>
                <a:cubicBezTo>
                  <a:pt x="1114" y="462"/>
                  <a:pt x="1113" y="458"/>
                  <a:pt x="1113" y="456"/>
                </a:cubicBezTo>
                <a:cubicBezTo>
                  <a:pt x="1114" y="460"/>
                  <a:pt x="1114" y="462"/>
                  <a:pt x="1114" y="465"/>
                </a:cubicBezTo>
                <a:cubicBezTo>
                  <a:pt x="1114" y="467"/>
                  <a:pt x="1114" y="469"/>
                  <a:pt x="1115" y="470"/>
                </a:cubicBezTo>
                <a:cubicBezTo>
                  <a:pt x="1114" y="463"/>
                  <a:pt x="1116" y="470"/>
                  <a:pt x="1116" y="470"/>
                </a:cubicBezTo>
                <a:cubicBezTo>
                  <a:pt x="1116" y="467"/>
                  <a:pt x="1114" y="464"/>
                  <a:pt x="1115" y="460"/>
                </a:cubicBezTo>
                <a:cubicBezTo>
                  <a:pt x="1114" y="459"/>
                  <a:pt x="1114" y="461"/>
                  <a:pt x="1114" y="461"/>
                </a:cubicBezTo>
                <a:cubicBezTo>
                  <a:pt x="1114" y="459"/>
                  <a:pt x="1114" y="459"/>
                  <a:pt x="1114" y="456"/>
                </a:cubicBezTo>
                <a:cubicBezTo>
                  <a:pt x="1112" y="452"/>
                  <a:pt x="1111" y="447"/>
                  <a:pt x="1109" y="442"/>
                </a:cubicBezTo>
                <a:cubicBezTo>
                  <a:pt x="1109" y="440"/>
                  <a:pt x="1108" y="437"/>
                  <a:pt x="1107" y="434"/>
                </a:cubicBezTo>
                <a:cubicBezTo>
                  <a:pt x="1107" y="432"/>
                  <a:pt x="1106" y="429"/>
                  <a:pt x="1105" y="426"/>
                </a:cubicBezTo>
                <a:cubicBezTo>
                  <a:pt x="1104" y="421"/>
                  <a:pt x="1102" y="415"/>
                  <a:pt x="1101" y="410"/>
                </a:cubicBezTo>
                <a:cubicBezTo>
                  <a:pt x="1099" y="404"/>
                  <a:pt x="1097" y="399"/>
                  <a:pt x="1095" y="394"/>
                </a:cubicBezTo>
                <a:cubicBezTo>
                  <a:pt x="1096" y="393"/>
                  <a:pt x="1094" y="389"/>
                  <a:pt x="1093" y="390"/>
                </a:cubicBezTo>
                <a:cubicBezTo>
                  <a:pt x="1092" y="384"/>
                  <a:pt x="1092" y="383"/>
                  <a:pt x="1092" y="381"/>
                </a:cubicBezTo>
                <a:cubicBezTo>
                  <a:pt x="1090" y="379"/>
                  <a:pt x="1088" y="374"/>
                  <a:pt x="1087" y="369"/>
                </a:cubicBezTo>
                <a:cubicBezTo>
                  <a:pt x="1085" y="364"/>
                  <a:pt x="1083" y="359"/>
                  <a:pt x="1081" y="356"/>
                </a:cubicBezTo>
                <a:cubicBezTo>
                  <a:pt x="1081" y="355"/>
                  <a:pt x="1081" y="355"/>
                  <a:pt x="1080" y="354"/>
                </a:cubicBezTo>
                <a:cubicBezTo>
                  <a:pt x="1082" y="358"/>
                  <a:pt x="1084" y="362"/>
                  <a:pt x="1086" y="365"/>
                </a:cubicBezTo>
                <a:cubicBezTo>
                  <a:pt x="1088" y="365"/>
                  <a:pt x="1088" y="362"/>
                  <a:pt x="1086" y="360"/>
                </a:cubicBezTo>
                <a:cubicBezTo>
                  <a:pt x="1085" y="357"/>
                  <a:pt x="1083" y="354"/>
                  <a:pt x="1082" y="352"/>
                </a:cubicBezTo>
                <a:cubicBezTo>
                  <a:pt x="1080" y="347"/>
                  <a:pt x="1078" y="342"/>
                  <a:pt x="1076" y="337"/>
                </a:cubicBezTo>
                <a:cubicBezTo>
                  <a:pt x="1073" y="332"/>
                  <a:pt x="1071" y="327"/>
                  <a:pt x="1068" y="322"/>
                </a:cubicBezTo>
                <a:cubicBezTo>
                  <a:pt x="1066" y="317"/>
                  <a:pt x="1064" y="312"/>
                  <a:pt x="1061" y="308"/>
                </a:cubicBezTo>
                <a:cubicBezTo>
                  <a:pt x="1058" y="304"/>
                  <a:pt x="1056" y="300"/>
                  <a:pt x="1053" y="296"/>
                </a:cubicBezTo>
                <a:cubicBezTo>
                  <a:pt x="1057" y="298"/>
                  <a:pt x="1061" y="298"/>
                  <a:pt x="1062" y="293"/>
                </a:cubicBezTo>
                <a:cubicBezTo>
                  <a:pt x="1061" y="293"/>
                  <a:pt x="1059" y="292"/>
                  <a:pt x="1058" y="289"/>
                </a:cubicBezTo>
                <a:cubicBezTo>
                  <a:pt x="1056" y="287"/>
                  <a:pt x="1054" y="284"/>
                  <a:pt x="1052" y="282"/>
                </a:cubicBezTo>
                <a:cubicBezTo>
                  <a:pt x="1048" y="276"/>
                  <a:pt x="1045" y="270"/>
                  <a:pt x="1045" y="268"/>
                </a:cubicBezTo>
                <a:cubicBezTo>
                  <a:pt x="1042" y="269"/>
                  <a:pt x="1038" y="265"/>
                  <a:pt x="1041" y="273"/>
                </a:cubicBezTo>
                <a:cubicBezTo>
                  <a:pt x="1042" y="272"/>
                  <a:pt x="1047" y="277"/>
                  <a:pt x="1050" y="282"/>
                </a:cubicBezTo>
                <a:cubicBezTo>
                  <a:pt x="1053" y="287"/>
                  <a:pt x="1056" y="293"/>
                  <a:pt x="1054" y="293"/>
                </a:cubicBezTo>
                <a:cubicBezTo>
                  <a:pt x="1049" y="291"/>
                  <a:pt x="1041" y="275"/>
                  <a:pt x="1037" y="269"/>
                </a:cubicBezTo>
                <a:cubicBezTo>
                  <a:pt x="1037" y="270"/>
                  <a:pt x="1036" y="271"/>
                  <a:pt x="1036" y="272"/>
                </a:cubicBezTo>
                <a:cubicBezTo>
                  <a:pt x="1035" y="271"/>
                  <a:pt x="1033" y="270"/>
                  <a:pt x="1031" y="266"/>
                </a:cubicBezTo>
                <a:cubicBezTo>
                  <a:pt x="1032" y="268"/>
                  <a:pt x="1033" y="271"/>
                  <a:pt x="1035" y="274"/>
                </a:cubicBezTo>
                <a:cubicBezTo>
                  <a:pt x="1034" y="274"/>
                  <a:pt x="1034" y="274"/>
                  <a:pt x="1034" y="275"/>
                </a:cubicBezTo>
                <a:cubicBezTo>
                  <a:pt x="1033" y="273"/>
                  <a:pt x="1031" y="270"/>
                  <a:pt x="1030" y="268"/>
                </a:cubicBezTo>
                <a:cubicBezTo>
                  <a:pt x="1029" y="267"/>
                  <a:pt x="1028" y="265"/>
                  <a:pt x="1027" y="264"/>
                </a:cubicBezTo>
                <a:cubicBezTo>
                  <a:pt x="1028" y="266"/>
                  <a:pt x="1029" y="267"/>
                  <a:pt x="1029" y="268"/>
                </a:cubicBezTo>
                <a:cubicBezTo>
                  <a:pt x="1027" y="264"/>
                  <a:pt x="1022" y="259"/>
                  <a:pt x="1021" y="256"/>
                </a:cubicBezTo>
                <a:cubicBezTo>
                  <a:pt x="1024" y="262"/>
                  <a:pt x="1024" y="260"/>
                  <a:pt x="1026" y="263"/>
                </a:cubicBezTo>
                <a:cubicBezTo>
                  <a:pt x="1025" y="261"/>
                  <a:pt x="1024" y="258"/>
                  <a:pt x="1021" y="254"/>
                </a:cubicBezTo>
                <a:cubicBezTo>
                  <a:pt x="1020" y="254"/>
                  <a:pt x="1024" y="258"/>
                  <a:pt x="1022" y="257"/>
                </a:cubicBezTo>
                <a:cubicBezTo>
                  <a:pt x="1021" y="256"/>
                  <a:pt x="1021" y="256"/>
                  <a:pt x="1020" y="255"/>
                </a:cubicBezTo>
                <a:cubicBezTo>
                  <a:pt x="1020" y="255"/>
                  <a:pt x="1019" y="253"/>
                  <a:pt x="1018" y="251"/>
                </a:cubicBezTo>
                <a:cubicBezTo>
                  <a:pt x="1019" y="251"/>
                  <a:pt x="1020" y="251"/>
                  <a:pt x="1022" y="255"/>
                </a:cubicBezTo>
                <a:cubicBezTo>
                  <a:pt x="1025" y="255"/>
                  <a:pt x="1019" y="249"/>
                  <a:pt x="1023" y="249"/>
                </a:cubicBezTo>
                <a:cubicBezTo>
                  <a:pt x="1022" y="248"/>
                  <a:pt x="1021" y="246"/>
                  <a:pt x="1020" y="245"/>
                </a:cubicBezTo>
                <a:cubicBezTo>
                  <a:pt x="1019" y="244"/>
                  <a:pt x="1018" y="243"/>
                  <a:pt x="1017" y="243"/>
                </a:cubicBezTo>
                <a:cubicBezTo>
                  <a:pt x="1016" y="242"/>
                  <a:pt x="1015" y="241"/>
                  <a:pt x="1013" y="240"/>
                </a:cubicBezTo>
                <a:cubicBezTo>
                  <a:pt x="1013" y="240"/>
                  <a:pt x="1013" y="240"/>
                  <a:pt x="1012" y="239"/>
                </a:cubicBezTo>
                <a:cubicBezTo>
                  <a:pt x="1010" y="236"/>
                  <a:pt x="1008" y="234"/>
                  <a:pt x="1006" y="231"/>
                </a:cubicBezTo>
                <a:cubicBezTo>
                  <a:pt x="1006" y="232"/>
                  <a:pt x="1006" y="232"/>
                  <a:pt x="1006" y="232"/>
                </a:cubicBezTo>
                <a:cubicBezTo>
                  <a:pt x="1006" y="230"/>
                  <a:pt x="1004" y="229"/>
                  <a:pt x="1003" y="227"/>
                </a:cubicBezTo>
                <a:cubicBezTo>
                  <a:pt x="1002" y="226"/>
                  <a:pt x="1002" y="225"/>
                  <a:pt x="1001" y="225"/>
                </a:cubicBezTo>
                <a:cubicBezTo>
                  <a:pt x="1001" y="224"/>
                  <a:pt x="1001" y="224"/>
                  <a:pt x="1001" y="224"/>
                </a:cubicBezTo>
                <a:cubicBezTo>
                  <a:pt x="999" y="221"/>
                  <a:pt x="997" y="220"/>
                  <a:pt x="996" y="219"/>
                </a:cubicBezTo>
                <a:cubicBezTo>
                  <a:pt x="996" y="219"/>
                  <a:pt x="996" y="219"/>
                  <a:pt x="996" y="219"/>
                </a:cubicBezTo>
                <a:cubicBezTo>
                  <a:pt x="996" y="219"/>
                  <a:pt x="996" y="219"/>
                  <a:pt x="996" y="219"/>
                </a:cubicBezTo>
                <a:cubicBezTo>
                  <a:pt x="995" y="218"/>
                  <a:pt x="995" y="218"/>
                  <a:pt x="995" y="218"/>
                </a:cubicBezTo>
                <a:cubicBezTo>
                  <a:pt x="990" y="212"/>
                  <a:pt x="991" y="213"/>
                  <a:pt x="993" y="216"/>
                </a:cubicBezTo>
                <a:cubicBezTo>
                  <a:pt x="994" y="217"/>
                  <a:pt x="995" y="218"/>
                  <a:pt x="995" y="219"/>
                </a:cubicBezTo>
                <a:cubicBezTo>
                  <a:pt x="995" y="219"/>
                  <a:pt x="995" y="219"/>
                  <a:pt x="995" y="219"/>
                </a:cubicBezTo>
                <a:cubicBezTo>
                  <a:pt x="994" y="218"/>
                  <a:pt x="994" y="218"/>
                  <a:pt x="993" y="217"/>
                </a:cubicBezTo>
                <a:cubicBezTo>
                  <a:pt x="991" y="215"/>
                  <a:pt x="988" y="212"/>
                  <a:pt x="986" y="210"/>
                </a:cubicBezTo>
                <a:cubicBezTo>
                  <a:pt x="984" y="207"/>
                  <a:pt x="982" y="205"/>
                  <a:pt x="979" y="202"/>
                </a:cubicBezTo>
                <a:cubicBezTo>
                  <a:pt x="977" y="200"/>
                  <a:pt x="974" y="197"/>
                  <a:pt x="972" y="194"/>
                </a:cubicBezTo>
                <a:cubicBezTo>
                  <a:pt x="972" y="194"/>
                  <a:pt x="973" y="194"/>
                  <a:pt x="972" y="193"/>
                </a:cubicBezTo>
                <a:cubicBezTo>
                  <a:pt x="971" y="192"/>
                  <a:pt x="968" y="190"/>
                  <a:pt x="967" y="189"/>
                </a:cubicBezTo>
                <a:cubicBezTo>
                  <a:pt x="967" y="188"/>
                  <a:pt x="964" y="187"/>
                  <a:pt x="964" y="186"/>
                </a:cubicBezTo>
                <a:cubicBezTo>
                  <a:pt x="966" y="187"/>
                  <a:pt x="966" y="187"/>
                  <a:pt x="967" y="187"/>
                </a:cubicBezTo>
                <a:cubicBezTo>
                  <a:pt x="965" y="185"/>
                  <a:pt x="963" y="184"/>
                  <a:pt x="962" y="183"/>
                </a:cubicBezTo>
                <a:cubicBezTo>
                  <a:pt x="961" y="183"/>
                  <a:pt x="965" y="186"/>
                  <a:pt x="963" y="185"/>
                </a:cubicBezTo>
                <a:cubicBezTo>
                  <a:pt x="961" y="183"/>
                  <a:pt x="961" y="183"/>
                  <a:pt x="959" y="181"/>
                </a:cubicBezTo>
                <a:cubicBezTo>
                  <a:pt x="956" y="177"/>
                  <a:pt x="949" y="173"/>
                  <a:pt x="943" y="167"/>
                </a:cubicBezTo>
                <a:cubicBezTo>
                  <a:pt x="944" y="167"/>
                  <a:pt x="945" y="168"/>
                  <a:pt x="945" y="167"/>
                </a:cubicBezTo>
                <a:cubicBezTo>
                  <a:pt x="942" y="164"/>
                  <a:pt x="941" y="165"/>
                  <a:pt x="938" y="162"/>
                </a:cubicBezTo>
                <a:cubicBezTo>
                  <a:pt x="938" y="162"/>
                  <a:pt x="940" y="163"/>
                  <a:pt x="940" y="163"/>
                </a:cubicBezTo>
                <a:cubicBezTo>
                  <a:pt x="936" y="161"/>
                  <a:pt x="929" y="155"/>
                  <a:pt x="925" y="150"/>
                </a:cubicBezTo>
                <a:cubicBezTo>
                  <a:pt x="925" y="150"/>
                  <a:pt x="925" y="150"/>
                  <a:pt x="925" y="150"/>
                </a:cubicBezTo>
                <a:cubicBezTo>
                  <a:pt x="925" y="150"/>
                  <a:pt x="925" y="150"/>
                  <a:pt x="924" y="150"/>
                </a:cubicBezTo>
                <a:cubicBezTo>
                  <a:pt x="923" y="148"/>
                  <a:pt x="922" y="147"/>
                  <a:pt x="921" y="147"/>
                </a:cubicBezTo>
                <a:cubicBezTo>
                  <a:pt x="922" y="148"/>
                  <a:pt x="923" y="149"/>
                  <a:pt x="922" y="148"/>
                </a:cubicBezTo>
                <a:cubicBezTo>
                  <a:pt x="921" y="147"/>
                  <a:pt x="920" y="146"/>
                  <a:pt x="919" y="145"/>
                </a:cubicBezTo>
                <a:cubicBezTo>
                  <a:pt x="918" y="145"/>
                  <a:pt x="917" y="144"/>
                  <a:pt x="916" y="143"/>
                </a:cubicBezTo>
                <a:cubicBezTo>
                  <a:pt x="914" y="142"/>
                  <a:pt x="912" y="140"/>
                  <a:pt x="911" y="139"/>
                </a:cubicBezTo>
                <a:cubicBezTo>
                  <a:pt x="907" y="136"/>
                  <a:pt x="903" y="133"/>
                  <a:pt x="900" y="131"/>
                </a:cubicBezTo>
                <a:cubicBezTo>
                  <a:pt x="897" y="129"/>
                  <a:pt x="897" y="129"/>
                  <a:pt x="897" y="129"/>
                </a:cubicBezTo>
                <a:cubicBezTo>
                  <a:pt x="894" y="127"/>
                  <a:pt x="894" y="127"/>
                  <a:pt x="894" y="127"/>
                </a:cubicBezTo>
                <a:cubicBezTo>
                  <a:pt x="888" y="123"/>
                  <a:pt x="888" y="123"/>
                  <a:pt x="888" y="123"/>
                </a:cubicBezTo>
                <a:cubicBezTo>
                  <a:pt x="885" y="121"/>
                  <a:pt x="881" y="118"/>
                  <a:pt x="877" y="115"/>
                </a:cubicBezTo>
                <a:cubicBezTo>
                  <a:pt x="877" y="115"/>
                  <a:pt x="879" y="116"/>
                  <a:pt x="877" y="115"/>
                </a:cubicBezTo>
                <a:cubicBezTo>
                  <a:pt x="874" y="113"/>
                  <a:pt x="862" y="107"/>
                  <a:pt x="853" y="101"/>
                </a:cubicBezTo>
                <a:cubicBezTo>
                  <a:pt x="843" y="96"/>
                  <a:pt x="836" y="92"/>
                  <a:pt x="840" y="93"/>
                </a:cubicBezTo>
                <a:cubicBezTo>
                  <a:pt x="839" y="92"/>
                  <a:pt x="838" y="92"/>
                  <a:pt x="838" y="91"/>
                </a:cubicBezTo>
                <a:cubicBezTo>
                  <a:pt x="839" y="92"/>
                  <a:pt x="841" y="93"/>
                  <a:pt x="841" y="93"/>
                </a:cubicBezTo>
                <a:cubicBezTo>
                  <a:pt x="838" y="91"/>
                  <a:pt x="831" y="88"/>
                  <a:pt x="827" y="86"/>
                </a:cubicBezTo>
                <a:cubicBezTo>
                  <a:pt x="826" y="85"/>
                  <a:pt x="826" y="85"/>
                  <a:pt x="825" y="84"/>
                </a:cubicBezTo>
                <a:cubicBezTo>
                  <a:pt x="826" y="83"/>
                  <a:pt x="828" y="82"/>
                  <a:pt x="831" y="82"/>
                </a:cubicBezTo>
                <a:cubicBezTo>
                  <a:pt x="838" y="87"/>
                  <a:pt x="839" y="84"/>
                  <a:pt x="847" y="90"/>
                </a:cubicBezTo>
                <a:cubicBezTo>
                  <a:pt x="841" y="89"/>
                  <a:pt x="850" y="93"/>
                  <a:pt x="850" y="95"/>
                </a:cubicBezTo>
                <a:cubicBezTo>
                  <a:pt x="846" y="92"/>
                  <a:pt x="842" y="94"/>
                  <a:pt x="845" y="97"/>
                </a:cubicBezTo>
                <a:cubicBezTo>
                  <a:pt x="847" y="97"/>
                  <a:pt x="852" y="99"/>
                  <a:pt x="854" y="98"/>
                </a:cubicBezTo>
                <a:cubicBezTo>
                  <a:pt x="850" y="94"/>
                  <a:pt x="857" y="96"/>
                  <a:pt x="852" y="92"/>
                </a:cubicBezTo>
                <a:cubicBezTo>
                  <a:pt x="857" y="93"/>
                  <a:pt x="867" y="101"/>
                  <a:pt x="869" y="98"/>
                </a:cubicBezTo>
                <a:cubicBezTo>
                  <a:pt x="860" y="93"/>
                  <a:pt x="854" y="90"/>
                  <a:pt x="848" y="87"/>
                </a:cubicBezTo>
                <a:cubicBezTo>
                  <a:pt x="841" y="84"/>
                  <a:pt x="835" y="81"/>
                  <a:pt x="826" y="73"/>
                </a:cubicBezTo>
                <a:cubicBezTo>
                  <a:pt x="829" y="75"/>
                  <a:pt x="833" y="77"/>
                  <a:pt x="835" y="78"/>
                </a:cubicBezTo>
                <a:cubicBezTo>
                  <a:pt x="835" y="78"/>
                  <a:pt x="836" y="79"/>
                  <a:pt x="837" y="79"/>
                </a:cubicBezTo>
                <a:cubicBezTo>
                  <a:pt x="837" y="79"/>
                  <a:pt x="837" y="79"/>
                  <a:pt x="837" y="79"/>
                </a:cubicBezTo>
                <a:cubicBezTo>
                  <a:pt x="838" y="80"/>
                  <a:pt x="839" y="80"/>
                  <a:pt x="840" y="81"/>
                </a:cubicBezTo>
                <a:cubicBezTo>
                  <a:pt x="841" y="81"/>
                  <a:pt x="842" y="82"/>
                  <a:pt x="843" y="82"/>
                </a:cubicBezTo>
                <a:cubicBezTo>
                  <a:pt x="847" y="85"/>
                  <a:pt x="842" y="82"/>
                  <a:pt x="844" y="83"/>
                </a:cubicBezTo>
                <a:cubicBezTo>
                  <a:pt x="846" y="84"/>
                  <a:pt x="855" y="90"/>
                  <a:pt x="850" y="86"/>
                </a:cubicBezTo>
                <a:cubicBezTo>
                  <a:pt x="852" y="88"/>
                  <a:pt x="854" y="89"/>
                  <a:pt x="856" y="90"/>
                </a:cubicBezTo>
                <a:cubicBezTo>
                  <a:pt x="859" y="92"/>
                  <a:pt x="861" y="93"/>
                  <a:pt x="863" y="94"/>
                </a:cubicBezTo>
                <a:cubicBezTo>
                  <a:pt x="867" y="97"/>
                  <a:pt x="871" y="99"/>
                  <a:pt x="876" y="102"/>
                </a:cubicBezTo>
                <a:cubicBezTo>
                  <a:pt x="868" y="97"/>
                  <a:pt x="868" y="97"/>
                  <a:pt x="864" y="94"/>
                </a:cubicBezTo>
                <a:cubicBezTo>
                  <a:pt x="872" y="98"/>
                  <a:pt x="875" y="102"/>
                  <a:pt x="880" y="104"/>
                </a:cubicBezTo>
                <a:cubicBezTo>
                  <a:pt x="879" y="103"/>
                  <a:pt x="880" y="103"/>
                  <a:pt x="881" y="103"/>
                </a:cubicBezTo>
                <a:cubicBezTo>
                  <a:pt x="878" y="101"/>
                  <a:pt x="874" y="99"/>
                  <a:pt x="875" y="99"/>
                </a:cubicBezTo>
                <a:cubicBezTo>
                  <a:pt x="876" y="99"/>
                  <a:pt x="883" y="105"/>
                  <a:pt x="885" y="104"/>
                </a:cubicBezTo>
                <a:cubicBezTo>
                  <a:pt x="878" y="100"/>
                  <a:pt x="871" y="96"/>
                  <a:pt x="865" y="92"/>
                </a:cubicBezTo>
                <a:cubicBezTo>
                  <a:pt x="861" y="90"/>
                  <a:pt x="857" y="88"/>
                  <a:pt x="854" y="86"/>
                </a:cubicBezTo>
                <a:cubicBezTo>
                  <a:pt x="853" y="84"/>
                  <a:pt x="851" y="83"/>
                  <a:pt x="849" y="82"/>
                </a:cubicBezTo>
                <a:cubicBezTo>
                  <a:pt x="848" y="82"/>
                  <a:pt x="847" y="82"/>
                  <a:pt x="846" y="81"/>
                </a:cubicBezTo>
                <a:cubicBezTo>
                  <a:pt x="843" y="80"/>
                  <a:pt x="839" y="78"/>
                  <a:pt x="836" y="76"/>
                </a:cubicBezTo>
                <a:cubicBezTo>
                  <a:pt x="834" y="74"/>
                  <a:pt x="829" y="72"/>
                  <a:pt x="830" y="71"/>
                </a:cubicBezTo>
                <a:cubicBezTo>
                  <a:pt x="831" y="70"/>
                  <a:pt x="833" y="70"/>
                  <a:pt x="836" y="72"/>
                </a:cubicBezTo>
                <a:cubicBezTo>
                  <a:pt x="840" y="75"/>
                  <a:pt x="845" y="79"/>
                  <a:pt x="851" y="82"/>
                </a:cubicBezTo>
                <a:cubicBezTo>
                  <a:pt x="857" y="85"/>
                  <a:pt x="863" y="87"/>
                  <a:pt x="870" y="89"/>
                </a:cubicBezTo>
                <a:cubicBezTo>
                  <a:pt x="873" y="94"/>
                  <a:pt x="879" y="97"/>
                  <a:pt x="886" y="100"/>
                </a:cubicBezTo>
                <a:cubicBezTo>
                  <a:pt x="892" y="103"/>
                  <a:pt x="899" y="106"/>
                  <a:pt x="902" y="111"/>
                </a:cubicBezTo>
                <a:cubicBezTo>
                  <a:pt x="905" y="111"/>
                  <a:pt x="906" y="110"/>
                  <a:pt x="908" y="110"/>
                </a:cubicBezTo>
                <a:cubicBezTo>
                  <a:pt x="906" y="108"/>
                  <a:pt x="904" y="106"/>
                  <a:pt x="902" y="104"/>
                </a:cubicBezTo>
                <a:cubicBezTo>
                  <a:pt x="900" y="101"/>
                  <a:pt x="898" y="99"/>
                  <a:pt x="897" y="97"/>
                </a:cubicBezTo>
                <a:cubicBezTo>
                  <a:pt x="892" y="93"/>
                  <a:pt x="892" y="96"/>
                  <a:pt x="887" y="93"/>
                </a:cubicBezTo>
                <a:cubicBezTo>
                  <a:pt x="888" y="92"/>
                  <a:pt x="888" y="91"/>
                  <a:pt x="887" y="89"/>
                </a:cubicBezTo>
                <a:cubicBezTo>
                  <a:pt x="884" y="88"/>
                  <a:pt x="882" y="86"/>
                  <a:pt x="879" y="85"/>
                </a:cubicBezTo>
                <a:cubicBezTo>
                  <a:pt x="877" y="84"/>
                  <a:pt x="874" y="82"/>
                  <a:pt x="872" y="81"/>
                </a:cubicBezTo>
                <a:cubicBezTo>
                  <a:pt x="867" y="78"/>
                  <a:pt x="862" y="75"/>
                  <a:pt x="857" y="72"/>
                </a:cubicBezTo>
                <a:cubicBezTo>
                  <a:pt x="854" y="71"/>
                  <a:pt x="853" y="72"/>
                  <a:pt x="850" y="71"/>
                </a:cubicBezTo>
                <a:cubicBezTo>
                  <a:pt x="850" y="70"/>
                  <a:pt x="848" y="69"/>
                  <a:pt x="851" y="69"/>
                </a:cubicBezTo>
                <a:cubicBezTo>
                  <a:pt x="842" y="64"/>
                  <a:pt x="841" y="68"/>
                  <a:pt x="840" y="68"/>
                </a:cubicBezTo>
                <a:cubicBezTo>
                  <a:pt x="836" y="65"/>
                  <a:pt x="841" y="64"/>
                  <a:pt x="834" y="61"/>
                </a:cubicBezTo>
                <a:cubicBezTo>
                  <a:pt x="834" y="63"/>
                  <a:pt x="832" y="64"/>
                  <a:pt x="830" y="64"/>
                </a:cubicBezTo>
                <a:cubicBezTo>
                  <a:pt x="827" y="64"/>
                  <a:pt x="823" y="63"/>
                  <a:pt x="818" y="62"/>
                </a:cubicBezTo>
                <a:cubicBezTo>
                  <a:pt x="818" y="61"/>
                  <a:pt x="816" y="60"/>
                  <a:pt x="817" y="59"/>
                </a:cubicBezTo>
                <a:cubicBezTo>
                  <a:pt x="823" y="64"/>
                  <a:pt x="826" y="60"/>
                  <a:pt x="827" y="57"/>
                </a:cubicBezTo>
                <a:cubicBezTo>
                  <a:pt x="821" y="55"/>
                  <a:pt x="823" y="56"/>
                  <a:pt x="817" y="53"/>
                </a:cubicBezTo>
                <a:cubicBezTo>
                  <a:pt x="815" y="54"/>
                  <a:pt x="822" y="58"/>
                  <a:pt x="816" y="56"/>
                </a:cubicBezTo>
                <a:cubicBezTo>
                  <a:pt x="813" y="54"/>
                  <a:pt x="813" y="49"/>
                  <a:pt x="806" y="49"/>
                </a:cubicBezTo>
                <a:cubicBezTo>
                  <a:pt x="808" y="50"/>
                  <a:pt x="810" y="52"/>
                  <a:pt x="807" y="51"/>
                </a:cubicBezTo>
                <a:cubicBezTo>
                  <a:pt x="802" y="48"/>
                  <a:pt x="798" y="45"/>
                  <a:pt x="793" y="43"/>
                </a:cubicBezTo>
                <a:cubicBezTo>
                  <a:pt x="790" y="44"/>
                  <a:pt x="777" y="39"/>
                  <a:pt x="773" y="36"/>
                </a:cubicBezTo>
                <a:cubicBezTo>
                  <a:pt x="771" y="39"/>
                  <a:pt x="762" y="37"/>
                  <a:pt x="765" y="41"/>
                </a:cubicBezTo>
                <a:cubicBezTo>
                  <a:pt x="759" y="39"/>
                  <a:pt x="747" y="36"/>
                  <a:pt x="753" y="40"/>
                </a:cubicBezTo>
                <a:cubicBezTo>
                  <a:pt x="756" y="40"/>
                  <a:pt x="773" y="48"/>
                  <a:pt x="769" y="41"/>
                </a:cubicBezTo>
                <a:cubicBezTo>
                  <a:pt x="772" y="42"/>
                  <a:pt x="775" y="42"/>
                  <a:pt x="777" y="43"/>
                </a:cubicBezTo>
                <a:cubicBezTo>
                  <a:pt x="779" y="44"/>
                  <a:pt x="781" y="45"/>
                  <a:pt x="782" y="47"/>
                </a:cubicBezTo>
                <a:cubicBezTo>
                  <a:pt x="778" y="46"/>
                  <a:pt x="773" y="46"/>
                  <a:pt x="779" y="49"/>
                </a:cubicBezTo>
                <a:cubicBezTo>
                  <a:pt x="782" y="49"/>
                  <a:pt x="782" y="46"/>
                  <a:pt x="788" y="49"/>
                </a:cubicBezTo>
                <a:cubicBezTo>
                  <a:pt x="794" y="52"/>
                  <a:pt x="788" y="51"/>
                  <a:pt x="790" y="54"/>
                </a:cubicBezTo>
                <a:cubicBezTo>
                  <a:pt x="794" y="55"/>
                  <a:pt x="798" y="56"/>
                  <a:pt x="801" y="57"/>
                </a:cubicBezTo>
                <a:cubicBezTo>
                  <a:pt x="804" y="58"/>
                  <a:pt x="807" y="59"/>
                  <a:pt x="810" y="61"/>
                </a:cubicBezTo>
                <a:cubicBezTo>
                  <a:pt x="816" y="64"/>
                  <a:pt x="822" y="67"/>
                  <a:pt x="828" y="70"/>
                </a:cubicBezTo>
                <a:cubicBezTo>
                  <a:pt x="825" y="69"/>
                  <a:pt x="823" y="69"/>
                  <a:pt x="821" y="69"/>
                </a:cubicBezTo>
                <a:cubicBezTo>
                  <a:pt x="819" y="68"/>
                  <a:pt x="818" y="67"/>
                  <a:pt x="817" y="67"/>
                </a:cubicBezTo>
                <a:cubicBezTo>
                  <a:pt x="814" y="65"/>
                  <a:pt x="810" y="63"/>
                  <a:pt x="806" y="62"/>
                </a:cubicBezTo>
                <a:cubicBezTo>
                  <a:pt x="807" y="62"/>
                  <a:pt x="809" y="63"/>
                  <a:pt x="810" y="64"/>
                </a:cubicBezTo>
                <a:cubicBezTo>
                  <a:pt x="811" y="64"/>
                  <a:pt x="813" y="65"/>
                  <a:pt x="813" y="66"/>
                </a:cubicBezTo>
                <a:cubicBezTo>
                  <a:pt x="812" y="65"/>
                  <a:pt x="811" y="65"/>
                  <a:pt x="811" y="65"/>
                </a:cubicBezTo>
                <a:cubicBezTo>
                  <a:pt x="812" y="65"/>
                  <a:pt x="813" y="66"/>
                  <a:pt x="813" y="66"/>
                </a:cubicBezTo>
                <a:cubicBezTo>
                  <a:pt x="812" y="66"/>
                  <a:pt x="811" y="65"/>
                  <a:pt x="810" y="65"/>
                </a:cubicBezTo>
                <a:cubicBezTo>
                  <a:pt x="808" y="64"/>
                  <a:pt x="807" y="64"/>
                  <a:pt x="806" y="63"/>
                </a:cubicBezTo>
                <a:cubicBezTo>
                  <a:pt x="804" y="63"/>
                  <a:pt x="803" y="63"/>
                  <a:pt x="805" y="63"/>
                </a:cubicBezTo>
                <a:cubicBezTo>
                  <a:pt x="806" y="63"/>
                  <a:pt x="808" y="64"/>
                  <a:pt x="809" y="65"/>
                </a:cubicBezTo>
                <a:cubicBezTo>
                  <a:pt x="811" y="66"/>
                  <a:pt x="813" y="67"/>
                  <a:pt x="815" y="68"/>
                </a:cubicBezTo>
                <a:cubicBezTo>
                  <a:pt x="818" y="69"/>
                  <a:pt x="813" y="66"/>
                  <a:pt x="818" y="68"/>
                </a:cubicBezTo>
                <a:cubicBezTo>
                  <a:pt x="818" y="68"/>
                  <a:pt x="819" y="68"/>
                  <a:pt x="819" y="69"/>
                </a:cubicBezTo>
                <a:cubicBezTo>
                  <a:pt x="816" y="68"/>
                  <a:pt x="812" y="69"/>
                  <a:pt x="808" y="68"/>
                </a:cubicBezTo>
                <a:cubicBezTo>
                  <a:pt x="811" y="68"/>
                  <a:pt x="807" y="64"/>
                  <a:pt x="805" y="65"/>
                </a:cubicBezTo>
                <a:cubicBezTo>
                  <a:pt x="809" y="69"/>
                  <a:pt x="804" y="64"/>
                  <a:pt x="800" y="63"/>
                </a:cubicBezTo>
                <a:cubicBezTo>
                  <a:pt x="795" y="63"/>
                  <a:pt x="806" y="68"/>
                  <a:pt x="800" y="66"/>
                </a:cubicBezTo>
                <a:cubicBezTo>
                  <a:pt x="794" y="62"/>
                  <a:pt x="793" y="59"/>
                  <a:pt x="795" y="60"/>
                </a:cubicBezTo>
                <a:cubicBezTo>
                  <a:pt x="793" y="58"/>
                  <a:pt x="789" y="59"/>
                  <a:pt x="786" y="55"/>
                </a:cubicBezTo>
                <a:cubicBezTo>
                  <a:pt x="780" y="55"/>
                  <a:pt x="780" y="57"/>
                  <a:pt x="772" y="53"/>
                </a:cubicBezTo>
                <a:cubicBezTo>
                  <a:pt x="769" y="54"/>
                  <a:pt x="773" y="56"/>
                  <a:pt x="772" y="58"/>
                </a:cubicBezTo>
                <a:cubicBezTo>
                  <a:pt x="766" y="55"/>
                  <a:pt x="767" y="57"/>
                  <a:pt x="765" y="58"/>
                </a:cubicBezTo>
                <a:cubicBezTo>
                  <a:pt x="764" y="58"/>
                  <a:pt x="763" y="57"/>
                  <a:pt x="762" y="57"/>
                </a:cubicBezTo>
                <a:cubicBezTo>
                  <a:pt x="765" y="55"/>
                  <a:pt x="769" y="54"/>
                  <a:pt x="766" y="49"/>
                </a:cubicBezTo>
                <a:cubicBezTo>
                  <a:pt x="763" y="49"/>
                  <a:pt x="763" y="50"/>
                  <a:pt x="760" y="50"/>
                </a:cubicBezTo>
                <a:cubicBezTo>
                  <a:pt x="760" y="48"/>
                  <a:pt x="747" y="44"/>
                  <a:pt x="743" y="44"/>
                </a:cubicBezTo>
                <a:cubicBezTo>
                  <a:pt x="746" y="45"/>
                  <a:pt x="742" y="45"/>
                  <a:pt x="744" y="47"/>
                </a:cubicBezTo>
                <a:cubicBezTo>
                  <a:pt x="743" y="47"/>
                  <a:pt x="742" y="47"/>
                  <a:pt x="742" y="47"/>
                </a:cubicBezTo>
                <a:cubicBezTo>
                  <a:pt x="742" y="47"/>
                  <a:pt x="742" y="46"/>
                  <a:pt x="741" y="46"/>
                </a:cubicBezTo>
                <a:cubicBezTo>
                  <a:pt x="740" y="46"/>
                  <a:pt x="738" y="46"/>
                  <a:pt x="736" y="45"/>
                </a:cubicBezTo>
                <a:cubicBezTo>
                  <a:pt x="735" y="45"/>
                  <a:pt x="733" y="45"/>
                  <a:pt x="732" y="45"/>
                </a:cubicBezTo>
                <a:cubicBezTo>
                  <a:pt x="731" y="44"/>
                  <a:pt x="730" y="44"/>
                  <a:pt x="728" y="44"/>
                </a:cubicBezTo>
                <a:cubicBezTo>
                  <a:pt x="723" y="42"/>
                  <a:pt x="716" y="41"/>
                  <a:pt x="711" y="40"/>
                </a:cubicBezTo>
                <a:cubicBezTo>
                  <a:pt x="711" y="39"/>
                  <a:pt x="709" y="39"/>
                  <a:pt x="709" y="38"/>
                </a:cubicBezTo>
                <a:cubicBezTo>
                  <a:pt x="713" y="38"/>
                  <a:pt x="718" y="39"/>
                  <a:pt x="724" y="41"/>
                </a:cubicBezTo>
                <a:cubicBezTo>
                  <a:pt x="727" y="42"/>
                  <a:pt x="730" y="43"/>
                  <a:pt x="734" y="43"/>
                </a:cubicBezTo>
                <a:cubicBezTo>
                  <a:pt x="735" y="44"/>
                  <a:pt x="726" y="42"/>
                  <a:pt x="729" y="43"/>
                </a:cubicBezTo>
                <a:cubicBezTo>
                  <a:pt x="734" y="44"/>
                  <a:pt x="735" y="45"/>
                  <a:pt x="738" y="45"/>
                </a:cubicBezTo>
                <a:cubicBezTo>
                  <a:pt x="736" y="44"/>
                  <a:pt x="736" y="44"/>
                  <a:pt x="734" y="43"/>
                </a:cubicBezTo>
                <a:cubicBezTo>
                  <a:pt x="736" y="43"/>
                  <a:pt x="738" y="43"/>
                  <a:pt x="739" y="42"/>
                </a:cubicBezTo>
                <a:cubicBezTo>
                  <a:pt x="730" y="41"/>
                  <a:pt x="725" y="39"/>
                  <a:pt x="719" y="37"/>
                </a:cubicBezTo>
                <a:cubicBezTo>
                  <a:pt x="714" y="36"/>
                  <a:pt x="708" y="34"/>
                  <a:pt x="700" y="34"/>
                </a:cubicBezTo>
                <a:cubicBezTo>
                  <a:pt x="702" y="34"/>
                  <a:pt x="703" y="34"/>
                  <a:pt x="703" y="35"/>
                </a:cubicBezTo>
                <a:cubicBezTo>
                  <a:pt x="702" y="35"/>
                  <a:pt x="701" y="35"/>
                  <a:pt x="701" y="35"/>
                </a:cubicBezTo>
                <a:cubicBezTo>
                  <a:pt x="702" y="35"/>
                  <a:pt x="703" y="35"/>
                  <a:pt x="704" y="35"/>
                </a:cubicBezTo>
                <a:cubicBezTo>
                  <a:pt x="704" y="36"/>
                  <a:pt x="704" y="37"/>
                  <a:pt x="704" y="37"/>
                </a:cubicBezTo>
                <a:cubicBezTo>
                  <a:pt x="700" y="37"/>
                  <a:pt x="695" y="36"/>
                  <a:pt x="690" y="35"/>
                </a:cubicBezTo>
                <a:cubicBezTo>
                  <a:pt x="683" y="33"/>
                  <a:pt x="675" y="32"/>
                  <a:pt x="668" y="30"/>
                </a:cubicBezTo>
                <a:cubicBezTo>
                  <a:pt x="668" y="30"/>
                  <a:pt x="668" y="30"/>
                  <a:pt x="668" y="30"/>
                </a:cubicBezTo>
                <a:cubicBezTo>
                  <a:pt x="668" y="30"/>
                  <a:pt x="667" y="30"/>
                  <a:pt x="667" y="29"/>
                </a:cubicBezTo>
                <a:cubicBezTo>
                  <a:pt x="671" y="30"/>
                  <a:pt x="675" y="30"/>
                  <a:pt x="676" y="30"/>
                </a:cubicBezTo>
                <a:cubicBezTo>
                  <a:pt x="673" y="30"/>
                  <a:pt x="678" y="30"/>
                  <a:pt x="676" y="29"/>
                </a:cubicBezTo>
                <a:cubicBezTo>
                  <a:pt x="673" y="29"/>
                  <a:pt x="670" y="29"/>
                  <a:pt x="667" y="28"/>
                </a:cubicBezTo>
                <a:cubicBezTo>
                  <a:pt x="667" y="27"/>
                  <a:pt x="666" y="25"/>
                  <a:pt x="660" y="24"/>
                </a:cubicBezTo>
                <a:cubicBezTo>
                  <a:pt x="659" y="24"/>
                  <a:pt x="658" y="24"/>
                  <a:pt x="657" y="24"/>
                </a:cubicBezTo>
                <a:cubicBezTo>
                  <a:pt x="654" y="24"/>
                  <a:pt x="652" y="23"/>
                  <a:pt x="649" y="23"/>
                </a:cubicBezTo>
                <a:cubicBezTo>
                  <a:pt x="649" y="23"/>
                  <a:pt x="650" y="22"/>
                  <a:pt x="651" y="22"/>
                </a:cubicBezTo>
                <a:cubicBezTo>
                  <a:pt x="641" y="21"/>
                  <a:pt x="634" y="20"/>
                  <a:pt x="627" y="20"/>
                </a:cubicBezTo>
                <a:cubicBezTo>
                  <a:pt x="620" y="19"/>
                  <a:pt x="613" y="18"/>
                  <a:pt x="607" y="17"/>
                </a:cubicBezTo>
                <a:cubicBezTo>
                  <a:pt x="606" y="17"/>
                  <a:pt x="607" y="18"/>
                  <a:pt x="605" y="18"/>
                </a:cubicBezTo>
                <a:cubicBezTo>
                  <a:pt x="601" y="17"/>
                  <a:pt x="595" y="17"/>
                  <a:pt x="590" y="17"/>
                </a:cubicBezTo>
                <a:cubicBezTo>
                  <a:pt x="585" y="17"/>
                  <a:pt x="581" y="17"/>
                  <a:pt x="577" y="17"/>
                </a:cubicBezTo>
                <a:cubicBezTo>
                  <a:pt x="577" y="16"/>
                  <a:pt x="575" y="15"/>
                  <a:pt x="573" y="15"/>
                </a:cubicBezTo>
                <a:cubicBezTo>
                  <a:pt x="576" y="15"/>
                  <a:pt x="579" y="15"/>
                  <a:pt x="581" y="14"/>
                </a:cubicBezTo>
                <a:cubicBezTo>
                  <a:pt x="581" y="15"/>
                  <a:pt x="581" y="15"/>
                  <a:pt x="581" y="15"/>
                </a:cubicBezTo>
                <a:cubicBezTo>
                  <a:pt x="585" y="15"/>
                  <a:pt x="587" y="15"/>
                  <a:pt x="589" y="15"/>
                </a:cubicBezTo>
                <a:cubicBezTo>
                  <a:pt x="589" y="15"/>
                  <a:pt x="589" y="15"/>
                  <a:pt x="589" y="15"/>
                </a:cubicBezTo>
                <a:cubicBezTo>
                  <a:pt x="589" y="16"/>
                  <a:pt x="584" y="15"/>
                  <a:pt x="583" y="16"/>
                </a:cubicBezTo>
                <a:cubicBezTo>
                  <a:pt x="589" y="16"/>
                  <a:pt x="599" y="18"/>
                  <a:pt x="601" y="16"/>
                </a:cubicBezTo>
                <a:cubicBezTo>
                  <a:pt x="598" y="16"/>
                  <a:pt x="596" y="16"/>
                  <a:pt x="595" y="15"/>
                </a:cubicBezTo>
                <a:cubicBezTo>
                  <a:pt x="596" y="15"/>
                  <a:pt x="596" y="15"/>
                  <a:pt x="596" y="15"/>
                </a:cubicBezTo>
                <a:cubicBezTo>
                  <a:pt x="596" y="15"/>
                  <a:pt x="595" y="15"/>
                  <a:pt x="595" y="15"/>
                </a:cubicBezTo>
                <a:cubicBezTo>
                  <a:pt x="595" y="14"/>
                  <a:pt x="599" y="12"/>
                  <a:pt x="597" y="10"/>
                </a:cubicBezTo>
                <a:cubicBezTo>
                  <a:pt x="593" y="10"/>
                  <a:pt x="589" y="10"/>
                  <a:pt x="585" y="10"/>
                </a:cubicBezTo>
                <a:cubicBezTo>
                  <a:pt x="585" y="11"/>
                  <a:pt x="585" y="11"/>
                  <a:pt x="584" y="12"/>
                </a:cubicBezTo>
                <a:cubicBezTo>
                  <a:pt x="582" y="12"/>
                  <a:pt x="580" y="12"/>
                  <a:pt x="578" y="12"/>
                </a:cubicBezTo>
                <a:cubicBezTo>
                  <a:pt x="578" y="12"/>
                  <a:pt x="578" y="12"/>
                  <a:pt x="577" y="12"/>
                </a:cubicBezTo>
                <a:cubicBezTo>
                  <a:pt x="576" y="12"/>
                  <a:pt x="576" y="12"/>
                  <a:pt x="575" y="12"/>
                </a:cubicBezTo>
                <a:cubicBezTo>
                  <a:pt x="573" y="12"/>
                  <a:pt x="572" y="12"/>
                  <a:pt x="571" y="12"/>
                </a:cubicBezTo>
                <a:cubicBezTo>
                  <a:pt x="566" y="12"/>
                  <a:pt x="559" y="13"/>
                  <a:pt x="554" y="13"/>
                </a:cubicBezTo>
                <a:cubicBezTo>
                  <a:pt x="553" y="13"/>
                  <a:pt x="553" y="13"/>
                  <a:pt x="553" y="13"/>
                </a:cubicBezTo>
                <a:cubicBezTo>
                  <a:pt x="550" y="13"/>
                  <a:pt x="547" y="13"/>
                  <a:pt x="545" y="13"/>
                </a:cubicBezTo>
                <a:cubicBezTo>
                  <a:pt x="550" y="12"/>
                  <a:pt x="552" y="12"/>
                  <a:pt x="553" y="11"/>
                </a:cubicBezTo>
                <a:cubicBezTo>
                  <a:pt x="547" y="12"/>
                  <a:pt x="543" y="12"/>
                  <a:pt x="538" y="13"/>
                </a:cubicBezTo>
                <a:cubicBezTo>
                  <a:pt x="539" y="12"/>
                  <a:pt x="539" y="11"/>
                  <a:pt x="540" y="10"/>
                </a:cubicBezTo>
                <a:cubicBezTo>
                  <a:pt x="542" y="10"/>
                  <a:pt x="543" y="10"/>
                  <a:pt x="544" y="10"/>
                </a:cubicBezTo>
                <a:cubicBezTo>
                  <a:pt x="544" y="9"/>
                  <a:pt x="544" y="9"/>
                  <a:pt x="544" y="9"/>
                </a:cubicBezTo>
                <a:cubicBezTo>
                  <a:pt x="543" y="9"/>
                  <a:pt x="542" y="9"/>
                  <a:pt x="541" y="10"/>
                </a:cubicBezTo>
                <a:cubicBezTo>
                  <a:pt x="544" y="7"/>
                  <a:pt x="549" y="5"/>
                  <a:pt x="559" y="5"/>
                </a:cubicBezTo>
                <a:cubicBezTo>
                  <a:pt x="565" y="8"/>
                  <a:pt x="572" y="5"/>
                  <a:pt x="581" y="7"/>
                </a:cubicBezTo>
                <a:cubicBezTo>
                  <a:pt x="581" y="6"/>
                  <a:pt x="582" y="5"/>
                  <a:pt x="585" y="4"/>
                </a:cubicBezTo>
                <a:cubicBezTo>
                  <a:pt x="588" y="6"/>
                  <a:pt x="598" y="7"/>
                  <a:pt x="600" y="4"/>
                </a:cubicBezTo>
                <a:cubicBezTo>
                  <a:pt x="595" y="3"/>
                  <a:pt x="593" y="1"/>
                  <a:pt x="587" y="0"/>
                </a:cubicBezTo>
                <a:cubicBezTo>
                  <a:pt x="582" y="0"/>
                  <a:pt x="589" y="4"/>
                  <a:pt x="583" y="3"/>
                </a:cubicBezTo>
                <a:cubicBezTo>
                  <a:pt x="575" y="3"/>
                  <a:pt x="567" y="3"/>
                  <a:pt x="558" y="3"/>
                </a:cubicBezTo>
                <a:cubicBezTo>
                  <a:pt x="550" y="4"/>
                  <a:pt x="541" y="5"/>
                  <a:pt x="534" y="6"/>
                </a:cubicBezTo>
                <a:cubicBezTo>
                  <a:pt x="536" y="8"/>
                  <a:pt x="537" y="8"/>
                  <a:pt x="538" y="10"/>
                </a:cubicBezTo>
                <a:cubicBezTo>
                  <a:pt x="537" y="10"/>
                  <a:pt x="537" y="10"/>
                  <a:pt x="536" y="10"/>
                </a:cubicBezTo>
                <a:cubicBezTo>
                  <a:pt x="536" y="10"/>
                  <a:pt x="536" y="10"/>
                  <a:pt x="536" y="10"/>
                </a:cubicBezTo>
                <a:cubicBezTo>
                  <a:pt x="531" y="11"/>
                  <a:pt x="526" y="9"/>
                  <a:pt x="524" y="11"/>
                </a:cubicBezTo>
                <a:cubicBezTo>
                  <a:pt x="527" y="11"/>
                  <a:pt x="529" y="11"/>
                  <a:pt x="531" y="12"/>
                </a:cubicBezTo>
                <a:cubicBezTo>
                  <a:pt x="532" y="12"/>
                  <a:pt x="533" y="13"/>
                  <a:pt x="534" y="13"/>
                </a:cubicBezTo>
                <a:cubicBezTo>
                  <a:pt x="531" y="13"/>
                  <a:pt x="528" y="13"/>
                  <a:pt x="525" y="14"/>
                </a:cubicBezTo>
                <a:cubicBezTo>
                  <a:pt x="522" y="14"/>
                  <a:pt x="520" y="14"/>
                  <a:pt x="518" y="14"/>
                </a:cubicBezTo>
                <a:cubicBezTo>
                  <a:pt x="516" y="13"/>
                  <a:pt x="517" y="9"/>
                  <a:pt x="515" y="8"/>
                </a:cubicBezTo>
                <a:cubicBezTo>
                  <a:pt x="519" y="9"/>
                  <a:pt x="530" y="8"/>
                  <a:pt x="532" y="6"/>
                </a:cubicBezTo>
                <a:cubicBezTo>
                  <a:pt x="527" y="6"/>
                  <a:pt x="524" y="6"/>
                  <a:pt x="520" y="6"/>
                </a:cubicBezTo>
                <a:cubicBezTo>
                  <a:pt x="517" y="7"/>
                  <a:pt x="514" y="7"/>
                  <a:pt x="512" y="7"/>
                </a:cubicBezTo>
                <a:cubicBezTo>
                  <a:pt x="509" y="8"/>
                  <a:pt x="506" y="9"/>
                  <a:pt x="503" y="9"/>
                </a:cubicBezTo>
                <a:cubicBezTo>
                  <a:pt x="500" y="10"/>
                  <a:pt x="497" y="11"/>
                  <a:pt x="493" y="12"/>
                </a:cubicBezTo>
                <a:cubicBezTo>
                  <a:pt x="493" y="11"/>
                  <a:pt x="493" y="10"/>
                  <a:pt x="495" y="9"/>
                </a:cubicBezTo>
                <a:cubicBezTo>
                  <a:pt x="491" y="11"/>
                  <a:pt x="484" y="14"/>
                  <a:pt x="479" y="13"/>
                </a:cubicBezTo>
                <a:cubicBezTo>
                  <a:pt x="478" y="14"/>
                  <a:pt x="477" y="15"/>
                  <a:pt x="475" y="16"/>
                </a:cubicBezTo>
                <a:cubicBezTo>
                  <a:pt x="473" y="15"/>
                  <a:pt x="469" y="15"/>
                  <a:pt x="465" y="16"/>
                </a:cubicBezTo>
                <a:cubicBezTo>
                  <a:pt x="461" y="17"/>
                  <a:pt x="456" y="19"/>
                  <a:pt x="452" y="20"/>
                </a:cubicBezTo>
                <a:cubicBezTo>
                  <a:pt x="452" y="20"/>
                  <a:pt x="451" y="20"/>
                  <a:pt x="451" y="20"/>
                </a:cubicBezTo>
                <a:cubicBezTo>
                  <a:pt x="448" y="20"/>
                  <a:pt x="445" y="21"/>
                  <a:pt x="443" y="20"/>
                </a:cubicBezTo>
                <a:cubicBezTo>
                  <a:pt x="443" y="20"/>
                  <a:pt x="452" y="18"/>
                  <a:pt x="448" y="19"/>
                </a:cubicBezTo>
                <a:cubicBezTo>
                  <a:pt x="445" y="20"/>
                  <a:pt x="442" y="21"/>
                  <a:pt x="439" y="21"/>
                </a:cubicBezTo>
                <a:cubicBezTo>
                  <a:pt x="439" y="21"/>
                  <a:pt x="439" y="20"/>
                  <a:pt x="440" y="20"/>
                </a:cubicBezTo>
                <a:cubicBezTo>
                  <a:pt x="437" y="21"/>
                  <a:pt x="435" y="21"/>
                  <a:pt x="432" y="22"/>
                </a:cubicBezTo>
                <a:cubicBezTo>
                  <a:pt x="432" y="23"/>
                  <a:pt x="432" y="23"/>
                  <a:pt x="433" y="23"/>
                </a:cubicBezTo>
                <a:cubicBezTo>
                  <a:pt x="431" y="24"/>
                  <a:pt x="430" y="24"/>
                  <a:pt x="427" y="25"/>
                </a:cubicBezTo>
                <a:cubicBezTo>
                  <a:pt x="428" y="25"/>
                  <a:pt x="433" y="23"/>
                  <a:pt x="433" y="24"/>
                </a:cubicBezTo>
                <a:cubicBezTo>
                  <a:pt x="430" y="25"/>
                  <a:pt x="427" y="26"/>
                  <a:pt x="425" y="26"/>
                </a:cubicBezTo>
                <a:cubicBezTo>
                  <a:pt x="424" y="26"/>
                  <a:pt x="424" y="26"/>
                  <a:pt x="423" y="26"/>
                </a:cubicBezTo>
                <a:cubicBezTo>
                  <a:pt x="425" y="25"/>
                  <a:pt x="420" y="26"/>
                  <a:pt x="420" y="27"/>
                </a:cubicBezTo>
                <a:cubicBezTo>
                  <a:pt x="421" y="26"/>
                  <a:pt x="421" y="26"/>
                  <a:pt x="421" y="27"/>
                </a:cubicBezTo>
                <a:cubicBezTo>
                  <a:pt x="419" y="27"/>
                  <a:pt x="417" y="28"/>
                  <a:pt x="414" y="29"/>
                </a:cubicBezTo>
                <a:cubicBezTo>
                  <a:pt x="414" y="29"/>
                  <a:pt x="414" y="29"/>
                  <a:pt x="414" y="29"/>
                </a:cubicBezTo>
                <a:cubicBezTo>
                  <a:pt x="414" y="29"/>
                  <a:pt x="413" y="29"/>
                  <a:pt x="413" y="30"/>
                </a:cubicBezTo>
                <a:cubicBezTo>
                  <a:pt x="412" y="29"/>
                  <a:pt x="412" y="29"/>
                  <a:pt x="411" y="29"/>
                </a:cubicBezTo>
                <a:cubicBezTo>
                  <a:pt x="407" y="30"/>
                  <a:pt x="405" y="31"/>
                  <a:pt x="403" y="32"/>
                </a:cubicBezTo>
                <a:cubicBezTo>
                  <a:pt x="398" y="33"/>
                  <a:pt x="394" y="35"/>
                  <a:pt x="390" y="36"/>
                </a:cubicBezTo>
                <a:cubicBezTo>
                  <a:pt x="385" y="38"/>
                  <a:pt x="381" y="40"/>
                  <a:pt x="376" y="42"/>
                </a:cubicBezTo>
                <a:cubicBezTo>
                  <a:pt x="374" y="43"/>
                  <a:pt x="372" y="44"/>
                  <a:pt x="370" y="45"/>
                </a:cubicBezTo>
                <a:cubicBezTo>
                  <a:pt x="370" y="44"/>
                  <a:pt x="370" y="44"/>
                  <a:pt x="367" y="45"/>
                </a:cubicBezTo>
                <a:cubicBezTo>
                  <a:pt x="368" y="45"/>
                  <a:pt x="368" y="45"/>
                  <a:pt x="368" y="46"/>
                </a:cubicBezTo>
                <a:cubicBezTo>
                  <a:pt x="366" y="46"/>
                  <a:pt x="365" y="47"/>
                  <a:pt x="363" y="48"/>
                </a:cubicBezTo>
                <a:cubicBezTo>
                  <a:pt x="363" y="48"/>
                  <a:pt x="362" y="48"/>
                  <a:pt x="362" y="48"/>
                </a:cubicBezTo>
                <a:cubicBezTo>
                  <a:pt x="362" y="48"/>
                  <a:pt x="362" y="48"/>
                  <a:pt x="362" y="48"/>
                </a:cubicBezTo>
                <a:cubicBezTo>
                  <a:pt x="360" y="49"/>
                  <a:pt x="358" y="50"/>
                  <a:pt x="357" y="51"/>
                </a:cubicBezTo>
                <a:cubicBezTo>
                  <a:pt x="355" y="51"/>
                  <a:pt x="353" y="52"/>
                  <a:pt x="351" y="53"/>
                </a:cubicBezTo>
                <a:cubicBezTo>
                  <a:pt x="349" y="55"/>
                  <a:pt x="343" y="57"/>
                  <a:pt x="343" y="57"/>
                </a:cubicBezTo>
                <a:cubicBezTo>
                  <a:pt x="343" y="58"/>
                  <a:pt x="343" y="58"/>
                  <a:pt x="343" y="58"/>
                </a:cubicBezTo>
                <a:cubicBezTo>
                  <a:pt x="343" y="58"/>
                  <a:pt x="342" y="58"/>
                  <a:pt x="342" y="58"/>
                </a:cubicBezTo>
                <a:cubicBezTo>
                  <a:pt x="339" y="59"/>
                  <a:pt x="339" y="56"/>
                  <a:pt x="335" y="58"/>
                </a:cubicBezTo>
                <a:cubicBezTo>
                  <a:pt x="337" y="60"/>
                  <a:pt x="334" y="62"/>
                  <a:pt x="330" y="64"/>
                </a:cubicBezTo>
                <a:cubicBezTo>
                  <a:pt x="330" y="65"/>
                  <a:pt x="329" y="65"/>
                  <a:pt x="328" y="65"/>
                </a:cubicBezTo>
                <a:cubicBezTo>
                  <a:pt x="325" y="67"/>
                  <a:pt x="322" y="68"/>
                  <a:pt x="320" y="70"/>
                </a:cubicBezTo>
                <a:cubicBezTo>
                  <a:pt x="318" y="70"/>
                  <a:pt x="317" y="71"/>
                  <a:pt x="316" y="72"/>
                </a:cubicBezTo>
                <a:cubicBezTo>
                  <a:pt x="316" y="71"/>
                  <a:pt x="315" y="71"/>
                  <a:pt x="312" y="73"/>
                </a:cubicBezTo>
                <a:cubicBezTo>
                  <a:pt x="312" y="73"/>
                  <a:pt x="312" y="74"/>
                  <a:pt x="312" y="74"/>
                </a:cubicBezTo>
                <a:cubicBezTo>
                  <a:pt x="312" y="74"/>
                  <a:pt x="311" y="74"/>
                  <a:pt x="311" y="74"/>
                </a:cubicBezTo>
                <a:cubicBezTo>
                  <a:pt x="311" y="74"/>
                  <a:pt x="312" y="74"/>
                  <a:pt x="312" y="73"/>
                </a:cubicBezTo>
                <a:cubicBezTo>
                  <a:pt x="309" y="75"/>
                  <a:pt x="306" y="77"/>
                  <a:pt x="304" y="77"/>
                </a:cubicBezTo>
                <a:cubicBezTo>
                  <a:pt x="307" y="75"/>
                  <a:pt x="309" y="73"/>
                  <a:pt x="311" y="72"/>
                </a:cubicBezTo>
                <a:cubicBezTo>
                  <a:pt x="308" y="74"/>
                  <a:pt x="304" y="76"/>
                  <a:pt x="301" y="78"/>
                </a:cubicBezTo>
                <a:cubicBezTo>
                  <a:pt x="301" y="78"/>
                  <a:pt x="301" y="78"/>
                  <a:pt x="301" y="78"/>
                </a:cubicBezTo>
                <a:cubicBezTo>
                  <a:pt x="301" y="78"/>
                  <a:pt x="301" y="78"/>
                  <a:pt x="301" y="78"/>
                </a:cubicBezTo>
                <a:cubicBezTo>
                  <a:pt x="299" y="79"/>
                  <a:pt x="298" y="81"/>
                  <a:pt x="297" y="81"/>
                </a:cubicBezTo>
                <a:cubicBezTo>
                  <a:pt x="299" y="81"/>
                  <a:pt x="300" y="80"/>
                  <a:pt x="301" y="79"/>
                </a:cubicBezTo>
                <a:cubicBezTo>
                  <a:pt x="301" y="79"/>
                  <a:pt x="301" y="79"/>
                  <a:pt x="301" y="79"/>
                </a:cubicBezTo>
                <a:cubicBezTo>
                  <a:pt x="300" y="80"/>
                  <a:pt x="299" y="81"/>
                  <a:pt x="298" y="81"/>
                </a:cubicBezTo>
                <a:cubicBezTo>
                  <a:pt x="296" y="81"/>
                  <a:pt x="293" y="81"/>
                  <a:pt x="289" y="82"/>
                </a:cubicBezTo>
                <a:cubicBezTo>
                  <a:pt x="286" y="83"/>
                  <a:pt x="281" y="85"/>
                  <a:pt x="276" y="89"/>
                </a:cubicBezTo>
                <a:cubicBezTo>
                  <a:pt x="272" y="93"/>
                  <a:pt x="280" y="89"/>
                  <a:pt x="276" y="93"/>
                </a:cubicBezTo>
                <a:cubicBezTo>
                  <a:pt x="273" y="93"/>
                  <a:pt x="269" y="95"/>
                  <a:pt x="266" y="97"/>
                </a:cubicBezTo>
                <a:cubicBezTo>
                  <a:pt x="263" y="99"/>
                  <a:pt x="261" y="101"/>
                  <a:pt x="264" y="101"/>
                </a:cubicBezTo>
                <a:cubicBezTo>
                  <a:pt x="258" y="105"/>
                  <a:pt x="258" y="101"/>
                  <a:pt x="250" y="107"/>
                </a:cubicBezTo>
                <a:cubicBezTo>
                  <a:pt x="250" y="110"/>
                  <a:pt x="256" y="105"/>
                  <a:pt x="257" y="106"/>
                </a:cubicBezTo>
                <a:cubicBezTo>
                  <a:pt x="253" y="108"/>
                  <a:pt x="250" y="111"/>
                  <a:pt x="247" y="113"/>
                </a:cubicBezTo>
                <a:cubicBezTo>
                  <a:pt x="245" y="115"/>
                  <a:pt x="243" y="116"/>
                  <a:pt x="242" y="118"/>
                </a:cubicBezTo>
                <a:cubicBezTo>
                  <a:pt x="242" y="118"/>
                  <a:pt x="242" y="118"/>
                  <a:pt x="242" y="118"/>
                </a:cubicBezTo>
                <a:cubicBezTo>
                  <a:pt x="242" y="118"/>
                  <a:pt x="242" y="118"/>
                  <a:pt x="242" y="118"/>
                </a:cubicBezTo>
                <a:cubicBezTo>
                  <a:pt x="242" y="118"/>
                  <a:pt x="242" y="118"/>
                  <a:pt x="242" y="119"/>
                </a:cubicBezTo>
                <a:cubicBezTo>
                  <a:pt x="241" y="119"/>
                  <a:pt x="239" y="120"/>
                  <a:pt x="239" y="119"/>
                </a:cubicBezTo>
                <a:cubicBezTo>
                  <a:pt x="237" y="121"/>
                  <a:pt x="235" y="123"/>
                  <a:pt x="233" y="125"/>
                </a:cubicBezTo>
                <a:cubicBezTo>
                  <a:pt x="233" y="125"/>
                  <a:pt x="232" y="125"/>
                  <a:pt x="232" y="124"/>
                </a:cubicBezTo>
                <a:cubicBezTo>
                  <a:pt x="234" y="123"/>
                  <a:pt x="237" y="122"/>
                  <a:pt x="237" y="120"/>
                </a:cubicBezTo>
                <a:cubicBezTo>
                  <a:pt x="232" y="121"/>
                  <a:pt x="227" y="126"/>
                  <a:pt x="222" y="131"/>
                </a:cubicBezTo>
                <a:cubicBezTo>
                  <a:pt x="222" y="128"/>
                  <a:pt x="217" y="133"/>
                  <a:pt x="215" y="135"/>
                </a:cubicBezTo>
                <a:cubicBezTo>
                  <a:pt x="217" y="131"/>
                  <a:pt x="212" y="134"/>
                  <a:pt x="212" y="132"/>
                </a:cubicBezTo>
                <a:cubicBezTo>
                  <a:pt x="209" y="135"/>
                  <a:pt x="207" y="137"/>
                  <a:pt x="206" y="139"/>
                </a:cubicBezTo>
                <a:cubicBezTo>
                  <a:pt x="213" y="133"/>
                  <a:pt x="209" y="142"/>
                  <a:pt x="206" y="144"/>
                </a:cubicBezTo>
                <a:cubicBezTo>
                  <a:pt x="202" y="145"/>
                  <a:pt x="205" y="143"/>
                  <a:pt x="202" y="143"/>
                </a:cubicBezTo>
                <a:cubicBezTo>
                  <a:pt x="196" y="147"/>
                  <a:pt x="200" y="147"/>
                  <a:pt x="197" y="150"/>
                </a:cubicBezTo>
                <a:cubicBezTo>
                  <a:pt x="195" y="149"/>
                  <a:pt x="192" y="155"/>
                  <a:pt x="191" y="156"/>
                </a:cubicBezTo>
                <a:cubicBezTo>
                  <a:pt x="191" y="155"/>
                  <a:pt x="193" y="152"/>
                  <a:pt x="192" y="151"/>
                </a:cubicBezTo>
                <a:cubicBezTo>
                  <a:pt x="188" y="157"/>
                  <a:pt x="186" y="156"/>
                  <a:pt x="181" y="161"/>
                </a:cubicBezTo>
                <a:cubicBezTo>
                  <a:pt x="182" y="162"/>
                  <a:pt x="185" y="160"/>
                  <a:pt x="183" y="162"/>
                </a:cubicBezTo>
                <a:cubicBezTo>
                  <a:pt x="179" y="166"/>
                  <a:pt x="178" y="167"/>
                  <a:pt x="172" y="170"/>
                </a:cubicBezTo>
                <a:cubicBezTo>
                  <a:pt x="171" y="173"/>
                  <a:pt x="175" y="171"/>
                  <a:pt x="178" y="170"/>
                </a:cubicBezTo>
                <a:cubicBezTo>
                  <a:pt x="174" y="174"/>
                  <a:pt x="171" y="177"/>
                  <a:pt x="167" y="181"/>
                </a:cubicBezTo>
                <a:cubicBezTo>
                  <a:pt x="166" y="181"/>
                  <a:pt x="166" y="181"/>
                  <a:pt x="166" y="180"/>
                </a:cubicBezTo>
                <a:cubicBezTo>
                  <a:pt x="164" y="182"/>
                  <a:pt x="162" y="184"/>
                  <a:pt x="161" y="185"/>
                </a:cubicBezTo>
                <a:cubicBezTo>
                  <a:pt x="160" y="187"/>
                  <a:pt x="158" y="188"/>
                  <a:pt x="157" y="189"/>
                </a:cubicBezTo>
                <a:cubicBezTo>
                  <a:pt x="155" y="191"/>
                  <a:pt x="154" y="191"/>
                  <a:pt x="155" y="188"/>
                </a:cubicBezTo>
                <a:cubicBezTo>
                  <a:pt x="150" y="194"/>
                  <a:pt x="146" y="200"/>
                  <a:pt x="141" y="206"/>
                </a:cubicBezTo>
                <a:cubicBezTo>
                  <a:pt x="140" y="206"/>
                  <a:pt x="138" y="209"/>
                  <a:pt x="137" y="211"/>
                </a:cubicBezTo>
                <a:cubicBezTo>
                  <a:pt x="131" y="217"/>
                  <a:pt x="126" y="223"/>
                  <a:pt x="119" y="229"/>
                </a:cubicBezTo>
                <a:cubicBezTo>
                  <a:pt x="122" y="231"/>
                  <a:pt x="122" y="231"/>
                  <a:pt x="122" y="231"/>
                </a:cubicBezTo>
                <a:cubicBezTo>
                  <a:pt x="120" y="234"/>
                  <a:pt x="120" y="236"/>
                  <a:pt x="119" y="236"/>
                </a:cubicBezTo>
                <a:cubicBezTo>
                  <a:pt x="121" y="231"/>
                  <a:pt x="119" y="229"/>
                  <a:pt x="113" y="237"/>
                </a:cubicBezTo>
                <a:cubicBezTo>
                  <a:pt x="111" y="242"/>
                  <a:pt x="117" y="235"/>
                  <a:pt x="114" y="241"/>
                </a:cubicBezTo>
                <a:cubicBezTo>
                  <a:pt x="111" y="243"/>
                  <a:pt x="108" y="246"/>
                  <a:pt x="106" y="249"/>
                </a:cubicBezTo>
                <a:cubicBezTo>
                  <a:pt x="103" y="253"/>
                  <a:pt x="101" y="257"/>
                  <a:pt x="98" y="261"/>
                </a:cubicBezTo>
                <a:cubicBezTo>
                  <a:pt x="97" y="263"/>
                  <a:pt x="96" y="265"/>
                  <a:pt x="94" y="267"/>
                </a:cubicBezTo>
                <a:cubicBezTo>
                  <a:pt x="93" y="269"/>
                  <a:pt x="92" y="272"/>
                  <a:pt x="91" y="274"/>
                </a:cubicBezTo>
                <a:cubicBezTo>
                  <a:pt x="88" y="278"/>
                  <a:pt x="85" y="283"/>
                  <a:pt x="82" y="287"/>
                </a:cubicBezTo>
                <a:cubicBezTo>
                  <a:pt x="82" y="290"/>
                  <a:pt x="87" y="283"/>
                  <a:pt x="85" y="289"/>
                </a:cubicBezTo>
                <a:cubicBezTo>
                  <a:pt x="83" y="291"/>
                  <a:pt x="81" y="292"/>
                  <a:pt x="79" y="294"/>
                </a:cubicBezTo>
                <a:cubicBezTo>
                  <a:pt x="78" y="296"/>
                  <a:pt x="76" y="299"/>
                  <a:pt x="74" y="302"/>
                </a:cubicBezTo>
                <a:cubicBezTo>
                  <a:pt x="75" y="302"/>
                  <a:pt x="76" y="303"/>
                  <a:pt x="76" y="304"/>
                </a:cubicBezTo>
                <a:cubicBezTo>
                  <a:pt x="74" y="307"/>
                  <a:pt x="73" y="310"/>
                  <a:pt x="72" y="312"/>
                </a:cubicBezTo>
                <a:cubicBezTo>
                  <a:pt x="71" y="313"/>
                  <a:pt x="71" y="313"/>
                  <a:pt x="70" y="312"/>
                </a:cubicBezTo>
                <a:cubicBezTo>
                  <a:pt x="72" y="309"/>
                  <a:pt x="72" y="307"/>
                  <a:pt x="72" y="306"/>
                </a:cubicBezTo>
                <a:cubicBezTo>
                  <a:pt x="71" y="307"/>
                  <a:pt x="70" y="308"/>
                  <a:pt x="70" y="307"/>
                </a:cubicBezTo>
                <a:cubicBezTo>
                  <a:pt x="68" y="313"/>
                  <a:pt x="64" y="322"/>
                  <a:pt x="61" y="319"/>
                </a:cubicBezTo>
                <a:cubicBezTo>
                  <a:pt x="55" y="330"/>
                  <a:pt x="60" y="324"/>
                  <a:pt x="60" y="328"/>
                </a:cubicBezTo>
                <a:cubicBezTo>
                  <a:pt x="54" y="333"/>
                  <a:pt x="51" y="343"/>
                  <a:pt x="47" y="355"/>
                </a:cubicBezTo>
                <a:cubicBezTo>
                  <a:pt x="48" y="356"/>
                  <a:pt x="50" y="355"/>
                  <a:pt x="49" y="358"/>
                </a:cubicBezTo>
                <a:cubicBezTo>
                  <a:pt x="46" y="359"/>
                  <a:pt x="48" y="363"/>
                  <a:pt x="45" y="368"/>
                </a:cubicBezTo>
                <a:cubicBezTo>
                  <a:pt x="41" y="370"/>
                  <a:pt x="43" y="365"/>
                  <a:pt x="47" y="357"/>
                </a:cubicBezTo>
                <a:cubicBezTo>
                  <a:pt x="42" y="359"/>
                  <a:pt x="41" y="371"/>
                  <a:pt x="40" y="377"/>
                </a:cubicBezTo>
                <a:cubicBezTo>
                  <a:pt x="38" y="383"/>
                  <a:pt x="35" y="389"/>
                  <a:pt x="32" y="396"/>
                </a:cubicBezTo>
                <a:cubicBezTo>
                  <a:pt x="29" y="402"/>
                  <a:pt x="27" y="408"/>
                  <a:pt x="27" y="415"/>
                </a:cubicBezTo>
                <a:cubicBezTo>
                  <a:pt x="28" y="413"/>
                  <a:pt x="31" y="409"/>
                  <a:pt x="30" y="413"/>
                </a:cubicBezTo>
                <a:cubicBezTo>
                  <a:pt x="29" y="415"/>
                  <a:pt x="27" y="417"/>
                  <a:pt x="26" y="420"/>
                </a:cubicBezTo>
                <a:cubicBezTo>
                  <a:pt x="25" y="422"/>
                  <a:pt x="23" y="425"/>
                  <a:pt x="22" y="428"/>
                </a:cubicBezTo>
                <a:cubicBezTo>
                  <a:pt x="21" y="434"/>
                  <a:pt x="19" y="441"/>
                  <a:pt x="19" y="446"/>
                </a:cubicBezTo>
                <a:cubicBezTo>
                  <a:pt x="18" y="447"/>
                  <a:pt x="17" y="450"/>
                  <a:pt x="16" y="452"/>
                </a:cubicBezTo>
                <a:cubicBezTo>
                  <a:pt x="16" y="454"/>
                  <a:pt x="15" y="457"/>
                  <a:pt x="15" y="459"/>
                </a:cubicBezTo>
                <a:cubicBezTo>
                  <a:pt x="14" y="465"/>
                  <a:pt x="14" y="471"/>
                  <a:pt x="13" y="477"/>
                </a:cubicBezTo>
                <a:cubicBezTo>
                  <a:pt x="13" y="477"/>
                  <a:pt x="12" y="476"/>
                  <a:pt x="11" y="476"/>
                </a:cubicBezTo>
                <a:cubicBezTo>
                  <a:pt x="10" y="480"/>
                  <a:pt x="10" y="483"/>
                  <a:pt x="10" y="486"/>
                </a:cubicBezTo>
                <a:cubicBezTo>
                  <a:pt x="10" y="489"/>
                  <a:pt x="10" y="492"/>
                  <a:pt x="11" y="495"/>
                </a:cubicBezTo>
                <a:cubicBezTo>
                  <a:pt x="9" y="498"/>
                  <a:pt x="8" y="502"/>
                  <a:pt x="8" y="505"/>
                </a:cubicBezTo>
                <a:cubicBezTo>
                  <a:pt x="8" y="507"/>
                  <a:pt x="8" y="509"/>
                  <a:pt x="8" y="511"/>
                </a:cubicBezTo>
                <a:cubicBezTo>
                  <a:pt x="8" y="512"/>
                  <a:pt x="8" y="514"/>
                  <a:pt x="8" y="516"/>
                </a:cubicBezTo>
                <a:cubicBezTo>
                  <a:pt x="5" y="516"/>
                  <a:pt x="5" y="516"/>
                  <a:pt x="5" y="516"/>
                </a:cubicBezTo>
                <a:cubicBezTo>
                  <a:pt x="2" y="538"/>
                  <a:pt x="3" y="557"/>
                  <a:pt x="3" y="577"/>
                </a:cubicBezTo>
                <a:cubicBezTo>
                  <a:pt x="3" y="583"/>
                  <a:pt x="2" y="588"/>
                  <a:pt x="1" y="592"/>
                </a:cubicBezTo>
                <a:cubicBezTo>
                  <a:pt x="1" y="597"/>
                  <a:pt x="0" y="601"/>
                  <a:pt x="0" y="605"/>
                </a:cubicBezTo>
                <a:cubicBezTo>
                  <a:pt x="0" y="607"/>
                  <a:pt x="5" y="616"/>
                  <a:pt x="2" y="618"/>
                </a:cubicBezTo>
                <a:cubicBezTo>
                  <a:pt x="3" y="620"/>
                  <a:pt x="4" y="611"/>
                  <a:pt x="5" y="618"/>
                </a:cubicBezTo>
                <a:cubicBezTo>
                  <a:pt x="5" y="629"/>
                  <a:pt x="6" y="637"/>
                  <a:pt x="6" y="645"/>
                </a:cubicBezTo>
                <a:cubicBezTo>
                  <a:pt x="7" y="654"/>
                  <a:pt x="8" y="662"/>
                  <a:pt x="10" y="673"/>
                </a:cubicBezTo>
                <a:cubicBezTo>
                  <a:pt x="11" y="673"/>
                  <a:pt x="12" y="671"/>
                  <a:pt x="13" y="674"/>
                </a:cubicBezTo>
                <a:cubicBezTo>
                  <a:pt x="12" y="675"/>
                  <a:pt x="12" y="678"/>
                  <a:pt x="11" y="677"/>
                </a:cubicBezTo>
                <a:cubicBezTo>
                  <a:pt x="11" y="682"/>
                  <a:pt x="12" y="687"/>
                  <a:pt x="13" y="691"/>
                </a:cubicBezTo>
                <a:cubicBezTo>
                  <a:pt x="13" y="693"/>
                  <a:pt x="14" y="695"/>
                  <a:pt x="15" y="696"/>
                </a:cubicBezTo>
                <a:cubicBezTo>
                  <a:pt x="15" y="698"/>
                  <a:pt x="16" y="700"/>
                  <a:pt x="16" y="702"/>
                </a:cubicBezTo>
                <a:cubicBezTo>
                  <a:pt x="18" y="709"/>
                  <a:pt x="20" y="714"/>
                  <a:pt x="20" y="721"/>
                </a:cubicBezTo>
                <a:cubicBezTo>
                  <a:pt x="23" y="726"/>
                  <a:pt x="22" y="716"/>
                  <a:pt x="25" y="722"/>
                </a:cubicBezTo>
                <a:cubicBezTo>
                  <a:pt x="24" y="726"/>
                  <a:pt x="22" y="723"/>
                  <a:pt x="20" y="723"/>
                </a:cubicBezTo>
                <a:cubicBezTo>
                  <a:pt x="21" y="733"/>
                  <a:pt x="24" y="726"/>
                  <a:pt x="25" y="730"/>
                </a:cubicBezTo>
                <a:cubicBezTo>
                  <a:pt x="26" y="733"/>
                  <a:pt x="27" y="736"/>
                  <a:pt x="28" y="738"/>
                </a:cubicBezTo>
                <a:cubicBezTo>
                  <a:pt x="25" y="737"/>
                  <a:pt x="26" y="742"/>
                  <a:pt x="27" y="747"/>
                </a:cubicBezTo>
                <a:cubicBezTo>
                  <a:pt x="29" y="751"/>
                  <a:pt x="31" y="755"/>
                  <a:pt x="31" y="751"/>
                </a:cubicBezTo>
                <a:cubicBezTo>
                  <a:pt x="30" y="751"/>
                  <a:pt x="29" y="749"/>
                  <a:pt x="29" y="746"/>
                </a:cubicBezTo>
                <a:cubicBezTo>
                  <a:pt x="28" y="744"/>
                  <a:pt x="28" y="742"/>
                  <a:pt x="29" y="742"/>
                </a:cubicBezTo>
                <a:cubicBezTo>
                  <a:pt x="31" y="746"/>
                  <a:pt x="37" y="763"/>
                  <a:pt x="31" y="755"/>
                </a:cubicBezTo>
                <a:cubicBezTo>
                  <a:pt x="33" y="759"/>
                  <a:pt x="35" y="763"/>
                  <a:pt x="36" y="766"/>
                </a:cubicBezTo>
                <a:cubicBezTo>
                  <a:pt x="38" y="770"/>
                  <a:pt x="38" y="774"/>
                  <a:pt x="38" y="778"/>
                </a:cubicBezTo>
                <a:cubicBezTo>
                  <a:pt x="41" y="781"/>
                  <a:pt x="41" y="771"/>
                  <a:pt x="45" y="784"/>
                </a:cubicBezTo>
                <a:cubicBezTo>
                  <a:pt x="43" y="783"/>
                  <a:pt x="45" y="787"/>
                  <a:pt x="43" y="787"/>
                </a:cubicBezTo>
                <a:cubicBezTo>
                  <a:pt x="44" y="793"/>
                  <a:pt x="46" y="796"/>
                  <a:pt x="47" y="799"/>
                </a:cubicBezTo>
                <a:cubicBezTo>
                  <a:pt x="49" y="801"/>
                  <a:pt x="50" y="804"/>
                  <a:pt x="50" y="809"/>
                </a:cubicBezTo>
                <a:cubicBezTo>
                  <a:pt x="53" y="812"/>
                  <a:pt x="55" y="813"/>
                  <a:pt x="56" y="809"/>
                </a:cubicBezTo>
                <a:cubicBezTo>
                  <a:pt x="57" y="813"/>
                  <a:pt x="59" y="816"/>
                  <a:pt x="61" y="819"/>
                </a:cubicBezTo>
                <a:cubicBezTo>
                  <a:pt x="59" y="820"/>
                  <a:pt x="59" y="824"/>
                  <a:pt x="61" y="829"/>
                </a:cubicBezTo>
                <a:cubicBezTo>
                  <a:pt x="62" y="831"/>
                  <a:pt x="63" y="834"/>
                  <a:pt x="64" y="837"/>
                </a:cubicBezTo>
                <a:cubicBezTo>
                  <a:pt x="66" y="839"/>
                  <a:pt x="67" y="842"/>
                  <a:pt x="69" y="846"/>
                </a:cubicBezTo>
                <a:cubicBezTo>
                  <a:pt x="70" y="845"/>
                  <a:pt x="72" y="846"/>
                  <a:pt x="74" y="848"/>
                </a:cubicBezTo>
                <a:cubicBezTo>
                  <a:pt x="74" y="848"/>
                  <a:pt x="74" y="849"/>
                  <a:pt x="75" y="851"/>
                </a:cubicBezTo>
                <a:cubicBezTo>
                  <a:pt x="75" y="853"/>
                  <a:pt x="76" y="855"/>
                  <a:pt x="77" y="857"/>
                </a:cubicBezTo>
                <a:cubicBezTo>
                  <a:pt x="78" y="861"/>
                  <a:pt x="78" y="863"/>
                  <a:pt x="77" y="860"/>
                </a:cubicBezTo>
                <a:cubicBezTo>
                  <a:pt x="78" y="863"/>
                  <a:pt x="81" y="868"/>
                  <a:pt x="83" y="872"/>
                </a:cubicBezTo>
                <a:cubicBezTo>
                  <a:pt x="86" y="876"/>
                  <a:pt x="88" y="881"/>
                  <a:pt x="91" y="885"/>
                </a:cubicBezTo>
                <a:cubicBezTo>
                  <a:pt x="97" y="892"/>
                  <a:pt x="102" y="898"/>
                  <a:pt x="104" y="899"/>
                </a:cubicBezTo>
                <a:cubicBezTo>
                  <a:pt x="102" y="904"/>
                  <a:pt x="112" y="912"/>
                  <a:pt x="116" y="921"/>
                </a:cubicBezTo>
                <a:cubicBezTo>
                  <a:pt x="119" y="923"/>
                  <a:pt x="120" y="923"/>
                  <a:pt x="123" y="925"/>
                </a:cubicBezTo>
                <a:cubicBezTo>
                  <a:pt x="122" y="925"/>
                  <a:pt x="121" y="926"/>
                  <a:pt x="122" y="928"/>
                </a:cubicBezTo>
                <a:cubicBezTo>
                  <a:pt x="126" y="926"/>
                  <a:pt x="126" y="933"/>
                  <a:pt x="129" y="936"/>
                </a:cubicBezTo>
                <a:cubicBezTo>
                  <a:pt x="134" y="941"/>
                  <a:pt x="131" y="933"/>
                  <a:pt x="136" y="938"/>
                </a:cubicBezTo>
                <a:cubicBezTo>
                  <a:pt x="139" y="942"/>
                  <a:pt x="135" y="942"/>
                  <a:pt x="139" y="947"/>
                </a:cubicBezTo>
                <a:cubicBezTo>
                  <a:pt x="141" y="948"/>
                  <a:pt x="137" y="941"/>
                  <a:pt x="141" y="945"/>
                </a:cubicBezTo>
                <a:cubicBezTo>
                  <a:pt x="142" y="946"/>
                  <a:pt x="143" y="947"/>
                  <a:pt x="144" y="948"/>
                </a:cubicBezTo>
                <a:cubicBezTo>
                  <a:pt x="143" y="950"/>
                  <a:pt x="142" y="950"/>
                  <a:pt x="140" y="949"/>
                </a:cubicBezTo>
                <a:cubicBezTo>
                  <a:pt x="143" y="952"/>
                  <a:pt x="145" y="955"/>
                  <a:pt x="148" y="957"/>
                </a:cubicBezTo>
                <a:cubicBezTo>
                  <a:pt x="151" y="960"/>
                  <a:pt x="153" y="962"/>
                  <a:pt x="155" y="964"/>
                </a:cubicBezTo>
                <a:cubicBezTo>
                  <a:pt x="160" y="969"/>
                  <a:pt x="164" y="973"/>
                  <a:pt x="169" y="977"/>
                </a:cubicBezTo>
                <a:cubicBezTo>
                  <a:pt x="173" y="978"/>
                  <a:pt x="164" y="972"/>
                  <a:pt x="166" y="971"/>
                </a:cubicBezTo>
                <a:cubicBezTo>
                  <a:pt x="171" y="978"/>
                  <a:pt x="177" y="984"/>
                  <a:pt x="182" y="989"/>
                </a:cubicBezTo>
                <a:cubicBezTo>
                  <a:pt x="188" y="995"/>
                  <a:pt x="194" y="1000"/>
                  <a:pt x="200" y="1005"/>
                </a:cubicBezTo>
                <a:cubicBezTo>
                  <a:pt x="205" y="1010"/>
                  <a:pt x="211" y="1014"/>
                  <a:pt x="216" y="1017"/>
                </a:cubicBezTo>
                <a:cubicBezTo>
                  <a:pt x="221" y="1021"/>
                  <a:pt x="226" y="1024"/>
                  <a:pt x="231" y="1025"/>
                </a:cubicBezTo>
                <a:cubicBezTo>
                  <a:pt x="234" y="1028"/>
                  <a:pt x="237" y="1031"/>
                  <a:pt x="240" y="1034"/>
                </a:cubicBezTo>
                <a:cubicBezTo>
                  <a:pt x="243" y="1037"/>
                  <a:pt x="246" y="1040"/>
                  <a:pt x="250" y="1042"/>
                </a:cubicBezTo>
                <a:cubicBezTo>
                  <a:pt x="251" y="1041"/>
                  <a:pt x="254" y="1042"/>
                  <a:pt x="257" y="1044"/>
                </a:cubicBezTo>
                <a:cubicBezTo>
                  <a:pt x="259" y="1044"/>
                  <a:pt x="261" y="1045"/>
                  <a:pt x="263" y="1047"/>
                </a:cubicBezTo>
                <a:cubicBezTo>
                  <a:pt x="265" y="1048"/>
                  <a:pt x="267" y="1049"/>
                  <a:pt x="269" y="1051"/>
                </a:cubicBezTo>
                <a:cubicBezTo>
                  <a:pt x="273" y="1053"/>
                  <a:pt x="278" y="1056"/>
                  <a:pt x="282" y="1058"/>
                </a:cubicBezTo>
                <a:cubicBezTo>
                  <a:pt x="286" y="1061"/>
                  <a:pt x="290" y="1062"/>
                  <a:pt x="292" y="1062"/>
                </a:cubicBezTo>
                <a:cubicBezTo>
                  <a:pt x="286" y="1057"/>
                  <a:pt x="278" y="1055"/>
                  <a:pt x="273" y="1049"/>
                </a:cubicBezTo>
                <a:cubicBezTo>
                  <a:pt x="280" y="1053"/>
                  <a:pt x="283" y="1054"/>
                  <a:pt x="282" y="1050"/>
                </a:cubicBezTo>
                <a:cubicBezTo>
                  <a:pt x="287" y="1056"/>
                  <a:pt x="291" y="1049"/>
                  <a:pt x="297" y="1057"/>
                </a:cubicBezTo>
                <a:cubicBezTo>
                  <a:pt x="299" y="1056"/>
                  <a:pt x="296" y="1054"/>
                  <a:pt x="298" y="1055"/>
                </a:cubicBezTo>
                <a:cubicBezTo>
                  <a:pt x="303" y="1058"/>
                  <a:pt x="306" y="1060"/>
                  <a:pt x="307" y="1062"/>
                </a:cubicBezTo>
                <a:cubicBezTo>
                  <a:pt x="299" y="1057"/>
                  <a:pt x="306" y="1063"/>
                  <a:pt x="305" y="1064"/>
                </a:cubicBezTo>
                <a:cubicBezTo>
                  <a:pt x="303" y="1063"/>
                  <a:pt x="300" y="1062"/>
                  <a:pt x="296" y="1059"/>
                </a:cubicBezTo>
                <a:cubicBezTo>
                  <a:pt x="295" y="1060"/>
                  <a:pt x="294" y="1062"/>
                  <a:pt x="296" y="1064"/>
                </a:cubicBezTo>
                <a:cubicBezTo>
                  <a:pt x="299" y="1066"/>
                  <a:pt x="303" y="1068"/>
                  <a:pt x="306" y="1070"/>
                </a:cubicBezTo>
                <a:cubicBezTo>
                  <a:pt x="309" y="1071"/>
                  <a:pt x="312" y="1072"/>
                  <a:pt x="314" y="1073"/>
                </a:cubicBezTo>
                <a:cubicBezTo>
                  <a:pt x="316" y="1070"/>
                  <a:pt x="316" y="1070"/>
                  <a:pt x="316" y="1070"/>
                </a:cubicBezTo>
                <a:cubicBezTo>
                  <a:pt x="327" y="1076"/>
                  <a:pt x="328" y="1072"/>
                  <a:pt x="336" y="1076"/>
                </a:cubicBezTo>
                <a:cubicBezTo>
                  <a:pt x="336" y="1071"/>
                  <a:pt x="341" y="1072"/>
                  <a:pt x="348" y="1075"/>
                </a:cubicBezTo>
                <a:cubicBezTo>
                  <a:pt x="352" y="1073"/>
                  <a:pt x="349" y="1069"/>
                  <a:pt x="357" y="1071"/>
                </a:cubicBezTo>
                <a:cubicBezTo>
                  <a:pt x="353" y="1069"/>
                  <a:pt x="356" y="1067"/>
                  <a:pt x="352" y="1065"/>
                </a:cubicBezTo>
                <a:cubicBezTo>
                  <a:pt x="351" y="1068"/>
                  <a:pt x="347" y="1061"/>
                  <a:pt x="347" y="1064"/>
                </a:cubicBezTo>
                <a:cubicBezTo>
                  <a:pt x="349" y="1065"/>
                  <a:pt x="350" y="1067"/>
                  <a:pt x="348" y="1066"/>
                </a:cubicBezTo>
                <a:cubicBezTo>
                  <a:pt x="347" y="1064"/>
                  <a:pt x="338" y="1061"/>
                  <a:pt x="338" y="1059"/>
                </a:cubicBezTo>
                <a:cubicBezTo>
                  <a:pt x="346" y="1061"/>
                  <a:pt x="349" y="1060"/>
                  <a:pt x="353" y="1059"/>
                </a:cubicBezTo>
                <a:cubicBezTo>
                  <a:pt x="355" y="1059"/>
                  <a:pt x="356" y="1058"/>
                  <a:pt x="359" y="1058"/>
                </a:cubicBezTo>
                <a:cubicBezTo>
                  <a:pt x="361" y="1058"/>
                  <a:pt x="364" y="1059"/>
                  <a:pt x="368" y="1060"/>
                </a:cubicBezTo>
                <a:cubicBezTo>
                  <a:pt x="369" y="1062"/>
                  <a:pt x="373" y="1063"/>
                  <a:pt x="374" y="1065"/>
                </a:cubicBezTo>
                <a:cubicBezTo>
                  <a:pt x="375" y="1067"/>
                  <a:pt x="370" y="1069"/>
                  <a:pt x="374" y="1071"/>
                </a:cubicBezTo>
                <a:cubicBezTo>
                  <a:pt x="376" y="1070"/>
                  <a:pt x="379" y="1070"/>
                  <a:pt x="381" y="1069"/>
                </a:cubicBezTo>
                <a:cubicBezTo>
                  <a:pt x="381" y="1071"/>
                  <a:pt x="391" y="1073"/>
                  <a:pt x="392" y="1075"/>
                </a:cubicBezTo>
                <a:cubicBezTo>
                  <a:pt x="392" y="1072"/>
                  <a:pt x="399" y="1075"/>
                  <a:pt x="404" y="1077"/>
                </a:cubicBezTo>
                <a:cubicBezTo>
                  <a:pt x="402" y="1074"/>
                  <a:pt x="404" y="1074"/>
                  <a:pt x="407" y="1074"/>
                </a:cubicBezTo>
                <a:cubicBezTo>
                  <a:pt x="411" y="1075"/>
                  <a:pt x="414" y="1075"/>
                  <a:pt x="415" y="1073"/>
                </a:cubicBezTo>
                <a:cubicBezTo>
                  <a:pt x="411" y="1072"/>
                  <a:pt x="408" y="1071"/>
                  <a:pt x="406" y="1070"/>
                </a:cubicBezTo>
                <a:cubicBezTo>
                  <a:pt x="404" y="1069"/>
                  <a:pt x="402" y="1068"/>
                  <a:pt x="401" y="1067"/>
                </a:cubicBezTo>
                <a:cubicBezTo>
                  <a:pt x="397" y="1068"/>
                  <a:pt x="395" y="1069"/>
                  <a:pt x="390" y="1069"/>
                </a:cubicBezTo>
                <a:cubicBezTo>
                  <a:pt x="387" y="1068"/>
                  <a:pt x="388" y="1067"/>
                  <a:pt x="384" y="1066"/>
                </a:cubicBezTo>
                <a:cubicBezTo>
                  <a:pt x="383" y="1067"/>
                  <a:pt x="386" y="1069"/>
                  <a:pt x="384" y="1068"/>
                </a:cubicBezTo>
                <a:cubicBezTo>
                  <a:pt x="381" y="1065"/>
                  <a:pt x="377" y="1063"/>
                  <a:pt x="382" y="1068"/>
                </a:cubicBezTo>
                <a:cubicBezTo>
                  <a:pt x="367" y="1060"/>
                  <a:pt x="374" y="1059"/>
                  <a:pt x="367" y="1052"/>
                </a:cubicBezTo>
                <a:cubicBezTo>
                  <a:pt x="373" y="1056"/>
                  <a:pt x="385" y="1060"/>
                  <a:pt x="383" y="1055"/>
                </a:cubicBezTo>
                <a:cubicBezTo>
                  <a:pt x="384" y="1056"/>
                  <a:pt x="386" y="1057"/>
                  <a:pt x="388" y="1058"/>
                </a:cubicBezTo>
                <a:cubicBezTo>
                  <a:pt x="389" y="1059"/>
                  <a:pt x="392" y="1060"/>
                  <a:pt x="394" y="1060"/>
                </a:cubicBezTo>
                <a:cubicBezTo>
                  <a:pt x="398" y="1061"/>
                  <a:pt x="402" y="1062"/>
                  <a:pt x="405" y="1062"/>
                </a:cubicBezTo>
                <a:cubicBezTo>
                  <a:pt x="408" y="1064"/>
                  <a:pt x="407" y="1066"/>
                  <a:pt x="411" y="1067"/>
                </a:cubicBezTo>
                <a:cubicBezTo>
                  <a:pt x="421" y="1068"/>
                  <a:pt x="426" y="1066"/>
                  <a:pt x="435" y="1066"/>
                </a:cubicBezTo>
                <a:cubicBezTo>
                  <a:pt x="435" y="1063"/>
                  <a:pt x="436" y="1064"/>
                  <a:pt x="437" y="1060"/>
                </a:cubicBezTo>
                <a:cubicBezTo>
                  <a:pt x="430" y="1058"/>
                  <a:pt x="430" y="1054"/>
                  <a:pt x="424" y="1051"/>
                </a:cubicBezTo>
                <a:cubicBezTo>
                  <a:pt x="423" y="1051"/>
                  <a:pt x="419" y="1051"/>
                  <a:pt x="416" y="1050"/>
                </a:cubicBezTo>
                <a:cubicBezTo>
                  <a:pt x="412" y="1049"/>
                  <a:pt x="409" y="1048"/>
                  <a:pt x="408" y="1047"/>
                </a:cubicBezTo>
                <a:cubicBezTo>
                  <a:pt x="416" y="1043"/>
                  <a:pt x="429" y="1041"/>
                  <a:pt x="432" y="1034"/>
                </a:cubicBezTo>
                <a:cubicBezTo>
                  <a:pt x="427" y="1032"/>
                  <a:pt x="423" y="1032"/>
                  <a:pt x="416" y="1030"/>
                </a:cubicBezTo>
                <a:cubicBezTo>
                  <a:pt x="413" y="1025"/>
                  <a:pt x="418" y="1023"/>
                  <a:pt x="420" y="1020"/>
                </a:cubicBezTo>
                <a:cubicBezTo>
                  <a:pt x="421" y="1020"/>
                  <a:pt x="422" y="1022"/>
                  <a:pt x="423" y="1023"/>
                </a:cubicBezTo>
                <a:cubicBezTo>
                  <a:pt x="425" y="1024"/>
                  <a:pt x="426" y="1025"/>
                  <a:pt x="428" y="1024"/>
                </a:cubicBezTo>
                <a:cubicBezTo>
                  <a:pt x="427" y="1024"/>
                  <a:pt x="425" y="1023"/>
                  <a:pt x="425" y="1022"/>
                </a:cubicBezTo>
                <a:cubicBezTo>
                  <a:pt x="426" y="1023"/>
                  <a:pt x="427" y="1022"/>
                  <a:pt x="428" y="1023"/>
                </a:cubicBezTo>
                <a:cubicBezTo>
                  <a:pt x="431" y="1025"/>
                  <a:pt x="438" y="1027"/>
                  <a:pt x="443" y="1029"/>
                </a:cubicBezTo>
                <a:cubicBezTo>
                  <a:pt x="451" y="1023"/>
                  <a:pt x="453" y="1015"/>
                  <a:pt x="448" y="1006"/>
                </a:cubicBezTo>
                <a:cubicBezTo>
                  <a:pt x="457" y="1007"/>
                  <a:pt x="448" y="1003"/>
                  <a:pt x="456" y="1003"/>
                </a:cubicBezTo>
                <a:cubicBezTo>
                  <a:pt x="453" y="1002"/>
                  <a:pt x="449" y="1002"/>
                  <a:pt x="446" y="1001"/>
                </a:cubicBezTo>
                <a:cubicBezTo>
                  <a:pt x="443" y="1001"/>
                  <a:pt x="440" y="1001"/>
                  <a:pt x="436" y="1000"/>
                </a:cubicBezTo>
                <a:cubicBezTo>
                  <a:pt x="439" y="997"/>
                  <a:pt x="439" y="992"/>
                  <a:pt x="448" y="995"/>
                </a:cubicBezTo>
                <a:cubicBezTo>
                  <a:pt x="451" y="993"/>
                  <a:pt x="447" y="991"/>
                  <a:pt x="445" y="990"/>
                </a:cubicBezTo>
                <a:cubicBezTo>
                  <a:pt x="455" y="988"/>
                  <a:pt x="453" y="979"/>
                  <a:pt x="457" y="974"/>
                </a:cubicBezTo>
                <a:cubicBezTo>
                  <a:pt x="455" y="973"/>
                  <a:pt x="454" y="972"/>
                  <a:pt x="453" y="971"/>
                </a:cubicBezTo>
                <a:cubicBezTo>
                  <a:pt x="456" y="970"/>
                  <a:pt x="453" y="967"/>
                  <a:pt x="458" y="966"/>
                </a:cubicBezTo>
                <a:cubicBezTo>
                  <a:pt x="454" y="964"/>
                  <a:pt x="451" y="963"/>
                  <a:pt x="449" y="963"/>
                </a:cubicBezTo>
                <a:cubicBezTo>
                  <a:pt x="451" y="963"/>
                  <a:pt x="448" y="960"/>
                  <a:pt x="453" y="961"/>
                </a:cubicBezTo>
                <a:cubicBezTo>
                  <a:pt x="449" y="957"/>
                  <a:pt x="452" y="955"/>
                  <a:pt x="447" y="951"/>
                </a:cubicBezTo>
                <a:cubicBezTo>
                  <a:pt x="446" y="952"/>
                  <a:pt x="442" y="949"/>
                  <a:pt x="442" y="951"/>
                </a:cubicBezTo>
                <a:cubicBezTo>
                  <a:pt x="444" y="954"/>
                  <a:pt x="446" y="952"/>
                  <a:pt x="446" y="953"/>
                </a:cubicBezTo>
                <a:cubicBezTo>
                  <a:pt x="445" y="955"/>
                  <a:pt x="440" y="952"/>
                  <a:pt x="441" y="955"/>
                </a:cubicBezTo>
                <a:cubicBezTo>
                  <a:pt x="443" y="956"/>
                  <a:pt x="445" y="957"/>
                  <a:pt x="446" y="958"/>
                </a:cubicBezTo>
                <a:cubicBezTo>
                  <a:pt x="439" y="957"/>
                  <a:pt x="441" y="960"/>
                  <a:pt x="443" y="962"/>
                </a:cubicBezTo>
                <a:cubicBezTo>
                  <a:pt x="432" y="961"/>
                  <a:pt x="430" y="956"/>
                  <a:pt x="424" y="952"/>
                </a:cubicBezTo>
                <a:cubicBezTo>
                  <a:pt x="428" y="950"/>
                  <a:pt x="429" y="951"/>
                  <a:pt x="424" y="947"/>
                </a:cubicBezTo>
                <a:cubicBezTo>
                  <a:pt x="433" y="948"/>
                  <a:pt x="424" y="937"/>
                  <a:pt x="431" y="935"/>
                </a:cubicBezTo>
                <a:cubicBezTo>
                  <a:pt x="430" y="934"/>
                  <a:pt x="427" y="932"/>
                  <a:pt x="427" y="931"/>
                </a:cubicBezTo>
                <a:cubicBezTo>
                  <a:pt x="429" y="930"/>
                  <a:pt x="430" y="926"/>
                  <a:pt x="429" y="922"/>
                </a:cubicBezTo>
                <a:cubicBezTo>
                  <a:pt x="429" y="920"/>
                  <a:pt x="428" y="918"/>
                  <a:pt x="427" y="916"/>
                </a:cubicBezTo>
                <a:cubicBezTo>
                  <a:pt x="426" y="913"/>
                  <a:pt x="425" y="911"/>
                  <a:pt x="423" y="910"/>
                </a:cubicBezTo>
                <a:cubicBezTo>
                  <a:pt x="419" y="913"/>
                  <a:pt x="416" y="915"/>
                  <a:pt x="421" y="920"/>
                </a:cubicBezTo>
                <a:cubicBezTo>
                  <a:pt x="414" y="922"/>
                  <a:pt x="421" y="928"/>
                  <a:pt x="417" y="932"/>
                </a:cubicBezTo>
                <a:cubicBezTo>
                  <a:pt x="411" y="929"/>
                  <a:pt x="409" y="927"/>
                  <a:pt x="406" y="924"/>
                </a:cubicBezTo>
                <a:cubicBezTo>
                  <a:pt x="406" y="922"/>
                  <a:pt x="409" y="923"/>
                  <a:pt x="410" y="923"/>
                </a:cubicBezTo>
                <a:cubicBezTo>
                  <a:pt x="407" y="922"/>
                  <a:pt x="407" y="922"/>
                  <a:pt x="404" y="921"/>
                </a:cubicBezTo>
                <a:cubicBezTo>
                  <a:pt x="408" y="916"/>
                  <a:pt x="403" y="911"/>
                  <a:pt x="406" y="906"/>
                </a:cubicBezTo>
                <a:cubicBezTo>
                  <a:pt x="401" y="903"/>
                  <a:pt x="402" y="901"/>
                  <a:pt x="403" y="899"/>
                </a:cubicBezTo>
                <a:cubicBezTo>
                  <a:pt x="403" y="897"/>
                  <a:pt x="404" y="895"/>
                  <a:pt x="399" y="892"/>
                </a:cubicBezTo>
                <a:cubicBezTo>
                  <a:pt x="401" y="899"/>
                  <a:pt x="393" y="907"/>
                  <a:pt x="397" y="914"/>
                </a:cubicBezTo>
                <a:cubicBezTo>
                  <a:pt x="394" y="913"/>
                  <a:pt x="394" y="916"/>
                  <a:pt x="391" y="915"/>
                </a:cubicBezTo>
                <a:cubicBezTo>
                  <a:pt x="383" y="909"/>
                  <a:pt x="383" y="903"/>
                  <a:pt x="384" y="897"/>
                </a:cubicBezTo>
                <a:cubicBezTo>
                  <a:pt x="385" y="892"/>
                  <a:pt x="386" y="885"/>
                  <a:pt x="381" y="879"/>
                </a:cubicBezTo>
                <a:cubicBezTo>
                  <a:pt x="376" y="879"/>
                  <a:pt x="379" y="885"/>
                  <a:pt x="380" y="887"/>
                </a:cubicBezTo>
                <a:cubicBezTo>
                  <a:pt x="376" y="888"/>
                  <a:pt x="374" y="889"/>
                  <a:pt x="375" y="893"/>
                </a:cubicBezTo>
                <a:cubicBezTo>
                  <a:pt x="371" y="893"/>
                  <a:pt x="369" y="893"/>
                  <a:pt x="367" y="891"/>
                </a:cubicBezTo>
                <a:cubicBezTo>
                  <a:pt x="366" y="890"/>
                  <a:pt x="365" y="888"/>
                  <a:pt x="365" y="885"/>
                </a:cubicBezTo>
                <a:cubicBezTo>
                  <a:pt x="365" y="881"/>
                  <a:pt x="365" y="875"/>
                  <a:pt x="364" y="872"/>
                </a:cubicBezTo>
                <a:cubicBezTo>
                  <a:pt x="363" y="872"/>
                  <a:pt x="362" y="871"/>
                  <a:pt x="360" y="870"/>
                </a:cubicBezTo>
                <a:cubicBezTo>
                  <a:pt x="361" y="873"/>
                  <a:pt x="359" y="874"/>
                  <a:pt x="355" y="872"/>
                </a:cubicBezTo>
                <a:cubicBezTo>
                  <a:pt x="361" y="878"/>
                  <a:pt x="350" y="874"/>
                  <a:pt x="354" y="881"/>
                </a:cubicBezTo>
                <a:cubicBezTo>
                  <a:pt x="356" y="883"/>
                  <a:pt x="361" y="885"/>
                  <a:pt x="360" y="886"/>
                </a:cubicBezTo>
                <a:cubicBezTo>
                  <a:pt x="359" y="888"/>
                  <a:pt x="355" y="885"/>
                  <a:pt x="353" y="883"/>
                </a:cubicBezTo>
                <a:cubicBezTo>
                  <a:pt x="350" y="882"/>
                  <a:pt x="350" y="884"/>
                  <a:pt x="348" y="884"/>
                </a:cubicBezTo>
                <a:cubicBezTo>
                  <a:pt x="345" y="880"/>
                  <a:pt x="345" y="877"/>
                  <a:pt x="342" y="873"/>
                </a:cubicBezTo>
                <a:cubicBezTo>
                  <a:pt x="345" y="872"/>
                  <a:pt x="345" y="874"/>
                  <a:pt x="347" y="874"/>
                </a:cubicBezTo>
                <a:cubicBezTo>
                  <a:pt x="342" y="869"/>
                  <a:pt x="345" y="868"/>
                  <a:pt x="347" y="865"/>
                </a:cubicBezTo>
                <a:cubicBezTo>
                  <a:pt x="343" y="862"/>
                  <a:pt x="343" y="858"/>
                  <a:pt x="340" y="860"/>
                </a:cubicBezTo>
                <a:cubicBezTo>
                  <a:pt x="345" y="865"/>
                  <a:pt x="335" y="863"/>
                  <a:pt x="335" y="866"/>
                </a:cubicBezTo>
                <a:cubicBezTo>
                  <a:pt x="337" y="870"/>
                  <a:pt x="340" y="870"/>
                  <a:pt x="341" y="872"/>
                </a:cubicBezTo>
                <a:cubicBezTo>
                  <a:pt x="337" y="873"/>
                  <a:pt x="333" y="867"/>
                  <a:pt x="329" y="864"/>
                </a:cubicBezTo>
                <a:cubicBezTo>
                  <a:pt x="330" y="863"/>
                  <a:pt x="331" y="861"/>
                  <a:pt x="328" y="857"/>
                </a:cubicBezTo>
                <a:cubicBezTo>
                  <a:pt x="334" y="855"/>
                  <a:pt x="328" y="849"/>
                  <a:pt x="331" y="845"/>
                </a:cubicBezTo>
                <a:cubicBezTo>
                  <a:pt x="330" y="843"/>
                  <a:pt x="327" y="840"/>
                  <a:pt x="325" y="837"/>
                </a:cubicBezTo>
                <a:cubicBezTo>
                  <a:pt x="322" y="837"/>
                  <a:pt x="325" y="843"/>
                  <a:pt x="325" y="845"/>
                </a:cubicBezTo>
                <a:cubicBezTo>
                  <a:pt x="322" y="844"/>
                  <a:pt x="322" y="849"/>
                  <a:pt x="323" y="850"/>
                </a:cubicBezTo>
                <a:cubicBezTo>
                  <a:pt x="320" y="848"/>
                  <a:pt x="318" y="846"/>
                  <a:pt x="316" y="847"/>
                </a:cubicBezTo>
                <a:cubicBezTo>
                  <a:pt x="317" y="849"/>
                  <a:pt x="318" y="848"/>
                  <a:pt x="322" y="851"/>
                </a:cubicBezTo>
                <a:cubicBezTo>
                  <a:pt x="319" y="852"/>
                  <a:pt x="322" y="854"/>
                  <a:pt x="322" y="856"/>
                </a:cubicBezTo>
                <a:cubicBezTo>
                  <a:pt x="315" y="848"/>
                  <a:pt x="321" y="859"/>
                  <a:pt x="317" y="857"/>
                </a:cubicBezTo>
                <a:cubicBezTo>
                  <a:pt x="316" y="854"/>
                  <a:pt x="315" y="851"/>
                  <a:pt x="314" y="848"/>
                </a:cubicBezTo>
                <a:cubicBezTo>
                  <a:pt x="314" y="845"/>
                  <a:pt x="313" y="843"/>
                  <a:pt x="313" y="840"/>
                </a:cubicBezTo>
                <a:cubicBezTo>
                  <a:pt x="313" y="837"/>
                  <a:pt x="312" y="835"/>
                  <a:pt x="312" y="832"/>
                </a:cubicBezTo>
                <a:cubicBezTo>
                  <a:pt x="311" y="829"/>
                  <a:pt x="311" y="826"/>
                  <a:pt x="310" y="824"/>
                </a:cubicBezTo>
                <a:cubicBezTo>
                  <a:pt x="306" y="826"/>
                  <a:pt x="308" y="830"/>
                  <a:pt x="303" y="832"/>
                </a:cubicBezTo>
                <a:cubicBezTo>
                  <a:pt x="304" y="834"/>
                  <a:pt x="309" y="837"/>
                  <a:pt x="307" y="838"/>
                </a:cubicBezTo>
                <a:cubicBezTo>
                  <a:pt x="305" y="836"/>
                  <a:pt x="304" y="837"/>
                  <a:pt x="302" y="835"/>
                </a:cubicBezTo>
                <a:cubicBezTo>
                  <a:pt x="305" y="834"/>
                  <a:pt x="300" y="831"/>
                  <a:pt x="299" y="830"/>
                </a:cubicBezTo>
                <a:cubicBezTo>
                  <a:pt x="299" y="828"/>
                  <a:pt x="299" y="827"/>
                  <a:pt x="297" y="826"/>
                </a:cubicBezTo>
                <a:cubicBezTo>
                  <a:pt x="296" y="825"/>
                  <a:pt x="294" y="824"/>
                  <a:pt x="293" y="824"/>
                </a:cubicBezTo>
                <a:cubicBezTo>
                  <a:pt x="291" y="821"/>
                  <a:pt x="293" y="819"/>
                  <a:pt x="288" y="815"/>
                </a:cubicBezTo>
                <a:cubicBezTo>
                  <a:pt x="287" y="816"/>
                  <a:pt x="288" y="818"/>
                  <a:pt x="287" y="817"/>
                </a:cubicBezTo>
                <a:cubicBezTo>
                  <a:pt x="286" y="810"/>
                  <a:pt x="284" y="814"/>
                  <a:pt x="278" y="805"/>
                </a:cubicBezTo>
                <a:cubicBezTo>
                  <a:pt x="279" y="804"/>
                  <a:pt x="278" y="802"/>
                  <a:pt x="277" y="802"/>
                </a:cubicBezTo>
                <a:cubicBezTo>
                  <a:pt x="279" y="805"/>
                  <a:pt x="276" y="806"/>
                  <a:pt x="278" y="809"/>
                </a:cubicBezTo>
                <a:cubicBezTo>
                  <a:pt x="277" y="808"/>
                  <a:pt x="275" y="806"/>
                  <a:pt x="274" y="804"/>
                </a:cubicBezTo>
                <a:cubicBezTo>
                  <a:pt x="272" y="801"/>
                  <a:pt x="270" y="799"/>
                  <a:pt x="269" y="797"/>
                </a:cubicBezTo>
                <a:cubicBezTo>
                  <a:pt x="266" y="793"/>
                  <a:pt x="265" y="790"/>
                  <a:pt x="269" y="791"/>
                </a:cubicBezTo>
                <a:cubicBezTo>
                  <a:pt x="267" y="787"/>
                  <a:pt x="266" y="787"/>
                  <a:pt x="265" y="784"/>
                </a:cubicBezTo>
                <a:cubicBezTo>
                  <a:pt x="262" y="783"/>
                  <a:pt x="264" y="790"/>
                  <a:pt x="262" y="787"/>
                </a:cubicBezTo>
                <a:cubicBezTo>
                  <a:pt x="260" y="785"/>
                  <a:pt x="263" y="785"/>
                  <a:pt x="261" y="782"/>
                </a:cubicBezTo>
                <a:cubicBezTo>
                  <a:pt x="258" y="783"/>
                  <a:pt x="259" y="779"/>
                  <a:pt x="255" y="776"/>
                </a:cubicBezTo>
                <a:cubicBezTo>
                  <a:pt x="255" y="775"/>
                  <a:pt x="256" y="774"/>
                  <a:pt x="258" y="773"/>
                </a:cubicBezTo>
                <a:cubicBezTo>
                  <a:pt x="255" y="769"/>
                  <a:pt x="253" y="764"/>
                  <a:pt x="251" y="759"/>
                </a:cubicBezTo>
                <a:cubicBezTo>
                  <a:pt x="249" y="754"/>
                  <a:pt x="247" y="750"/>
                  <a:pt x="244" y="747"/>
                </a:cubicBezTo>
                <a:cubicBezTo>
                  <a:pt x="242" y="747"/>
                  <a:pt x="243" y="750"/>
                  <a:pt x="242" y="748"/>
                </a:cubicBezTo>
                <a:cubicBezTo>
                  <a:pt x="241" y="745"/>
                  <a:pt x="241" y="743"/>
                  <a:pt x="238" y="739"/>
                </a:cubicBezTo>
                <a:cubicBezTo>
                  <a:pt x="239" y="739"/>
                  <a:pt x="240" y="740"/>
                  <a:pt x="242" y="740"/>
                </a:cubicBezTo>
                <a:cubicBezTo>
                  <a:pt x="240" y="738"/>
                  <a:pt x="238" y="735"/>
                  <a:pt x="237" y="732"/>
                </a:cubicBezTo>
                <a:cubicBezTo>
                  <a:pt x="235" y="730"/>
                  <a:pt x="234" y="726"/>
                  <a:pt x="232" y="723"/>
                </a:cubicBezTo>
                <a:cubicBezTo>
                  <a:pt x="229" y="717"/>
                  <a:pt x="227" y="711"/>
                  <a:pt x="228" y="707"/>
                </a:cubicBezTo>
                <a:cubicBezTo>
                  <a:pt x="225" y="705"/>
                  <a:pt x="224" y="703"/>
                  <a:pt x="224" y="700"/>
                </a:cubicBezTo>
                <a:cubicBezTo>
                  <a:pt x="223" y="697"/>
                  <a:pt x="223" y="694"/>
                  <a:pt x="223" y="692"/>
                </a:cubicBezTo>
                <a:cubicBezTo>
                  <a:pt x="220" y="691"/>
                  <a:pt x="219" y="688"/>
                  <a:pt x="218" y="684"/>
                </a:cubicBezTo>
                <a:cubicBezTo>
                  <a:pt x="217" y="681"/>
                  <a:pt x="216" y="677"/>
                  <a:pt x="215" y="674"/>
                </a:cubicBezTo>
                <a:cubicBezTo>
                  <a:pt x="215" y="676"/>
                  <a:pt x="215" y="678"/>
                  <a:pt x="215" y="679"/>
                </a:cubicBezTo>
                <a:cubicBezTo>
                  <a:pt x="214" y="678"/>
                  <a:pt x="214" y="677"/>
                  <a:pt x="213" y="676"/>
                </a:cubicBezTo>
                <a:cubicBezTo>
                  <a:pt x="215" y="673"/>
                  <a:pt x="213" y="675"/>
                  <a:pt x="212" y="672"/>
                </a:cubicBezTo>
                <a:cubicBezTo>
                  <a:pt x="211" y="670"/>
                  <a:pt x="211" y="666"/>
                  <a:pt x="210" y="663"/>
                </a:cubicBezTo>
                <a:cubicBezTo>
                  <a:pt x="209" y="659"/>
                  <a:pt x="209" y="656"/>
                  <a:pt x="208" y="652"/>
                </a:cubicBezTo>
                <a:cubicBezTo>
                  <a:pt x="207" y="645"/>
                  <a:pt x="205" y="639"/>
                  <a:pt x="202" y="636"/>
                </a:cubicBezTo>
                <a:cubicBezTo>
                  <a:pt x="203" y="635"/>
                  <a:pt x="204" y="636"/>
                  <a:pt x="205" y="637"/>
                </a:cubicBezTo>
                <a:cubicBezTo>
                  <a:pt x="203" y="632"/>
                  <a:pt x="203" y="629"/>
                  <a:pt x="202" y="625"/>
                </a:cubicBezTo>
                <a:cubicBezTo>
                  <a:pt x="202" y="622"/>
                  <a:pt x="202" y="618"/>
                  <a:pt x="202" y="613"/>
                </a:cubicBezTo>
                <a:cubicBezTo>
                  <a:pt x="200" y="614"/>
                  <a:pt x="201" y="608"/>
                  <a:pt x="199" y="607"/>
                </a:cubicBezTo>
                <a:cubicBezTo>
                  <a:pt x="199" y="605"/>
                  <a:pt x="200" y="602"/>
                  <a:pt x="201" y="600"/>
                </a:cubicBezTo>
                <a:cubicBezTo>
                  <a:pt x="200" y="597"/>
                  <a:pt x="198" y="603"/>
                  <a:pt x="197" y="599"/>
                </a:cubicBezTo>
                <a:cubicBezTo>
                  <a:pt x="201" y="596"/>
                  <a:pt x="196" y="590"/>
                  <a:pt x="198" y="585"/>
                </a:cubicBezTo>
                <a:cubicBezTo>
                  <a:pt x="200" y="587"/>
                  <a:pt x="198" y="592"/>
                  <a:pt x="199" y="592"/>
                </a:cubicBezTo>
                <a:cubicBezTo>
                  <a:pt x="200" y="589"/>
                  <a:pt x="200" y="576"/>
                  <a:pt x="198" y="579"/>
                </a:cubicBezTo>
                <a:cubicBezTo>
                  <a:pt x="199" y="580"/>
                  <a:pt x="195" y="580"/>
                  <a:pt x="194" y="584"/>
                </a:cubicBezTo>
                <a:cubicBezTo>
                  <a:pt x="194" y="579"/>
                  <a:pt x="197" y="579"/>
                  <a:pt x="197" y="573"/>
                </a:cubicBezTo>
                <a:cubicBezTo>
                  <a:pt x="197" y="571"/>
                  <a:pt x="195" y="570"/>
                  <a:pt x="194" y="568"/>
                </a:cubicBezTo>
                <a:cubicBezTo>
                  <a:pt x="196" y="569"/>
                  <a:pt x="197" y="561"/>
                  <a:pt x="195" y="562"/>
                </a:cubicBezTo>
                <a:cubicBezTo>
                  <a:pt x="192" y="562"/>
                  <a:pt x="196" y="566"/>
                  <a:pt x="194" y="566"/>
                </a:cubicBezTo>
                <a:cubicBezTo>
                  <a:pt x="192" y="566"/>
                  <a:pt x="189" y="566"/>
                  <a:pt x="189" y="562"/>
                </a:cubicBezTo>
                <a:cubicBezTo>
                  <a:pt x="191" y="561"/>
                  <a:pt x="191" y="565"/>
                  <a:pt x="193" y="563"/>
                </a:cubicBezTo>
                <a:cubicBezTo>
                  <a:pt x="195" y="561"/>
                  <a:pt x="193" y="560"/>
                  <a:pt x="193" y="556"/>
                </a:cubicBezTo>
                <a:cubicBezTo>
                  <a:pt x="195" y="559"/>
                  <a:pt x="196" y="554"/>
                  <a:pt x="197" y="552"/>
                </a:cubicBezTo>
                <a:cubicBezTo>
                  <a:pt x="196" y="551"/>
                  <a:pt x="193" y="554"/>
                  <a:pt x="193" y="551"/>
                </a:cubicBezTo>
                <a:cubicBezTo>
                  <a:pt x="198" y="550"/>
                  <a:pt x="196" y="538"/>
                  <a:pt x="196" y="531"/>
                </a:cubicBezTo>
                <a:cubicBezTo>
                  <a:pt x="193" y="527"/>
                  <a:pt x="195" y="526"/>
                  <a:pt x="192" y="520"/>
                </a:cubicBezTo>
                <a:cubicBezTo>
                  <a:pt x="194" y="518"/>
                  <a:pt x="194" y="526"/>
                  <a:pt x="195" y="522"/>
                </a:cubicBezTo>
                <a:cubicBezTo>
                  <a:pt x="195" y="521"/>
                  <a:pt x="195" y="518"/>
                  <a:pt x="196" y="516"/>
                </a:cubicBezTo>
                <a:cubicBezTo>
                  <a:pt x="199" y="516"/>
                  <a:pt x="196" y="520"/>
                  <a:pt x="198" y="521"/>
                </a:cubicBezTo>
                <a:cubicBezTo>
                  <a:pt x="198" y="519"/>
                  <a:pt x="200" y="520"/>
                  <a:pt x="201" y="520"/>
                </a:cubicBezTo>
                <a:cubicBezTo>
                  <a:pt x="201" y="516"/>
                  <a:pt x="201" y="513"/>
                  <a:pt x="201" y="510"/>
                </a:cubicBezTo>
                <a:cubicBezTo>
                  <a:pt x="201" y="507"/>
                  <a:pt x="201" y="505"/>
                  <a:pt x="200" y="502"/>
                </a:cubicBezTo>
                <a:cubicBezTo>
                  <a:pt x="198" y="506"/>
                  <a:pt x="200" y="509"/>
                  <a:pt x="198" y="509"/>
                </a:cubicBezTo>
                <a:cubicBezTo>
                  <a:pt x="198" y="506"/>
                  <a:pt x="198" y="496"/>
                  <a:pt x="201" y="495"/>
                </a:cubicBezTo>
                <a:cubicBezTo>
                  <a:pt x="201" y="499"/>
                  <a:pt x="200" y="500"/>
                  <a:pt x="201" y="501"/>
                </a:cubicBezTo>
                <a:cubicBezTo>
                  <a:pt x="201" y="498"/>
                  <a:pt x="204" y="500"/>
                  <a:pt x="204" y="497"/>
                </a:cubicBezTo>
                <a:cubicBezTo>
                  <a:pt x="203" y="497"/>
                  <a:pt x="203" y="494"/>
                  <a:pt x="203" y="491"/>
                </a:cubicBezTo>
                <a:cubicBezTo>
                  <a:pt x="203" y="488"/>
                  <a:pt x="203" y="487"/>
                  <a:pt x="201" y="490"/>
                </a:cubicBezTo>
                <a:cubicBezTo>
                  <a:pt x="205" y="480"/>
                  <a:pt x="206" y="470"/>
                  <a:pt x="206" y="464"/>
                </a:cubicBezTo>
                <a:cubicBezTo>
                  <a:pt x="204" y="465"/>
                  <a:pt x="206" y="468"/>
                  <a:pt x="203" y="470"/>
                </a:cubicBezTo>
                <a:cubicBezTo>
                  <a:pt x="203" y="468"/>
                  <a:pt x="204" y="463"/>
                  <a:pt x="205" y="460"/>
                </a:cubicBezTo>
                <a:cubicBezTo>
                  <a:pt x="208" y="463"/>
                  <a:pt x="212" y="455"/>
                  <a:pt x="209" y="453"/>
                </a:cubicBezTo>
                <a:cubicBezTo>
                  <a:pt x="209" y="457"/>
                  <a:pt x="205" y="460"/>
                  <a:pt x="205" y="457"/>
                </a:cubicBezTo>
                <a:cubicBezTo>
                  <a:pt x="208" y="453"/>
                  <a:pt x="212" y="446"/>
                  <a:pt x="213" y="439"/>
                </a:cubicBezTo>
                <a:cubicBezTo>
                  <a:pt x="214" y="439"/>
                  <a:pt x="216" y="440"/>
                  <a:pt x="217" y="438"/>
                </a:cubicBezTo>
                <a:cubicBezTo>
                  <a:pt x="215" y="437"/>
                  <a:pt x="217" y="433"/>
                  <a:pt x="216" y="431"/>
                </a:cubicBezTo>
                <a:cubicBezTo>
                  <a:pt x="218" y="431"/>
                  <a:pt x="217" y="431"/>
                  <a:pt x="218" y="434"/>
                </a:cubicBezTo>
                <a:cubicBezTo>
                  <a:pt x="218" y="429"/>
                  <a:pt x="221" y="426"/>
                  <a:pt x="224" y="421"/>
                </a:cubicBezTo>
                <a:cubicBezTo>
                  <a:pt x="223" y="420"/>
                  <a:pt x="222" y="422"/>
                  <a:pt x="221" y="423"/>
                </a:cubicBezTo>
                <a:cubicBezTo>
                  <a:pt x="221" y="418"/>
                  <a:pt x="221" y="418"/>
                  <a:pt x="223" y="411"/>
                </a:cubicBezTo>
                <a:cubicBezTo>
                  <a:pt x="223" y="412"/>
                  <a:pt x="225" y="416"/>
                  <a:pt x="226" y="411"/>
                </a:cubicBezTo>
                <a:cubicBezTo>
                  <a:pt x="222" y="411"/>
                  <a:pt x="225" y="406"/>
                  <a:pt x="223" y="405"/>
                </a:cubicBezTo>
                <a:cubicBezTo>
                  <a:pt x="221" y="409"/>
                  <a:pt x="222" y="408"/>
                  <a:pt x="219" y="410"/>
                </a:cubicBezTo>
                <a:cubicBezTo>
                  <a:pt x="221" y="410"/>
                  <a:pt x="222" y="411"/>
                  <a:pt x="221" y="413"/>
                </a:cubicBezTo>
                <a:cubicBezTo>
                  <a:pt x="219" y="415"/>
                  <a:pt x="218" y="423"/>
                  <a:pt x="215" y="422"/>
                </a:cubicBezTo>
                <a:cubicBezTo>
                  <a:pt x="217" y="415"/>
                  <a:pt x="211" y="416"/>
                  <a:pt x="211" y="416"/>
                </a:cubicBezTo>
                <a:cubicBezTo>
                  <a:pt x="214" y="415"/>
                  <a:pt x="211" y="412"/>
                  <a:pt x="212" y="411"/>
                </a:cubicBezTo>
                <a:cubicBezTo>
                  <a:pt x="213" y="413"/>
                  <a:pt x="216" y="410"/>
                  <a:pt x="215" y="409"/>
                </a:cubicBezTo>
                <a:cubicBezTo>
                  <a:pt x="214" y="411"/>
                  <a:pt x="212" y="409"/>
                  <a:pt x="211" y="409"/>
                </a:cubicBezTo>
                <a:cubicBezTo>
                  <a:pt x="215" y="407"/>
                  <a:pt x="214" y="403"/>
                  <a:pt x="213" y="400"/>
                </a:cubicBezTo>
                <a:cubicBezTo>
                  <a:pt x="215" y="401"/>
                  <a:pt x="217" y="402"/>
                  <a:pt x="218" y="399"/>
                </a:cubicBezTo>
                <a:cubicBezTo>
                  <a:pt x="218" y="397"/>
                  <a:pt x="218" y="394"/>
                  <a:pt x="217" y="392"/>
                </a:cubicBezTo>
                <a:cubicBezTo>
                  <a:pt x="218" y="393"/>
                  <a:pt x="219" y="392"/>
                  <a:pt x="220" y="392"/>
                </a:cubicBezTo>
                <a:cubicBezTo>
                  <a:pt x="219" y="396"/>
                  <a:pt x="218" y="400"/>
                  <a:pt x="220" y="402"/>
                </a:cubicBezTo>
                <a:cubicBezTo>
                  <a:pt x="222" y="399"/>
                  <a:pt x="223" y="397"/>
                  <a:pt x="223" y="394"/>
                </a:cubicBezTo>
                <a:cubicBezTo>
                  <a:pt x="224" y="392"/>
                  <a:pt x="223" y="391"/>
                  <a:pt x="221" y="389"/>
                </a:cubicBezTo>
                <a:cubicBezTo>
                  <a:pt x="225" y="387"/>
                  <a:pt x="221" y="386"/>
                  <a:pt x="225" y="381"/>
                </a:cubicBezTo>
                <a:cubicBezTo>
                  <a:pt x="226" y="381"/>
                  <a:pt x="226" y="380"/>
                  <a:pt x="227" y="381"/>
                </a:cubicBezTo>
                <a:cubicBezTo>
                  <a:pt x="226" y="385"/>
                  <a:pt x="224" y="384"/>
                  <a:pt x="224" y="387"/>
                </a:cubicBezTo>
                <a:cubicBezTo>
                  <a:pt x="226" y="391"/>
                  <a:pt x="227" y="385"/>
                  <a:pt x="229" y="385"/>
                </a:cubicBezTo>
                <a:cubicBezTo>
                  <a:pt x="228" y="386"/>
                  <a:pt x="229" y="387"/>
                  <a:pt x="230" y="386"/>
                </a:cubicBezTo>
                <a:cubicBezTo>
                  <a:pt x="227" y="384"/>
                  <a:pt x="232" y="377"/>
                  <a:pt x="232" y="373"/>
                </a:cubicBezTo>
                <a:cubicBezTo>
                  <a:pt x="231" y="375"/>
                  <a:pt x="229" y="375"/>
                  <a:pt x="228" y="375"/>
                </a:cubicBezTo>
                <a:cubicBezTo>
                  <a:pt x="230" y="372"/>
                  <a:pt x="234" y="372"/>
                  <a:pt x="234" y="369"/>
                </a:cubicBezTo>
                <a:cubicBezTo>
                  <a:pt x="231" y="372"/>
                  <a:pt x="235" y="367"/>
                  <a:pt x="236" y="365"/>
                </a:cubicBezTo>
                <a:cubicBezTo>
                  <a:pt x="231" y="369"/>
                  <a:pt x="228" y="364"/>
                  <a:pt x="227" y="362"/>
                </a:cubicBezTo>
                <a:cubicBezTo>
                  <a:pt x="229" y="362"/>
                  <a:pt x="232" y="355"/>
                  <a:pt x="235" y="354"/>
                </a:cubicBezTo>
                <a:cubicBezTo>
                  <a:pt x="236" y="355"/>
                  <a:pt x="236" y="355"/>
                  <a:pt x="236" y="355"/>
                </a:cubicBezTo>
                <a:cubicBezTo>
                  <a:pt x="234" y="359"/>
                  <a:pt x="230" y="361"/>
                  <a:pt x="231" y="364"/>
                </a:cubicBezTo>
                <a:cubicBezTo>
                  <a:pt x="231" y="363"/>
                  <a:pt x="232" y="361"/>
                  <a:pt x="233" y="362"/>
                </a:cubicBezTo>
                <a:cubicBezTo>
                  <a:pt x="232" y="363"/>
                  <a:pt x="231" y="364"/>
                  <a:pt x="232" y="365"/>
                </a:cubicBezTo>
                <a:cubicBezTo>
                  <a:pt x="234" y="362"/>
                  <a:pt x="235" y="360"/>
                  <a:pt x="236" y="358"/>
                </a:cubicBezTo>
                <a:cubicBezTo>
                  <a:pt x="238" y="355"/>
                  <a:pt x="239" y="354"/>
                  <a:pt x="240" y="352"/>
                </a:cubicBezTo>
                <a:cubicBezTo>
                  <a:pt x="242" y="349"/>
                  <a:pt x="244" y="346"/>
                  <a:pt x="246" y="344"/>
                </a:cubicBezTo>
                <a:cubicBezTo>
                  <a:pt x="244" y="342"/>
                  <a:pt x="253" y="337"/>
                  <a:pt x="252" y="334"/>
                </a:cubicBezTo>
                <a:cubicBezTo>
                  <a:pt x="251" y="334"/>
                  <a:pt x="249" y="338"/>
                  <a:pt x="248" y="336"/>
                </a:cubicBezTo>
                <a:cubicBezTo>
                  <a:pt x="248" y="334"/>
                  <a:pt x="251" y="330"/>
                  <a:pt x="253" y="329"/>
                </a:cubicBezTo>
                <a:cubicBezTo>
                  <a:pt x="252" y="332"/>
                  <a:pt x="256" y="329"/>
                  <a:pt x="254" y="333"/>
                </a:cubicBezTo>
                <a:cubicBezTo>
                  <a:pt x="256" y="331"/>
                  <a:pt x="257" y="328"/>
                  <a:pt x="258" y="327"/>
                </a:cubicBezTo>
                <a:cubicBezTo>
                  <a:pt x="254" y="328"/>
                  <a:pt x="253" y="326"/>
                  <a:pt x="250" y="327"/>
                </a:cubicBezTo>
                <a:cubicBezTo>
                  <a:pt x="251" y="326"/>
                  <a:pt x="253" y="324"/>
                  <a:pt x="254" y="323"/>
                </a:cubicBezTo>
                <a:cubicBezTo>
                  <a:pt x="254" y="322"/>
                  <a:pt x="254" y="322"/>
                  <a:pt x="254" y="322"/>
                </a:cubicBezTo>
                <a:cubicBezTo>
                  <a:pt x="253" y="326"/>
                  <a:pt x="262" y="315"/>
                  <a:pt x="261" y="322"/>
                </a:cubicBezTo>
                <a:cubicBezTo>
                  <a:pt x="262" y="321"/>
                  <a:pt x="267" y="318"/>
                  <a:pt x="267" y="315"/>
                </a:cubicBezTo>
                <a:cubicBezTo>
                  <a:pt x="266" y="319"/>
                  <a:pt x="262" y="317"/>
                  <a:pt x="264" y="315"/>
                </a:cubicBezTo>
                <a:cubicBezTo>
                  <a:pt x="265" y="316"/>
                  <a:pt x="267" y="312"/>
                  <a:pt x="268" y="314"/>
                </a:cubicBezTo>
                <a:cubicBezTo>
                  <a:pt x="267" y="316"/>
                  <a:pt x="269" y="316"/>
                  <a:pt x="268" y="318"/>
                </a:cubicBezTo>
                <a:cubicBezTo>
                  <a:pt x="267" y="316"/>
                  <a:pt x="264" y="322"/>
                  <a:pt x="265" y="323"/>
                </a:cubicBezTo>
                <a:cubicBezTo>
                  <a:pt x="269" y="317"/>
                  <a:pt x="270" y="319"/>
                  <a:pt x="270" y="323"/>
                </a:cubicBezTo>
                <a:cubicBezTo>
                  <a:pt x="273" y="317"/>
                  <a:pt x="269" y="315"/>
                  <a:pt x="271" y="310"/>
                </a:cubicBezTo>
                <a:cubicBezTo>
                  <a:pt x="272" y="312"/>
                  <a:pt x="274" y="309"/>
                  <a:pt x="275" y="312"/>
                </a:cubicBezTo>
                <a:cubicBezTo>
                  <a:pt x="279" y="307"/>
                  <a:pt x="277" y="305"/>
                  <a:pt x="280" y="301"/>
                </a:cubicBezTo>
                <a:cubicBezTo>
                  <a:pt x="281" y="302"/>
                  <a:pt x="287" y="298"/>
                  <a:pt x="288" y="296"/>
                </a:cubicBezTo>
                <a:cubicBezTo>
                  <a:pt x="286" y="295"/>
                  <a:pt x="285" y="296"/>
                  <a:pt x="284" y="297"/>
                </a:cubicBezTo>
                <a:cubicBezTo>
                  <a:pt x="282" y="298"/>
                  <a:pt x="281" y="299"/>
                  <a:pt x="280" y="300"/>
                </a:cubicBezTo>
                <a:cubicBezTo>
                  <a:pt x="277" y="303"/>
                  <a:pt x="275" y="306"/>
                  <a:pt x="273" y="306"/>
                </a:cubicBezTo>
                <a:cubicBezTo>
                  <a:pt x="277" y="301"/>
                  <a:pt x="269" y="306"/>
                  <a:pt x="270" y="298"/>
                </a:cubicBezTo>
                <a:cubicBezTo>
                  <a:pt x="275" y="292"/>
                  <a:pt x="275" y="302"/>
                  <a:pt x="278" y="293"/>
                </a:cubicBezTo>
                <a:cubicBezTo>
                  <a:pt x="275" y="296"/>
                  <a:pt x="276" y="292"/>
                  <a:pt x="279" y="292"/>
                </a:cubicBezTo>
                <a:cubicBezTo>
                  <a:pt x="276" y="289"/>
                  <a:pt x="268" y="293"/>
                  <a:pt x="268" y="289"/>
                </a:cubicBezTo>
                <a:cubicBezTo>
                  <a:pt x="269" y="288"/>
                  <a:pt x="270" y="287"/>
                  <a:pt x="271" y="286"/>
                </a:cubicBezTo>
                <a:cubicBezTo>
                  <a:pt x="273" y="287"/>
                  <a:pt x="276" y="287"/>
                  <a:pt x="278" y="283"/>
                </a:cubicBezTo>
                <a:cubicBezTo>
                  <a:pt x="274" y="285"/>
                  <a:pt x="278" y="281"/>
                  <a:pt x="281" y="281"/>
                </a:cubicBezTo>
                <a:cubicBezTo>
                  <a:pt x="280" y="280"/>
                  <a:pt x="278" y="279"/>
                  <a:pt x="279" y="278"/>
                </a:cubicBezTo>
                <a:cubicBezTo>
                  <a:pt x="280" y="277"/>
                  <a:pt x="280" y="277"/>
                  <a:pt x="280" y="277"/>
                </a:cubicBezTo>
                <a:cubicBezTo>
                  <a:pt x="280" y="277"/>
                  <a:pt x="280" y="277"/>
                  <a:pt x="280" y="277"/>
                </a:cubicBezTo>
                <a:cubicBezTo>
                  <a:pt x="281" y="277"/>
                  <a:pt x="281" y="277"/>
                  <a:pt x="281" y="276"/>
                </a:cubicBezTo>
                <a:cubicBezTo>
                  <a:pt x="283" y="275"/>
                  <a:pt x="284" y="276"/>
                  <a:pt x="285" y="276"/>
                </a:cubicBezTo>
                <a:cubicBezTo>
                  <a:pt x="285" y="274"/>
                  <a:pt x="286" y="273"/>
                  <a:pt x="288" y="273"/>
                </a:cubicBezTo>
                <a:cubicBezTo>
                  <a:pt x="289" y="272"/>
                  <a:pt x="291" y="272"/>
                  <a:pt x="292" y="271"/>
                </a:cubicBezTo>
                <a:cubicBezTo>
                  <a:pt x="288" y="272"/>
                  <a:pt x="287" y="271"/>
                  <a:pt x="286" y="271"/>
                </a:cubicBezTo>
                <a:cubicBezTo>
                  <a:pt x="286" y="271"/>
                  <a:pt x="286" y="271"/>
                  <a:pt x="286" y="271"/>
                </a:cubicBezTo>
                <a:cubicBezTo>
                  <a:pt x="286" y="271"/>
                  <a:pt x="285" y="271"/>
                  <a:pt x="286" y="270"/>
                </a:cubicBezTo>
                <a:cubicBezTo>
                  <a:pt x="289" y="268"/>
                  <a:pt x="292" y="264"/>
                  <a:pt x="295" y="261"/>
                </a:cubicBezTo>
                <a:cubicBezTo>
                  <a:pt x="295" y="261"/>
                  <a:pt x="295" y="261"/>
                  <a:pt x="295" y="261"/>
                </a:cubicBezTo>
                <a:cubicBezTo>
                  <a:pt x="295" y="261"/>
                  <a:pt x="295" y="261"/>
                  <a:pt x="295" y="261"/>
                </a:cubicBezTo>
                <a:cubicBezTo>
                  <a:pt x="296" y="260"/>
                  <a:pt x="297" y="259"/>
                  <a:pt x="298" y="257"/>
                </a:cubicBezTo>
                <a:cubicBezTo>
                  <a:pt x="300" y="256"/>
                  <a:pt x="301" y="254"/>
                  <a:pt x="302" y="253"/>
                </a:cubicBezTo>
                <a:cubicBezTo>
                  <a:pt x="305" y="252"/>
                  <a:pt x="308" y="251"/>
                  <a:pt x="308" y="250"/>
                </a:cubicBezTo>
                <a:cubicBezTo>
                  <a:pt x="308" y="250"/>
                  <a:pt x="306" y="252"/>
                  <a:pt x="307" y="252"/>
                </a:cubicBezTo>
                <a:cubicBezTo>
                  <a:pt x="308" y="251"/>
                  <a:pt x="310" y="248"/>
                  <a:pt x="312" y="248"/>
                </a:cubicBezTo>
                <a:cubicBezTo>
                  <a:pt x="312" y="246"/>
                  <a:pt x="311" y="248"/>
                  <a:pt x="312" y="246"/>
                </a:cubicBezTo>
                <a:cubicBezTo>
                  <a:pt x="312" y="246"/>
                  <a:pt x="312" y="246"/>
                  <a:pt x="313" y="246"/>
                </a:cubicBezTo>
                <a:cubicBezTo>
                  <a:pt x="314" y="246"/>
                  <a:pt x="315" y="247"/>
                  <a:pt x="316" y="246"/>
                </a:cubicBezTo>
                <a:cubicBezTo>
                  <a:pt x="315" y="247"/>
                  <a:pt x="314" y="248"/>
                  <a:pt x="313" y="249"/>
                </a:cubicBezTo>
                <a:cubicBezTo>
                  <a:pt x="318" y="247"/>
                  <a:pt x="313" y="249"/>
                  <a:pt x="316" y="247"/>
                </a:cubicBezTo>
                <a:cubicBezTo>
                  <a:pt x="316" y="247"/>
                  <a:pt x="316" y="247"/>
                  <a:pt x="317" y="246"/>
                </a:cubicBezTo>
                <a:cubicBezTo>
                  <a:pt x="317" y="246"/>
                  <a:pt x="317" y="246"/>
                  <a:pt x="317" y="246"/>
                </a:cubicBezTo>
                <a:cubicBezTo>
                  <a:pt x="317" y="246"/>
                  <a:pt x="317" y="246"/>
                  <a:pt x="317" y="246"/>
                </a:cubicBezTo>
                <a:cubicBezTo>
                  <a:pt x="319" y="245"/>
                  <a:pt x="321" y="244"/>
                  <a:pt x="321" y="242"/>
                </a:cubicBezTo>
                <a:cubicBezTo>
                  <a:pt x="320" y="244"/>
                  <a:pt x="319" y="244"/>
                  <a:pt x="318" y="245"/>
                </a:cubicBezTo>
                <a:cubicBezTo>
                  <a:pt x="318" y="245"/>
                  <a:pt x="318" y="244"/>
                  <a:pt x="319" y="244"/>
                </a:cubicBezTo>
                <a:cubicBezTo>
                  <a:pt x="319" y="242"/>
                  <a:pt x="319" y="242"/>
                  <a:pt x="318" y="242"/>
                </a:cubicBezTo>
                <a:cubicBezTo>
                  <a:pt x="318" y="242"/>
                  <a:pt x="318" y="242"/>
                  <a:pt x="318" y="242"/>
                </a:cubicBezTo>
                <a:cubicBezTo>
                  <a:pt x="318" y="242"/>
                  <a:pt x="317" y="242"/>
                  <a:pt x="316" y="243"/>
                </a:cubicBezTo>
                <a:cubicBezTo>
                  <a:pt x="316" y="243"/>
                  <a:pt x="316" y="243"/>
                  <a:pt x="316" y="243"/>
                </a:cubicBezTo>
                <a:cubicBezTo>
                  <a:pt x="316" y="243"/>
                  <a:pt x="315" y="243"/>
                  <a:pt x="315" y="243"/>
                </a:cubicBezTo>
                <a:cubicBezTo>
                  <a:pt x="315" y="243"/>
                  <a:pt x="315" y="243"/>
                  <a:pt x="316" y="242"/>
                </a:cubicBezTo>
                <a:cubicBezTo>
                  <a:pt x="315" y="242"/>
                  <a:pt x="315" y="242"/>
                  <a:pt x="315" y="243"/>
                </a:cubicBezTo>
                <a:cubicBezTo>
                  <a:pt x="315" y="242"/>
                  <a:pt x="315" y="242"/>
                  <a:pt x="316" y="242"/>
                </a:cubicBezTo>
                <a:cubicBezTo>
                  <a:pt x="316" y="241"/>
                  <a:pt x="316" y="241"/>
                  <a:pt x="317" y="241"/>
                </a:cubicBezTo>
                <a:cubicBezTo>
                  <a:pt x="317" y="241"/>
                  <a:pt x="317" y="241"/>
                  <a:pt x="317" y="241"/>
                </a:cubicBezTo>
                <a:cubicBezTo>
                  <a:pt x="318" y="240"/>
                  <a:pt x="319" y="240"/>
                  <a:pt x="321" y="240"/>
                </a:cubicBezTo>
                <a:cubicBezTo>
                  <a:pt x="321" y="240"/>
                  <a:pt x="321" y="240"/>
                  <a:pt x="322" y="240"/>
                </a:cubicBezTo>
                <a:cubicBezTo>
                  <a:pt x="320" y="241"/>
                  <a:pt x="320" y="242"/>
                  <a:pt x="321" y="241"/>
                </a:cubicBezTo>
                <a:cubicBezTo>
                  <a:pt x="322" y="240"/>
                  <a:pt x="325" y="237"/>
                  <a:pt x="325" y="236"/>
                </a:cubicBezTo>
                <a:cubicBezTo>
                  <a:pt x="325" y="237"/>
                  <a:pt x="323" y="238"/>
                  <a:pt x="323" y="238"/>
                </a:cubicBezTo>
                <a:cubicBezTo>
                  <a:pt x="324" y="236"/>
                  <a:pt x="327" y="236"/>
                  <a:pt x="328" y="233"/>
                </a:cubicBezTo>
                <a:cubicBezTo>
                  <a:pt x="328" y="233"/>
                  <a:pt x="327" y="233"/>
                  <a:pt x="326" y="234"/>
                </a:cubicBezTo>
                <a:cubicBezTo>
                  <a:pt x="325" y="234"/>
                  <a:pt x="325" y="235"/>
                  <a:pt x="324" y="236"/>
                </a:cubicBezTo>
                <a:cubicBezTo>
                  <a:pt x="322" y="237"/>
                  <a:pt x="321" y="237"/>
                  <a:pt x="320" y="237"/>
                </a:cubicBezTo>
                <a:cubicBezTo>
                  <a:pt x="322" y="236"/>
                  <a:pt x="320" y="236"/>
                  <a:pt x="320" y="236"/>
                </a:cubicBezTo>
                <a:cubicBezTo>
                  <a:pt x="320" y="236"/>
                  <a:pt x="320" y="235"/>
                  <a:pt x="320" y="235"/>
                </a:cubicBezTo>
                <a:cubicBezTo>
                  <a:pt x="324" y="234"/>
                  <a:pt x="325" y="231"/>
                  <a:pt x="329" y="228"/>
                </a:cubicBezTo>
                <a:cubicBezTo>
                  <a:pt x="330" y="228"/>
                  <a:pt x="332" y="228"/>
                  <a:pt x="333" y="228"/>
                </a:cubicBezTo>
                <a:cubicBezTo>
                  <a:pt x="330" y="230"/>
                  <a:pt x="329" y="231"/>
                  <a:pt x="329" y="233"/>
                </a:cubicBezTo>
                <a:cubicBezTo>
                  <a:pt x="330" y="231"/>
                  <a:pt x="332" y="229"/>
                  <a:pt x="333" y="228"/>
                </a:cubicBezTo>
                <a:cubicBezTo>
                  <a:pt x="337" y="228"/>
                  <a:pt x="341" y="230"/>
                  <a:pt x="343" y="225"/>
                </a:cubicBezTo>
                <a:cubicBezTo>
                  <a:pt x="341" y="226"/>
                  <a:pt x="340" y="226"/>
                  <a:pt x="339" y="224"/>
                </a:cubicBezTo>
                <a:cubicBezTo>
                  <a:pt x="342" y="223"/>
                  <a:pt x="344" y="221"/>
                  <a:pt x="347" y="219"/>
                </a:cubicBezTo>
                <a:cubicBezTo>
                  <a:pt x="347" y="215"/>
                  <a:pt x="341" y="223"/>
                  <a:pt x="341" y="221"/>
                </a:cubicBezTo>
                <a:cubicBezTo>
                  <a:pt x="342" y="220"/>
                  <a:pt x="342" y="219"/>
                  <a:pt x="342" y="218"/>
                </a:cubicBezTo>
                <a:cubicBezTo>
                  <a:pt x="343" y="218"/>
                  <a:pt x="343" y="218"/>
                  <a:pt x="343" y="217"/>
                </a:cubicBezTo>
                <a:cubicBezTo>
                  <a:pt x="344" y="217"/>
                  <a:pt x="344" y="217"/>
                  <a:pt x="345" y="216"/>
                </a:cubicBezTo>
                <a:cubicBezTo>
                  <a:pt x="346" y="217"/>
                  <a:pt x="346" y="218"/>
                  <a:pt x="349" y="216"/>
                </a:cubicBezTo>
                <a:cubicBezTo>
                  <a:pt x="350" y="215"/>
                  <a:pt x="349" y="214"/>
                  <a:pt x="348" y="214"/>
                </a:cubicBezTo>
                <a:cubicBezTo>
                  <a:pt x="349" y="214"/>
                  <a:pt x="349" y="213"/>
                  <a:pt x="350" y="213"/>
                </a:cubicBezTo>
                <a:cubicBezTo>
                  <a:pt x="352" y="215"/>
                  <a:pt x="356" y="212"/>
                  <a:pt x="359" y="212"/>
                </a:cubicBezTo>
                <a:cubicBezTo>
                  <a:pt x="361" y="209"/>
                  <a:pt x="359" y="208"/>
                  <a:pt x="361" y="205"/>
                </a:cubicBezTo>
                <a:cubicBezTo>
                  <a:pt x="362" y="205"/>
                  <a:pt x="362" y="205"/>
                  <a:pt x="362" y="205"/>
                </a:cubicBezTo>
                <a:cubicBezTo>
                  <a:pt x="364" y="205"/>
                  <a:pt x="365" y="207"/>
                  <a:pt x="369" y="204"/>
                </a:cubicBezTo>
                <a:cubicBezTo>
                  <a:pt x="369" y="203"/>
                  <a:pt x="369" y="202"/>
                  <a:pt x="370" y="201"/>
                </a:cubicBezTo>
                <a:cubicBezTo>
                  <a:pt x="371" y="199"/>
                  <a:pt x="373" y="199"/>
                  <a:pt x="375" y="197"/>
                </a:cubicBezTo>
                <a:cubicBezTo>
                  <a:pt x="377" y="196"/>
                  <a:pt x="379" y="195"/>
                  <a:pt x="381" y="194"/>
                </a:cubicBezTo>
                <a:cubicBezTo>
                  <a:pt x="383" y="193"/>
                  <a:pt x="385" y="192"/>
                  <a:pt x="386" y="191"/>
                </a:cubicBezTo>
                <a:cubicBezTo>
                  <a:pt x="390" y="189"/>
                  <a:pt x="393" y="187"/>
                  <a:pt x="396" y="185"/>
                </a:cubicBezTo>
                <a:cubicBezTo>
                  <a:pt x="397" y="186"/>
                  <a:pt x="401" y="183"/>
                  <a:pt x="401" y="184"/>
                </a:cubicBezTo>
                <a:cubicBezTo>
                  <a:pt x="401" y="184"/>
                  <a:pt x="401" y="184"/>
                  <a:pt x="402" y="184"/>
                </a:cubicBezTo>
                <a:cubicBezTo>
                  <a:pt x="402" y="184"/>
                  <a:pt x="402" y="184"/>
                  <a:pt x="402" y="184"/>
                </a:cubicBezTo>
                <a:cubicBezTo>
                  <a:pt x="403" y="183"/>
                  <a:pt x="405" y="183"/>
                  <a:pt x="406" y="182"/>
                </a:cubicBezTo>
                <a:cubicBezTo>
                  <a:pt x="408" y="181"/>
                  <a:pt x="410" y="180"/>
                  <a:pt x="412" y="179"/>
                </a:cubicBezTo>
                <a:cubicBezTo>
                  <a:pt x="411" y="179"/>
                  <a:pt x="410" y="179"/>
                  <a:pt x="410" y="179"/>
                </a:cubicBezTo>
                <a:cubicBezTo>
                  <a:pt x="410" y="179"/>
                  <a:pt x="411" y="179"/>
                  <a:pt x="411" y="179"/>
                </a:cubicBezTo>
                <a:cubicBezTo>
                  <a:pt x="412" y="178"/>
                  <a:pt x="413" y="178"/>
                  <a:pt x="416" y="176"/>
                </a:cubicBezTo>
                <a:cubicBezTo>
                  <a:pt x="416" y="176"/>
                  <a:pt x="416" y="177"/>
                  <a:pt x="418" y="176"/>
                </a:cubicBezTo>
                <a:cubicBezTo>
                  <a:pt x="420" y="173"/>
                  <a:pt x="428" y="172"/>
                  <a:pt x="433" y="171"/>
                </a:cubicBezTo>
                <a:cubicBezTo>
                  <a:pt x="433" y="170"/>
                  <a:pt x="431" y="171"/>
                  <a:pt x="431" y="171"/>
                </a:cubicBezTo>
                <a:cubicBezTo>
                  <a:pt x="432" y="170"/>
                  <a:pt x="435" y="169"/>
                  <a:pt x="437" y="168"/>
                </a:cubicBezTo>
                <a:cubicBezTo>
                  <a:pt x="439" y="167"/>
                  <a:pt x="441" y="167"/>
                  <a:pt x="442" y="167"/>
                </a:cubicBezTo>
                <a:cubicBezTo>
                  <a:pt x="440" y="169"/>
                  <a:pt x="438" y="167"/>
                  <a:pt x="437" y="169"/>
                </a:cubicBezTo>
                <a:cubicBezTo>
                  <a:pt x="439" y="168"/>
                  <a:pt x="438" y="169"/>
                  <a:pt x="439" y="169"/>
                </a:cubicBezTo>
                <a:cubicBezTo>
                  <a:pt x="444" y="167"/>
                  <a:pt x="450" y="164"/>
                  <a:pt x="455" y="162"/>
                </a:cubicBezTo>
                <a:cubicBezTo>
                  <a:pt x="461" y="161"/>
                  <a:pt x="466" y="159"/>
                  <a:pt x="470" y="159"/>
                </a:cubicBezTo>
                <a:cubicBezTo>
                  <a:pt x="472" y="158"/>
                  <a:pt x="473" y="157"/>
                  <a:pt x="474" y="157"/>
                </a:cubicBezTo>
                <a:cubicBezTo>
                  <a:pt x="477" y="156"/>
                  <a:pt x="480" y="156"/>
                  <a:pt x="485" y="155"/>
                </a:cubicBezTo>
                <a:cubicBezTo>
                  <a:pt x="484" y="155"/>
                  <a:pt x="486" y="154"/>
                  <a:pt x="488" y="154"/>
                </a:cubicBezTo>
                <a:cubicBezTo>
                  <a:pt x="489" y="154"/>
                  <a:pt x="499" y="151"/>
                  <a:pt x="502" y="151"/>
                </a:cubicBezTo>
                <a:cubicBezTo>
                  <a:pt x="502" y="152"/>
                  <a:pt x="495" y="153"/>
                  <a:pt x="497" y="153"/>
                </a:cubicBezTo>
                <a:cubicBezTo>
                  <a:pt x="501" y="152"/>
                  <a:pt x="502" y="152"/>
                  <a:pt x="505" y="152"/>
                </a:cubicBezTo>
                <a:cubicBezTo>
                  <a:pt x="504" y="151"/>
                  <a:pt x="510" y="150"/>
                  <a:pt x="512" y="150"/>
                </a:cubicBezTo>
                <a:cubicBezTo>
                  <a:pt x="509" y="151"/>
                  <a:pt x="504" y="152"/>
                  <a:pt x="503" y="153"/>
                </a:cubicBezTo>
                <a:cubicBezTo>
                  <a:pt x="509" y="151"/>
                  <a:pt x="520" y="148"/>
                  <a:pt x="520" y="151"/>
                </a:cubicBezTo>
                <a:cubicBezTo>
                  <a:pt x="520" y="150"/>
                  <a:pt x="521" y="150"/>
                  <a:pt x="521" y="150"/>
                </a:cubicBezTo>
                <a:cubicBezTo>
                  <a:pt x="518" y="152"/>
                  <a:pt x="519" y="152"/>
                  <a:pt x="516" y="153"/>
                </a:cubicBezTo>
                <a:cubicBezTo>
                  <a:pt x="528" y="149"/>
                  <a:pt x="539" y="151"/>
                  <a:pt x="549" y="147"/>
                </a:cubicBezTo>
                <a:cubicBezTo>
                  <a:pt x="550" y="148"/>
                  <a:pt x="548" y="148"/>
                  <a:pt x="548" y="148"/>
                </a:cubicBezTo>
                <a:cubicBezTo>
                  <a:pt x="552" y="148"/>
                  <a:pt x="551" y="147"/>
                  <a:pt x="555" y="147"/>
                </a:cubicBezTo>
                <a:cubicBezTo>
                  <a:pt x="555" y="148"/>
                  <a:pt x="556" y="148"/>
                  <a:pt x="556" y="148"/>
                </a:cubicBezTo>
                <a:cubicBezTo>
                  <a:pt x="559" y="148"/>
                  <a:pt x="561" y="148"/>
                  <a:pt x="563" y="148"/>
                </a:cubicBezTo>
                <a:cubicBezTo>
                  <a:pt x="559" y="148"/>
                  <a:pt x="557" y="147"/>
                  <a:pt x="556" y="147"/>
                </a:cubicBezTo>
                <a:cubicBezTo>
                  <a:pt x="562" y="147"/>
                  <a:pt x="566" y="145"/>
                  <a:pt x="571" y="146"/>
                </a:cubicBezTo>
                <a:cubicBezTo>
                  <a:pt x="568" y="146"/>
                  <a:pt x="569" y="147"/>
                  <a:pt x="565" y="147"/>
                </a:cubicBezTo>
                <a:cubicBezTo>
                  <a:pt x="566" y="148"/>
                  <a:pt x="565" y="149"/>
                  <a:pt x="569" y="149"/>
                </a:cubicBezTo>
                <a:cubicBezTo>
                  <a:pt x="569" y="148"/>
                  <a:pt x="568" y="148"/>
                  <a:pt x="570" y="148"/>
                </a:cubicBezTo>
                <a:cubicBezTo>
                  <a:pt x="569" y="148"/>
                  <a:pt x="572" y="148"/>
                  <a:pt x="576" y="149"/>
                </a:cubicBezTo>
                <a:cubicBezTo>
                  <a:pt x="580" y="149"/>
                  <a:pt x="584" y="149"/>
                  <a:pt x="587" y="149"/>
                </a:cubicBezTo>
                <a:cubicBezTo>
                  <a:pt x="588" y="148"/>
                  <a:pt x="585" y="148"/>
                  <a:pt x="585" y="147"/>
                </a:cubicBezTo>
                <a:cubicBezTo>
                  <a:pt x="586" y="148"/>
                  <a:pt x="588" y="148"/>
                  <a:pt x="591" y="148"/>
                </a:cubicBezTo>
                <a:cubicBezTo>
                  <a:pt x="589" y="148"/>
                  <a:pt x="590" y="148"/>
                  <a:pt x="590" y="149"/>
                </a:cubicBezTo>
                <a:cubicBezTo>
                  <a:pt x="593" y="149"/>
                  <a:pt x="591" y="148"/>
                  <a:pt x="594" y="148"/>
                </a:cubicBezTo>
                <a:cubicBezTo>
                  <a:pt x="594" y="149"/>
                  <a:pt x="599" y="149"/>
                  <a:pt x="600" y="150"/>
                </a:cubicBezTo>
                <a:cubicBezTo>
                  <a:pt x="604" y="149"/>
                  <a:pt x="605" y="150"/>
                  <a:pt x="604" y="151"/>
                </a:cubicBezTo>
                <a:cubicBezTo>
                  <a:pt x="608" y="150"/>
                  <a:pt x="609" y="151"/>
                  <a:pt x="612" y="150"/>
                </a:cubicBezTo>
                <a:cubicBezTo>
                  <a:pt x="614" y="150"/>
                  <a:pt x="612" y="150"/>
                  <a:pt x="612" y="151"/>
                </a:cubicBezTo>
                <a:cubicBezTo>
                  <a:pt x="616" y="151"/>
                  <a:pt x="616" y="151"/>
                  <a:pt x="619" y="152"/>
                </a:cubicBezTo>
                <a:cubicBezTo>
                  <a:pt x="620" y="151"/>
                  <a:pt x="621" y="151"/>
                  <a:pt x="623" y="151"/>
                </a:cubicBezTo>
                <a:cubicBezTo>
                  <a:pt x="624" y="152"/>
                  <a:pt x="626" y="152"/>
                  <a:pt x="623" y="152"/>
                </a:cubicBezTo>
                <a:cubicBezTo>
                  <a:pt x="634" y="154"/>
                  <a:pt x="638" y="151"/>
                  <a:pt x="643" y="152"/>
                </a:cubicBezTo>
                <a:cubicBezTo>
                  <a:pt x="643" y="151"/>
                  <a:pt x="648" y="152"/>
                  <a:pt x="651" y="153"/>
                </a:cubicBezTo>
                <a:cubicBezTo>
                  <a:pt x="653" y="153"/>
                  <a:pt x="649" y="152"/>
                  <a:pt x="651" y="152"/>
                </a:cubicBezTo>
                <a:cubicBezTo>
                  <a:pt x="654" y="153"/>
                  <a:pt x="656" y="153"/>
                  <a:pt x="660" y="154"/>
                </a:cubicBezTo>
                <a:cubicBezTo>
                  <a:pt x="661" y="155"/>
                  <a:pt x="658" y="154"/>
                  <a:pt x="658" y="155"/>
                </a:cubicBezTo>
                <a:cubicBezTo>
                  <a:pt x="660" y="155"/>
                  <a:pt x="663" y="156"/>
                  <a:pt x="664" y="156"/>
                </a:cubicBezTo>
                <a:cubicBezTo>
                  <a:pt x="662" y="155"/>
                  <a:pt x="661" y="155"/>
                  <a:pt x="661" y="154"/>
                </a:cubicBezTo>
                <a:cubicBezTo>
                  <a:pt x="663" y="155"/>
                  <a:pt x="664" y="154"/>
                  <a:pt x="667" y="155"/>
                </a:cubicBezTo>
                <a:cubicBezTo>
                  <a:pt x="666" y="156"/>
                  <a:pt x="666" y="156"/>
                  <a:pt x="666" y="156"/>
                </a:cubicBezTo>
                <a:cubicBezTo>
                  <a:pt x="671" y="156"/>
                  <a:pt x="675" y="157"/>
                  <a:pt x="680" y="158"/>
                </a:cubicBezTo>
                <a:cubicBezTo>
                  <a:pt x="684" y="159"/>
                  <a:pt x="687" y="160"/>
                  <a:pt x="689" y="160"/>
                </a:cubicBezTo>
                <a:cubicBezTo>
                  <a:pt x="692" y="160"/>
                  <a:pt x="691" y="161"/>
                  <a:pt x="693" y="162"/>
                </a:cubicBezTo>
                <a:cubicBezTo>
                  <a:pt x="693" y="161"/>
                  <a:pt x="692" y="161"/>
                  <a:pt x="692" y="161"/>
                </a:cubicBezTo>
                <a:cubicBezTo>
                  <a:pt x="693" y="161"/>
                  <a:pt x="697" y="162"/>
                  <a:pt x="699" y="163"/>
                </a:cubicBezTo>
                <a:cubicBezTo>
                  <a:pt x="701" y="164"/>
                  <a:pt x="702" y="164"/>
                  <a:pt x="700" y="163"/>
                </a:cubicBezTo>
                <a:cubicBezTo>
                  <a:pt x="704" y="164"/>
                  <a:pt x="705" y="165"/>
                  <a:pt x="708" y="166"/>
                </a:cubicBezTo>
                <a:cubicBezTo>
                  <a:pt x="706" y="165"/>
                  <a:pt x="706" y="164"/>
                  <a:pt x="708" y="165"/>
                </a:cubicBezTo>
                <a:cubicBezTo>
                  <a:pt x="706" y="165"/>
                  <a:pt x="707" y="166"/>
                  <a:pt x="709" y="166"/>
                </a:cubicBezTo>
                <a:cubicBezTo>
                  <a:pt x="710" y="166"/>
                  <a:pt x="713" y="167"/>
                  <a:pt x="714" y="167"/>
                </a:cubicBezTo>
                <a:cubicBezTo>
                  <a:pt x="712" y="167"/>
                  <a:pt x="718" y="169"/>
                  <a:pt x="720" y="169"/>
                </a:cubicBezTo>
                <a:cubicBezTo>
                  <a:pt x="719" y="169"/>
                  <a:pt x="718" y="168"/>
                  <a:pt x="718" y="168"/>
                </a:cubicBezTo>
                <a:cubicBezTo>
                  <a:pt x="720" y="169"/>
                  <a:pt x="725" y="170"/>
                  <a:pt x="726" y="171"/>
                </a:cubicBezTo>
                <a:cubicBezTo>
                  <a:pt x="725" y="171"/>
                  <a:pt x="723" y="170"/>
                  <a:pt x="722" y="170"/>
                </a:cubicBezTo>
                <a:cubicBezTo>
                  <a:pt x="725" y="172"/>
                  <a:pt x="727" y="171"/>
                  <a:pt x="730" y="172"/>
                </a:cubicBezTo>
                <a:cubicBezTo>
                  <a:pt x="731" y="174"/>
                  <a:pt x="739" y="175"/>
                  <a:pt x="740" y="177"/>
                </a:cubicBezTo>
                <a:cubicBezTo>
                  <a:pt x="736" y="175"/>
                  <a:pt x="733" y="174"/>
                  <a:pt x="730" y="174"/>
                </a:cubicBezTo>
                <a:cubicBezTo>
                  <a:pt x="727" y="173"/>
                  <a:pt x="725" y="173"/>
                  <a:pt x="723" y="171"/>
                </a:cubicBezTo>
                <a:cubicBezTo>
                  <a:pt x="723" y="172"/>
                  <a:pt x="720" y="170"/>
                  <a:pt x="716" y="169"/>
                </a:cubicBezTo>
                <a:cubicBezTo>
                  <a:pt x="716" y="171"/>
                  <a:pt x="714" y="170"/>
                  <a:pt x="714" y="170"/>
                </a:cubicBezTo>
                <a:cubicBezTo>
                  <a:pt x="718" y="171"/>
                  <a:pt x="716" y="170"/>
                  <a:pt x="717" y="171"/>
                </a:cubicBezTo>
                <a:cubicBezTo>
                  <a:pt x="718" y="171"/>
                  <a:pt x="721" y="172"/>
                  <a:pt x="720" y="172"/>
                </a:cubicBezTo>
                <a:cubicBezTo>
                  <a:pt x="719" y="172"/>
                  <a:pt x="717" y="171"/>
                  <a:pt x="717" y="172"/>
                </a:cubicBezTo>
                <a:cubicBezTo>
                  <a:pt x="721" y="173"/>
                  <a:pt x="723" y="174"/>
                  <a:pt x="723" y="175"/>
                </a:cubicBezTo>
                <a:cubicBezTo>
                  <a:pt x="726" y="175"/>
                  <a:pt x="728" y="176"/>
                  <a:pt x="730" y="177"/>
                </a:cubicBezTo>
                <a:cubicBezTo>
                  <a:pt x="732" y="177"/>
                  <a:pt x="733" y="178"/>
                  <a:pt x="735" y="179"/>
                </a:cubicBezTo>
                <a:cubicBezTo>
                  <a:pt x="737" y="179"/>
                  <a:pt x="739" y="180"/>
                  <a:pt x="741" y="181"/>
                </a:cubicBezTo>
                <a:cubicBezTo>
                  <a:pt x="743" y="181"/>
                  <a:pt x="740" y="180"/>
                  <a:pt x="743" y="181"/>
                </a:cubicBezTo>
                <a:cubicBezTo>
                  <a:pt x="754" y="187"/>
                  <a:pt x="765" y="190"/>
                  <a:pt x="774" y="194"/>
                </a:cubicBezTo>
                <a:cubicBezTo>
                  <a:pt x="776" y="195"/>
                  <a:pt x="773" y="192"/>
                  <a:pt x="777" y="194"/>
                </a:cubicBezTo>
                <a:cubicBezTo>
                  <a:pt x="779" y="196"/>
                  <a:pt x="778" y="196"/>
                  <a:pt x="777" y="196"/>
                </a:cubicBezTo>
                <a:cubicBezTo>
                  <a:pt x="785" y="200"/>
                  <a:pt x="790" y="203"/>
                  <a:pt x="798" y="208"/>
                </a:cubicBezTo>
                <a:cubicBezTo>
                  <a:pt x="800" y="208"/>
                  <a:pt x="804" y="211"/>
                  <a:pt x="808" y="213"/>
                </a:cubicBezTo>
                <a:cubicBezTo>
                  <a:pt x="812" y="215"/>
                  <a:pt x="816" y="218"/>
                  <a:pt x="818" y="219"/>
                </a:cubicBezTo>
                <a:cubicBezTo>
                  <a:pt x="815" y="217"/>
                  <a:pt x="810" y="214"/>
                  <a:pt x="808" y="212"/>
                </a:cubicBezTo>
                <a:cubicBezTo>
                  <a:pt x="810" y="212"/>
                  <a:pt x="813" y="214"/>
                  <a:pt x="816" y="216"/>
                </a:cubicBezTo>
                <a:cubicBezTo>
                  <a:pt x="818" y="218"/>
                  <a:pt x="820" y="219"/>
                  <a:pt x="819" y="220"/>
                </a:cubicBezTo>
                <a:cubicBezTo>
                  <a:pt x="824" y="222"/>
                  <a:pt x="827" y="226"/>
                  <a:pt x="829" y="226"/>
                </a:cubicBezTo>
                <a:cubicBezTo>
                  <a:pt x="829" y="228"/>
                  <a:pt x="838" y="234"/>
                  <a:pt x="843" y="238"/>
                </a:cubicBezTo>
                <a:cubicBezTo>
                  <a:pt x="842" y="237"/>
                  <a:pt x="844" y="239"/>
                  <a:pt x="846" y="240"/>
                </a:cubicBezTo>
                <a:cubicBezTo>
                  <a:pt x="851" y="244"/>
                  <a:pt x="856" y="249"/>
                  <a:pt x="862" y="253"/>
                </a:cubicBezTo>
                <a:cubicBezTo>
                  <a:pt x="867" y="258"/>
                  <a:pt x="872" y="263"/>
                  <a:pt x="877" y="266"/>
                </a:cubicBezTo>
                <a:cubicBezTo>
                  <a:pt x="877" y="267"/>
                  <a:pt x="876" y="267"/>
                  <a:pt x="878" y="268"/>
                </a:cubicBezTo>
                <a:cubicBezTo>
                  <a:pt x="878" y="268"/>
                  <a:pt x="879" y="267"/>
                  <a:pt x="881" y="269"/>
                </a:cubicBezTo>
                <a:cubicBezTo>
                  <a:pt x="881" y="270"/>
                  <a:pt x="878" y="268"/>
                  <a:pt x="881" y="271"/>
                </a:cubicBezTo>
                <a:cubicBezTo>
                  <a:pt x="882" y="271"/>
                  <a:pt x="884" y="272"/>
                  <a:pt x="885" y="274"/>
                </a:cubicBezTo>
                <a:cubicBezTo>
                  <a:pt x="886" y="275"/>
                  <a:pt x="884" y="273"/>
                  <a:pt x="886" y="274"/>
                </a:cubicBezTo>
                <a:cubicBezTo>
                  <a:pt x="887" y="275"/>
                  <a:pt x="888" y="277"/>
                  <a:pt x="888" y="277"/>
                </a:cubicBezTo>
                <a:cubicBezTo>
                  <a:pt x="888" y="277"/>
                  <a:pt x="886" y="276"/>
                  <a:pt x="886" y="276"/>
                </a:cubicBezTo>
                <a:cubicBezTo>
                  <a:pt x="889" y="279"/>
                  <a:pt x="890" y="279"/>
                  <a:pt x="893" y="282"/>
                </a:cubicBezTo>
                <a:cubicBezTo>
                  <a:pt x="894" y="282"/>
                  <a:pt x="891" y="280"/>
                  <a:pt x="891" y="279"/>
                </a:cubicBezTo>
                <a:cubicBezTo>
                  <a:pt x="893" y="280"/>
                  <a:pt x="895" y="282"/>
                  <a:pt x="897" y="284"/>
                </a:cubicBezTo>
                <a:cubicBezTo>
                  <a:pt x="899" y="286"/>
                  <a:pt x="901" y="288"/>
                  <a:pt x="903" y="290"/>
                </a:cubicBezTo>
                <a:cubicBezTo>
                  <a:pt x="905" y="292"/>
                  <a:pt x="907" y="294"/>
                  <a:pt x="909" y="296"/>
                </a:cubicBezTo>
                <a:cubicBezTo>
                  <a:pt x="911" y="298"/>
                  <a:pt x="913" y="300"/>
                  <a:pt x="915" y="302"/>
                </a:cubicBezTo>
                <a:cubicBezTo>
                  <a:pt x="920" y="309"/>
                  <a:pt x="920" y="309"/>
                  <a:pt x="920" y="309"/>
                </a:cubicBezTo>
                <a:cubicBezTo>
                  <a:pt x="921" y="310"/>
                  <a:pt x="922" y="311"/>
                  <a:pt x="923" y="313"/>
                </a:cubicBezTo>
                <a:cubicBezTo>
                  <a:pt x="926" y="316"/>
                  <a:pt x="926" y="316"/>
                  <a:pt x="926" y="316"/>
                </a:cubicBezTo>
                <a:cubicBezTo>
                  <a:pt x="929" y="321"/>
                  <a:pt x="932" y="325"/>
                  <a:pt x="936" y="330"/>
                </a:cubicBezTo>
                <a:cubicBezTo>
                  <a:pt x="936" y="331"/>
                  <a:pt x="932" y="325"/>
                  <a:pt x="933" y="328"/>
                </a:cubicBezTo>
                <a:cubicBezTo>
                  <a:pt x="935" y="330"/>
                  <a:pt x="936" y="331"/>
                  <a:pt x="937" y="333"/>
                </a:cubicBezTo>
                <a:cubicBezTo>
                  <a:pt x="938" y="334"/>
                  <a:pt x="939" y="335"/>
                  <a:pt x="940" y="336"/>
                </a:cubicBezTo>
                <a:cubicBezTo>
                  <a:pt x="941" y="338"/>
                  <a:pt x="942" y="340"/>
                  <a:pt x="944" y="343"/>
                </a:cubicBezTo>
                <a:cubicBezTo>
                  <a:pt x="946" y="346"/>
                  <a:pt x="946" y="346"/>
                  <a:pt x="948" y="347"/>
                </a:cubicBezTo>
                <a:cubicBezTo>
                  <a:pt x="949" y="351"/>
                  <a:pt x="956" y="359"/>
                  <a:pt x="956" y="363"/>
                </a:cubicBezTo>
                <a:cubicBezTo>
                  <a:pt x="957" y="363"/>
                  <a:pt x="957" y="364"/>
                  <a:pt x="958" y="365"/>
                </a:cubicBezTo>
                <a:cubicBezTo>
                  <a:pt x="959" y="367"/>
                  <a:pt x="959" y="368"/>
                  <a:pt x="960" y="369"/>
                </a:cubicBezTo>
                <a:cubicBezTo>
                  <a:pt x="959" y="369"/>
                  <a:pt x="960" y="371"/>
                  <a:pt x="961" y="371"/>
                </a:cubicBezTo>
                <a:cubicBezTo>
                  <a:pt x="960" y="373"/>
                  <a:pt x="963" y="376"/>
                  <a:pt x="963" y="378"/>
                </a:cubicBezTo>
                <a:cubicBezTo>
                  <a:pt x="965" y="379"/>
                  <a:pt x="966" y="382"/>
                  <a:pt x="967" y="385"/>
                </a:cubicBezTo>
                <a:cubicBezTo>
                  <a:pt x="968" y="387"/>
                  <a:pt x="967" y="384"/>
                  <a:pt x="968" y="385"/>
                </a:cubicBezTo>
                <a:cubicBezTo>
                  <a:pt x="970" y="390"/>
                  <a:pt x="974" y="396"/>
                  <a:pt x="973" y="399"/>
                </a:cubicBezTo>
                <a:cubicBezTo>
                  <a:pt x="976" y="401"/>
                  <a:pt x="980" y="414"/>
                  <a:pt x="980" y="417"/>
                </a:cubicBezTo>
                <a:cubicBezTo>
                  <a:pt x="981" y="417"/>
                  <a:pt x="982" y="419"/>
                  <a:pt x="983" y="422"/>
                </a:cubicBezTo>
                <a:cubicBezTo>
                  <a:pt x="984" y="425"/>
                  <a:pt x="985" y="427"/>
                  <a:pt x="985" y="427"/>
                </a:cubicBezTo>
                <a:cubicBezTo>
                  <a:pt x="986" y="431"/>
                  <a:pt x="988" y="434"/>
                  <a:pt x="990" y="438"/>
                </a:cubicBezTo>
                <a:cubicBezTo>
                  <a:pt x="989" y="437"/>
                  <a:pt x="989" y="437"/>
                  <a:pt x="988" y="436"/>
                </a:cubicBezTo>
                <a:cubicBezTo>
                  <a:pt x="989" y="439"/>
                  <a:pt x="990" y="441"/>
                  <a:pt x="990" y="443"/>
                </a:cubicBezTo>
                <a:cubicBezTo>
                  <a:pt x="991" y="445"/>
                  <a:pt x="992" y="447"/>
                  <a:pt x="992" y="449"/>
                </a:cubicBezTo>
                <a:cubicBezTo>
                  <a:pt x="994" y="453"/>
                  <a:pt x="995" y="457"/>
                  <a:pt x="996" y="461"/>
                </a:cubicBezTo>
                <a:cubicBezTo>
                  <a:pt x="997" y="465"/>
                  <a:pt x="998" y="469"/>
                  <a:pt x="999" y="474"/>
                </a:cubicBezTo>
                <a:cubicBezTo>
                  <a:pt x="1000" y="477"/>
                  <a:pt x="1000" y="479"/>
                  <a:pt x="1001" y="481"/>
                </a:cubicBezTo>
                <a:cubicBezTo>
                  <a:pt x="1001" y="484"/>
                  <a:pt x="1002" y="487"/>
                  <a:pt x="1002" y="489"/>
                </a:cubicBezTo>
                <a:cubicBezTo>
                  <a:pt x="1002" y="489"/>
                  <a:pt x="1003" y="490"/>
                  <a:pt x="1003" y="491"/>
                </a:cubicBezTo>
                <a:cubicBezTo>
                  <a:pt x="1003" y="495"/>
                  <a:pt x="1004" y="500"/>
                  <a:pt x="1005" y="505"/>
                </a:cubicBezTo>
                <a:cubicBezTo>
                  <a:pt x="1006" y="510"/>
                  <a:pt x="1007" y="513"/>
                  <a:pt x="1005" y="514"/>
                </a:cubicBezTo>
                <a:cubicBezTo>
                  <a:pt x="1006" y="519"/>
                  <a:pt x="1006" y="514"/>
                  <a:pt x="1007" y="517"/>
                </a:cubicBezTo>
                <a:cubicBezTo>
                  <a:pt x="1008" y="523"/>
                  <a:pt x="1008" y="528"/>
                  <a:pt x="1008" y="532"/>
                </a:cubicBezTo>
                <a:cubicBezTo>
                  <a:pt x="1009" y="536"/>
                  <a:pt x="1009" y="540"/>
                  <a:pt x="1009" y="543"/>
                </a:cubicBezTo>
                <a:cubicBezTo>
                  <a:pt x="1010" y="549"/>
                  <a:pt x="1010" y="552"/>
                  <a:pt x="1010" y="559"/>
                </a:cubicBezTo>
                <a:cubicBezTo>
                  <a:pt x="1010" y="560"/>
                  <a:pt x="1010" y="557"/>
                  <a:pt x="1010" y="557"/>
                </a:cubicBezTo>
                <a:cubicBezTo>
                  <a:pt x="1010" y="566"/>
                  <a:pt x="1010" y="571"/>
                  <a:pt x="1009" y="578"/>
                </a:cubicBezTo>
                <a:cubicBezTo>
                  <a:pt x="1010" y="578"/>
                  <a:pt x="1010" y="583"/>
                  <a:pt x="1011" y="584"/>
                </a:cubicBezTo>
                <a:cubicBezTo>
                  <a:pt x="1011" y="581"/>
                  <a:pt x="1011" y="578"/>
                  <a:pt x="1011" y="576"/>
                </a:cubicBezTo>
                <a:cubicBezTo>
                  <a:pt x="1011" y="578"/>
                  <a:pt x="1011" y="581"/>
                  <a:pt x="1012" y="583"/>
                </a:cubicBezTo>
                <a:cubicBezTo>
                  <a:pt x="1014" y="579"/>
                  <a:pt x="1014" y="575"/>
                  <a:pt x="1013" y="571"/>
                </a:cubicBezTo>
                <a:cubicBezTo>
                  <a:pt x="1013" y="567"/>
                  <a:pt x="1012" y="562"/>
                  <a:pt x="1013" y="557"/>
                </a:cubicBezTo>
                <a:cubicBezTo>
                  <a:pt x="1012" y="557"/>
                  <a:pt x="1012" y="557"/>
                  <a:pt x="1012" y="557"/>
                </a:cubicBezTo>
                <a:cubicBezTo>
                  <a:pt x="1012" y="555"/>
                  <a:pt x="1012" y="553"/>
                  <a:pt x="1012" y="551"/>
                </a:cubicBezTo>
                <a:cubicBezTo>
                  <a:pt x="1012" y="550"/>
                  <a:pt x="1012" y="551"/>
                  <a:pt x="1013" y="551"/>
                </a:cubicBezTo>
                <a:cubicBezTo>
                  <a:pt x="1013" y="549"/>
                  <a:pt x="1013" y="546"/>
                  <a:pt x="1012" y="543"/>
                </a:cubicBezTo>
                <a:cubicBezTo>
                  <a:pt x="1013" y="541"/>
                  <a:pt x="1013" y="539"/>
                  <a:pt x="1011" y="538"/>
                </a:cubicBezTo>
                <a:cubicBezTo>
                  <a:pt x="1011" y="534"/>
                  <a:pt x="1011" y="529"/>
                  <a:pt x="1011" y="525"/>
                </a:cubicBezTo>
                <a:cubicBezTo>
                  <a:pt x="1010" y="520"/>
                  <a:pt x="1009" y="515"/>
                  <a:pt x="1009" y="510"/>
                </a:cubicBezTo>
                <a:cubicBezTo>
                  <a:pt x="1008" y="507"/>
                  <a:pt x="1008" y="505"/>
                  <a:pt x="1007" y="502"/>
                </a:cubicBezTo>
                <a:cubicBezTo>
                  <a:pt x="1007" y="500"/>
                  <a:pt x="1006" y="497"/>
                  <a:pt x="1006" y="495"/>
                </a:cubicBezTo>
                <a:cubicBezTo>
                  <a:pt x="1005" y="490"/>
                  <a:pt x="1005" y="485"/>
                  <a:pt x="1004" y="481"/>
                </a:cubicBezTo>
                <a:cubicBezTo>
                  <a:pt x="1003" y="478"/>
                  <a:pt x="1002" y="474"/>
                  <a:pt x="1001" y="470"/>
                </a:cubicBezTo>
                <a:cubicBezTo>
                  <a:pt x="1000" y="468"/>
                  <a:pt x="1000" y="465"/>
                  <a:pt x="999" y="463"/>
                </a:cubicBezTo>
                <a:cubicBezTo>
                  <a:pt x="998" y="461"/>
                  <a:pt x="998" y="458"/>
                  <a:pt x="997" y="456"/>
                </a:cubicBezTo>
                <a:cubicBezTo>
                  <a:pt x="998" y="457"/>
                  <a:pt x="999" y="459"/>
                  <a:pt x="999" y="462"/>
                </a:cubicBezTo>
                <a:cubicBezTo>
                  <a:pt x="1000" y="465"/>
                  <a:pt x="1001" y="468"/>
                  <a:pt x="1002" y="468"/>
                </a:cubicBezTo>
                <a:cubicBezTo>
                  <a:pt x="1001" y="467"/>
                  <a:pt x="1001" y="465"/>
                  <a:pt x="1000" y="462"/>
                </a:cubicBezTo>
                <a:cubicBezTo>
                  <a:pt x="1000" y="460"/>
                  <a:pt x="999" y="457"/>
                  <a:pt x="998" y="455"/>
                </a:cubicBezTo>
                <a:cubicBezTo>
                  <a:pt x="997" y="451"/>
                  <a:pt x="996" y="448"/>
                  <a:pt x="996" y="447"/>
                </a:cubicBezTo>
                <a:cubicBezTo>
                  <a:pt x="996" y="447"/>
                  <a:pt x="995" y="447"/>
                  <a:pt x="995" y="445"/>
                </a:cubicBezTo>
                <a:cubicBezTo>
                  <a:pt x="994" y="443"/>
                  <a:pt x="995" y="443"/>
                  <a:pt x="994" y="441"/>
                </a:cubicBezTo>
                <a:cubicBezTo>
                  <a:pt x="993" y="441"/>
                  <a:pt x="992" y="437"/>
                  <a:pt x="990" y="432"/>
                </a:cubicBezTo>
                <a:cubicBezTo>
                  <a:pt x="989" y="427"/>
                  <a:pt x="987" y="422"/>
                  <a:pt x="986" y="419"/>
                </a:cubicBezTo>
                <a:cubicBezTo>
                  <a:pt x="986" y="420"/>
                  <a:pt x="986" y="420"/>
                  <a:pt x="986" y="420"/>
                </a:cubicBezTo>
                <a:cubicBezTo>
                  <a:pt x="986" y="418"/>
                  <a:pt x="982" y="413"/>
                  <a:pt x="982" y="409"/>
                </a:cubicBezTo>
                <a:cubicBezTo>
                  <a:pt x="983" y="411"/>
                  <a:pt x="983" y="413"/>
                  <a:pt x="984" y="413"/>
                </a:cubicBezTo>
                <a:cubicBezTo>
                  <a:pt x="983" y="409"/>
                  <a:pt x="982" y="410"/>
                  <a:pt x="980" y="406"/>
                </a:cubicBezTo>
                <a:cubicBezTo>
                  <a:pt x="981" y="405"/>
                  <a:pt x="981" y="408"/>
                  <a:pt x="982" y="408"/>
                </a:cubicBezTo>
                <a:cubicBezTo>
                  <a:pt x="981" y="406"/>
                  <a:pt x="980" y="404"/>
                  <a:pt x="979" y="401"/>
                </a:cubicBezTo>
                <a:cubicBezTo>
                  <a:pt x="978" y="399"/>
                  <a:pt x="977" y="396"/>
                  <a:pt x="976" y="394"/>
                </a:cubicBezTo>
                <a:cubicBezTo>
                  <a:pt x="975" y="391"/>
                  <a:pt x="973" y="389"/>
                  <a:pt x="972" y="386"/>
                </a:cubicBezTo>
                <a:cubicBezTo>
                  <a:pt x="972" y="385"/>
                  <a:pt x="971" y="384"/>
                  <a:pt x="971" y="383"/>
                </a:cubicBezTo>
                <a:cubicBezTo>
                  <a:pt x="970" y="382"/>
                  <a:pt x="970" y="381"/>
                  <a:pt x="969" y="380"/>
                </a:cubicBezTo>
                <a:cubicBezTo>
                  <a:pt x="968" y="380"/>
                  <a:pt x="971" y="383"/>
                  <a:pt x="969" y="383"/>
                </a:cubicBezTo>
                <a:cubicBezTo>
                  <a:pt x="969" y="381"/>
                  <a:pt x="967" y="378"/>
                  <a:pt x="967" y="378"/>
                </a:cubicBezTo>
                <a:cubicBezTo>
                  <a:pt x="968" y="378"/>
                  <a:pt x="968" y="379"/>
                  <a:pt x="969" y="379"/>
                </a:cubicBezTo>
                <a:cubicBezTo>
                  <a:pt x="967" y="376"/>
                  <a:pt x="965" y="373"/>
                  <a:pt x="964" y="369"/>
                </a:cubicBezTo>
                <a:cubicBezTo>
                  <a:pt x="963" y="368"/>
                  <a:pt x="962" y="366"/>
                  <a:pt x="961" y="364"/>
                </a:cubicBezTo>
                <a:cubicBezTo>
                  <a:pt x="960" y="363"/>
                  <a:pt x="959" y="361"/>
                  <a:pt x="958" y="359"/>
                </a:cubicBezTo>
                <a:cubicBezTo>
                  <a:pt x="954" y="352"/>
                  <a:pt x="950" y="345"/>
                  <a:pt x="945" y="337"/>
                </a:cubicBezTo>
                <a:cubicBezTo>
                  <a:pt x="945" y="336"/>
                  <a:pt x="943" y="333"/>
                  <a:pt x="941" y="330"/>
                </a:cubicBezTo>
                <a:cubicBezTo>
                  <a:pt x="940" y="329"/>
                  <a:pt x="939" y="328"/>
                  <a:pt x="939" y="327"/>
                </a:cubicBezTo>
                <a:cubicBezTo>
                  <a:pt x="938" y="327"/>
                  <a:pt x="938" y="326"/>
                  <a:pt x="937" y="325"/>
                </a:cubicBezTo>
                <a:cubicBezTo>
                  <a:pt x="936" y="324"/>
                  <a:pt x="935" y="322"/>
                  <a:pt x="934" y="321"/>
                </a:cubicBezTo>
                <a:cubicBezTo>
                  <a:pt x="932" y="318"/>
                  <a:pt x="929" y="314"/>
                  <a:pt x="926" y="310"/>
                </a:cubicBezTo>
                <a:cubicBezTo>
                  <a:pt x="923" y="307"/>
                  <a:pt x="920" y="302"/>
                  <a:pt x="916" y="299"/>
                </a:cubicBezTo>
                <a:cubicBezTo>
                  <a:pt x="906" y="287"/>
                  <a:pt x="896" y="274"/>
                  <a:pt x="886" y="266"/>
                </a:cubicBezTo>
                <a:cubicBezTo>
                  <a:pt x="886" y="265"/>
                  <a:pt x="886" y="265"/>
                  <a:pt x="885" y="264"/>
                </a:cubicBezTo>
                <a:cubicBezTo>
                  <a:pt x="884" y="264"/>
                  <a:pt x="884" y="265"/>
                  <a:pt x="883" y="264"/>
                </a:cubicBezTo>
                <a:cubicBezTo>
                  <a:pt x="883" y="263"/>
                  <a:pt x="882" y="262"/>
                  <a:pt x="881" y="261"/>
                </a:cubicBezTo>
                <a:cubicBezTo>
                  <a:pt x="881" y="260"/>
                  <a:pt x="880" y="260"/>
                  <a:pt x="880" y="259"/>
                </a:cubicBezTo>
                <a:cubicBezTo>
                  <a:pt x="878" y="258"/>
                  <a:pt x="878" y="257"/>
                  <a:pt x="877" y="256"/>
                </a:cubicBezTo>
                <a:cubicBezTo>
                  <a:pt x="876" y="255"/>
                  <a:pt x="875" y="255"/>
                  <a:pt x="873" y="254"/>
                </a:cubicBezTo>
                <a:cubicBezTo>
                  <a:pt x="875" y="255"/>
                  <a:pt x="878" y="257"/>
                  <a:pt x="878" y="258"/>
                </a:cubicBezTo>
                <a:cubicBezTo>
                  <a:pt x="876" y="257"/>
                  <a:pt x="876" y="257"/>
                  <a:pt x="874" y="255"/>
                </a:cubicBezTo>
                <a:cubicBezTo>
                  <a:pt x="872" y="251"/>
                  <a:pt x="873" y="253"/>
                  <a:pt x="869" y="249"/>
                </a:cubicBezTo>
                <a:cubicBezTo>
                  <a:pt x="870" y="250"/>
                  <a:pt x="871" y="250"/>
                  <a:pt x="871" y="251"/>
                </a:cubicBezTo>
                <a:cubicBezTo>
                  <a:pt x="869" y="249"/>
                  <a:pt x="867" y="247"/>
                  <a:pt x="865" y="245"/>
                </a:cubicBezTo>
                <a:cubicBezTo>
                  <a:pt x="863" y="243"/>
                  <a:pt x="861" y="241"/>
                  <a:pt x="859" y="240"/>
                </a:cubicBezTo>
                <a:cubicBezTo>
                  <a:pt x="862" y="243"/>
                  <a:pt x="863" y="244"/>
                  <a:pt x="865" y="246"/>
                </a:cubicBezTo>
                <a:cubicBezTo>
                  <a:pt x="864" y="245"/>
                  <a:pt x="863" y="244"/>
                  <a:pt x="862" y="244"/>
                </a:cubicBezTo>
                <a:cubicBezTo>
                  <a:pt x="861" y="243"/>
                  <a:pt x="860" y="242"/>
                  <a:pt x="858" y="241"/>
                </a:cubicBezTo>
                <a:cubicBezTo>
                  <a:pt x="858" y="240"/>
                  <a:pt x="861" y="243"/>
                  <a:pt x="859" y="241"/>
                </a:cubicBezTo>
                <a:cubicBezTo>
                  <a:pt x="857" y="239"/>
                  <a:pt x="855" y="237"/>
                  <a:pt x="853" y="235"/>
                </a:cubicBezTo>
                <a:cubicBezTo>
                  <a:pt x="852" y="233"/>
                  <a:pt x="850" y="232"/>
                  <a:pt x="849" y="231"/>
                </a:cubicBezTo>
                <a:cubicBezTo>
                  <a:pt x="848" y="230"/>
                  <a:pt x="846" y="229"/>
                  <a:pt x="845" y="228"/>
                </a:cubicBezTo>
                <a:cubicBezTo>
                  <a:pt x="847" y="229"/>
                  <a:pt x="849" y="232"/>
                  <a:pt x="847" y="231"/>
                </a:cubicBezTo>
                <a:cubicBezTo>
                  <a:pt x="845" y="229"/>
                  <a:pt x="845" y="228"/>
                  <a:pt x="843" y="227"/>
                </a:cubicBezTo>
                <a:cubicBezTo>
                  <a:pt x="839" y="226"/>
                  <a:pt x="835" y="221"/>
                  <a:pt x="830" y="219"/>
                </a:cubicBezTo>
                <a:cubicBezTo>
                  <a:pt x="828" y="217"/>
                  <a:pt x="829" y="217"/>
                  <a:pt x="828" y="216"/>
                </a:cubicBezTo>
                <a:cubicBezTo>
                  <a:pt x="826" y="216"/>
                  <a:pt x="819" y="211"/>
                  <a:pt x="817" y="210"/>
                </a:cubicBezTo>
                <a:cubicBezTo>
                  <a:pt x="817" y="209"/>
                  <a:pt x="821" y="212"/>
                  <a:pt x="822" y="212"/>
                </a:cubicBezTo>
                <a:cubicBezTo>
                  <a:pt x="813" y="206"/>
                  <a:pt x="810" y="206"/>
                  <a:pt x="806" y="204"/>
                </a:cubicBezTo>
                <a:cubicBezTo>
                  <a:pt x="804" y="203"/>
                  <a:pt x="805" y="203"/>
                  <a:pt x="804" y="202"/>
                </a:cubicBezTo>
                <a:cubicBezTo>
                  <a:pt x="805" y="203"/>
                  <a:pt x="798" y="200"/>
                  <a:pt x="794" y="197"/>
                </a:cubicBezTo>
                <a:cubicBezTo>
                  <a:pt x="795" y="197"/>
                  <a:pt x="795" y="196"/>
                  <a:pt x="796" y="196"/>
                </a:cubicBezTo>
                <a:cubicBezTo>
                  <a:pt x="796" y="197"/>
                  <a:pt x="799" y="199"/>
                  <a:pt x="801" y="199"/>
                </a:cubicBezTo>
                <a:cubicBezTo>
                  <a:pt x="798" y="197"/>
                  <a:pt x="804" y="200"/>
                  <a:pt x="804" y="199"/>
                </a:cubicBezTo>
                <a:cubicBezTo>
                  <a:pt x="806" y="201"/>
                  <a:pt x="805" y="201"/>
                  <a:pt x="804" y="201"/>
                </a:cubicBezTo>
                <a:cubicBezTo>
                  <a:pt x="808" y="202"/>
                  <a:pt x="811" y="204"/>
                  <a:pt x="815" y="207"/>
                </a:cubicBezTo>
                <a:cubicBezTo>
                  <a:pt x="818" y="209"/>
                  <a:pt x="821" y="211"/>
                  <a:pt x="824" y="213"/>
                </a:cubicBezTo>
                <a:cubicBezTo>
                  <a:pt x="824" y="213"/>
                  <a:pt x="823" y="212"/>
                  <a:pt x="824" y="214"/>
                </a:cubicBezTo>
                <a:cubicBezTo>
                  <a:pt x="823" y="212"/>
                  <a:pt x="827" y="215"/>
                  <a:pt x="827" y="215"/>
                </a:cubicBezTo>
                <a:cubicBezTo>
                  <a:pt x="825" y="213"/>
                  <a:pt x="829" y="215"/>
                  <a:pt x="831" y="216"/>
                </a:cubicBezTo>
                <a:cubicBezTo>
                  <a:pt x="830" y="215"/>
                  <a:pt x="830" y="216"/>
                  <a:pt x="831" y="217"/>
                </a:cubicBezTo>
                <a:cubicBezTo>
                  <a:pt x="834" y="217"/>
                  <a:pt x="837" y="221"/>
                  <a:pt x="840" y="222"/>
                </a:cubicBezTo>
                <a:cubicBezTo>
                  <a:pt x="841" y="224"/>
                  <a:pt x="838" y="222"/>
                  <a:pt x="841" y="224"/>
                </a:cubicBezTo>
                <a:cubicBezTo>
                  <a:pt x="841" y="223"/>
                  <a:pt x="841" y="223"/>
                  <a:pt x="841" y="223"/>
                </a:cubicBezTo>
                <a:cubicBezTo>
                  <a:pt x="844" y="225"/>
                  <a:pt x="853" y="231"/>
                  <a:pt x="855" y="233"/>
                </a:cubicBezTo>
                <a:cubicBezTo>
                  <a:pt x="857" y="235"/>
                  <a:pt x="853" y="230"/>
                  <a:pt x="857" y="234"/>
                </a:cubicBezTo>
                <a:cubicBezTo>
                  <a:pt x="856" y="234"/>
                  <a:pt x="866" y="240"/>
                  <a:pt x="865" y="242"/>
                </a:cubicBezTo>
                <a:cubicBezTo>
                  <a:pt x="867" y="244"/>
                  <a:pt x="869" y="245"/>
                  <a:pt x="870" y="246"/>
                </a:cubicBezTo>
                <a:cubicBezTo>
                  <a:pt x="871" y="247"/>
                  <a:pt x="872" y="248"/>
                  <a:pt x="873" y="249"/>
                </a:cubicBezTo>
                <a:cubicBezTo>
                  <a:pt x="876" y="252"/>
                  <a:pt x="878" y="253"/>
                  <a:pt x="881" y="256"/>
                </a:cubicBezTo>
                <a:cubicBezTo>
                  <a:pt x="881" y="256"/>
                  <a:pt x="882" y="257"/>
                  <a:pt x="883" y="258"/>
                </a:cubicBezTo>
                <a:cubicBezTo>
                  <a:pt x="884" y="259"/>
                  <a:pt x="885" y="261"/>
                  <a:pt x="886" y="261"/>
                </a:cubicBezTo>
                <a:cubicBezTo>
                  <a:pt x="885" y="260"/>
                  <a:pt x="883" y="257"/>
                  <a:pt x="885" y="259"/>
                </a:cubicBezTo>
                <a:cubicBezTo>
                  <a:pt x="887" y="262"/>
                  <a:pt x="890" y="265"/>
                  <a:pt x="893" y="268"/>
                </a:cubicBezTo>
                <a:cubicBezTo>
                  <a:pt x="894" y="269"/>
                  <a:pt x="896" y="271"/>
                  <a:pt x="897" y="272"/>
                </a:cubicBezTo>
                <a:cubicBezTo>
                  <a:pt x="899" y="275"/>
                  <a:pt x="899" y="275"/>
                  <a:pt x="899" y="275"/>
                </a:cubicBezTo>
                <a:cubicBezTo>
                  <a:pt x="901" y="277"/>
                  <a:pt x="901" y="277"/>
                  <a:pt x="901" y="277"/>
                </a:cubicBezTo>
                <a:cubicBezTo>
                  <a:pt x="904" y="280"/>
                  <a:pt x="907" y="284"/>
                  <a:pt x="910" y="287"/>
                </a:cubicBezTo>
                <a:cubicBezTo>
                  <a:pt x="911" y="288"/>
                  <a:pt x="913" y="290"/>
                  <a:pt x="914" y="292"/>
                </a:cubicBezTo>
                <a:cubicBezTo>
                  <a:pt x="915" y="293"/>
                  <a:pt x="916" y="295"/>
                  <a:pt x="918" y="296"/>
                </a:cubicBezTo>
                <a:cubicBezTo>
                  <a:pt x="917" y="295"/>
                  <a:pt x="917" y="295"/>
                  <a:pt x="917" y="294"/>
                </a:cubicBezTo>
                <a:cubicBezTo>
                  <a:pt x="919" y="298"/>
                  <a:pt x="919" y="298"/>
                  <a:pt x="919" y="298"/>
                </a:cubicBezTo>
                <a:cubicBezTo>
                  <a:pt x="919" y="298"/>
                  <a:pt x="918" y="298"/>
                  <a:pt x="918" y="297"/>
                </a:cubicBezTo>
                <a:cubicBezTo>
                  <a:pt x="921" y="300"/>
                  <a:pt x="923" y="305"/>
                  <a:pt x="924" y="306"/>
                </a:cubicBezTo>
                <a:cubicBezTo>
                  <a:pt x="923" y="304"/>
                  <a:pt x="926" y="307"/>
                  <a:pt x="926" y="308"/>
                </a:cubicBezTo>
                <a:cubicBezTo>
                  <a:pt x="927" y="308"/>
                  <a:pt x="926" y="307"/>
                  <a:pt x="928" y="309"/>
                </a:cubicBezTo>
                <a:cubicBezTo>
                  <a:pt x="927" y="308"/>
                  <a:pt x="926" y="307"/>
                  <a:pt x="926" y="306"/>
                </a:cubicBezTo>
                <a:cubicBezTo>
                  <a:pt x="927" y="307"/>
                  <a:pt x="928" y="308"/>
                  <a:pt x="928" y="309"/>
                </a:cubicBezTo>
                <a:cubicBezTo>
                  <a:pt x="929" y="309"/>
                  <a:pt x="930" y="310"/>
                  <a:pt x="930" y="311"/>
                </a:cubicBezTo>
                <a:cubicBezTo>
                  <a:pt x="932" y="313"/>
                  <a:pt x="933" y="316"/>
                  <a:pt x="935" y="318"/>
                </a:cubicBezTo>
                <a:cubicBezTo>
                  <a:pt x="938" y="322"/>
                  <a:pt x="941" y="327"/>
                  <a:pt x="943" y="330"/>
                </a:cubicBezTo>
                <a:cubicBezTo>
                  <a:pt x="945" y="333"/>
                  <a:pt x="942" y="327"/>
                  <a:pt x="944" y="330"/>
                </a:cubicBezTo>
                <a:cubicBezTo>
                  <a:pt x="945" y="333"/>
                  <a:pt x="949" y="335"/>
                  <a:pt x="949" y="337"/>
                </a:cubicBezTo>
                <a:cubicBezTo>
                  <a:pt x="948" y="337"/>
                  <a:pt x="943" y="329"/>
                  <a:pt x="944" y="333"/>
                </a:cubicBezTo>
                <a:cubicBezTo>
                  <a:pt x="947" y="337"/>
                  <a:pt x="951" y="338"/>
                  <a:pt x="953" y="344"/>
                </a:cubicBezTo>
                <a:cubicBezTo>
                  <a:pt x="954" y="342"/>
                  <a:pt x="958" y="349"/>
                  <a:pt x="961" y="354"/>
                </a:cubicBezTo>
                <a:cubicBezTo>
                  <a:pt x="961" y="354"/>
                  <a:pt x="961" y="354"/>
                  <a:pt x="961" y="354"/>
                </a:cubicBezTo>
                <a:cubicBezTo>
                  <a:pt x="961" y="355"/>
                  <a:pt x="962" y="357"/>
                  <a:pt x="963" y="359"/>
                </a:cubicBezTo>
                <a:cubicBezTo>
                  <a:pt x="964" y="360"/>
                  <a:pt x="965" y="362"/>
                  <a:pt x="966" y="363"/>
                </a:cubicBezTo>
                <a:cubicBezTo>
                  <a:pt x="966" y="364"/>
                  <a:pt x="967" y="365"/>
                  <a:pt x="967" y="366"/>
                </a:cubicBezTo>
                <a:cubicBezTo>
                  <a:pt x="967" y="366"/>
                  <a:pt x="967" y="366"/>
                  <a:pt x="967" y="366"/>
                </a:cubicBezTo>
                <a:cubicBezTo>
                  <a:pt x="967" y="366"/>
                  <a:pt x="967" y="366"/>
                  <a:pt x="967" y="366"/>
                </a:cubicBezTo>
                <a:cubicBezTo>
                  <a:pt x="968" y="367"/>
                  <a:pt x="969" y="368"/>
                  <a:pt x="969" y="369"/>
                </a:cubicBezTo>
                <a:cubicBezTo>
                  <a:pt x="969" y="368"/>
                  <a:pt x="968" y="367"/>
                  <a:pt x="968" y="366"/>
                </a:cubicBezTo>
                <a:cubicBezTo>
                  <a:pt x="970" y="365"/>
                  <a:pt x="970" y="365"/>
                  <a:pt x="970" y="365"/>
                </a:cubicBezTo>
                <a:cubicBezTo>
                  <a:pt x="969" y="362"/>
                  <a:pt x="967" y="360"/>
                  <a:pt x="965" y="358"/>
                </a:cubicBezTo>
                <a:cubicBezTo>
                  <a:pt x="965" y="357"/>
                  <a:pt x="964" y="356"/>
                  <a:pt x="964" y="356"/>
                </a:cubicBezTo>
                <a:cubicBezTo>
                  <a:pt x="964" y="355"/>
                  <a:pt x="964" y="354"/>
                  <a:pt x="963" y="354"/>
                </a:cubicBezTo>
                <a:cubicBezTo>
                  <a:pt x="964" y="355"/>
                  <a:pt x="965" y="356"/>
                  <a:pt x="965" y="356"/>
                </a:cubicBezTo>
                <a:cubicBezTo>
                  <a:pt x="963" y="351"/>
                  <a:pt x="962" y="354"/>
                  <a:pt x="960" y="349"/>
                </a:cubicBezTo>
                <a:cubicBezTo>
                  <a:pt x="959" y="349"/>
                  <a:pt x="962" y="353"/>
                  <a:pt x="962" y="354"/>
                </a:cubicBezTo>
                <a:cubicBezTo>
                  <a:pt x="962" y="354"/>
                  <a:pt x="962" y="354"/>
                  <a:pt x="962" y="354"/>
                </a:cubicBezTo>
                <a:cubicBezTo>
                  <a:pt x="960" y="351"/>
                  <a:pt x="958" y="348"/>
                  <a:pt x="956" y="345"/>
                </a:cubicBezTo>
                <a:cubicBezTo>
                  <a:pt x="955" y="342"/>
                  <a:pt x="953" y="339"/>
                  <a:pt x="951" y="337"/>
                </a:cubicBezTo>
                <a:cubicBezTo>
                  <a:pt x="953" y="339"/>
                  <a:pt x="953" y="337"/>
                  <a:pt x="954" y="339"/>
                </a:cubicBezTo>
                <a:cubicBezTo>
                  <a:pt x="954" y="340"/>
                  <a:pt x="955" y="341"/>
                  <a:pt x="956" y="342"/>
                </a:cubicBezTo>
                <a:cubicBezTo>
                  <a:pt x="956" y="344"/>
                  <a:pt x="957" y="345"/>
                  <a:pt x="957" y="345"/>
                </a:cubicBezTo>
                <a:cubicBezTo>
                  <a:pt x="959" y="345"/>
                  <a:pt x="965" y="355"/>
                  <a:pt x="968" y="361"/>
                </a:cubicBezTo>
                <a:cubicBezTo>
                  <a:pt x="970" y="362"/>
                  <a:pt x="971" y="367"/>
                  <a:pt x="972" y="369"/>
                </a:cubicBezTo>
                <a:cubicBezTo>
                  <a:pt x="972" y="369"/>
                  <a:pt x="971" y="369"/>
                  <a:pt x="971" y="368"/>
                </a:cubicBezTo>
                <a:cubicBezTo>
                  <a:pt x="971" y="369"/>
                  <a:pt x="971" y="369"/>
                  <a:pt x="972" y="369"/>
                </a:cubicBezTo>
                <a:cubicBezTo>
                  <a:pt x="971" y="371"/>
                  <a:pt x="972" y="373"/>
                  <a:pt x="972" y="374"/>
                </a:cubicBezTo>
                <a:cubicBezTo>
                  <a:pt x="972" y="375"/>
                  <a:pt x="973" y="376"/>
                  <a:pt x="974" y="378"/>
                </a:cubicBezTo>
                <a:cubicBezTo>
                  <a:pt x="974" y="378"/>
                  <a:pt x="974" y="379"/>
                  <a:pt x="974" y="379"/>
                </a:cubicBezTo>
                <a:cubicBezTo>
                  <a:pt x="975" y="379"/>
                  <a:pt x="975" y="380"/>
                  <a:pt x="976" y="380"/>
                </a:cubicBezTo>
                <a:cubicBezTo>
                  <a:pt x="976" y="382"/>
                  <a:pt x="975" y="382"/>
                  <a:pt x="977" y="385"/>
                </a:cubicBezTo>
                <a:cubicBezTo>
                  <a:pt x="977" y="385"/>
                  <a:pt x="976" y="385"/>
                  <a:pt x="976" y="385"/>
                </a:cubicBezTo>
                <a:cubicBezTo>
                  <a:pt x="977" y="387"/>
                  <a:pt x="978" y="392"/>
                  <a:pt x="979" y="393"/>
                </a:cubicBezTo>
                <a:cubicBezTo>
                  <a:pt x="978" y="390"/>
                  <a:pt x="976" y="386"/>
                  <a:pt x="977" y="386"/>
                </a:cubicBezTo>
                <a:cubicBezTo>
                  <a:pt x="978" y="388"/>
                  <a:pt x="979" y="389"/>
                  <a:pt x="979" y="391"/>
                </a:cubicBezTo>
                <a:cubicBezTo>
                  <a:pt x="980" y="390"/>
                  <a:pt x="979" y="387"/>
                  <a:pt x="981" y="391"/>
                </a:cubicBezTo>
                <a:cubicBezTo>
                  <a:pt x="981" y="390"/>
                  <a:pt x="980" y="388"/>
                  <a:pt x="980" y="387"/>
                </a:cubicBezTo>
                <a:cubicBezTo>
                  <a:pt x="980" y="386"/>
                  <a:pt x="980" y="384"/>
                  <a:pt x="979" y="382"/>
                </a:cubicBezTo>
                <a:cubicBezTo>
                  <a:pt x="980" y="384"/>
                  <a:pt x="982" y="386"/>
                  <a:pt x="983" y="388"/>
                </a:cubicBezTo>
                <a:cubicBezTo>
                  <a:pt x="982" y="388"/>
                  <a:pt x="982" y="386"/>
                  <a:pt x="983" y="389"/>
                </a:cubicBezTo>
                <a:cubicBezTo>
                  <a:pt x="984" y="391"/>
                  <a:pt x="983" y="389"/>
                  <a:pt x="984" y="390"/>
                </a:cubicBezTo>
                <a:cubicBezTo>
                  <a:pt x="984" y="391"/>
                  <a:pt x="984" y="392"/>
                  <a:pt x="984" y="392"/>
                </a:cubicBezTo>
                <a:cubicBezTo>
                  <a:pt x="986" y="393"/>
                  <a:pt x="987" y="396"/>
                  <a:pt x="987" y="398"/>
                </a:cubicBezTo>
                <a:cubicBezTo>
                  <a:pt x="988" y="401"/>
                  <a:pt x="989" y="404"/>
                  <a:pt x="990" y="405"/>
                </a:cubicBezTo>
                <a:cubicBezTo>
                  <a:pt x="989" y="403"/>
                  <a:pt x="989" y="402"/>
                  <a:pt x="989" y="403"/>
                </a:cubicBezTo>
                <a:cubicBezTo>
                  <a:pt x="991" y="407"/>
                  <a:pt x="993" y="411"/>
                  <a:pt x="992" y="413"/>
                </a:cubicBezTo>
                <a:cubicBezTo>
                  <a:pt x="994" y="414"/>
                  <a:pt x="993" y="417"/>
                  <a:pt x="995" y="420"/>
                </a:cubicBezTo>
                <a:cubicBezTo>
                  <a:pt x="997" y="421"/>
                  <a:pt x="1002" y="437"/>
                  <a:pt x="1001" y="436"/>
                </a:cubicBezTo>
                <a:cubicBezTo>
                  <a:pt x="1002" y="439"/>
                  <a:pt x="1004" y="441"/>
                  <a:pt x="1004" y="445"/>
                </a:cubicBezTo>
                <a:cubicBezTo>
                  <a:pt x="1006" y="446"/>
                  <a:pt x="1002" y="439"/>
                  <a:pt x="1003" y="437"/>
                </a:cubicBezTo>
                <a:cubicBezTo>
                  <a:pt x="1004" y="440"/>
                  <a:pt x="1006" y="448"/>
                  <a:pt x="1007" y="451"/>
                </a:cubicBezTo>
                <a:cubicBezTo>
                  <a:pt x="1007" y="453"/>
                  <a:pt x="1007" y="455"/>
                  <a:pt x="1006" y="455"/>
                </a:cubicBezTo>
                <a:cubicBezTo>
                  <a:pt x="1007" y="458"/>
                  <a:pt x="1008" y="458"/>
                  <a:pt x="1009" y="460"/>
                </a:cubicBezTo>
                <a:cubicBezTo>
                  <a:pt x="1009" y="458"/>
                  <a:pt x="1008" y="457"/>
                  <a:pt x="1008" y="457"/>
                </a:cubicBezTo>
                <a:cubicBezTo>
                  <a:pt x="1009" y="458"/>
                  <a:pt x="1010" y="461"/>
                  <a:pt x="1010" y="463"/>
                </a:cubicBezTo>
                <a:cubicBezTo>
                  <a:pt x="1010" y="464"/>
                  <a:pt x="1010" y="466"/>
                  <a:pt x="1010" y="467"/>
                </a:cubicBezTo>
                <a:cubicBezTo>
                  <a:pt x="1010" y="467"/>
                  <a:pt x="1010" y="467"/>
                  <a:pt x="1010" y="467"/>
                </a:cubicBezTo>
                <a:cubicBezTo>
                  <a:pt x="1010" y="468"/>
                  <a:pt x="1010" y="468"/>
                  <a:pt x="1010" y="468"/>
                </a:cubicBezTo>
                <a:cubicBezTo>
                  <a:pt x="1010" y="465"/>
                  <a:pt x="1008" y="465"/>
                  <a:pt x="1008" y="466"/>
                </a:cubicBezTo>
                <a:cubicBezTo>
                  <a:pt x="1010" y="467"/>
                  <a:pt x="1011" y="474"/>
                  <a:pt x="1012" y="475"/>
                </a:cubicBezTo>
                <a:cubicBezTo>
                  <a:pt x="1012" y="471"/>
                  <a:pt x="1011" y="473"/>
                  <a:pt x="1010" y="469"/>
                </a:cubicBezTo>
                <a:cubicBezTo>
                  <a:pt x="1011" y="468"/>
                  <a:pt x="1011" y="468"/>
                  <a:pt x="1011" y="468"/>
                </a:cubicBezTo>
                <a:cubicBezTo>
                  <a:pt x="1011" y="469"/>
                  <a:pt x="1012" y="471"/>
                  <a:pt x="1012" y="471"/>
                </a:cubicBezTo>
                <a:cubicBezTo>
                  <a:pt x="1013" y="474"/>
                  <a:pt x="1014" y="476"/>
                  <a:pt x="1015" y="479"/>
                </a:cubicBezTo>
                <a:cubicBezTo>
                  <a:pt x="1014" y="479"/>
                  <a:pt x="1014" y="476"/>
                  <a:pt x="1013" y="477"/>
                </a:cubicBezTo>
                <a:cubicBezTo>
                  <a:pt x="1014" y="481"/>
                  <a:pt x="1014" y="479"/>
                  <a:pt x="1015" y="481"/>
                </a:cubicBezTo>
                <a:cubicBezTo>
                  <a:pt x="1015" y="483"/>
                  <a:pt x="1015" y="486"/>
                  <a:pt x="1015" y="486"/>
                </a:cubicBezTo>
                <a:cubicBezTo>
                  <a:pt x="1018" y="494"/>
                  <a:pt x="1018" y="500"/>
                  <a:pt x="1020" y="512"/>
                </a:cubicBezTo>
                <a:cubicBezTo>
                  <a:pt x="1021" y="513"/>
                  <a:pt x="1019" y="506"/>
                  <a:pt x="1020" y="506"/>
                </a:cubicBezTo>
                <a:cubicBezTo>
                  <a:pt x="1021" y="511"/>
                  <a:pt x="1022" y="517"/>
                  <a:pt x="1023" y="523"/>
                </a:cubicBezTo>
                <a:cubicBezTo>
                  <a:pt x="1024" y="528"/>
                  <a:pt x="1025" y="534"/>
                  <a:pt x="1026" y="540"/>
                </a:cubicBezTo>
                <a:cubicBezTo>
                  <a:pt x="1025" y="540"/>
                  <a:pt x="1025" y="538"/>
                  <a:pt x="1025" y="538"/>
                </a:cubicBezTo>
                <a:cubicBezTo>
                  <a:pt x="1027" y="544"/>
                  <a:pt x="1025" y="549"/>
                  <a:pt x="1026" y="550"/>
                </a:cubicBezTo>
                <a:cubicBezTo>
                  <a:pt x="1026" y="554"/>
                  <a:pt x="1026" y="559"/>
                  <a:pt x="1026" y="564"/>
                </a:cubicBezTo>
                <a:cubicBezTo>
                  <a:pt x="1026" y="569"/>
                  <a:pt x="1026" y="575"/>
                  <a:pt x="1026" y="581"/>
                </a:cubicBezTo>
                <a:cubicBezTo>
                  <a:pt x="1026" y="583"/>
                  <a:pt x="1026" y="584"/>
                  <a:pt x="1026" y="586"/>
                </a:cubicBezTo>
                <a:cubicBezTo>
                  <a:pt x="1026" y="587"/>
                  <a:pt x="1026" y="589"/>
                  <a:pt x="1026" y="590"/>
                </a:cubicBezTo>
                <a:cubicBezTo>
                  <a:pt x="1025" y="593"/>
                  <a:pt x="1025" y="596"/>
                  <a:pt x="1025" y="598"/>
                </a:cubicBezTo>
                <a:cubicBezTo>
                  <a:pt x="1024" y="603"/>
                  <a:pt x="1024" y="608"/>
                  <a:pt x="1023" y="611"/>
                </a:cubicBezTo>
                <a:cubicBezTo>
                  <a:pt x="1022" y="619"/>
                  <a:pt x="1023" y="629"/>
                  <a:pt x="1020" y="634"/>
                </a:cubicBezTo>
                <a:cubicBezTo>
                  <a:pt x="1020" y="638"/>
                  <a:pt x="1018" y="648"/>
                  <a:pt x="1018" y="652"/>
                </a:cubicBezTo>
                <a:cubicBezTo>
                  <a:pt x="1018" y="650"/>
                  <a:pt x="1019" y="651"/>
                  <a:pt x="1018" y="653"/>
                </a:cubicBezTo>
                <a:cubicBezTo>
                  <a:pt x="1016" y="660"/>
                  <a:pt x="1015" y="666"/>
                  <a:pt x="1014" y="673"/>
                </a:cubicBezTo>
                <a:cubicBezTo>
                  <a:pt x="1014" y="676"/>
                  <a:pt x="1013" y="679"/>
                  <a:pt x="1012" y="682"/>
                </a:cubicBezTo>
                <a:cubicBezTo>
                  <a:pt x="1012" y="684"/>
                  <a:pt x="1011" y="686"/>
                  <a:pt x="1011" y="688"/>
                </a:cubicBezTo>
                <a:cubicBezTo>
                  <a:pt x="1010" y="690"/>
                  <a:pt x="1010" y="692"/>
                  <a:pt x="1009" y="694"/>
                </a:cubicBezTo>
                <a:cubicBezTo>
                  <a:pt x="1011" y="694"/>
                  <a:pt x="1012" y="682"/>
                  <a:pt x="1013" y="684"/>
                </a:cubicBezTo>
                <a:cubicBezTo>
                  <a:pt x="1015" y="679"/>
                  <a:pt x="1016" y="676"/>
                  <a:pt x="1017" y="673"/>
                </a:cubicBezTo>
                <a:cubicBezTo>
                  <a:pt x="1018" y="670"/>
                  <a:pt x="1019" y="667"/>
                  <a:pt x="1019" y="662"/>
                </a:cubicBezTo>
                <a:cubicBezTo>
                  <a:pt x="1019" y="663"/>
                  <a:pt x="1019" y="665"/>
                  <a:pt x="1019" y="665"/>
                </a:cubicBezTo>
                <a:cubicBezTo>
                  <a:pt x="1019" y="664"/>
                  <a:pt x="1019" y="663"/>
                  <a:pt x="1020" y="663"/>
                </a:cubicBezTo>
                <a:cubicBezTo>
                  <a:pt x="1019" y="668"/>
                  <a:pt x="1018" y="671"/>
                  <a:pt x="1019" y="672"/>
                </a:cubicBezTo>
                <a:cubicBezTo>
                  <a:pt x="1020" y="665"/>
                  <a:pt x="1022" y="656"/>
                  <a:pt x="1024" y="649"/>
                </a:cubicBezTo>
                <a:cubicBezTo>
                  <a:pt x="1025" y="651"/>
                  <a:pt x="1021" y="664"/>
                  <a:pt x="1021" y="665"/>
                </a:cubicBezTo>
                <a:cubicBezTo>
                  <a:pt x="1022" y="662"/>
                  <a:pt x="1023" y="659"/>
                  <a:pt x="1024" y="656"/>
                </a:cubicBezTo>
                <a:cubicBezTo>
                  <a:pt x="1025" y="653"/>
                  <a:pt x="1026" y="650"/>
                  <a:pt x="1026" y="646"/>
                </a:cubicBezTo>
                <a:cubicBezTo>
                  <a:pt x="1027" y="650"/>
                  <a:pt x="1027" y="643"/>
                  <a:pt x="1027" y="644"/>
                </a:cubicBezTo>
                <a:cubicBezTo>
                  <a:pt x="1027" y="648"/>
                  <a:pt x="1027" y="650"/>
                  <a:pt x="1026" y="653"/>
                </a:cubicBezTo>
                <a:cubicBezTo>
                  <a:pt x="1025" y="656"/>
                  <a:pt x="1024" y="661"/>
                  <a:pt x="1024" y="664"/>
                </a:cubicBezTo>
                <a:cubicBezTo>
                  <a:pt x="1024" y="667"/>
                  <a:pt x="1024" y="672"/>
                  <a:pt x="1022" y="674"/>
                </a:cubicBezTo>
                <a:cubicBezTo>
                  <a:pt x="1023" y="674"/>
                  <a:pt x="1023" y="673"/>
                  <a:pt x="1023" y="673"/>
                </a:cubicBezTo>
                <a:cubicBezTo>
                  <a:pt x="1023" y="676"/>
                  <a:pt x="1022" y="678"/>
                  <a:pt x="1022" y="679"/>
                </a:cubicBezTo>
                <a:cubicBezTo>
                  <a:pt x="1021" y="679"/>
                  <a:pt x="1021" y="679"/>
                  <a:pt x="1021" y="679"/>
                </a:cubicBezTo>
                <a:cubicBezTo>
                  <a:pt x="1020" y="685"/>
                  <a:pt x="1020" y="688"/>
                  <a:pt x="1020" y="692"/>
                </a:cubicBezTo>
                <a:cubicBezTo>
                  <a:pt x="1019" y="693"/>
                  <a:pt x="1018" y="697"/>
                  <a:pt x="1017" y="701"/>
                </a:cubicBezTo>
                <a:cubicBezTo>
                  <a:pt x="1016" y="704"/>
                  <a:pt x="1015" y="708"/>
                  <a:pt x="1015" y="709"/>
                </a:cubicBezTo>
                <a:cubicBezTo>
                  <a:pt x="1017" y="703"/>
                  <a:pt x="1018" y="696"/>
                  <a:pt x="1021" y="693"/>
                </a:cubicBezTo>
                <a:cubicBezTo>
                  <a:pt x="1022" y="686"/>
                  <a:pt x="1025" y="678"/>
                  <a:pt x="1026" y="672"/>
                </a:cubicBezTo>
                <a:cubicBezTo>
                  <a:pt x="1028" y="665"/>
                  <a:pt x="1029" y="658"/>
                  <a:pt x="1030" y="654"/>
                </a:cubicBezTo>
                <a:cubicBezTo>
                  <a:pt x="1031" y="648"/>
                  <a:pt x="1032" y="640"/>
                  <a:pt x="1033" y="636"/>
                </a:cubicBezTo>
                <a:cubicBezTo>
                  <a:pt x="1034" y="631"/>
                  <a:pt x="1034" y="623"/>
                  <a:pt x="1035" y="620"/>
                </a:cubicBezTo>
                <a:cubicBezTo>
                  <a:pt x="1035" y="623"/>
                  <a:pt x="1035" y="627"/>
                  <a:pt x="1034" y="630"/>
                </a:cubicBezTo>
                <a:cubicBezTo>
                  <a:pt x="1034" y="633"/>
                  <a:pt x="1035" y="629"/>
                  <a:pt x="1035" y="631"/>
                </a:cubicBezTo>
                <a:cubicBezTo>
                  <a:pt x="1030" y="657"/>
                  <a:pt x="1025" y="684"/>
                  <a:pt x="1018" y="710"/>
                </a:cubicBezTo>
                <a:cubicBezTo>
                  <a:pt x="1011" y="734"/>
                  <a:pt x="1002" y="757"/>
                  <a:pt x="991" y="779"/>
                </a:cubicBezTo>
                <a:cubicBezTo>
                  <a:pt x="991" y="779"/>
                  <a:pt x="991" y="779"/>
                  <a:pt x="991" y="779"/>
                </a:cubicBezTo>
                <a:cubicBezTo>
                  <a:pt x="989" y="780"/>
                  <a:pt x="986" y="786"/>
                  <a:pt x="987" y="788"/>
                </a:cubicBezTo>
                <a:cubicBezTo>
                  <a:pt x="986" y="788"/>
                  <a:pt x="986" y="789"/>
                  <a:pt x="986" y="789"/>
                </a:cubicBezTo>
                <a:cubicBezTo>
                  <a:pt x="987" y="790"/>
                  <a:pt x="985" y="793"/>
                  <a:pt x="983" y="797"/>
                </a:cubicBezTo>
                <a:cubicBezTo>
                  <a:pt x="981" y="801"/>
                  <a:pt x="978" y="806"/>
                  <a:pt x="976" y="808"/>
                </a:cubicBezTo>
                <a:cubicBezTo>
                  <a:pt x="976" y="811"/>
                  <a:pt x="971" y="816"/>
                  <a:pt x="971" y="817"/>
                </a:cubicBezTo>
                <a:cubicBezTo>
                  <a:pt x="973" y="815"/>
                  <a:pt x="977" y="809"/>
                  <a:pt x="978" y="809"/>
                </a:cubicBezTo>
                <a:cubicBezTo>
                  <a:pt x="978" y="810"/>
                  <a:pt x="980" y="808"/>
                  <a:pt x="978" y="810"/>
                </a:cubicBezTo>
                <a:cubicBezTo>
                  <a:pt x="972" y="822"/>
                  <a:pt x="966" y="827"/>
                  <a:pt x="964" y="833"/>
                </a:cubicBezTo>
                <a:cubicBezTo>
                  <a:pt x="965" y="830"/>
                  <a:pt x="968" y="828"/>
                  <a:pt x="970" y="825"/>
                </a:cubicBezTo>
                <a:cubicBezTo>
                  <a:pt x="970" y="824"/>
                  <a:pt x="971" y="824"/>
                  <a:pt x="972" y="823"/>
                </a:cubicBezTo>
                <a:cubicBezTo>
                  <a:pt x="972" y="824"/>
                  <a:pt x="971" y="826"/>
                  <a:pt x="973" y="827"/>
                </a:cubicBezTo>
                <a:cubicBezTo>
                  <a:pt x="975" y="824"/>
                  <a:pt x="974" y="823"/>
                  <a:pt x="974" y="821"/>
                </a:cubicBezTo>
                <a:cubicBezTo>
                  <a:pt x="976" y="818"/>
                  <a:pt x="978" y="818"/>
                  <a:pt x="978" y="816"/>
                </a:cubicBezTo>
                <a:cubicBezTo>
                  <a:pt x="978" y="816"/>
                  <a:pt x="978" y="816"/>
                  <a:pt x="979" y="815"/>
                </a:cubicBezTo>
                <a:cubicBezTo>
                  <a:pt x="978" y="815"/>
                  <a:pt x="978" y="815"/>
                  <a:pt x="979" y="813"/>
                </a:cubicBezTo>
                <a:cubicBezTo>
                  <a:pt x="979" y="814"/>
                  <a:pt x="979" y="814"/>
                  <a:pt x="979" y="814"/>
                </a:cubicBezTo>
                <a:cubicBezTo>
                  <a:pt x="980" y="813"/>
                  <a:pt x="982" y="811"/>
                  <a:pt x="984" y="808"/>
                </a:cubicBezTo>
                <a:cubicBezTo>
                  <a:pt x="983" y="807"/>
                  <a:pt x="983" y="807"/>
                  <a:pt x="982" y="807"/>
                </a:cubicBezTo>
                <a:cubicBezTo>
                  <a:pt x="983" y="806"/>
                  <a:pt x="984" y="805"/>
                  <a:pt x="984" y="805"/>
                </a:cubicBezTo>
                <a:cubicBezTo>
                  <a:pt x="984" y="805"/>
                  <a:pt x="985" y="806"/>
                  <a:pt x="985" y="806"/>
                </a:cubicBezTo>
                <a:cubicBezTo>
                  <a:pt x="985" y="806"/>
                  <a:pt x="985" y="806"/>
                  <a:pt x="985" y="805"/>
                </a:cubicBezTo>
                <a:cubicBezTo>
                  <a:pt x="984" y="809"/>
                  <a:pt x="980" y="816"/>
                  <a:pt x="979" y="819"/>
                </a:cubicBezTo>
                <a:cubicBezTo>
                  <a:pt x="980" y="819"/>
                  <a:pt x="982" y="817"/>
                  <a:pt x="984" y="813"/>
                </a:cubicBezTo>
                <a:cubicBezTo>
                  <a:pt x="985" y="811"/>
                  <a:pt x="986" y="810"/>
                  <a:pt x="987" y="808"/>
                </a:cubicBezTo>
                <a:cubicBezTo>
                  <a:pt x="989" y="806"/>
                  <a:pt x="990" y="804"/>
                  <a:pt x="991" y="801"/>
                </a:cubicBezTo>
                <a:cubicBezTo>
                  <a:pt x="994" y="797"/>
                  <a:pt x="997" y="792"/>
                  <a:pt x="999" y="787"/>
                </a:cubicBezTo>
                <a:cubicBezTo>
                  <a:pt x="1001" y="784"/>
                  <a:pt x="1002" y="782"/>
                  <a:pt x="1003" y="779"/>
                </a:cubicBezTo>
                <a:cubicBezTo>
                  <a:pt x="1004" y="776"/>
                  <a:pt x="1005" y="774"/>
                  <a:pt x="1006" y="771"/>
                </a:cubicBezTo>
                <a:cubicBezTo>
                  <a:pt x="1008" y="766"/>
                  <a:pt x="1011" y="762"/>
                  <a:pt x="1012" y="758"/>
                </a:cubicBezTo>
                <a:cubicBezTo>
                  <a:pt x="1013" y="756"/>
                  <a:pt x="1014" y="757"/>
                  <a:pt x="1015" y="754"/>
                </a:cubicBezTo>
                <a:cubicBezTo>
                  <a:pt x="1016" y="752"/>
                  <a:pt x="1016" y="749"/>
                  <a:pt x="1018" y="746"/>
                </a:cubicBezTo>
                <a:cubicBezTo>
                  <a:pt x="1018" y="745"/>
                  <a:pt x="1019" y="743"/>
                  <a:pt x="1019" y="742"/>
                </a:cubicBezTo>
                <a:cubicBezTo>
                  <a:pt x="1020" y="741"/>
                  <a:pt x="1020" y="739"/>
                  <a:pt x="1021" y="738"/>
                </a:cubicBezTo>
                <a:cubicBezTo>
                  <a:pt x="1023" y="732"/>
                  <a:pt x="1025" y="726"/>
                  <a:pt x="1027" y="722"/>
                </a:cubicBezTo>
                <a:cubicBezTo>
                  <a:pt x="1029" y="715"/>
                  <a:pt x="1031" y="710"/>
                  <a:pt x="1033" y="703"/>
                </a:cubicBezTo>
                <a:cubicBezTo>
                  <a:pt x="1033" y="703"/>
                  <a:pt x="1033" y="700"/>
                  <a:pt x="1034" y="697"/>
                </a:cubicBezTo>
                <a:cubicBezTo>
                  <a:pt x="1034" y="699"/>
                  <a:pt x="1035" y="697"/>
                  <a:pt x="1035" y="697"/>
                </a:cubicBezTo>
                <a:cubicBezTo>
                  <a:pt x="1035" y="700"/>
                  <a:pt x="1034" y="703"/>
                  <a:pt x="1034" y="704"/>
                </a:cubicBezTo>
                <a:cubicBezTo>
                  <a:pt x="1034" y="703"/>
                  <a:pt x="1035" y="699"/>
                  <a:pt x="1036" y="700"/>
                </a:cubicBezTo>
                <a:cubicBezTo>
                  <a:pt x="1034" y="707"/>
                  <a:pt x="1034" y="710"/>
                  <a:pt x="1032" y="716"/>
                </a:cubicBezTo>
                <a:cubicBezTo>
                  <a:pt x="1033" y="714"/>
                  <a:pt x="1034" y="715"/>
                  <a:pt x="1034" y="711"/>
                </a:cubicBezTo>
                <a:cubicBezTo>
                  <a:pt x="1034" y="709"/>
                  <a:pt x="1035" y="705"/>
                  <a:pt x="1036" y="701"/>
                </a:cubicBezTo>
                <a:cubicBezTo>
                  <a:pt x="1037" y="698"/>
                  <a:pt x="1037" y="694"/>
                  <a:pt x="1036" y="693"/>
                </a:cubicBezTo>
                <a:cubicBezTo>
                  <a:pt x="1037" y="690"/>
                  <a:pt x="1039" y="689"/>
                  <a:pt x="1039" y="691"/>
                </a:cubicBezTo>
                <a:cubicBezTo>
                  <a:pt x="1040" y="687"/>
                  <a:pt x="1042" y="682"/>
                  <a:pt x="1043" y="677"/>
                </a:cubicBezTo>
                <a:cubicBezTo>
                  <a:pt x="1044" y="672"/>
                  <a:pt x="1045" y="667"/>
                  <a:pt x="1046" y="663"/>
                </a:cubicBezTo>
                <a:cubicBezTo>
                  <a:pt x="1047" y="663"/>
                  <a:pt x="1046" y="667"/>
                  <a:pt x="1047" y="668"/>
                </a:cubicBezTo>
                <a:cubicBezTo>
                  <a:pt x="1048" y="661"/>
                  <a:pt x="1047" y="669"/>
                  <a:pt x="1048" y="669"/>
                </a:cubicBezTo>
                <a:cubicBezTo>
                  <a:pt x="1048" y="667"/>
                  <a:pt x="1049" y="663"/>
                  <a:pt x="1049" y="658"/>
                </a:cubicBezTo>
                <a:cubicBezTo>
                  <a:pt x="1050" y="656"/>
                  <a:pt x="1050" y="654"/>
                  <a:pt x="1050" y="652"/>
                </a:cubicBezTo>
                <a:cubicBezTo>
                  <a:pt x="1051" y="650"/>
                  <a:pt x="1051" y="648"/>
                  <a:pt x="1051" y="646"/>
                </a:cubicBezTo>
                <a:cubicBezTo>
                  <a:pt x="1057" y="619"/>
                  <a:pt x="1059" y="589"/>
                  <a:pt x="1059" y="560"/>
                </a:cubicBezTo>
                <a:cubicBezTo>
                  <a:pt x="1058" y="546"/>
                  <a:pt x="1057" y="533"/>
                  <a:pt x="1056" y="520"/>
                </a:cubicBezTo>
                <a:cubicBezTo>
                  <a:pt x="1058" y="520"/>
                  <a:pt x="1060" y="519"/>
                  <a:pt x="1060" y="519"/>
                </a:cubicBezTo>
                <a:cubicBezTo>
                  <a:pt x="1058" y="518"/>
                  <a:pt x="1057" y="517"/>
                  <a:pt x="1055" y="516"/>
                </a:cubicBezTo>
                <a:cubicBezTo>
                  <a:pt x="1054" y="502"/>
                  <a:pt x="1052" y="489"/>
                  <a:pt x="1050" y="476"/>
                </a:cubicBezTo>
                <a:cubicBezTo>
                  <a:pt x="1049" y="475"/>
                  <a:pt x="1049" y="473"/>
                  <a:pt x="1049" y="472"/>
                </a:cubicBezTo>
                <a:cubicBezTo>
                  <a:pt x="1049" y="472"/>
                  <a:pt x="1050" y="472"/>
                  <a:pt x="1050" y="473"/>
                </a:cubicBezTo>
                <a:cubicBezTo>
                  <a:pt x="1049" y="474"/>
                  <a:pt x="1051" y="476"/>
                  <a:pt x="1052" y="476"/>
                </a:cubicBezTo>
                <a:cubicBezTo>
                  <a:pt x="1052" y="474"/>
                  <a:pt x="1050" y="465"/>
                  <a:pt x="1047" y="466"/>
                </a:cubicBezTo>
                <a:cubicBezTo>
                  <a:pt x="1047" y="467"/>
                  <a:pt x="1048" y="467"/>
                  <a:pt x="1048" y="468"/>
                </a:cubicBezTo>
                <a:cubicBezTo>
                  <a:pt x="1047" y="467"/>
                  <a:pt x="1047" y="466"/>
                  <a:pt x="1047" y="465"/>
                </a:cubicBezTo>
                <a:cubicBezTo>
                  <a:pt x="1046" y="461"/>
                  <a:pt x="1045" y="457"/>
                  <a:pt x="1044" y="454"/>
                </a:cubicBezTo>
                <a:cubicBezTo>
                  <a:pt x="1043" y="450"/>
                  <a:pt x="1042" y="447"/>
                  <a:pt x="1041" y="444"/>
                </a:cubicBezTo>
                <a:cubicBezTo>
                  <a:pt x="1040" y="441"/>
                  <a:pt x="1039" y="438"/>
                  <a:pt x="1039" y="435"/>
                </a:cubicBezTo>
                <a:cubicBezTo>
                  <a:pt x="1036" y="429"/>
                  <a:pt x="1031" y="417"/>
                  <a:pt x="1030" y="412"/>
                </a:cubicBezTo>
                <a:cubicBezTo>
                  <a:pt x="1029" y="411"/>
                  <a:pt x="1029" y="409"/>
                  <a:pt x="1028" y="407"/>
                </a:cubicBezTo>
                <a:cubicBezTo>
                  <a:pt x="1027" y="406"/>
                  <a:pt x="1026" y="403"/>
                  <a:pt x="1025" y="401"/>
                </a:cubicBezTo>
                <a:cubicBezTo>
                  <a:pt x="1024" y="397"/>
                  <a:pt x="1022" y="394"/>
                  <a:pt x="1021" y="391"/>
                </a:cubicBezTo>
                <a:cubicBezTo>
                  <a:pt x="1021" y="391"/>
                  <a:pt x="1021" y="390"/>
                  <a:pt x="1020" y="389"/>
                </a:cubicBezTo>
                <a:cubicBezTo>
                  <a:pt x="1021" y="389"/>
                  <a:pt x="1021" y="390"/>
                  <a:pt x="1021" y="391"/>
                </a:cubicBezTo>
                <a:cubicBezTo>
                  <a:pt x="1022" y="393"/>
                  <a:pt x="1021" y="388"/>
                  <a:pt x="1021" y="387"/>
                </a:cubicBezTo>
                <a:cubicBezTo>
                  <a:pt x="1024" y="396"/>
                  <a:pt x="1026" y="402"/>
                  <a:pt x="1028" y="403"/>
                </a:cubicBezTo>
                <a:cubicBezTo>
                  <a:pt x="1028" y="404"/>
                  <a:pt x="1029" y="405"/>
                  <a:pt x="1029" y="406"/>
                </a:cubicBezTo>
                <a:cubicBezTo>
                  <a:pt x="1028" y="406"/>
                  <a:pt x="1028" y="404"/>
                  <a:pt x="1028" y="404"/>
                </a:cubicBezTo>
                <a:cubicBezTo>
                  <a:pt x="1030" y="411"/>
                  <a:pt x="1029" y="402"/>
                  <a:pt x="1031" y="408"/>
                </a:cubicBezTo>
                <a:cubicBezTo>
                  <a:pt x="1030" y="409"/>
                  <a:pt x="1033" y="415"/>
                  <a:pt x="1031" y="415"/>
                </a:cubicBezTo>
                <a:cubicBezTo>
                  <a:pt x="1030" y="411"/>
                  <a:pt x="1031" y="410"/>
                  <a:pt x="1029" y="410"/>
                </a:cubicBezTo>
                <a:cubicBezTo>
                  <a:pt x="1031" y="414"/>
                  <a:pt x="1033" y="419"/>
                  <a:pt x="1034" y="423"/>
                </a:cubicBezTo>
                <a:cubicBezTo>
                  <a:pt x="1035" y="426"/>
                  <a:pt x="1037" y="430"/>
                  <a:pt x="1037" y="432"/>
                </a:cubicBezTo>
                <a:cubicBezTo>
                  <a:pt x="1037" y="431"/>
                  <a:pt x="1037" y="430"/>
                  <a:pt x="1037" y="429"/>
                </a:cubicBezTo>
                <a:cubicBezTo>
                  <a:pt x="1036" y="427"/>
                  <a:pt x="1036" y="426"/>
                  <a:pt x="1035" y="425"/>
                </a:cubicBezTo>
                <a:cubicBezTo>
                  <a:pt x="1034" y="422"/>
                  <a:pt x="1033" y="419"/>
                  <a:pt x="1032" y="417"/>
                </a:cubicBezTo>
                <a:cubicBezTo>
                  <a:pt x="1032" y="415"/>
                  <a:pt x="1033" y="415"/>
                  <a:pt x="1033" y="414"/>
                </a:cubicBezTo>
                <a:cubicBezTo>
                  <a:pt x="1032" y="411"/>
                  <a:pt x="1031" y="409"/>
                  <a:pt x="1031" y="406"/>
                </a:cubicBezTo>
                <a:cubicBezTo>
                  <a:pt x="1030" y="404"/>
                  <a:pt x="1029" y="402"/>
                  <a:pt x="1029" y="400"/>
                </a:cubicBezTo>
                <a:cubicBezTo>
                  <a:pt x="1032" y="407"/>
                  <a:pt x="1033" y="410"/>
                  <a:pt x="1033" y="412"/>
                </a:cubicBezTo>
                <a:cubicBezTo>
                  <a:pt x="1034" y="415"/>
                  <a:pt x="1034" y="416"/>
                  <a:pt x="1035" y="421"/>
                </a:cubicBezTo>
                <a:cubicBezTo>
                  <a:pt x="1035" y="421"/>
                  <a:pt x="1035" y="420"/>
                  <a:pt x="1036" y="421"/>
                </a:cubicBezTo>
                <a:cubicBezTo>
                  <a:pt x="1037" y="424"/>
                  <a:pt x="1038" y="427"/>
                  <a:pt x="1038" y="429"/>
                </a:cubicBezTo>
                <a:cubicBezTo>
                  <a:pt x="1039" y="431"/>
                  <a:pt x="1040" y="434"/>
                  <a:pt x="1041" y="437"/>
                </a:cubicBezTo>
                <a:cubicBezTo>
                  <a:pt x="1041" y="439"/>
                  <a:pt x="1042" y="447"/>
                  <a:pt x="1043" y="446"/>
                </a:cubicBezTo>
                <a:cubicBezTo>
                  <a:pt x="1042" y="442"/>
                  <a:pt x="1041" y="437"/>
                  <a:pt x="1041" y="435"/>
                </a:cubicBezTo>
                <a:cubicBezTo>
                  <a:pt x="1039" y="426"/>
                  <a:pt x="1035" y="422"/>
                  <a:pt x="1035" y="416"/>
                </a:cubicBezTo>
                <a:cubicBezTo>
                  <a:pt x="1036" y="420"/>
                  <a:pt x="1038" y="423"/>
                  <a:pt x="1039" y="425"/>
                </a:cubicBezTo>
                <a:cubicBezTo>
                  <a:pt x="1037" y="420"/>
                  <a:pt x="1037" y="422"/>
                  <a:pt x="1035" y="417"/>
                </a:cubicBezTo>
                <a:cubicBezTo>
                  <a:pt x="1036" y="417"/>
                  <a:pt x="1036" y="418"/>
                  <a:pt x="1037" y="418"/>
                </a:cubicBezTo>
                <a:cubicBezTo>
                  <a:pt x="1035" y="414"/>
                  <a:pt x="1031" y="405"/>
                  <a:pt x="1032" y="403"/>
                </a:cubicBezTo>
                <a:cubicBezTo>
                  <a:pt x="1033" y="405"/>
                  <a:pt x="1033" y="407"/>
                  <a:pt x="1034" y="409"/>
                </a:cubicBezTo>
                <a:cubicBezTo>
                  <a:pt x="1035" y="411"/>
                  <a:pt x="1036" y="413"/>
                  <a:pt x="1036" y="415"/>
                </a:cubicBezTo>
                <a:cubicBezTo>
                  <a:pt x="1038" y="418"/>
                  <a:pt x="1039" y="422"/>
                  <a:pt x="1040" y="425"/>
                </a:cubicBezTo>
                <a:cubicBezTo>
                  <a:pt x="1040" y="425"/>
                  <a:pt x="1040" y="426"/>
                  <a:pt x="1040" y="426"/>
                </a:cubicBezTo>
                <a:cubicBezTo>
                  <a:pt x="1041" y="426"/>
                  <a:pt x="1041" y="426"/>
                  <a:pt x="1041" y="426"/>
                </a:cubicBezTo>
                <a:cubicBezTo>
                  <a:pt x="1039" y="416"/>
                  <a:pt x="1035" y="413"/>
                  <a:pt x="1035" y="406"/>
                </a:cubicBezTo>
                <a:cubicBezTo>
                  <a:pt x="1036" y="411"/>
                  <a:pt x="1038" y="415"/>
                  <a:pt x="1039" y="419"/>
                </a:cubicBezTo>
                <a:cubicBezTo>
                  <a:pt x="1040" y="419"/>
                  <a:pt x="1041" y="422"/>
                  <a:pt x="1043" y="426"/>
                </a:cubicBezTo>
                <a:cubicBezTo>
                  <a:pt x="1044" y="429"/>
                  <a:pt x="1045" y="433"/>
                  <a:pt x="1046" y="436"/>
                </a:cubicBezTo>
                <a:cubicBezTo>
                  <a:pt x="1045" y="432"/>
                  <a:pt x="1044" y="429"/>
                  <a:pt x="1043" y="425"/>
                </a:cubicBezTo>
                <a:cubicBezTo>
                  <a:pt x="1042" y="422"/>
                  <a:pt x="1041" y="419"/>
                  <a:pt x="1039" y="416"/>
                </a:cubicBezTo>
                <a:cubicBezTo>
                  <a:pt x="1037" y="410"/>
                  <a:pt x="1034" y="404"/>
                  <a:pt x="1031" y="398"/>
                </a:cubicBezTo>
                <a:cubicBezTo>
                  <a:pt x="1032" y="397"/>
                  <a:pt x="1035" y="405"/>
                  <a:pt x="1034" y="400"/>
                </a:cubicBezTo>
                <a:cubicBezTo>
                  <a:pt x="1028" y="387"/>
                  <a:pt x="1022" y="367"/>
                  <a:pt x="1015" y="354"/>
                </a:cubicBezTo>
                <a:cubicBezTo>
                  <a:pt x="1019" y="360"/>
                  <a:pt x="1021" y="365"/>
                  <a:pt x="1024" y="371"/>
                </a:cubicBezTo>
                <a:cubicBezTo>
                  <a:pt x="1026" y="376"/>
                  <a:pt x="1029" y="381"/>
                  <a:pt x="1030" y="386"/>
                </a:cubicBezTo>
                <a:cubicBezTo>
                  <a:pt x="1032" y="389"/>
                  <a:pt x="1030" y="383"/>
                  <a:pt x="1031" y="387"/>
                </a:cubicBezTo>
                <a:cubicBezTo>
                  <a:pt x="1033" y="391"/>
                  <a:pt x="1035" y="398"/>
                  <a:pt x="1038" y="404"/>
                </a:cubicBezTo>
                <a:cubicBezTo>
                  <a:pt x="1040" y="411"/>
                  <a:pt x="1043" y="419"/>
                  <a:pt x="1046" y="425"/>
                </a:cubicBezTo>
                <a:cubicBezTo>
                  <a:pt x="1045" y="425"/>
                  <a:pt x="1045" y="424"/>
                  <a:pt x="1045" y="426"/>
                </a:cubicBezTo>
                <a:cubicBezTo>
                  <a:pt x="1047" y="429"/>
                  <a:pt x="1048" y="433"/>
                  <a:pt x="1050" y="438"/>
                </a:cubicBezTo>
                <a:cubicBezTo>
                  <a:pt x="1051" y="443"/>
                  <a:pt x="1052" y="448"/>
                  <a:pt x="1053" y="451"/>
                </a:cubicBezTo>
                <a:cubicBezTo>
                  <a:pt x="1053" y="450"/>
                  <a:pt x="1053" y="449"/>
                  <a:pt x="1053" y="449"/>
                </a:cubicBezTo>
                <a:cubicBezTo>
                  <a:pt x="1053" y="451"/>
                  <a:pt x="1054" y="453"/>
                  <a:pt x="1054" y="456"/>
                </a:cubicBezTo>
                <a:cubicBezTo>
                  <a:pt x="1054" y="454"/>
                  <a:pt x="1053" y="453"/>
                  <a:pt x="1053" y="453"/>
                </a:cubicBezTo>
                <a:cubicBezTo>
                  <a:pt x="1053" y="457"/>
                  <a:pt x="1055" y="466"/>
                  <a:pt x="1056" y="464"/>
                </a:cubicBezTo>
                <a:cubicBezTo>
                  <a:pt x="1059" y="477"/>
                  <a:pt x="1062" y="491"/>
                  <a:pt x="1064" y="502"/>
                </a:cubicBezTo>
                <a:cubicBezTo>
                  <a:pt x="1063" y="502"/>
                  <a:pt x="1063" y="502"/>
                  <a:pt x="1063" y="502"/>
                </a:cubicBezTo>
                <a:cubicBezTo>
                  <a:pt x="1067" y="519"/>
                  <a:pt x="1069" y="545"/>
                  <a:pt x="1069" y="565"/>
                </a:cubicBezTo>
                <a:cubicBezTo>
                  <a:pt x="1069" y="564"/>
                  <a:pt x="1069" y="565"/>
                  <a:pt x="1069" y="568"/>
                </a:cubicBezTo>
                <a:cubicBezTo>
                  <a:pt x="1069" y="592"/>
                  <a:pt x="1068" y="618"/>
                  <a:pt x="1064" y="644"/>
                </a:cubicBezTo>
                <a:cubicBezTo>
                  <a:pt x="1064" y="647"/>
                  <a:pt x="1063" y="650"/>
                  <a:pt x="1063" y="653"/>
                </a:cubicBezTo>
                <a:cubicBezTo>
                  <a:pt x="1063" y="655"/>
                  <a:pt x="1062" y="657"/>
                  <a:pt x="1062" y="658"/>
                </a:cubicBezTo>
                <a:cubicBezTo>
                  <a:pt x="1061" y="663"/>
                  <a:pt x="1061" y="663"/>
                  <a:pt x="1061" y="663"/>
                </a:cubicBezTo>
                <a:cubicBezTo>
                  <a:pt x="1060" y="669"/>
                  <a:pt x="1059" y="675"/>
                  <a:pt x="1058" y="681"/>
                </a:cubicBezTo>
                <a:cubicBezTo>
                  <a:pt x="1056" y="687"/>
                  <a:pt x="1055" y="693"/>
                  <a:pt x="1053" y="699"/>
                </a:cubicBezTo>
                <a:cubicBezTo>
                  <a:pt x="1053" y="700"/>
                  <a:pt x="1052" y="702"/>
                  <a:pt x="1052" y="703"/>
                </a:cubicBezTo>
                <a:cubicBezTo>
                  <a:pt x="1052" y="705"/>
                  <a:pt x="1051" y="706"/>
                  <a:pt x="1051" y="707"/>
                </a:cubicBezTo>
                <a:cubicBezTo>
                  <a:pt x="1050" y="710"/>
                  <a:pt x="1049" y="712"/>
                  <a:pt x="1049" y="714"/>
                </a:cubicBezTo>
                <a:cubicBezTo>
                  <a:pt x="1049" y="713"/>
                  <a:pt x="1049" y="712"/>
                  <a:pt x="1050" y="713"/>
                </a:cubicBezTo>
                <a:cubicBezTo>
                  <a:pt x="1048" y="717"/>
                  <a:pt x="1046" y="722"/>
                  <a:pt x="1044" y="727"/>
                </a:cubicBezTo>
                <a:cubicBezTo>
                  <a:pt x="1042" y="732"/>
                  <a:pt x="1041" y="736"/>
                  <a:pt x="1039" y="741"/>
                </a:cubicBezTo>
                <a:cubicBezTo>
                  <a:pt x="1038" y="743"/>
                  <a:pt x="1037" y="745"/>
                  <a:pt x="1037" y="747"/>
                </a:cubicBezTo>
                <a:cubicBezTo>
                  <a:pt x="1036" y="749"/>
                  <a:pt x="1035" y="752"/>
                  <a:pt x="1034" y="754"/>
                </a:cubicBezTo>
                <a:cubicBezTo>
                  <a:pt x="1032" y="758"/>
                  <a:pt x="1030" y="763"/>
                  <a:pt x="1029" y="767"/>
                </a:cubicBezTo>
                <a:cubicBezTo>
                  <a:pt x="1027" y="769"/>
                  <a:pt x="1026" y="770"/>
                  <a:pt x="1025" y="772"/>
                </a:cubicBezTo>
                <a:cubicBezTo>
                  <a:pt x="1026" y="772"/>
                  <a:pt x="1026" y="770"/>
                  <a:pt x="1027" y="770"/>
                </a:cubicBezTo>
                <a:cubicBezTo>
                  <a:pt x="1025" y="774"/>
                  <a:pt x="1023" y="779"/>
                  <a:pt x="1020" y="783"/>
                </a:cubicBezTo>
                <a:cubicBezTo>
                  <a:pt x="1018" y="788"/>
                  <a:pt x="1016" y="793"/>
                  <a:pt x="1014" y="797"/>
                </a:cubicBezTo>
                <a:cubicBezTo>
                  <a:pt x="1013" y="797"/>
                  <a:pt x="1013" y="797"/>
                  <a:pt x="1013" y="797"/>
                </a:cubicBezTo>
                <a:cubicBezTo>
                  <a:pt x="1012" y="800"/>
                  <a:pt x="1010" y="804"/>
                  <a:pt x="1008" y="807"/>
                </a:cubicBezTo>
                <a:cubicBezTo>
                  <a:pt x="1007" y="809"/>
                  <a:pt x="1006" y="811"/>
                  <a:pt x="1006" y="813"/>
                </a:cubicBezTo>
                <a:cubicBezTo>
                  <a:pt x="1005" y="814"/>
                  <a:pt x="1003" y="815"/>
                  <a:pt x="1002" y="817"/>
                </a:cubicBezTo>
                <a:cubicBezTo>
                  <a:pt x="1003" y="816"/>
                  <a:pt x="1004" y="816"/>
                  <a:pt x="1004" y="816"/>
                </a:cubicBezTo>
                <a:cubicBezTo>
                  <a:pt x="1001" y="821"/>
                  <a:pt x="999" y="825"/>
                  <a:pt x="998" y="825"/>
                </a:cubicBezTo>
                <a:cubicBezTo>
                  <a:pt x="996" y="828"/>
                  <a:pt x="994" y="831"/>
                  <a:pt x="992" y="833"/>
                </a:cubicBezTo>
                <a:cubicBezTo>
                  <a:pt x="990" y="836"/>
                  <a:pt x="993" y="833"/>
                  <a:pt x="992" y="835"/>
                </a:cubicBezTo>
                <a:cubicBezTo>
                  <a:pt x="980" y="853"/>
                  <a:pt x="965" y="873"/>
                  <a:pt x="948" y="893"/>
                </a:cubicBezTo>
                <a:cubicBezTo>
                  <a:pt x="931" y="912"/>
                  <a:pt x="912" y="930"/>
                  <a:pt x="894" y="946"/>
                </a:cubicBezTo>
                <a:cubicBezTo>
                  <a:pt x="924" y="921"/>
                  <a:pt x="951" y="893"/>
                  <a:pt x="974" y="861"/>
                </a:cubicBezTo>
                <a:cubicBezTo>
                  <a:pt x="975" y="862"/>
                  <a:pt x="978" y="855"/>
                  <a:pt x="978" y="857"/>
                </a:cubicBezTo>
                <a:cubicBezTo>
                  <a:pt x="990" y="839"/>
                  <a:pt x="1007" y="816"/>
                  <a:pt x="1015" y="797"/>
                </a:cubicBezTo>
                <a:cubicBezTo>
                  <a:pt x="1016" y="797"/>
                  <a:pt x="1016" y="797"/>
                  <a:pt x="1017" y="796"/>
                </a:cubicBezTo>
                <a:cubicBezTo>
                  <a:pt x="1015" y="796"/>
                  <a:pt x="1017" y="794"/>
                  <a:pt x="1018" y="792"/>
                </a:cubicBezTo>
                <a:cubicBezTo>
                  <a:pt x="1020" y="790"/>
                  <a:pt x="1022" y="782"/>
                  <a:pt x="1026" y="778"/>
                </a:cubicBezTo>
                <a:cubicBezTo>
                  <a:pt x="1025" y="777"/>
                  <a:pt x="1027" y="774"/>
                  <a:pt x="1029" y="770"/>
                </a:cubicBezTo>
                <a:cubicBezTo>
                  <a:pt x="1031" y="766"/>
                  <a:pt x="1032" y="763"/>
                  <a:pt x="1033" y="762"/>
                </a:cubicBezTo>
                <a:cubicBezTo>
                  <a:pt x="1033" y="760"/>
                  <a:pt x="1033" y="760"/>
                  <a:pt x="1033" y="758"/>
                </a:cubicBezTo>
                <a:cubicBezTo>
                  <a:pt x="1035" y="758"/>
                  <a:pt x="1035" y="753"/>
                  <a:pt x="1037" y="751"/>
                </a:cubicBezTo>
                <a:cubicBezTo>
                  <a:pt x="1037" y="748"/>
                  <a:pt x="1040" y="742"/>
                  <a:pt x="1042" y="737"/>
                </a:cubicBezTo>
                <a:cubicBezTo>
                  <a:pt x="1043" y="737"/>
                  <a:pt x="1045" y="730"/>
                  <a:pt x="1047" y="725"/>
                </a:cubicBezTo>
                <a:cubicBezTo>
                  <a:pt x="1047" y="722"/>
                  <a:pt x="1046" y="726"/>
                  <a:pt x="1046" y="723"/>
                </a:cubicBezTo>
                <a:cubicBezTo>
                  <a:pt x="1056" y="696"/>
                  <a:pt x="1062" y="669"/>
                  <a:pt x="1067" y="638"/>
                </a:cubicBezTo>
                <a:cubicBezTo>
                  <a:pt x="1067" y="639"/>
                  <a:pt x="1067" y="640"/>
                  <a:pt x="1067" y="641"/>
                </a:cubicBezTo>
                <a:cubicBezTo>
                  <a:pt x="1068" y="637"/>
                  <a:pt x="1067" y="638"/>
                  <a:pt x="1068" y="635"/>
                </a:cubicBezTo>
                <a:cubicBezTo>
                  <a:pt x="1068" y="635"/>
                  <a:pt x="1068" y="633"/>
                  <a:pt x="1069" y="635"/>
                </a:cubicBezTo>
                <a:cubicBezTo>
                  <a:pt x="1069" y="630"/>
                  <a:pt x="1070" y="623"/>
                  <a:pt x="1071" y="617"/>
                </a:cubicBezTo>
                <a:cubicBezTo>
                  <a:pt x="1070" y="616"/>
                  <a:pt x="1070" y="619"/>
                  <a:pt x="1070" y="619"/>
                </a:cubicBezTo>
                <a:cubicBezTo>
                  <a:pt x="1070" y="617"/>
                  <a:pt x="1069" y="617"/>
                  <a:pt x="1070" y="614"/>
                </a:cubicBezTo>
                <a:cubicBezTo>
                  <a:pt x="1070" y="614"/>
                  <a:pt x="1070" y="617"/>
                  <a:pt x="1071" y="616"/>
                </a:cubicBezTo>
                <a:cubicBezTo>
                  <a:pt x="1072" y="611"/>
                  <a:pt x="1070" y="612"/>
                  <a:pt x="1071" y="607"/>
                </a:cubicBezTo>
                <a:cubicBezTo>
                  <a:pt x="1072" y="608"/>
                  <a:pt x="1072" y="601"/>
                  <a:pt x="1073" y="598"/>
                </a:cubicBezTo>
                <a:cubicBezTo>
                  <a:pt x="1072" y="596"/>
                  <a:pt x="1072" y="595"/>
                  <a:pt x="1071" y="596"/>
                </a:cubicBezTo>
                <a:cubicBezTo>
                  <a:pt x="1072" y="593"/>
                  <a:pt x="1072" y="590"/>
                  <a:pt x="1071" y="589"/>
                </a:cubicBezTo>
                <a:cubicBezTo>
                  <a:pt x="1072" y="589"/>
                  <a:pt x="1072" y="589"/>
                  <a:pt x="1072" y="589"/>
                </a:cubicBezTo>
                <a:cubicBezTo>
                  <a:pt x="1072" y="587"/>
                  <a:pt x="1071" y="578"/>
                  <a:pt x="1072" y="577"/>
                </a:cubicBezTo>
                <a:cubicBezTo>
                  <a:pt x="1072" y="579"/>
                  <a:pt x="1072" y="581"/>
                  <a:pt x="1072" y="584"/>
                </a:cubicBezTo>
                <a:cubicBezTo>
                  <a:pt x="1073" y="585"/>
                  <a:pt x="1073" y="587"/>
                  <a:pt x="1072" y="588"/>
                </a:cubicBezTo>
                <a:cubicBezTo>
                  <a:pt x="1072" y="589"/>
                  <a:pt x="1072" y="591"/>
                  <a:pt x="1072" y="592"/>
                </a:cubicBezTo>
                <a:cubicBezTo>
                  <a:pt x="1074" y="592"/>
                  <a:pt x="1072" y="570"/>
                  <a:pt x="1074" y="566"/>
                </a:cubicBezTo>
                <a:cubicBezTo>
                  <a:pt x="1074" y="573"/>
                  <a:pt x="1074" y="579"/>
                  <a:pt x="1074" y="584"/>
                </a:cubicBezTo>
                <a:cubicBezTo>
                  <a:pt x="1074" y="587"/>
                  <a:pt x="1074" y="590"/>
                  <a:pt x="1073" y="593"/>
                </a:cubicBezTo>
                <a:cubicBezTo>
                  <a:pt x="1073" y="596"/>
                  <a:pt x="1073" y="598"/>
                  <a:pt x="1073" y="601"/>
                </a:cubicBezTo>
                <a:cubicBezTo>
                  <a:pt x="1073" y="607"/>
                  <a:pt x="1072" y="612"/>
                  <a:pt x="1071" y="618"/>
                </a:cubicBezTo>
                <a:cubicBezTo>
                  <a:pt x="1071" y="624"/>
                  <a:pt x="1070" y="630"/>
                  <a:pt x="1069" y="636"/>
                </a:cubicBezTo>
                <a:cubicBezTo>
                  <a:pt x="1070" y="637"/>
                  <a:pt x="1070" y="635"/>
                  <a:pt x="1070" y="636"/>
                </a:cubicBezTo>
                <a:cubicBezTo>
                  <a:pt x="1069" y="638"/>
                  <a:pt x="1069" y="643"/>
                  <a:pt x="1069" y="643"/>
                </a:cubicBezTo>
                <a:cubicBezTo>
                  <a:pt x="1068" y="642"/>
                  <a:pt x="1070" y="638"/>
                  <a:pt x="1069" y="638"/>
                </a:cubicBezTo>
                <a:cubicBezTo>
                  <a:pt x="1068" y="642"/>
                  <a:pt x="1067" y="648"/>
                  <a:pt x="1067" y="653"/>
                </a:cubicBezTo>
                <a:cubicBezTo>
                  <a:pt x="1066" y="657"/>
                  <a:pt x="1065" y="661"/>
                  <a:pt x="1065" y="665"/>
                </a:cubicBezTo>
                <a:cubicBezTo>
                  <a:pt x="1065" y="667"/>
                  <a:pt x="1065" y="668"/>
                  <a:pt x="1064" y="669"/>
                </a:cubicBezTo>
                <a:cubicBezTo>
                  <a:pt x="1064" y="672"/>
                  <a:pt x="1063" y="675"/>
                  <a:pt x="1063" y="677"/>
                </a:cubicBezTo>
                <a:cubicBezTo>
                  <a:pt x="1062" y="680"/>
                  <a:pt x="1061" y="683"/>
                  <a:pt x="1061" y="685"/>
                </a:cubicBezTo>
                <a:cubicBezTo>
                  <a:pt x="1060" y="687"/>
                  <a:pt x="1060" y="689"/>
                  <a:pt x="1059" y="691"/>
                </a:cubicBezTo>
                <a:cubicBezTo>
                  <a:pt x="1059" y="691"/>
                  <a:pt x="1059" y="691"/>
                  <a:pt x="1058" y="692"/>
                </a:cubicBezTo>
                <a:cubicBezTo>
                  <a:pt x="1058" y="696"/>
                  <a:pt x="1055" y="702"/>
                  <a:pt x="1056" y="705"/>
                </a:cubicBezTo>
                <a:cubicBezTo>
                  <a:pt x="1056" y="705"/>
                  <a:pt x="1056" y="704"/>
                  <a:pt x="1056" y="704"/>
                </a:cubicBezTo>
                <a:cubicBezTo>
                  <a:pt x="1055" y="708"/>
                  <a:pt x="1054" y="711"/>
                  <a:pt x="1053" y="715"/>
                </a:cubicBezTo>
                <a:cubicBezTo>
                  <a:pt x="1045" y="739"/>
                  <a:pt x="1035" y="764"/>
                  <a:pt x="1022" y="789"/>
                </a:cubicBezTo>
                <a:cubicBezTo>
                  <a:pt x="1022" y="788"/>
                  <a:pt x="1022" y="788"/>
                  <a:pt x="1022" y="788"/>
                </a:cubicBezTo>
                <a:cubicBezTo>
                  <a:pt x="1020" y="793"/>
                  <a:pt x="1017" y="798"/>
                  <a:pt x="1015" y="802"/>
                </a:cubicBezTo>
                <a:cubicBezTo>
                  <a:pt x="1013" y="806"/>
                  <a:pt x="1011" y="810"/>
                  <a:pt x="1009" y="814"/>
                </a:cubicBezTo>
                <a:cubicBezTo>
                  <a:pt x="1007" y="816"/>
                  <a:pt x="1005" y="819"/>
                  <a:pt x="1004" y="819"/>
                </a:cubicBezTo>
                <a:cubicBezTo>
                  <a:pt x="1004" y="821"/>
                  <a:pt x="1001" y="824"/>
                  <a:pt x="1001" y="825"/>
                </a:cubicBezTo>
                <a:cubicBezTo>
                  <a:pt x="1004" y="821"/>
                  <a:pt x="1005" y="818"/>
                  <a:pt x="1006" y="819"/>
                </a:cubicBezTo>
                <a:cubicBezTo>
                  <a:pt x="1005" y="821"/>
                  <a:pt x="1002" y="826"/>
                  <a:pt x="999" y="831"/>
                </a:cubicBezTo>
                <a:cubicBezTo>
                  <a:pt x="996" y="836"/>
                  <a:pt x="992" y="841"/>
                  <a:pt x="990" y="844"/>
                </a:cubicBezTo>
                <a:cubicBezTo>
                  <a:pt x="988" y="846"/>
                  <a:pt x="987" y="849"/>
                  <a:pt x="985" y="852"/>
                </a:cubicBezTo>
                <a:cubicBezTo>
                  <a:pt x="984" y="853"/>
                  <a:pt x="983" y="854"/>
                  <a:pt x="983" y="856"/>
                </a:cubicBezTo>
                <a:cubicBezTo>
                  <a:pt x="982" y="857"/>
                  <a:pt x="981" y="858"/>
                  <a:pt x="980" y="860"/>
                </a:cubicBezTo>
                <a:cubicBezTo>
                  <a:pt x="976" y="865"/>
                  <a:pt x="972" y="870"/>
                  <a:pt x="969" y="874"/>
                </a:cubicBezTo>
                <a:cubicBezTo>
                  <a:pt x="974" y="869"/>
                  <a:pt x="982" y="856"/>
                  <a:pt x="984" y="857"/>
                </a:cubicBezTo>
                <a:cubicBezTo>
                  <a:pt x="979" y="862"/>
                  <a:pt x="978" y="868"/>
                  <a:pt x="972" y="873"/>
                </a:cubicBezTo>
                <a:cubicBezTo>
                  <a:pt x="973" y="874"/>
                  <a:pt x="972" y="876"/>
                  <a:pt x="968" y="879"/>
                </a:cubicBezTo>
                <a:cubicBezTo>
                  <a:pt x="968" y="882"/>
                  <a:pt x="964" y="886"/>
                  <a:pt x="960" y="891"/>
                </a:cubicBezTo>
                <a:cubicBezTo>
                  <a:pt x="958" y="893"/>
                  <a:pt x="956" y="895"/>
                  <a:pt x="954" y="898"/>
                </a:cubicBezTo>
                <a:cubicBezTo>
                  <a:pt x="952" y="900"/>
                  <a:pt x="950" y="902"/>
                  <a:pt x="949" y="904"/>
                </a:cubicBezTo>
                <a:cubicBezTo>
                  <a:pt x="946" y="905"/>
                  <a:pt x="944" y="908"/>
                  <a:pt x="941" y="911"/>
                </a:cubicBezTo>
                <a:cubicBezTo>
                  <a:pt x="941" y="912"/>
                  <a:pt x="944" y="908"/>
                  <a:pt x="942" y="910"/>
                </a:cubicBezTo>
                <a:cubicBezTo>
                  <a:pt x="944" y="909"/>
                  <a:pt x="947" y="905"/>
                  <a:pt x="947" y="906"/>
                </a:cubicBezTo>
                <a:cubicBezTo>
                  <a:pt x="943" y="910"/>
                  <a:pt x="939" y="915"/>
                  <a:pt x="936" y="918"/>
                </a:cubicBezTo>
                <a:cubicBezTo>
                  <a:pt x="932" y="922"/>
                  <a:pt x="928" y="926"/>
                  <a:pt x="925" y="930"/>
                </a:cubicBezTo>
                <a:cubicBezTo>
                  <a:pt x="923" y="932"/>
                  <a:pt x="921" y="933"/>
                  <a:pt x="919" y="935"/>
                </a:cubicBezTo>
                <a:cubicBezTo>
                  <a:pt x="917" y="937"/>
                  <a:pt x="915" y="939"/>
                  <a:pt x="914" y="940"/>
                </a:cubicBezTo>
                <a:cubicBezTo>
                  <a:pt x="910" y="944"/>
                  <a:pt x="906" y="947"/>
                  <a:pt x="902" y="951"/>
                </a:cubicBezTo>
                <a:cubicBezTo>
                  <a:pt x="904" y="952"/>
                  <a:pt x="893" y="959"/>
                  <a:pt x="890" y="962"/>
                </a:cubicBezTo>
                <a:cubicBezTo>
                  <a:pt x="893" y="960"/>
                  <a:pt x="891" y="962"/>
                  <a:pt x="888" y="964"/>
                </a:cubicBezTo>
                <a:cubicBezTo>
                  <a:pt x="885" y="966"/>
                  <a:pt x="881" y="969"/>
                  <a:pt x="880" y="970"/>
                </a:cubicBezTo>
                <a:cubicBezTo>
                  <a:pt x="871" y="977"/>
                  <a:pt x="862" y="984"/>
                  <a:pt x="858" y="987"/>
                </a:cubicBezTo>
                <a:cubicBezTo>
                  <a:pt x="860" y="986"/>
                  <a:pt x="863" y="984"/>
                  <a:pt x="865" y="983"/>
                </a:cubicBezTo>
                <a:cubicBezTo>
                  <a:pt x="868" y="981"/>
                  <a:pt x="870" y="979"/>
                  <a:pt x="873" y="977"/>
                </a:cubicBezTo>
                <a:cubicBezTo>
                  <a:pt x="873" y="977"/>
                  <a:pt x="873" y="978"/>
                  <a:pt x="871" y="980"/>
                </a:cubicBezTo>
                <a:cubicBezTo>
                  <a:pt x="870" y="980"/>
                  <a:pt x="865" y="984"/>
                  <a:pt x="866" y="984"/>
                </a:cubicBezTo>
                <a:cubicBezTo>
                  <a:pt x="871" y="981"/>
                  <a:pt x="874" y="979"/>
                  <a:pt x="879" y="976"/>
                </a:cubicBezTo>
                <a:cubicBezTo>
                  <a:pt x="876" y="978"/>
                  <a:pt x="873" y="981"/>
                  <a:pt x="870" y="984"/>
                </a:cubicBezTo>
                <a:cubicBezTo>
                  <a:pt x="867" y="986"/>
                  <a:pt x="864" y="988"/>
                  <a:pt x="860" y="990"/>
                </a:cubicBezTo>
                <a:cubicBezTo>
                  <a:pt x="858" y="992"/>
                  <a:pt x="856" y="994"/>
                  <a:pt x="852" y="996"/>
                </a:cubicBezTo>
                <a:cubicBezTo>
                  <a:pt x="849" y="998"/>
                  <a:pt x="845" y="1000"/>
                  <a:pt x="841" y="1003"/>
                </a:cubicBezTo>
                <a:cubicBezTo>
                  <a:pt x="842" y="1003"/>
                  <a:pt x="841" y="1005"/>
                  <a:pt x="838" y="1006"/>
                </a:cubicBezTo>
                <a:cubicBezTo>
                  <a:pt x="835" y="1008"/>
                  <a:pt x="831" y="1010"/>
                  <a:pt x="828" y="1012"/>
                </a:cubicBezTo>
                <a:cubicBezTo>
                  <a:pt x="823" y="1016"/>
                  <a:pt x="828" y="1014"/>
                  <a:pt x="821" y="1018"/>
                </a:cubicBezTo>
                <a:cubicBezTo>
                  <a:pt x="823" y="1017"/>
                  <a:pt x="825" y="1016"/>
                  <a:pt x="827" y="1015"/>
                </a:cubicBezTo>
                <a:cubicBezTo>
                  <a:pt x="825" y="1017"/>
                  <a:pt x="824" y="1020"/>
                  <a:pt x="817" y="1023"/>
                </a:cubicBezTo>
                <a:cubicBezTo>
                  <a:pt x="817" y="1023"/>
                  <a:pt x="818" y="1022"/>
                  <a:pt x="818" y="1022"/>
                </a:cubicBezTo>
                <a:cubicBezTo>
                  <a:pt x="813" y="1025"/>
                  <a:pt x="807" y="1028"/>
                  <a:pt x="806" y="1029"/>
                </a:cubicBezTo>
                <a:cubicBezTo>
                  <a:pt x="801" y="1031"/>
                  <a:pt x="803" y="1031"/>
                  <a:pt x="799" y="1033"/>
                </a:cubicBezTo>
                <a:cubicBezTo>
                  <a:pt x="794" y="1036"/>
                  <a:pt x="784" y="1039"/>
                  <a:pt x="782" y="1041"/>
                </a:cubicBezTo>
                <a:cubicBezTo>
                  <a:pt x="787" y="1040"/>
                  <a:pt x="792" y="1037"/>
                  <a:pt x="794" y="1037"/>
                </a:cubicBezTo>
                <a:cubicBezTo>
                  <a:pt x="790" y="1040"/>
                  <a:pt x="786" y="1040"/>
                  <a:pt x="786" y="1041"/>
                </a:cubicBezTo>
                <a:cubicBezTo>
                  <a:pt x="790" y="1040"/>
                  <a:pt x="800" y="1035"/>
                  <a:pt x="801" y="1036"/>
                </a:cubicBezTo>
                <a:cubicBezTo>
                  <a:pt x="794" y="1039"/>
                  <a:pt x="794" y="1039"/>
                  <a:pt x="794" y="1039"/>
                </a:cubicBezTo>
                <a:cubicBezTo>
                  <a:pt x="794" y="1039"/>
                  <a:pt x="800" y="1037"/>
                  <a:pt x="797" y="1039"/>
                </a:cubicBezTo>
                <a:cubicBezTo>
                  <a:pt x="799" y="1038"/>
                  <a:pt x="803" y="1037"/>
                  <a:pt x="802" y="1036"/>
                </a:cubicBezTo>
                <a:cubicBezTo>
                  <a:pt x="800" y="1037"/>
                  <a:pt x="799" y="1038"/>
                  <a:pt x="799" y="1037"/>
                </a:cubicBezTo>
                <a:cubicBezTo>
                  <a:pt x="802" y="1036"/>
                  <a:pt x="807" y="1033"/>
                  <a:pt x="812" y="1031"/>
                </a:cubicBezTo>
                <a:cubicBezTo>
                  <a:pt x="805" y="1036"/>
                  <a:pt x="787" y="1044"/>
                  <a:pt x="778" y="1048"/>
                </a:cubicBezTo>
                <a:cubicBezTo>
                  <a:pt x="777" y="1049"/>
                  <a:pt x="777" y="1050"/>
                  <a:pt x="775" y="1050"/>
                </a:cubicBezTo>
                <a:cubicBezTo>
                  <a:pt x="780" y="1048"/>
                  <a:pt x="785" y="1046"/>
                  <a:pt x="779" y="1048"/>
                </a:cubicBezTo>
                <a:cubicBezTo>
                  <a:pt x="783" y="1047"/>
                  <a:pt x="784" y="1047"/>
                  <a:pt x="786" y="1046"/>
                </a:cubicBezTo>
                <a:cubicBezTo>
                  <a:pt x="783" y="1049"/>
                  <a:pt x="781" y="1049"/>
                  <a:pt x="780" y="1050"/>
                </a:cubicBezTo>
                <a:cubicBezTo>
                  <a:pt x="778" y="1050"/>
                  <a:pt x="776" y="1050"/>
                  <a:pt x="773" y="1052"/>
                </a:cubicBezTo>
                <a:cubicBezTo>
                  <a:pt x="777" y="1050"/>
                  <a:pt x="779" y="1050"/>
                  <a:pt x="776" y="1052"/>
                </a:cubicBezTo>
                <a:cubicBezTo>
                  <a:pt x="778" y="1051"/>
                  <a:pt x="781" y="1050"/>
                  <a:pt x="784" y="1049"/>
                </a:cubicBezTo>
                <a:cubicBezTo>
                  <a:pt x="787" y="1048"/>
                  <a:pt x="789" y="1047"/>
                  <a:pt x="792" y="1046"/>
                </a:cubicBezTo>
                <a:cubicBezTo>
                  <a:pt x="797" y="1044"/>
                  <a:pt x="802" y="1041"/>
                  <a:pt x="806" y="1040"/>
                </a:cubicBezTo>
                <a:cubicBezTo>
                  <a:pt x="810" y="1039"/>
                  <a:pt x="827" y="1028"/>
                  <a:pt x="830" y="1029"/>
                </a:cubicBezTo>
                <a:cubicBezTo>
                  <a:pt x="835" y="1027"/>
                  <a:pt x="831" y="1027"/>
                  <a:pt x="836" y="1025"/>
                </a:cubicBezTo>
                <a:cubicBezTo>
                  <a:pt x="839" y="1023"/>
                  <a:pt x="842" y="1022"/>
                  <a:pt x="846" y="1021"/>
                </a:cubicBezTo>
                <a:cubicBezTo>
                  <a:pt x="848" y="1018"/>
                  <a:pt x="855" y="1015"/>
                  <a:pt x="856" y="1015"/>
                </a:cubicBezTo>
                <a:cubicBezTo>
                  <a:pt x="855" y="1016"/>
                  <a:pt x="856" y="1016"/>
                  <a:pt x="855" y="1016"/>
                </a:cubicBezTo>
                <a:cubicBezTo>
                  <a:pt x="853" y="1017"/>
                  <a:pt x="849" y="1019"/>
                  <a:pt x="845" y="1022"/>
                </a:cubicBezTo>
                <a:cubicBezTo>
                  <a:pt x="842" y="1024"/>
                  <a:pt x="838" y="1026"/>
                  <a:pt x="836" y="1027"/>
                </a:cubicBezTo>
                <a:cubicBezTo>
                  <a:pt x="844" y="1023"/>
                  <a:pt x="854" y="1018"/>
                  <a:pt x="860" y="1013"/>
                </a:cubicBezTo>
                <a:cubicBezTo>
                  <a:pt x="859" y="1014"/>
                  <a:pt x="857" y="1015"/>
                  <a:pt x="857" y="1015"/>
                </a:cubicBezTo>
                <a:cubicBezTo>
                  <a:pt x="860" y="1013"/>
                  <a:pt x="859" y="1013"/>
                  <a:pt x="863" y="1011"/>
                </a:cubicBezTo>
                <a:cubicBezTo>
                  <a:pt x="863" y="1011"/>
                  <a:pt x="860" y="1013"/>
                  <a:pt x="864" y="1011"/>
                </a:cubicBezTo>
                <a:cubicBezTo>
                  <a:pt x="865" y="1010"/>
                  <a:pt x="866" y="1009"/>
                  <a:pt x="868" y="1007"/>
                </a:cubicBezTo>
                <a:cubicBezTo>
                  <a:pt x="874" y="1004"/>
                  <a:pt x="885" y="997"/>
                  <a:pt x="890" y="992"/>
                </a:cubicBezTo>
                <a:cubicBezTo>
                  <a:pt x="901" y="987"/>
                  <a:pt x="917" y="970"/>
                  <a:pt x="921" y="972"/>
                </a:cubicBezTo>
                <a:cubicBezTo>
                  <a:pt x="924" y="968"/>
                  <a:pt x="928" y="965"/>
                  <a:pt x="931" y="962"/>
                </a:cubicBezTo>
                <a:cubicBezTo>
                  <a:pt x="935" y="959"/>
                  <a:pt x="939" y="956"/>
                  <a:pt x="943" y="953"/>
                </a:cubicBezTo>
                <a:cubicBezTo>
                  <a:pt x="944" y="951"/>
                  <a:pt x="943" y="952"/>
                  <a:pt x="945" y="950"/>
                </a:cubicBezTo>
                <a:cubicBezTo>
                  <a:pt x="949" y="947"/>
                  <a:pt x="953" y="942"/>
                  <a:pt x="957" y="938"/>
                </a:cubicBezTo>
                <a:cubicBezTo>
                  <a:pt x="962" y="933"/>
                  <a:pt x="966" y="928"/>
                  <a:pt x="970" y="924"/>
                </a:cubicBezTo>
                <a:cubicBezTo>
                  <a:pt x="970" y="925"/>
                  <a:pt x="962" y="932"/>
                  <a:pt x="965" y="931"/>
                </a:cubicBezTo>
                <a:cubicBezTo>
                  <a:pt x="968" y="927"/>
                  <a:pt x="970" y="924"/>
                  <a:pt x="973" y="921"/>
                </a:cubicBezTo>
                <a:cubicBezTo>
                  <a:pt x="975" y="920"/>
                  <a:pt x="976" y="919"/>
                  <a:pt x="977" y="917"/>
                </a:cubicBezTo>
                <a:cubicBezTo>
                  <a:pt x="979" y="916"/>
                  <a:pt x="980" y="914"/>
                  <a:pt x="981" y="913"/>
                </a:cubicBezTo>
                <a:cubicBezTo>
                  <a:pt x="986" y="908"/>
                  <a:pt x="991" y="903"/>
                  <a:pt x="995" y="897"/>
                </a:cubicBezTo>
                <a:cubicBezTo>
                  <a:pt x="995" y="898"/>
                  <a:pt x="992" y="902"/>
                  <a:pt x="993" y="902"/>
                </a:cubicBezTo>
                <a:cubicBezTo>
                  <a:pt x="995" y="899"/>
                  <a:pt x="1001" y="893"/>
                  <a:pt x="1003" y="888"/>
                </a:cubicBezTo>
                <a:cubicBezTo>
                  <a:pt x="1004" y="888"/>
                  <a:pt x="1005" y="887"/>
                  <a:pt x="1005" y="888"/>
                </a:cubicBezTo>
                <a:cubicBezTo>
                  <a:pt x="1007" y="884"/>
                  <a:pt x="1010" y="881"/>
                  <a:pt x="1013" y="878"/>
                </a:cubicBezTo>
                <a:cubicBezTo>
                  <a:pt x="1016" y="874"/>
                  <a:pt x="1018" y="871"/>
                  <a:pt x="1021" y="867"/>
                </a:cubicBezTo>
                <a:cubicBezTo>
                  <a:pt x="1022" y="865"/>
                  <a:pt x="1019" y="869"/>
                  <a:pt x="1021" y="866"/>
                </a:cubicBezTo>
                <a:cubicBezTo>
                  <a:pt x="1022" y="864"/>
                  <a:pt x="1023" y="862"/>
                  <a:pt x="1025" y="860"/>
                </a:cubicBezTo>
                <a:cubicBezTo>
                  <a:pt x="1024" y="862"/>
                  <a:pt x="1025" y="862"/>
                  <a:pt x="1026" y="860"/>
                </a:cubicBezTo>
                <a:cubicBezTo>
                  <a:pt x="1028" y="857"/>
                  <a:pt x="1029" y="855"/>
                  <a:pt x="1030" y="853"/>
                </a:cubicBezTo>
                <a:cubicBezTo>
                  <a:pt x="1032" y="850"/>
                  <a:pt x="1033" y="848"/>
                  <a:pt x="1035" y="845"/>
                </a:cubicBezTo>
                <a:cubicBezTo>
                  <a:pt x="1038" y="840"/>
                  <a:pt x="1041" y="836"/>
                  <a:pt x="1043" y="831"/>
                </a:cubicBezTo>
                <a:cubicBezTo>
                  <a:pt x="1042" y="835"/>
                  <a:pt x="1044" y="828"/>
                  <a:pt x="1045" y="828"/>
                </a:cubicBezTo>
                <a:cubicBezTo>
                  <a:pt x="1045" y="828"/>
                  <a:pt x="1045" y="828"/>
                  <a:pt x="1045" y="828"/>
                </a:cubicBezTo>
                <a:cubicBezTo>
                  <a:pt x="1046" y="827"/>
                  <a:pt x="1047" y="825"/>
                  <a:pt x="1048" y="823"/>
                </a:cubicBezTo>
                <a:cubicBezTo>
                  <a:pt x="1047" y="826"/>
                  <a:pt x="1045" y="829"/>
                  <a:pt x="1044" y="832"/>
                </a:cubicBezTo>
                <a:cubicBezTo>
                  <a:pt x="1047" y="830"/>
                  <a:pt x="1049" y="824"/>
                  <a:pt x="1052" y="820"/>
                </a:cubicBezTo>
                <a:cubicBezTo>
                  <a:pt x="1054" y="815"/>
                  <a:pt x="1057" y="811"/>
                  <a:pt x="1060" y="810"/>
                </a:cubicBezTo>
                <a:cubicBezTo>
                  <a:pt x="1060" y="810"/>
                  <a:pt x="1058" y="810"/>
                  <a:pt x="1059" y="808"/>
                </a:cubicBezTo>
                <a:cubicBezTo>
                  <a:pt x="1060" y="805"/>
                  <a:pt x="1061" y="803"/>
                  <a:pt x="1062" y="801"/>
                </a:cubicBezTo>
                <a:cubicBezTo>
                  <a:pt x="1063" y="804"/>
                  <a:pt x="1064" y="801"/>
                  <a:pt x="1065" y="804"/>
                </a:cubicBezTo>
                <a:cubicBezTo>
                  <a:pt x="1066" y="795"/>
                  <a:pt x="1077" y="781"/>
                  <a:pt x="1079" y="770"/>
                </a:cubicBezTo>
                <a:cubicBezTo>
                  <a:pt x="1075" y="781"/>
                  <a:pt x="1077" y="769"/>
                  <a:pt x="1078" y="767"/>
                </a:cubicBezTo>
                <a:cubicBezTo>
                  <a:pt x="1082" y="759"/>
                  <a:pt x="1081" y="761"/>
                  <a:pt x="1084" y="751"/>
                </a:cubicBezTo>
                <a:cubicBezTo>
                  <a:pt x="1085" y="744"/>
                  <a:pt x="1088" y="736"/>
                  <a:pt x="1091" y="729"/>
                </a:cubicBezTo>
                <a:cubicBezTo>
                  <a:pt x="1093" y="723"/>
                  <a:pt x="1094" y="717"/>
                  <a:pt x="1093" y="715"/>
                </a:cubicBezTo>
                <a:cubicBezTo>
                  <a:pt x="1091" y="720"/>
                  <a:pt x="1090" y="726"/>
                  <a:pt x="1088" y="731"/>
                </a:cubicBezTo>
                <a:cubicBezTo>
                  <a:pt x="1087" y="732"/>
                  <a:pt x="1087" y="732"/>
                  <a:pt x="1087" y="733"/>
                </a:cubicBezTo>
                <a:cubicBezTo>
                  <a:pt x="1090" y="723"/>
                  <a:pt x="1093" y="712"/>
                  <a:pt x="1096" y="701"/>
                </a:cubicBezTo>
                <a:cubicBezTo>
                  <a:pt x="1095" y="705"/>
                  <a:pt x="1095" y="709"/>
                  <a:pt x="1094" y="714"/>
                </a:cubicBezTo>
                <a:cubicBezTo>
                  <a:pt x="1095" y="711"/>
                  <a:pt x="1096" y="709"/>
                  <a:pt x="1097" y="706"/>
                </a:cubicBezTo>
                <a:close/>
                <a:moveTo>
                  <a:pt x="863" y="93"/>
                </a:moveTo>
                <a:cubicBezTo>
                  <a:pt x="863" y="94"/>
                  <a:pt x="858" y="91"/>
                  <a:pt x="856" y="90"/>
                </a:cubicBezTo>
                <a:cubicBezTo>
                  <a:pt x="858" y="90"/>
                  <a:pt x="860" y="91"/>
                  <a:pt x="863" y="93"/>
                </a:cubicBezTo>
                <a:close/>
                <a:moveTo>
                  <a:pt x="894" y="102"/>
                </a:moveTo>
                <a:cubicBezTo>
                  <a:pt x="887" y="97"/>
                  <a:pt x="889" y="102"/>
                  <a:pt x="882" y="97"/>
                </a:cubicBezTo>
                <a:cubicBezTo>
                  <a:pt x="884" y="95"/>
                  <a:pt x="896" y="98"/>
                  <a:pt x="894" y="102"/>
                </a:cubicBezTo>
                <a:close/>
                <a:moveTo>
                  <a:pt x="864" y="84"/>
                </a:moveTo>
                <a:cubicBezTo>
                  <a:pt x="853" y="80"/>
                  <a:pt x="864" y="79"/>
                  <a:pt x="855" y="75"/>
                </a:cubicBezTo>
                <a:cubicBezTo>
                  <a:pt x="861" y="73"/>
                  <a:pt x="862" y="82"/>
                  <a:pt x="864" y="84"/>
                </a:cubicBezTo>
                <a:close/>
                <a:moveTo>
                  <a:pt x="801" y="54"/>
                </a:moveTo>
                <a:cubicBezTo>
                  <a:pt x="796" y="52"/>
                  <a:pt x="790" y="49"/>
                  <a:pt x="788" y="48"/>
                </a:cubicBezTo>
                <a:cubicBezTo>
                  <a:pt x="788" y="47"/>
                  <a:pt x="797" y="49"/>
                  <a:pt x="794" y="51"/>
                </a:cubicBezTo>
                <a:cubicBezTo>
                  <a:pt x="796" y="51"/>
                  <a:pt x="796" y="51"/>
                  <a:pt x="798" y="51"/>
                </a:cubicBezTo>
                <a:cubicBezTo>
                  <a:pt x="800" y="50"/>
                  <a:pt x="794" y="48"/>
                  <a:pt x="792" y="46"/>
                </a:cubicBezTo>
                <a:cubicBezTo>
                  <a:pt x="795" y="45"/>
                  <a:pt x="799" y="49"/>
                  <a:pt x="805" y="51"/>
                </a:cubicBezTo>
                <a:cubicBezTo>
                  <a:pt x="800" y="53"/>
                  <a:pt x="811" y="56"/>
                  <a:pt x="811" y="57"/>
                </a:cubicBezTo>
                <a:cubicBezTo>
                  <a:pt x="810" y="58"/>
                  <a:pt x="806" y="56"/>
                  <a:pt x="801" y="54"/>
                </a:cubicBezTo>
                <a:close/>
                <a:moveTo>
                  <a:pt x="406" y="952"/>
                </a:moveTo>
                <a:cubicBezTo>
                  <a:pt x="407" y="951"/>
                  <a:pt x="409" y="952"/>
                  <a:pt x="411" y="954"/>
                </a:cubicBezTo>
                <a:cubicBezTo>
                  <a:pt x="414" y="955"/>
                  <a:pt x="415" y="957"/>
                  <a:pt x="416" y="958"/>
                </a:cubicBezTo>
                <a:cubicBezTo>
                  <a:pt x="412" y="959"/>
                  <a:pt x="411" y="954"/>
                  <a:pt x="406" y="952"/>
                </a:cubicBezTo>
                <a:close/>
                <a:moveTo>
                  <a:pt x="416" y="1031"/>
                </a:moveTo>
                <a:cubicBezTo>
                  <a:pt x="419" y="1033"/>
                  <a:pt x="419" y="1034"/>
                  <a:pt x="418" y="1036"/>
                </a:cubicBezTo>
                <a:cubicBezTo>
                  <a:pt x="417" y="1035"/>
                  <a:pt x="417" y="1034"/>
                  <a:pt x="417" y="1033"/>
                </a:cubicBezTo>
                <a:cubicBezTo>
                  <a:pt x="413" y="1032"/>
                  <a:pt x="411" y="1033"/>
                  <a:pt x="410" y="1033"/>
                </a:cubicBezTo>
                <a:cubicBezTo>
                  <a:pt x="405" y="1030"/>
                  <a:pt x="414" y="1032"/>
                  <a:pt x="416" y="1031"/>
                </a:cubicBezTo>
                <a:close/>
                <a:moveTo>
                  <a:pt x="414" y="989"/>
                </a:moveTo>
                <a:cubicBezTo>
                  <a:pt x="412" y="988"/>
                  <a:pt x="414" y="989"/>
                  <a:pt x="417" y="990"/>
                </a:cubicBezTo>
                <a:cubicBezTo>
                  <a:pt x="419" y="990"/>
                  <a:pt x="420" y="990"/>
                  <a:pt x="416" y="988"/>
                </a:cubicBezTo>
                <a:cubicBezTo>
                  <a:pt x="419" y="987"/>
                  <a:pt x="421" y="992"/>
                  <a:pt x="425" y="993"/>
                </a:cubicBezTo>
                <a:cubicBezTo>
                  <a:pt x="424" y="994"/>
                  <a:pt x="419" y="991"/>
                  <a:pt x="419" y="994"/>
                </a:cubicBezTo>
                <a:cubicBezTo>
                  <a:pt x="416" y="993"/>
                  <a:pt x="419" y="991"/>
                  <a:pt x="414" y="989"/>
                </a:cubicBezTo>
                <a:close/>
                <a:moveTo>
                  <a:pt x="421" y="989"/>
                </a:moveTo>
                <a:cubicBezTo>
                  <a:pt x="423" y="987"/>
                  <a:pt x="420" y="986"/>
                  <a:pt x="421" y="984"/>
                </a:cubicBezTo>
                <a:cubicBezTo>
                  <a:pt x="424" y="987"/>
                  <a:pt x="428" y="990"/>
                  <a:pt x="434" y="992"/>
                </a:cubicBezTo>
                <a:cubicBezTo>
                  <a:pt x="431" y="995"/>
                  <a:pt x="426" y="987"/>
                  <a:pt x="421" y="989"/>
                </a:cubicBezTo>
                <a:close/>
                <a:moveTo>
                  <a:pt x="444" y="1004"/>
                </a:moveTo>
                <a:cubicBezTo>
                  <a:pt x="441" y="1005"/>
                  <a:pt x="433" y="1004"/>
                  <a:pt x="430" y="1002"/>
                </a:cubicBezTo>
                <a:cubicBezTo>
                  <a:pt x="433" y="1001"/>
                  <a:pt x="439" y="1002"/>
                  <a:pt x="444" y="1004"/>
                </a:cubicBezTo>
                <a:close/>
                <a:moveTo>
                  <a:pt x="426" y="961"/>
                </a:moveTo>
                <a:cubicBezTo>
                  <a:pt x="428" y="961"/>
                  <a:pt x="431" y="962"/>
                  <a:pt x="434" y="963"/>
                </a:cubicBezTo>
                <a:cubicBezTo>
                  <a:pt x="439" y="964"/>
                  <a:pt x="443" y="967"/>
                  <a:pt x="442" y="970"/>
                </a:cubicBezTo>
                <a:cubicBezTo>
                  <a:pt x="436" y="968"/>
                  <a:pt x="433" y="968"/>
                  <a:pt x="429" y="965"/>
                </a:cubicBezTo>
                <a:cubicBezTo>
                  <a:pt x="432" y="964"/>
                  <a:pt x="435" y="966"/>
                  <a:pt x="437" y="966"/>
                </a:cubicBezTo>
                <a:cubicBezTo>
                  <a:pt x="436" y="964"/>
                  <a:pt x="432" y="963"/>
                  <a:pt x="428" y="962"/>
                </a:cubicBezTo>
                <a:cubicBezTo>
                  <a:pt x="425" y="962"/>
                  <a:pt x="421" y="960"/>
                  <a:pt x="420" y="959"/>
                </a:cubicBezTo>
                <a:cubicBezTo>
                  <a:pt x="421" y="959"/>
                  <a:pt x="423" y="960"/>
                  <a:pt x="426" y="961"/>
                </a:cubicBezTo>
                <a:close/>
                <a:moveTo>
                  <a:pt x="406" y="925"/>
                </a:moveTo>
                <a:cubicBezTo>
                  <a:pt x="407" y="927"/>
                  <a:pt x="407" y="928"/>
                  <a:pt x="411" y="930"/>
                </a:cubicBezTo>
                <a:cubicBezTo>
                  <a:pt x="412" y="933"/>
                  <a:pt x="407" y="928"/>
                  <a:pt x="406" y="930"/>
                </a:cubicBezTo>
                <a:cubicBezTo>
                  <a:pt x="405" y="928"/>
                  <a:pt x="405" y="927"/>
                  <a:pt x="406" y="925"/>
                </a:cubicBezTo>
                <a:close/>
                <a:moveTo>
                  <a:pt x="415" y="943"/>
                </a:moveTo>
                <a:cubicBezTo>
                  <a:pt x="415" y="941"/>
                  <a:pt x="414" y="940"/>
                  <a:pt x="414" y="938"/>
                </a:cubicBezTo>
                <a:cubicBezTo>
                  <a:pt x="411" y="938"/>
                  <a:pt x="410" y="938"/>
                  <a:pt x="406" y="937"/>
                </a:cubicBezTo>
                <a:cubicBezTo>
                  <a:pt x="408" y="935"/>
                  <a:pt x="406" y="933"/>
                  <a:pt x="407" y="932"/>
                </a:cubicBezTo>
                <a:cubicBezTo>
                  <a:pt x="412" y="932"/>
                  <a:pt x="411" y="936"/>
                  <a:pt x="417" y="938"/>
                </a:cubicBezTo>
                <a:cubicBezTo>
                  <a:pt x="416" y="940"/>
                  <a:pt x="415" y="941"/>
                  <a:pt x="416" y="942"/>
                </a:cubicBezTo>
                <a:cubicBezTo>
                  <a:pt x="417" y="943"/>
                  <a:pt x="419" y="944"/>
                  <a:pt x="422" y="945"/>
                </a:cubicBezTo>
                <a:cubicBezTo>
                  <a:pt x="420" y="945"/>
                  <a:pt x="418" y="946"/>
                  <a:pt x="415" y="946"/>
                </a:cubicBezTo>
                <a:cubicBezTo>
                  <a:pt x="415" y="949"/>
                  <a:pt x="420" y="949"/>
                  <a:pt x="423" y="950"/>
                </a:cubicBezTo>
                <a:cubicBezTo>
                  <a:pt x="420" y="950"/>
                  <a:pt x="417" y="950"/>
                  <a:pt x="412" y="949"/>
                </a:cubicBezTo>
                <a:cubicBezTo>
                  <a:pt x="411" y="950"/>
                  <a:pt x="416" y="951"/>
                  <a:pt x="415" y="953"/>
                </a:cubicBezTo>
                <a:cubicBezTo>
                  <a:pt x="420" y="954"/>
                  <a:pt x="415" y="951"/>
                  <a:pt x="417" y="950"/>
                </a:cubicBezTo>
                <a:cubicBezTo>
                  <a:pt x="418" y="951"/>
                  <a:pt x="420" y="953"/>
                  <a:pt x="421" y="952"/>
                </a:cubicBezTo>
                <a:cubicBezTo>
                  <a:pt x="425" y="954"/>
                  <a:pt x="419" y="954"/>
                  <a:pt x="419" y="955"/>
                </a:cubicBezTo>
                <a:cubicBezTo>
                  <a:pt x="417" y="955"/>
                  <a:pt x="413" y="951"/>
                  <a:pt x="412" y="953"/>
                </a:cubicBezTo>
                <a:cubicBezTo>
                  <a:pt x="408" y="947"/>
                  <a:pt x="411" y="950"/>
                  <a:pt x="405" y="947"/>
                </a:cubicBezTo>
                <a:cubicBezTo>
                  <a:pt x="407" y="945"/>
                  <a:pt x="410" y="943"/>
                  <a:pt x="405" y="940"/>
                </a:cubicBezTo>
                <a:cubicBezTo>
                  <a:pt x="408" y="941"/>
                  <a:pt x="410" y="939"/>
                  <a:pt x="415" y="943"/>
                </a:cubicBezTo>
                <a:close/>
                <a:moveTo>
                  <a:pt x="405" y="951"/>
                </a:moveTo>
                <a:cubicBezTo>
                  <a:pt x="403" y="951"/>
                  <a:pt x="400" y="951"/>
                  <a:pt x="398" y="950"/>
                </a:cubicBezTo>
                <a:cubicBezTo>
                  <a:pt x="394" y="948"/>
                  <a:pt x="393" y="946"/>
                  <a:pt x="391" y="944"/>
                </a:cubicBezTo>
                <a:cubicBezTo>
                  <a:pt x="396" y="944"/>
                  <a:pt x="399" y="949"/>
                  <a:pt x="405" y="951"/>
                </a:cubicBezTo>
                <a:close/>
                <a:moveTo>
                  <a:pt x="396" y="954"/>
                </a:moveTo>
                <a:cubicBezTo>
                  <a:pt x="401" y="956"/>
                  <a:pt x="397" y="959"/>
                  <a:pt x="392" y="956"/>
                </a:cubicBezTo>
                <a:cubicBezTo>
                  <a:pt x="392" y="955"/>
                  <a:pt x="392" y="955"/>
                  <a:pt x="391" y="954"/>
                </a:cubicBezTo>
                <a:cubicBezTo>
                  <a:pt x="391" y="952"/>
                  <a:pt x="397" y="957"/>
                  <a:pt x="396" y="954"/>
                </a:cubicBezTo>
                <a:close/>
                <a:moveTo>
                  <a:pt x="334" y="1032"/>
                </a:moveTo>
                <a:cubicBezTo>
                  <a:pt x="329" y="1026"/>
                  <a:pt x="343" y="1033"/>
                  <a:pt x="345" y="1036"/>
                </a:cubicBezTo>
                <a:cubicBezTo>
                  <a:pt x="341" y="1037"/>
                  <a:pt x="336" y="1029"/>
                  <a:pt x="334" y="1032"/>
                </a:cubicBezTo>
                <a:close/>
                <a:moveTo>
                  <a:pt x="360" y="1050"/>
                </a:moveTo>
                <a:cubicBezTo>
                  <a:pt x="357" y="1048"/>
                  <a:pt x="357" y="1043"/>
                  <a:pt x="351" y="1045"/>
                </a:cubicBezTo>
                <a:cubicBezTo>
                  <a:pt x="350" y="1044"/>
                  <a:pt x="347" y="1043"/>
                  <a:pt x="345" y="1042"/>
                </a:cubicBezTo>
                <a:cubicBezTo>
                  <a:pt x="343" y="1041"/>
                  <a:pt x="342" y="1040"/>
                  <a:pt x="343" y="1040"/>
                </a:cubicBezTo>
                <a:cubicBezTo>
                  <a:pt x="349" y="1043"/>
                  <a:pt x="352" y="1043"/>
                  <a:pt x="354" y="1044"/>
                </a:cubicBezTo>
                <a:cubicBezTo>
                  <a:pt x="356" y="1044"/>
                  <a:pt x="358" y="1044"/>
                  <a:pt x="360" y="1045"/>
                </a:cubicBezTo>
                <a:cubicBezTo>
                  <a:pt x="366" y="1048"/>
                  <a:pt x="360" y="1046"/>
                  <a:pt x="360" y="1050"/>
                </a:cubicBezTo>
                <a:close/>
                <a:moveTo>
                  <a:pt x="350" y="1022"/>
                </a:moveTo>
                <a:cubicBezTo>
                  <a:pt x="353" y="1021"/>
                  <a:pt x="354" y="1026"/>
                  <a:pt x="358" y="1027"/>
                </a:cubicBezTo>
                <a:cubicBezTo>
                  <a:pt x="352" y="1028"/>
                  <a:pt x="346" y="1031"/>
                  <a:pt x="341" y="1031"/>
                </a:cubicBezTo>
                <a:cubicBezTo>
                  <a:pt x="338" y="1024"/>
                  <a:pt x="357" y="1030"/>
                  <a:pt x="350" y="1022"/>
                </a:cubicBezTo>
                <a:close/>
                <a:moveTo>
                  <a:pt x="331" y="868"/>
                </a:moveTo>
                <a:cubicBezTo>
                  <a:pt x="333" y="869"/>
                  <a:pt x="335" y="870"/>
                  <a:pt x="337" y="872"/>
                </a:cubicBezTo>
                <a:cubicBezTo>
                  <a:pt x="335" y="872"/>
                  <a:pt x="333" y="873"/>
                  <a:pt x="331" y="873"/>
                </a:cubicBezTo>
                <a:cubicBezTo>
                  <a:pt x="329" y="871"/>
                  <a:pt x="330" y="870"/>
                  <a:pt x="331" y="868"/>
                </a:cubicBezTo>
                <a:close/>
                <a:moveTo>
                  <a:pt x="327" y="1062"/>
                </a:moveTo>
                <a:cubicBezTo>
                  <a:pt x="330" y="1064"/>
                  <a:pt x="327" y="1064"/>
                  <a:pt x="326" y="1064"/>
                </a:cubicBezTo>
                <a:cubicBezTo>
                  <a:pt x="323" y="1062"/>
                  <a:pt x="318" y="1060"/>
                  <a:pt x="320" y="1058"/>
                </a:cubicBezTo>
                <a:cubicBezTo>
                  <a:pt x="324" y="1060"/>
                  <a:pt x="325" y="1064"/>
                  <a:pt x="327" y="1062"/>
                </a:cubicBezTo>
                <a:close/>
                <a:moveTo>
                  <a:pt x="321" y="858"/>
                </a:moveTo>
                <a:cubicBezTo>
                  <a:pt x="324" y="862"/>
                  <a:pt x="318" y="861"/>
                  <a:pt x="323" y="867"/>
                </a:cubicBezTo>
                <a:cubicBezTo>
                  <a:pt x="323" y="869"/>
                  <a:pt x="319" y="862"/>
                  <a:pt x="318" y="864"/>
                </a:cubicBezTo>
                <a:cubicBezTo>
                  <a:pt x="317" y="861"/>
                  <a:pt x="320" y="858"/>
                  <a:pt x="321" y="858"/>
                </a:cubicBezTo>
                <a:close/>
                <a:moveTo>
                  <a:pt x="283" y="844"/>
                </a:moveTo>
                <a:cubicBezTo>
                  <a:pt x="280" y="841"/>
                  <a:pt x="283" y="841"/>
                  <a:pt x="281" y="838"/>
                </a:cubicBezTo>
                <a:cubicBezTo>
                  <a:pt x="284" y="838"/>
                  <a:pt x="286" y="844"/>
                  <a:pt x="283" y="844"/>
                </a:cubicBezTo>
                <a:close/>
                <a:moveTo>
                  <a:pt x="292" y="827"/>
                </a:moveTo>
                <a:cubicBezTo>
                  <a:pt x="289" y="827"/>
                  <a:pt x="289" y="822"/>
                  <a:pt x="285" y="820"/>
                </a:cubicBezTo>
                <a:cubicBezTo>
                  <a:pt x="288" y="821"/>
                  <a:pt x="291" y="824"/>
                  <a:pt x="292" y="827"/>
                </a:cubicBezTo>
                <a:close/>
                <a:moveTo>
                  <a:pt x="283" y="812"/>
                </a:moveTo>
                <a:cubicBezTo>
                  <a:pt x="285" y="815"/>
                  <a:pt x="285" y="817"/>
                  <a:pt x="284" y="818"/>
                </a:cubicBezTo>
                <a:cubicBezTo>
                  <a:pt x="283" y="818"/>
                  <a:pt x="281" y="817"/>
                  <a:pt x="279" y="813"/>
                </a:cubicBezTo>
                <a:cubicBezTo>
                  <a:pt x="280" y="812"/>
                  <a:pt x="282" y="812"/>
                  <a:pt x="283" y="812"/>
                </a:cubicBezTo>
                <a:close/>
                <a:moveTo>
                  <a:pt x="281" y="818"/>
                </a:moveTo>
                <a:cubicBezTo>
                  <a:pt x="282" y="819"/>
                  <a:pt x="283" y="821"/>
                  <a:pt x="283" y="822"/>
                </a:cubicBezTo>
                <a:cubicBezTo>
                  <a:pt x="284" y="822"/>
                  <a:pt x="285" y="822"/>
                  <a:pt x="287" y="824"/>
                </a:cubicBezTo>
                <a:cubicBezTo>
                  <a:pt x="285" y="825"/>
                  <a:pt x="282" y="823"/>
                  <a:pt x="279" y="819"/>
                </a:cubicBezTo>
                <a:cubicBezTo>
                  <a:pt x="276" y="822"/>
                  <a:pt x="281" y="823"/>
                  <a:pt x="282" y="826"/>
                </a:cubicBezTo>
                <a:cubicBezTo>
                  <a:pt x="278" y="827"/>
                  <a:pt x="278" y="823"/>
                  <a:pt x="276" y="820"/>
                </a:cubicBezTo>
                <a:cubicBezTo>
                  <a:pt x="277" y="818"/>
                  <a:pt x="279" y="817"/>
                  <a:pt x="281" y="818"/>
                </a:cubicBezTo>
                <a:close/>
                <a:moveTo>
                  <a:pt x="274" y="821"/>
                </a:moveTo>
                <a:cubicBezTo>
                  <a:pt x="275" y="823"/>
                  <a:pt x="276" y="825"/>
                  <a:pt x="277" y="826"/>
                </a:cubicBezTo>
                <a:cubicBezTo>
                  <a:pt x="278" y="828"/>
                  <a:pt x="277" y="829"/>
                  <a:pt x="275" y="830"/>
                </a:cubicBezTo>
                <a:cubicBezTo>
                  <a:pt x="275" y="828"/>
                  <a:pt x="274" y="826"/>
                  <a:pt x="273" y="825"/>
                </a:cubicBezTo>
                <a:cubicBezTo>
                  <a:pt x="272" y="823"/>
                  <a:pt x="272" y="822"/>
                  <a:pt x="274" y="821"/>
                </a:cubicBezTo>
                <a:close/>
                <a:moveTo>
                  <a:pt x="272" y="863"/>
                </a:moveTo>
                <a:cubicBezTo>
                  <a:pt x="273" y="865"/>
                  <a:pt x="275" y="867"/>
                  <a:pt x="275" y="868"/>
                </a:cubicBezTo>
                <a:cubicBezTo>
                  <a:pt x="276" y="870"/>
                  <a:pt x="277" y="871"/>
                  <a:pt x="276" y="872"/>
                </a:cubicBezTo>
                <a:cubicBezTo>
                  <a:pt x="274" y="869"/>
                  <a:pt x="270" y="864"/>
                  <a:pt x="272" y="863"/>
                </a:cubicBezTo>
                <a:close/>
                <a:moveTo>
                  <a:pt x="265" y="815"/>
                </a:moveTo>
                <a:cubicBezTo>
                  <a:pt x="267" y="818"/>
                  <a:pt x="265" y="819"/>
                  <a:pt x="264" y="820"/>
                </a:cubicBezTo>
                <a:cubicBezTo>
                  <a:pt x="261" y="817"/>
                  <a:pt x="263" y="815"/>
                  <a:pt x="265" y="815"/>
                </a:cubicBezTo>
                <a:close/>
                <a:moveTo>
                  <a:pt x="263" y="853"/>
                </a:moveTo>
                <a:cubicBezTo>
                  <a:pt x="263" y="854"/>
                  <a:pt x="265" y="857"/>
                  <a:pt x="266" y="856"/>
                </a:cubicBezTo>
                <a:cubicBezTo>
                  <a:pt x="267" y="857"/>
                  <a:pt x="266" y="858"/>
                  <a:pt x="267" y="859"/>
                </a:cubicBezTo>
                <a:cubicBezTo>
                  <a:pt x="268" y="863"/>
                  <a:pt x="264" y="854"/>
                  <a:pt x="263" y="857"/>
                </a:cubicBezTo>
                <a:cubicBezTo>
                  <a:pt x="261" y="855"/>
                  <a:pt x="261" y="853"/>
                  <a:pt x="263" y="853"/>
                </a:cubicBezTo>
                <a:close/>
                <a:moveTo>
                  <a:pt x="254" y="772"/>
                </a:moveTo>
                <a:cubicBezTo>
                  <a:pt x="256" y="772"/>
                  <a:pt x="255" y="774"/>
                  <a:pt x="254" y="772"/>
                </a:cubicBezTo>
                <a:cubicBezTo>
                  <a:pt x="251" y="773"/>
                  <a:pt x="254" y="778"/>
                  <a:pt x="255" y="781"/>
                </a:cubicBezTo>
                <a:cubicBezTo>
                  <a:pt x="251" y="779"/>
                  <a:pt x="251" y="771"/>
                  <a:pt x="250" y="767"/>
                </a:cubicBezTo>
                <a:cubicBezTo>
                  <a:pt x="252" y="766"/>
                  <a:pt x="251" y="773"/>
                  <a:pt x="254" y="772"/>
                </a:cubicBezTo>
                <a:close/>
                <a:moveTo>
                  <a:pt x="247" y="758"/>
                </a:moveTo>
                <a:cubicBezTo>
                  <a:pt x="246" y="758"/>
                  <a:pt x="244" y="758"/>
                  <a:pt x="243" y="755"/>
                </a:cubicBezTo>
                <a:cubicBezTo>
                  <a:pt x="243" y="754"/>
                  <a:pt x="246" y="754"/>
                  <a:pt x="243" y="751"/>
                </a:cubicBezTo>
                <a:cubicBezTo>
                  <a:pt x="247" y="751"/>
                  <a:pt x="246" y="756"/>
                  <a:pt x="247" y="758"/>
                </a:cubicBezTo>
                <a:close/>
                <a:moveTo>
                  <a:pt x="247" y="866"/>
                </a:moveTo>
                <a:cubicBezTo>
                  <a:pt x="249" y="868"/>
                  <a:pt x="249" y="870"/>
                  <a:pt x="247" y="871"/>
                </a:cubicBezTo>
                <a:cubicBezTo>
                  <a:pt x="244" y="868"/>
                  <a:pt x="242" y="865"/>
                  <a:pt x="241" y="863"/>
                </a:cubicBezTo>
                <a:cubicBezTo>
                  <a:pt x="244" y="863"/>
                  <a:pt x="247" y="872"/>
                  <a:pt x="247" y="866"/>
                </a:cubicBezTo>
                <a:close/>
                <a:moveTo>
                  <a:pt x="194" y="602"/>
                </a:moveTo>
                <a:cubicBezTo>
                  <a:pt x="195" y="605"/>
                  <a:pt x="198" y="603"/>
                  <a:pt x="198" y="608"/>
                </a:cubicBezTo>
                <a:cubicBezTo>
                  <a:pt x="195" y="608"/>
                  <a:pt x="193" y="605"/>
                  <a:pt x="194" y="602"/>
                </a:cubicBezTo>
                <a:close/>
                <a:moveTo>
                  <a:pt x="729" y="176"/>
                </a:moveTo>
                <a:cubicBezTo>
                  <a:pt x="728" y="175"/>
                  <a:pt x="725" y="174"/>
                  <a:pt x="722" y="174"/>
                </a:cubicBezTo>
                <a:cubicBezTo>
                  <a:pt x="723" y="173"/>
                  <a:pt x="722" y="173"/>
                  <a:pt x="721" y="172"/>
                </a:cubicBezTo>
                <a:cubicBezTo>
                  <a:pt x="721" y="172"/>
                  <a:pt x="723" y="172"/>
                  <a:pt x="725" y="173"/>
                </a:cubicBezTo>
                <a:cubicBezTo>
                  <a:pt x="724" y="173"/>
                  <a:pt x="726" y="174"/>
                  <a:pt x="724" y="174"/>
                </a:cubicBezTo>
                <a:cubicBezTo>
                  <a:pt x="726" y="175"/>
                  <a:pt x="730" y="176"/>
                  <a:pt x="729" y="176"/>
                </a:cubicBezTo>
                <a:close/>
                <a:moveTo>
                  <a:pt x="1011" y="568"/>
                </a:moveTo>
                <a:cubicBezTo>
                  <a:pt x="1011" y="568"/>
                  <a:pt x="1011" y="569"/>
                  <a:pt x="1011" y="569"/>
                </a:cubicBezTo>
                <a:cubicBezTo>
                  <a:pt x="1011" y="569"/>
                  <a:pt x="1011" y="569"/>
                  <a:pt x="1011" y="570"/>
                </a:cubicBezTo>
                <a:cubicBezTo>
                  <a:pt x="1011" y="571"/>
                  <a:pt x="1011" y="572"/>
                  <a:pt x="1011" y="573"/>
                </a:cubicBezTo>
                <a:cubicBezTo>
                  <a:pt x="1011" y="573"/>
                  <a:pt x="1011" y="573"/>
                  <a:pt x="1011" y="573"/>
                </a:cubicBezTo>
                <a:cubicBezTo>
                  <a:pt x="1010" y="573"/>
                  <a:pt x="1011" y="570"/>
                  <a:pt x="1011" y="568"/>
                </a:cubicBezTo>
                <a:close/>
                <a:moveTo>
                  <a:pt x="981" y="415"/>
                </a:moveTo>
                <a:cubicBezTo>
                  <a:pt x="982" y="418"/>
                  <a:pt x="983" y="420"/>
                  <a:pt x="984" y="420"/>
                </a:cubicBezTo>
                <a:cubicBezTo>
                  <a:pt x="984" y="421"/>
                  <a:pt x="983" y="421"/>
                  <a:pt x="984" y="422"/>
                </a:cubicBezTo>
                <a:cubicBezTo>
                  <a:pt x="983" y="421"/>
                  <a:pt x="981" y="417"/>
                  <a:pt x="980" y="414"/>
                </a:cubicBezTo>
                <a:cubicBezTo>
                  <a:pt x="980" y="415"/>
                  <a:pt x="981" y="415"/>
                  <a:pt x="981" y="415"/>
                </a:cubicBezTo>
                <a:close/>
                <a:moveTo>
                  <a:pt x="944" y="337"/>
                </a:moveTo>
                <a:cubicBezTo>
                  <a:pt x="943" y="335"/>
                  <a:pt x="941" y="333"/>
                  <a:pt x="940" y="331"/>
                </a:cubicBezTo>
                <a:cubicBezTo>
                  <a:pt x="941" y="330"/>
                  <a:pt x="945" y="338"/>
                  <a:pt x="944" y="337"/>
                </a:cubicBezTo>
                <a:close/>
                <a:moveTo>
                  <a:pt x="867" y="248"/>
                </a:moveTo>
                <a:cubicBezTo>
                  <a:pt x="867" y="248"/>
                  <a:pt x="867" y="248"/>
                  <a:pt x="867" y="248"/>
                </a:cubicBezTo>
                <a:cubicBezTo>
                  <a:pt x="867" y="248"/>
                  <a:pt x="867" y="248"/>
                  <a:pt x="867" y="248"/>
                </a:cubicBezTo>
                <a:cubicBezTo>
                  <a:pt x="867" y="248"/>
                  <a:pt x="867" y="248"/>
                  <a:pt x="867" y="248"/>
                </a:cubicBezTo>
                <a:close/>
                <a:moveTo>
                  <a:pt x="956" y="345"/>
                </a:moveTo>
                <a:cubicBezTo>
                  <a:pt x="955" y="345"/>
                  <a:pt x="954" y="343"/>
                  <a:pt x="953" y="343"/>
                </a:cubicBezTo>
                <a:cubicBezTo>
                  <a:pt x="953" y="341"/>
                  <a:pt x="953" y="341"/>
                  <a:pt x="952" y="339"/>
                </a:cubicBezTo>
                <a:cubicBezTo>
                  <a:pt x="952" y="339"/>
                  <a:pt x="954" y="342"/>
                  <a:pt x="956" y="345"/>
                </a:cubicBezTo>
                <a:close/>
                <a:moveTo>
                  <a:pt x="1020" y="646"/>
                </a:moveTo>
                <a:cubicBezTo>
                  <a:pt x="1019" y="645"/>
                  <a:pt x="1020" y="639"/>
                  <a:pt x="1021" y="637"/>
                </a:cubicBezTo>
                <a:cubicBezTo>
                  <a:pt x="1021" y="639"/>
                  <a:pt x="1020" y="644"/>
                  <a:pt x="1020" y="646"/>
                </a:cubicBezTo>
                <a:close/>
                <a:moveTo>
                  <a:pt x="1027" y="654"/>
                </a:moveTo>
                <a:cubicBezTo>
                  <a:pt x="1027" y="654"/>
                  <a:pt x="1027" y="654"/>
                  <a:pt x="1027" y="654"/>
                </a:cubicBezTo>
                <a:cubicBezTo>
                  <a:pt x="1027" y="654"/>
                  <a:pt x="1027" y="653"/>
                  <a:pt x="1027" y="653"/>
                </a:cubicBezTo>
                <a:cubicBezTo>
                  <a:pt x="1027" y="652"/>
                  <a:pt x="1027" y="652"/>
                  <a:pt x="1027" y="654"/>
                </a:cubicBezTo>
                <a:close/>
                <a:moveTo>
                  <a:pt x="976" y="816"/>
                </a:moveTo>
                <a:cubicBezTo>
                  <a:pt x="977" y="816"/>
                  <a:pt x="977" y="815"/>
                  <a:pt x="977" y="815"/>
                </a:cubicBezTo>
                <a:cubicBezTo>
                  <a:pt x="977" y="815"/>
                  <a:pt x="977" y="815"/>
                  <a:pt x="977" y="815"/>
                </a:cubicBezTo>
                <a:cubicBezTo>
                  <a:pt x="977" y="816"/>
                  <a:pt x="977" y="816"/>
                  <a:pt x="976" y="816"/>
                </a:cubicBezTo>
                <a:close/>
                <a:moveTo>
                  <a:pt x="794" y="1042"/>
                </a:moveTo>
                <a:cubicBezTo>
                  <a:pt x="793" y="1043"/>
                  <a:pt x="794" y="1043"/>
                  <a:pt x="795" y="1042"/>
                </a:cubicBezTo>
                <a:cubicBezTo>
                  <a:pt x="794" y="1043"/>
                  <a:pt x="788" y="1045"/>
                  <a:pt x="787" y="1046"/>
                </a:cubicBezTo>
                <a:cubicBezTo>
                  <a:pt x="787" y="1045"/>
                  <a:pt x="790" y="1044"/>
                  <a:pt x="789" y="1044"/>
                </a:cubicBezTo>
                <a:cubicBezTo>
                  <a:pt x="792" y="1042"/>
                  <a:pt x="793" y="1042"/>
                  <a:pt x="797" y="1041"/>
                </a:cubicBezTo>
                <a:cubicBezTo>
                  <a:pt x="797" y="1041"/>
                  <a:pt x="795" y="1042"/>
                  <a:pt x="794" y="1042"/>
                </a:cubicBezTo>
                <a:close/>
                <a:moveTo>
                  <a:pt x="830" y="1015"/>
                </a:moveTo>
                <a:cubicBezTo>
                  <a:pt x="830" y="1015"/>
                  <a:pt x="829" y="1015"/>
                  <a:pt x="828" y="1016"/>
                </a:cubicBezTo>
                <a:cubicBezTo>
                  <a:pt x="829" y="1015"/>
                  <a:pt x="832" y="1013"/>
                  <a:pt x="835" y="1011"/>
                </a:cubicBezTo>
                <a:cubicBezTo>
                  <a:pt x="835" y="1012"/>
                  <a:pt x="832" y="1014"/>
                  <a:pt x="830" y="1015"/>
                </a:cubicBezTo>
                <a:close/>
                <a:moveTo>
                  <a:pt x="875" y="977"/>
                </a:moveTo>
                <a:cubicBezTo>
                  <a:pt x="875" y="976"/>
                  <a:pt x="883" y="969"/>
                  <a:pt x="883" y="971"/>
                </a:cubicBezTo>
                <a:cubicBezTo>
                  <a:pt x="879" y="973"/>
                  <a:pt x="879" y="974"/>
                  <a:pt x="875" y="977"/>
                </a:cubicBezTo>
                <a:close/>
                <a:moveTo>
                  <a:pt x="991" y="902"/>
                </a:moveTo>
                <a:cubicBezTo>
                  <a:pt x="988" y="905"/>
                  <a:pt x="996" y="894"/>
                  <a:pt x="996" y="895"/>
                </a:cubicBezTo>
                <a:cubicBezTo>
                  <a:pt x="995" y="897"/>
                  <a:pt x="992" y="900"/>
                  <a:pt x="991" y="902"/>
                </a:cubicBezTo>
                <a:close/>
                <a:moveTo>
                  <a:pt x="1011" y="878"/>
                </a:moveTo>
                <a:cubicBezTo>
                  <a:pt x="1010" y="878"/>
                  <a:pt x="1014" y="872"/>
                  <a:pt x="1012" y="875"/>
                </a:cubicBezTo>
                <a:cubicBezTo>
                  <a:pt x="1012" y="874"/>
                  <a:pt x="1018" y="865"/>
                  <a:pt x="1018" y="866"/>
                </a:cubicBezTo>
                <a:cubicBezTo>
                  <a:pt x="1015" y="871"/>
                  <a:pt x="1013" y="874"/>
                  <a:pt x="1011" y="878"/>
                </a:cubicBezTo>
                <a:close/>
                <a:moveTo>
                  <a:pt x="1059" y="462"/>
                </a:moveTo>
                <a:cubicBezTo>
                  <a:pt x="1059" y="462"/>
                  <a:pt x="1059" y="462"/>
                  <a:pt x="1059" y="461"/>
                </a:cubicBezTo>
                <a:cubicBezTo>
                  <a:pt x="1059" y="461"/>
                  <a:pt x="1060" y="462"/>
                  <a:pt x="1060" y="462"/>
                </a:cubicBezTo>
                <a:cubicBezTo>
                  <a:pt x="1060" y="462"/>
                  <a:pt x="1060" y="462"/>
                  <a:pt x="1059" y="462"/>
                </a:cubicBezTo>
                <a:close/>
                <a:moveTo>
                  <a:pt x="1051" y="427"/>
                </a:moveTo>
                <a:cubicBezTo>
                  <a:pt x="1051" y="427"/>
                  <a:pt x="1051" y="427"/>
                  <a:pt x="1051" y="427"/>
                </a:cubicBezTo>
                <a:cubicBezTo>
                  <a:pt x="1050" y="426"/>
                  <a:pt x="1050" y="425"/>
                  <a:pt x="1050" y="424"/>
                </a:cubicBezTo>
                <a:cubicBezTo>
                  <a:pt x="1052" y="422"/>
                  <a:pt x="1054" y="433"/>
                  <a:pt x="1053" y="434"/>
                </a:cubicBezTo>
                <a:cubicBezTo>
                  <a:pt x="1053" y="434"/>
                  <a:pt x="1053" y="434"/>
                  <a:pt x="1052" y="434"/>
                </a:cubicBezTo>
                <a:cubicBezTo>
                  <a:pt x="1052" y="431"/>
                  <a:pt x="1051" y="429"/>
                  <a:pt x="1051" y="427"/>
                </a:cubicBezTo>
                <a:close/>
                <a:moveTo>
                  <a:pt x="1030" y="361"/>
                </a:moveTo>
                <a:cubicBezTo>
                  <a:pt x="1031" y="364"/>
                  <a:pt x="1030" y="364"/>
                  <a:pt x="1031" y="366"/>
                </a:cubicBezTo>
                <a:cubicBezTo>
                  <a:pt x="1030" y="366"/>
                  <a:pt x="1030" y="364"/>
                  <a:pt x="1029" y="363"/>
                </a:cubicBezTo>
                <a:cubicBezTo>
                  <a:pt x="1030" y="364"/>
                  <a:pt x="1029" y="361"/>
                  <a:pt x="1030" y="361"/>
                </a:cubicBezTo>
                <a:close/>
                <a:moveTo>
                  <a:pt x="786" y="191"/>
                </a:moveTo>
                <a:cubicBezTo>
                  <a:pt x="786" y="192"/>
                  <a:pt x="780" y="189"/>
                  <a:pt x="779" y="188"/>
                </a:cubicBezTo>
                <a:cubicBezTo>
                  <a:pt x="781" y="189"/>
                  <a:pt x="782" y="190"/>
                  <a:pt x="786" y="191"/>
                </a:cubicBezTo>
                <a:close/>
                <a:moveTo>
                  <a:pt x="654" y="147"/>
                </a:moveTo>
                <a:cubicBezTo>
                  <a:pt x="654" y="148"/>
                  <a:pt x="648" y="147"/>
                  <a:pt x="647" y="147"/>
                </a:cubicBezTo>
                <a:cubicBezTo>
                  <a:pt x="648" y="146"/>
                  <a:pt x="650" y="146"/>
                  <a:pt x="653" y="146"/>
                </a:cubicBezTo>
                <a:cubicBezTo>
                  <a:pt x="653" y="147"/>
                  <a:pt x="653" y="147"/>
                  <a:pt x="654" y="147"/>
                </a:cubicBezTo>
                <a:close/>
                <a:moveTo>
                  <a:pt x="375" y="192"/>
                </a:moveTo>
                <a:cubicBezTo>
                  <a:pt x="375" y="192"/>
                  <a:pt x="375" y="192"/>
                  <a:pt x="374" y="192"/>
                </a:cubicBezTo>
                <a:cubicBezTo>
                  <a:pt x="374" y="192"/>
                  <a:pt x="374" y="191"/>
                  <a:pt x="374" y="191"/>
                </a:cubicBezTo>
                <a:cubicBezTo>
                  <a:pt x="375" y="190"/>
                  <a:pt x="376" y="190"/>
                  <a:pt x="377" y="189"/>
                </a:cubicBezTo>
                <a:cubicBezTo>
                  <a:pt x="377" y="189"/>
                  <a:pt x="377" y="189"/>
                  <a:pt x="377" y="189"/>
                </a:cubicBezTo>
                <a:cubicBezTo>
                  <a:pt x="377" y="190"/>
                  <a:pt x="377" y="191"/>
                  <a:pt x="376" y="192"/>
                </a:cubicBezTo>
                <a:cubicBezTo>
                  <a:pt x="375" y="192"/>
                  <a:pt x="375" y="192"/>
                  <a:pt x="375" y="192"/>
                </a:cubicBezTo>
                <a:close/>
                <a:moveTo>
                  <a:pt x="367" y="196"/>
                </a:moveTo>
                <a:cubicBezTo>
                  <a:pt x="367" y="196"/>
                  <a:pt x="367" y="195"/>
                  <a:pt x="367" y="195"/>
                </a:cubicBezTo>
                <a:cubicBezTo>
                  <a:pt x="368" y="194"/>
                  <a:pt x="369" y="194"/>
                  <a:pt x="371" y="193"/>
                </a:cubicBezTo>
                <a:cubicBezTo>
                  <a:pt x="371" y="193"/>
                  <a:pt x="371" y="194"/>
                  <a:pt x="371" y="194"/>
                </a:cubicBezTo>
                <a:cubicBezTo>
                  <a:pt x="370" y="195"/>
                  <a:pt x="369" y="195"/>
                  <a:pt x="367" y="196"/>
                </a:cubicBezTo>
                <a:close/>
                <a:moveTo>
                  <a:pt x="281" y="273"/>
                </a:moveTo>
                <a:cubicBezTo>
                  <a:pt x="280" y="275"/>
                  <a:pt x="279" y="276"/>
                  <a:pt x="277" y="278"/>
                </a:cubicBezTo>
                <a:cubicBezTo>
                  <a:pt x="276" y="278"/>
                  <a:pt x="276" y="279"/>
                  <a:pt x="275" y="280"/>
                </a:cubicBezTo>
                <a:cubicBezTo>
                  <a:pt x="274" y="279"/>
                  <a:pt x="274" y="279"/>
                  <a:pt x="274" y="279"/>
                </a:cubicBezTo>
                <a:cubicBezTo>
                  <a:pt x="277" y="276"/>
                  <a:pt x="279" y="275"/>
                  <a:pt x="281" y="273"/>
                </a:cubicBezTo>
                <a:close/>
                <a:moveTo>
                  <a:pt x="260" y="311"/>
                </a:moveTo>
                <a:cubicBezTo>
                  <a:pt x="259" y="313"/>
                  <a:pt x="258" y="313"/>
                  <a:pt x="256" y="313"/>
                </a:cubicBezTo>
                <a:cubicBezTo>
                  <a:pt x="256" y="313"/>
                  <a:pt x="255" y="313"/>
                  <a:pt x="255" y="313"/>
                </a:cubicBezTo>
                <a:cubicBezTo>
                  <a:pt x="258" y="312"/>
                  <a:pt x="259" y="304"/>
                  <a:pt x="255" y="309"/>
                </a:cubicBezTo>
                <a:cubicBezTo>
                  <a:pt x="254" y="308"/>
                  <a:pt x="256" y="306"/>
                  <a:pt x="256" y="306"/>
                </a:cubicBezTo>
                <a:cubicBezTo>
                  <a:pt x="258" y="307"/>
                  <a:pt x="261" y="302"/>
                  <a:pt x="264" y="304"/>
                </a:cubicBezTo>
                <a:cubicBezTo>
                  <a:pt x="261" y="307"/>
                  <a:pt x="258" y="310"/>
                  <a:pt x="260" y="311"/>
                </a:cubicBezTo>
                <a:close/>
                <a:moveTo>
                  <a:pt x="250" y="316"/>
                </a:moveTo>
                <a:cubicBezTo>
                  <a:pt x="249" y="316"/>
                  <a:pt x="249" y="316"/>
                  <a:pt x="249" y="316"/>
                </a:cubicBezTo>
                <a:cubicBezTo>
                  <a:pt x="249" y="316"/>
                  <a:pt x="249" y="315"/>
                  <a:pt x="248" y="315"/>
                </a:cubicBezTo>
                <a:cubicBezTo>
                  <a:pt x="249" y="314"/>
                  <a:pt x="249" y="314"/>
                  <a:pt x="249" y="313"/>
                </a:cubicBezTo>
                <a:cubicBezTo>
                  <a:pt x="250" y="314"/>
                  <a:pt x="250" y="315"/>
                  <a:pt x="251" y="315"/>
                </a:cubicBezTo>
                <a:cubicBezTo>
                  <a:pt x="250" y="315"/>
                  <a:pt x="250" y="316"/>
                  <a:pt x="250" y="316"/>
                </a:cubicBezTo>
                <a:close/>
                <a:moveTo>
                  <a:pt x="390" y="39"/>
                </a:moveTo>
                <a:cubicBezTo>
                  <a:pt x="390" y="39"/>
                  <a:pt x="390" y="39"/>
                  <a:pt x="390" y="39"/>
                </a:cubicBezTo>
                <a:cubicBezTo>
                  <a:pt x="390" y="39"/>
                  <a:pt x="390" y="39"/>
                  <a:pt x="390" y="39"/>
                </a:cubicBezTo>
                <a:close/>
                <a:moveTo>
                  <a:pt x="508" y="19"/>
                </a:moveTo>
                <a:cubicBezTo>
                  <a:pt x="508" y="19"/>
                  <a:pt x="508" y="19"/>
                  <a:pt x="509" y="19"/>
                </a:cubicBezTo>
                <a:cubicBezTo>
                  <a:pt x="507" y="20"/>
                  <a:pt x="506" y="20"/>
                  <a:pt x="505" y="19"/>
                </a:cubicBezTo>
                <a:cubicBezTo>
                  <a:pt x="506" y="19"/>
                  <a:pt x="507" y="19"/>
                  <a:pt x="508" y="19"/>
                </a:cubicBezTo>
                <a:close/>
                <a:moveTo>
                  <a:pt x="513" y="20"/>
                </a:moveTo>
                <a:cubicBezTo>
                  <a:pt x="513" y="20"/>
                  <a:pt x="513" y="20"/>
                  <a:pt x="515" y="19"/>
                </a:cubicBezTo>
                <a:cubicBezTo>
                  <a:pt x="515" y="20"/>
                  <a:pt x="515" y="20"/>
                  <a:pt x="515" y="20"/>
                </a:cubicBezTo>
                <a:cubicBezTo>
                  <a:pt x="514" y="20"/>
                  <a:pt x="514" y="20"/>
                  <a:pt x="513" y="20"/>
                </a:cubicBezTo>
                <a:close/>
                <a:moveTo>
                  <a:pt x="512" y="25"/>
                </a:moveTo>
                <a:cubicBezTo>
                  <a:pt x="511" y="24"/>
                  <a:pt x="510" y="24"/>
                  <a:pt x="509" y="24"/>
                </a:cubicBezTo>
                <a:cubicBezTo>
                  <a:pt x="510" y="24"/>
                  <a:pt x="511" y="24"/>
                  <a:pt x="512" y="24"/>
                </a:cubicBezTo>
                <a:cubicBezTo>
                  <a:pt x="512" y="24"/>
                  <a:pt x="512" y="24"/>
                  <a:pt x="512" y="25"/>
                </a:cubicBezTo>
                <a:close/>
                <a:moveTo>
                  <a:pt x="811" y="79"/>
                </a:moveTo>
                <a:cubicBezTo>
                  <a:pt x="812" y="79"/>
                  <a:pt x="816" y="81"/>
                  <a:pt x="817" y="82"/>
                </a:cubicBezTo>
                <a:cubicBezTo>
                  <a:pt x="816" y="82"/>
                  <a:pt x="815" y="81"/>
                  <a:pt x="815" y="81"/>
                </a:cubicBezTo>
                <a:cubicBezTo>
                  <a:pt x="813" y="80"/>
                  <a:pt x="811" y="79"/>
                  <a:pt x="811" y="79"/>
                </a:cubicBezTo>
                <a:close/>
                <a:moveTo>
                  <a:pt x="891" y="194"/>
                </a:moveTo>
                <a:cubicBezTo>
                  <a:pt x="892" y="195"/>
                  <a:pt x="893" y="195"/>
                  <a:pt x="894" y="197"/>
                </a:cubicBezTo>
                <a:cubicBezTo>
                  <a:pt x="894" y="198"/>
                  <a:pt x="881" y="186"/>
                  <a:pt x="891" y="194"/>
                </a:cubicBezTo>
                <a:close/>
                <a:moveTo>
                  <a:pt x="425" y="43"/>
                </a:moveTo>
                <a:cubicBezTo>
                  <a:pt x="425" y="42"/>
                  <a:pt x="422" y="43"/>
                  <a:pt x="419" y="44"/>
                </a:cubicBezTo>
                <a:cubicBezTo>
                  <a:pt x="421" y="40"/>
                  <a:pt x="439" y="40"/>
                  <a:pt x="436" y="38"/>
                </a:cubicBezTo>
                <a:cubicBezTo>
                  <a:pt x="440" y="36"/>
                  <a:pt x="441" y="37"/>
                  <a:pt x="444" y="36"/>
                </a:cubicBezTo>
                <a:cubicBezTo>
                  <a:pt x="444" y="37"/>
                  <a:pt x="441" y="38"/>
                  <a:pt x="438" y="38"/>
                </a:cubicBezTo>
                <a:cubicBezTo>
                  <a:pt x="435" y="40"/>
                  <a:pt x="435" y="41"/>
                  <a:pt x="435" y="42"/>
                </a:cubicBezTo>
                <a:cubicBezTo>
                  <a:pt x="434" y="43"/>
                  <a:pt x="432" y="43"/>
                  <a:pt x="431" y="43"/>
                </a:cubicBezTo>
                <a:cubicBezTo>
                  <a:pt x="429" y="43"/>
                  <a:pt x="428" y="44"/>
                  <a:pt x="428" y="44"/>
                </a:cubicBezTo>
                <a:cubicBezTo>
                  <a:pt x="427" y="45"/>
                  <a:pt x="427" y="45"/>
                  <a:pt x="426" y="45"/>
                </a:cubicBezTo>
                <a:cubicBezTo>
                  <a:pt x="426" y="45"/>
                  <a:pt x="426" y="45"/>
                  <a:pt x="426" y="44"/>
                </a:cubicBezTo>
                <a:cubicBezTo>
                  <a:pt x="427" y="44"/>
                  <a:pt x="431" y="43"/>
                  <a:pt x="433" y="42"/>
                </a:cubicBezTo>
                <a:cubicBezTo>
                  <a:pt x="430" y="43"/>
                  <a:pt x="428" y="43"/>
                  <a:pt x="425" y="43"/>
                </a:cubicBezTo>
                <a:close/>
                <a:moveTo>
                  <a:pt x="393" y="46"/>
                </a:moveTo>
                <a:cubicBezTo>
                  <a:pt x="392" y="47"/>
                  <a:pt x="390" y="47"/>
                  <a:pt x="390" y="47"/>
                </a:cubicBezTo>
                <a:cubicBezTo>
                  <a:pt x="390" y="47"/>
                  <a:pt x="390" y="47"/>
                  <a:pt x="390" y="47"/>
                </a:cubicBezTo>
                <a:cubicBezTo>
                  <a:pt x="391" y="46"/>
                  <a:pt x="392" y="46"/>
                  <a:pt x="393" y="45"/>
                </a:cubicBezTo>
                <a:cubicBezTo>
                  <a:pt x="393" y="46"/>
                  <a:pt x="393" y="46"/>
                  <a:pt x="393" y="46"/>
                </a:cubicBezTo>
                <a:close/>
                <a:moveTo>
                  <a:pt x="388" y="51"/>
                </a:moveTo>
                <a:cubicBezTo>
                  <a:pt x="388" y="51"/>
                  <a:pt x="388" y="51"/>
                  <a:pt x="388" y="51"/>
                </a:cubicBezTo>
                <a:cubicBezTo>
                  <a:pt x="387" y="51"/>
                  <a:pt x="387" y="52"/>
                  <a:pt x="386" y="52"/>
                </a:cubicBezTo>
                <a:cubicBezTo>
                  <a:pt x="387" y="51"/>
                  <a:pt x="388" y="51"/>
                  <a:pt x="388" y="51"/>
                </a:cubicBezTo>
                <a:close/>
                <a:moveTo>
                  <a:pt x="402" y="53"/>
                </a:moveTo>
                <a:cubicBezTo>
                  <a:pt x="401" y="53"/>
                  <a:pt x="398" y="54"/>
                  <a:pt x="396" y="55"/>
                </a:cubicBezTo>
                <a:cubicBezTo>
                  <a:pt x="396" y="55"/>
                  <a:pt x="396" y="54"/>
                  <a:pt x="397" y="54"/>
                </a:cubicBezTo>
                <a:cubicBezTo>
                  <a:pt x="398" y="54"/>
                  <a:pt x="400" y="53"/>
                  <a:pt x="402" y="53"/>
                </a:cubicBezTo>
                <a:close/>
                <a:moveTo>
                  <a:pt x="408" y="48"/>
                </a:moveTo>
                <a:cubicBezTo>
                  <a:pt x="408" y="48"/>
                  <a:pt x="407" y="48"/>
                  <a:pt x="407" y="48"/>
                </a:cubicBezTo>
                <a:cubicBezTo>
                  <a:pt x="407" y="48"/>
                  <a:pt x="408" y="48"/>
                  <a:pt x="408" y="48"/>
                </a:cubicBezTo>
                <a:cubicBezTo>
                  <a:pt x="408" y="48"/>
                  <a:pt x="408" y="48"/>
                  <a:pt x="408" y="48"/>
                </a:cubicBezTo>
                <a:close/>
                <a:moveTo>
                  <a:pt x="391" y="56"/>
                </a:moveTo>
                <a:cubicBezTo>
                  <a:pt x="391" y="56"/>
                  <a:pt x="391" y="56"/>
                  <a:pt x="391" y="56"/>
                </a:cubicBezTo>
                <a:cubicBezTo>
                  <a:pt x="391" y="56"/>
                  <a:pt x="392" y="56"/>
                  <a:pt x="392" y="56"/>
                </a:cubicBezTo>
                <a:cubicBezTo>
                  <a:pt x="391" y="56"/>
                  <a:pt x="391" y="56"/>
                  <a:pt x="391" y="56"/>
                </a:cubicBezTo>
                <a:cubicBezTo>
                  <a:pt x="390" y="56"/>
                  <a:pt x="390" y="56"/>
                  <a:pt x="391" y="56"/>
                </a:cubicBezTo>
                <a:close/>
                <a:moveTo>
                  <a:pt x="385" y="52"/>
                </a:moveTo>
                <a:cubicBezTo>
                  <a:pt x="385" y="52"/>
                  <a:pt x="384" y="52"/>
                  <a:pt x="384" y="52"/>
                </a:cubicBezTo>
                <a:cubicBezTo>
                  <a:pt x="384" y="52"/>
                  <a:pt x="384" y="52"/>
                  <a:pt x="384" y="52"/>
                </a:cubicBezTo>
                <a:cubicBezTo>
                  <a:pt x="384" y="52"/>
                  <a:pt x="384" y="52"/>
                  <a:pt x="385" y="52"/>
                </a:cubicBezTo>
                <a:close/>
                <a:moveTo>
                  <a:pt x="389" y="51"/>
                </a:moveTo>
                <a:cubicBezTo>
                  <a:pt x="389" y="52"/>
                  <a:pt x="390" y="52"/>
                  <a:pt x="390" y="53"/>
                </a:cubicBezTo>
                <a:cubicBezTo>
                  <a:pt x="389" y="53"/>
                  <a:pt x="388" y="53"/>
                  <a:pt x="387" y="53"/>
                </a:cubicBezTo>
                <a:cubicBezTo>
                  <a:pt x="387" y="53"/>
                  <a:pt x="387" y="53"/>
                  <a:pt x="386" y="53"/>
                </a:cubicBezTo>
                <a:cubicBezTo>
                  <a:pt x="386" y="53"/>
                  <a:pt x="386" y="53"/>
                  <a:pt x="387" y="53"/>
                </a:cubicBezTo>
                <a:cubicBezTo>
                  <a:pt x="386" y="53"/>
                  <a:pt x="386" y="53"/>
                  <a:pt x="386" y="53"/>
                </a:cubicBezTo>
                <a:cubicBezTo>
                  <a:pt x="386" y="53"/>
                  <a:pt x="386" y="53"/>
                  <a:pt x="386" y="53"/>
                </a:cubicBezTo>
                <a:cubicBezTo>
                  <a:pt x="387" y="52"/>
                  <a:pt x="388" y="52"/>
                  <a:pt x="389" y="51"/>
                </a:cubicBezTo>
                <a:close/>
                <a:moveTo>
                  <a:pt x="433" y="156"/>
                </a:moveTo>
                <a:cubicBezTo>
                  <a:pt x="433" y="156"/>
                  <a:pt x="434" y="156"/>
                  <a:pt x="434" y="156"/>
                </a:cubicBezTo>
                <a:cubicBezTo>
                  <a:pt x="434" y="156"/>
                  <a:pt x="434" y="156"/>
                  <a:pt x="433" y="156"/>
                </a:cubicBezTo>
                <a:cubicBezTo>
                  <a:pt x="433" y="156"/>
                  <a:pt x="433" y="156"/>
                  <a:pt x="433" y="156"/>
                </a:cubicBezTo>
                <a:close/>
                <a:moveTo>
                  <a:pt x="466" y="34"/>
                </a:moveTo>
                <a:cubicBezTo>
                  <a:pt x="466" y="34"/>
                  <a:pt x="466" y="35"/>
                  <a:pt x="466" y="35"/>
                </a:cubicBezTo>
                <a:cubicBezTo>
                  <a:pt x="465" y="34"/>
                  <a:pt x="463" y="35"/>
                  <a:pt x="461" y="36"/>
                </a:cubicBezTo>
                <a:cubicBezTo>
                  <a:pt x="458" y="36"/>
                  <a:pt x="456" y="37"/>
                  <a:pt x="453" y="38"/>
                </a:cubicBezTo>
                <a:cubicBezTo>
                  <a:pt x="455" y="36"/>
                  <a:pt x="454" y="35"/>
                  <a:pt x="456" y="33"/>
                </a:cubicBezTo>
                <a:cubicBezTo>
                  <a:pt x="461" y="31"/>
                  <a:pt x="463" y="35"/>
                  <a:pt x="464" y="32"/>
                </a:cubicBezTo>
                <a:cubicBezTo>
                  <a:pt x="466" y="32"/>
                  <a:pt x="466" y="33"/>
                  <a:pt x="466" y="34"/>
                </a:cubicBezTo>
                <a:cubicBezTo>
                  <a:pt x="466" y="34"/>
                  <a:pt x="466" y="34"/>
                  <a:pt x="466" y="34"/>
                </a:cubicBezTo>
                <a:close/>
                <a:moveTo>
                  <a:pt x="476" y="33"/>
                </a:moveTo>
                <a:cubicBezTo>
                  <a:pt x="477" y="33"/>
                  <a:pt x="477" y="32"/>
                  <a:pt x="476" y="32"/>
                </a:cubicBezTo>
                <a:cubicBezTo>
                  <a:pt x="477" y="32"/>
                  <a:pt x="478" y="32"/>
                  <a:pt x="479" y="32"/>
                </a:cubicBezTo>
                <a:cubicBezTo>
                  <a:pt x="478" y="32"/>
                  <a:pt x="477" y="33"/>
                  <a:pt x="476" y="33"/>
                </a:cubicBezTo>
                <a:close/>
                <a:moveTo>
                  <a:pt x="402" y="39"/>
                </a:moveTo>
                <a:cubicBezTo>
                  <a:pt x="400" y="39"/>
                  <a:pt x="398" y="40"/>
                  <a:pt x="396" y="40"/>
                </a:cubicBezTo>
                <a:cubicBezTo>
                  <a:pt x="399" y="40"/>
                  <a:pt x="396" y="41"/>
                  <a:pt x="393" y="42"/>
                </a:cubicBezTo>
                <a:cubicBezTo>
                  <a:pt x="391" y="42"/>
                  <a:pt x="389" y="42"/>
                  <a:pt x="389" y="42"/>
                </a:cubicBezTo>
                <a:cubicBezTo>
                  <a:pt x="388" y="41"/>
                  <a:pt x="400" y="39"/>
                  <a:pt x="402" y="38"/>
                </a:cubicBezTo>
                <a:cubicBezTo>
                  <a:pt x="402" y="39"/>
                  <a:pt x="402" y="39"/>
                  <a:pt x="402" y="39"/>
                </a:cubicBezTo>
                <a:close/>
                <a:moveTo>
                  <a:pt x="368" y="193"/>
                </a:moveTo>
                <a:cubicBezTo>
                  <a:pt x="369" y="193"/>
                  <a:pt x="369" y="193"/>
                  <a:pt x="370" y="193"/>
                </a:cubicBezTo>
                <a:cubicBezTo>
                  <a:pt x="369" y="193"/>
                  <a:pt x="368" y="194"/>
                  <a:pt x="367" y="194"/>
                </a:cubicBezTo>
                <a:cubicBezTo>
                  <a:pt x="367" y="194"/>
                  <a:pt x="368" y="194"/>
                  <a:pt x="368" y="193"/>
                </a:cubicBezTo>
                <a:close/>
                <a:moveTo>
                  <a:pt x="374" y="188"/>
                </a:moveTo>
                <a:cubicBezTo>
                  <a:pt x="375" y="187"/>
                  <a:pt x="376" y="187"/>
                  <a:pt x="377" y="187"/>
                </a:cubicBezTo>
                <a:cubicBezTo>
                  <a:pt x="377" y="187"/>
                  <a:pt x="378" y="187"/>
                  <a:pt x="379" y="187"/>
                </a:cubicBezTo>
                <a:cubicBezTo>
                  <a:pt x="378" y="187"/>
                  <a:pt x="378" y="187"/>
                  <a:pt x="378" y="187"/>
                </a:cubicBezTo>
                <a:cubicBezTo>
                  <a:pt x="378" y="188"/>
                  <a:pt x="378" y="188"/>
                  <a:pt x="378" y="189"/>
                </a:cubicBezTo>
                <a:cubicBezTo>
                  <a:pt x="376" y="189"/>
                  <a:pt x="375" y="190"/>
                  <a:pt x="374" y="191"/>
                </a:cubicBezTo>
                <a:cubicBezTo>
                  <a:pt x="374" y="190"/>
                  <a:pt x="375" y="189"/>
                  <a:pt x="374" y="188"/>
                </a:cubicBezTo>
                <a:close/>
                <a:moveTo>
                  <a:pt x="651" y="27"/>
                </a:moveTo>
                <a:cubicBezTo>
                  <a:pt x="651" y="27"/>
                  <a:pt x="651" y="27"/>
                  <a:pt x="652" y="27"/>
                </a:cubicBezTo>
                <a:cubicBezTo>
                  <a:pt x="651" y="27"/>
                  <a:pt x="651" y="27"/>
                  <a:pt x="651" y="27"/>
                </a:cubicBezTo>
                <a:close/>
                <a:moveTo>
                  <a:pt x="372" y="48"/>
                </a:moveTo>
                <a:cubicBezTo>
                  <a:pt x="374" y="47"/>
                  <a:pt x="376" y="46"/>
                  <a:pt x="379" y="45"/>
                </a:cubicBezTo>
                <a:cubicBezTo>
                  <a:pt x="377" y="46"/>
                  <a:pt x="374" y="47"/>
                  <a:pt x="372" y="48"/>
                </a:cubicBezTo>
                <a:close/>
                <a:moveTo>
                  <a:pt x="206" y="429"/>
                </a:moveTo>
                <a:cubicBezTo>
                  <a:pt x="204" y="430"/>
                  <a:pt x="205" y="426"/>
                  <a:pt x="203" y="426"/>
                </a:cubicBezTo>
                <a:cubicBezTo>
                  <a:pt x="205" y="425"/>
                  <a:pt x="209" y="423"/>
                  <a:pt x="206" y="429"/>
                </a:cubicBezTo>
                <a:close/>
                <a:moveTo>
                  <a:pt x="258" y="298"/>
                </a:moveTo>
                <a:cubicBezTo>
                  <a:pt x="258" y="299"/>
                  <a:pt x="257" y="299"/>
                  <a:pt x="256" y="299"/>
                </a:cubicBezTo>
                <a:cubicBezTo>
                  <a:pt x="260" y="295"/>
                  <a:pt x="261" y="295"/>
                  <a:pt x="263" y="293"/>
                </a:cubicBezTo>
                <a:cubicBezTo>
                  <a:pt x="261" y="295"/>
                  <a:pt x="260" y="297"/>
                  <a:pt x="259" y="298"/>
                </a:cubicBezTo>
                <a:cubicBezTo>
                  <a:pt x="259" y="298"/>
                  <a:pt x="258" y="298"/>
                  <a:pt x="258" y="298"/>
                </a:cubicBezTo>
                <a:close/>
                <a:moveTo>
                  <a:pt x="401" y="176"/>
                </a:moveTo>
                <a:cubicBezTo>
                  <a:pt x="401" y="176"/>
                  <a:pt x="400" y="176"/>
                  <a:pt x="400" y="176"/>
                </a:cubicBezTo>
                <a:cubicBezTo>
                  <a:pt x="400" y="175"/>
                  <a:pt x="401" y="175"/>
                  <a:pt x="402" y="174"/>
                </a:cubicBezTo>
                <a:cubicBezTo>
                  <a:pt x="403" y="174"/>
                  <a:pt x="403" y="174"/>
                  <a:pt x="404" y="174"/>
                </a:cubicBezTo>
                <a:cubicBezTo>
                  <a:pt x="404" y="174"/>
                  <a:pt x="404" y="174"/>
                  <a:pt x="404" y="175"/>
                </a:cubicBezTo>
                <a:cubicBezTo>
                  <a:pt x="403" y="175"/>
                  <a:pt x="401" y="176"/>
                  <a:pt x="401" y="176"/>
                </a:cubicBezTo>
                <a:close/>
                <a:moveTo>
                  <a:pt x="405" y="173"/>
                </a:moveTo>
                <a:cubicBezTo>
                  <a:pt x="406" y="173"/>
                  <a:pt x="406" y="173"/>
                  <a:pt x="406" y="173"/>
                </a:cubicBezTo>
                <a:cubicBezTo>
                  <a:pt x="406" y="173"/>
                  <a:pt x="406" y="173"/>
                  <a:pt x="406" y="173"/>
                </a:cubicBezTo>
                <a:cubicBezTo>
                  <a:pt x="405" y="173"/>
                  <a:pt x="405" y="173"/>
                  <a:pt x="405" y="173"/>
                </a:cubicBezTo>
                <a:close/>
                <a:moveTo>
                  <a:pt x="427" y="163"/>
                </a:moveTo>
                <a:cubicBezTo>
                  <a:pt x="427" y="163"/>
                  <a:pt x="426" y="164"/>
                  <a:pt x="426" y="164"/>
                </a:cubicBezTo>
                <a:cubicBezTo>
                  <a:pt x="424" y="165"/>
                  <a:pt x="422" y="165"/>
                  <a:pt x="420" y="166"/>
                </a:cubicBezTo>
                <a:cubicBezTo>
                  <a:pt x="422" y="165"/>
                  <a:pt x="425" y="164"/>
                  <a:pt x="427" y="163"/>
                </a:cubicBezTo>
                <a:close/>
                <a:moveTo>
                  <a:pt x="440" y="158"/>
                </a:moveTo>
                <a:cubicBezTo>
                  <a:pt x="438" y="159"/>
                  <a:pt x="437" y="159"/>
                  <a:pt x="436" y="160"/>
                </a:cubicBezTo>
                <a:cubicBezTo>
                  <a:pt x="437" y="159"/>
                  <a:pt x="439" y="158"/>
                  <a:pt x="442" y="157"/>
                </a:cubicBezTo>
                <a:cubicBezTo>
                  <a:pt x="442" y="157"/>
                  <a:pt x="442" y="158"/>
                  <a:pt x="442" y="158"/>
                </a:cubicBezTo>
                <a:cubicBezTo>
                  <a:pt x="441" y="158"/>
                  <a:pt x="440" y="158"/>
                  <a:pt x="440" y="158"/>
                </a:cubicBezTo>
                <a:close/>
                <a:moveTo>
                  <a:pt x="637" y="143"/>
                </a:moveTo>
                <a:cubicBezTo>
                  <a:pt x="640" y="144"/>
                  <a:pt x="643" y="145"/>
                  <a:pt x="645" y="146"/>
                </a:cubicBezTo>
                <a:cubicBezTo>
                  <a:pt x="644" y="146"/>
                  <a:pt x="641" y="145"/>
                  <a:pt x="637" y="145"/>
                </a:cubicBezTo>
                <a:cubicBezTo>
                  <a:pt x="638" y="144"/>
                  <a:pt x="636" y="144"/>
                  <a:pt x="637" y="143"/>
                </a:cubicBezTo>
                <a:close/>
                <a:moveTo>
                  <a:pt x="903" y="202"/>
                </a:moveTo>
                <a:cubicBezTo>
                  <a:pt x="901" y="201"/>
                  <a:pt x="899" y="199"/>
                  <a:pt x="897" y="197"/>
                </a:cubicBezTo>
                <a:cubicBezTo>
                  <a:pt x="897" y="197"/>
                  <a:pt x="899" y="198"/>
                  <a:pt x="901" y="200"/>
                </a:cubicBezTo>
                <a:cubicBezTo>
                  <a:pt x="902" y="200"/>
                  <a:pt x="903" y="201"/>
                  <a:pt x="904" y="202"/>
                </a:cubicBezTo>
                <a:cubicBezTo>
                  <a:pt x="905" y="203"/>
                  <a:pt x="906" y="204"/>
                  <a:pt x="907" y="204"/>
                </a:cubicBezTo>
                <a:cubicBezTo>
                  <a:pt x="906" y="205"/>
                  <a:pt x="905" y="204"/>
                  <a:pt x="903" y="202"/>
                </a:cubicBezTo>
                <a:close/>
                <a:moveTo>
                  <a:pt x="1008" y="238"/>
                </a:moveTo>
                <a:cubicBezTo>
                  <a:pt x="1010" y="241"/>
                  <a:pt x="1012" y="243"/>
                  <a:pt x="1014" y="246"/>
                </a:cubicBezTo>
                <a:cubicBezTo>
                  <a:pt x="1015" y="247"/>
                  <a:pt x="1015" y="248"/>
                  <a:pt x="1016" y="248"/>
                </a:cubicBezTo>
                <a:cubicBezTo>
                  <a:pt x="1016" y="249"/>
                  <a:pt x="1016" y="249"/>
                  <a:pt x="1015" y="249"/>
                </a:cubicBezTo>
                <a:cubicBezTo>
                  <a:pt x="1013" y="246"/>
                  <a:pt x="1011" y="242"/>
                  <a:pt x="1008" y="238"/>
                </a:cubicBezTo>
                <a:close/>
                <a:moveTo>
                  <a:pt x="1054" y="308"/>
                </a:moveTo>
                <a:cubicBezTo>
                  <a:pt x="1054" y="307"/>
                  <a:pt x="1053" y="305"/>
                  <a:pt x="1052" y="304"/>
                </a:cubicBezTo>
                <a:cubicBezTo>
                  <a:pt x="1053" y="305"/>
                  <a:pt x="1053" y="305"/>
                  <a:pt x="1054" y="305"/>
                </a:cubicBezTo>
                <a:cubicBezTo>
                  <a:pt x="1055" y="307"/>
                  <a:pt x="1055" y="308"/>
                  <a:pt x="1054" y="308"/>
                </a:cubicBezTo>
                <a:close/>
                <a:moveTo>
                  <a:pt x="1052" y="301"/>
                </a:moveTo>
                <a:cubicBezTo>
                  <a:pt x="1052" y="301"/>
                  <a:pt x="1052" y="300"/>
                  <a:pt x="1052" y="300"/>
                </a:cubicBezTo>
                <a:cubicBezTo>
                  <a:pt x="1052" y="300"/>
                  <a:pt x="1052" y="300"/>
                  <a:pt x="1053" y="301"/>
                </a:cubicBezTo>
                <a:cubicBezTo>
                  <a:pt x="1053" y="301"/>
                  <a:pt x="1053" y="301"/>
                  <a:pt x="1052" y="301"/>
                </a:cubicBezTo>
                <a:close/>
                <a:moveTo>
                  <a:pt x="1050" y="300"/>
                </a:moveTo>
                <a:cubicBezTo>
                  <a:pt x="1050" y="300"/>
                  <a:pt x="1050" y="301"/>
                  <a:pt x="1050" y="301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50" y="300"/>
                  <a:pt x="1050" y="300"/>
                  <a:pt x="1050" y="300"/>
                </a:cubicBezTo>
                <a:close/>
                <a:moveTo>
                  <a:pt x="1048" y="293"/>
                </a:moveTo>
                <a:cubicBezTo>
                  <a:pt x="1049" y="294"/>
                  <a:pt x="1050" y="296"/>
                  <a:pt x="1050" y="297"/>
                </a:cubicBezTo>
                <a:cubicBezTo>
                  <a:pt x="1049" y="295"/>
                  <a:pt x="1048" y="294"/>
                  <a:pt x="1048" y="293"/>
                </a:cubicBezTo>
                <a:cubicBezTo>
                  <a:pt x="1046" y="290"/>
                  <a:pt x="1048" y="293"/>
                  <a:pt x="1048" y="293"/>
                </a:cubicBezTo>
                <a:close/>
                <a:moveTo>
                  <a:pt x="1033" y="367"/>
                </a:moveTo>
                <a:cubicBezTo>
                  <a:pt x="1034" y="371"/>
                  <a:pt x="1032" y="369"/>
                  <a:pt x="1032" y="369"/>
                </a:cubicBezTo>
                <a:cubicBezTo>
                  <a:pt x="1030" y="366"/>
                  <a:pt x="1032" y="366"/>
                  <a:pt x="1033" y="367"/>
                </a:cubicBezTo>
                <a:close/>
                <a:moveTo>
                  <a:pt x="1051" y="414"/>
                </a:moveTo>
                <a:cubicBezTo>
                  <a:pt x="1051" y="415"/>
                  <a:pt x="1051" y="415"/>
                  <a:pt x="1051" y="415"/>
                </a:cubicBezTo>
                <a:cubicBezTo>
                  <a:pt x="1051" y="416"/>
                  <a:pt x="1051" y="416"/>
                  <a:pt x="1050" y="416"/>
                </a:cubicBezTo>
                <a:cubicBezTo>
                  <a:pt x="1050" y="415"/>
                  <a:pt x="1051" y="415"/>
                  <a:pt x="1051" y="414"/>
                </a:cubicBezTo>
                <a:close/>
                <a:moveTo>
                  <a:pt x="1066" y="337"/>
                </a:moveTo>
                <a:cubicBezTo>
                  <a:pt x="1068" y="340"/>
                  <a:pt x="1068" y="341"/>
                  <a:pt x="1069" y="344"/>
                </a:cubicBezTo>
                <a:cubicBezTo>
                  <a:pt x="1068" y="343"/>
                  <a:pt x="1065" y="337"/>
                  <a:pt x="1066" y="337"/>
                </a:cubicBezTo>
                <a:close/>
                <a:moveTo>
                  <a:pt x="1072" y="339"/>
                </a:moveTo>
                <a:cubicBezTo>
                  <a:pt x="1074" y="341"/>
                  <a:pt x="1076" y="348"/>
                  <a:pt x="1077" y="351"/>
                </a:cubicBezTo>
                <a:cubicBezTo>
                  <a:pt x="1076" y="348"/>
                  <a:pt x="1074" y="342"/>
                  <a:pt x="1072" y="339"/>
                </a:cubicBezTo>
                <a:close/>
                <a:moveTo>
                  <a:pt x="1070" y="332"/>
                </a:moveTo>
                <a:cubicBezTo>
                  <a:pt x="1071" y="333"/>
                  <a:pt x="1072" y="334"/>
                  <a:pt x="1072" y="336"/>
                </a:cubicBezTo>
                <a:cubicBezTo>
                  <a:pt x="1073" y="336"/>
                  <a:pt x="1073" y="337"/>
                  <a:pt x="1073" y="338"/>
                </a:cubicBezTo>
                <a:cubicBezTo>
                  <a:pt x="1071" y="333"/>
                  <a:pt x="1068" y="328"/>
                  <a:pt x="1067" y="325"/>
                </a:cubicBezTo>
                <a:cubicBezTo>
                  <a:pt x="1067" y="326"/>
                  <a:pt x="1067" y="327"/>
                  <a:pt x="1067" y="327"/>
                </a:cubicBezTo>
                <a:cubicBezTo>
                  <a:pt x="1065" y="323"/>
                  <a:pt x="1063" y="321"/>
                  <a:pt x="1062" y="318"/>
                </a:cubicBezTo>
                <a:cubicBezTo>
                  <a:pt x="1064" y="320"/>
                  <a:pt x="1063" y="320"/>
                  <a:pt x="1065" y="323"/>
                </a:cubicBezTo>
                <a:cubicBezTo>
                  <a:pt x="1065" y="321"/>
                  <a:pt x="1064" y="319"/>
                  <a:pt x="1063" y="317"/>
                </a:cubicBezTo>
                <a:cubicBezTo>
                  <a:pt x="1065" y="322"/>
                  <a:pt x="1068" y="326"/>
                  <a:pt x="1070" y="332"/>
                </a:cubicBezTo>
                <a:close/>
                <a:moveTo>
                  <a:pt x="1045" y="283"/>
                </a:moveTo>
                <a:cubicBezTo>
                  <a:pt x="1044" y="284"/>
                  <a:pt x="1045" y="285"/>
                  <a:pt x="1045" y="287"/>
                </a:cubicBezTo>
                <a:cubicBezTo>
                  <a:pt x="1045" y="286"/>
                  <a:pt x="1044" y="286"/>
                  <a:pt x="1044" y="285"/>
                </a:cubicBezTo>
                <a:cubicBezTo>
                  <a:pt x="1044" y="284"/>
                  <a:pt x="1043" y="283"/>
                  <a:pt x="1042" y="281"/>
                </a:cubicBezTo>
                <a:cubicBezTo>
                  <a:pt x="1042" y="281"/>
                  <a:pt x="1042" y="280"/>
                  <a:pt x="1042" y="280"/>
                </a:cubicBezTo>
                <a:cubicBezTo>
                  <a:pt x="1043" y="281"/>
                  <a:pt x="1044" y="281"/>
                  <a:pt x="1045" y="283"/>
                </a:cubicBezTo>
                <a:close/>
                <a:moveTo>
                  <a:pt x="1044" y="288"/>
                </a:moveTo>
                <a:cubicBezTo>
                  <a:pt x="1041" y="285"/>
                  <a:pt x="1045" y="291"/>
                  <a:pt x="1041" y="287"/>
                </a:cubicBezTo>
                <a:cubicBezTo>
                  <a:pt x="1041" y="286"/>
                  <a:pt x="1039" y="282"/>
                  <a:pt x="1036" y="277"/>
                </a:cubicBezTo>
                <a:cubicBezTo>
                  <a:pt x="1036" y="277"/>
                  <a:pt x="1036" y="277"/>
                  <a:pt x="1037" y="278"/>
                </a:cubicBezTo>
                <a:cubicBezTo>
                  <a:pt x="1039" y="281"/>
                  <a:pt x="1042" y="285"/>
                  <a:pt x="1044" y="288"/>
                </a:cubicBezTo>
                <a:close/>
                <a:moveTo>
                  <a:pt x="1020" y="254"/>
                </a:moveTo>
                <a:cubicBezTo>
                  <a:pt x="1019" y="253"/>
                  <a:pt x="1018" y="252"/>
                  <a:pt x="1017" y="252"/>
                </a:cubicBezTo>
                <a:cubicBezTo>
                  <a:pt x="1018" y="252"/>
                  <a:pt x="1018" y="252"/>
                  <a:pt x="1018" y="252"/>
                </a:cubicBezTo>
                <a:cubicBezTo>
                  <a:pt x="1018" y="252"/>
                  <a:pt x="1019" y="253"/>
                  <a:pt x="1020" y="254"/>
                </a:cubicBezTo>
                <a:close/>
                <a:moveTo>
                  <a:pt x="1016" y="248"/>
                </a:moveTo>
                <a:cubicBezTo>
                  <a:pt x="1015" y="247"/>
                  <a:pt x="1014" y="245"/>
                  <a:pt x="1016" y="246"/>
                </a:cubicBezTo>
                <a:cubicBezTo>
                  <a:pt x="1013" y="243"/>
                  <a:pt x="1009" y="239"/>
                  <a:pt x="1006" y="235"/>
                </a:cubicBezTo>
                <a:cubicBezTo>
                  <a:pt x="1006" y="235"/>
                  <a:pt x="1007" y="235"/>
                  <a:pt x="1007" y="235"/>
                </a:cubicBezTo>
                <a:cubicBezTo>
                  <a:pt x="1008" y="236"/>
                  <a:pt x="1008" y="237"/>
                  <a:pt x="1008" y="236"/>
                </a:cubicBezTo>
                <a:cubicBezTo>
                  <a:pt x="1008" y="236"/>
                  <a:pt x="1007" y="235"/>
                  <a:pt x="1007" y="235"/>
                </a:cubicBezTo>
                <a:cubicBezTo>
                  <a:pt x="1007" y="235"/>
                  <a:pt x="1007" y="235"/>
                  <a:pt x="1008" y="234"/>
                </a:cubicBezTo>
                <a:cubicBezTo>
                  <a:pt x="1009" y="236"/>
                  <a:pt x="1010" y="237"/>
                  <a:pt x="1012" y="239"/>
                </a:cubicBezTo>
                <a:cubicBezTo>
                  <a:pt x="1012" y="239"/>
                  <a:pt x="1011" y="239"/>
                  <a:pt x="1011" y="239"/>
                </a:cubicBezTo>
                <a:cubicBezTo>
                  <a:pt x="1012" y="242"/>
                  <a:pt x="1017" y="247"/>
                  <a:pt x="1016" y="248"/>
                </a:cubicBezTo>
                <a:close/>
                <a:moveTo>
                  <a:pt x="959" y="183"/>
                </a:moveTo>
                <a:cubicBezTo>
                  <a:pt x="960" y="184"/>
                  <a:pt x="956" y="180"/>
                  <a:pt x="954" y="179"/>
                </a:cubicBezTo>
                <a:cubicBezTo>
                  <a:pt x="954" y="177"/>
                  <a:pt x="958" y="181"/>
                  <a:pt x="959" y="183"/>
                </a:cubicBezTo>
                <a:close/>
                <a:moveTo>
                  <a:pt x="827" y="86"/>
                </a:moveTo>
                <a:cubicBezTo>
                  <a:pt x="830" y="88"/>
                  <a:pt x="834" y="90"/>
                  <a:pt x="837" y="91"/>
                </a:cubicBezTo>
                <a:cubicBezTo>
                  <a:pt x="834" y="91"/>
                  <a:pt x="837" y="92"/>
                  <a:pt x="835" y="92"/>
                </a:cubicBezTo>
                <a:cubicBezTo>
                  <a:pt x="832" y="90"/>
                  <a:pt x="830" y="88"/>
                  <a:pt x="827" y="87"/>
                </a:cubicBezTo>
                <a:cubicBezTo>
                  <a:pt x="826" y="87"/>
                  <a:pt x="825" y="86"/>
                  <a:pt x="824" y="86"/>
                </a:cubicBezTo>
                <a:cubicBezTo>
                  <a:pt x="824" y="85"/>
                  <a:pt x="825" y="85"/>
                  <a:pt x="825" y="85"/>
                </a:cubicBezTo>
                <a:cubicBezTo>
                  <a:pt x="825" y="85"/>
                  <a:pt x="826" y="86"/>
                  <a:pt x="827" y="86"/>
                </a:cubicBezTo>
                <a:close/>
                <a:moveTo>
                  <a:pt x="835" y="77"/>
                </a:moveTo>
                <a:cubicBezTo>
                  <a:pt x="835" y="77"/>
                  <a:pt x="834" y="76"/>
                  <a:pt x="833" y="76"/>
                </a:cubicBezTo>
                <a:cubicBezTo>
                  <a:pt x="833" y="76"/>
                  <a:pt x="834" y="76"/>
                  <a:pt x="835" y="77"/>
                </a:cubicBezTo>
                <a:cubicBezTo>
                  <a:pt x="835" y="77"/>
                  <a:pt x="835" y="77"/>
                  <a:pt x="835" y="77"/>
                </a:cubicBezTo>
                <a:close/>
                <a:moveTo>
                  <a:pt x="840" y="80"/>
                </a:moveTo>
                <a:cubicBezTo>
                  <a:pt x="839" y="79"/>
                  <a:pt x="839" y="79"/>
                  <a:pt x="838" y="78"/>
                </a:cubicBezTo>
                <a:cubicBezTo>
                  <a:pt x="838" y="78"/>
                  <a:pt x="838" y="78"/>
                  <a:pt x="837" y="77"/>
                </a:cubicBezTo>
                <a:cubicBezTo>
                  <a:pt x="839" y="78"/>
                  <a:pt x="840" y="79"/>
                  <a:pt x="840" y="80"/>
                </a:cubicBezTo>
                <a:close/>
                <a:moveTo>
                  <a:pt x="824" y="81"/>
                </a:moveTo>
                <a:cubicBezTo>
                  <a:pt x="824" y="82"/>
                  <a:pt x="822" y="82"/>
                  <a:pt x="820" y="82"/>
                </a:cubicBezTo>
                <a:cubicBezTo>
                  <a:pt x="818" y="81"/>
                  <a:pt x="815" y="80"/>
                  <a:pt x="813" y="78"/>
                </a:cubicBezTo>
                <a:cubicBezTo>
                  <a:pt x="815" y="79"/>
                  <a:pt x="817" y="79"/>
                  <a:pt x="818" y="81"/>
                </a:cubicBezTo>
                <a:cubicBezTo>
                  <a:pt x="819" y="80"/>
                  <a:pt x="817" y="79"/>
                  <a:pt x="815" y="78"/>
                </a:cubicBezTo>
                <a:cubicBezTo>
                  <a:pt x="817" y="78"/>
                  <a:pt x="821" y="80"/>
                  <a:pt x="824" y="81"/>
                </a:cubicBezTo>
                <a:close/>
                <a:moveTo>
                  <a:pt x="779" y="60"/>
                </a:moveTo>
                <a:cubicBezTo>
                  <a:pt x="785" y="64"/>
                  <a:pt x="791" y="67"/>
                  <a:pt x="799" y="71"/>
                </a:cubicBezTo>
                <a:cubicBezTo>
                  <a:pt x="801" y="72"/>
                  <a:pt x="802" y="70"/>
                  <a:pt x="800" y="69"/>
                </a:cubicBezTo>
                <a:cubicBezTo>
                  <a:pt x="800" y="68"/>
                  <a:pt x="805" y="71"/>
                  <a:pt x="806" y="70"/>
                </a:cubicBezTo>
                <a:cubicBezTo>
                  <a:pt x="806" y="71"/>
                  <a:pt x="811" y="78"/>
                  <a:pt x="813" y="74"/>
                </a:cubicBezTo>
                <a:cubicBezTo>
                  <a:pt x="819" y="78"/>
                  <a:pt x="811" y="75"/>
                  <a:pt x="811" y="77"/>
                </a:cubicBezTo>
                <a:cubicBezTo>
                  <a:pt x="811" y="77"/>
                  <a:pt x="811" y="77"/>
                  <a:pt x="811" y="77"/>
                </a:cubicBezTo>
                <a:cubicBezTo>
                  <a:pt x="808" y="76"/>
                  <a:pt x="805" y="74"/>
                  <a:pt x="801" y="73"/>
                </a:cubicBezTo>
                <a:cubicBezTo>
                  <a:pt x="801" y="72"/>
                  <a:pt x="806" y="74"/>
                  <a:pt x="805" y="73"/>
                </a:cubicBezTo>
                <a:cubicBezTo>
                  <a:pt x="799" y="71"/>
                  <a:pt x="791" y="68"/>
                  <a:pt x="783" y="65"/>
                </a:cubicBezTo>
                <a:cubicBezTo>
                  <a:pt x="782" y="64"/>
                  <a:pt x="782" y="64"/>
                  <a:pt x="782" y="64"/>
                </a:cubicBezTo>
                <a:cubicBezTo>
                  <a:pt x="781" y="63"/>
                  <a:pt x="780" y="61"/>
                  <a:pt x="779" y="60"/>
                </a:cubicBezTo>
                <a:close/>
                <a:moveTo>
                  <a:pt x="722" y="43"/>
                </a:moveTo>
                <a:cubicBezTo>
                  <a:pt x="725" y="43"/>
                  <a:pt x="728" y="44"/>
                  <a:pt x="731" y="45"/>
                </a:cubicBezTo>
                <a:cubicBezTo>
                  <a:pt x="732" y="45"/>
                  <a:pt x="733" y="45"/>
                  <a:pt x="734" y="46"/>
                </a:cubicBezTo>
                <a:cubicBezTo>
                  <a:pt x="732" y="45"/>
                  <a:pt x="730" y="46"/>
                  <a:pt x="729" y="46"/>
                </a:cubicBezTo>
                <a:cubicBezTo>
                  <a:pt x="729" y="46"/>
                  <a:pt x="728" y="46"/>
                  <a:pt x="728" y="46"/>
                </a:cubicBezTo>
                <a:cubicBezTo>
                  <a:pt x="726" y="45"/>
                  <a:pt x="725" y="45"/>
                  <a:pt x="723" y="44"/>
                </a:cubicBezTo>
                <a:cubicBezTo>
                  <a:pt x="721" y="44"/>
                  <a:pt x="718" y="43"/>
                  <a:pt x="716" y="43"/>
                </a:cubicBezTo>
                <a:cubicBezTo>
                  <a:pt x="716" y="42"/>
                  <a:pt x="716" y="42"/>
                  <a:pt x="716" y="42"/>
                </a:cubicBezTo>
                <a:cubicBezTo>
                  <a:pt x="714" y="42"/>
                  <a:pt x="712" y="42"/>
                  <a:pt x="710" y="41"/>
                </a:cubicBezTo>
                <a:cubicBezTo>
                  <a:pt x="710" y="41"/>
                  <a:pt x="710" y="41"/>
                  <a:pt x="710" y="41"/>
                </a:cubicBezTo>
                <a:cubicBezTo>
                  <a:pt x="714" y="42"/>
                  <a:pt x="705" y="40"/>
                  <a:pt x="705" y="39"/>
                </a:cubicBezTo>
                <a:cubicBezTo>
                  <a:pt x="711" y="40"/>
                  <a:pt x="716" y="41"/>
                  <a:pt x="722" y="43"/>
                </a:cubicBezTo>
                <a:close/>
                <a:moveTo>
                  <a:pt x="704" y="39"/>
                </a:moveTo>
                <a:cubicBezTo>
                  <a:pt x="704" y="39"/>
                  <a:pt x="703" y="39"/>
                  <a:pt x="703" y="39"/>
                </a:cubicBezTo>
                <a:cubicBezTo>
                  <a:pt x="699" y="38"/>
                  <a:pt x="698" y="38"/>
                  <a:pt x="693" y="37"/>
                </a:cubicBezTo>
                <a:cubicBezTo>
                  <a:pt x="694" y="36"/>
                  <a:pt x="701" y="38"/>
                  <a:pt x="704" y="39"/>
                </a:cubicBezTo>
                <a:close/>
                <a:moveTo>
                  <a:pt x="683" y="35"/>
                </a:moveTo>
                <a:cubicBezTo>
                  <a:pt x="679" y="33"/>
                  <a:pt x="677" y="34"/>
                  <a:pt x="674" y="33"/>
                </a:cubicBezTo>
                <a:cubicBezTo>
                  <a:pt x="674" y="32"/>
                  <a:pt x="684" y="34"/>
                  <a:pt x="683" y="35"/>
                </a:cubicBezTo>
                <a:close/>
                <a:moveTo>
                  <a:pt x="666" y="30"/>
                </a:moveTo>
                <a:cubicBezTo>
                  <a:pt x="665" y="30"/>
                  <a:pt x="664" y="30"/>
                  <a:pt x="663" y="30"/>
                </a:cubicBezTo>
                <a:cubicBezTo>
                  <a:pt x="662" y="30"/>
                  <a:pt x="663" y="29"/>
                  <a:pt x="666" y="30"/>
                </a:cubicBezTo>
                <a:cubicBezTo>
                  <a:pt x="666" y="30"/>
                  <a:pt x="666" y="30"/>
                  <a:pt x="666" y="30"/>
                </a:cubicBezTo>
                <a:cubicBezTo>
                  <a:pt x="666" y="30"/>
                  <a:pt x="666" y="30"/>
                  <a:pt x="666" y="30"/>
                </a:cubicBezTo>
                <a:close/>
                <a:moveTo>
                  <a:pt x="659" y="25"/>
                </a:moveTo>
                <a:cubicBezTo>
                  <a:pt x="659" y="26"/>
                  <a:pt x="662" y="26"/>
                  <a:pt x="663" y="27"/>
                </a:cubicBezTo>
                <a:cubicBezTo>
                  <a:pt x="662" y="27"/>
                  <a:pt x="660" y="27"/>
                  <a:pt x="659" y="27"/>
                </a:cubicBezTo>
                <a:cubicBezTo>
                  <a:pt x="658" y="27"/>
                  <a:pt x="656" y="26"/>
                  <a:pt x="655" y="26"/>
                </a:cubicBezTo>
                <a:cubicBezTo>
                  <a:pt x="652" y="25"/>
                  <a:pt x="651" y="26"/>
                  <a:pt x="654" y="27"/>
                </a:cubicBezTo>
                <a:cubicBezTo>
                  <a:pt x="650" y="25"/>
                  <a:pt x="640" y="25"/>
                  <a:pt x="635" y="23"/>
                </a:cubicBezTo>
                <a:cubicBezTo>
                  <a:pt x="646" y="24"/>
                  <a:pt x="652" y="24"/>
                  <a:pt x="659" y="25"/>
                </a:cubicBezTo>
                <a:close/>
                <a:moveTo>
                  <a:pt x="643" y="23"/>
                </a:moveTo>
                <a:cubicBezTo>
                  <a:pt x="640" y="23"/>
                  <a:pt x="637" y="23"/>
                  <a:pt x="634" y="22"/>
                </a:cubicBezTo>
                <a:cubicBezTo>
                  <a:pt x="635" y="21"/>
                  <a:pt x="639" y="23"/>
                  <a:pt x="643" y="23"/>
                </a:cubicBezTo>
                <a:close/>
                <a:moveTo>
                  <a:pt x="632" y="21"/>
                </a:moveTo>
                <a:cubicBezTo>
                  <a:pt x="631" y="21"/>
                  <a:pt x="628" y="21"/>
                  <a:pt x="624" y="21"/>
                </a:cubicBezTo>
                <a:cubicBezTo>
                  <a:pt x="625" y="20"/>
                  <a:pt x="629" y="20"/>
                  <a:pt x="632" y="21"/>
                </a:cubicBezTo>
                <a:close/>
                <a:moveTo>
                  <a:pt x="628" y="25"/>
                </a:moveTo>
                <a:cubicBezTo>
                  <a:pt x="628" y="25"/>
                  <a:pt x="623" y="24"/>
                  <a:pt x="622" y="24"/>
                </a:cubicBezTo>
                <a:cubicBezTo>
                  <a:pt x="623" y="23"/>
                  <a:pt x="627" y="24"/>
                  <a:pt x="628" y="25"/>
                </a:cubicBezTo>
                <a:close/>
                <a:moveTo>
                  <a:pt x="615" y="25"/>
                </a:moveTo>
                <a:cubicBezTo>
                  <a:pt x="615" y="25"/>
                  <a:pt x="615" y="25"/>
                  <a:pt x="614" y="25"/>
                </a:cubicBezTo>
                <a:cubicBezTo>
                  <a:pt x="614" y="25"/>
                  <a:pt x="614" y="25"/>
                  <a:pt x="614" y="25"/>
                </a:cubicBezTo>
                <a:cubicBezTo>
                  <a:pt x="616" y="25"/>
                  <a:pt x="617" y="25"/>
                  <a:pt x="618" y="25"/>
                </a:cubicBezTo>
                <a:cubicBezTo>
                  <a:pt x="618" y="25"/>
                  <a:pt x="617" y="25"/>
                  <a:pt x="615" y="25"/>
                </a:cubicBezTo>
                <a:close/>
                <a:moveTo>
                  <a:pt x="606" y="23"/>
                </a:moveTo>
                <a:cubicBezTo>
                  <a:pt x="607" y="24"/>
                  <a:pt x="606" y="24"/>
                  <a:pt x="606" y="24"/>
                </a:cubicBezTo>
                <a:cubicBezTo>
                  <a:pt x="605" y="24"/>
                  <a:pt x="606" y="24"/>
                  <a:pt x="607" y="24"/>
                </a:cubicBezTo>
                <a:cubicBezTo>
                  <a:pt x="607" y="24"/>
                  <a:pt x="608" y="25"/>
                  <a:pt x="608" y="25"/>
                </a:cubicBezTo>
                <a:cubicBezTo>
                  <a:pt x="606" y="25"/>
                  <a:pt x="606" y="25"/>
                  <a:pt x="603" y="25"/>
                </a:cubicBezTo>
                <a:cubicBezTo>
                  <a:pt x="603" y="25"/>
                  <a:pt x="602" y="24"/>
                  <a:pt x="601" y="24"/>
                </a:cubicBezTo>
                <a:cubicBezTo>
                  <a:pt x="601" y="24"/>
                  <a:pt x="601" y="24"/>
                  <a:pt x="601" y="24"/>
                </a:cubicBezTo>
                <a:cubicBezTo>
                  <a:pt x="601" y="24"/>
                  <a:pt x="601" y="24"/>
                  <a:pt x="601" y="24"/>
                </a:cubicBezTo>
                <a:cubicBezTo>
                  <a:pt x="601" y="24"/>
                  <a:pt x="605" y="24"/>
                  <a:pt x="606" y="23"/>
                </a:cubicBezTo>
                <a:close/>
                <a:moveTo>
                  <a:pt x="589" y="17"/>
                </a:moveTo>
                <a:cubicBezTo>
                  <a:pt x="591" y="17"/>
                  <a:pt x="594" y="17"/>
                  <a:pt x="595" y="18"/>
                </a:cubicBezTo>
                <a:cubicBezTo>
                  <a:pt x="596" y="18"/>
                  <a:pt x="588" y="19"/>
                  <a:pt x="589" y="17"/>
                </a:cubicBezTo>
                <a:close/>
                <a:moveTo>
                  <a:pt x="594" y="23"/>
                </a:moveTo>
                <a:cubicBezTo>
                  <a:pt x="595" y="24"/>
                  <a:pt x="591" y="24"/>
                  <a:pt x="591" y="24"/>
                </a:cubicBezTo>
                <a:cubicBezTo>
                  <a:pt x="589" y="24"/>
                  <a:pt x="588" y="24"/>
                  <a:pt x="588" y="23"/>
                </a:cubicBezTo>
                <a:cubicBezTo>
                  <a:pt x="590" y="23"/>
                  <a:pt x="591" y="23"/>
                  <a:pt x="594" y="23"/>
                </a:cubicBezTo>
                <a:close/>
                <a:moveTo>
                  <a:pt x="571" y="23"/>
                </a:moveTo>
                <a:cubicBezTo>
                  <a:pt x="571" y="23"/>
                  <a:pt x="571" y="23"/>
                  <a:pt x="571" y="23"/>
                </a:cubicBezTo>
                <a:cubicBezTo>
                  <a:pt x="570" y="23"/>
                  <a:pt x="569" y="23"/>
                  <a:pt x="567" y="23"/>
                </a:cubicBezTo>
                <a:cubicBezTo>
                  <a:pt x="568" y="23"/>
                  <a:pt x="566" y="23"/>
                  <a:pt x="564" y="22"/>
                </a:cubicBezTo>
                <a:cubicBezTo>
                  <a:pt x="563" y="23"/>
                  <a:pt x="556" y="23"/>
                  <a:pt x="554" y="22"/>
                </a:cubicBezTo>
                <a:cubicBezTo>
                  <a:pt x="553" y="24"/>
                  <a:pt x="560" y="23"/>
                  <a:pt x="561" y="23"/>
                </a:cubicBezTo>
                <a:cubicBezTo>
                  <a:pt x="557" y="24"/>
                  <a:pt x="552" y="24"/>
                  <a:pt x="548" y="25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7" y="25"/>
                  <a:pt x="546" y="25"/>
                  <a:pt x="546" y="25"/>
                </a:cubicBezTo>
                <a:cubicBezTo>
                  <a:pt x="545" y="25"/>
                  <a:pt x="544" y="25"/>
                  <a:pt x="543" y="25"/>
                </a:cubicBezTo>
                <a:cubicBezTo>
                  <a:pt x="543" y="24"/>
                  <a:pt x="543" y="24"/>
                  <a:pt x="542" y="24"/>
                </a:cubicBezTo>
                <a:cubicBezTo>
                  <a:pt x="538" y="24"/>
                  <a:pt x="532" y="25"/>
                  <a:pt x="528" y="26"/>
                </a:cubicBezTo>
                <a:cubicBezTo>
                  <a:pt x="526" y="25"/>
                  <a:pt x="526" y="25"/>
                  <a:pt x="528" y="24"/>
                </a:cubicBezTo>
                <a:cubicBezTo>
                  <a:pt x="522" y="25"/>
                  <a:pt x="516" y="27"/>
                  <a:pt x="510" y="27"/>
                </a:cubicBezTo>
                <a:cubicBezTo>
                  <a:pt x="504" y="28"/>
                  <a:pt x="499" y="28"/>
                  <a:pt x="495" y="29"/>
                </a:cubicBezTo>
                <a:cubicBezTo>
                  <a:pt x="494" y="29"/>
                  <a:pt x="494" y="29"/>
                  <a:pt x="493" y="29"/>
                </a:cubicBezTo>
                <a:cubicBezTo>
                  <a:pt x="494" y="28"/>
                  <a:pt x="492" y="27"/>
                  <a:pt x="495" y="25"/>
                </a:cubicBezTo>
                <a:cubicBezTo>
                  <a:pt x="499" y="26"/>
                  <a:pt x="517" y="29"/>
                  <a:pt x="519" y="24"/>
                </a:cubicBezTo>
                <a:cubicBezTo>
                  <a:pt x="522" y="23"/>
                  <a:pt x="524" y="23"/>
                  <a:pt x="526" y="24"/>
                </a:cubicBezTo>
                <a:cubicBezTo>
                  <a:pt x="527" y="23"/>
                  <a:pt x="537" y="23"/>
                  <a:pt x="539" y="23"/>
                </a:cubicBezTo>
                <a:cubicBezTo>
                  <a:pt x="543" y="22"/>
                  <a:pt x="548" y="21"/>
                  <a:pt x="554" y="22"/>
                </a:cubicBezTo>
                <a:cubicBezTo>
                  <a:pt x="560" y="22"/>
                  <a:pt x="566" y="22"/>
                  <a:pt x="573" y="22"/>
                </a:cubicBezTo>
                <a:cubicBezTo>
                  <a:pt x="572" y="23"/>
                  <a:pt x="577" y="22"/>
                  <a:pt x="579" y="23"/>
                </a:cubicBezTo>
                <a:cubicBezTo>
                  <a:pt x="577" y="23"/>
                  <a:pt x="574" y="23"/>
                  <a:pt x="571" y="23"/>
                </a:cubicBezTo>
                <a:close/>
                <a:moveTo>
                  <a:pt x="563" y="21"/>
                </a:moveTo>
                <a:cubicBezTo>
                  <a:pt x="560" y="22"/>
                  <a:pt x="561" y="20"/>
                  <a:pt x="555" y="21"/>
                </a:cubicBezTo>
                <a:cubicBezTo>
                  <a:pt x="556" y="21"/>
                  <a:pt x="554" y="21"/>
                  <a:pt x="553" y="21"/>
                </a:cubicBezTo>
                <a:cubicBezTo>
                  <a:pt x="555" y="20"/>
                  <a:pt x="558" y="21"/>
                  <a:pt x="562" y="20"/>
                </a:cubicBezTo>
                <a:cubicBezTo>
                  <a:pt x="561" y="21"/>
                  <a:pt x="562" y="21"/>
                  <a:pt x="563" y="21"/>
                </a:cubicBezTo>
                <a:close/>
                <a:moveTo>
                  <a:pt x="573" y="17"/>
                </a:moveTo>
                <a:cubicBezTo>
                  <a:pt x="569" y="18"/>
                  <a:pt x="564" y="18"/>
                  <a:pt x="564" y="17"/>
                </a:cubicBezTo>
                <a:cubicBezTo>
                  <a:pt x="561" y="17"/>
                  <a:pt x="563" y="18"/>
                  <a:pt x="559" y="18"/>
                </a:cubicBezTo>
                <a:cubicBezTo>
                  <a:pt x="555" y="18"/>
                  <a:pt x="553" y="17"/>
                  <a:pt x="548" y="17"/>
                </a:cubicBezTo>
                <a:cubicBezTo>
                  <a:pt x="550" y="17"/>
                  <a:pt x="549" y="17"/>
                  <a:pt x="548" y="17"/>
                </a:cubicBezTo>
                <a:cubicBezTo>
                  <a:pt x="548" y="16"/>
                  <a:pt x="548" y="15"/>
                  <a:pt x="553" y="14"/>
                </a:cubicBezTo>
                <a:cubicBezTo>
                  <a:pt x="554" y="14"/>
                  <a:pt x="555" y="14"/>
                  <a:pt x="556" y="14"/>
                </a:cubicBezTo>
                <a:cubicBezTo>
                  <a:pt x="560" y="14"/>
                  <a:pt x="564" y="14"/>
                  <a:pt x="568" y="14"/>
                </a:cubicBezTo>
                <a:cubicBezTo>
                  <a:pt x="572" y="15"/>
                  <a:pt x="573" y="16"/>
                  <a:pt x="573" y="17"/>
                </a:cubicBezTo>
                <a:close/>
                <a:moveTo>
                  <a:pt x="525" y="17"/>
                </a:moveTo>
                <a:cubicBezTo>
                  <a:pt x="525" y="17"/>
                  <a:pt x="525" y="17"/>
                  <a:pt x="525" y="17"/>
                </a:cubicBezTo>
                <a:cubicBezTo>
                  <a:pt x="525" y="17"/>
                  <a:pt x="525" y="17"/>
                  <a:pt x="525" y="17"/>
                </a:cubicBezTo>
                <a:cubicBezTo>
                  <a:pt x="526" y="17"/>
                  <a:pt x="526" y="17"/>
                  <a:pt x="527" y="17"/>
                </a:cubicBezTo>
                <a:cubicBezTo>
                  <a:pt x="527" y="17"/>
                  <a:pt x="528" y="17"/>
                  <a:pt x="528" y="17"/>
                </a:cubicBezTo>
                <a:cubicBezTo>
                  <a:pt x="529" y="17"/>
                  <a:pt x="530" y="17"/>
                  <a:pt x="530" y="17"/>
                </a:cubicBezTo>
                <a:cubicBezTo>
                  <a:pt x="530" y="17"/>
                  <a:pt x="529" y="17"/>
                  <a:pt x="529" y="17"/>
                </a:cubicBezTo>
                <a:cubicBezTo>
                  <a:pt x="532" y="16"/>
                  <a:pt x="536" y="15"/>
                  <a:pt x="540" y="15"/>
                </a:cubicBezTo>
                <a:cubicBezTo>
                  <a:pt x="541" y="15"/>
                  <a:pt x="541" y="15"/>
                  <a:pt x="542" y="15"/>
                </a:cubicBezTo>
                <a:cubicBezTo>
                  <a:pt x="540" y="15"/>
                  <a:pt x="537" y="16"/>
                  <a:pt x="535" y="16"/>
                </a:cubicBezTo>
                <a:cubicBezTo>
                  <a:pt x="533" y="16"/>
                  <a:pt x="532" y="17"/>
                  <a:pt x="530" y="17"/>
                </a:cubicBezTo>
                <a:cubicBezTo>
                  <a:pt x="532" y="17"/>
                  <a:pt x="534" y="17"/>
                  <a:pt x="536" y="17"/>
                </a:cubicBezTo>
                <a:cubicBezTo>
                  <a:pt x="538" y="17"/>
                  <a:pt x="541" y="18"/>
                  <a:pt x="543" y="18"/>
                </a:cubicBezTo>
                <a:cubicBezTo>
                  <a:pt x="542" y="18"/>
                  <a:pt x="540" y="18"/>
                  <a:pt x="538" y="18"/>
                </a:cubicBezTo>
                <a:cubicBezTo>
                  <a:pt x="538" y="18"/>
                  <a:pt x="537" y="18"/>
                  <a:pt x="536" y="18"/>
                </a:cubicBezTo>
                <a:cubicBezTo>
                  <a:pt x="536" y="18"/>
                  <a:pt x="536" y="18"/>
                  <a:pt x="537" y="17"/>
                </a:cubicBezTo>
                <a:cubicBezTo>
                  <a:pt x="532" y="18"/>
                  <a:pt x="529" y="18"/>
                  <a:pt x="526" y="18"/>
                </a:cubicBezTo>
                <a:cubicBezTo>
                  <a:pt x="525" y="18"/>
                  <a:pt x="525" y="18"/>
                  <a:pt x="525" y="18"/>
                </a:cubicBezTo>
                <a:cubicBezTo>
                  <a:pt x="525" y="18"/>
                  <a:pt x="525" y="18"/>
                  <a:pt x="525" y="18"/>
                </a:cubicBezTo>
                <a:cubicBezTo>
                  <a:pt x="523" y="18"/>
                  <a:pt x="522" y="18"/>
                  <a:pt x="520" y="18"/>
                </a:cubicBezTo>
                <a:cubicBezTo>
                  <a:pt x="520" y="18"/>
                  <a:pt x="520" y="18"/>
                  <a:pt x="520" y="17"/>
                </a:cubicBezTo>
                <a:cubicBezTo>
                  <a:pt x="522" y="17"/>
                  <a:pt x="524" y="17"/>
                  <a:pt x="525" y="17"/>
                </a:cubicBezTo>
                <a:close/>
                <a:moveTo>
                  <a:pt x="496" y="14"/>
                </a:moveTo>
                <a:cubicBezTo>
                  <a:pt x="502" y="13"/>
                  <a:pt x="506" y="12"/>
                  <a:pt x="509" y="10"/>
                </a:cubicBezTo>
                <a:cubicBezTo>
                  <a:pt x="512" y="10"/>
                  <a:pt x="512" y="11"/>
                  <a:pt x="510" y="11"/>
                </a:cubicBezTo>
                <a:cubicBezTo>
                  <a:pt x="510" y="12"/>
                  <a:pt x="512" y="12"/>
                  <a:pt x="512" y="11"/>
                </a:cubicBezTo>
                <a:cubicBezTo>
                  <a:pt x="516" y="12"/>
                  <a:pt x="513" y="14"/>
                  <a:pt x="511" y="15"/>
                </a:cubicBezTo>
                <a:cubicBezTo>
                  <a:pt x="509" y="15"/>
                  <a:pt x="507" y="16"/>
                  <a:pt x="506" y="16"/>
                </a:cubicBezTo>
                <a:cubicBezTo>
                  <a:pt x="506" y="15"/>
                  <a:pt x="506" y="15"/>
                  <a:pt x="506" y="14"/>
                </a:cubicBezTo>
                <a:cubicBezTo>
                  <a:pt x="505" y="14"/>
                  <a:pt x="504" y="14"/>
                  <a:pt x="504" y="13"/>
                </a:cubicBezTo>
                <a:cubicBezTo>
                  <a:pt x="500" y="14"/>
                  <a:pt x="496" y="15"/>
                  <a:pt x="493" y="16"/>
                </a:cubicBezTo>
                <a:cubicBezTo>
                  <a:pt x="489" y="17"/>
                  <a:pt x="485" y="17"/>
                  <a:pt x="482" y="18"/>
                </a:cubicBezTo>
                <a:cubicBezTo>
                  <a:pt x="486" y="15"/>
                  <a:pt x="491" y="15"/>
                  <a:pt x="496" y="14"/>
                </a:cubicBezTo>
                <a:close/>
                <a:moveTo>
                  <a:pt x="443" y="21"/>
                </a:moveTo>
                <a:cubicBezTo>
                  <a:pt x="445" y="21"/>
                  <a:pt x="447" y="21"/>
                  <a:pt x="449" y="21"/>
                </a:cubicBezTo>
                <a:cubicBezTo>
                  <a:pt x="446" y="21"/>
                  <a:pt x="443" y="22"/>
                  <a:pt x="442" y="22"/>
                </a:cubicBezTo>
                <a:cubicBezTo>
                  <a:pt x="442" y="22"/>
                  <a:pt x="442" y="22"/>
                  <a:pt x="443" y="21"/>
                </a:cubicBezTo>
                <a:close/>
                <a:moveTo>
                  <a:pt x="435" y="24"/>
                </a:moveTo>
                <a:cubicBezTo>
                  <a:pt x="435" y="25"/>
                  <a:pt x="435" y="25"/>
                  <a:pt x="433" y="26"/>
                </a:cubicBezTo>
                <a:cubicBezTo>
                  <a:pt x="430" y="26"/>
                  <a:pt x="428" y="26"/>
                  <a:pt x="427" y="26"/>
                </a:cubicBezTo>
                <a:cubicBezTo>
                  <a:pt x="430" y="26"/>
                  <a:pt x="432" y="25"/>
                  <a:pt x="435" y="24"/>
                </a:cubicBezTo>
                <a:close/>
                <a:moveTo>
                  <a:pt x="414" y="31"/>
                </a:moveTo>
                <a:cubicBezTo>
                  <a:pt x="413" y="32"/>
                  <a:pt x="408" y="33"/>
                  <a:pt x="405" y="33"/>
                </a:cubicBezTo>
                <a:cubicBezTo>
                  <a:pt x="406" y="33"/>
                  <a:pt x="408" y="32"/>
                  <a:pt x="410" y="32"/>
                </a:cubicBezTo>
                <a:cubicBezTo>
                  <a:pt x="412" y="31"/>
                  <a:pt x="413" y="31"/>
                  <a:pt x="414" y="31"/>
                </a:cubicBezTo>
                <a:close/>
                <a:moveTo>
                  <a:pt x="391" y="39"/>
                </a:moveTo>
                <a:cubicBezTo>
                  <a:pt x="392" y="38"/>
                  <a:pt x="395" y="37"/>
                  <a:pt x="398" y="36"/>
                </a:cubicBezTo>
                <a:cubicBezTo>
                  <a:pt x="398" y="36"/>
                  <a:pt x="393" y="38"/>
                  <a:pt x="391" y="39"/>
                </a:cubicBezTo>
                <a:close/>
                <a:moveTo>
                  <a:pt x="389" y="37"/>
                </a:moveTo>
                <a:cubicBezTo>
                  <a:pt x="391" y="36"/>
                  <a:pt x="392" y="36"/>
                  <a:pt x="394" y="35"/>
                </a:cubicBezTo>
                <a:cubicBezTo>
                  <a:pt x="395" y="36"/>
                  <a:pt x="389" y="38"/>
                  <a:pt x="389" y="37"/>
                </a:cubicBezTo>
                <a:close/>
                <a:moveTo>
                  <a:pt x="386" y="40"/>
                </a:moveTo>
                <a:cubicBezTo>
                  <a:pt x="384" y="41"/>
                  <a:pt x="383" y="41"/>
                  <a:pt x="382" y="42"/>
                </a:cubicBezTo>
                <a:cubicBezTo>
                  <a:pt x="383" y="41"/>
                  <a:pt x="384" y="41"/>
                  <a:pt x="385" y="40"/>
                </a:cubicBezTo>
                <a:cubicBezTo>
                  <a:pt x="385" y="40"/>
                  <a:pt x="385" y="40"/>
                  <a:pt x="386" y="40"/>
                </a:cubicBezTo>
                <a:close/>
                <a:moveTo>
                  <a:pt x="372" y="45"/>
                </a:moveTo>
                <a:cubicBezTo>
                  <a:pt x="372" y="46"/>
                  <a:pt x="375" y="45"/>
                  <a:pt x="378" y="44"/>
                </a:cubicBezTo>
                <a:cubicBezTo>
                  <a:pt x="375" y="45"/>
                  <a:pt x="372" y="46"/>
                  <a:pt x="370" y="47"/>
                </a:cubicBezTo>
                <a:cubicBezTo>
                  <a:pt x="370" y="47"/>
                  <a:pt x="370" y="47"/>
                  <a:pt x="370" y="46"/>
                </a:cubicBezTo>
                <a:cubicBezTo>
                  <a:pt x="369" y="47"/>
                  <a:pt x="369" y="47"/>
                  <a:pt x="368" y="47"/>
                </a:cubicBezTo>
                <a:cubicBezTo>
                  <a:pt x="369" y="47"/>
                  <a:pt x="369" y="46"/>
                  <a:pt x="369" y="46"/>
                </a:cubicBezTo>
                <a:cubicBezTo>
                  <a:pt x="369" y="46"/>
                  <a:pt x="369" y="46"/>
                  <a:pt x="369" y="46"/>
                </a:cubicBezTo>
                <a:cubicBezTo>
                  <a:pt x="370" y="45"/>
                  <a:pt x="371" y="45"/>
                  <a:pt x="372" y="45"/>
                </a:cubicBezTo>
                <a:close/>
                <a:moveTo>
                  <a:pt x="291" y="82"/>
                </a:moveTo>
                <a:cubicBezTo>
                  <a:pt x="292" y="83"/>
                  <a:pt x="293" y="84"/>
                  <a:pt x="297" y="82"/>
                </a:cubicBezTo>
                <a:cubicBezTo>
                  <a:pt x="296" y="83"/>
                  <a:pt x="295" y="83"/>
                  <a:pt x="295" y="84"/>
                </a:cubicBezTo>
                <a:cubicBezTo>
                  <a:pt x="294" y="84"/>
                  <a:pt x="294" y="84"/>
                  <a:pt x="293" y="84"/>
                </a:cubicBezTo>
                <a:cubicBezTo>
                  <a:pt x="292" y="84"/>
                  <a:pt x="291" y="84"/>
                  <a:pt x="290" y="85"/>
                </a:cubicBezTo>
                <a:cubicBezTo>
                  <a:pt x="290" y="85"/>
                  <a:pt x="289" y="85"/>
                  <a:pt x="288" y="85"/>
                </a:cubicBezTo>
                <a:cubicBezTo>
                  <a:pt x="288" y="84"/>
                  <a:pt x="290" y="83"/>
                  <a:pt x="291" y="82"/>
                </a:cubicBezTo>
                <a:close/>
                <a:moveTo>
                  <a:pt x="289" y="82"/>
                </a:moveTo>
                <a:cubicBezTo>
                  <a:pt x="290" y="84"/>
                  <a:pt x="285" y="87"/>
                  <a:pt x="281" y="89"/>
                </a:cubicBezTo>
                <a:cubicBezTo>
                  <a:pt x="279" y="87"/>
                  <a:pt x="284" y="85"/>
                  <a:pt x="289" y="82"/>
                </a:cubicBezTo>
                <a:close/>
                <a:moveTo>
                  <a:pt x="205" y="146"/>
                </a:moveTo>
                <a:cubicBezTo>
                  <a:pt x="205" y="147"/>
                  <a:pt x="204" y="147"/>
                  <a:pt x="205" y="147"/>
                </a:cubicBezTo>
                <a:cubicBezTo>
                  <a:pt x="205" y="147"/>
                  <a:pt x="205" y="146"/>
                  <a:pt x="205" y="146"/>
                </a:cubicBezTo>
                <a:cubicBezTo>
                  <a:pt x="206" y="146"/>
                  <a:pt x="207" y="146"/>
                  <a:pt x="207" y="146"/>
                </a:cubicBezTo>
                <a:cubicBezTo>
                  <a:pt x="207" y="147"/>
                  <a:pt x="206" y="147"/>
                  <a:pt x="205" y="148"/>
                </a:cubicBezTo>
                <a:cubicBezTo>
                  <a:pt x="203" y="149"/>
                  <a:pt x="201" y="149"/>
                  <a:pt x="198" y="151"/>
                </a:cubicBezTo>
                <a:cubicBezTo>
                  <a:pt x="199" y="148"/>
                  <a:pt x="202" y="147"/>
                  <a:pt x="205" y="146"/>
                </a:cubicBezTo>
                <a:close/>
                <a:moveTo>
                  <a:pt x="90" y="879"/>
                </a:moveTo>
                <a:cubicBezTo>
                  <a:pt x="89" y="877"/>
                  <a:pt x="88" y="874"/>
                  <a:pt x="87" y="872"/>
                </a:cubicBezTo>
                <a:cubicBezTo>
                  <a:pt x="88" y="871"/>
                  <a:pt x="92" y="880"/>
                  <a:pt x="94" y="883"/>
                </a:cubicBezTo>
                <a:cubicBezTo>
                  <a:pt x="93" y="883"/>
                  <a:pt x="91" y="881"/>
                  <a:pt x="90" y="879"/>
                </a:cubicBezTo>
                <a:close/>
                <a:moveTo>
                  <a:pt x="182" y="569"/>
                </a:moveTo>
                <a:cubicBezTo>
                  <a:pt x="183" y="567"/>
                  <a:pt x="184" y="567"/>
                  <a:pt x="184" y="569"/>
                </a:cubicBezTo>
                <a:cubicBezTo>
                  <a:pt x="185" y="570"/>
                  <a:pt x="185" y="572"/>
                  <a:pt x="186" y="572"/>
                </a:cubicBezTo>
                <a:cubicBezTo>
                  <a:pt x="185" y="577"/>
                  <a:pt x="184" y="569"/>
                  <a:pt x="182" y="569"/>
                </a:cubicBezTo>
                <a:close/>
                <a:moveTo>
                  <a:pt x="186" y="555"/>
                </a:moveTo>
                <a:cubicBezTo>
                  <a:pt x="187" y="553"/>
                  <a:pt x="188" y="549"/>
                  <a:pt x="186" y="549"/>
                </a:cubicBezTo>
                <a:cubicBezTo>
                  <a:pt x="186" y="544"/>
                  <a:pt x="188" y="552"/>
                  <a:pt x="188" y="547"/>
                </a:cubicBezTo>
                <a:cubicBezTo>
                  <a:pt x="190" y="548"/>
                  <a:pt x="189" y="558"/>
                  <a:pt x="186" y="555"/>
                </a:cubicBezTo>
                <a:close/>
                <a:moveTo>
                  <a:pt x="187" y="467"/>
                </a:moveTo>
                <a:cubicBezTo>
                  <a:pt x="184" y="467"/>
                  <a:pt x="188" y="459"/>
                  <a:pt x="188" y="455"/>
                </a:cubicBezTo>
                <a:cubicBezTo>
                  <a:pt x="190" y="458"/>
                  <a:pt x="187" y="461"/>
                  <a:pt x="187" y="467"/>
                </a:cubicBezTo>
                <a:close/>
                <a:moveTo>
                  <a:pt x="191" y="548"/>
                </a:moveTo>
                <a:cubicBezTo>
                  <a:pt x="192" y="546"/>
                  <a:pt x="193" y="545"/>
                  <a:pt x="194" y="543"/>
                </a:cubicBezTo>
                <a:cubicBezTo>
                  <a:pt x="194" y="540"/>
                  <a:pt x="191" y="541"/>
                  <a:pt x="190" y="539"/>
                </a:cubicBezTo>
                <a:cubicBezTo>
                  <a:pt x="196" y="532"/>
                  <a:pt x="195" y="552"/>
                  <a:pt x="191" y="548"/>
                </a:cubicBezTo>
                <a:close/>
                <a:moveTo>
                  <a:pt x="201" y="491"/>
                </a:moveTo>
                <a:cubicBezTo>
                  <a:pt x="200" y="493"/>
                  <a:pt x="197" y="492"/>
                  <a:pt x="196" y="493"/>
                </a:cubicBezTo>
                <a:cubicBezTo>
                  <a:pt x="196" y="492"/>
                  <a:pt x="196" y="491"/>
                  <a:pt x="197" y="490"/>
                </a:cubicBezTo>
                <a:cubicBezTo>
                  <a:pt x="197" y="488"/>
                  <a:pt x="197" y="487"/>
                  <a:pt x="198" y="486"/>
                </a:cubicBezTo>
                <a:cubicBezTo>
                  <a:pt x="198" y="484"/>
                  <a:pt x="199" y="483"/>
                  <a:pt x="200" y="482"/>
                </a:cubicBezTo>
                <a:cubicBezTo>
                  <a:pt x="200" y="478"/>
                  <a:pt x="200" y="473"/>
                  <a:pt x="196" y="475"/>
                </a:cubicBezTo>
                <a:cubicBezTo>
                  <a:pt x="196" y="472"/>
                  <a:pt x="197" y="471"/>
                  <a:pt x="198" y="471"/>
                </a:cubicBezTo>
                <a:cubicBezTo>
                  <a:pt x="198" y="470"/>
                  <a:pt x="199" y="470"/>
                  <a:pt x="199" y="467"/>
                </a:cubicBezTo>
                <a:cubicBezTo>
                  <a:pt x="200" y="467"/>
                  <a:pt x="199" y="469"/>
                  <a:pt x="200" y="471"/>
                </a:cubicBezTo>
                <a:cubicBezTo>
                  <a:pt x="200" y="473"/>
                  <a:pt x="200" y="475"/>
                  <a:pt x="202" y="474"/>
                </a:cubicBezTo>
                <a:cubicBezTo>
                  <a:pt x="203" y="480"/>
                  <a:pt x="197" y="488"/>
                  <a:pt x="201" y="491"/>
                </a:cubicBezTo>
                <a:close/>
                <a:moveTo>
                  <a:pt x="202" y="437"/>
                </a:moveTo>
                <a:cubicBezTo>
                  <a:pt x="201" y="437"/>
                  <a:pt x="203" y="434"/>
                  <a:pt x="203" y="431"/>
                </a:cubicBezTo>
                <a:cubicBezTo>
                  <a:pt x="205" y="432"/>
                  <a:pt x="206" y="440"/>
                  <a:pt x="208" y="432"/>
                </a:cubicBezTo>
                <a:cubicBezTo>
                  <a:pt x="211" y="436"/>
                  <a:pt x="204" y="436"/>
                  <a:pt x="202" y="437"/>
                </a:cubicBezTo>
                <a:close/>
                <a:moveTo>
                  <a:pt x="209" y="441"/>
                </a:moveTo>
                <a:cubicBezTo>
                  <a:pt x="208" y="445"/>
                  <a:pt x="208" y="439"/>
                  <a:pt x="206" y="440"/>
                </a:cubicBezTo>
                <a:cubicBezTo>
                  <a:pt x="207" y="435"/>
                  <a:pt x="209" y="440"/>
                  <a:pt x="209" y="435"/>
                </a:cubicBezTo>
                <a:cubicBezTo>
                  <a:pt x="212" y="436"/>
                  <a:pt x="208" y="441"/>
                  <a:pt x="209" y="441"/>
                </a:cubicBezTo>
                <a:close/>
                <a:moveTo>
                  <a:pt x="237" y="350"/>
                </a:moveTo>
                <a:cubicBezTo>
                  <a:pt x="235" y="352"/>
                  <a:pt x="236" y="349"/>
                  <a:pt x="234" y="350"/>
                </a:cubicBezTo>
                <a:cubicBezTo>
                  <a:pt x="235" y="348"/>
                  <a:pt x="237" y="345"/>
                  <a:pt x="236" y="345"/>
                </a:cubicBezTo>
                <a:cubicBezTo>
                  <a:pt x="239" y="342"/>
                  <a:pt x="236" y="349"/>
                  <a:pt x="237" y="350"/>
                </a:cubicBezTo>
                <a:close/>
                <a:moveTo>
                  <a:pt x="247" y="332"/>
                </a:moveTo>
                <a:cubicBezTo>
                  <a:pt x="247" y="336"/>
                  <a:pt x="245" y="334"/>
                  <a:pt x="242" y="338"/>
                </a:cubicBezTo>
                <a:cubicBezTo>
                  <a:pt x="242" y="337"/>
                  <a:pt x="243" y="336"/>
                  <a:pt x="243" y="336"/>
                </a:cubicBezTo>
                <a:cubicBezTo>
                  <a:pt x="243" y="336"/>
                  <a:pt x="243" y="336"/>
                  <a:pt x="243" y="336"/>
                </a:cubicBezTo>
                <a:cubicBezTo>
                  <a:pt x="244" y="334"/>
                  <a:pt x="245" y="333"/>
                  <a:pt x="246" y="332"/>
                </a:cubicBezTo>
                <a:cubicBezTo>
                  <a:pt x="247" y="332"/>
                  <a:pt x="247" y="332"/>
                  <a:pt x="247" y="332"/>
                </a:cubicBezTo>
                <a:close/>
                <a:moveTo>
                  <a:pt x="266" y="312"/>
                </a:moveTo>
                <a:cubicBezTo>
                  <a:pt x="263" y="314"/>
                  <a:pt x="260" y="318"/>
                  <a:pt x="258" y="316"/>
                </a:cubicBezTo>
                <a:cubicBezTo>
                  <a:pt x="261" y="312"/>
                  <a:pt x="264" y="311"/>
                  <a:pt x="266" y="309"/>
                </a:cubicBezTo>
                <a:cubicBezTo>
                  <a:pt x="267" y="310"/>
                  <a:pt x="265" y="311"/>
                  <a:pt x="266" y="312"/>
                </a:cubicBezTo>
                <a:close/>
                <a:moveTo>
                  <a:pt x="268" y="308"/>
                </a:moveTo>
                <a:cubicBezTo>
                  <a:pt x="266" y="307"/>
                  <a:pt x="268" y="304"/>
                  <a:pt x="264" y="307"/>
                </a:cubicBezTo>
                <a:cubicBezTo>
                  <a:pt x="262" y="307"/>
                  <a:pt x="268" y="303"/>
                  <a:pt x="267" y="302"/>
                </a:cubicBezTo>
                <a:cubicBezTo>
                  <a:pt x="269" y="302"/>
                  <a:pt x="271" y="304"/>
                  <a:pt x="268" y="308"/>
                </a:cubicBezTo>
                <a:close/>
                <a:moveTo>
                  <a:pt x="271" y="295"/>
                </a:moveTo>
                <a:cubicBezTo>
                  <a:pt x="267" y="299"/>
                  <a:pt x="267" y="299"/>
                  <a:pt x="267" y="299"/>
                </a:cubicBezTo>
                <a:cubicBezTo>
                  <a:pt x="268" y="293"/>
                  <a:pt x="265" y="296"/>
                  <a:pt x="261" y="297"/>
                </a:cubicBezTo>
                <a:cubicBezTo>
                  <a:pt x="262" y="296"/>
                  <a:pt x="263" y="295"/>
                  <a:pt x="264" y="294"/>
                </a:cubicBezTo>
                <a:cubicBezTo>
                  <a:pt x="266" y="296"/>
                  <a:pt x="269" y="292"/>
                  <a:pt x="271" y="295"/>
                </a:cubicBezTo>
                <a:close/>
                <a:moveTo>
                  <a:pt x="268" y="287"/>
                </a:moveTo>
                <a:cubicBezTo>
                  <a:pt x="268" y="287"/>
                  <a:pt x="269" y="286"/>
                  <a:pt x="269" y="285"/>
                </a:cubicBezTo>
                <a:cubicBezTo>
                  <a:pt x="269" y="285"/>
                  <a:pt x="269" y="285"/>
                  <a:pt x="270" y="286"/>
                </a:cubicBezTo>
                <a:cubicBezTo>
                  <a:pt x="269" y="286"/>
                  <a:pt x="269" y="287"/>
                  <a:pt x="268" y="287"/>
                </a:cubicBezTo>
                <a:close/>
                <a:moveTo>
                  <a:pt x="283" y="273"/>
                </a:moveTo>
                <a:cubicBezTo>
                  <a:pt x="283" y="272"/>
                  <a:pt x="283" y="272"/>
                  <a:pt x="283" y="272"/>
                </a:cubicBezTo>
                <a:cubicBezTo>
                  <a:pt x="283" y="272"/>
                  <a:pt x="284" y="272"/>
                  <a:pt x="284" y="272"/>
                </a:cubicBezTo>
                <a:cubicBezTo>
                  <a:pt x="284" y="272"/>
                  <a:pt x="284" y="272"/>
                  <a:pt x="284" y="272"/>
                </a:cubicBezTo>
                <a:cubicBezTo>
                  <a:pt x="283" y="272"/>
                  <a:pt x="283" y="272"/>
                  <a:pt x="283" y="273"/>
                </a:cubicBezTo>
                <a:close/>
                <a:moveTo>
                  <a:pt x="285" y="270"/>
                </a:moveTo>
                <a:cubicBezTo>
                  <a:pt x="284" y="271"/>
                  <a:pt x="284" y="271"/>
                  <a:pt x="283" y="271"/>
                </a:cubicBezTo>
                <a:cubicBezTo>
                  <a:pt x="283" y="271"/>
                  <a:pt x="283" y="271"/>
                  <a:pt x="282" y="271"/>
                </a:cubicBezTo>
                <a:cubicBezTo>
                  <a:pt x="284" y="268"/>
                  <a:pt x="287" y="267"/>
                  <a:pt x="289" y="265"/>
                </a:cubicBezTo>
                <a:cubicBezTo>
                  <a:pt x="290" y="264"/>
                  <a:pt x="291" y="263"/>
                  <a:pt x="292" y="263"/>
                </a:cubicBezTo>
                <a:cubicBezTo>
                  <a:pt x="290" y="265"/>
                  <a:pt x="287" y="268"/>
                  <a:pt x="285" y="270"/>
                </a:cubicBezTo>
                <a:close/>
                <a:moveTo>
                  <a:pt x="299" y="257"/>
                </a:moveTo>
                <a:cubicBezTo>
                  <a:pt x="298" y="256"/>
                  <a:pt x="295" y="259"/>
                  <a:pt x="295" y="259"/>
                </a:cubicBezTo>
                <a:cubicBezTo>
                  <a:pt x="294" y="257"/>
                  <a:pt x="297" y="255"/>
                  <a:pt x="300" y="253"/>
                </a:cubicBezTo>
                <a:cubicBezTo>
                  <a:pt x="300" y="254"/>
                  <a:pt x="300" y="254"/>
                  <a:pt x="300" y="254"/>
                </a:cubicBezTo>
                <a:cubicBezTo>
                  <a:pt x="301" y="254"/>
                  <a:pt x="299" y="255"/>
                  <a:pt x="299" y="257"/>
                </a:cubicBezTo>
                <a:close/>
                <a:moveTo>
                  <a:pt x="311" y="246"/>
                </a:moveTo>
                <a:cubicBezTo>
                  <a:pt x="309" y="247"/>
                  <a:pt x="309" y="248"/>
                  <a:pt x="308" y="249"/>
                </a:cubicBezTo>
                <a:cubicBezTo>
                  <a:pt x="307" y="249"/>
                  <a:pt x="306" y="251"/>
                  <a:pt x="305" y="251"/>
                </a:cubicBezTo>
                <a:cubicBezTo>
                  <a:pt x="305" y="250"/>
                  <a:pt x="305" y="250"/>
                  <a:pt x="305" y="250"/>
                </a:cubicBezTo>
                <a:cubicBezTo>
                  <a:pt x="306" y="249"/>
                  <a:pt x="306" y="249"/>
                  <a:pt x="306" y="248"/>
                </a:cubicBezTo>
                <a:cubicBezTo>
                  <a:pt x="306" y="249"/>
                  <a:pt x="305" y="249"/>
                  <a:pt x="305" y="249"/>
                </a:cubicBezTo>
                <a:cubicBezTo>
                  <a:pt x="304" y="249"/>
                  <a:pt x="303" y="249"/>
                  <a:pt x="305" y="246"/>
                </a:cubicBezTo>
                <a:cubicBezTo>
                  <a:pt x="307" y="247"/>
                  <a:pt x="310" y="243"/>
                  <a:pt x="312" y="244"/>
                </a:cubicBezTo>
                <a:cubicBezTo>
                  <a:pt x="312" y="244"/>
                  <a:pt x="312" y="245"/>
                  <a:pt x="312" y="245"/>
                </a:cubicBezTo>
                <a:cubicBezTo>
                  <a:pt x="312" y="245"/>
                  <a:pt x="311" y="246"/>
                  <a:pt x="311" y="246"/>
                </a:cubicBezTo>
                <a:close/>
                <a:moveTo>
                  <a:pt x="322" y="238"/>
                </a:moveTo>
                <a:cubicBezTo>
                  <a:pt x="321" y="238"/>
                  <a:pt x="321" y="238"/>
                  <a:pt x="321" y="238"/>
                </a:cubicBezTo>
                <a:cubicBezTo>
                  <a:pt x="321" y="238"/>
                  <a:pt x="321" y="238"/>
                  <a:pt x="322" y="238"/>
                </a:cubicBezTo>
                <a:close/>
                <a:moveTo>
                  <a:pt x="354" y="210"/>
                </a:moveTo>
                <a:cubicBezTo>
                  <a:pt x="354" y="211"/>
                  <a:pt x="353" y="212"/>
                  <a:pt x="352" y="213"/>
                </a:cubicBezTo>
                <a:cubicBezTo>
                  <a:pt x="352" y="213"/>
                  <a:pt x="351" y="212"/>
                  <a:pt x="351" y="212"/>
                </a:cubicBezTo>
                <a:cubicBezTo>
                  <a:pt x="351" y="212"/>
                  <a:pt x="352" y="211"/>
                  <a:pt x="352" y="211"/>
                </a:cubicBezTo>
                <a:cubicBezTo>
                  <a:pt x="353" y="211"/>
                  <a:pt x="353" y="210"/>
                  <a:pt x="354" y="210"/>
                </a:cubicBezTo>
                <a:cubicBezTo>
                  <a:pt x="354" y="210"/>
                  <a:pt x="354" y="210"/>
                  <a:pt x="354" y="210"/>
                </a:cubicBezTo>
                <a:close/>
                <a:moveTo>
                  <a:pt x="517" y="146"/>
                </a:moveTo>
                <a:cubicBezTo>
                  <a:pt x="516" y="146"/>
                  <a:pt x="514" y="146"/>
                  <a:pt x="513" y="147"/>
                </a:cubicBezTo>
                <a:cubicBezTo>
                  <a:pt x="514" y="145"/>
                  <a:pt x="517" y="146"/>
                  <a:pt x="520" y="145"/>
                </a:cubicBezTo>
                <a:cubicBezTo>
                  <a:pt x="520" y="145"/>
                  <a:pt x="519" y="145"/>
                  <a:pt x="517" y="146"/>
                </a:cubicBezTo>
                <a:close/>
                <a:moveTo>
                  <a:pt x="539" y="148"/>
                </a:moveTo>
                <a:cubicBezTo>
                  <a:pt x="536" y="149"/>
                  <a:pt x="538" y="147"/>
                  <a:pt x="535" y="148"/>
                </a:cubicBezTo>
                <a:cubicBezTo>
                  <a:pt x="535" y="147"/>
                  <a:pt x="537" y="147"/>
                  <a:pt x="538" y="147"/>
                </a:cubicBezTo>
                <a:cubicBezTo>
                  <a:pt x="538" y="147"/>
                  <a:pt x="538" y="148"/>
                  <a:pt x="540" y="148"/>
                </a:cubicBezTo>
                <a:cubicBezTo>
                  <a:pt x="539" y="148"/>
                  <a:pt x="539" y="148"/>
                  <a:pt x="539" y="148"/>
                </a:cubicBezTo>
                <a:close/>
                <a:moveTo>
                  <a:pt x="540" y="144"/>
                </a:moveTo>
                <a:cubicBezTo>
                  <a:pt x="544" y="143"/>
                  <a:pt x="544" y="143"/>
                  <a:pt x="544" y="143"/>
                </a:cubicBezTo>
                <a:cubicBezTo>
                  <a:pt x="544" y="144"/>
                  <a:pt x="544" y="144"/>
                  <a:pt x="544" y="144"/>
                </a:cubicBezTo>
                <a:cubicBezTo>
                  <a:pt x="542" y="144"/>
                  <a:pt x="540" y="144"/>
                  <a:pt x="540" y="144"/>
                </a:cubicBezTo>
                <a:close/>
                <a:moveTo>
                  <a:pt x="545" y="143"/>
                </a:moveTo>
                <a:cubicBezTo>
                  <a:pt x="545" y="142"/>
                  <a:pt x="548" y="142"/>
                  <a:pt x="551" y="142"/>
                </a:cubicBezTo>
                <a:cubicBezTo>
                  <a:pt x="551" y="143"/>
                  <a:pt x="551" y="143"/>
                  <a:pt x="551" y="143"/>
                </a:cubicBezTo>
                <a:cubicBezTo>
                  <a:pt x="548" y="143"/>
                  <a:pt x="546" y="143"/>
                  <a:pt x="545" y="143"/>
                </a:cubicBezTo>
                <a:close/>
                <a:moveTo>
                  <a:pt x="545" y="141"/>
                </a:moveTo>
                <a:cubicBezTo>
                  <a:pt x="542" y="142"/>
                  <a:pt x="539" y="142"/>
                  <a:pt x="536" y="142"/>
                </a:cubicBezTo>
                <a:cubicBezTo>
                  <a:pt x="533" y="143"/>
                  <a:pt x="531" y="143"/>
                  <a:pt x="529" y="144"/>
                </a:cubicBezTo>
                <a:cubicBezTo>
                  <a:pt x="532" y="141"/>
                  <a:pt x="551" y="140"/>
                  <a:pt x="561" y="139"/>
                </a:cubicBezTo>
                <a:cubicBezTo>
                  <a:pt x="557" y="140"/>
                  <a:pt x="551" y="141"/>
                  <a:pt x="545" y="141"/>
                </a:cubicBezTo>
                <a:close/>
                <a:moveTo>
                  <a:pt x="578" y="147"/>
                </a:moveTo>
                <a:cubicBezTo>
                  <a:pt x="578" y="147"/>
                  <a:pt x="577" y="146"/>
                  <a:pt x="579" y="146"/>
                </a:cubicBezTo>
                <a:cubicBezTo>
                  <a:pt x="581" y="146"/>
                  <a:pt x="582" y="148"/>
                  <a:pt x="578" y="147"/>
                </a:cubicBezTo>
                <a:close/>
                <a:moveTo>
                  <a:pt x="584" y="147"/>
                </a:moveTo>
                <a:cubicBezTo>
                  <a:pt x="583" y="147"/>
                  <a:pt x="582" y="147"/>
                  <a:pt x="583" y="147"/>
                </a:cubicBezTo>
                <a:cubicBezTo>
                  <a:pt x="583" y="147"/>
                  <a:pt x="581" y="146"/>
                  <a:pt x="581" y="146"/>
                </a:cubicBezTo>
                <a:cubicBezTo>
                  <a:pt x="582" y="146"/>
                  <a:pt x="583" y="146"/>
                  <a:pt x="583" y="146"/>
                </a:cubicBezTo>
                <a:cubicBezTo>
                  <a:pt x="584" y="146"/>
                  <a:pt x="584" y="147"/>
                  <a:pt x="585" y="147"/>
                </a:cubicBezTo>
                <a:cubicBezTo>
                  <a:pt x="585" y="147"/>
                  <a:pt x="584" y="147"/>
                  <a:pt x="584" y="147"/>
                </a:cubicBezTo>
                <a:close/>
                <a:moveTo>
                  <a:pt x="598" y="149"/>
                </a:moveTo>
                <a:cubicBezTo>
                  <a:pt x="598" y="149"/>
                  <a:pt x="600" y="149"/>
                  <a:pt x="602" y="149"/>
                </a:cubicBezTo>
                <a:cubicBezTo>
                  <a:pt x="601" y="149"/>
                  <a:pt x="600" y="149"/>
                  <a:pt x="599" y="149"/>
                </a:cubicBezTo>
                <a:cubicBezTo>
                  <a:pt x="598" y="148"/>
                  <a:pt x="602" y="148"/>
                  <a:pt x="599" y="147"/>
                </a:cubicBezTo>
                <a:cubicBezTo>
                  <a:pt x="600" y="147"/>
                  <a:pt x="602" y="149"/>
                  <a:pt x="603" y="149"/>
                </a:cubicBezTo>
                <a:cubicBezTo>
                  <a:pt x="600" y="149"/>
                  <a:pt x="601" y="150"/>
                  <a:pt x="598" y="149"/>
                </a:cubicBezTo>
                <a:close/>
                <a:moveTo>
                  <a:pt x="630" y="147"/>
                </a:moveTo>
                <a:cubicBezTo>
                  <a:pt x="630" y="148"/>
                  <a:pt x="630" y="148"/>
                  <a:pt x="630" y="148"/>
                </a:cubicBezTo>
                <a:cubicBezTo>
                  <a:pt x="629" y="148"/>
                  <a:pt x="627" y="147"/>
                  <a:pt x="626" y="147"/>
                </a:cubicBezTo>
                <a:cubicBezTo>
                  <a:pt x="625" y="146"/>
                  <a:pt x="629" y="147"/>
                  <a:pt x="630" y="147"/>
                </a:cubicBezTo>
                <a:close/>
                <a:moveTo>
                  <a:pt x="629" y="151"/>
                </a:moveTo>
                <a:cubicBezTo>
                  <a:pt x="631" y="151"/>
                  <a:pt x="629" y="150"/>
                  <a:pt x="626" y="150"/>
                </a:cubicBezTo>
                <a:cubicBezTo>
                  <a:pt x="628" y="149"/>
                  <a:pt x="632" y="151"/>
                  <a:pt x="635" y="151"/>
                </a:cubicBezTo>
                <a:cubicBezTo>
                  <a:pt x="635" y="152"/>
                  <a:pt x="631" y="151"/>
                  <a:pt x="629" y="151"/>
                </a:cubicBezTo>
                <a:close/>
                <a:moveTo>
                  <a:pt x="641" y="149"/>
                </a:moveTo>
                <a:cubicBezTo>
                  <a:pt x="637" y="150"/>
                  <a:pt x="634" y="150"/>
                  <a:pt x="626" y="148"/>
                </a:cubicBezTo>
                <a:cubicBezTo>
                  <a:pt x="629" y="148"/>
                  <a:pt x="636" y="150"/>
                  <a:pt x="637" y="148"/>
                </a:cubicBezTo>
                <a:cubicBezTo>
                  <a:pt x="645" y="149"/>
                  <a:pt x="652" y="150"/>
                  <a:pt x="655" y="151"/>
                </a:cubicBezTo>
                <a:cubicBezTo>
                  <a:pt x="652" y="152"/>
                  <a:pt x="644" y="150"/>
                  <a:pt x="641" y="149"/>
                </a:cubicBezTo>
                <a:close/>
                <a:moveTo>
                  <a:pt x="667" y="154"/>
                </a:moveTo>
                <a:cubicBezTo>
                  <a:pt x="662" y="153"/>
                  <a:pt x="660" y="151"/>
                  <a:pt x="656" y="152"/>
                </a:cubicBezTo>
                <a:cubicBezTo>
                  <a:pt x="656" y="150"/>
                  <a:pt x="656" y="150"/>
                  <a:pt x="656" y="150"/>
                </a:cubicBezTo>
                <a:cubicBezTo>
                  <a:pt x="659" y="151"/>
                  <a:pt x="662" y="151"/>
                  <a:pt x="665" y="152"/>
                </a:cubicBezTo>
                <a:cubicBezTo>
                  <a:pt x="668" y="153"/>
                  <a:pt x="672" y="153"/>
                  <a:pt x="675" y="154"/>
                </a:cubicBezTo>
                <a:cubicBezTo>
                  <a:pt x="672" y="155"/>
                  <a:pt x="668" y="153"/>
                  <a:pt x="667" y="154"/>
                </a:cubicBezTo>
                <a:close/>
                <a:moveTo>
                  <a:pt x="733" y="177"/>
                </a:moveTo>
                <a:cubicBezTo>
                  <a:pt x="736" y="177"/>
                  <a:pt x="737" y="178"/>
                  <a:pt x="740" y="180"/>
                </a:cubicBezTo>
                <a:cubicBezTo>
                  <a:pt x="737" y="179"/>
                  <a:pt x="736" y="178"/>
                  <a:pt x="733" y="177"/>
                </a:cubicBezTo>
                <a:close/>
                <a:moveTo>
                  <a:pt x="737" y="174"/>
                </a:moveTo>
                <a:cubicBezTo>
                  <a:pt x="737" y="173"/>
                  <a:pt x="739" y="174"/>
                  <a:pt x="739" y="173"/>
                </a:cubicBezTo>
                <a:cubicBezTo>
                  <a:pt x="740" y="174"/>
                  <a:pt x="745" y="176"/>
                  <a:pt x="744" y="176"/>
                </a:cubicBezTo>
                <a:cubicBezTo>
                  <a:pt x="745" y="176"/>
                  <a:pt x="750" y="179"/>
                  <a:pt x="753" y="180"/>
                </a:cubicBezTo>
                <a:cubicBezTo>
                  <a:pt x="747" y="178"/>
                  <a:pt x="742" y="176"/>
                  <a:pt x="737" y="174"/>
                </a:cubicBezTo>
                <a:close/>
                <a:moveTo>
                  <a:pt x="751" y="179"/>
                </a:moveTo>
                <a:cubicBezTo>
                  <a:pt x="750" y="178"/>
                  <a:pt x="751" y="177"/>
                  <a:pt x="754" y="179"/>
                </a:cubicBezTo>
                <a:cubicBezTo>
                  <a:pt x="751" y="179"/>
                  <a:pt x="758" y="181"/>
                  <a:pt x="758" y="182"/>
                </a:cubicBezTo>
                <a:cubicBezTo>
                  <a:pt x="755" y="180"/>
                  <a:pt x="755" y="181"/>
                  <a:pt x="751" y="179"/>
                </a:cubicBezTo>
                <a:close/>
                <a:moveTo>
                  <a:pt x="766" y="185"/>
                </a:moveTo>
                <a:cubicBezTo>
                  <a:pt x="767" y="185"/>
                  <a:pt x="769" y="185"/>
                  <a:pt x="771" y="186"/>
                </a:cubicBezTo>
                <a:cubicBezTo>
                  <a:pt x="771" y="187"/>
                  <a:pt x="768" y="186"/>
                  <a:pt x="766" y="185"/>
                </a:cubicBezTo>
                <a:close/>
                <a:moveTo>
                  <a:pt x="779" y="195"/>
                </a:moveTo>
                <a:cubicBezTo>
                  <a:pt x="782" y="196"/>
                  <a:pt x="783" y="196"/>
                  <a:pt x="785" y="198"/>
                </a:cubicBezTo>
                <a:cubicBezTo>
                  <a:pt x="786" y="199"/>
                  <a:pt x="778" y="195"/>
                  <a:pt x="779" y="195"/>
                </a:cubicBezTo>
                <a:close/>
                <a:moveTo>
                  <a:pt x="787" y="199"/>
                </a:moveTo>
                <a:cubicBezTo>
                  <a:pt x="788" y="200"/>
                  <a:pt x="792" y="202"/>
                  <a:pt x="792" y="204"/>
                </a:cubicBezTo>
                <a:cubicBezTo>
                  <a:pt x="789" y="201"/>
                  <a:pt x="786" y="199"/>
                  <a:pt x="787" y="199"/>
                </a:cubicBezTo>
                <a:close/>
                <a:moveTo>
                  <a:pt x="792" y="196"/>
                </a:moveTo>
                <a:cubicBezTo>
                  <a:pt x="790" y="197"/>
                  <a:pt x="787" y="194"/>
                  <a:pt x="783" y="192"/>
                </a:cubicBezTo>
                <a:cubicBezTo>
                  <a:pt x="787" y="193"/>
                  <a:pt x="788" y="194"/>
                  <a:pt x="794" y="196"/>
                </a:cubicBezTo>
                <a:cubicBezTo>
                  <a:pt x="792" y="196"/>
                  <a:pt x="787" y="194"/>
                  <a:pt x="792" y="196"/>
                </a:cubicBezTo>
                <a:close/>
                <a:moveTo>
                  <a:pt x="796" y="196"/>
                </a:moveTo>
                <a:cubicBezTo>
                  <a:pt x="795" y="196"/>
                  <a:pt x="794" y="195"/>
                  <a:pt x="792" y="194"/>
                </a:cubicBezTo>
                <a:cubicBezTo>
                  <a:pt x="792" y="193"/>
                  <a:pt x="796" y="196"/>
                  <a:pt x="798" y="197"/>
                </a:cubicBezTo>
                <a:cubicBezTo>
                  <a:pt x="798" y="197"/>
                  <a:pt x="797" y="197"/>
                  <a:pt x="796" y="196"/>
                </a:cubicBezTo>
                <a:close/>
                <a:moveTo>
                  <a:pt x="819" y="208"/>
                </a:moveTo>
                <a:cubicBezTo>
                  <a:pt x="819" y="209"/>
                  <a:pt x="816" y="206"/>
                  <a:pt x="815" y="206"/>
                </a:cubicBezTo>
                <a:cubicBezTo>
                  <a:pt x="816" y="206"/>
                  <a:pt x="817" y="206"/>
                  <a:pt x="820" y="208"/>
                </a:cubicBezTo>
                <a:cubicBezTo>
                  <a:pt x="819" y="208"/>
                  <a:pt x="818" y="207"/>
                  <a:pt x="819" y="208"/>
                </a:cubicBezTo>
                <a:close/>
                <a:moveTo>
                  <a:pt x="824" y="212"/>
                </a:moveTo>
                <a:cubicBezTo>
                  <a:pt x="823" y="211"/>
                  <a:pt x="823" y="211"/>
                  <a:pt x="823" y="211"/>
                </a:cubicBezTo>
                <a:cubicBezTo>
                  <a:pt x="821" y="210"/>
                  <a:pt x="822" y="210"/>
                  <a:pt x="823" y="210"/>
                </a:cubicBezTo>
                <a:cubicBezTo>
                  <a:pt x="825" y="211"/>
                  <a:pt x="825" y="212"/>
                  <a:pt x="828" y="213"/>
                </a:cubicBezTo>
                <a:cubicBezTo>
                  <a:pt x="827" y="214"/>
                  <a:pt x="824" y="212"/>
                  <a:pt x="824" y="212"/>
                </a:cubicBezTo>
                <a:close/>
                <a:moveTo>
                  <a:pt x="844" y="223"/>
                </a:moveTo>
                <a:cubicBezTo>
                  <a:pt x="845" y="223"/>
                  <a:pt x="845" y="223"/>
                  <a:pt x="845" y="223"/>
                </a:cubicBezTo>
                <a:cubicBezTo>
                  <a:pt x="848" y="225"/>
                  <a:pt x="848" y="225"/>
                  <a:pt x="848" y="225"/>
                </a:cubicBezTo>
                <a:cubicBezTo>
                  <a:pt x="848" y="225"/>
                  <a:pt x="846" y="224"/>
                  <a:pt x="844" y="223"/>
                </a:cubicBezTo>
                <a:close/>
                <a:moveTo>
                  <a:pt x="848" y="227"/>
                </a:moveTo>
                <a:cubicBezTo>
                  <a:pt x="850" y="227"/>
                  <a:pt x="851" y="228"/>
                  <a:pt x="854" y="231"/>
                </a:cubicBezTo>
                <a:cubicBezTo>
                  <a:pt x="854" y="232"/>
                  <a:pt x="850" y="228"/>
                  <a:pt x="848" y="227"/>
                </a:cubicBezTo>
                <a:close/>
                <a:moveTo>
                  <a:pt x="878" y="251"/>
                </a:moveTo>
                <a:cubicBezTo>
                  <a:pt x="877" y="249"/>
                  <a:pt x="875" y="247"/>
                  <a:pt x="872" y="245"/>
                </a:cubicBezTo>
                <a:cubicBezTo>
                  <a:pt x="871" y="243"/>
                  <a:pt x="868" y="242"/>
                  <a:pt x="866" y="240"/>
                </a:cubicBezTo>
                <a:cubicBezTo>
                  <a:pt x="866" y="241"/>
                  <a:pt x="870" y="243"/>
                  <a:pt x="871" y="245"/>
                </a:cubicBezTo>
                <a:cubicBezTo>
                  <a:pt x="870" y="245"/>
                  <a:pt x="869" y="244"/>
                  <a:pt x="868" y="243"/>
                </a:cubicBezTo>
                <a:cubicBezTo>
                  <a:pt x="867" y="242"/>
                  <a:pt x="865" y="240"/>
                  <a:pt x="864" y="239"/>
                </a:cubicBezTo>
                <a:cubicBezTo>
                  <a:pt x="863" y="237"/>
                  <a:pt x="866" y="239"/>
                  <a:pt x="865" y="238"/>
                </a:cubicBezTo>
                <a:cubicBezTo>
                  <a:pt x="870" y="241"/>
                  <a:pt x="874" y="245"/>
                  <a:pt x="877" y="248"/>
                </a:cubicBezTo>
                <a:cubicBezTo>
                  <a:pt x="879" y="250"/>
                  <a:pt x="881" y="252"/>
                  <a:pt x="883" y="254"/>
                </a:cubicBezTo>
                <a:cubicBezTo>
                  <a:pt x="884" y="254"/>
                  <a:pt x="885" y="255"/>
                  <a:pt x="886" y="256"/>
                </a:cubicBezTo>
                <a:cubicBezTo>
                  <a:pt x="887" y="257"/>
                  <a:pt x="887" y="258"/>
                  <a:pt x="888" y="260"/>
                </a:cubicBezTo>
                <a:cubicBezTo>
                  <a:pt x="886" y="257"/>
                  <a:pt x="882" y="254"/>
                  <a:pt x="878" y="251"/>
                </a:cubicBezTo>
                <a:close/>
                <a:moveTo>
                  <a:pt x="901" y="273"/>
                </a:moveTo>
                <a:cubicBezTo>
                  <a:pt x="899" y="271"/>
                  <a:pt x="897" y="269"/>
                  <a:pt x="895" y="267"/>
                </a:cubicBezTo>
                <a:cubicBezTo>
                  <a:pt x="897" y="268"/>
                  <a:pt x="902" y="274"/>
                  <a:pt x="903" y="273"/>
                </a:cubicBezTo>
                <a:cubicBezTo>
                  <a:pt x="904" y="275"/>
                  <a:pt x="904" y="275"/>
                  <a:pt x="905" y="277"/>
                </a:cubicBezTo>
                <a:cubicBezTo>
                  <a:pt x="904" y="275"/>
                  <a:pt x="902" y="275"/>
                  <a:pt x="905" y="278"/>
                </a:cubicBezTo>
                <a:cubicBezTo>
                  <a:pt x="904" y="277"/>
                  <a:pt x="902" y="275"/>
                  <a:pt x="901" y="273"/>
                </a:cubicBezTo>
                <a:close/>
                <a:moveTo>
                  <a:pt x="903" y="276"/>
                </a:moveTo>
                <a:cubicBezTo>
                  <a:pt x="904" y="279"/>
                  <a:pt x="908" y="283"/>
                  <a:pt x="911" y="286"/>
                </a:cubicBezTo>
                <a:cubicBezTo>
                  <a:pt x="910" y="285"/>
                  <a:pt x="903" y="279"/>
                  <a:pt x="903" y="276"/>
                </a:cubicBezTo>
                <a:close/>
                <a:moveTo>
                  <a:pt x="905" y="278"/>
                </a:moveTo>
                <a:cubicBezTo>
                  <a:pt x="906" y="278"/>
                  <a:pt x="907" y="278"/>
                  <a:pt x="909" y="281"/>
                </a:cubicBezTo>
                <a:cubicBezTo>
                  <a:pt x="909" y="281"/>
                  <a:pt x="906" y="279"/>
                  <a:pt x="905" y="278"/>
                </a:cubicBezTo>
                <a:close/>
                <a:moveTo>
                  <a:pt x="913" y="285"/>
                </a:moveTo>
                <a:cubicBezTo>
                  <a:pt x="914" y="287"/>
                  <a:pt x="915" y="289"/>
                  <a:pt x="916" y="291"/>
                </a:cubicBezTo>
                <a:cubicBezTo>
                  <a:pt x="915" y="290"/>
                  <a:pt x="911" y="285"/>
                  <a:pt x="911" y="284"/>
                </a:cubicBezTo>
                <a:cubicBezTo>
                  <a:pt x="911" y="283"/>
                  <a:pt x="913" y="287"/>
                  <a:pt x="913" y="285"/>
                </a:cubicBezTo>
                <a:close/>
                <a:moveTo>
                  <a:pt x="915" y="291"/>
                </a:moveTo>
                <a:cubicBezTo>
                  <a:pt x="914" y="289"/>
                  <a:pt x="912" y="288"/>
                  <a:pt x="912" y="287"/>
                </a:cubicBezTo>
                <a:cubicBezTo>
                  <a:pt x="913" y="288"/>
                  <a:pt x="913" y="289"/>
                  <a:pt x="915" y="290"/>
                </a:cubicBezTo>
                <a:cubicBezTo>
                  <a:pt x="916" y="291"/>
                  <a:pt x="917" y="293"/>
                  <a:pt x="918" y="294"/>
                </a:cubicBezTo>
                <a:cubicBezTo>
                  <a:pt x="917" y="294"/>
                  <a:pt x="916" y="293"/>
                  <a:pt x="915" y="291"/>
                </a:cubicBezTo>
                <a:close/>
                <a:moveTo>
                  <a:pt x="937" y="239"/>
                </a:moveTo>
                <a:cubicBezTo>
                  <a:pt x="942" y="246"/>
                  <a:pt x="945" y="249"/>
                  <a:pt x="950" y="254"/>
                </a:cubicBezTo>
                <a:cubicBezTo>
                  <a:pt x="947" y="251"/>
                  <a:pt x="944" y="249"/>
                  <a:pt x="942" y="246"/>
                </a:cubicBezTo>
                <a:cubicBezTo>
                  <a:pt x="939" y="244"/>
                  <a:pt x="937" y="241"/>
                  <a:pt x="934" y="238"/>
                </a:cubicBezTo>
                <a:cubicBezTo>
                  <a:pt x="934" y="238"/>
                  <a:pt x="937" y="241"/>
                  <a:pt x="937" y="239"/>
                </a:cubicBezTo>
                <a:close/>
                <a:moveTo>
                  <a:pt x="934" y="313"/>
                </a:moveTo>
                <a:cubicBezTo>
                  <a:pt x="935" y="313"/>
                  <a:pt x="936" y="316"/>
                  <a:pt x="937" y="317"/>
                </a:cubicBezTo>
                <a:cubicBezTo>
                  <a:pt x="938" y="317"/>
                  <a:pt x="935" y="314"/>
                  <a:pt x="935" y="313"/>
                </a:cubicBezTo>
                <a:cubicBezTo>
                  <a:pt x="937" y="315"/>
                  <a:pt x="937" y="317"/>
                  <a:pt x="939" y="320"/>
                </a:cubicBezTo>
                <a:cubicBezTo>
                  <a:pt x="938" y="318"/>
                  <a:pt x="936" y="316"/>
                  <a:pt x="934" y="313"/>
                </a:cubicBezTo>
                <a:close/>
                <a:moveTo>
                  <a:pt x="944" y="328"/>
                </a:moveTo>
                <a:cubicBezTo>
                  <a:pt x="945" y="329"/>
                  <a:pt x="947" y="331"/>
                  <a:pt x="948" y="333"/>
                </a:cubicBezTo>
                <a:cubicBezTo>
                  <a:pt x="947" y="333"/>
                  <a:pt x="945" y="330"/>
                  <a:pt x="944" y="328"/>
                </a:cubicBezTo>
                <a:close/>
                <a:moveTo>
                  <a:pt x="944" y="325"/>
                </a:moveTo>
                <a:cubicBezTo>
                  <a:pt x="945" y="326"/>
                  <a:pt x="949" y="333"/>
                  <a:pt x="951" y="336"/>
                </a:cubicBezTo>
                <a:cubicBezTo>
                  <a:pt x="948" y="332"/>
                  <a:pt x="946" y="329"/>
                  <a:pt x="944" y="325"/>
                </a:cubicBezTo>
                <a:close/>
                <a:moveTo>
                  <a:pt x="972" y="369"/>
                </a:moveTo>
                <a:cubicBezTo>
                  <a:pt x="971" y="368"/>
                  <a:pt x="973" y="370"/>
                  <a:pt x="974" y="371"/>
                </a:cubicBezTo>
                <a:cubicBezTo>
                  <a:pt x="974" y="371"/>
                  <a:pt x="974" y="371"/>
                  <a:pt x="974" y="371"/>
                </a:cubicBezTo>
                <a:cubicBezTo>
                  <a:pt x="973" y="370"/>
                  <a:pt x="972" y="370"/>
                  <a:pt x="972" y="369"/>
                </a:cubicBezTo>
                <a:close/>
                <a:moveTo>
                  <a:pt x="978" y="388"/>
                </a:moveTo>
                <a:cubicBezTo>
                  <a:pt x="978" y="387"/>
                  <a:pt x="978" y="385"/>
                  <a:pt x="977" y="383"/>
                </a:cubicBezTo>
                <a:cubicBezTo>
                  <a:pt x="977" y="383"/>
                  <a:pt x="977" y="383"/>
                  <a:pt x="977" y="383"/>
                </a:cubicBezTo>
                <a:cubicBezTo>
                  <a:pt x="978" y="385"/>
                  <a:pt x="979" y="386"/>
                  <a:pt x="980" y="388"/>
                </a:cubicBezTo>
                <a:cubicBezTo>
                  <a:pt x="980" y="388"/>
                  <a:pt x="980" y="388"/>
                  <a:pt x="980" y="388"/>
                </a:cubicBezTo>
                <a:cubicBezTo>
                  <a:pt x="979" y="386"/>
                  <a:pt x="979" y="387"/>
                  <a:pt x="978" y="388"/>
                </a:cubicBezTo>
                <a:close/>
                <a:moveTo>
                  <a:pt x="980" y="388"/>
                </a:moveTo>
                <a:cubicBezTo>
                  <a:pt x="980" y="388"/>
                  <a:pt x="980" y="388"/>
                  <a:pt x="980" y="388"/>
                </a:cubicBezTo>
                <a:cubicBezTo>
                  <a:pt x="980" y="388"/>
                  <a:pt x="980" y="388"/>
                  <a:pt x="980" y="388"/>
                </a:cubicBezTo>
                <a:close/>
                <a:moveTo>
                  <a:pt x="977" y="376"/>
                </a:moveTo>
                <a:cubicBezTo>
                  <a:pt x="977" y="376"/>
                  <a:pt x="977" y="376"/>
                  <a:pt x="976" y="375"/>
                </a:cubicBezTo>
                <a:cubicBezTo>
                  <a:pt x="977" y="377"/>
                  <a:pt x="978" y="378"/>
                  <a:pt x="978" y="379"/>
                </a:cubicBezTo>
                <a:cubicBezTo>
                  <a:pt x="978" y="378"/>
                  <a:pt x="977" y="377"/>
                  <a:pt x="977" y="376"/>
                </a:cubicBezTo>
                <a:close/>
                <a:moveTo>
                  <a:pt x="1002" y="330"/>
                </a:moveTo>
                <a:cubicBezTo>
                  <a:pt x="1004" y="330"/>
                  <a:pt x="1005" y="334"/>
                  <a:pt x="1006" y="336"/>
                </a:cubicBezTo>
                <a:cubicBezTo>
                  <a:pt x="1005" y="336"/>
                  <a:pt x="1003" y="332"/>
                  <a:pt x="1002" y="330"/>
                </a:cubicBezTo>
                <a:close/>
                <a:moveTo>
                  <a:pt x="1026" y="363"/>
                </a:moveTo>
                <a:cubicBezTo>
                  <a:pt x="1026" y="364"/>
                  <a:pt x="1027" y="368"/>
                  <a:pt x="1028" y="370"/>
                </a:cubicBezTo>
                <a:cubicBezTo>
                  <a:pt x="1026" y="366"/>
                  <a:pt x="1024" y="363"/>
                  <a:pt x="1023" y="359"/>
                </a:cubicBezTo>
                <a:cubicBezTo>
                  <a:pt x="1021" y="356"/>
                  <a:pt x="1019" y="353"/>
                  <a:pt x="1018" y="350"/>
                </a:cubicBezTo>
                <a:cubicBezTo>
                  <a:pt x="1017" y="349"/>
                  <a:pt x="1016" y="346"/>
                  <a:pt x="1016" y="346"/>
                </a:cubicBezTo>
                <a:cubicBezTo>
                  <a:pt x="1015" y="343"/>
                  <a:pt x="1011" y="338"/>
                  <a:pt x="1011" y="336"/>
                </a:cubicBezTo>
                <a:cubicBezTo>
                  <a:pt x="1010" y="334"/>
                  <a:pt x="1010" y="336"/>
                  <a:pt x="1009" y="334"/>
                </a:cubicBezTo>
                <a:cubicBezTo>
                  <a:pt x="1007" y="330"/>
                  <a:pt x="1004" y="325"/>
                  <a:pt x="1002" y="320"/>
                </a:cubicBezTo>
                <a:cubicBezTo>
                  <a:pt x="1001" y="320"/>
                  <a:pt x="1001" y="319"/>
                  <a:pt x="1000" y="319"/>
                </a:cubicBezTo>
                <a:cubicBezTo>
                  <a:pt x="1002" y="321"/>
                  <a:pt x="1003" y="322"/>
                  <a:pt x="1004" y="322"/>
                </a:cubicBezTo>
                <a:cubicBezTo>
                  <a:pt x="1002" y="318"/>
                  <a:pt x="998" y="310"/>
                  <a:pt x="995" y="309"/>
                </a:cubicBezTo>
                <a:cubicBezTo>
                  <a:pt x="996" y="311"/>
                  <a:pt x="996" y="312"/>
                  <a:pt x="998" y="314"/>
                </a:cubicBezTo>
                <a:cubicBezTo>
                  <a:pt x="996" y="312"/>
                  <a:pt x="994" y="310"/>
                  <a:pt x="994" y="307"/>
                </a:cubicBezTo>
                <a:cubicBezTo>
                  <a:pt x="992" y="305"/>
                  <a:pt x="989" y="302"/>
                  <a:pt x="986" y="298"/>
                </a:cubicBezTo>
                <a:cubicBezTo>
                  <a:pt x="984" y="294"/>
                  <a:pt x="981" y="290"/>
                  <a:pt x="980" y="288"/>
                </a:cubicBezTo>
                <a:cubicBezTo>
                  <a:pt x="978" y="286"/>
                  <a:pt x="974" y="281"/>
                  <a:pt x="970" y="276"/>
                </a:cubicBezTo>
                <a:cubicBezTo>
                  <a:pt x="965" y="270"/>
                  <a:pt x="961" y="264"/>
                  <a:pt x="959" y="261"/>
                </a:cubicBezTo>
                <a:cubicBezTo>
                  <a:pt x="956" y="257"/>
                  <a:pt x="955" y="256"/>
                  <a:pt x="954" y="255"/>
                </a:cubicBezTo>
                <a:cubicBezTo>
                  <a:pt x="952" y="254"/>
                  <a:pt x="951" y="252"/>
                  <a:pt x="948" y="249"/>
                </a:cubicBezTo>
                <a:cubicBezTo>
                  <a:pt x="950" y="251"/>
                  <a:pt x="952" y="255"/>
                  <a:pt x="953" y="256"/>
                </a:cubicBezTo>
                <a:cubicBezTo>
                  <a:pt x="953" y="256"/>
                  <a:pt x="949" y="252"/>
                  <a:pt x="944" y="246"/>
                </a:cubicBezTo>
                <a:cubicBezTo>
                  <a:pt x="944" y="246"/>
                  <a:pt x="945" y="247"/>
                  <a:pt x="946" y="248"/>
                </a:cubicBezTo>
                <a:cubicBezTo>
                  <a:pt x="944" y="245"/>
                  <a:pt x="941" y="243"/>
                  <a:pt x="939" y="240"/>
                </a:cubicBezTo>
                <a:cubicBezTo>
                  <a:pt x="936" y="237"/>
                  <a:pt x="933" y="234"/>
                  <a:pt x="930" y="231"/>
                </a:cubicBezTo>
                <a:cubicBezTo>
                  <a:pt x="927" y="228"/>
                  <a:pt x="923" y="225"/>
                  <a:pt x="921" y="222"/>
                </a:cubicBezTo>
                <a:cubicBezTo>
                  <a:pt x="918" y="219"/>
                  <a:pt x="915" y="216"/>
                  <a:pt x="913" y="214"/>
                </a:cubicBezTo>
                <a:cubicBezTo>
                  <a:pt x="917" y="217"/>
                  <a:pt x="920" y="219"/>
                  <a:pt x="922" y="221"/>
                </a:cubicBezTo>
                <a:cubicBezTo>
                  <a:pt x="920" y="219"/>
                  <a:pt x="911" y="210"/>
                  <a:pt x="909" y="210"/>
                </a:cubicBezTo>
                <a:cubicBezTo>
                  <a:pt x="907" y="208"/>
                  <a:pt x="906" y="207"/>
                  <a:pt x="906" y="206"/>
                </a:cubicBezTo>
                <a:cubicBezTo>
                  <a:pt x="906" y="205"/>
                  <a:pt x="907" y="205"/>
                  <a:pt x="910" y="208"/>
                </a:cubicBezTo>
                <a:cubicBezTo>
                  <a:pt x="910" y="208"/>
                  <a:pt x="906" y="205"/>
                  <a:pt x="908" y="205"/>
                </a:cubicBezTo>
                <a:cubicBezTo>
                  <a:pt x="913" y="210"/>
                  <a:pt x="916" y="213"/>
                  <a:pt x="921" y="218"/>
                </a:cubicBezTo>
                <a:cubicBezTo>
                  <a:pt x="920" y="216"/>
                  <a:pt x="916" y="213"/>
                  <a:pt x="911" y="208"/>
                </a:cubicBezTo>
                <a:cubicBezTo>
                  <a:pt x="924" y="218"/>
                  <a:pt x="931" y="225"/>
                  <a:pt x="943" y="239"/>
                </a:cubicBezTo>
                <a:cubicBezTo>
                  <a:pt x="944" y="238"/>
                  <a:pt x="943" y="237"/>
                  <a:pt x="942" y="235"/>
                </a:cubicBezTo>
                <a:cubicBezTo>
                  <a:pt x="941" y="234"/>
                  <a:pt x="939" y="232"/>
                  <a:pt x="939" y="232"/>
                </a:cubicBezTo>
                <a:cubicBezTo>
                  <a:pt x="940" y="233"/>
                  <a:pt x="941" y="234"/>
                  <a:pt x="942" y="235"/>
                </a:cubicBezTo>
                <a:cubicBezTo>
                  <a:pt x="943" y="236"/>
                  <a:pt x="944" y="237"/>
                  <a:pt x="945" y="238"/>
                </a:cubicBezTo>
                <a:cubicBezTo>
                  <a:pt x="947" y="240"/>
                  <a:pt x="948" y="241"/>
                  <a:pt x="950" y="243"/>
                </a:cubicBezTo>
                <a:cubicBezTo>
                  <a:pt x="953" y="246"/>
                  <a:pt x="956" y="249"/>
                  <a:pt x="958" y="252"/>
                </a:cubicBezTo>
                <a:cubicBezTo>
                  <a:pt x="958" y="253"/>
                  <a:pt x="958" y="253"/>
                  <a:pt x="958" y="253"/>
                </a:cubicBezTo>
                <a:cubicBezTo>
                  <a:pt x="958" y="253"/>
                  <a:pt x="957" y="252"/>
                  <a:pt x="955" y="250"/>
                </a:cubicBezTo>
                <a:cubicBezTo>
                  <a:pt x="956" y="252"/>
                  <a:pt x="960" y="255"/>
                  <a:pt x="959" y="253"/>
                </a:cubicBezTo>
                <a:cubicBezTo>
                  <a:pt x="962" y="256"/>
                  <a:pt x="963" y="257"/>
                  <a:pt x="966" y="261"/>
                </a:cubicBezTo>
                <a:cubicBezTo>
                  <a:pt x="965" y="261"/>
                  <a:pt x="964" y="259"/>
                  <a:pt x="962" y="257"/>
                </a:cubicBezTo>
                <a:cubicBezTo>
                  <a:pt x="963" y="260"/>
                  <a:pt x="969" y="265"/>
                  <a:pt x="973" y="269"/>
                </a:cubicBezTo>
                <a:cubicBezTo>
                  <a:pt x="976" y="272"/>
                  <a:pt x="973" y="271"/>
                  <a:pt x="974" y="273"/>
                </a:cubicBezTo>
                <a:cubicBezTo>
                  <a:pt x="976" y="274"/>
                  <a:pt x="980" y="280"/>
                  <a:pt x="984" y="286"/>
                </a:cubicBezTo>
                <a:cubicBezTo>
                  <a:pt x="986" y="289"/>
                  <a:pt x="989" y="292"/>
                  <a:pt x="990" y="294"/>
                </a:cubicBezTo>
                <a:cubicBezTo>
                  <a:pt x="992" y="297"/>
                  <a:pt x="993" y="299"/>
                  <a:pt x="994" y="300"/>
                </a:cubicBezTo>
                <a:cubicBezTo>
                  <a:pt x="995" y="303"/>
                  <a:pt x="996" y="303"/>
                  <a:pt x="996" y="302"/>
                </a:cubicBezTo>
                <a:cubicBezTo>
                  <a:pt x="998" y="305"/>
                  <a:pt x="999" y="307"/>
                  <a:pt x="999" y="308"/>
                </a:cubicBezTo>
                <a:cubicBezTo>
                  <a:pt x="1001" y="309"/>
                  <a:pt x="1002" y="311"/>
                  <a:pt x="1004" y="314"/>
                </a:cubicBezTo>
                <a:cubicBezTo>
                  <a:pt x="1005" y="317"/>
                  <a:pt x="1006" y="320"/>
                  <a:pt x="1007" y="322"/>
                </a:cubicBezTo>
                <a:cubicBezTo>
                  <a:pt x="1009" y="326"/>
                  <a:pt x="1007" y="320"/>
                  <a:pt x="1009" y="323"/>
                </a:cubicBezTo>
                <a:cubicBezTo>
                  <a:pt x="1010" y="325"/>
                  <a:pt x="1009" y="324"/>
                  <a:pt x="1009" y="324"/>
                </a:cubicBezTo>
                <a:cubicBezTo>
                  <a:pt x="1011" y="328"/>
                  <a:pt x="1011" y="326"/>
                  <a:pt x="1014" y="331"/>
                </a:cubicBezTo>
                <a:cubicBezTo>
                  <a:pt x="1013" y="331"/>
                  <a:pt x="1012" y="331"/>
                  <a:pt x="1011" y="332"/>
                </a:cubicBezTo>
                <a:cubicBezTo>
                  <a:pt x="1013" y="334"/>
                  <a:pt x="1013" y="332"/>
                  <a:pt x="1013" y="332"/>
                </a:cubicBezTo>
                <a:cubicBezTo>
                  <a:pt x="1016" y="336"/>
                  <a:pt x="1015" y="336"/>
                  <a:pt x="1016" y="339"/>
                </a:cubicBezTo>
                <a:cubicBezTo>
                  <a:pt x="1016" y="338"/>
                  <a:pt x="1018" y="339"/>
                  <a:pt x="1019" y="340"/>
                </a:cubicBezTo>
                <a:cubicBezTo>
                  <a:pt x="1019" y="340"/>
                  <a:pt x="1019" y="340"/>
                  <a:pt x="1019" y="340"/>
                </a:cubicBezTo>
                <a:cubicBezTo>
                  <a:pt x="1019" y="340"/>
                  <a:pt x="1019" y="340"/>
                  <a:pt x="1019" y="340"/>
                </a:cubicBezTo>
                <a:cubicBezTo>
                  <a:pt x="1020" y="342"/>
                  <a:pt x="1021" y="345"/>
                  <a:pt x="1021" y="347"/>
                </a:cubicBezTo>
                <a:cubicBezTo>
                  <a:pt x="1019" y="343"/>
                  <a:pt x="1019" y="342"/>
                  <a:pt x="1019" y="340"/>
                </a:cubicBezTo>
                <a:cubicBezTo>
                  <a:pt x="1019" y="340"/>
                  <a:pt x="1019" y="340"/>
                  <a:pt x="1019" y="340"/>
                </a:cubicBezTo>
                <a:cubicBezTo>
                  <a:pt x="1018" y="341"/>
                  <a:pt x="1019" y="343"/>
                  <a:pt x="1018" y="341"/>
                </a:cubicBezTo>
                <a:cubicBezTo>
                  <a:pt x="1021" y="346"/>
                  <a:pt x="1020" y="346"/>
                  <a:pt x="1022" y="351"/>
                </a:cubicBezTo>
                <a:cubicBezTo>
                  <a:pt x="1023" y="351"/>
                  <a:pt x="1025" y="354"/>
                  <a:pt x="1024" y="350"/>
                </a:cubicBezTo>
                <a:cubicBezTo>
                  <a:pt x="1025" y="352"/>
                  <a:pt x="1026" y="354"/>
                  <a:pt x="1027" y="355"/>
                </a:cubicBezTo>
                <a:cubicBezTo>
                  <a:pt x="1027" y="357"/>
                  <a:pt x="1028" y="359"/>
                  <a:pt x="1028" y="361"/>
                </a:cubicBezTo>
                <a:cubicBezTo>
                  <a:pt x="1028" y="361"/>
                  <a:pt x="1027" y="358"/>
                  <a:pt x="1025" y="355"/>
                </a:cubicBezTo>
                <a:cubicBezTo>
                  <a:pt x="1024" y="353"/>
                  <a:pt x="1025" y="357"/>
                  <a:pt x="1025" y="358"/>
                </a:cubicBezTo>
                <a:cubicBezTo>
                  <a:pt x="1026" y="360"/>
                  <a:pt x="1025" y="356"/>
                  <a:pt x="1026" y="358"/>
                </a:cubicBezTo>
                <a:cubicBezTo>
                  <a:pt x="1027" y="361"/>
                  <a:pt x="1028" y="362"/>
                  <a:pt x="1029" y="366"/>
                </a:cubicBezTo>
                <a:cubicBezTo>
                  <a:pt x="1029" y="367"/>
                  <a:pt x="1029" y="366"/>
                  <a:pt x="1028" y="366"/>
                </a:cubicBezTo>
                <a:cubicBezTo>
                  <a:pt x="1032" y="372"/>
                  <a:pt x="1032" y="368"/>
                  <a:pt x="1035" y="375"/>
                </a:cubicBezTo>
                <a:cubicBezTo>
                  <a:pt x="1035" y="375"/>
                  <a:pt x="1035" y="374"/>
                  <a:pt x="1034" y="372"/>
                </a:cubicBezTo>
                <a:cubicBezTo>
                  <a:pt x="1038" y="377"/>
                  <a:pt x="1040" y="384"/>
                  <a:pt x="1043" y="391"/>
                </a:cubicBezTo>
                <a:cubicBezTo>
                  <a:pt x="1044" y="395"/>
                  <a:pt x="1045" y="398"/>
                  <a:pt x="1046" y="401"/>
                </a:cubicBezTo>
                <a:cubicBezTo>
                  <a:pt x="1047" y="405"/>
                  <a:pt x="1048" y="407"/>
                  <a:pt x="1049" y="410"/>
                </a:cubicBezTo>
                <a:cubicBezTo>
                  <a:pt x="1050" y="411"/>
                  <a:pt x="1050" y="412"/>
                  <a:pt x="1050" y="412"/>
                </a:cubicBezTo>
                <a:cubicBezTo>
                  <a:pt x="1049" y="411"/>
                  <a:pt x="1048" y="408"/>
                  <a:pt x="1047" y="407"/>
                </a:cubicBezTo>
                <a:cubicBezTo>
                  <a:pt x="1047" y="405"/>
                  <a:pt x="1046" y="403"/>
                  <a:pt x="1045" y="400"/>
                </a:cubicBezTo>
                <a:cubicBezTo>
                  <a:pt x="1044" y="397"/>
                  <a:pt x="1043" y="393"/>
                  <a:pt x="1041" y="390"/>
                </a:cubicBezTo>
                <a:cubicBezTo>
                  <a:pt x="1043" y="395"/>
                  <a:pt x="1044" y="399"/>
                  <a:pt x="1045" y="402"/>
                </a:cubicBezTo>
                <a:cubicBezTo>
                  <a:pt x="1045" y="404"/>
                  <a:pt x="1046" y="405"/>
                  <a:pt x="1046" y="407"/>
                </a:cubicBezTo>
                <a:cubicBezTo>
                  <a:pt x="1046" y="408"/>
                  <a:pt x="1047" y="411"/>
                  <a:pt x="1048" y="413"/>
                </a:cubicBezTo>
                <a:cubicBezTo>
                  <a:pt x="1047" y="413"/>
                  <a:pt x="1047" y="414"/>
                  <a:pt x="1047" y="415"/>
                </a:cubicBezTo>
                <a:cubicBezTo>
                  <a:pt x="1048" y="417"/>
                  <a:pt x="1048" y="416"/>
                  <a:pt x="1048" y="415"/>
                </a:cubicBezTo>
                <a:cubicBezTo>
                  <a:pt x="1048" y="416"/>
                  <a:pt x="1049" y="416"/>
                  <a:pt x="1049" y="417"/>
                </a:cubicBezTo>
                <a:cubicBezTo>
                  <a:pt x="1049" y="417"/>
                  <a:pt x="1049" y="417"/>
                  <a:pt x="1049" y="417"/>
                </a:cubicBezTo>
                <a:cubicBezTo>
                  <a:pt x="1050" y="417"/>
                  <a:pt x="1050" y="418"/>
                  <a:pt x="1050" y="419"/>
                </a:cubicBezTo>
                <a:cubicBezTo>
                  <a:pt x="1050" y="422"/>
                  <a:pt x="1049" y="421"/>
                  <a:pt x="1048" y="419"/>
                </a:cubicBezTo>
                <a:cubicBezTo>
                  <a:pt x="1046" y="416"/>
                  <a:pt x="1045" y="412"/>
                  <a:pt x="1044" y="410"/>
                </a:cubicBezTo>
                <a:cubicBezTo>
                  <a:pt x="1044" y="409"/>
                  <a:pt x="1044" y="409"/>
                  <a:pt x="1044" y="409"/>
                </a:cubicBezTo>
                <a:cubicBezTo>
                  <a:pt x="1043" y="408"/>
                  <a:pt x="1043" y="407"/>
                  <a:pt x="1043" y="406"/>
                </a:cubicBezTo>
                <a:cubicBezTo>
                  <a:pt x="1043" y="403"/>
                  <a:pt x="1043" y="401"/>
                  <a:pt x="1043" y="399"/>
                </a:cubicBezTo>
                <a:cubicBezTo>
                  <a:pt x="1042" y="396"/>
                  <a:pt x="1041" y="392"/>
                  <a:pt x="1039" y="389"/>
                </a:cubicBezTo>
                <a:cubicBezTo>
                  <a:pt x="1038" y="385"/>
                  <a:pt x="1036" y="380"/>
                  <a:pt x="1036" y="377"/>
                </a:cubicBezTo>
                <a:cubicBezTo>
                  <a:pt x="1032" y="371"/>
                  <a:pt x="1030" y="372"/>
                  <a:pt x="1026" y="363"/>
                </a:cubicBezTo>
                <a:close/>
                <a:moveTo>
                  <a:pt x="1032" y="375"/>
                </a:moveTo>
                <a:cubicBezTo>
                  <a:pt x="1033" y="377"/>
                  <a:pt x="1033" y="375"/>
                  <a:pt x="1033" y="375"/>
                </a:cubicBezTo>
                <a:cubicBezTo>
                  <a:pt x="1035" y="378"/>
                  <a:pt x="1034" y="377"/>
                  <a:pt x="1034" y="378"/>
                </a:cubicBezTo>
                <a:cubicBezTo>
                  <a:pt x="1035" y="380"/>
                  <a:pt x="1036" y="381"/>
                  <a:pt x="1037" y="382"/>
                </a:cubicBezTo>
                <a:cubicBezTo>
                  <a:pt x="1037" y="384"/>
                  <a:pt x="1037" y="385"/>
                  <a:pt x="1037" y="387"/>
                </a:cubicBezTo>
                <a:cubicBezTo>
                  <a:pt x="1037" y="387"/>
                  <a:pt x="1038" y="387"/>
                  <a:pt x="1038" y="387"/>
                </a:cubicBezTo>
                <a:cubicBezTo>
                  <a:pt x="1038" y="388"/>
                  <a:pt x="1038" y="389"/>
                  <a:pt x="1038" y="391"/>
                </a:cubicBezTo>
                <a:cubicBezTo>
                  <a:pt x="1038" y="391"/>
                  <a:pt x="1038" y="390"/>
                  <a:pt x="1037" y="390"/>
                </a:cubicBezTo>
                <a:cubicBezTo>
                  <a:pt x="1036" y="387"/>
                  <a:pt x="1035" y="383"/>
                  <a:pt x="1033" y="380"/>
                </a:cubicBezTo>
                <a:cubicBezTo>
                  <a:pt x="1034" y="378"/>
                  <a:pt x="1035" y="381"/>
                  <a:pt x="1032" y="375"/>
                </a:cubicBezTo>
                <a:close/>
                <a:moveTo>
                  <a:pt x="1031" y="378"/>
                </a:moveTo>
                <a:cubicBezTo>
                  <a:pt x="1032" y="378"/>
                  <a:pt x="1032" y="378"/>
                  <a:pt x="1032" y="378"/>
                </a:cubicBezTo>
                <a:cubicBezTo>
                  <a:pt x="1033" y="379"/>
                  <a:pt x="1033" y="381"/>
                  <a:pt x="1034" y="382"/>
                </a:cubicBezTo>
                <a:cubicBezTo>
                  <a:pt x="1033" y="383"/>
                  <a:pt x="1033" y="381"/>
                  <a:pt x="1031" y="378"/>
                </a:cubicBezTo>
                <a:close/>
                <a:moveTo>
                  <a:pt x="1066" y="493"/>
                </a:moveTo>
                <a:cubicBezTo>
                  <a:pt x="1065" y="486"/>
                  <a:pt x="1063" y="481"/>
                  <a:pt x="1062" y="474"/>
                </a:cubicBezTo>
                <a:cubicBezTo>
                  <a:pt x="1063" y="473"/>
                  <a:pt x="1064" y="480"/>
                  <a:pt x="1064" y="480"/>
                </a:cubicBezTo>
                <a:cubicBezTo>
                  <a:pt x="1064" y="480"/>
                  <a:pt x="1064" y="477"/>
                  <a:pt x="1063" y="475"/>
                </a:cubicBezTo>
                <a:cubicBezTo>
                  <a:pt x="1063" y="473"/>
                  <a:pt x="1062" y="472"/>
                  <a:pt x="1062" y="470"/>
                </a:cubicBezTo>
                <a:cubicBezTo>
                  <a:pt x="1061" y="469"/>
                  <a:pt x="1061" y="467"/>
                  <a:pt x="1060" y="465"/>
                </a:cubicBezTo>
                <a:cubicBezTo>
                  <a:pt x="1060" y="465"/>
                  <a:pt x="1060" y="464"/>
                  <a:pt x="1060" y="464"/>
                </a:cubicBezTo>
                <a:cubicBezTo>
                  <a:pt x="1060" y="465"/>
                  <a:pt x="1061" y="465"/>
                  <a:pt x="1061" y="465"/>
                </a:cubicBezTo>
                <a:cubicBezTo>
                  <a:pt x="1061" y="460"/>
                  <a:pt x="1058" y="453"/>
                  <a:pt x="1057" y="447"/>
                </a:cubicBezTo>
                <a:cubicBezTo>
                  <a:pt x="1055" y="442"/>
                  <a:pt x="1054" y="437"/>
                  <a:pt x="1055" y="436"/>
                </a:cubicBezTo>
                <a:cubicBezTo>
                  <a:pt x="1055" y="436"/>
                  <a:pt x="1055" y="436"/>
                  <a:pt x="1055" y="436"/>
                </a:cubicBezTo>
                <a:cubicBezTo>
                  <a:pt x="1055" y="436"/>
                  <a:pt x="1055" y="436"/>
                  <a:pt x="1055" y="436"/>
                </a:cubicBezTo>
                <a:cubicBezTo>
                  <a:pt x="1055" y="436"/>
                  <a:pt x="1055" y="436"/>
                  <a:pt x="1055" y="436"/>
                </a:cubicBezTo>
                <a:cubicBezTo>
                  <a:pt x="1055" y="436"/>
                  <a:pt x="1055" y="436"/>
                  <a:pt x="1056" y="436"/>
                </a:cubicBezTo>
                <a:cubicBezTo>
                  <a:pt x="1056" y="437"/>
                  <a:pt x="1056" y="437"/>
                  <a:pt x="1056" y="437"/>
                </a:cubicBezTo>
                <a:cubicBezTo>
                  <a:pt x="1056" y="437"/>
                  <a:pt x="1056" y="437"/>
                  <a:pt x="1056" y="437"/>
                </a:cubicBezTo>
                <a:cubicBezTo>
                  <a:pt x="1057" y="441"/>
                  <a:pt x="1058" y="444"/>
                  <a:pt x="1059" y="447"/>
                </a:cubicBezTo>
                <a:cubicBezTo>
                  <a:pt x="1059" y="450"/>
                  <a:pt x="1060" y="453"/>
                  <a:pt x="1061" y="455"/>
                </a:cubicBezTo>
                <a:cubicBezTo>
                  <a:pt x="1062" y="461"/>
                  <a:pt x="1063" y="466"/>
                  <a:pt x="1064" y="472"/>
                </a:cubicBezTo>
                <a:cubicBezTo>
                  <a:pt x="1065" y="479"/>
                  <a:pt x="1067" y="487"/>
                  <a:pt x="1068" y="495"/>
                </a:cubicBezTo>
                <a:cubicBezTo>
                  <a:pt x="1067" y="495"/>
                  <a:pt x="1067" y="495"/>
                  <a:pt x="1067" y="495"/>
                </a:cubicBezTo>
                <a:cubicBezTo>
                  <a:pt x="1068" y="500"/>
                  <a:pt x="1069" y="505"/>
                  <a:pt x="1070" y="510"/>
                </a:cubicBezTo>
                <a:cubicBezTo>
                  <a:pt x="1070" y="513"/>
                  <a:pt x="1070" y="515"/>
                  <a:pt x="1071" y="518"/>
                </a:cubicBezTo>
                <a:cubicBezTo>
                  <a:pt x="1071" y="521"/>
                  <a:pt x="1071" y="523"/>
                  <a:pt x="1071" y="526"/>
                </a:cubicBezTo>
                <a:cubicBezTo>
                  <a:pt x="1069" y="518"/>
                  <a:pt x="1068" y="505"/>
                  <a:pt x="1066" y="493"/>
                </a:cubicBezTo>
                <a:close/>
                <a:moveTo>
                  <a:pt x="1071" y="598"/>
                </a:moveTo>
                <a:cubicBezTo>
                  <a:pt x="1072" y="598"/>
                  <a:pt x="1072" y="603"/>
                  <a:pt x="1071" y="605"/>
                </a:cubicBezTo>
                <a:cubicBezTo>
                  <a:pt x="1070" y="605"/>
                  <a:pt x="1071" y="600"/>
                  <a:pt x="1071" y="598"/>
                </a:cubicBezTo>
                <a:close/>
                <a:moveTo>
                  <a:pt x="1072" y="544"/>
                </a:moveTo>
                <a:cubicBezTo>
                  <a:pt x="1072" y="541"/>
                  <a:pt x="1071" y="538"/>
                  <a:pt x="1071" y="535"/>
                </a:cubicBezTo>
                <a:cubicBezTo>
                  <a:pt x="1071" y="532"/>
                  <a:pt x="1071" y="529"/>
                  <a:pt x="1070" y="526"/>
                </a:cubicBezTo>
                <a:cubicBezTo>
                  <a:pt x="1071" y="530"/>
                  <a:pt x="1072" y="536"/>
                  <a:pt x="1073" y="542"/>
                </a:cubicBezTo>
                <a:cubicBezTo>
                  <a:pt x="1073" y="549"/>
                  <a:pt x="1073" y="555"/>
                  <a:pt x="1073" y="560"/>
                </a:cubicBezTo>
                <a:cubicBezTo>
                  <a:pt x="1072" y="556"/>
                  <a:pt x="1072" y="550"/>
                  <a:pt x="1072" y="544"/>
                </a:cubicBezTo>
                <a:close/>
                <a:moveTo>
                  <a:pt x="1064" y="795"/>
                </a:moveTo>
                <a:cubicBezTo>
                  <a:pt x="1067" y="790"/>
                  <a:pt x="1069" y="790"/>
                  <a:pt x="1069" y="793"/>
                </a:cubicBezTo>
                <a:cubicBezTo>
                  <a:pt x="1067" y="796"/>
                  <a:pt x="1064" y="799"/>
                  <a:pt x="1064" y="795"/>
                </a:cubicBezTo>
                <a:close/>
                <a:moveTo>
                  <a:pt x="1073" y="770"/>
                </a:moveTo>
                <a:cubicBezTo>
                  <a:pt x="1073" y="769"/>
                  <a:pt x="1074" y="764"/>
                  <a:pt x="1076" y="761"/>
                </a:cubicBezTo>
                <a:cubicBezTo>
                  <a:pt x="1076" y="761"/>
                  <a:pt x="1076" y="761"/>
                  <a:pt x="1076" y="761"/>
                </a:cubicBezTo>
                <a:cubicBezTo>
                  <a:pt x="1076" y="762"/>
                  <a:pt x="1076" y="762"/>
                  <a:pt x="1076" y="763"/>
                </a:cubicBezTo>
                <a:cubicBezTo>
                  <a:pt x="1075" y="765"/>
                  <a:pt x="1074" y="768"/>
                  <a:pt x="1073" y="770"/>
                </a:cubicBezTo>
                <a:close/>
                <a:moveTo>
                  <a:pt x="1109" y="490"/>
                </a:moveTo>
                <a:cubicBezTo>
                  <a:pt x="1108" y="487"/>
                  <a:pt x="1107" y="482"/>
                  <a:pt x="1106" y="475"/>
                </a:cubicBezTo>
                <a:cubicBezTo>
                  <a:pt x="1107" y="478"/>
                  <a:pt x="1109" y="485"/>
                  <a:pt x="1109" y="490"/>
                </a:cubicBezTo>
                <a:close/>
              </a:path>
            </a:pathLst>
          </a:custGeom>
          <a:gradFill>
            <a:gsLst>
              <a:gs pos="18000">
                <a:srgbClr val="522D13">
                  <a:alpha val="0"/>
                </a:srgbClr>
              </a:gs>
              <a:gs pos="91000">
                <a:srgbClr val="522D13"/>
              </a:gs>
            </a:gsLst>
            <a:lin ang="19800000" scaled="0"/>
          </a:gradFill>
          <a:ln>
            <a:noFill/>
          </a:ln>
          <a:effectLst/>
        </p:spPr>
        <p:txBody>
          <a:bodyPr vert="horz" wrap="square" lIns="86868" tIns="43434" rIns="86868" bIns="43434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endParaRPr kumimoji="0" lang="zh-CN" altLang="en-US" sz="228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思源黑体 CN Normal" panose="020B0400000000000000" charset="-122"/>
              <a:ea typeface="思源黑体 CN Regular" panose="020B0500000000000000" charset="-122"/>
              <a:cs typeface="+mn-ea"/>
            </a:endParaRPr>
          </a:p>
        </p:txBody>
      </p:sp>
      <p:sp>
        <p:nvSpPr>
          <p:cNvPr id="47" name="150"/>
          <p:cNvSpPr/>
          <p:nvPr>
            <p:custDataLst>
              <p:tags r:id="rId7"/>
            </p:custDataLst>
          </p:nvPr>
        </p:nvSpPr>
        <p:spPr>
          <a:xfrm>
            <a:off x="600036" y="4560334"/>
            <a:ext cx="3078956" cy="149119"/>
          </a:xfrm>
          <a:prstGeom prst="trapezoid">
            <a:avLst>
              <a:gd name="adj" fmla="val 129079"/>
            </a:avLst>
          </a:prstGeom>
          <a:gradFill>
            <a:gsLst>
              <a:gs pos="8000">
                <a:srgbClr val="522D13">
                  <a:alpha val="0"/>
                </a:srgbClr>
              </a:gs>
              <a:gs pos="93000">
                <a:srgbClr val="522D13">
                  <a:alpha val="20000"/>
                </a:srgbClr>
              </a:gs>
            </a:gsLst>
            <a:lin ang="5400000" scaled="0"/>
          </a:gradFill>
          <a:ln w="19050" cap="flat" cmpd="sng" algn="ctr">
            <a:gradFill>
              <a:gsLst>
                <a:gs pos="5000">
                  <a:srgbClr val="522D13">
                    <a:alpha val="0"/>
                    <a:lumMod val="60000"/>
                    <a:lumOff val="40000"/>
                  </a:srgbClr>
                </a:gs>
                <a:gs pos="93000">
                  <a:srgbClr val="522D13">
                    <a:lumMod val="50000"/>
                    <a:lumOff val="5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Normal" panose="020B0400000000000000" charset="-122"/>
              <a:ea typeface="思源黑体 CN Regular" panose="020B0500000000000000" charset="-122"/>
            </a:endParaRPr>
          </a:p>
        </p:txBody>
      </p:sp>
      <p:sp>
        <p:nvSpPr>
          <p:cNvPr id="48" name="151"/>
          <p:cNvSpPr/>
          <p:nvPr>
            <p:custDataLst>
              <p:tags r:id="rId8"/>
            </p:custDataLst>
          </p:nvPr>
        </p:nvSpPr>
        <p:spPr>
          <a:xfrm>
            <a:off x="4663638" y="4560334"/>
            <a:ext cx="3078956" cy="149119"/>
          </a:xfrm>
          <a:prstGeom prst="trapezoid">
            <a:avLst>
              <a:gd name="adj" fmla="val 129079"/>
            </a:avLst>
          </a:prstGeom>
          <a:gradFill>
            <a:gsLst>
              <a:gs pos="8000">
                <a:srgbClr val="522D13">
                  <a:alpha val="0"/>
                </a:srgbClr>
              </a:gs>
              <a:gs pos="93000">
                <a:srgbClr val="522D13">
                  <a:alpha val="20000"/>
                </a:srgbClr>
              </a:gs>
            </a:gsLst>
            <a:lin ang="5400000" scaled="0"/>
          </a:gradFill>
          <a:ln w="19050" cap="flat" cmpd="sng" algn="ctr">
            <a:gradFill>
              <a:gsLst>
                <a:gs pos="5000">
                  <a:srgbClr val="522D13">
                    <a:alpha val="0"/>
                    <a:lumMod val="60000"/>
                    <a:lumOff val="40000"/>
                  </a:srgbClr>
                </a:gs>
                <a:gs pos="93000">
                  <a:srgbClr val="522D13">
                    <a:lumMod val="50000"/>
                    <a:lumOff val="5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Normal" panose="020B0400000000000000" charset="-122"/>
              <a:ea typeface="思源黑体 CN Regular" panose="020B0500000000000000" charset="-122"/>
            </a:endParaRPr>
          </a:p>
        </p:txBody>
      </p:sp>
      <p:sp>
        <p:nvSpPr>
          <p:cNvPr id="49" name="152"/>
          <p:cNvSpPr/>
          <p:nvPr>
            <p:custDataLst>
              <p:tags r:id="rId9"/>
            </p:custDataLst>
          </p:nvPr>
        </p:nvSpPr>
        <p:spPr>
          <a:xfrm>
            <a:off x="8740338" y="4560334"/>
            <a:ext cx="3078956" cy="149119"/>
          </a:xfrm>
          <a:prstGeom prst="trapezoid">
            <a:avLst>
              <a:gd name="adj" fmla="val 129079"/>
            </a:avLst>
          </a:prstGeom>
          <a:gradFill>
            <a:gsLst>
              <a:gs pos="8000">
                <a:srgbClr val="522D13">
                  <a:alpha val="0"/>
                </a:srgbClr>
              </a:gs>
              <a:gs pos="93000">
                <a:srgbClr val="522D13">
                  <a:alpha val="20000"/>
                </a:srgbClr>
              </a:gs>
            </a:gsLst>
            <a:lin ang="5400000" scaled="0"/>
          </a:gradFill>
          <a:ln w="19050" cap="flat" cmpd="sng" algn="ctr">
            <a:gradFill>
              <a:gsLst>
                <a:gs pos="5000">
                  <a:srgbClr val="522D13">
                    <a:alpha val="0"/>
                    <a:lumMod val="60000"/>
                    <a:lumOff val="40000"/>
                  </a:srgbClr>
                </a:gs>
                <a:gs pos="93000">
                  <a:srgbClr val="522D13">
                    <a:lumMod val="50000"/>
                    <a:lumOff val="5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Normal" panose="020B0400000000000000" charset="-122"/>
              <a:ea typeface="思源黑体 CN Regular" panose="020B0500000000000000" charset="-122"/>
            </a:endParaRPr>
          </a:p>
        </p:txBody>
      </p:sp>
      <p:sp>
        <p:nvSpPr>
          <p:cNvPr id="50" name="153"/>
          <p:cNvSpPr/>
          <p:nvPr>
            <p:custDataLst>
              <p:tags r:id="rId10"/>
            </p:custDataLst>
          </p:nvPr>
        </p:nvSpPr>
        <p:spPr>
          <a:xfrm>
            <a:off x="595722" y="4709452"/>
            <a:ext cx="3089818" cy="1285875"/>
          </a:xfrm>
          <a:prstGeom prst="roundRect">
            <a:avLst>
              <a:gd name="adj" fmla="val 892"/>
            </a:avLst>
          </a:prstGeom>
          <a:solidFill>
            <a:sysClr val="window" lastClr="FFFFFF">
              <a:alpha val="75000"/>
            </a:sysClr>
          </a:solidFill>
          <a:ln w="15081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32715" dist="72390" dir="5400000" algn="t" rotWithShape="0">
              <a:srgbClr val="522D13">
                <a:alpha val="20000"/>
              </a:srgbClr>
            </a:outerShdw>
          </a:effectLst>
        </p:spPr>
        <p:txBody>
          <a:bodyPr lIns="86868" tIns="43434" rIns="86868" bIns="43434" rtlCol="0" anchor="ctr"/>
          <a:lstStyle/>
          <a:p>
            <a:pPr algn="ctr"/>
            <a:endParaRPr lang="zh-CN" altLang="en-US" sz="1710" kern="0">
              <a:solidFill>
                <a:srgbClr val="FFFFFF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51" name="154"/>
          <p:cNvSpPr/>
          <p:nvPr>
            <p:custDataLst>
              <p:tags r:id="rId11"/>
            </p:custDataLst>
          </p:nvPr>
        </p:nvSpPr>
        <p:spPr>
          <a:xfrm>
            <a:off x="4664756" y="4709452"/>
            <a:ext cx="3089818" cy="1285875"/>
          </a:xfrm>
          <a:prstGeom prst="roundRect">
            <a:avLst>
              <a:gd name="adj" fmla="val 892"/>
            </a:avLst>
          </a:prstGeom>
          <a:solidFill>
            <a:sysClr val="window" lastClr="FFFFFF">
              <a:alpha val="75000"/>
            </a:sysClr>
          </a:solidFill>
          <a:ln w="15081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32715" dist="72390" dir="5400000" algn="t" rotWithShape="0">
              <a:srgbClr val="522D13">
                <a:alpha val="20000"/>
              </a:srgbClr>
            </a:outerShdw>
          </a:effectLst>
        </p:spPr>
        <p:txBody>
          <a:bodyPr lIns="86868" tIns="43434" rIns="86868" bIns="43434" rtlCol="0" anchor="ctr"/>
          <a:lstStyle/>
          <a:p>
            <a:pPr algn="ctr"/>
            <a:endParaRPr lang="zh-CN" altLang="en-US" sz="1710" kern="0">
              <a:solidFill>
                <a:srgbClr val="FFFFFF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52" name="155"/>
          <p:cNvSpPr/>
          <p:nvPr>
            <p:custDataLst>
              <p:tags r:id="rId12"/>
            </p:custDataLst>
          </p:nvPr>
        </p:nvSpPr>
        <p:spPr>
          <a:xfrm>
            <a:off x="8731931" y="4709452"/>
            <a:ext cx="3089818" cy="1285875"/>
          </a:xfrm>
          <a:prstGeom prst="roundRect">
            <a:avLst>
              <a:gd name="adj" fmla="val 892"/>
            </a:avLst>
          </a:prstGeom>
          <a:solidFill>
            <a:sysClr val="window" lastClr="FFFFFF">
              <a:alpha val="75000"/>
            </a:sysClr>
          </a:solidFill>
          <a:ln w="15081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32715" dist="72390" dir="5400000" algn="t" rotWithShape="0">
              <a:srgbClr val="522D13">
                <a:alpha val="20000"/>
              </a:srgbClr>
            </a:outerShdw>
          </a:effectLst>
        </p:spPr>
        <p:txBody>
          <a:bodyPr lIns="86868" tIns="43434" rIns="86868" bIns="43434" rtlCol="0" anchor="ctr"/>
          <a:lstStyle/>
          <a:p>
            <a:pPr algn="ctr"/>
            <a:endParaRPr lang="zh-CN" altLang="en-US" sz="1710" kern="0">
              <a:solidFill>
                <a:srgbClr val="FFFFFF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53" name="156"/>
          <p:cNvSpPr txBox="1"/>
          <p:nvPr>
            <p:custDataLst>
              <p:tags r:id="rId13"/>
            </p:custDataLst>
          </p:nvPr>
        </p:nvSpPr>
        <p:spPr>
          <a:xfrm>
            <a:off x="713585" y="4845343"/>
            <a:ext cx="28070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00" b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华文中宋" panose="02010600040101010101" charset="-122"/>
                <a:ea typeface="华文中宋" panose="02010600040101010101" charset="-122"/>
              </a:rPr>
              <a:t>深耕主题，提升活动实效</a:t>
            </a:r>
            <a:r>
              <a:rPr lang="en-US" altLang="zh-CN" sz="2000" b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华文中宋" panose="02010600040101010101" charset="-122"/>
                <a:ea typeface="华文中宋" panose="02010600040101010101" charset="-122"/>
              </a:rPr>
              <a:t>,</a:t>
            </a:r>
            <a:r>
              <a:rPr lang="zh-CN" altLang="en-US" sz="2000" b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华文中宋" panose="02010600040101010101" charset="-122"/>
                <a:ea typeface="华文中宋" panose="02010600040101010101" charset="-122"/>
              </a:rPr>
              <a:t>让有限的活动产生</a:t>
            </a:r>
            <a:r>
              <a:rPr lang="zh-CN" altLang="en-US" sz="20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</a:rPr>
              <a:t>持续的育人力量</a:t>
            </a:r>
            <a:endParaRPr lang="zh-CN" altLang="en-US" sz="2000" b="1">
              <a:solidFill>
                <a:srgbClr val="C00000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54" name="157"/>
          <p:cNvSpPr txBox="1"/>
          <p:nvPr>
            <p:custDataLst>
              <p:tags r:id="rId14"/>
            </p:custDataLst>
          </p:nvPr>
        </p:nvSpPr>
        <p:spPr>
          <a:xfrm>
            <a:off x="4784658" y="4750093"/>
            <a:ext cx="28500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40000"/>
              </a:lnSpc>
              <a:buClrTx/>
              <a:buSzTx/>
              <a:buFontTx/>
            </a:pPr>
            <a:r>
              <a:rPr lang="zh-CN" altLang="en-US" sz="2000" b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让少先队的好声音</a:t>
            </a:r>
            <a:r>
              <a:rPr lang="zh-CN" altLang="en-US" sz="20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传得更广、育人效果更实</a:t>
            </a:r>
            <a:endParaRPr lang="zh-CN" altLang="en-US" sz="2000" b="1">
              <a:solidFill>
                <a:srgbClr val="C00000"/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  <p:sp>
        <p:nvSpPr>
          <p:cNvPr id="55" name="158"/>
          <p:cNvSpPr txBox="1"/>
          <p:nvPr>
            <p:custDataLst>
              <p:tags r:id="rId15"/>
            </p:custDataLst>
          </p:nvPr>
        </p:nvSpPr>
        <p:spPr>
          <a:xfrm>
            <a:off x="8902501" y="4703766"/>
            <a:ext cx="2700655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0000"/>
              </a:lnSpc>
              <a:buClrTx/>
              <a:buSzTx/>
              <a:buFontTx/>
            </a:pPr>
            <a:r>
              <a:rPr lang="zh-CN" altLang="en-US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用好新媒体，扩大育人影响</a:t>
            </a:r>
            <a:r>
              <a:rPr lang="zh-CN" altLang="en-US" b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。持续优化红领巾阵地建设，用心讲好红领巾故事</a:t>
            </a:r>
            <a:endParaRPr lang="zh-CN" altLang="en-US" b="1">
              <a:solidFill>
                <a:sysClr val="windowText" lastClr="000000">
                  <a:lumMod val="75000"/>
                  <a:lumOff val="25000"/>
                </a:sysClr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  <p:sp>
        <p:nvSpPr>
          <p:cNvPr id="56" name="159"/>
          <p:cNvSpPr/>
          <p:nvPr>
            <p:custDataLst>
              <p:tags r:id="rId16"/>
            </p:custDataLst>
          </p:nvPr>
        </p:nvSpPr>
        <p:spPr>
          <a:xfrm flipV="1">
            <a:off x="-779509" y="2886394"/>
            <a:ext cx="13201650" cy="668738"/>
          </a:xfrm>
          <a:custGeom>
            <a:avLst/>
            <a:gdLst>
              <a:gd name="connsiteX0" fmla="*/ 0 w 13201650"/>
              <a:gd name="connsiteY0" fmla="*/ 421088 h 668738"/>
              <a:gd name="connsiteX1" fmla="*/ 2209800 w 13201650"/>
              <a:gd name="connsiteY1" fmla="*/ 1988 h 668738"/>
              <a:gd name="connsiteX2" fmla="*/ 4724400 w 13201650"/>
              <a:gd name="connsiteY2" fmla="*/ 573488 h 668738"/>
              <a:gd name="connsiteX3" fmla="*/ 6515100 w 13201650"/>
              <a:gd name="connsiteY3" fmla="*/ 78188 h 668738"/>
              <a:gd name="connsiteX4" fmla="*/ 8820150 w 13201650"/>
              <a:gd name="connsiteY4" fmla="*/ 592538 h 668738"/>
              <a:gd name="connsiteX5" fmla="*/ 10896600 w 13201650"/>
              <a:gd name="connsiteY5" fmla="*/ 135338 h 668738"/>
              <a:gd name="connsiteX6" fmla="*/ 13201650 w 13201650"/>
              <a:gd name="connsiteY6" fmla="*/ 668738 h 668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201650" h="668738">
                <a:moveTo>
                  <a:pt x="0" y="421088"/>
                </a:moveTo>
                <a:cubicBezTo>
                  <a:pt x="711200" y="198838"/>
                  <a:pt x="1422400" y="-23412"/>
                  <a:pt x="2209800" y="1988"/>
                </a:cubicBezTo>
                <a:cubicBezTo>
                  <a:pt x="2997200" y="27388"/>
                  <a:pt x="4006850" y="560788"/>
                  <a:pt x="4724400" y="573488"/>
                </a:cubicBezTo>
                <a:cubicBezTo>
                  <a:pt x="5441950" y="586188"/>
                  <a:pt x="5832475" y="75013"/>
                  <a:pt x="6515100" y="78188"/>
                </a:cubicBezTo>
                <a:cubicBezTo>
                  <a:pt x="7197725" y="81363"/>
                  <a:pt x="8089900" y="583013"/>
                  <a:pt x="8820150" y="592538"/>
                </a:cubicBezTo>
                <a:cubicBezTo>
                  <a:pt x="9550400" y="602063"/>
                  <a:pt x="10166350" y="122638"/>
                  <a:pt x="10896600" y="135338"/>
                </a:cubicBezTo>
                <a:cubicBezTo>
                  <a:pt x="11626850" y="148038"/>
                  <a:pt x="12414250" y="408388"/>
                  <a:pt x="13201650" y="668738"/>
                </a:cubicBezTo>
              </a:path>
            </a:pathLst>
          </a:custGeom>
          <a:noFill/>
          <a:ln w="25400" cap="flat" cmpd="sng" algn="ctr">
            <a:solidFill>
              <a:srgbClr val="522D13"/>
            </a:solidFill>
            <a:prstDash val="solid"/>
            <a:miter lim="800000"/>
          </a:ln>
          <a:effectLst>
            <a:outerShdw blurRad="76200" dist="165100" dir="2700000" algn="tl" rotWithShape="0">
              <a:srgbClr val="522D13">
                <a:alpha val="32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charset="-122"/>
              <a:ea typeface="思源黑体 CN Normal" panose="020B0400000000000000" charset="-122"/>
              <a:cs typeface="+mn-ea"/>
            </a:endParaRPr>
          </a:p>
        </p:txBody>
      </p:sp>
      <p:pic>
        <p:nvPicPr>
          <p:cNvPr id="57" name="160"/>
          <p:cNvPicPr>
            <a:picLocks noChangeAspect="1"/>
          </p:cNvPicPr>
          <p:nvPr>
            <p:custDataLst>
              <p:tags r:id="rId17"/>
            </p:custDataLst>
          </p:nvPr>
        </p:nvPicPr>
        <p:blipFill rotWithShape="1">
          <a:blip r:embed="rId18"/>
          <a:srcRect l="268" r="268"/>
          <a:stretch>
            <a:fillRect/>
          </a:stretch>
        </p:blipFill>
        <p:spPr>
          <a:xfrm>
            <a:off x="4898191" y="2580298"/>
            <a:ext cx="2669540" cy="2012315"/>
          </a:xfrm>
          <a:prstGeom prst="roundRect">
            <a:avLst>
              <a:gd name="adj" fmla="val 0"/>
            </a:avLst>
          </a:prstGeom>
          <a:ln w="12700">
            <a:solidFill>
              <a:srgbClr val="522D13"/>
            </a:solidFill>
          </a:ln>
          <a:effectLst/>
          <a:sp3d>
            <a:bevelT w="0" h="0"/>
            <a:bevelB w="0" h="0"/>
          </a:sp3d>
        </p:spPr>
      </p:pic>
      <p:pic>
        <p:nvPicPr>
          <p:cNvPr id="58" name="161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rcRect l="534" r="534"/>
          <a:stretch>
            <a:fillRect/>
          </a:stretch>
        </p:blipFill>
        <p:spPr>
          <a:xfrm>
            <a:off x="806332" y="2575853"/>
            <a:ext cx="2666365" cy="2021205"/>
          </a:xfrm>
          <a:prstGeom prst="roundRect">
            <a:avLst>
              <a:gd name="adj" fmla="val 0"/>
            </a:avLst>
          </a:prstGeom>
          <a:ln w="12700">
            <a:solidFill>
              <a:srgbClr val="522D13"/>
            </a:solidFill>
          </a:ln>
          <a:effectLst/>
          <a:sp3d>
            <a:bevelT w="0" h="0"/>
            <a:bevelB w="0" h="0"/>
          </a:sp3d>
        </p:spPr>
      </p:pic>
      <p:pic>
        <p:nvPicPr>
          <p:cNvPr id="59" name="162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rcRect t="249" b="249"/>
          <a:stretch>
            <a:fillRect/>
          </a:stretch>
        </p:blipFill>
        <p:spPr>
          <a:xfrm>
            <a:off x="8940284" y="2586648"/>
            <a:ext cx="2679065" cy="1999615"/>
          </a:xfrm>
          <a:prstGeom prst="roundRect">
            <a:avLst>
              <a:gd name="adj" fmla="val 0"/>
            </a:avLst>
          </a:prstGeom>
          <a:ln w="12700">
            <a:solidFill>
              <a:srgbClr val="522D13"/>
            </a:solidFill>
          </a:ln>
          <a:effectLst/>
          <a:sp3d>
            <a:bevelT w="0" h="0"/>
            <a:bevelB w="0" h="0"/>
          </a:sp3d>
        </p:spPr>
      </p:pic>
      <p:sp>
        <p:nvSpPr>
          <p:cNvPr id="5" name="文本框 11"/>
          <p:cNvSpPr txBox="1"/>
          <p:nvPr/>
        </p:nvSpPr>
        <p:spPr>
          <a:xfrm>
            <a:off x="1242695" y="340995"/>
            <a:ext cx="778129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凝望·向上而行——</a:t>
            </a:r>
            <a:r>
              <a:rPr lang="zh-CN" altLang="en-US" sz="24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在反思中校准，在前行中提升</a:t>
            </a:r>
            <a:endParaRPr lang="zh-CN" altLang="en-US" sz="2400" kern="100" dirty="0">
              <a:solidFill>
                <a:srgbClr val="5B2E1D"/>
              </a:solidFill>
              <a:effectLst/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 rot="0">
            <a:off x="594995" y="273685"/>
            <a:ext cx="800735" cy="712470"/>
            <a:chOff x="747" y="341"/>
            <a:chExt cx="1261" cy="1122"/>
          </a:xfrm>
        </p:grpSpPr>
        <p:sp>
          <p:nvSpPr>
            <p:cNvPr id="8" name="文本框 2"/>
            <p:cNvSpPr txBox="1"/>
            <p:nvPr/>
          </p:nvSpPr>
          <p:spPr>
            <a:xfrm>
              <a:off x="748" y="350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>
                  <a:ln w="38100">
                    <a:solidFill>
                      <a:srgbClr val="6B3C24"/>
                    </a:solidFill>
                  </a:ln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05</a:t>
              </a:r>
              <a:endParaRPr lang="en-US" altLang="zh-CN" sz="4000">
                <a:ln w="38100">
                  <a:solidFill>
                    <a:srgbClr val="6B3C24"/>
                  </a:solidFill>
                </a:ln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  <p:sp>
          <p:nvSpPr>
            <p:cNvPr id="9" name="文本框 3"/>
            <p:cNvSpPr txBox="1"/>
            <p:nvPr/>
          </p:nvSpPr>
          <p:spPr>
            <a:xfrm>
              <a:off x="747" y="341"/>
              <a:ext cx="1260" cy="111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4000" dirty="0"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rPr>
                <a:t>05</a:t>
              </a:r>
              <a:endParaRPr lang="en-US" altLang="zh-CN" sz="4000" dirty="0">
                <a:gradFill>
                  <a:gsLst>
                    <a:gs pos="0">
                      <a:srgbClr val="FFCD33"/>
                    </a:gs>
                    <a:gs pos="99000">
                      <a:srgbClr val="F2C48C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endParaRPr>
            </a:p>
          </p:txBody>
        </p:sp>
      </p:grpSp>
      <p:pic>
        <p:nvPicPr>
          <p:cNvPr id="20" name="图片 19" descr="微信图片_2025040812201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8590" y="208280"/>
            <a:ext cx="527685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build="allAtOnce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微信图片_2022092914500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lum contrast="6000"/>
          </a:blip>
          <a:srcRect t="55982"/>
          <a:stretch>
            <a:fillRect/>
          </a:stretch>
        </p:blipFill>
        <p:spPr>
          <a:xfrm>
            <a:off x="0" y="3913639"/>
            <a:ext cx="12213590" cy="307245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" y="865639"/>
            <a:ext cx="12192000" cy="6096000"/>
          </a:xfrm>
          <a:prstGeom prst="rect">
            <a:avLst/>
          </a:prstGeom>
        </p:spPr>
      </p:pic>
      <p:pic>
        <p:nvPicPr>
          <p:cNvPr id="4" name="图片 3" descr="山河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t="9052" r="5120"/>
          <a:stretch>
            <a:fillRect/>
          </a:stretch>
        </p:blipFill>
        <p:spPr>
          <a:xfrm>
            <a:off x="329161" y="3903167"/>
            <a:ext cx="11931650" cy="2306956"/>
          </a:xfrm>
          <a:prstGeom prst="rect">
            <a:avLst/>
          </a:prstGeom>
        </p:spPr>
      </p:pic>
      <p:sp>
        <p:nvSpPr>
          <p:cNvPr id="9" name="文本框 5"/>
          <p:cNvSpPr txBox="1"/>
          <p:nvPr/>
        </p:nvSpPr>
        <p:spPr>
          <a:xfrm>
            <a:off x="4253785" y="4122616"/>
            <a:ext cx="363728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endParaRPr lang="zh-CN" altLang="en-US" sz="2000" b="1" dirty="0">
              <a:solidFill>
                <a:srgbClr val="86543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10527621" y="269015"/>
            <a:ext cx="1359792" cy="855477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4211955" y="-44450"/>
            <a:ext cx="4165600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 fontAlgn="auto">
              <a:lnSpc>
                <a:spcPct val="100000"/>
              </a:lnSpc>
              <a:buClrTx/>
              <a:buSzTx/>
              <a:buFontTx/>
              <a:defRPr sz="360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汉仪旗黑-55简" panose="00020600040101010101" charset="-128"/>
              </a:defRPr>
            </a:lvl1pPr>
          </a:lstStyle>
          <a:p>
            <a:pPr algn="ctr"/>
            <a:r>
              <a:rPr lang="zh-CN" altLang="en-US" sz="1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目录</a:t>
            </a:r>
            <a:endParaRPr lang="zh-CN" altLang="en-US" sz="1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白鸽天行体(商用需授权)" panose="00000500000000000000" charset="-122"/>
              <a:ea typeface="字魂白鸽天行体(商用需授权)" panose="00000500000000000000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5" t="19144" r="44121" b="57700"/>
          <a:stretch>
            <a:fillRect/>
          </a:stretch>
        </p:blipFill>
        <p:spPr>
          <a:xfrm>
            <a:off x="944759" y="647877"/>
            <a:ext cx="975097" cy="582940"/>
          </a:xfrm>
          <a:prstGeom prst="rect">
            <a:avLst/>
          </a:prstGeom>
        </p:spPr>
      </p:pic>
      <p:cxnSp>
        <p:nvCxnSpPr>
          <p:cNvPr id="19" name="直接连接符 18"/>
          <p:cNvCxnSpPr/>
          <p:nvPr>
            <p:custDataLst>
              <p:tags r:id="rId8"/>
            </p:custDataLst>
          </p:nvPr>
        </p:nvCxnSpPr>
        <p:spPr>
          <a:xfrm>
            <a:off x="1261352" y="3757394"/>
            <a:ext cx="1464945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  <a:alpha val="5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>
            <p:custDataLst>
              <p:tags r:id="rId9"/>
            </p:custDataLst>
          </p:nvPr>
        </p:nvCxnSpPr>
        <p:spPr>
          <a:xfrm>
            <a:off x="7807567" y="3742789"/>
            <a:ext cx="1464945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  <a:alpha val="5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组合 44"/>
          <p:cNvGrpSpPr/>
          <p:nvPr>
            <p:custDataLst>
              <p:tags r:id="rId10"/>
            </p:custDataLst>
          </p:nvPr>
        </p:nvGrpSpPr>
        <p:grpSpPr>
          <a:xfrm>
            <a:off x="814368" y="2323465"/>
            <a:ext cx="1944370" cy="2469515"/>
            <a:chOff x="2689467" y="1315819"/>
            <a:chExt cx="1944370" cy="2469515"/>
          </a:xfrm>
        </p:grpSpPr>
        <p:sp>
          <p:nvSpPr>
            <p:cNvPr id="7" name="圆角矩形 3"/>
            <p:cNvSpPr/>
            <p:nvPr>
              <p:custDataLst>
                <p:tags r:id="rId11"/>
              </p:custDataLst>
            </p:nvPr>
          </p:nvSpPr>
          <p:spPr>
            <a:xfrm>
              <a:off x="2689467" y="1324709"/>
              <a:ext cx="1944370" cy="841375"/>
            </a:xfrm>
            <a:prstGeom prst="roundRect">
              <a:avLst/>
            </a:prstGeom>
            <a:gradFill>
              <a:gsLst>
                <a:gs pos="0">
                  <a:srgbClr val="CB8F67"/>
                </a:gs>
                <a:gs pos="51000">
                  <a:srgbClr val="804F2C"/>
                </a:gs>
                <a:gs pos="100000">
                  <a:srgbClr val="5B2E1D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8" name="圆角矩形 6"/>
            <p:cNvSpPr/>
            <p:nvPr>
              <p:custDataLst>
                <p:tags r:id="rId12"/>
              </p:custDataLst>
            </p:nvPr>
          </p:nvSpPr>
          <p:spPr>
            <a:xfrm>
              <a:off x="2689467" y="1849219"/>
              <a:ext cx="1944370" cy="193611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16" name="文本框 27"/>
            <p:cNvSpPr txBox="1"/>
            <p:nvPr>
              <p:custDataLst>
                <p:tags r:id="rId13"/>
              </p:custDataLst>
            </p:nvPr>
          </p:nvSpPr>
          <p:spPr>
            <a:xfrm>
              <a:off x="3408287" y="1315819"/>
              <a:ext cx="6064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CN" altLang="en-US" sz="2800" b="1">
                  <a:ln w="12700">
                    <a:noFill/>
                  </a:ln>
                  <a:solidFill>
                    <a:schemeClr val="bg1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壹</a:t>
              </a:r>
              <a:endParaRPr lang="zh-CN" altLang="en-US" sz="2800" b="1" dirty="0">
                <a:ln w="12700">
                  <a:noFill/>
                </a:ln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</p:txBody>
        </p:sp>
        <p:sp>
          <p:nvSpPr>
            <p:cNvPr id="17" name="文本框 37"/>
            <p:cNvSpPr txBox="1"/>
            <p:nvPr>
              <p:custDataLst>
                <p:tags r:id="rId14"/>
              </p:custDataLst>
            </p:nvPr>
          </p:nvSpPr>
          <p:spPr>
            <a:xfrm>
              <a:off x="2805037" y="1944469"/>
              <a:ext cx="1748790" cy="11258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强思想引领力</a:t>
              </a:r>
              <a:endParaRPr lang="zh-CN" altLang="en-US" sz="2800" b="1" dirty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——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铸魂育心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正方向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</p:txBody>
        </p:sp>
        <p:cxnSp>
          <p:nvCxnSpPr>
            <p:cNvPr id="31" name="直接连接符 30"/>
            <p:cNvCxnSpPr/>
            <p:nvPr>
              <p:custDataLst>
                <p:tags r:id="rId15"/>
              </p:custDataLst>
            </p:nvPr>
          </p:nvCxnSpPr>
          <p:spPr>
            <a:xfrm>
              <a:off x="2970772" y="1587599"/>
              <a:ext cx="3556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16"/>
              </p:custDataLst>
            </p:nvPr>
          </p:nvCxnSpPr>
          <p:spPr>
            <a:xfrm>
              <a:off x="4025507" y="1587599"/>
              <a:ext cx="3556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组合 46"/>
          <p:cNvGrpSpPr/>
          <p:nvPr>
            <p:custDataLst>
              <p:tags r:id="rId17"/>
            </p:custDataLst>
          </p:nvPr>
        </p:nvGrpSpPr>
        <p:grpSpPr>
          <a:xfrm>
            <a:off x="2994323" y="2323465"/>
            <a:ext cx="1944370" cy="2469515"/>
            <a:chOff x="2689467" y="1315819"/>
            <a:chExt cx="1944370" cy="2469515"/>
          </a:xfrm>
        </p:grpSpPr>
        <p:sp>
          <p:nvSpPr>
            <p:cNvPr id="49" name="圆角矩形 3"/>
            <p:cNvSpPr/>
            <p:nvPr>
              <p:custDataLst>
                <p:tags r:id="rId18"/>
              </p:custDataLst>
            </p:nvPr>
          </p:nvSpPr>
          <p:spPr>
            <a:xfrm>
              <a:off x="2689467" y="1324709"/>
              <a:ext cx="1944370" cy="841375"/>
            </a:xfrm>
            <a:prstGeom prst="roundRect">
              <a:avLst/>
            </a:prstGeom>
            <a:gradFill>
              <a:gsLst>
                <a:gs pos="0">
                  <a:srgbClr val="CB8F67"/>
                </a:gs>
                <a:gs pos="51000">
                  <a:srgbClr val="804F2C"/>
                </a:gs>
                <a:gs pos="100000">
                  <a:srgbClr val="5B2E1D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50" name="圆角矩形 6"/>
            <p:cNvSpPr/>
            <p:nvPr>
              <p:custDataLst>
                <p:tags r:id="rId19"/>
              </p:custDataLst>
            </p:nvPr>
          </p:nvSpPr>
          <p:spPr>
            <a:xfrm>
              <a:off x="2689467" y="1849219"/>
              <a:ext cx="1944370" cy="193611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51" name="文本框 27"/>
            <p:cNvSpPr txBox="1"/>
            <p:nvPr>
              <p:custDataLst>
                <p:tags r:id="rId20"/>
              </p:custDataLst>
            </p:nvPr>
          </p:nvSpPr>
          <p:spPr>
            <a:xfrm>
              <a:off x="3408287" y="1315819"/>
              <a:ext cx="6064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CN" altLang="en-US" sz="2800" b="1" dirty="0">
                  <a:ln w="12700">
                    <a:noFill/>
                  </a:ln>
                  <a:solidFill>
                    <a:schemeClr val="bg1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贰</a:t>
              </a:r>
              <a:endParaRPr lang="zh-CN" altLang="en-US" sz="2800" b="1" dirty="0">
                <a:ln w="12700">
                  <a:noFill/>
                </a:ln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</p:txBody>
        </p:sp>
        <p:sp>
          <p:nvSpPr>
            <p:cNvPr id="52" name="文本框 37"/>
            <p:cNvSpPr txBox="1"/>
            <p:nvPr>
              <p:custDataLst>
                <p:tags r:id="rId21"/>
              </p:custDataLst>
            </p:nvPr>
          </p:nvSpPr>
          <p:spPr>
            <a:xfrm>
              <a:off x="2907907" y="1937484"/>
              <a:ext cx="1630680" cy="11258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Tx/>
                <a:buSzTx/>
                <a:buFontTx/>
              </a:pPr>
              <a:r>
                <a:rPr lang="zh-CN" altLang="en-US" sz="2800" b="1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强实践锻</a:t>
              </a:r>
              <a:endParaRPr lang="zh-CN" altLang="en-US" sz="2800" b="1" dirty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>
                <a:buClrTx/>
                <a:buSzTx/>
                <a:buFontTx/>
              </a:pPr>
              <a:r>
                <a:rPr lang="zh-CN" altLang="en-US" sz="2800" b="1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造力</a:t>
              </a:r>
              <a:endParaRPr lang="zh-CN" altLang="en-US" sz="28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——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知行合一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长本领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</p:txBody>
        </p:sp>
        <p:cxnSp>
          <p:nvCxnSpPr>
            <p:cNvPr id="53" name="直接连接符 52"/>
            <p:cNvCxnSpPr/>
            <p:nvPr>
              <p:custDataLst>
                <p:tags r:id="rId22"/>
              </p:custDataLst>
            </p:nvPr>
          </p:nvCxnSpPr>
          <p:spPr>
            <a:xfrm>
              <a:off x="2970772" y="1587599"/>
              <a:ext cx="3556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>
              <p:custDataLst>
                <p:tags r:id="rId23"/>
              </p:custDataLst>
            </p:nvPr>
          </p:nvCxnSpPr>
          <p:spPr>
            <a:xfrm>
              <a:off x="4025507" y="1587599"/>
              <a:ext cx="3556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组合 54"/>
          <p:cNvGrpSpPr/>
          <p:nvPr>
            <p:custDataLst>
              <p:tags r:id="rId24"/>
            </p:custDataLst>
          </p:nvPr>
        </p:nvGrpSpPr>
        <p:grpSpPr>
          <a:xfrm>
            <a:off x="5174278" y="2323465"/>
            <a:ext cx="1944370" cy="2469515"/>
            <a:chOff x="2689467" y="1315819"/>
            <a:chExt cx="1944370" cy="2469515"/>
          </a:xfrm>
        </p:grpSpPr>
        <p:sp>
          <p:nvSpPr>
            <p:cNvPr id="56" name="圆角矩形 3"/>
            <p:cNvSpPr/>
            <p:nvPr>
              <p:custDataLst>
                <p:tags r:id="rId25"/>
              </p:custDataLst>
            </p:nvPr>
          </p:nvSpPr>
          <p:spPr>
            <a:xfrm>
              <a:off x="2689467" y="1324709"/>
              <a:ext cx="1944370" cy="841375"/>
            </a:xfrm>
            <a:prstGeom prst="roundRect">
              <a:avLst/>
            </a:prstGeom>
            <a:gradFill>
              <a:gsLst>
                <a:gs pos="0">
                  <a:srgbClr val="CB8F67"/>
                </a:gs>
                <a:gs pos="51000">
                  <a:srgbClr val="804F2C"/>
                </a:gs>
                <a:gs pos="100000">
                  <a:srgbClr val="5B2E1D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57" name="圆角矩形 6"/>
            <p:cNvSpPr/>
            <p:nvPr>
              <p:custDataLst>
                <p:tags r:id="rId26"/>
              </p:custDataLst>
            </p:nvPr>
          </p:nvSpPr>
          <p:spPr>
            <a:xfrm>
              <a:off x="2689467" y="1849219"/>
              <a:ext cx="1944370" cy="193611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58" name="文本框 27"/>
            <p:cNvSpPr txBox="1"/>
            <p:nvPr>
              <p:custDataLst>
                <p:tags r:id="rId27"/>
              </p:custDataLst>
            </p:nvPr>
          </p:nvSpPr>
          <p:spPr>
            <a:xfrm>
              <a:off x="3408287" y="1315819"/>
              <a:ext cx="6064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CN" altLang="en-US" sz="2800" b="1" dirty="0">
                  <a:ln w="12700">
                    <a:noFill/>
                  </a:ln>
                  <a:solidFill>
                    <a:schemeClr val="bg1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叁</a:t>
              </a:r>
              <a:endParaRPr lang="zh-CN" altLang="en-US" sz="2800" b="1" dirty="0">
                <a:ln w="12700">
                  <a:noFill/>
                </a:ln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</p:txBody>
        </p:sp>
        <p:sp>
          <p:nvSpPr>
            <p:cNvPr id="59" name="文本框 37"/>
            <p:cNvSpPr txBox="1"/>
            <p:nvPr>
              <p:custDataLst>
                <p:tags r:id="rId28"/>
              </p:custDataLst>
            </p:nvPr>
          </p:nvSpPr>
          <p:spPr>
            <a:xfrm>
              <a:off x="2806942" y="1944469"/>
              <a:ext cx="1679575" cy="11258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Tx/>
                <a:buSzTx/>
                <a:buNone/>
              </a:pPr>
              <a:r>
                <a:rPr lang="zh-CN" altLang="en-US" sz="2800" b="1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强自主成</a:t>
              </a:r>
              <a:endParaRPr lang="zh-CN" altLang="en-US" sz="2800" b="1" dirty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>
                <a:buClrTx/>
                <a:buSzTx/>
                <a:buNone/>
              </a:pPr>
              <a:r>
                <a:rPr lang="zh-CN" altLang="en-US" sz="2800" b="1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长力</a:t>
              </a:r>
              <a:endParaRPr lang="zh-CN" altLang="en-US" sz="28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——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岗位历练促担当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</p:txBody>
        </p:sp>
        <p:cxnSp>
          <p:nvCxnSpPr>
            <p:cNvPr id="60" name="直接连接符 59"/>
            <p:cNvCxnSpPr/>
            <p:nvPr>
              <p:custDataLst>
                <p:tags r:id="rId29"/>
              </p:custDataLst>
            </p:nvPr>
          </p:nvCxnSpPr>
          <p:spPr>
            <a:xfrm>
              <a:off x="2970772" y="1587599"/>
              <a:ext cx="3556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>
              <p:custDataLst>
                <p:tags r:id="rId30"/>
              </p:custDataLst>
            </p:nvPr>
          </p:nvCxnSpPr>
          <p:spPr>
            <a:xfrm>
              <a:off x="4025507" y="1587599"/>
              <a:ext cx="3556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组合 61"/>
          <p:cNvGrpSpPr/>
          <p:nvPr>
            <p:custDataLst>
              <p:tags r:id="rId31"/>
            </p:custDataLst>
          </p:nvPr>
        </p:nvGrpSpPr>
        <p:grpSpPr>
          <a:xfrm>
            <a:off x="7354233" y="2323465"/>
            <a:ext cx="1944370" cy="2469515"/>
            <a:chOff x="2689467" y="1315819"/>
            <a:chExt cx="1944370" cy="2469515"/>
          </a:xfrm>
        </p:grpSpPr>
        <p:sp>
          <p:nvSpPr>
            <p:cNvPr id="63" name="圆角矩形 3"/>
            <p:cNvSpPr/>
            <p:nvPr>
              <p:custDataLst>
                <p:tags r:id="rId32"/>
              </p:custDataLst>
            </p:nvPr>
          </p:nvSpPr>
          <p:spPr>
            <a:xfrm>
              <a:off x="2689467" y="1324709"/>
              <a:ext cx="1944370" cy="841375"/>
            </a:xfrm>
            <a:prstGeom prst="roundRect">
              <a:avLst/>
            </a:prstGeom>
            <a:gradFill>
              <a:gsLst>
                <a:gs pos="0">
                  <a:srgbClr val="CB8F67"/>
                </a:gs>
                <a:gs pos="51000">
                  <a:srgbClr val="804F2C"/>
                </a:gs>
                <a:gs pos="100000">
                  <a:srgbClr val="5B2E1D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64" name="圆角矩形 6"/>
            <p:cNvSpPr/>
            <p:nvPr>
              <p:custDataLst>
                <p:tags r:id="rId33"/>
              </p:custDataLst>
            </p:nvPr>
          </p:nvSpPr>
          <p:spPr>
            <a:xfrm>
              <a:off x="2689467" y="1849219"/>
              <a:ext cx="1944370" cy="193611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65" name="文本框 27"/>
            <p:cNvSpPr txBox="1"/>
            <p:nvPr>
              <p:custDataLst>
                <p:tags r:id="rId34"/>
              </p:custDataLst>
            </p:nvPr>
          </p:nvSpPr>
          <p:spPr>
            <a:xfrm>
              <a:off x="3408287" y="1315819"/>
              <a:ext cx="6064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CN" altLang="en-US" sz="2800" b="1" dirty="0">
                  <a:ln w="12700">
                    <a:noFill/>
                  </a:ln>
                  <a:solidFill>
                    <a:schemeClr val="bg1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肆</a:t>
              </a:r>
              <a:endParaRPr lang="zh-CN" altLang="en-US" sz="2800" b="1" dirty="0">
                <a:ln w="12700">
                  <a:noFill/>
                </a:ln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</p:txBody>
        </p:sp>
        <p:sp>
          <p:nvSpPr>
            <p:cNvPr id="66" name="文本框 37"/>
            <p:cNvSpPr txBox="1"/>
            <p:nvPr>
              <p:custDataLst>
                <p:tags r:id="rId35"/>
              </p:custDataLst>
            </p:nvPr>
          </p:nvSpPr>
          <p:spPr>
            <a:xfrm>
              <a:off x="2847582" y="1923514"/>
              <a:ext cx="1645285" cy="11258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Tx/>
                <a:buSzTx/>
                <a:buNone/>
              </a:pPr>
              <a:r>
                <a:rPr lang="zh-CN" altLang="en-US" sz="2800" b="1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强组织凝</a:t>
              </a:r>
              <a:endParaRPr lang="zh-CN" altLang="en-US" sz="2800" b="1" dirty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>
                <a:buClrTx/>
                <a:buSzTx/>
                <a:buNone/>
              </a:pPr>
              <a:r>
                <a:rPr lang="zh-CN" altLang="en-US" sz="2800" b="1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聚力</a:t>
              </a:r>
              <a:endParaRPr lang="zh-CN" altLang="en-US" sz="28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——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固本强基添保障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</p:txBody>
        </p:sp>
        <p:cxnSp>
          <p:nvCxnSpPr>
            <p:cNvPr id="67" name="直接连接符 66"/>
            <p:cNvCxnSpPr/>
            <p:nvPr>
              <p:custDataLst>
                <p:tags r:id="rId36"/>
              </p:custDataLst>
            </p:nvPr>
          </p:nvCxnSpPr>
          <p:spPr>
            <a:xfrm>
              <a:off x="2970772" y="1587599"/>
              <a:ext cx="3556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>
              <p:custDataLst>
                <p:tags r:id="rId37"/>
              </p:custDataLst>
            </p:nvPr>
          </p:nvCxnSpPr>
          <p:spPr>
            <a:xfrm>
              <a:off x="4025507" y="1587599"/>
              <a:ext cx="3556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>
            <p:custDataLst>
              <p:tags r:id="rId38"/>
            </p:custDataLst>
          </p:nvPr>
        </p:nvGrpSpPr>
        <p:grpSpPr>
          <a:xfrm>
            <a:off x="9534188" y="2323465"/>
            <a:ext cx="1944370" cy="2469515"/>
            <a:chOff x="2689467" y="1315819"/>
            <a:chExt cx="1944370" cy="2469515"/>
          </a:xfrm>
        </p:grpSpPr>
        <p:sp>
          <p:nvSpPr>
            <p:cNvPr id="5" name="圆角矩形 3"/>
            <p:cNvSpPr/>
            <p:nvPr>
              <p:custDataLst>
                <p:tags r:id="rId39"/>
              </p:custDataLst>
            </p:nvPr>
          </p:nvSpPr>
          <p:spPr>
            <a:xfrm>
              <a:off x="2689467" y="1324709"/>
              <a:ext cx="1944370" cy="841375"/>
            </a:xfrm>
            <a:prstGeom prst="roundRect">
              <a:avLst/>
            </a:prstGeom>
            <a:gradFill>
              <a:gsLst>
                <a:gs pos="0">
                  <a:srgbClr val="CB8F67"/>
                </a:gs>
                <a:gs pos="51000">
                  <a:srgbClr val="804F2C"/>
                </a:gs>
                <a:gs pos="100000">
                  <a:srgbClr val="5B2E1D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10" name="圆角矩形 6"/>
            <p:cNvSpPr/>
            <p:nvPr>
              <p:custDataLst>
                <p:tags r:id="rId40"/>
              </p:custDataLst>
            </p:nvPr>
          </p:nvSpPr>
          <p:spPr>
            <a:xfrm>
              <a:off x="2689467" y="1849219"/>
              <a:ext cx="1944370" cy="193611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11" name="文本框 27"/>
            <p:cNvSpPr txBox="1"/>
            <p:nvPr>
              <p:custDataLst>
                <p:tags r:id="rId41"/>
              </p:custDataLst>
            </p:nvPr>
          </p:nvSpPr>
          <p:spPr>
            <a:xfrm>
              <a:off x="3408287" y="1315819"/>
              <a:ext cx="6064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CN" altLang="en-US" sz="2800" b="1" dirty="0">
                  <a:ln w="12700">
                    <a:noFill/>
                  </a:ln>
                  <a:solidFill>
                    <a:schemeClr val="bg1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伍</a:t>
              </a:r>
              <a:endParaRPr lang="zh-CN" altLang="en-US" sz="2800" b="1" dirty="0">
                <a:ln w="12700">
                  <a:noFill/>
                </a:ln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</p:txBody>
        </p:sp>
        <p:sp>
          <p:nvSpPr>
            <p:cNvPr id="12" name="文本框 37"/>
            <p:cNvSpPr txBox="1"/>
            <p:nvPr>
              <p:custDataLst>
                <p:tags r:id="rId42"/>
              </p:custDataLst>
            </p:nvPr>
          </p:nvSpPr>
          <p:spPr>
            <a:xfrm>
              <a:off x="2738997" y="1902559"/>
              <a:ext cx="1815465" cy="11258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凝望·向上而行</a:t>
              </a:r>
              <a:endParaRPr lang="zh-CN" altLang="en-US" sz="28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——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  <a:p>
              <a:pPr algn="ctr"/>
              <a:r>
                <a:rPr lang="zh-CN" altLang="en-US" sz="2000" b="1" dirty="0">
                  <a:gradFill>
                    <a:gsLst>
                      <a:gs pos="0">
                        <a:srgbClr val="CB8F67"/>
                      </a:gs>
                      <a:gs pos="51000">
                        <a:srgbClr val="804F2C"/>
                      </a:gs>
                      <a:gs pos="100000">
                        <a:srgbClr val="5B2E1D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思源黑体 CN Normal" panose="020B0400000000000000" charset="-122"/>
                  <a:sym typeface="+mn-ea"/>
                </a:rPr>
                <a:t>在反思中校准，在前行中提升</a:t>
              </a:r>
              <a:endParaRPr lang="zh-CN" altLang="en-US" sz="2000" b="1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思源黑体 CN Normal" panose="020B0400000000000000" charset="-122"/>
                <a:sym typeface="+mn-ea"/>
              </a:endParaRPr>
            </a:p>
          </p:txBody>
        </p:sp>
        <p:cxnSp>
          <p:nvCxnSpPr>
            <p:cNvPr id="13" name="直接连接符 12"/>
            <p:cNvCxnSpPr/>
            <p:nvPr>
              <p:custDataLst>
                <p:tags r:id="rId43"/>
              </p:custDataLst>
            </p:nvPr>
          </p:nvCxnSpPr>
          <p:spPr>
            <a:xfrm>
              <a:off x="2970772" y="1587599"/>
              <a:ext cx="3556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44"/>
              </p:custDataLst>
            </p:nvPr>
          </p:nvCxnSpPr>
          <p:spPr>
            <a:xfrm>
              <a:off x="4025507" y="1587599"/>
              <a:ext cx="3556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图片 26" descr="微信图片_20250408122017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328930" y="208280"/>
            <a:ext cx="657225" cy="8058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图片 11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0" t="3838" r="8656"/>
          <a:stretch>
            <a:fillRect/>
          </a:stretch>
        </p:blipFill>
        <p:spPr>
          <a:xfrm rot="17633645">
            <a:off x="-1543057" y="-1487252"/>
            <a:ext cx="10127735" cy="8707357"/>
          </a:xfrm>
          <a:custGeom>
            <a:avLst/>
            <a:gdLst>
              <a:gd name="connsiteX0" fmla="*/ 6270241 w 10127735"/>
              <a:gd name="connsiteY0" fmla="*/ 0 h 8707357"/>
              <a:gd name="connsiteX1" fmla="*/ 10127735 w 10127735"/>
              <a:gd name="connsiteY1" fmla="*/ 8707357 h 8707357"/>
              <a:gd name="connsiteX2" fmla="*/ 2626880 w 10127735"/>
              <a:gd name="connsiteY2" fmla="*/ 8707357 h 8707357"/>
              <a:gd name="connsiteX3" fmla="*/ 0 w 10127735"/>
              <a:gd name="connsiteY3" fmla="*/ 2777814 h 870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27735" h="8707357">
                <a:moveTo>
                  <a:pt x="6270241" y="0"/>
                </a:moveTo>
                <a:lnTo>
                  <a:pt x="10127735" y="8707357"/>
                </a:lnTo>
                <a:lnTo>
                  <a:pt x="2626880" y="8707357"/>
                </a:lnTo>
                <a:lnTo>
                  <a:pt x="0" y="2777814"/>
                </a:lnTo>
                <a:close/>
              </a:path>
            </a:pathLst>
          </a:custGeom>
        </p:spPr>
      </p:pic>
      <p:sp>
        <p:nvSpPr>
          <p:cNvPr id="117" name="矩形 116"/>
          <p:cNvSpPr/>
          <p:nvPr/>
        </p:nvSpPr>
        <p:spPr>
          <a:xfrm>
            <a:off x="0" y="0"/>
            <a:ext cx="4930815" cy="6858000"/>
          </a:xfrm>
          <a:prstGeom prst="rect">
            <a:avLst/>
          </a:prstGeom>
          <a:gradFill flip="none" rotWithShape="1">
            <a:gsLst>
              <a:gs pos="15000">
                <a:srgbClr val="E74417">
                  <a:lumMod val="75000"/>
                </a:srgbClr>
              </a:gs>
              <a:gs pos="100000">
                <a:srgbClr val="E74417">
                  <a:lumMod val="75000"/>
                  <a:alpha val="0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E74417">
              <a:shade val="50000"/>
            </a:srgbClr>
          </a:lnRef>
          <a:fillRef idx="1">
            <a:srgbClr val="E74417"/>
          </a:fillRef>
          <a:effectRef idx="0">
            <a:srgbClr val="E74417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780315" y="373257"/>
            <a:ext cx="415928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聚是一团火，散作满天星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36" name="矩形: 圆角 21"/>
          <p:cNvSpPr/>
          <p:nvPr/>
        </p:nvSpPr>
        <p:spPr>
          <a:xfrm>
            <a:off x="6210695" y="859114"/>
            <a:ext cx="5621914" cy="3243315"/>
          </a:xfrm>
          <a:prstGeom prst="roundRect">
            <a:avLst>
              <a:gd name="adj" fmla="val 3895"/>
            </a:avLst>
          </a:prstGeom>
          <a:gradFill>
            <a:gsLst>
              <a:gs pos="0">
                <a:srgbClr val="ED7D31">
                  <a:lumMod val="0"/>
                  <a:lumOff val="100000"/>
                </a:srgbClr>
              </a:gs>
              <a:gs pos="100000">
                <a:srgbClr val="A5A5A5">
                  <a:lumMod val="20000"/>
                  <a:lumOff val="80000"/>
                  <a:alpha val="0"/>
                </a:srgbClr>
              </a:gs>
            </a:gsLst>
            <a:lin ang="5400000" scaled="0"/>
          </a:gradFill>
          <a:ln w="12700" cap="flat" cmpd="sng" algn="ctr">
            <a:gradFill flip="none" rotWithShape="1">
              <a:gsLst>
                <a:gs pos="0">
                  <a:srgbClr val="C00000"/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  <a:tileRect/>
            </a:gradFill>
            <a:prstDash val="solid"/>
            <a:miter lim="800000"/>
          </a:ln>
          <a:effectLst>
            <a:outerShdw blurRad="457200" dist="266700" dir="10800000" algn="r" rotWithShape="0">
              <a:srgbClr val="C00000">
                <a:alpha val="17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grpSp>
        <p:nvGrpSpPr>
          <p:cNvPr id="137" name="组合 136"/>
          <p:cNvGrpSpPr/>
          <p:nvPr/>
        </p:nvGrpSpPr>
        <p:grpSpPr>
          <a:xfrm>
            <a:off x="6489145" y="673832"/>
            <a:ext cx="1451471" cy="390925"/>
            <a:chOff x="7672752" y="708525"/>
            <a:chExt cx="1520265" cy="390925"/>
          </a:xfrm>
          <a:solidFill>
            <a:srgbClr val="AA2202"/>
          </a:solidFill>
        </p:grpSpPr>
        <p:sp>
          <p:nvSpPr>
            <p:cNvPr id="138" name="矩形: 圆角 25"/>
            <p:cNvSpPr/>
            <p:nvPr/>
          </p:nvSpPr>
          <p:spPr>
            <a:xfrm>
              <a:off x="7672754" y="708525"/>
              <a:ext cx="1520263" cy="331239"/>
            </a:xfrm>
            <a:prstGeom prst="roundRect">
              <a:avLst>
                <a:gd name="adj" fmla="val 9601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Wingdings" panose="05000000000000000000"/>
              </a:endParaRPr>
            </a:p>
          </p:txBody>
        </p:sp>
        <p:sp>
          <p:nvSpPr>
            <p:cNvPr id="139" name="直角三角形 138"/>
            <p:cNvSpPr/>
            <p:nvPr/>
          </p:nvSpPr>
          <p:spPr>
            <a:xfrm rot="5400000">
              <a:off x="7666334" y="998810"/>
              <a:ext cx="107058" cy="94222"/>
            </a:xfrm>
            <a:prstGeom prst="rt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rgbClr val="FFFFFF"/>
                  </a:solidFill>
                  <a:uLnTx/>
                  <a:uFillTx/>
                  <a:latin typeface="Arial" panose="020B0604020202020204" pitchFamily="34" charset="0"/>
                  <a:ea typeface="思源黑体 CN Light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Wingdings" panose="05000000000000000000"/>
              </a:endParaRPr>
            </a:p>
          </p:txBody>
        </p:sp>
      </p:grpSp>
      <p:sp>
        <p:nvSpPr>
          <p:cNvPr id="140" name="文本框 139"/>
          <p:cNvSpPr txBox="1"/>
          <p:nvPr/>
        </p:nvSpPr>
        <p:spPr>
          <a:xfrm>
            <a:off x="6711837" y="701659"/>
            <a:ext cx="1018540" cy="368935"/>
          </a:xfrm>
          <a:prstGeom prst="rect">
            <a:avLst/>
          </a:prstGeom>
          <a:solidFill>
            <a:srgbClr val="AA2202"/>
          </a:solidFill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spcBef>
                <a:spcPts val="600"/>
              </a:spcBef>
              <a:defRPr sz="1400">
                <a:solidFill>
                  <a:srgbClr val="44546A"/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114300" dist="50800" sx="102000" sy="102000" algn="ctr" rotWithShape="0">
                    <a:srgbClr val="FFC100">
                      <a:lumMod val="50000"/>
                      <a:alpha val="30000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回望来路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114300" dist="50800" sx="102000" sy="102000" algn="ctr" rotWithShape="0">
                  <a:srgbClr val="FFC100">
                    <a:lumMod val="50000"/>
                    <a:alpha val="30000"/>
                  </a:srgbClr>
                </a:outerShdw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cxnSp>
        <p:nvCxnSpPr>
          <p:cNvPr id="142" name="直接连接符 141"/>
          <p:cNvCxnSpPr/>
          <p:nvPr/>
        </p:nvCxnSpPr>
        <p:spPr>
          <a:xfrm>
            <a:off x="8005245" y="2108618"/>
            <a:ext cx="0" cy="1180987"/>
          </a:xfrm>
          <a:prstGeom prst="line">
            <a:avLst/>
          </a:prstGeom>
          <a:noFill/>
          <a:ln w="12700" cap="flat" cmpd="sng" algn="ctr">
            <a:gradFill>
              <a:gsLst>
                <a:gs pos="0">
                  <a:srgbClr val="810000"/>
                </a:gs>
                <a:gs pos="100000">
                  <a:srgbClr val="810000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cxnSp>
        <p:nvCxnSpPr>
          <p:cNvPr id="143" name="直接连接符 142"/>
          <p:cNvCxnSpPr/>
          <p:nvPr/>
        </p:nvCxnSpPr>
        <p:spPr>
          <a:xfrm>
            <a:off x="8991175" y="1858875"/>
            <a:ext cx="0" cy="1186182"/>
          </a:xfrm>
          <a:prstGeom prst="line">
            <a:avLst/>
          </a:prstGeom>
          <a:noFill/>
          <a:ln w="12700" cap="flat" cmpd="sng" algn="ctr">
            <a:gradFill>
              <a:gsLst>
                <a:gs pos="0">
                  <a:srgbClr val="810000"/>
                </a:gs>
                <a:gs pos="100000">
                  <a:srgbClr val="810000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cxnSp>
        <p:nvCxnSpPr>
          <p:cNvPr id="144" name="直接连接符 143"/>
          <p:cNvCxnSpPr/>
          <p:nvPr/>
        </p:nvCxnSpPr>
        <p:spPr>
          <a:xfrm>
            <a:off x="9963006" y="1680252"/>
            <a:ext cx="0" cy="1354172"/>
          </a:xfrm>
          <a:prstGeom prst="line">
            <a:avLst/>
          </a:prstGeom>
          <a:noFill/>
          <a:ln w="12700" cap="flat" cmpd="sng" algn="ctr">
            <a:gradFill>
              <a:gsLst>
                <a:gs pos="0">
                  <a:srgbClr val="810000"/>
                </a:gs>
                <a:gs pos="100000">
                  <a:srgbClr val="810000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cxnSp>
        <p:nvCxnSpPr>
          <p:cNvPr id="145" name="直接连接符 144"/>
          <p:cNvCxnSpPr/>
          <p:nvPr/>
        </p:nvCxnSpPr>
        <p:spPr>
          <a:xfrm>
            <a:off x="7052659" y="2310339"/>
            <a:ext cx="0" cy="1478997"/>
          </a:xfrm>
          <a:prstGeom prst="line">
            <a:avLst/>
          </a:prstGeom>
          <a:noFill/>
          <a:ln w="12700" cap="flat" cmpd="sng" algn="ctr">
            <a:gradFill>
              <a:gsLst>
                <a:gs pos="0">
                  <a:srgbClr val="810000"/>
                </a:gs>
                <a:gs pos="100000">
                  <a:srgbClr val="810000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148" name="文本框 147"/>
          <p:cNvSpPr txBox="1"/>
          <p:nvPr/>
        </p:nvSpPr>
        <p:spPr>
          <a:xfrm>
            <a:off x="7112635" y="2289810"/>
            <a:ext cx="798195" cy="11074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810000">
                        <a:lumMod val="60000"/>
                        <a:lumOff val="40000"/>
                      </a:srgbClr>
                    </a:gs>
                    <a:gs pos="100000">
                      <a:srgbClr val="810000"/>
                    </a:gs>
                  </a:gsLst>
                  <a:lin ang="5400000" scaled="0"/>
                </a:gra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以思想铸魂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810000">
                      <a:lumMod val="60000"/>
                      <a:lumOff val="40000"/>
                    </a:srgbClr>
                  </a:gs>
                  <a:gs pos="100000">
                    <a:srgbClr val="810000"/>
                  </a:gs>
                </a:gsLst>
                <a:lin ang="5400000" scaled="0"/>
              </a:gra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50" name="文本框 149"/>
          <p:cNvSpPr txBox="1"/>
          <p:nvPr/>
        </p:nvSpPr>
        <p:spPr>
          <a:xfrm>
            <a:off x="8083550" y="2058035"/>
            <a:ext cx="738505" cy="11074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>
                <a:ln>
                  <a:noFill/>
                </a:ln>
                <a:gradFill>
                  <a:gsLst>
                    <a:gs pos="0">
                      <a:srgbClr val="810000">
                        <a:lumMod val="60000"/>
                        <a:lumOff val="40000"/>
                      </a:srgbClr>
                    </a:gs>
                    <a:gs pos="100000">
                      <a:srgbClr val="810000"/>
                    </a:gs>
                  </a:gsLst>
                  <a:lin ang="5400000" scaled="0"/>
                </a:gra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+mn-ea"/>
              </a:rPr>
              <a:t>以实践砺行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810000">
                      <a:lumMod val="60000"/>
                      <a:lumOff val="40000"/>
                    </a:srgbClr>
                  </a:gs>
                  <a:gs pos="100000">
                    <a:srgbClr val="810000"/>
                  </a:gs>
                </a:gsLst>
                <a:lin ang="5400000" scaled="0"/>
              </a:gra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ea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9065895" y="1833880"/>
            <a:ext cx="730885" cy="11074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>
                <a:ln>
                  <a:noFill/>
                </a:ln>
                <a:gradFill>
                  <a:gsLst>
                    <a:gs pos="0">
                      <a:srgbClr val="810000">
                        <a:lumMod val="60000"/>
                        <a:lumOff val="40000"/>
                      </a:srgbClr>
                    </a:gs>
                    <a:gs pos="100000">
                      <a:srgbClr val="810000"/>
                    </a:gs>
                  </a:gsLst>
                  <a:lin ang="5400000" scaled="0"/>
                </a:gra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+mn-ea"/>
              </a:rPr>
              <a:t>以岗位育人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810000">
                      <a:lumMod val="60000"/>
                      <a:lumOff val="40000"/>
                    </a:srgbClr>
                  </a:gs>
                  <a:gs pos="100000">
                    <a:srgbClr val="810000"/>
                  </a:gs>
                </a:gsLst>
                <a:lin ang="5400000" scaled="0"/>
              </a:gra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ea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10014585" y="1622425"/>
            <a:ext cx="928370" cy="43561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>
                <a:ln>
                  <a:noFill/>
                </a:ln>
                <a:gradFill>
                  <a:gsLst>
                    <a:gs pos="0">
                      <a:srgbClr val="810000">
                        <a:lumMod val="60000"/>
                        <a:lumOff val="40000"/>
                      </a:srgbClr>
                    </a:gs>
                    <a:gs pos="100000">
                      <a:srgbClr val="810000"/>
                    </a:gs>
                  </a:gsLst>
                  <a:lin ang="5400000" scaled="0"/>
                </a:gra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+mn-ea"/>
              </a:rPr>
              <a:t>以组</a:t>
            </a:r>
            <a:endParaRPr lang="zh-CN" altLang="en-US" sz="2400" noProof="0" dirty="0">
              <a:ln>
                <a:noFill/>
              </a:ln>
              <a:gradFill>
                <a:gsLst>
                  <a:gs pos="0">
                    <a:srgbClr val="810000">
                      <a:lumMod val="60000"/>
                      <a:lumOff val="40000"/>
                    </a:srgbClr>
                  </a:gs>
                  <a:gs pos="100000">
                    <a:srgbClr val="810000"/>
                  </a:gs>
                </a:gsLst>
                <a:lin ang="5400000" scaled="0"/>
              </a:gra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>
                <a:ln>
                  <a:noFill/>
                </a:ln>
                <a:gradFill>
                  <a:gsLst>
                    <a:gs pos="0">
                      <a:srgbClr val="810000">
                        <a:lumMod val="60000"/>
                        <a:lumOff val="40000"/>
                      </a:srgbClr>
                    </a:gs>
                    <a:gs pos="100000">
                      <a:srgbClr val="810000"/>
                    </a:gs>
                  </a:gsLst>
                  <a:lin ang="5400000" scaled="0"/>
                </a:gra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+mn-ea"/>
              </a:rPr>
              <a:t>织聚</a:t>
            </a:r>
            <a:endParaRPr lang="zh-CN" altLang="en-US" sz="2400" noProof="0" dirty="0">
              <a:ln>
                <a:noFill/>
              </a:ln>
              <a:gradFill>
                <a:gsLst>
                  <a:gs pos="0">
                    <a:srgbClr val="810000">
                      <a:lumMod val="60000"/>
                      <a:lumOff val="40000"/>
                    </a:srgbClr>
                  </a:gs>
                  <a:gs pos="100000">
                    <a:srgbClr val="810000"/>
                  </a:gs>
                </a:gsLst>
                <a:lin ang="5400000" scaled="0"/>
              </a:gra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>
                <a:ln>
                  <a:noFill/>
                </a:ln>
                <a:gradFill>
                  <a:gsLst>
                    <a:gs pos="0">
                      <a:srgbClr val="810000">
                        <a:lumMod val="60000"/>
                        <a:lumOff val="40000"/>
                      </a:srgbClr>
                    </a:gs>
                    <a:gs pos="100000">
                      <a:srgbClr val="810000"/>
                    </a:gs>
                  </a:gsLst>
                  <a:lin ang="5400000" scaled="0"/>
                </a:gra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+mn-ea"/>
              </a:rPr>
              <a:t>力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810000">
                      <a:lumMod val="60000"/>
                      <a:lumOff val="40000"/>
                    </a:srgbClr>
                  </a:gs>
                  <a:gs pos="100000">
                    <a:srgbClr val="810000"/>
                  </a:gs>
                </a:gsLst>
                <a:lin ang="5400000" scaled="0"/>
              </a:gra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ea"/>
            </a:endParaRPr>
          </a:p>
        </p:txBody>
      </p:sp>
      <p:sp>
        <p:nvSpPr>
          <p:cNvPr id="156" name="任意多边形: 形状 43"/>
          <p:cNvSpPr/>
          <p:nvPr/>
        </p:nvSpPr>
        <p:spPr>
          <a:xfrm rot="21407616">
            <a:off x="6238130" y="2718164"/>
            <a:ext cx="5511676" cy="1237768"/>
          </a:xfrm>
          <a:custGeom>
            <a:avLst/>
            <a:gdLst>
              <a:gd name="connsiteX0" fmla="*/ 0 w 11493500"/>
              <a:gd name="connsiteY0" fmla="*/ 4572000 h 4572000"/>
              <a:gd name="connsiteX1" fmla="*/ 2692400 w 11493500"/>
              <a:gd name="connsiteY1" fmla="*/ 3644900 h 4572000"/>
              <a:gd name="connsiteX2" fmla="*/ 5651500 w 11493500"/>
              <a:gd name="connsiteY2" fmla="*/ 1333500 h 4572000"/>
              <a:gd name="connsiteX3" fmla="*/ 10033000 w 11493500"/>
              <a:gd name="connsiteY3" fmla="*/ 1460500 h 4572000"/>
              <a:gd name="connsiteX4" fmla="*/ 11493500 w 11493500"/>
              <a:gd name="connsiteY4" fmla="*/ 0 h 4572000"/>
              <a:gd name="connsiteX0-1" fmla="*/ 0 w 11493500"/>
              <a:gd name="connsiteY0-2" fmla="*/ 4572000 h 4572000"/>
              <a:gd name="connsiteX1-3" fmla="*/ 2692400 w 11493500"/>
              <a:gd name="connsiteY1-4" fmla="*/ 3644900 h 4572000"/>
              <a:gd name="connsiteX2-5" fmla="*/ 5687626 w 11493500"/>
              <a:gd name="connsiteY2-6" fmla="*/ 1387687 h 4572000"/>
              <a:gd name="connsiteX3-7" fmla="*/ 10033000 w 11493500"/>
              <a:gd name="connsiteY3-8" fmla="*/ 1460500 h 4572000"/>
              <a:gd name="connsiteX4-9" fmla="*/ 11493500 w 11493500"/>
              <a:gd name="connsiteY4-10" fmla="*/ 0 h 4572000"/>
              <a:gd name="connsiteX0-11" fmla="*/ 0 w 11493500"/>
              <a:gd name="connsiteY0-12" fmla="*/ 4572000 h 4572000"/>
              <a:gd name="connsiteX1-13" fmla="*/ 2692400 w 11493500"/>
              <a:gd name="connsiteY1-14" fmla="*/ 3644900 h 4572000"/>
              <a:gd name="connsiteX2-15" fmla="*/ 5687626 w 11493500"/>
              <a:gd name="connsiteY2-16" fmla="*/ 1387687 h 4572000"/>
              <a:gd name="connsiteX3-17" fmla="*/ 10033000 w 11493500"/>
              <a:gd name="connsiteY3-18" fmla="*/ 1460500 h 4572000"/>
              <a:gd name="connsiteX4-19" fmla="*/ 11493500 w 11493500"/>
              <a:gd name="connsiteY4-20" fmla="*/ 0 h 4572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493500" h="4572000">
                <a:moveTo>
                  <a:pt x="0" y="4572000"/>
                </a:moveTo>
                <a:cubicBezTo>
                  <a:pt x="875241" y="4378325"/>
                  <a:pt x="1744462" y="4175619"/>
                  <a:pt x="2692400" y="3644900"/>
                </a:cubicBezTo>
                <a:cubicBezTo>
                  <a:pt x="3640338" y="3114181"/>
                  <a:pt x="4464193" y="1751754"/>
                  <a:pt x="5687626" y="1387687"/>
                </a:cubicBezTo>
                <a:cubicBezTo>
                  <a:pt x="6911059" y="1023620"/>
                  <a:pt x="9059334" y="1682750"/>
                  <a:pt x="10033000" y="1460500"/>
                </a:cubicBezTo>
                <a:cubicBezTo>
                  <a:pt x="11006666" y="1238250"/>
                  <a:pt x="11250083" y="619125"/>
                  <a:pt x="11493500" y="0"/>
                </a:cubicBezTo>
              </a:path>
            </a:pathLst>
          </a:custGeom>
          <a:noFill/>
          <a:ln w="25400" cap="flat" cmpd="sng" algn="ctr">
            <a:gradFill>
              <a:gsLst>
                <a:gs pos="0">
                  <a:srgbClr val="C00000">
                    <a:alpha val="0"/>
                  </a:srgbClr>
                </a:gs>
                <a:gs pos="5000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>
            <a:outerShdw blurRad="50800" dist="101600" dir="5400000" algn="t" rotWithShape="0">
              <a:sysClr val="windowText" lastClr="000000">
                <a:lumMod val="95000"/>
                <a:lumOff val="5000"/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57" name="文本框 156"/>
          <p:cNvSpPr txBox="1"/>
          <p:nvPr/>
        </p:nvSpPr>
        <p:spPr>
          <a:xfrm>
            <a:off x="6498118" y="1175516"/>
            <a:ext cx="4972458" cy="738505"/>
          </a:xfrm>
          <a:prstGeom prst="rect">
            <a:avLst/>
          </a:prstGeom>
          <a:noFill/>
          <a:effectLst/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让红领巾的故事有了新的篇章；展望前程，仍有未尽之事、待补之短。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pic>
        <p:nvPicPr>
          <p:cNvPr id="158" name="图片 1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337" y="2057957"/>
            <a:ext cx="978989" cy="950966"/>
          </a:xfrm>
          <a:prstGeom prst="rect">
            <a:avLst/>
          </a:prstGeom>
        </p:spPr>
      </p:pic>
      <p:sp>
        <p:nvSpPr>
          <p:cNvPr id="159" name="文本框 158"/>
          <p:cNvSpPr txBox="1"/>
          <p:nvPr/>
        </p:nvSpPr>
        <p:spPr>
          <a:xfrm>
            <a:off x="6163188" y="4183515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字体圈欣意冠黑体" panose="00000500000000000000" charset="-122"/>
                <a:ea typeface="字体圈欣意冠黑体" panose="00000500000000000000" charset="-122"/>
                <a:cs typeface="+mn-ea"/>
              </a:rPr>
              <a:t>以红领巾之名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字体圈欣意冠黑体" panose="00000500000000000000" charset="-122"/>
              <a:ea typeface="字体圈欣意冠黑体" panose="00000500000000000000" charset="-122"/>
              <a:cs typeface="+mn-ea"/>
            </a:endParaRPr>
          </a:p>
        </p:txBody>
      </p:sp>
      <p:sp>
        <p:nvSpPr>
          <p:cNvPr id="160" name="平行四边形 159"/>
          <p:cNvSpPr/>
          <p:nvPr/>
        </p:nvSpPr>
        <p:spPr>
          <a:xfrm>
            <a:off x="6292556" y="4692797"/>
            <a:ext cx="2616224" cy="66072"/>
          </a:xfrm>
          <a:prstGeom prst="parallelogram">
            <a:avLst>
              <a:gd name="adj" fmla="val 83329"/>
            </a:avLst>
          </a:prstGeom>
          <a:gradFill>
            <a:gsLst>
              <a:gs pos="20000">
                <a:srgbClr val="C21C1C"/>
              </a:gs>
              <a:gs pos="85000">
                <a:srgbClr val="C00000">
                  <a:alpha val="0"/>
                </a:srgbClr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61" name="TextBox 32-mask"/>
          <p:cNvSpPr/>
          <p:nvPr/>
        </p:nvSpPr>
        <p:spPr>
          <a:xfrm>
            <a:off x="6328524" y="6043994"/>
            <a:ext cx="1791556" cy="279124"/>
          </a:xfrm>
          <a:prstGeom prst="roundRect">
            <a:avLst>
              <a:gd name="adj" fmla="val 11678"/>
            </a:avLst>
          </a:prstGeom>
          <a:solidFill>
            <a:srgbClr val="C21C1C"/>
          </a:solidFill>
          <a:ln w="12700" cap="flat" cmpd="sng" algn="ctr">
            <a:solidFill>
              <a:sysClr val="window" lastClr="FFFFFF"/>
            </a:solidFill>
            <a:prstDash val="sysDash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rgbClr val="637D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62" name="文本框 161"/>
          <p:cNvSpPr txBox="1"/>
          <p:nvPr/>
        </p:nvSpPr>
        <p:spPr>
          <a:xfrm>
            <a:off x="6714715" y="6036237"/>
            <a:ext cx="1019175" cy="294640"/>
          </a:xfrm>
          <a:prstGeom prst="rect">
            <a:avLst/>
          </a:prstGeom>
          <a:noFill/>
          <a:effectLst/>
        </p:spPr>
        <p:txBody>
          <a:bodyPr wrap="none" lIns="0" tIns="0" rIns="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从小学先锋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63" name="TextBox 32-mask"/>
          <p:cNvSpPr/>
          <p:nvPr/>
        </p:nvSpPr>
        <p:spPr>
          <a:xfrm>
            <a:off x="8547230" y="6043994"/>
            <a:ext cx="1791556" cy="279124"/>
          </a:xfrm>
          <a:prstGeom prst="roundRect">
            <a:avLst>
              <a:gd name="adj" fmla="val 11678"/>
            </a:avLst>
          </a:prstGeom>
          <a:solidFill>
            <a:srgbClr val="C21C1C"/>
          </a:solidFill>
          <a:ln w="12700" cap="flat" cmpd="sng" algn="ctr">
            <a:solidFill>
              <a:sysClr val="window" lastClr="FFFFFF"/>
            </a:solidFill>
            <a:prstDash val="sysDash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rgbClr val="637D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64" name="文本框 163"/>
          <p:cNvSpPr txBox="1"/>
          <p:nvPr/>
        </p:nvSpPr>
        <p:spPr>
          <a:xfrm>
            <a:off x="8933421" y="6036237"/>
            <a:ext cx="1019175" cy="294640"/>
          </a:xfrm>
          <a:prstGeom prst="rect">
            <a:avLst/>
          </a:prstGeom>
          <a:noFill/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200">
                <a:solidFill>
                  <a:srgbClr val="44546A">
                    <a:lumMod val="85000"/>
                    <a:lumOff val="15000"/>
                  </a:srgbClr>
                </a:solidFill>
                <a:effectLst/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长大做先锋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65" name="文本框 164"/>
          <p:cNvSpPr txBox="1"/>
          <p:nvPr/>
        </p:nvSpPr>
        <p:spPr>
          <a:xfrm>
            <a:off x="6217657" y="4829314"/>
            <a:ext cx="5494867" cy="1443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0" marR="0" lvl="0" indent="-285750" algn="l" defTabSz="914400" rtl="0" eaLnBrk="1" fontAlgn="auto" latinLnBrk="0" hangingPunct="1">
              <a:lnSpc>
                <a:spcPct val="120000"/>
              </a:lnSpc>
              <a:spcBef>
                <a:spcPts val="95"/>
              </a:spcBef>
              <a:spcAft>
                <a:spcPts val="0"/>
              </a:spcAft>
              <a:buClr>
                <a:srgbClr val="A6001B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100000"/>
                  </a:prst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守护每一颗童心向阳生长，引导队员们从小学先锋、长大做先锋，让星星火炬照亮成长之路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100000"/>
                </a:prst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  <a:p>
            <a:pPr marL="190500" marR="0" lvl="0" indent="-285750" algn="l" defTabSz="914400" rtl="0" eaLnBrk="1" fontAlgn="auto" latinLnBrk="0" hangingPunct="1">
              <a:lnSpc>
                <a:spcPct val="120000"/>
              </a:lnSpc>
              <a:spcBef>
                <a:spcPts val="95"/>
              </a:spcBef>
              <a:spcAft>
                <a:spcPts val="0"/>
              </a:spcAft>
              <a:buClr>
                <a:srgbClr val="A6001B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100000"/>
                  </a:prst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让队旗在新时代的春风里，飘扬得更加鲜艳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100000"/>
                </a:prst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  <a:p>
            <a:pPr marL="190500" marR="0" lvl="0" indent="-285750" algn="l" defTabSz="914400" rtl="0" eaLnBrk="1" fontAlgn="auto" latinLnBrk="0" hangingPunct="1">
              <a:lnSpc>
                <a:spcPct val="120000"/>
              </a:lnSpc>
              <a:spcBef>
                <a:spcPts val="95"/>
              </a:spcBef>
              <a:spcAft>
                <a:spcPts val="0"/>
              </a:spcAft>
              <a:buClr>
                <a:srgbClr val="A6001B"/>
              </a:buClr>
              <a:buSzTx/>
              <a:buFont typeface="Wingdings" panose="05000000000000000000" pitchFamily="2" charset="2"/>
              <a:buChar char="Ø"/>
              <a:defRPr/>
            </a:pP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100000"/>
                </a:prst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pic>
        <p:nvPicPr>
          <p:cNvPr id="169" name="图片 168" descr="微信图片_202504081220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90" y="215900"/>
            <a:ext cx="504825" cy="618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00" y="1175385"/>
            <a:ext cx="5591175" cy="4919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bldLvl="0" build="allAtOnce"/>
      <p:bldP spid="12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图片包含 游戏机, 食物, 玻璃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4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76" r="17738" b="3836"/>
          <a:stretch>
            <a:fillRect/>
          </a:stretch>
        </p:blipFill>
        <p:spPr>
          <a:xfrm>
            <a:off x="2647060" y="0"/>
            <a:ext cx="9544940" cy="6858000"/>
          </a:xfrm>
          <a:custGeom>
            <a:avLst/>
            <a:gdLst>
              <a:gd name="connsiteX0" fmla="*/ 0 w 9544940"/>
              <a:gd name="connsiteY0" fmla="*/ 0 h 6858000"/>
              <a:gd name="connsiteX1" fmla="*/ 9544940 w 9544940"/>
              <a:gd name="connsiteY1" fmla="*/ 0 h 6858000"/>
              <a:gd name="connsiteX2" fmla="*/ 9544940 w 9544940"/>
              <a:gd name="connsiteY2" fmla="*/ 6858000 h 6858000"/>
              <a:gd name="connsiteX3" fmla="*/ 0 w 954494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44940" h="6858000">
                <a:moveTo>
                  <a:pt x="0" y="0"/>
                </a:moveTo>
                <a:lnTo>
                  <a:pt x="9544940" y="0"/>
                </a:lnTo>
                <a:lnTo>
                  <a:pt x="954494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56" name="图片 55"/>
          <p:cNvPicPr>
            <a:picLocks noChangeAspect="1"/>
          </p:cNvPicPr>
          <p:nvPr/>
        </p:nvPicPr>
        <p:blipFill rotWithShape="1">
          <a:blip r:embed="rId3">
            <a:duotone>
              <a:srgbClr val="ED7D31">
                <a:shade val="45000"/>
                <a:satMod val="135000"/>
              </a:srgbClr>
              <a:prstClr val="white"/>
            </a:duotone>
          </a:blip>
          <a:srcRect l="38492" t="57097" r="21152"/>
          <a:stretch>
            <a:fillRect/>
          </a:stretch>
        </p:blipFill>
        <p:spPr>
          <a:xfrm>
            <a:off x="-42545" y="308"/>
            <a:ext cx="2413592" cy="1025313"/>
          </a:xfrm>
          <a:prstGeom prst="rect">
            <a:avLst/>
          </a:prstGeom>
        </p:spPr>
      </p:pic>
      <p:sp>
        <p:nvSpPr>
          <p:cNvPr id="97" name="AutoShape 5"/>
          <p:cNvSpPr>
            <a:spLocks noChangeAspect="1" noChangeArrowheads="1" noTextEdit="1"/>
          </p:cNvSpPr>
          <p:nvPr/>
        </p:nvSpPr>
        <p:spPr bwMode="auto">
          <a:xfrm>
            <a:off x="1192883" y="907387"/>
            <a:ext cx="3193754" cy="55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205" name="文本框 204"/>
          <p:cNvSpPr txBox="1"/>
          <p:nvPr/>
        </p:nvSpPr>
        <p:spPr>
          <a:xfrm>
            <a:off x="672465" y="2834005"/>
            <a:ext cx="1155700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  <a:sym typeface="华文中宋" panose="02010600040101010101" charset="-122"/>
              </a:rPr>
              <a:t>思想引领力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  <a:sym typeface="华文中宋" panose="02010600040101010101" charset="-122"/>
            </a:endParaRPr>
          </a:p>
        </p:txBody>
      </p:sp>
      <p:sp>
        <p:nvSpPr>
          <p:cNvPr id="209" name="文本框 208"/>
          <p:cNvSpPr txBox="1"/>
          <p:nvPr/>
        </p:nvSpPr>
        <p:spPr>
          <a:xfrm>
            <a:off x="2058670" y="2834005"/>
            <a:ext cx="1155700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sym typeface="华文中宋" panose="02010600040101010101" charset="-122"/>
              </a:rPr>
              <a:t>实践锻造力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  <a:sym typeface="华文中宋" panose="02010600040101010101" charset="-122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3481705" y="2834005"/>
            <a:ext cx="1155700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sym typeface="华文中宋" panose="02010600040101010101" charset="-122"/>
              </a:rPr>
              <a:t>自主成长力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  <a:sym typeface="华文中宋" panose="02010600040101010101" charset="-122"/>
            </a:endParaRPr>
          </a:p>
        </p:txBody>
      </p:sp>
      <p:sp>
        <p:nvSpPr>
          <p:cNvPr id="212" name="文本框 211"/>
          <p:cNvSpPr txBox="1"/>
          <p:nvPr/>
        </p:nvSpPr>
        <p:spPr>
          <a:xfrm>
            <a:off x="4933315" y="2834005"/>
            <a:ext cx="1155700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sym typeface="华文中宋" panose="02010600040101010101" charset="-122"/>
              </a:rPr>
              <a:t>组织凝聚力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  <a:sym typeface="华文中宋" panose="02010600040101010101" charset="-122"/>
            </a:endParaRPr>
          </a:p>
        </p:txBody>
      </p:sp>
      <p:sp>
        <p:nvSpPr>
          <p:cNvPr id="224" name="PA-文本框 13"/>
          <p:cNvSpPr txBox="1"/>
          <p:nvPr>
            <p:custDataLst>
              <p:tags r:id="rId4"/>
            </p:custDataLst>
          </p:nvPr>
        </p:nvSpPr>
        <p:spPr>
          <a:xfrm>
            <a:off x="728345" y="3665220"/>
            <a:ext cx="5210175" cy="8616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OPPOSans M" panose="00020600040101010101" pitchFamily="18" charset="-122"/>
              </a:rPr>
              <a:t>守护每一颗童心向阳生长，引导队员们从小学先锋、长大做先锋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OPPOSans M" panose="00020600040101010101" pitchFamily="18" charset="-122"/>
            </a:endParaRPr>
          </a:p>
        </p:txBody>
      </p:sp>
      <p:sp>
        <p:nvSpPr>
          <p:cNvPr id="225" name="矩形 224"/>
          <p:cNvSpPr/>
          <p:nvPr>
            <p:custDataLst>
              <p:tags r:id="rId5"/>
            </p:custDataLst>
          </p:nvPr>
        </p:nvSpPr>
        <p:spPr>
          <a:xfrm>
            <a:off x="965779" y="3299001"/>
            <a:ext cx="1765061" cy="215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以红领巾之名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grpSp>
        <p:nvGrpSpPr>
          <p:cNvPr id="226" name="组合 225"/>
          <p:cNvGrpSpPr/>
          <p:nvPr/>
        </p:nvGrpSpPr>
        <p:grpSpPr>
          <a:xfrm>
            <a:off x="803390" y="3236167"/>
            <a:ext cx="2053946" cy="419072"/>
            <a:chOff x="488861" y="2130219"/>
            <a:chExt cx="2801046" cy="518621"/>
          </a:xfrm>
        </p:grpSpPr>
        <p:sp>
          <p:nvSpPr>
            <p:cNvPr id="227" name="任意多边形: 形状 226"/>
            <p:cNvSpPr/>
            <p:nvPr>
              <p:custDataLst>
                <p:tags r:id="rId6"/>
              </p:custDataLst>
            </p:nvPr>
          </p:nvSpPr>
          <p:spPr>
            <a:xfrm>
              <a:off x="488861" y="2130219"/>
              <a:ext cx="2801046" cy="400110"/>
            </a:xfrm>
            <a:custGeom>
              <a:avLst/>
              <a:gdLst>
                <a:gd name="connsiteX0" fmla="*/ 0 w 2801046"/>
                <a:gd name="connsiteY0" fmla="*/ 0 h 400110"/>
                <a:gd name="connsiteX1" fmla="*/ 2801046 w 2801046"/>
                <a:gd name="connsiteY1" fmla="*/ 0 h 400110"/>
                <a:gd name="connsiteX2" fmla="*/ 2801046 w 2801046"/>
                <a:gd name="connsiteY2" fmla="*/ 400110 h 400110"/>
                <a:gd name="connsiteX3" fmla="*/ 540754 w 2801046"/>
                <a:gd name="connsiteY3" fmla="*/ 400110 h 400110"/>
                <a:gd name="connsiteX4" fmla="*/ 621212 w 2801046"/>
                <a:gd name="connsiteY4" fmla="*/ 319652 h 400110"/>
                <a:gd name="connsiteX5" fmla="*/ 316412 w 2801046"/>
                <a:gd name="connsiteY5" fmla="*/ 319652 h 400110"/>
                <a:gd name="connsiteX6" fmla="*/ 316412 w 2801046"/>
                <a:gd name="connsiteY6" fmla="*/ 400110 h 400110"/>
                <a:gd name="connsiteX7" fmla="*/ 0 w 2801046"/>
                <a:gd name="connsiteY7" fmla="*/ 400110 h 400110"/>
                <a:gd name="connsiteX0-1" fmla="*/ 621212 w 2801046"/>
                <a:gd name="connsiteY0-2" fmla="*/ 319652 h 411092"/>
                <a:gd name="connsiteX1-3" fmla="*/ 316412 w 2801046"/>
                <a:gd name="connsiteY1-4" fmla="*/ 319652 h 411092"/>
                <a:gd name="connsiteX2-5" fmla="*/ 316412 w 2801046"/>
                <a:gd name="connsiteY2-6" fmla="*/ 400110 h 411092"/>
                <a:gd name="connsiteX3-7" fmla="*/ 0 w 2801046"/>
                <a:gd name="connsiteY3-8" fmla="*/ 400110 h 411092"/>
                <a:gd name="connsiteX4-9" fmla="*/ 0 w 2801046"/>
                <a:gd name="connsiteY4-10" fmla="*/ 0 h 411092"/>
                <a:gd name="connsiteX5-11" fmla="*/ 2801046 w 2801046"/>
                <a:gd name="connsiteY5-12" fmla="*/ 0 h 411092"/>
                <a:gd name="connsiteX6-13" fmla="*/ 2801046 w 2801046"/>
                <a:gd name="connsiteY6-14" fmla="*/ 400110 h 411092"/>
                <a:gd name="connsiteX7-15" fmla="*/ 540754 w 2801046"/>
                <a:gd name="connsiteY7-16" fmla="*/ 400110 h 411092"/>
                <a:gd name="connsiteX8" fmla="*/ 712652 w 2801046"/>
                <a:gd name="connsiteY8" fmla="*/ 411092 h 411092"/>
                <a:gd name="connsiteX0-17" fmla="*/ 621212 w 2801046"/>
                <a:gd name="connsiteY0-18" fmla="*/ 319652 h 400110"/>
                <a:gd name="connsiteX1-19" fmla="*/ 316412 w 2801046"/>
                <a:gd name="connsiteY1-20" fmla="*/ 319652 h 400110"/>
                <a:gd name="connsiteX2-21" fmla="*/ 316412 w 2801046"/>
                <a:gd name="connsiteY2-22" fmla="*/ 400110 h 400110"/>
                <a:gd name="connsiteX3-23" fmla="*/ 0 w 2801046"/>
                <a:gd name="connsiteY3-24" fmla="*/ 400110 h 400110"/>
                <a:gd name="connsiteX4-25" fmla="*/ 0 w 2801046"/>
                <a:gd name="connsiteY4-26" fmla="*/ 0 h 400110"/>
                <a:gd name="connsiteX5-27" fmla="*/ 2801046 w 2801046"/>
                <a:gd name="connsiteY5-28" fmla="*/ 0 h 400110"/>
                <a:gd name="connsiteX6-29" fmla="*/ 2801046 w 2801046"/>
                <a:gd name="connsiteY6-30" fmla="*/ 400110 h 400110"/>
                <a:gd name="connsiteX7-31" fmla="*/ 540754 w 2801046"/>
                <a:gd name="connsiteY7-32" fmla="*/ 400110 h 400110"/>
                <a:gd name="connsiteX0-33" fmla="*/ 316412 w 2801046"/>
                <a:gd name="connsiteY0-34" fmla="*/ 319652 h 400110"/>
                <a:gd name="connsiteX1-35" fmla="*/ 316412 w 2801046"/>
                <a:gd name="connsiteY1-36" fmla="*/ 400110 h 400110"/>
                <a:gd name="connsiteX2-37" fmla="*/ 0 w 2801046"/>
                <a:gd name="connsiteY2-38" fmla="*/ 400110 h 400110"/>
                <a:gd name="connsiteX3-39" fmla="*/ 0 w 2801046"/>
                <a:gd name="connsiteY3-40" fmla="*/ 0 h 400110"/>
                <a:gd name="connsiteX4-41" fmla="*/ 2801046 w 2801046"/>
                <a:gd name="connsiteY4-42" fmla="*/ 0 h 400110"/>
                <a:gd name="connsiteX5-43" fmla="*/ 2801046 w 2801046"/>
                <a:gd name="connsiteY5-44" fmla="*/ 400110 h 400110"/>
                <a:gd name="connsiteX6-45" fmla="*/ 540754 w 2801046"/>
                <a:gd name="connsiteY6-46" fmla="*/ 400110 h 400110"/>
                <a:gd name="connsiteX0-47" fmla="*/ 316412 w 2801046"/>
                <a:gd name="connsiteY0-48" fmla="*/ 400110 h 400110"/>
                <a:gd name="connsiteX1-49" fmla="*/ 0 w 2801046"/>
                <a:gd name="connsiteY1-50" fmla="*/ 400110 h 400110"/>
                <a:gd name="connsiteX2-51" fmla="*/ 0 w 2801046"/>
                <a:gd name="connsiteY2-52" fmla="*/ 0 h 400110"/>
                <a:gd name="connsiteX3-53" fmla="*/ 2801046 w 2801046"/>
                <a:gd name="connsiteY3-54" fmla="*/ 0 h 400110"/>
                <a:gd name="connsiteX4-55" fmla="*/ 2801046 w 2801046"/>
                <a:gd name="connsiteY4-56" fmla="*/ 400110 h 400110"/>
                <a:gd name="connsiteX5-57" fmla="*/ 540754 w 2801046"/>
                <a:gd name="connsiteY5-58" fmla="*/ 400110 h 400110"/>
                <a:gd name="connsiteX0-59" fmla="*/ 402137 w 2801046"/>
                <a:gd name="connsiteY0-60" fmla="*/ 403920 h 403920"/>
                <a:gd name="connsiteX1-61" fmla="*/ 0 w 2801046"/>
                <a:gd name="connsiteY1-62" fmla="*/ 400110 h 403920"/>
                <a:gd name="connsiteX2-63" fmla="*/ 0 w 2801046"/>
                <a:gd name="connsiteY2-64" fmla="*/ 0 h 403920"/>
                <a:gd name="connsiteX3-65" fmla="*/ 2801046 w 2801046"/>
                <a:gd name="connsiteY3-66" fmla="*/ 0 h 403920"/>
                <a:gd name="connsiteX4-67" fmla="*/ 2801046 w 2801046"/>
                <a:gd name="connsiteY4-68" fmla="*/ 400110 h 403920"/>
                <a:gd name="connsiteX5-69" fmla="*/ 540754 w 2801046"/>
                <a:gd name="connsiteY5-70" fmla="*/ 400110 h 403920"/>
                <a:gd name="connsiteX0-71" fmla="*/ 379277 w 2801046"/>
                <a:gd name="connsiteY0-72" fmla="*/ 403920 h 403920"/>
                <a:gd name="connsiteX1-73" fmla="*/ 0 w 2801046"/>
                <a:gd name="connsiteY1-74" fmla="*/ 400110 h 403920"/>
                <a:gd name="connsiteX2-75" fmla="*/ 0 w 2801046"/>
                <a:gd name="connsiteY2-76" fmla="*/ 0 h 403920"/>
                <a:gd name="connsiteX3-77" fmla="*/ 2801046 w 2801046"/>
                <a:gd name="connsiteY3-78" fmla="*/ 0 h 403920"/>
                <a:gd name="connsiteX4-79" fmla="*/ 2801046 w 2801046"/>
                <a:gd name="connsiteY4-80" fmla="*/ 400110 h 403920"/>
                <a:gd name="connsiteX5-81" fmla="*/ 540754 w 2801046"/>
                <a:gd name="connsiteY5-82" fmla="*/ 400110 h 403920"/>
                <a:gd name="connsiteX0-83" fmla="*/ 379277 w 2801046"/>
                <a:gd name="connsiteY0-84" fmla="*/ 403920 h 403920"/>
                <a:gd name="connsiteX1-85" fmla="*/ 0 w 2801046"/>
                <a:gd name="connsiteY1-86" fmla="*/ 400110 h 403920"/>
                <a:gd name="connsiteX2-87" fmla="*/ 0 w 2801046"/>
                <a:gd name="connsiteY2-88" fmla="*/ 0 h 403920"/>
                <a:gd name="connsiteX3-89" fmla="*/ 2801046 w 2801046"/>
                <a:gd name="connsiteY3-90" fmla="*/ 0 h 403920"/>
                <a:gd name="connsiteX4-91" fmla="*/ 2801046 w 2801046"/>
                <a:gd name="connsiteY4-92" fmla="*/ 400110 h 403920"/>
                <a:gd name="connsiteX5-93" fmla="*/ 540754 w 2801046"/>
                <a:gd name="connsiteY5-94" fmla="*/ 400110 h 403920"/>
                <a:gd name="connsiteX0-95" fmla="*/ 384357 w 2801046"/>
                <a:gd name="connsiteY0-96" fmla="*/ 398840 h 400110"/>
                <a:gd name="connsiteX1-97" fmla="*/ 0 w 2801046"/>
                <a:gd name="connsiteY1-98" fmla="*/ 400110 h 400110"/>
                <a:gd name="connsiteX2-99" fmla="*/ 0 w 2801046"/>
                <a:gd name="connsiteY2-100" fmla="*/ 0 h 400110"/>
                <a:gd name="connsiteX3-101" fmla="*/ 2801046 w 2801046"/>
                <a:gd name="connsiteY3-102" fmla="*/ 0 h 400110"/>
                <a:gd name="connsiteX4-103" fmla="*/ 2801046 w 2801046"/>
                <a:gd name="connsiteY4-104" fmla="*/ 400110 h 400110"/>
                <a:gd name="connsiteX5-105" fmla="*/ 540754 w 2801046"/>
                <a:gd name="connsiteY5-106" fmla="*/ 400110 h 40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801046" h="400110">
                  <a:moveTo>
                    <a:pt x="384357" y="398840"/>
                  </a:moveTo>
                  <a:lnTo>
                    <a:pt x="0" y="400110"/>
                  </a:lnTo>
                  <a:lnTo>
                    <a:pt x="0" y="0"/>
                  </a:lnTo>
                  <a:lnTo>
                    <a:pt x="2801046" y="0"/>
                  </a:lnTo>
                  <a:lnTo>
                    <a:pt x="2801046" y="400110"/>
                  </a:lnTo>
                  <a:lnTo>
                    <a:pt x="540754" y="400110"/>
                  </a:lnTo>
                </a:path>
              </a:pathLst>
            </a:custGeom>
            <a:noFill/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cxnSp>
          <p:nvCxnSpPr>
            <p:cNvPr id="228" name="直接连接符 227"/>
            <p:cNvCxnSpPr>
              <a:stCxn id="227" idx="5"/>
            </p:cNvCxnSpPr>
            <p:nvPr>
              <p:custDataLst>
                <p:tags r:id="rId7"/>
              </p:custDataLst>
            </p:nvPr>
          </p:nvCxnSpPr>
          <p:spPr>
            <a:xfrm flipH="1">
              <a:off x="933025" y="2530329"/>
              <a:ext cx="96590" cy="118511"/>
            </a:xfrm>
            <a:prstGeom prst="line">
              <a:avLst/>
            </a:prstGeom>
            <a:noFill/>
            <a:ln w="12700" cap="rnd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</p:grpSp>
      <p:sp>
        <p:nvSpPr>
          <p:cNvPr id="229" name="文本框 228"/>
          <p:cNvSpPr txBox="1"/>
          <p:nvPr/>
        </p:nvSpPr>
        <p:spPr>
          <a:xfrm>
            <a:off x="775382" y="4557135"/>
            <a:ext cx="5012676" cy="589915"/>
          </a:xfrm>
          <a:prstGeom prst="rect">
            <a:avLst/>
          </a:prstGeom>
          <a:noFill/>
          <a:effectLst/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让星星火炬照亮成长之路，让队旗在新时代的春风里，飘扬得更加鲜艳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,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787237" y="5235635"/>
            <a:ext cx="1791556" cy="294640"/>
            <a:chOff x="1050442" y="3421243"/>
            <a:chExt cx="1791556" cy="294640"/>
          </a:xfrm>
        </p:grpSpPr>
        <p:sp>
          <p:nvSpPr>
            <p:cNvPr id="231" name="TextBox 32-mask"/>
            <p:cNvSpPr/>
            <p:nvPr/>
          </p:nvSpPr>
          <p:spPr>
            <a:xfrm>
              <a:off x="1050442" y="3429000"/>
              <a:ext cx="1791556" cy="279124"/>
            </a:xfrm>
            <a:prstGeom prst="roundRect">
              <a:avLst>
                <a:gd name="adj" fmla="val 11678"/>
              </a:avLst>
            </a:prstGeom>
            <a:solidFill>
              <a:srgbClr val="C00000"/>
            </a:solidFill>
            <a:ln w="12700" cap="flat" cmpd="sng" algn="ctr">
              <a:solidFill>
                <a:sysClr val="window" lastClr="FFFFFF"/>
              </a:solidFill>
              <a:prstDash val="sysDash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637DFF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sp>
          <p:nvSpPr>
            <p:cNvPr id="232" name="文本框 231"/>
            <p:cNvSpPr txBox="1"/>
            <p:nvPr/>
          </p:nvSpPr>
          <p:spPr>
            <a:xfrm>
              <a:off x="1235021" y="3421243"/>
              <a:ext cx="1422400" cy="294640"/>
            </a:xfrm>
            <a:prstGeom prst="rect">
              <a:avLst/>
            </a:prstGeom>
            <a:noFill/>
            <a:effectLst/>
          </p:spPr>
          <p:txBody>
            <a:bodyPr wrap="none" lIns="0" tIns="0" rIns="0" bIns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+mn-cs"/>
                </a:rPr>
                <a:t>把“四力”做实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</p:grpSp>
      <p:grpSp>
        <p:nvGrpSpPr>
          <p:cNvPr id="233" name="组合 232"/>
          <p:cNvGrpSpPr/>
          <p:nvPr/>
        </p:nvGrpSpPr>
        <p:grpSpPr>
          <a:xfrm>
            <a:off x="2750820" y="5235893"/>
            <a:ext cx="2008505" cy="294640"/>
            <a:chOff x="1054221" y="3767060"/>
            <a:chExt cx="1791556" cy="294640"/>
          </a:xfrm>
        </p:grpSpPr>
        <p:sp>
          <p:nvSpPr>
            <p:cNvPr id="234" name="TextBox 32-mask"/>
            <p:cNvSpPr/>
            <p:nvPr/>
          </p:nvSpPr>
          <p:spPr>
            <a:xfrm>
              <a:off x="1054221" y="3774679"/>
              <a:ext cx="1791556" cy="279124"/>
            </a:xfrm>
            <a:prstGeom prst="roundRect">
              <a:avLst>
                <a:gd name="adj" fmla="val 11678"/>
              </a:avLst>
            </a:prstGeom>
            <a:solidFill>
              <a:srgbClr val="C00000"/>
            </a:solidFill>
            <a:ln w="12700" cap="flat" cmpd="sng" algn="ctr">
              <a:solidFill>
                <a:sysClr val="window" lastClr="FFFFFF"/>
              </a:solidFill>
              <a:prstDash val="sysDash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637DFF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sp>
          <p:nvSpPr>
            <p:cNvPr id="235" name="文本框 234"/>
            <p:cNvSpPr txBox="1"/>
            <p:nvPr/>
          </p:nvSpPr>
          <p:spPr>
            <a:xfrm>
              <a:off x="1483481" y="3767060"/>
              <a:ext cx="951230" cy="294640"/>
            </a:xfrm>
            <a:prstGeom prst="rect">
              <a:avLst/>
            </a:prstGeom>
            <a:noFill/>
            <a:effectLst/>
          </p:spPr>
          <p:txBody>
            <a:bodyPr wrap="square" lIns="0" tIns="0" rIns="0" bIns="0" anchor="ctr" anchorCtr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1200">
                  <a:solidFill>
                    <a:schemeClr val="tx2">
                      <a:lumMod val="85000"/>
                      <a:lumOff val="15000"/>
                    </a:schemeClr>
                  </a:solidFill>
                  <a:effectLst/>
                  <a:latin typeface="HarmonyOS Sans SC" panose="00000500000000000000" pitchFamily="2" charset="-122"/>
                  <a:ea typeface="HarmonyOS Sans SC" panose="00000500000000000000" pitchFamily="2" charset="-122"/>
                </a:defRPr>
              </a:lvl1pPr>
            </a:lstStyle>
            <a:p>
              <a:pPr marL="0" marR="0" lvl="0" indent="0" algn="di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noProof="0" dirty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华文中宋" panose="02010600040101010101" charset="-122"/>
                  <a:ea typeface="华文中宋" panose="02010600040101010101" charset="-122"/>
                  <a:sym typeface="+mn-ea"/>
                </a:rPr>
                <a:t>把初心守牢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  <a:sym typeface="+mn-ea"/>
              </a:endParaRPr>
            </a:p>
          </p:txBody>
        </p:sp>
      </p:grpSp>
      <p:grpSp>
        <p:nvGrpSpPr>
          <p:cNvPr id="236" name="组合 235"/>
          <p:cNvGrpSpPr/>
          <p:nvPr/>
        </p:nvGrpSpPr>
        <p:grpSpPr>
          <a:xfrm>
            <a:off x="772846" y="5654268"/>
            <a:ext cx="982842" cy="378663"/>
            <a:chOff x="1097397" y="3440168"/>
            <a:chExt cx="982842" cy="378663"/>
          </a:xfrm>
        </p:grpSpPr>
        <p:sp>
          <p:nvSpPr>
            <p:cNvPr id="237" name="矩形: 圆角 236"/>
            <p:cNvSpPr/>
            <p:nvPr/>
          </p:nvSpPr>
          <p:spPr>
            <a:xfrm>
              <a:off x="1127125" y="3440168"/>
              <a:ext cx="932688" cy="317734"/>
            </a:xfrm>
            <a:prstGeom prst="roundRect">
              <a:avLst/>
            </a:prstGeom>
            <a:noFill/>
            <a:ln w="6350" cap="flat" cmpd="sng" algn="ctr">
              <a:solidFill>
                <a:srgbClr val="C00000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6B3E3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sp>
          <p:nvSpPr>
            <p:cNvPr id="238" name="文本框 237"/>
            <p:cNvSpPr txBox="1"/>
            <p:nvPr/>
          </p:nvSpPr>
          <p:spPr>
            <a:xfrm>
              <a:off x="1097397" y="3450531"/>
              <a:ext cx="982842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+mn-cs"/>
                </a:rPr>
                <a:t>有理想</a:t>
              </a: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</p:grpSp>
      <p:grpSp>
        <p:nvGrpSpPr>
          <p:cNvPr id="242" name="组合 241"/>
          <p:cNvGrpSpPr/>
          <p:nvPr/>
        </p:nvGrpSpPr>
        <p:grpSpPr>
          <a:xfrm>
            <a:off x="1701559" y="5654268"/>
            <a:ext cx="1223858" cy="373279"/>
            <a:chOff x="3497232" y="3440168"/>
            <a:chExt cx="1223858" cy="373279"/>
          </a:xfrm>
        </p:grpSpPr>
        <p:sp>
          <p:nvSpPr>
            <p:cNvPr id="243" name="矩形: 圆角 242"/>
            <p:cNvSpPr/>
            <p:nvPr/>
          </p:nvSpPr>
          <p:spPr>
            <a:xfrm>
              <a:off x="3659002" y="3440168"/>
              <a:ext cx="863906" cy="317734"/>
            </a:xfrm>
            <a:prstGeom prst="roundRect">
              <a:avLst/>
            </a:prstGeom>
            <a:noFill/>
            <a:ln w="6350" cap="flat" cmpd="sng" algn="ctr">
              <a:solidFill>
                <a:srgbClr val="C00000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6B3E3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sp>
          <p:nvSpPr>
            <p:cNvPr id="244" name="文本框 243"/>
            <p:cNvSpPr txBox="1"/>
            <p:nvPr/>
          </p:nvSpPr>
          <p:spPr>
            <a:xfrm>
              <a:off x="3497232" y="3445147"/>
              <a:ext cx="1223858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kern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sym typeface="+mn-ea"/>
                </a:rPr>
                <a:t>有本领</a:t>
              </a: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  <a:sym typeface="+mn-ea"/>
              </a:endParaRPr>
            </a:p>
          </p:txBody>
        </p:sp>
      </p:grpSp>
      <p:grpSp>
        <p:nvGrpSpPr>
          <p:cNvPr id="245" name="组合 244"/>
          <p:cNvGrpSpPr/>
          <p:nvPr/>
        </p:nvGrpSpPr>
        <p:grpSpPr>
          <a:xfrm>
            <a:off x="2591322" y="5654268"/>
            <a:ext cx="1461146" cy="373279"/>
            <a:chOff x="4420882" y="3440168"/>
            <a:chExt cx="1461146" cy="373279"/>
          </a:xfrm>
        </p:grpSpPr>
        <p:sp>
          <p:nvSpPr>
            <p:cNvPr id="246" name="矩形: 圆角 245"/>
            <p:cNvSpPr/>
            <p:nvPr/>
          </p:nvSpPr>
          <p:spPr>
            <a:xfrm>
              <a:off x="4695774" y="3440168"/>
              <a:ext cx="863906" cy="317734"/>
            </a:xfrm>
            <a:prstGeom prst="roundRect">
              <a:avLst/>
            </a:prstGeom>
            <a:noFill/>
            <a:ln w="6350" cap="flat" cmpd="sng" algn="ctr">
              <a:solidFill>
                <a:srgbClr val="C00000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6B3E3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sp>
          <p:nvSpPr>
            <p:cNvPr id="247" name="文本框 246"/>
            <p:cNvSpPr txBox="1"/>
            <p:nvPr/>
          </p:nvSpPr>
          <p:spPr>
            <a:xfrm>
              <a:off x="4420882" y="3445147"/>
              <a:ext cx="1461146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kern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sym typeface="+mn-ea"/>
                </a:rPr>
                <a:t>有担当</a:t>
              </a: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  <a:sym typeface="+mn-ea"/>
              </a:endParaRPr>
            </a:p>
          </p:txBody>
        </p:sp>
      </p:grpSp>
      <p:sp>
        <p:nvSpPr>
          <p:cNvPr id="256" name="矩形 255"/>
          <p:cNvSpPr/>
          <p:nvPr/>
        </p:nvSpPr>
        <p:spPr>
          <a:xfrm rot="21255915">
            <a:off x="8889989" y="2054883"/>
            <a:ext cx="1679713" cy="215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阿里巴巴普惠体 Medium" panose="00020600040101010101" pitchFamily="18" charset="-122"/>
                <a:sym typeface="OPPOSans M" panose="00020600040101010101" pitchFamily="18" charset="-122"/>
              </a:rPr>
              <a:t>凝望·向上而行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阿里巴巴普惠体 Medium" panose="00020600040101010101" pitchFamily="18" charset="-122"/>
              <a:sym typeface="OPPOSans M" panose="00020600040101010101" pitchFamily="18" charset="-122"/>
            </a:endParaRPr>
          </a:p>
        </p:txBody>
      </p:sp>
      <p:sp>
        <p:nvSpPr>
          <p:cNvPr id="257" name="任意多边形: 形状 256"/>
          <p:cNvSpPr/>
          <p:nvPr/>
        </p:nvSpPr>
        <p:spPr>
          <a:xfrm>
            <a:off x="8939685" y="2235673"/>
            <a:ext cx="2385391" cy="208431"/>
          </a:xfrm>
          <a:custGeom>
            <a:avLst/>
            <a:gdLst>
              <a:gd name="connsiteX0" fmla="*/ 0 w 2636044"/>
              <a:gd name="connsiteY0" fmla="*/ 485775 h 485775"/>
              <a:gd name="connsiteX1" fmla="*/ 1421606 w 2636044"/>
              <a:gd name="connsiteY1" fmla="*/ 164306 h 485775"/>
              <a:gd name="connsiteX2" fmla="*/ 2636044 w 2636044"/>
              <a:gd name="connsiteY2" fmla="*/ 0 h 485775"/>
              <a:gd name="connsiteX0-1" fmla="*/ 0 w 2636044"/>
              <a:gd name="connsiteY0-2" fmla="*/ 485775 h 485775"/>
              <a:gd name="connsiteX1-3" fmla="*/ 1421606 w 2636044"/>
              <a:gd name="connsiteY1-4" fmla="*/ 164306 h 485775"/>
              <a:gd name="connsiteX2-5" fmla="*/ 2636044 w 2636044"/>
              <a:gd name="connsiteY2-6" fmla="*/ 0 h 485775"/>
              <a:gd name="connsiteX0-7" fmla="*/ 0 w 2636044"/>
              <a:gd name="connsiteY0-8" fmla="*/ 485775 h 485775"/>
              <a:gd name="connsiteX1-9" fmla="*/ 1400174 w 2636044"/>
              <a:gd name="connsiteY1-10" fmla="*/ 114299 h 485775"/>
              <a:gd name="connsiteX2-11" fmla="*/ 2636044 w 2636044"/>
              <a:gd name="connsiteY2-12" fmla="*/ 0 h 485775"/>
              <a:gd name="connsiteX0-13" fmla="*/ 0 w 2636044"/>
              <a:gd name="connsiteY0-14" fmla="*/ 485775 h 485775"/>
              <a:gd name="connsiteX1-15" fmla="*/ 1400174 w 2636044"/>
              <a:gd name="connsiteY1-16" fmla="*/ 114299 h 485775"/>
              <a:gd name="connsiteX2-17" fmla="*/ 2636044 w 2636044"/>
              <a:gd name="connsiteY2-18" fmla="*/ 0 h 485775"/>
              <a:gd name="connsiteX0-19" fmla="*/ 0 w 2807494"/>
              <a:gd name="connsiteY0-20" fmla="*/ 514350 h 514350"/>
              <a:gd name="connsiteX1-21" fmla="*/ 1400174 w 2807494"/>
              <a:gd name="connsiteY1-22" fmla="*/ 142874 h 514350"/>
              <a:gd name="connsiteX2-23" fmla="*/ 2807494 w 2807494"/>
              <a:gd name="connsiteY2-24" fmla="*/ 0 h 514350"/>
              <a:gd name="connsiteX0-25" fmla="*/ 0 w 2807494"/>
              <a:gd name="connsiteY0-26" fmla="*/ 514350 h 514350"/>
              <a:gd name="connsiteX1-27" fmla="*/ 1400174 w 2807494"/>
              <a:gd name="connsiteY1-28" fmla="*/ 142874 h 514350"/>
              <a:gd name="connsiteX2-29" fmla="*/ 2807494 w 2807494"/>
              <a:gd name="connsiteY2-30" fmla="*/ 0 h 514350"/>
              <a:gd name="connsiteX0-31" fmla="*/ 0 w 2807494"/>
              <a:gd name="connsiteY0-32" fmla="*/ 514350 h 514350"/>
              <a:gd name="connsiteX1-33" fmla="*/ 1400174 w 2807494"/>
              <a:gd name="connsiteY1-34" fmla="*/ 142874 h 514350"/>
              <a:gd name="connsiteX2-35" fmla="*/ 2807494 w 2807494"/>
              <a:gd name="connsiteY2-36" fmla="*/ 0 h 5143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2807494" h="514350">
                <a:moveTo>
                  <a:pt x="0" y="514350"/>
                </a:moveTo>
                <a:cubicBezTo>
                  <a:pt x="488156" y="357188"/>
                  <a:pt x="932258" y="228599"/>
                  <a:pt x="1400174" y="142874"/>
                </a:cubicBezTo>
                <a:cubicBezTo>
                  <a:pt x="1868090" y="57149"/>
                  <a:pt x="2252662" y="4762"/>
                  <a:pt x="2807494" y="0"/>
                </a:cubicBezTo>
              </a:path>
            </a:pathLst>
          </a:custGeom>
          <a:noFill/>
          <a:ln w="12700" cap="flat" cmpd="sng" algn="ctr">
            <a:gradFill>
              <a:gsLst>
                <a:gs pos="100000">
                  <a:schemeClr val="bg1"/>
                </a:gs>
                <a:gs pos="22000">
                  <a:schemeClr val="bg1"/>
                </a:gs>
                <a:gs pos="0">
                  <a:srgbClr val="FFFFFF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pic>
        <p:nvPicPr>
          <p:cNvPr id="258" name="图片 2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585988" y="1256434"/>
            <a:ext cx="1004314" cy="105662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/>
          <a:srcRect l="20420" t="18510" r="20505" b="21874"/>
          <a:stretch>
            <a:fillRect/>
          </a:stretch>
        </p:blipFill>
        <p:spPr>
          <a:xfrm rot="21230599">
            <a:off x="5883967" y="2695305"/>
            <a:ext cx="2591108" cy="25054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0752" y="3491982"/>
            <a:ext cx="6671247" cy="5340559"/>
          </a:xfrm>
          <a:prstGeom prst="rect">
            <a:avLst/>
          </a:prstGeom>
        </p:spPr>
      </p:pic>
      <p:pic>
        <p:nvPicPr>
          <p:cNvPr id="1653" name="Picture 4" descr="查看图片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570" y="-72772"/>
            <a:ext cx="1608549" cy="208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图片 95" descr="微信图片_202504081220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2090" y="215900"/>
            <a:ext cx="504825" cy="61849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5995035" y="2700020"/>
            <a:ext cx="6671310" cy="5687695"/>
            <a:chOff x="4464" y="2362"/>
            <a:chExt cx="10506" cy="895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550" y="2362"/>
              <a:ext cx="8100" cy="607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464" y="2909"/>
              <a:ext cx="10506" cy="8410"/>
            </a:xfrm>
            <a:prstGeom prst="rect">
              <a:avLst/>
            </a:prstGeom>
          </p:spPr>
        </p:pic>
      </p:grpSp>
      <p:pic>
        <p:nvPicPr>
          <p:cNvPr id="63" name="图片 62"/>
          <p:cNvPicPr>
            <a:picLocks noChangeAspect="1"/>
          </p:cNvPicPr>
          <p:nvPr/>
        </p:nvPicPr>
        <p:blipFill rotWithShape="1">
          <a:blip r:embed="rId14"/>
          <a:srcRect l="1793" r="1045" b="4764"/>
          <a:stretch>
            <a:fillRect/>
          </a:stretch>
        </p:blipFill>
        <p:spPr>
          <a:xfrm>
            <a:off x="8255" y="5152567"/>
            <a:ext cx="12280606" cy="18819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110" y="1403350"/>
            <a:ext cx="5814060" cy="1253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" grpId="0" build="p"/>
      <p:bldP spid="205" grpId="1"/>
      <p:bldP spid="209" grpId="0" build="p"/>
      <p:bldP spid="209" grpId="1"/>
      <p:bldP spid="210" grpId="0" build="p"/>
      <p:bldP spid="210" grpId="1"/>
      <p:bldP spid="212" grpId="0" build="p"/>
      <p:bldP spid="21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微信图片_20220929145001"/>
          <p:cNvPicPr>
            <a:picLocks noChangeAspect="1"/>
          </p:cNvPicPr>
          <p:nvPr/>
        </p:nvPicPr>
        <p:blipFill>
          <a:blip r:embed="rId1">
            <a:lum contrast="6000"/>
          </a:blip>
          <a:srcRect t="55982"/>
          <a:stretch>
            <a:fillRect/>
          </a:stretch>
        </p:blipFill>
        <p:spPr>
          <a:xfrm>
            <a:off x="0" y="3913639"/>
            <a:ext cx="12213590" cy="307245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639"/>
            <a:ext cx="12192000" cy="6096000"/>
          </a:xfrm>
          <a:prstGeom prst="rect">
            <a:avLst/>
          </a:prstGeom>
        </p:spPr>
      </p:pic>
      <p:pic>
        <p:nvPicPr>
          <p:cNvPr id="4" name="图片 3" descr="山河"/>
          <p:cNvPicPr>
            <a:picLocks noChangeAspect="1"/>
          </p:cNvPicPr>
          <p:nvPr/>
        </p:nvPicPr>
        <p:blipFill>
          <a:blip r:embed="rId3"/>
          <a:srcRect t="9052" r="5120"/>
          <a:stretch>
            <a:fillRect/>
          </a:stretch>
        </p:blipFill>
        <p:spPr>
          <a:xfrm>
            <a:off x="329161" y="3903167"/>
            <a:ext cx="11931650" cy="2306956"/>
          </a:xfrm>
          <a:prstGeom prst="rect">
            <a:avLst/>
          </a:prstGeom>
        </p:spPr>
      </p:pic>
      <p:sp>
        <p:nvSpPr>
          <p:cNvPr id="9" name="文本框 5"/>
          <p:cNvSpPr txBox="1"/>
          <p:nvPr/>
        </p:nvSpPr>
        <p:spPr>
          <a:xfrm>
            <a:off x="3799840" y="4304030"/>
            <a:ext cx="42665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endParaRPr lang="zh-CN" altLang="en-US" sz="2400" b="1" dirty="0">
              <a:solidFill>
                <a:srgbClr val="86543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9568664" y="261233"/>
            <a:ext cx="2040747" cy="1283882"/>
          </a:xfrm>
          <a:prstGeom prst="rect">
            <a:avLst/>
          </a:prstGeom>
        </p:spPr>
      </p:pic>
      <p:sp>
        <p:nvSpPr>
          <p:cNvPr id="40" name="文本框 4"/>
          <p:cNvSpPr txBox="1"/>
          <p:nvPr/>
        </p:nvSpPr>
        <p:spPr>
          <a:xfrm>
            <a:off x="2200275" y="972820"/>
            <a:ext cx="7989570" cy="5721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00000"/>
              </a:lnSpc>
              <a:buClrTx/>
              <a:buSzTx/>
              <a:buFontTx/>
            </a:pPr>
            <a:r>
              <a:rPr lang="en-US" altLang="zh-CN" sz="28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</a:rPr>
              <a:t>---</a:t>
            </a:r>
            <a:r>
              <a:rPr lang="zh-CN" altLang="en-US" sz="28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</a:rPr>
              <a:t>2025—2026学年第二学期少先队工作总结</a:t>
            </a:r>
            <a:r>
              <a:rPr lang="en-US" altLang="zh-CN" sz="28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</a:rPr>
              <a:t>---</a:t>
            </a:r>
            <a:endParaRPr lang="zh-CN" altLang="en-US" sz="28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</a:endParaRPr>
          </a:p>
          <a:p>
            <a:pPr algn="ctr" fontAlgn="auto">
              <a:lnSpc>
                <a:spcPct val="100000"/>
              </a:lnSpc>
              <a:buClrTx/>
              <a:buSzTx/>
              <a:buFontTx/>
            </a:pPr>
            <a:endParaRPr lang="zh-CN" altLang="en-US" sz="28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711325" y="1900555"/>
            <a:ext cx="9337040" cy="2214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 fontAlgn="auto">
              <a:lnSpc>
                <a:spcPct val="100000"/>
              </a:lnSpc>
              <a:buClrTx/>
              <a:buSzTx/>
              <a:buFontTx/>
              <a:defRPr sz="360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汉仪旗黑-55简" panose="00020600040101010101" charset="-128"/>
              </a:defRPr>
            </a:lvl1pPr>
          </a:lstStyle>
          <a:p>
            <a:pPr algn="ctr"/>
            <a:r>
              <a:rPr lang="zh-CN" altLang="en-US" sz="13800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谢谢大家！</a:t>
            </a:r>
            <a:endParaRPr lang="zh-CN" altLang="en-US" sz="13800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5" t="19144" r="44121" b="57700"/>
          <a:stretch>
            <a:fillRect/>
          </a:stretch>
        </p:blipFill>
        <p:spPr>
          <a:xfrm>
            <a:off x="764659" y="975552"/>
            <a:ext cx="1559489" cy="93230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622040" y="4294505"/>
            <a:ext cx="4947920" cy="546100"/>
            <a:chOff x="7629" y="6163"/>
            <a:chExt cx="7792" cy="8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圆角矩形 10"/>
            <p:cNvSpPr/>
            <p:nvPr/>
          </p:nvSpPr>
          <p:spPr>
            <a:xfrm>
              <a:off x="7629" y="6163"/>
              <a:ext cx="3536" cy="86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F1DE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XX</a:t>
              </a:r>
              <a:r>
                <a:rPr lang="zh-CN" altLang="en-US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老师</a:t>
              </a:r>
              <a:endParaRPr lang="zh-CN" altLang="en-US" sz="20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  <p:sp>
          <p:nvSpPr>
            <p:cNvPr id="2" name="圆角矩形 10"/>
            <p:cNvSpPr/>
            <p:nvPr/>
          </p:nvSpPr>
          <p:spPr>
            <a:xfrm>
              <a:off x="11885" y="6163"/>
              <a:ext cx="3536" cy="86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F1DE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x</a:t>
              </a:r>
              <a:r>
                <a:rPr lang="zh-CN" altLang="en-US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年</a:t>
              </a:r>
              <a:r>
                <a:rPr lang="en-US" altLang="zh-CN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x</a:t>
              </a:r>
              <a:r>
                <a:rPr lang="zh-CN" altLang="en-US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月</a:t>
              </a:r>
              <a:r>
                <a:rPr lang="en-US" altLang="zh-CN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xx</a:t>
              </a:r>
              <a:r>
                <a:rPr lang="zh-CN" altLang="en-US" sz="2000" b="1" spc="300" dirty="0">
                  <a:solidFill>
                    <a:srgbClr val="865430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rPr>
                <a:t>日</a:t>
              </a:r>
              <a:endParaRPr lang="zh-CN" altLang="en-US" sz="20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endParaRPr>
            </a:p>
          </p:txBody>
        </p:sp>
      </p:grpSp>
      <p:pic>
        <p:nvPicPr>
          <p:cNvPr id="5" name="图片 4" descr="微信图片_202504081220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930" y="208280"/>
            <a:ext cx="657225" cy="8058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10527621" y="269015"/>
            <a:ext cx="1359792" cy="855477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5" t="19144" r="44121" b="57700"/>
          <a:stretch>
            <a:fillRect/>
          </a:stretch>
        </p:blipFill>
        <p:spPr>
          <a:xfrm>
            <a:off x="944759" y="647877"/>
            <a:ext cx="975097" cy="582940"/>
          </a:xfrm>
          <a:prstGeom prst="rect">
            <a:avLst/>
          </a:prstGeom>
        </p:spPr>
      </p:pic>
      <p:sp>
        <p:nvSpPr>
          <p:cNvPr id="83" name="PA-公众号：做什么PPT"/>
          <p:cNvSpPr txBox="1">
            <a:spLocks noSelect="1" noMove="1"/>
          </p:cNvSpPr>
          <p:nvPr>
            <p:custDataLst>
              <p:tags r:id="rId3"/>
            </p:custDataLst>
          </p:nvPr>
        </p:nvSpPr>
        <p:spPr>
          <a:xfrm>
            <a:off x="6498843" y="522471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公众号：做什么PPT" panose="03000503000000000000" pitchFamily="66" charset="-122"/>
              <a:buChar char="—"/>
            </a:pPr>
            <a:endParaRPr lang="zh-CN" altLang="en-US">
              <a:latin typeface="公众号：做什么PPT" panose="03000503000000000000" pitchFamily="66" charset="-122"/>
              <a:ea typeface="公众号：做什么PPT" panose="03000503000000000000" pitchFamily="66" charset="-122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1493520" y="522605"/>
            <a:ext cx="9281160" cy="583565"/>
            <a:chOff x="3702" y="1932"/>
            <a:chExt cx="14616" cy="919"/>
          </a:xfrm>
        </p:grpSpPr>
        <p:sp>
          <p:nvSpPr>
            <p:cNvPr id="85" name="113"/>
            <p:cNvSpPr txBox="1"/>
            <p:nvPr/>
          </p:nvSpPr>
          <p:spPr>
            <a:xfrm>
              <a:off x="4099" y="1932"/>
              <a:ext cx="13288" cy="9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spc="-300" dirty="0">
                  <a:gradFill flip="none" rotWithShape="1">
                    <a:gsLst>
                      <a:gs pos="95000">
                        <a:srgbClr val="522D13">
                          <a:lumMod val="75000"/>
                          <a:lumOff val="25000"/>
                        </a:srgbClr>
                      </a:gs>
                      <a:gs pos="1000">
                        <a:srgbClr val="522D13">
                          <a:lumMod val="100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华文行楷" panose="02010800040101010101" pitchFamily="2" charset="-122"/>
                  <a:ea typeface="华文行楷" panose="02010800040101010101" pitchFamily="2" charset="-122"/>
                </a:rPr>
                <a:t>红日初升，其道大光；河出伏流，一泻汪洋</a:t>
              </a:r>
              <a:endParaRPr lang="zh-CN" altLang="en-US" sz="3200" spc="-300" dirty="0">
                <a:gradFill flip="none" rotWithShape="1">
                  <a:gsLst>
                    <a:gs pos="95000">
                      <a:srgbClr val="522D13">
                        <a:lumMod val="75000"/>
                        <a:lumOff val="25000"/>
                      </a:srgbClr>
                    </a:gs>
                    <a:gs pos="1000">
                      <a:srgbClr val="522D13">
                        <a:lumMod val="10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grpSp>
          <p:nvGrpSpPr>
            <p:cNvPr id="86" name="114"/>
            <p:cNvGrpSpPr/>
            <p:nvPr/>
          </p:nvGrpSpPr>
          <p:grpSpPr>
            <a:xfrm>
              <a:off x="16900" y="2237"/>
              <a:ext cx="1418" cy="322"/>
              <a:chOff x="7090283" y="1276355"/>
              <a:chExt cx="1053257" cy="204748"/>
            </a:xfrm>
          </p:grpSpPr>
          <p:grpSp>
            <p:nvGrpSpPr>
              <p:cNvPr id="87" name="组合 86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88" name="114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89" name="114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90" name="114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  <p:grpSp>
          <p:nvGrpSpPr>
            <p:cNvPr id="91" name="115"/>
            <p:cNvGrpSpPr/>
            <p:nvPr/>
          </p:nvGrpSpPr>
          <p:grpSpPr>
            <a:xfrm flipH="1">
              <a:off x="3702" y="2237"/>
              <a:ext cx="1418" cy="322"/>
              <a:chOff x="7090283" y="1276355"/>
              <a:chExt cx="1053257" cy="204748"/>
            </a:xfrm>
          </p:grpSpPr>
          <p:grpSp>
            <p:nvGrpSpPr>
              <p:cNvPr id="92" name="组合 91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93" name="115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94" name="115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95" name="115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</p:grpSp>
      <p:pic>
        <p:nvPicPr>
          <p:cNvPr id="96" name="图片 95" descr="微信图片_202504081220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90" y="215900"/>
            <a:ext cx="504825" cy="6184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62100" y="554355"/>
            <a:ext cx="14057630" cy="6466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" y="865639"/>
            <a:ext cx="12192000" cy="609600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10527621" y="269015"/>
            <a:ext cx="1359792" cy="855477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1879600" y="968375"/>
            <a:ext cx="85413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阿里巴巴普惠体 H" panose="00020600040101010101" pitchFamily="18" charset="-122"/>
              </a:rPr>
              <a:t>少年儿童如初升之朝阳，少先队便是培育这轮朝阳的沃土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阿里巴巴普惠体 H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771454" y="1961725"/>
            <a:ext cx="864909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 kern="1400" spc="100">
                <a:solidFill>
                  <a:srgbClr val="E7E6E6">
                    <a:lumMod val="25000"/>
                  </a:srgbClr>
                </a:solidFill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400" cap="none" spc="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Normal" panose="020B0400000000000000" charset="-122"/>
              </a:rPr>
              <a:t>2026年春季学期，学校少先队以立德树人为根本，努力让红领巾在思想的浸润里更鲜艳、在实践的历练中更厚重</a:t>
            </a:r>
            <a:endParaRPr kumimoji="0" lang="zh-CN" altLang="en-US" sz="1800" b="1" i="0" u="none" strike="noStrike" kern="1400" cap="none" spc="1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思源黑体 CN Normal" panose="020B0400000000000000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1564849" y="928428"/>
            <a:ext cx="9605914" cy="0"/>
          </a:xfrm>
          <a:prstGeom prst="line">
            <a:avLst/>
          </a:prstGeom>
          <a:noFill/>
          <a:ln w="6350" cap="flat" cmpd="sng" algn="ctr">
            <a:solidFill>
              <a:srgbClr val="C21C1C"/>
            </a:solidFill>
            <a:prstDash val="solid"/>
            <a:miter lim="800000"/>
          </a:ln>
          <a:effectLst/>
        </p:spPr>
      </p:cxnSp>
      <p:pic>
        <p:nvPicPr>
          <p:cNvPr id="96" name="图片 95" descr="微信图片_202504081220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90" y="215900"/>
            <a:ext cx="504825" cy="6184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97535" y="2475230"/>
            <a:ext cx="13642975" cy="62236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微信图片_20220929145001"/>
          <p:cNvPicPr>
            <a:picLocks noChangeAspect="1"/>
          </p:cNvPicPr>
          <p:nvPr/>
        </p:nvPicPr>
        <p:blipFill>
          <a:blip r:embed="rId1">
            <a:lum contrast="6000"/>
          </a:blip>
          <a:srcRect t="55982"/>
          <a:stretch>
            <a:fillRect/>
          </a:stretch>
        </p:blipFill>
        <p:spPr>
          <a:xfrm>
            <a:off x="0" y="3913639"/>
            <a:ext cx="12213590" cy="307245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639"/>
            <a:ext cx="12192000" cy="6096000"/>
          </a:xfrm>
          <a:prstGeom prst="rect">
            <a:avLst/>
          </a:prstGeom>
        </p:spPr>
      </p:pic>
      <p:pic>
        <p:nvPicPr>
          <p:cNvPr id="4" name="图片 3" descr="山河"/>
          <p:cNvPicPr>
            <a:picLocks noChangeAspect="1"/>
          </p:cNvPicPr>
          <p:nvPr/>
        </p:nvPicPr>
        <p:blipFill>
          <a:blip r:embed="rId3"/>
          <a:srcRect t="9052" r="5120"/>
          <a:stretch>
            <a:fillRect/>
          </a:stretch>
        </p:blipFill>
        <p:spPr>
          <a:xfrm>
            <a:off x="329161" y="3903167"/>
            <a:ext cx="11931650" cy="2306956"/>
          </a:xfrm>
          <a:prstGeom prst="rect">
            <a:avLst/>
          </a:prstGeom>
        </p:spPr>
      </p:pic>
      <p:sp>
        <p:nvSpPr>
          <p:cNvPr id="9" name="文本框 5"/>
          <p:cNvSpPr txBox="1"/>
          <p:nvPr/>
        </p:nvSpPr>
        <p:spPr>
          <a:xfrm>
            <a:off x="4253785" y="4122616"/>
            <a:ext cx="363728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endParaRPr lang="zh-CN" altLang="en-US" sz="2000" b="1" dirty="0">
              <a:solidFill>
                <a:srgbClr val="86543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21" name="圆角矩形 10"/>
          <p:cNvSpPr/>
          <p:nvPr/>
        </p:nvSpPr>
        <p:spPr>
          <a:xfrm>
            <a:off x="4973205" y="951973"/>
            <a:ext cx="2316293" cy="54585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1DE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第一部分</a:t>
            </a:r>
            <a:endParaRPr lang="zh-CN" altLang="en-US" sz="2800" spc="300" dirty="0">
              <a:cs typeface="汉仪旗黑-55简" panose="00020600040101010101" charset="-128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510747" y="663809"/>
            <a:ext cx="1858677" cy="1169337"/>
          </a:xfrm>
          <a:prstGeom prst="rect">
            <a:avLst/>
          </a:prstGeom>
        </p:spPr>
      </p:pic>
      <p:sp>
        <p:nvSpPr>
          <p:cNvPr id="40" name="文本框 4"/>
          <p:cNvSpPr txBox="1"/>
          <p:nvPr/>
        </p:nvSpPr>
        <p:spPr>
          <a:xfrm>
            <a:off x="3478530" y="3799840"/>
            <a:ext cx="500443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dist">
              <a:buClrTx/>
              <a:buSzTx/>
              <a:buFontTx/>
            </a:pPr>
            <a:r>
              <a:rPr lang="zh-CN" altLang="en-US" sz="40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  <a:sym typeface="+mn-ea"/>
              </a:rPr>
              <a:t>——铸魂育心正方向</a:t>
            </a:r>
            <a:endParaRPr lang="zh-CN" altLang="en-US" sz="40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  <a:sym typeface="+mn-ea"/>
            </a:endParaRPr>
          </a:p>
          <a:p>
            <a:pPr lvl="0" algn="dist">
              <a:buClrTx/>
              <a:buSzTx/>
              <a:buFontTx/>
            </a:pPr>
            <a:endParaRPr lang="zh-CN" altLang="en-US" sz="40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488440" y="1925320"/>
            <a:ext cx="9934575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 fontAlgn="auto">
              <a:lnSpc>
                <a:spcPct val="100000"/>
              </a:lnSpc>
              <a:buClrTx/>
              <a:buSzTx/>
              <a:buFontTx/>
              <a:defRPr sz="360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汉仪旗黑-55简" panose="00020600040101010101" charset="-128"/>
              </a:defRPr>
            </a:lvl1pPr>
          </a:lstStyle>
          <a:p>
            <a:pPr algn="ctr"/>
            <a:r>
              <a:rPr lang="zh-CN" altLang="en-US" sz="11500" dirty="0"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强思想引领力</a:t>
            </a:r>
            <a:endParaRPr lang="zh-CN" altLang="en-US" sz="11500" dirty="0">
              <a:latin typeface="字魂白鸽天行体(商用需授权)" panose="00000500000000000000" charset="-122"/>
              <a:ea typeface="字魂白鸽天行体(商用需授权)" panose="00000500000000000000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5" t="19144" r="44121" b="57700"/>
          <a:stretch>
            <a:fillRect/>
          </a:stretch>
        </p:blipFill>
        <p:spPr>
          <a:xfrm>
            <a:off x="9863562" y="357314"/>
            <a:ext cx="1559489" cy="932305"/>
          </a:xfrm>
          <a:prstGeom prst="rect">
            <a:avLst/>
          </a:prstGeom>
        </p:spPr>
      </p:pic>
      <p:pic>
        <p:nvPicPr>
          <p:cNvPr id="96" name="图片 95" descr="微信图片_202504081220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090" y="215900"/>
            <a:ext cx="504825" cy="618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44543" y="279211"/>
            <a:ext cx="7057390" cy="708025"/>
            <a:chOff x="2447607" y="2967990"/>
            <a:chExt cx="7057390" cy="708025"/>
          </a:xfrm>
        </p:grpSpPr>
        <p:sp>
          <p:nvSpPr>
            <p:cNvPr id="2" name="文本框 11"/>
            <p:cNvSpPr txBox="1"/>
            <p:nvPr/>
          </p:nvSpPr>
          <p:spPr>
            <a:xfrm>
              <a:off x="3094672" y="3029585"/>
              <a:ext cx="6410325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kern="100" dirty="0">
                  <a:solidFill>
                    <a:srgbClr val="5B2E1D"/>
                  </a:solidFill>
                  <a:effectLst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字魂白鸽天行体(商用需授权)" panose="00000500000000000000" charset="-122"/>
                </a:rPr>
                <a:t>强思想引领力——铸魂育心正方向</a:t>
              </a:r>
              <a:endParaRPr lang="zh-CN" altLang="en-US" sz="32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2447607" y="2967990"/>
              <a:ext cx="809625" cy="708025"/>
              <a:chOff x="748" y="350"/>
              <a:chExt cx="1275" cy="1115"/>
            </a:xfrm>
          </p:grpSpPr>
          <p:sp>
            <p:nvSpPr>
              <p:cNvPr id="4" name="文本框 2"/>
              <p:cNvSpPr txBox="1"/>
              <p:nvPr/>
            </p:nvSpPr>
            <p:spPr>
              <a:xfrm>
                <a:off x="748" y="350"/>
                <a:ext cx="1275" cy="111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>
                    <a:ln w="38100">
                      <a:solidFill>
                        <a:srgbClr val="6B3C24"/>
                      </a:solidFill>
                    </a:ln>
                    <a:gradFill>
                      <a:gsLst>
                        <a:gs pos="0">
                          <a:srgbClr val="FFCD33"/>
                        </a:gs>
                        <a:gs pos="99000">
                          <a:srgbClr val="F2C48C"/>
                        </a:gs>
                      </a:gsLst>
                      <a:lin ang="5400000" scaled="0"/>
                    </a:gradFill>
                    <a:latin typeface="华文中宋" panose="02010600040101010101" charset="-122"/>
                    <a:ea typeface="华文中宋" panose="02010600040101010101" charset="-122"/>
                    <a:cs typeface="汉仪旗黑-55简" panose="00020600040101010101" charset="-128"/>
                    <a:sym typeface="+mn-ea"/>
                  </a:rPr>
                  <a:t>01</a:t>
                </a:r>
                <a:endParaRPr lang="en-US" altLang="zh-CN" sz="4000">
                  <a:ln w="38100">
                    <a:solidFill>
                      <a:srgbClr val="6B3C24"/>
                    </a:solidFill>
                  </a:ln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endParaRPr>
              </a:p>
            </p:txBody>
          </p:sp>
          <p:sp>
            <p:nvSpPr>
              <p:cNvPr id="6" name="文本框 3"/>
              <p:cNvSpPr txBox="1"/>
              <p:nvPr/>
            </p:nvSpPr>
            <p:spPr>
              <a:xfrm>
                <a:off x="748" y="350"/>
                <a:ext cx="1275" cy="111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 dirty="0">
                    <a:gradFill>
                      <a:gsLst>
                        <a:gs pos="0">
                          <a:srgbClr val="FFCD33"/>
                        </a:gs>
                        <a:gs pos="99000">
                          <a:srgbClr val="F2C48C"/>
                        </a:gs>
                      </a:gsLst>
                      <a:lin ang="5400000" scaled="0"/>
                    </a:gradFill>
                    <a:latin typeface="华文中宋" panose="02010600040101010101" charset="-122"/>
                    <a:ea typeface="华文中宋" panose="02010600040101010101" charset="-122"/>
                    <a:cs typeface="汉仪旗黑-55简" panose="00020600040101010101" charset="-128"/>
                    <a:sym typeface="+mn-ea"/>
                  </a:rPr>
                  <a:t>01</a:t>
                </a:r>
                <a:endParaRPr lang="en-US" altLang="zh-CN" sz="4000" dirty="0"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endParaRPr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>
            <a:off x="1493520" y="979170"/>
            <a:ext cx="9281160" cy="645160"/>
            <a:chOff x="3702" y="1932"/>
            <a:chExt cx="14616" cy="1016"/>
          </a:xfrm>
        </p:grpSpPr>
        <p:sp>
          <p:nvSpPr>
            <p:cNvPr id="32" name="113"/>
            <p:cNvSpPr txBox="1"/>
            <p:nvPr/>
          </p:nvSpPr>
          <p:spPr>
            <a:xfrm>
              <a:off x="4099" y="1932"/>
              <a:ext cx="13288" cy="1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600" spc="-300" dirty="0">
                  <a:gradFill flip="none" rotWithShape="1">
                    <a:gsLst>
                      <a:gs pos="95000">
                        <a:srgbClr val="522D13">
                          <a:lumMod val="75000"/>
                          <a:lumOff val="25000"/>
                        </a:srgbClr>
                      </a:gs>
                      <a:gs pos="1000">
                        <a:srgbClr val="522D13">
                          <a:lumMod val="100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华文行楷" panose="02010800040101010101" pitchFamily="2" charset="-122"/>
                  <a:ea typeface="华文行楷" panose="02010800040101010101" pitchFamily="2" charset="-122"/>
                </a:rPr>
                <a:t>（一）仪式浸润，增强认同</a:t>
              </a:r>
              <a:endParaRPr lang="zh-CN" altLang="en-US" sz="3600" spc="-300" dirty="0">
                <a:gradFill flip="none" rotWithShape="1">
                  <a:gsLst>
                    <a:gs pos="95000">
                      <a:srgbClr val="522D13">
                        <a:lumMod val="75000"/>
                        <a:lumOff val="25000"/>
                      </a:srgbClr>
                    </a:gs>
                    <a:gs pos="1000">
                      <a:srgbClr val="522D13">
                        <a:lumMod val="10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grpSp>
          <p:nvGrpSpPr>
            <p:cNvPr id="33" name="114"/>
            <p:cNvGrpSpPr/>
            <p:nvPr/>
          </p:nvGrpSpPr>
          <p:grpSpPr>
            <a:xfrm>
              <a:off x="16900" y="2237"/>
              <a:ext cx="1418" cy="322"/>
              <a:chOff x="7090283" y="1276355"/>
              <a:chExt cx="1053257" cy="204748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35" name="114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36" name="114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37" name="114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  <p:grpSp>
          <p:nvGrpSpPr>
            <p:cNvPr id="38" name="115"/>
            <p:cNvGrpSpPr/>
            <p:nvPr/>
          </p:nvGrpSpPr>
          <p:grpSpPr>
            <a:xfrm flipH="1">
              <a:off x="3702" y="2237"/>
              <a:ext cx="1418" cy="322"/>
              <a:chOff x="7090283" y="1276355"/>
              <a:chExt cx="1053257" cy="204748"/>
            </a:xfrm>
          </p:grpSpPr>
          <p:grpSp>
            <p:nvGrpSpPr>
              <p:cNvPr id="39" name="组合 38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40" name="115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41" name="115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42" name="115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</p:grpSp>
      <p:sp>
        <p:nvSpPr>
          <p:cNvPr id="49" name="矩形 48"/>
          <p:cNvSpPr/>
          <p:nvPr/>
        </p:nvSpPr>
        <p:spPr>
          <a:xfrm>
            <a:off x="342354" y="1549573"/>
            <a:ext cx="4348916" cy="5951571"/>
          </a:xfrm>
          <a:prstGeom prst="rect">
            <a:avLst/>
          </a:prstGeom>
          <a:gradFill>
            <a:gsLst>
              <a:gs pos="57000">
                <a:srgbClr val="FFFFFF">
                  <a:alpha val="70000"/>
                </a:srgbClr>
              </a:gs>
              <a:gs pos="89000">
                <a:srgbClr val="FFFFFF">
                  <a:alpha val="40000"/>
                </a:srgbClr>
              </a:gs>
              <a:gs pos="36000">
                <a:srgbClr val="FFFFFF"/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9525" cap="flat" cmpd="sng" algn="ctr">
            <a:solidFill>
              <a:srgbClr val="C21C1C"/>
            </a:solidFill>
            <a:prstDash val="solid"/>
            <a:miter lim="800000"/>
          </a:ln>
          <a:effectLst>
            <a:outerShdw blurRad="381000" dist="63500" sx="95000" sy="95000" algn="ctr" rotWithShape="0">
              <a:srgbClr val="006479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1"/>
          <a:srcRect t="7708" b="7708"/>
          <a:stretch>
            <a:fillRect/>
          </a:stretch>
        </p:blipFill>
        <p:spPr>
          <a:xfrm rot="21420779">
            <a:off x="218440" y="4625975"/>
            <a:ext cx="4403090" cy="2793365"/>
          </a:xfrm>
          <a:custGeom>
            <a:avLst/>
            <a:gdLst>
              <a:gd name="connsiteX0" fmla="*/ 4403134 w 4403134"/>
              <a:gd name="connsiteY0" fmla="*/ 74914 h 3259374"/>
              <a:gd name="connsiteX1" fmla="*/ 4348271 w 4403134"/>
              <a:gd name="connsiteY1" fmla="*/ 3259374 h 3259374"/>
              <a:gd name="connsiteX2" fmla="*/ 0 w 4403134"/>
              <a:gd name="connsiteY2" fmla="*/ 3184460 h 3259374"/>
              <a:gd name="connsiteX3" fmla="*/ 54863 w 4403134"/>
              <a:gd name="connsiteY3" fmla="*/ 0 h 325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3134" h="3259374">
                <a:moveTo>
                  <a:pt x="4403134" y="74914"/>
                </a:moveTo>
                <a:lnTo>
                  <a:pt x="4348271" y="3259374"/>
                </a:lnTo>
                <a:lnTo>
                  <a:pt x="0" y="3184460"/>
                </a:lnTo>
                <a:lnTo>
                  <a:pt x="54863" y="0"/>
                </a:lnTo>
                <a:close/>
              </a:path>
            </a:pathLst>
          </a:custGeom>
        </p:spPr>
      </p:pic>
      <p:sp>
        <p:nvSpPr>
          <p:cNvPr id="51" name="矩形 50"/>
          <p:cNvSpPr/>
          <p:nvPr/>
        </p:nvSpPr>
        <p:spPr>
          <a:xfrm rot="21480000">
            <a:off x="247947" y="1507885"/>
            <a:ext cx="4348916" cy="5481110"/>
          </a:xfrm>
          <a:prstGeom prst="rect">
            <a:avLst/>
          </a:prstGeom>
          <a:gradFill>
            <a:gsLst>
              <a:gs pos="64000">
                <a:srgbClr val="FFFFFF">
                  <a:alpha val="40000"/>
                </a:srgbClr>
              </a:gs>
              <a:gs pos="81000">
                <a:srgbClr val="FFFFFF">
                  <a:alpha val="10000"/>
                </a:srgbClr>
              </a:gs>
              <a:gs pos="53000">
                <a:srgbClr val="FFFFFF"/>
              </a:gs>
              <a:gs pos="95000">
                <a:sysClr val="window" lastClr="FFFFFF">
                  <a:alpha val="0"/>
                </a:sysClr>
              </a:gs>
            </a:gsLst>
            <a:lin ang="5400000" scaled="0"/>
          </a:gradFill>
          <a:ln w="9525" cap="flat" cmpd="sng" algn="ctr">
            <a:solidFill>
              <a:srgbClr val="C21C1C"/>
            </a:solidFill>
            <a:prstDash val="solid"/>
            <a:miter lim="800000"/>
          </a:ln>
          <a:effectLst>
            <a:outerShdw blurRad="381000" dist="63500" sx="95000" sy="95000" algn="ctr" rotWithShape="0">
              <a:srgbClr val="006479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52" name="矩形 51"/>
          <p:cNvSpPr/>
          <p:nvPr/>
        </p:nvSpPr>
        <p:spPr>
          <a:xfrm rot="21480000">
            <a:off x="450850" y="1965960"/>
            <a:ext cx="3992880" cy="798195"/>
          </a:xfrm>
          <a:prstGeom prst="rect">
            <a:avLst/>
          </a:prstGeom>
          <a:noFill/>
          <a:effectLst/>
        </p:spPr>
        <p:txBody>
          <a:bodyPr wrap="square" lIns="60350" tIns="30175" rIns="60350" bIns="30175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>
                  <a:outerShdw blurRad="63500" dist="25400" dir="2700007" algn="t" rotWithShape="0">
                    <a:srgbClr val="006479">
                      <a:alpha val="15000"/>
                    </a:srgbClr>
                  </a:outerShdw>
                </a:effectLst>
                <a:uLnTx/>
                <a:uFillTx/>
                <a:latin typeface="Arial" panose="020B0604020202020204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思想引领是少先队工作的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>
                <a:outerShdw blurRad="63500" dist="25400" dir="2700007" algn="t" rotWithShape="0">
                  <a:srgbClr val="006479">
                    <a:alpha val="15000"/>
                  </a:srgbClr>
                </a:outerShdw>
              </a:effectLst>
              <a:uLnTx/>
              <a:uFillTx/>
              <a:latin typeface="Arial" panose="020B0604020202020204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>
                  <a:outerShdw blurRad="63500" dist="25400" dir="2700007" algn="t" rotWithShape="0">
                    <a:srgbClr val="006479">
                      <a:alpha val="15000"/>
                    </a:srgbClr>
                  </a:outerShdw>
                </a:effectLst>
                <a:uLnTx/>
                <a:uFillTx/>
                <a:latin typeface="Arial" panose="020B0604020202020204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起点与底色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>
                <a:outerShdw blurRad="63500" dist="25400" dir="2700007" algn="t" rotWithShape="0">
                  <a:srgbClr val="006479">
                    <a:alpha val="15000"/>
                  </a:srgbClr>
                </a:outerShdw>
              </a:effectLst>
              <a:uLnTx/>
              <a:uFillTx/>
              <a:latin typeface="Arial" panose="020B0604020202020204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 rot="21480000">
            <a:off x="483870" y="2753360"/>
            <a:ext cx="3932555" cy="23729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本学期，少先队坚持把正确的价值导向融入日常、落到细节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85000"/>
                  <a:lumOff val="15000"/>
                </a:srgbClr>
              </a:solidFill>
              <a:effectLst/>
              <a:uLnTx/>
              <a:uFillTx/>
              <a:latin typeface="Arial" panose="020B0604020202020204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用队员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85000"/>
                    <a:lumOff val="15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听得懂、愿意听、能参与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的方式，引方向、育底色、强认同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85000"/>
                  <a:lumOff val="15000"/>
                </a:srgbClr>
              </a:solidFill>
              <a:effectLst/>
              <a:uLnTx/>
              <a:uFillTx/>
              <a:latin typeface="Arial" panose="020B0604020202020204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努力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85000"/>
                    <a:lumOff val="15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让红色信仰在童心里悄悄扎根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85000"/>
                  <a:lumOff val="15000"/>
                </a:srgbClr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60" name="Freeform 22+"/>
          <p:cNvSpPr/>
          <p:nvPr/>
        </p:nvSpPr>
        <p:spPr>
          <a:xfrm>
            <a:off x="0" y="6534150"/>
            <a:ext cx="12204000" cy="419100"/>
          </a:xfrm>
          <a:custGeom>
            <a:avLst/>
            <a:gdLst>
              <a:gd name="connsiteX0" fmla="*/ 12204000 w 12204000"/>
              <a:gd name="connsiteY0" fmla="*/ 0 h 343146"/>
              <a:gd name="connsiteX1" fmla="*/ 12204000 w 12204000"/>
              <a:gd name="connsiteY1" fmla="*/ 343146 h 343146"/>
              <a:gd name="connsiteX2" fmla="*/ 0 w 12204000"/>
              <a:gd name="connsiteY2" fmla="*/ 343146 h 343146"/>
              <a:gd name="connsiteX3" fmla="*/ 0 w 12204000"/>
              <a:gd name="connsiteY3" fmla="*/ 1590 h 343146"/>
              <a:gd name="connsiteX4" fmla="*/ 88042 w 12204000"/>
              <a:gd name="connsiteY4" fmla="*/ 13256 h 343146"/>
              <a:gd name="connsiteX5" fmla="*/ 6096000 w 12204000"/>
              <a:gd name="connsiteY5" fmla="*/ 242986 h 343146"/>
              <a:gd name="connsiteX6" fmla="*/ 12103958 w 12204000"/>
              <a:gd name="connsiteY6" fmla="*/ 13256 h 34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000" h="343146">
                <a:moveTo>
                  <a:pt x="12204000" y="0"/>
                </a:moveTo>
                <a:lnTo>
                  <a:pt x="12204000" y="343146"/>
                </a:lnTo>
                <a:lnTo>
                  <a:pt x="0" y="343146"/>
                </a:lnTo>
                <a:lnTo>
                  <a:pt x="0" y="1590"/>
                </a:lnTo>
                <a:lnTo>
                  <a:pt x="88042" y="13256"/>
                </a:lnTo>
                <a:cubicBezTo>
                  <a:pt x="1390084" y="151859"/>
                  <a:pt x="3595065" y="242986"/>
                  <a:pt x="6096000" y="242986"/>
                </a:cubicBezTo>
                <a:cubicBezTo>
                  <a:pt x="8596935" y="242986"/>
                  <a:pt x="10801916" y="151859"/>
                  <a:pt x="12103958" y="13256"/>
                </a:cubicBezTo>
                <a:close/>
              </a:path>
            </a:pathLst>
          </a:custGeom>
          <a:solidFill>
            <a:srgbClr val="FFC0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1" name="任意多边形: 形状 8"/>
          <p:cNvSpPr/>
          <p:nvPr/>
        </p:nvSpPr>
        <p:spPr>
          <a:xfrm>
            <a:off x="0" y="6508750"/>
            <a:ext cx="12204000" cy="520700"/>
          </a:xfrm>
          <a:custGeom>
            <a:avLst/>
            <a:gdLst>
              <a:gd name="connsiteX0" fmla="*/ 12204000 w 12204000"/>
              <a:gd name="connsiteY0" fmla="*/ 0 h 343146"/>
              <a:gd name="connsiteX1" fmla="*/ 12204000 w 12204000"/>
              <a:gd name="connsiteY1" fmla="*/ 343146 h 343146"/>
              <a:gd name="connsiteX2" fmla="*/ 0 w 12204000"/>
              <a:gd name="connsiteY2" fmla="*/ 343146 h 343146"/>
              <a:gd name="connsiteX3" fmla="*/ 0 w 12204000"/>
              <a:gd name="connsiteY3" fmla="*/ 1590 h 343146"/>
              <a:gd name="connsiteX4" fmla="*/ 88042 w 12204000"/>
              <a:gd name="connsiteY4" fmla="*/ 13256 h 343146"/>
              <a:gd name="connsiteX5" fmla="*/ 6096000 w 12204000"/>
              <a:gd name="connsiteY5" fmla="*/ 242986 h 343146"/>
              <a:gd name="connsiteX6" fmla="*/ 12103958 w 12204000"/>
              <a:gd name="connsiteY6" fmla="*/ 13256 h 34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000" h="343146">
                <a:moveTo>
                  <a:pt x="12204000" y="0"/>
                </a:moveTo>
                <a:lnTo>
                  <a:pt x="12204000" y="343146"/>
                </a:lnTo>
                <a:lnTo>
                  <a:pt x="0" y="343146"/>
                </a:lnTo>
                <a:lnTo>
                  <a:pt x="0" y="1590"/>
                </a:lnTo>
                <a:lnTo>
                  <a:pt x="88042" y="13256"/>
                </a:lnTo>
                <a:cubicBezTo>
                  <a:pt x="1390084" y="151859"/>
                  <a:pt x="3595065" y="242986"/>
                  <a:pt x="6096000" y="242986"/>
                </a:cubicBezTo>
                <a:cubicBezTo>
                  <a:pt x="8596935" y="242986"/>
                  <a:pt x="10801916" y="151859"/>
                  <a:pt x="12103958" y="13256"/>
                </a:cubicBezTo>
                <a:close/>
              </a:path>
            </a:pathLst>
          </a:custGeom>
          <a:solidFill>
            <a:srgbClr val="C21C1C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6430" y="1526540"/>
            <a:ext cx="7796530" cy="5186680"/>
          </a:xfrm>
          <a:prstGeom prst="rect">
            <a:avLst/>
          </a:prstGeom>
        </p:spPr>
      </p:pic>
      <p:pic>
        <p:nvPicPr>
          <p:cNvPr id="9" name="图片 8" descr="微信图片_202504081220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" y="208280"/>
            <a:ext cx="527685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51528" y="279211"/>
            <a:ext cx="7057390" cy="708025"/>
            <a:chOff x="2447607" y="2967990"/>
            <a:chExt cx="7057390" cy="708025"/>
          </a:xfrm>
        </p:grpSpPr>
        <p:sp>
          <p:nvSpPr>
            <p:cNvPr id="2" name="文本框 11"/>
            <p:cNvSpPr txBox="1"/>
            <p:nvPr/>
          </p:nvSpPr>
          <p:spPr>
            <a:xfrm>
              <a:off x="3094672" y="3029585"/>
              <a:ext cx="6410325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kern="100" dirty="0">
                  <a:solidFill>
                    <a:srgbClr val="5B2E1D"/>
                  </a:solidFill>
                  <a:effectLst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字魂白鸽天行体(商用需授权)" panose="00000500000000000000" charset="-122"/>
                </a:rPr>
                <a:t>强思想引领力——铸魂育心正方向</a:t>
              </a:r>
              <a:endParaRPr lang="zh-CN" altLang="en-US" sz="32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2447607" y="2967990"/>
              <a:ext cx="809625" cy="708025"/>
              <a:chOff x="748" y="350"/>
              <a:chExt cx="1275" cy="1115"/>
            </a:xfrm>
          </p:grpSpPr>
          <p:sp>
            <p:nvSpPr>
              <p:cNvPr id="4" name="文本框 2"/>
              <p:cNvSpPr txBox="1"/>
              <p:nvPr/>
            </p:nvSpPr>
            <p:spPr>
              <a:xfrm>
                <a:off x="748" y="350"/>
                <a:ext cx="1275" cy="111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>
                    <a:ln w="38100">
                      <a:solidFill>
                        <a:srgbClr val="6B3C24"/>
                      </a:solidFill>
                    </a:ln>
                    <a:gradFill>
                      <a:gsLst>
                        <a:gs pos="0">
                          <a:srgbClr val="FFCD33"/>
                        </a:gs>
                        <a:gs pos="99000">
                          <a:srgbClr val="F2C48C"/>
                        </a:gs>
                      </a:gsLst>
                      <a:lin ang="5400000" scaled="0"/>
                    </a:gradFill>
                    <a:latin typeface="华文中宋" panose="02010600040101010101" charset="-122"/>
                    <a:ea typeface="华文中宋" panose="02010600040101010101" charset="-122"/>
                    <a:cs typeface="汉仪旗黑-55简" panose="00020600040101010101" charset="-128"/>
                    <a:sym typeface="+mn-ea"/>
                  </a:rPr>
                  <a:t>01</a:t>
                </a:r>
                <a:endParaRPr lang="en-US" altLang="zh-CN" sz="4000">
                  <a:ln w="38100">
                    <a:solidFill>
                      <a:srgbClr val="6B3C24"/>
                    </a:solidFill>
                  </a:ln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endParaRPr>
              </a:p>
            </p:txBody>
          </p:sp>
          <p:sp>
            <p:nvSpPr>
              <p:cNvPr id="6" name="文本框 3"/>
              <p:cNvSpPr txBox="1"/>
              <p:nvPr/>
            </p:nvSpPr>
            <p:spPr>
              <a:xfrm>
                <a:off x="748" y="350"/>
                <a:ext cx="1275" cy="111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 dirty="0">
                    <a:gradFill>
                      <a:gsLst>
                        <a:gs pos="0">
                          <a:srgbClr val="FFCD33"/>
                        </a:gs>
                        <a:gs pos="99000">
                          <a:srgbClr val="F2C48C"/>
                        </a:gs>
                      </a:gsLst>
                      <a:lin ang="5400000" scaled="0"/>
                    </a:gradFill>
                    <a:latin typeface="华文中宋" panose="02010600040101010101" charset="-122"/>
                    <a:ea typeface="华文中宋" panose="02010600040101010101" charset="-122"/>
                    <a:cs typeface="汉仪旗黑-55简" panose="00020600040101010101" charset="-128"/>
                    <a:sym typeface="+mn-ea"/>
                  </a:rPr>
                  <a:t>01</a:t>
                </a:r>
                <a:endParaRPr lang="en-US" altLang="zh-CN" sz="4000" dirty="0"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endParaRPr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>
            <a:off x="1493520" y="979170"/>
            <a:ext cx="9281160" cy="645160"/>
            <a:chOff x="3702" y="1932"/>
            <a:chExt cx="14616" cy="1016"/>
          </a:xfrm>
        </p:grpSpPr>
        <p:sp>
          <p:nvSpPr>
            <p:cNvPr id="32" name="113"/>
            <p:cNvSpPr txBox="1"/>
            <p:nvPr/>
          </p:nvSpPr>
          <p:spPr>
            <a:xfrm>
              <a:off x="4099" y="1932"/>
              <a:ext cx="13288" cy="1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600" spc="-300" dirty="0">
                  <a:gradFill flip="none" rotWithShape="1">
                    <a:gsLst>
                      <a:gs pos="95000">
                        <a:srgbClr val="522D13">
                          <a:lumMod val="75000"/>
                          <a:lumOff val="25000"/>
                        </a:srgbClr>
                      </a:gs>
                      <a:gs pos="1000">
                        <a:srgbClr val="522D13">
                          <a:lumMod val="100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华文行楷" panose="02010800040101010101" pitchFamily="2" charset="-122"/>
                  <a:ea typeface="华文行楷" panose="02010800040101010101" pitchFamily="2" charset="-122"/>
                </a:rPr>
                <a:t>（二）主题队课，润泽童心</a:t>
              </a:r>
              <a:endParaRPr lang="zh-CN" altLang="en-US" sz="3600" spc="-300" dirty="0">
                <a:gradFill flip="none" rotWithShape="1">
                  <a:gsLst>
                    <a:gs pos="95000">
                      <a:srgbClr val="522D13">
                        <a:lumMod val="75000"/>
                        <a:lumOff val="25000"/>
                      </a:srgbClr>
                    </a:gs>
                    <a:gs pos="1000">
                      <a:srgbClr val="522D13">
                        <a:lumMod val="10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grpSp>
          <p:nvGrpSpPr>
            <p:cNvPr id="33" name="114"/>
            <p:cNvGrpSpPr/>
            <p:nvPr/>
          </p:nvGrpSpPr>
          <p:grpSpPr>
            <a:xfrm>
              <a:off x="16900" y="2237"/>
              <a:ext cx="1418" cy="322"/>
              <a:chOff x="7090283" y="1276355"/>
              <a:chExt cx="1053257" cy="204748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35" name="114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36" name="114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37" name="114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  <p:grpSp>
          <p:nvGrpSpPr>
            <p:cNvPr id="38" name="115"/>
            <p:cNvGrpSpPr/>
            <p:nvPr/>
          </p:nvGrpSpPr>
          <p:grpSpPr>
            <a:xfrm flipH="1">
              <a:off x="3702" y="2237"/>
              <a:ext cx="1418" cy="322"/>
              <a:chOff x="7090283" y="1276355"/>
              <a:chExt cx="1053257" cy="204748"/>
            </a:xfrm>
          </p:grpSpPr>
          <p:grpSp>
            <p:nvGrpSpPr>
              <p:cNvPr id="39" name="组合 38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40" name="115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41" name="115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42" name="115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30608" y="5031981"/>
            <a:ext cx="12161392" cy="2235594"/>
          </a:xfrm>
          <a:custGeom>
            <a:avLst/>
            <a:gdLst>
              <a:gd name="connsiteX0" fmla="*/ 12161392 w 12161392"/>
              <a:gd name="connsiteY0" fmla="*/ 0 h 2235594"/>
              <a:gd name="connsiteX1" fmla="*/ 0 w 12161392"/>
              <a:gd name="connsiteY1" fmla="*/ 0 h 2235594"/>
              <a:gd name="connsiteX2" fmla="*/ 0 w 12161392"/>
              <a:gd name="connsiteY2" fmla="*/ 2235594 h 2235594"/>
              <a:gd name="connsiteX3" fmla="*/ 12161392 w 12161392"/>
              <a:gd name="connsiteY3" fmla="*/ 2235594 h 2235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61392" h="2235594">
                <a:moveTo>
                  <a:pt x="12161392" y="0"/>
                </a:moveTo>
                <a:lnTo>
                  <a:pt x="0" y="0"/>
                </a:lnTo>
                <a:lnTo>
                  <a:pt x="0" y="2235594"/>
                </a:lnTo>
                <a:lnTo>
                  <a:pt x="12161392" y="2235594"/>
                </a:lnTo>
                <a:close/>
              </a:path>
            </a:pathLst>
          </a:custGeom>
        </p:spPr>
      </p:pic>
      <p:sp>
        <p:nvSpPr>
          <p:cNvPr id="16" name="矩形 15"/>
          <p:cNvSpPr/>
          <p:nvPr/>
        </p:nvSpPr>
        <p:spPr>
          <a:xfrm>
            <a:off x="6699301" y="1826602"/>
            <a:ext cx="4401922" cy="428625"/>
          </a:xfrm>
          <a:prstGeom prst="rect">
            <a:avLst/>
          </a:prstGeom>
          <a:noFill/>
          <a:effectLst/>
        </p:spPr>
        <p:txBody>
          <a:bodyPr wrap="square" lIns="60350" tIns="30175" rIns="60350" bIns="30175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>
                  <a:outerShdw blurRad="63500" dist="25400" dir="2700007" algn="t" rotWithShape="0">
                    <a:srgbClr val="006479">
                      <a:alpha val="1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主题队课，润泽童心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>
                <a:outerShdw blurRad="63500" dist="25400" dir="2700007" algn="t" rotWithShape="0">
                  <a:srgbClr val="006479">
                    <a:alpha val="15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718062" y="2245040"/>
            <a:ext cx="4794488" cy="891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把道理讲到孩子心里、把价值融进故事里，教育才真正发生。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85000"/>
                  <a:lumOff val="15000"/>
                </a:srgbClr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18" name="矩形: 圆角 134"/>
          <p:cNvSpPr/>
          <p:nvPr>
            <p:custDataLst>
              <p:tags r:id="rId2"/>
            </p:custDataLst>
          </p:nvPr>
        </p:nvSpPr>
        <p:spPr>
          <a:xfrm>
            <a:off x="6699301" y="3396294"/>
            <a:ext cx="4794488" cy="58512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rgbClr val="C21C1C">
                  <a:alpha val="0"/>
                </a:srgbClr>
              </a:gs>
              <a:gs pos="56300">
                <a:srgbClr val="C21C1C">
                  <a:alpha val="5000"/>
                </a:srgbClr>
              </a:gs>
              <a:gs pos="0">
                <a:srgbClr val="C21C1C">
                  <a:alpha val="15000"/>
                </a:srgbClr>
              </a:gs>
            </a:gsLst>
            <a:lin ang="0" scaled="0"/>
            <a:tileRect/>
          </a:gradFill>
          <a:ln w="6350" cap="flat" cmpd="sng" algn="ctr">
            <a:gradFill>
              <a:gsLst>
                <a:gs pos="0">
                  <a:srgbClr val="C21C1C">
                    <a:alpha val="70000"/>
                  </a:srgbClr>
                </a:gs>
                <a:gs pos="41000">
                  <a:srgbClr val="C21C1C">
                    <a:alpha val="50000"/>
                  </a:srgbClr>
                </a:gs>
                <a:gs pos="90000">
                  <a:srgbClr val="C21C1C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>
            <a:reflection blurRad="279400" stA="39000" endPos="20000" dist="50800" dir="5400000" sy="-100000" algn="bl" rotWithShape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19" name="椭圆 18"/>
          <p:cNvSpPr/>
          <p:nvPr>
            <p:custDataLst>
              <p:tags r:id="rId3"/>
            </p:custDataLst>
          </p:nvPr>
        </p:nvSpPr>
        <p:spPr>
          <a:xfrm>
            <a:off x="6806091" y="3471022"/>
            <a:ext cx="435669" cy="435669"/>
          </a:xfrm>
          <a:prstGeom prst="ellipse">
            <a:avLst/>
          </a:prstGeom>
          <a:solidFill>
            <a:srgbClr val="C21C1C"/>
          </a:solidFill>
          <a:ln w="9525" cap="flat" cmpd="sng" algn="ctr">
            <a:noFill/>
            <a:prstDash val="solid"/>
            <a:miter lim="800000"/>
          </a:ln>
          <a:effectLst>
            <a:outerShdw blurRad="190500" dist="88900" dir="2700000" algn="tl" rotWithShape="0">
              <a:srgbClr val="006479"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6787331" y="3504190"/>
            <a:ext cx="47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01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7367310" y="3519579"/>
            <a:ext cx="41452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62626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系统设计主题队课，让教育成体系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262626">
                  <a:lumMod val="85000"/>
                  <a:lumOff val="15000"/>
                </a:srgbClr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22" name="矩形: 圆角 148"/>
          <p:cNvSpPr/>
          <p:nvPr>
            <p:custDataLst>
              <p:tags r:id="rId6"/>
            </p:custDataLst>
          </p:nvPr>
        </p:nvSpPr>
        <p:spPr>
          <a:xfrm>
            <a:off x="6699301" y="4196078"/>
            <a:ext cx="4794488" cy="58512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rgbClr val="C21C1C">
                  <a:alpha val="0"/>
                </a:srgbClr>
              </a:gs>
              <a:gs pos="56300">
                <a:srgbClr val="C21C1C">
                  <a:alpha val="5000"/>
                </a:srgbClr>
              </a:gs>
              <a:gs pos="0">
                <a:srgbClr val="C21C1C">
                  <a:alpha val="15000"/>
                </a:srgbClr>
              </a:gs>
            </a:gsLst>
            <a:lin ang="0" scaled="0"/>
            <a:tileRect/>
          </a:gradFill>
          <a:ln w="6350" cap="flat" cmpd="sng" algn="ctr">
            <a:gradFill>
              <a:gsLst>
                <a:gs pos="0">
                  <a:srgbClr val="C21C1C">
                    <a:alpha val="70000"/>
                  </a:srgbClr>
                </a:gs>
                <a:gs pos="41000">
                  <a:srgbClr val="C21C1C">
                    <a:alpha val="50000"/>
                  </a:srgbClr>
                </a:gs>
                <a:gs pos="90000">
                  <a:srgbClr val="C21C1C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>
            <a:reflection blurRad="279400" stA="39000" endPos="20000" dist="50800" dir="5400000" sy="-100000" algn="bl" rotWithShape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23" name="椭圆 22"/>
          <p:cNvSpPr/>
          <p:nvPr>
            <p:custDataLst>
              <p:tags r:id="rId7"/>
            </p:custDataLst>
          </p:nvPr>
        </p:nvSpPr>
        <p:spPr>
          <a:xfrm>
            <a:off x="6806091" y="4270806"/>
            <a:ext cx="435669" cy="435669"/>
          </a:xfrm>
          <a:prstGeom prst="ellipse">
            <a:avLst/>
          </a:prstGeom>
          <a:solidFill>
            <a:srgbClr val="C21C1C"/>
          </a:solidFill>
          <a:ln w="9525" cap="flat" cmpd="sng" algn="ctr">
            <a:noFill/>
            <a:prstDash val="solid"/>
            <a:miter lim="800000"/>
          </a:ln>
          <a:effectLst>
            <a:outerShdw blurRad="190500" dist="88900" dir="2700000" algn="tl" rotWithShape="0">
              <a:srgbClr val="006479"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6762618" y="4303974"/>
            <a:ext cx="47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02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9"/>
            </p:custDataLst>
          </p:nvPr>
        </p:nvSpPr>
        <p:spPr>
          <a:xfrm>
            <a:off x="7367310" y="4319363"/>
            <a:ext cx="41452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kern="0" noProof="0" dirty="0">
                <a:ln>
                  <a:noFill/>
                </a:ln>
                <a:solidFill>
                  <a:srgbClr val="262626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推动队员当主角，</a:t>
            </a:r>
            <a:r>
              <a:rPr lang="zh-CN" altLang="en-US" b="1" u="sng" kern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从“听讲”到“开讲”</a:t>
            </a:r>
            <a:endParaRPr kumimoji="0" lang="zh-CN" altLang="en-US" b="1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26" name="矩形: 圆角 162"/>
          <p:cNvSpPr/>
          <p:nvPr>
            <p:custDataLst>
              <p:tags r:id="rId10"/>
            </p:custDataLst>
          </p:nvPr>
        </p:nvSpPr>
        <p:spPr>
          <a:xfrm>
            <a:off x="6699301" y="4995862"/>
            <a:ext cx="4794488" cy="58512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rgbClr val="C21C1C">
                  <a:alpha val="0"/>
                </a:srgbClr>
              </a:gs>
              <a:gs pos="56300">
                <a:srgbClr val="C21C1C">
                  <a:alpha val="5000"/>
                </a:srgbClr>
              </a:gs>
              <a:gs pos="0">
                <a:srgbClr val="C21C1C">
                  <a:alpha val="15000"/>
                </a:srgbClr>
              </a:gs>
            </a:gsLst>
            <a:lin ang="0" scaled="0"/>
            <a:tileRect/>
          </a:gradFill>
          <a:ln w="6350" cap="flat" cmpd="sng" algn="ctr">
            <a:gradFill>
              <a:gsLst>
                <a:gs pos="0">
                  <a:srgbClr val="C21C1C">
                    <a:alpha val="70000"/>
                  </a:srgbClr>
                </a:gs>
                <a:gs pos="41000">
                  <a:srgbClr val="C21C1C">
                    <a:alpha val="50000"/>
                  </a:srgbClr>
                </a:gs>
                <a:gs pos="90000">
                  <a:srgbClr val="C21C1C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>
            <a:reflection blurRad="279400" stA="39000" endPos="20000" dist="50800" dir="5400000" sy="-100000" algn="bl" rotWithShape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27" name="椭圆 26"/>
          <p:cNvSpPr/>
          <p:nvPr>
            <p:custDataLst>
              <p:tags r:id="rId11"/>
            </p:custDataLst>
          </p:nvPr>
        </p:nvSpPr>
        <p:spPr>
          <a:xfrm>
            <a:off x="6806091" y="5070590"/>
            <a:ext cx="435669" cy="435669"/>
          </a:xfrm>
          <a:prstGeom prst="ellipse">
            <a:avLst/>
          </a:prstGeom>
          <a:solidFill>
            <a:srgbClr val="C21C1C"/>
          </a:solidFill>
          <a:ln w="9525" cap="flat" cmpd="sng" algn="ctr">
            <a:noFill/>
            <a:prstDash val="solid"/>
            <a:miter lim="800000"/>
          </a:ln>
          <a:effectLst>
            <a:outerShdw blurRad="190500" dist="88900" dir="2700000" algn="tl" rotWithShape="0">
              <a:srgbClr val="006479"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12"/>
            </p:custDataLst>
          </p:nvPr>
        </p:nvSpPr>
        <p:spPr>
          <a:xfrm>
            <a:off x="6774974" y="5103758"/>
            <a:ext cx="47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03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13"/>
            </p:custDataLst>
          </p:nvPr>
        </p:nvSpPr>
        <p:spPr>
          <a:xfrm>
            <a:off x="7367310" y="5119147"/>
            <a:ext cx="41452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kern="0" noProof="0" dirty="0">
                <a:ln>
                  <a:noFill/>
                </a:ln>
                <a:solidFill>
                  <a:srgbClr val="262626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华文中宋" panose="02010600040101010101" charset="-122"/>
                <a:cs typeface="思源黑体 CN Normal" panose="020B0400000000000000" charset="-122"/>
                <a:sym typeface="Arial" panose="020B0604020202020204" pitchFamily="34" charset="0"/>
              </a:rPr>
              <a:t>用好云队课资源，拓宽教育渠道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262626">
                  <a:lumMod val="85000"/>
                  <a:lumOff val="15000"/>
                </a:srgbClr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04775" y="1518285"/>
            <a:ext cx="6511925" cy="5812155"/>
          </a:xfrm>
          <a:prstGeom prst="rect">
            <a:avLst/>
          </a:prstGeom>
        </p:spPr>
      </p:pic>
      <p:pic>
        <p:nvPicPr>
          <p:cNvPr id="9" name="图片 8" descr="微信图片_202504081220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8590" y="208280"/>
            <a:ext cx="527685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09618" y="279211"/>
            <a:ext cx="7057390" cy="708025"/>
            <a:chOff x="2447607" y="2967990"/>
            <a:chExt cx="7057390" cy="708025"/>
          </a:xfrm>
        </p:grpSpPr>
        <p:sp>
          <p:nvSpPr>
            <p:cNvPr id="2" name="文本框 11"/>
            <p:cNvSpPr txBox="1"/>
            <p:nvPr/>
          </p:nvSpPr>
          <p:spPr>
            <a:xfrm>
              <a:off x="3094672" y="3029585"/>
              <a:ext cx="6410325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kern="100" dirty="0">
                  <a:solidFill>
                    <a:srgbClr val="5B2E1D"/>
                  </a:solidFill>
                  <a:effectLst/>
                  <a:latin typeface="字魂白鸽天行体(商用需授权)" panose="00000500000000000000" charset="-122"/>
                  <a:ea typeface="字魂白鸽天行体(商用需授权)" panose="00000500000000000000" charset="-122"/>
                  <a:cs typeface="字魂白鸽天行体(商用需授权)" panose="00000500000000000000" charset="-122"/>
                </a:rPr>
                <a:t>强思想引领力——铸魂育心正方向</a:t>
              </a:r>
              <a:endParaRPr lang="zh-CN" altLang="en-US" sz="3200" kern="100" dirty="0">
                <a:solidFill>
                  <a:srgbClr val="5B2E1D"/>
                </a:solidFill>
                <a:effectLst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2447607" y="2967990"/>
              <a:ext cx="809625" cy="708025"/>
              <a:chOff x="748" y="350"/>
              <a:chExt cx="1275" cy="1115"/>
            </a:xfrm>
          </p:grpSpPr>
          <p:sp>
            <p:nvSpPr>
              <p:cNvPr id="4" name="文本框 2"/>
              <p:cNvSpPr txBox="1"/>
              <p:nvPr/>
            </p:nvSpPr>
            <p:spPr>
              <a:xfrm>
                <a:off x="748" y="350"/>
                <a:ext cx="1275" cy="111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>
                    <a:ln w="38100">
                      <a:solidFill>
                        <a:srgbClr val="6B3C24"/>
                      </a:solidFill>
                    </a:ln>
                    <a:gradFill>
                      <a:gsLst>
                        <a:gs pos="0">
                          <a:srgbClr val="FFCD33"/>
                        </a:gs>
                        <a:gs pos="99000">
                          <a:srgbClr val="F2C48C"/>
                        </a:gs>
                      </a:gsLst>
                      <a:lin ang="5400000" scaled="0"/>
                    </a:gradFill>
                    <a:latin typeface="华文中宋" panose="02010600040101010101" charset="-122"/>
                    <a:ea typeface="华文中宋" panose="02010600040101010101" charset="-122"/>
                    <a:cs typeface="汉仪旗黑-55简" panose="00020600040101010101" charset="-128"/>
                    <a:sym typeface="+mn-ea"/>
                  </a:rPr>
                  <a:t>01</a:t>
                </a:r>
                <a:endParaRPr lang="en-US" altLang="zh-CN" sz="4000">
                  <a:ln w="38100">
                    <a:solidFill>
                      <a:srgbClr val="6B3C24"/>
                    </a:solidFill>
                  </a:ln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endParaRPr>
              </a:p>
            </p:txBody>
          </p:sp>
          <p:sp>
            <p:nvSpPr>
              <p:cNvPr id="6" name="文本框 3"/>
              <p:cNvSpPr txBox="1"/>
              <p:nvPr/>
            </p:nvSpPr>
            <p:spPr>
              <a:xfrm>
                <a:off x="748" y="350"/>
                <a:ext cx="1275" cy="111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 dirty="0">
                    <a:gradFill>
                      <a:gsLst>
                        <a:gs pos="0">
                          <a:srgbClr val="FFCD33"/>
                        </a:gs>
                        <a:gs pos="99000">
                          <a:srgbClr val="F2C48C"/>
                        </a:gs>
                      </a:gsLst>
                      <a:lin ang="5400000" scaled="0"/>
                    </a:gradFill>
                    <a:latin typeface="华文中宋" panose="02010600040101010101" charset="-122"/>
                    <a:ea typeface="华文中宋" panose="02010600040101010101" charset="-122"/>
                    <a:cs typeface="汉仪旗黑-55简" panose="00020600040101010101" charset="-128"/>
                    <a:sym typeface="+mn-ea"/>
                  </a:rPr>
                  <a:t>01</a:t>
                </a:r>
                <a:endParaRPr lang="en-US" altLang="zh-CN" sz="4000" dirty="0">
                  <a:gradFill>
                    <a:gsLst>
                      <a:gs pos="0">
                        <a:srgbClr val="FFCD33"/>
                      </a:gs>
                      <a:gs pos="99000">
                        <a:srgbClr val="F2C48C"/>
                      </a:gs>
                    </a:gsLst>
                    <a:lin ang="5400000" scaled="0"/>
                  </a:gradFill>
                  <a:latin typeface="华文中宋" panose="02010600040101010101" charset="-122"/>
                  <a:ea typeface="华文中宋" panose="02010600040101010101" charset="-122"/>
                  <a:cs typeface="汉仪旗黑-55简" panose="00020600040101010101" charset="-128"/>
                  <a:sym typeface="+mn-ea"/>
                </a:endParaRPr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>
            <a:off x="1493520" y="979170"/>
            <a:ext cx="9281160" cy="645160"/>
            <a:chOff x="3702" y="1932"/>
            <a:chExt cx="14616" cy="1016"/>
          </a:xfrm>
        </p:grpSpPr>
        <p:sp>
          <p:nvSpPr>
            <p:cNvPr id="32" name="113"/>
            <p:cNvSpPr txBox="1"/>
            <p:nvPr/>
          </p:nvSpPr>
          <p:spPr>
            <a:xfrm>
              <a:off x="4099" y="1932"/>
              <a:ext cx="13288" cy="1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600" spc="-300" dirty="0">
                  <a:gradFill flip="none" rotWithShape="1">
                    <a:gsLst>
                      <a:gs pos="95000">
                        <a:srgbClr val="522D13">
                          <a:lumMod val="75000"/>
                          <a:lumOff val="25000"/>
                        </a:srgbClr>
                      </a:gs>
                      <a:gs pos="1000">
                        <a:srgbClr val="522D13">
                          <a:lumMod val="100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华文行楷" panose="02010800040101010101" pitchFamily="2" charset="-122"/>
                  <a:ea typeface="华文行楷" panose="02010800040101010101" pitchFamily="2" charset="-122"/>
                </a:rPr>
                <a:t>（三）价值启蒙，融入日常</a:t>
              </a:r>
              <a:endParaRPr lang="zh-CN" altLang="en-US" sz="3600" spc="-300" dirty="0">
                <a:gradFill flip="none" rotWithShape="1">
                  <a:gsLst>
                    <a:gs pos="95000">
                      <a:srgbClr val="522D13">
                        <a:lumMod val="75000"/>
                        <a:lumOff val="25000"/>
                      </a:srgbClr>
                    </a:gs>
                    <a:gs pos="1000">
                      <a:srgbClr val="522D13">
                        <a:lumMod val="10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grpSp>
          <p:nvGrpSpPr>
            <p:cNvPr id="33" name="114"/>
            <p:cNvGrpSpPr/>
            <p:nvPr/>
          </p:nvGrpSpPr>
          <p:grpSpPr>
            <a:xfrm>
              <a:off x="16900" y="2237"/>
              <a:ext cx="1418" cy="322"/>
              <a:chOff x="7090283" y="1276355"/>
              <a:chExt cx="1053257" cy="204748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35" name="114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36" name="114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37" name="114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  <p:grpSp>
          <p:nvGrpSpPr>
            <p:cNvPr id="38" name="115"/>
            <p:cNvGrpSpPr/>
            <p:nvPr/>
          </p:nvGrpSpPr>
          <p:grpSpPr>
            <a:xfrm flipH="1">
              <a:off x="3702" y="2237"/>
              <a:ext cx="1418" cy="322"/>
              <a:chOff x="7090283" y="1276355"/>
              <a:chExt cx="1053257" cy="204748"/>
            </a:xfrm>
          </p:grpSpPr>
          <p:grpSp>
            <p:nvGrpSpPr>
              <p:cNvPr id="39" name="组合 38"/>
              <p:cNvGrpSpPr/>
              <p:nvPr/>
            </p:nvGrpSpPr>
            <p:grpSpPr>
              <a:xfrm>
                <a:off x="7090283" y="1276355"/>
                <a:ext cx="245873" cy="204748"/>
                <a:chOff x="7060802" y="1241077"/>
                <a:chExt cx="330599" cy="275303"/>
              </a:xfrm>
            </p:grpSpPr>
            <p:sp>
              <p:nvSpPr>
                <p:cNvPr id="40" name="115-1"/>
                <p:cNvSpPr/>
                <p:nvPr/>
              </p:nvSpPr>
              <p:spPr>
                <a:xfrm>
                  <a:off x="7060802" y="1241077"/>
                  <a:ext cx="274298" cy="274299"/>
                </a:xfrm>
                <a:prstGeom prst="diamond">
                  <a:avLst/>
                </a:prstGeom>
                <a:noFill/>
                <a:ln w="3175" cap="flat" cmpd="sng" algn="ctr">
                  <a:solidFill>
                    <a:srgbClr val="522D1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sp>
              <p:nvSpPr>
                <p:cNvPr id="41" name="115-2"/>
                <p:cNvSpPr/>
                <p:nvPr/>
              </p:nvSpPr>
              <p:spPr>
                <a:xfrm>
                  <a:off x="7117103" y="1242082"/>
                  <a:ext cx="274298" cy="274298"/>
                </a:xfrm>
                <a:prstGeom prst="diamond">
                  <a:avLst/>
                </a:prstGeom>
                <a:gradFill flip="none" rotWithShape="1">
                  <a:gsLst>
                    <a:gs pos="42000">
                      <a:srgbClr val="522D13"/>
                    </a:gs>
                    <a:gs pos="75000">
                      <a:srgbClr val="522D13">
                        <a:lumMod val="89000"/>
                        <a:lumOff val="11000"/>
                      </a:srgbClr>
                    </a:gs>
                    <a:gs pos="100000">
                      <a:srgbClr val="522D13"/>
                    </a:gs>
                    <a:gs pos="2000">
                      <a:srgbClr val="522D13">
                        <a:lumMod val="40000"/>
                        <a:lumOff val="6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  <a:scene3d>
                  <a:camera prst="orthographicFront"/>
                  <a:lightRig rig="contrasting" dir="t"/>
                </a:scene3d>
              </p:spPr>
              <p:txBody>
                <a:bodyPr rtlCol="0" anchor="ctr"/>
                <a:lstStyle/>
                <a:p>
                  <a:pPr algn="ctr"/>
                  <a:endParaRPr lang="zh-CN" altLang="en-US" sz="2000" kern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cxnSp>
            <p:nvCxnSpPr>
              <p:cNvPr id="42" name="115-3"/>
              <p:cNvCxnSpPr/>
              <p:nvPr/>
            </p:nvCxnSpPr>
            <p:spPr>
              <a:xfrm>
                <a:off x="7451995" y="1378355"/>
                <a:ext cx="691545" cy="16018"/>
              </a:xfrm>
              <a:prstGeom prst="line">
                <a:avLst/>
              </a:prstGeom>
              <a:noFill/>
              <a:ln w="12700" cap="flat" cmpd="sng" algn="ctr">
                <a:gradFill flip="none" rotWithShape="1">
                  <a:gsLst>
                    <a:gs pos="8000">
                      <a:srgbClr val="522D13"/>
                    </a:gs>
                    <a:gs pos="99000">
                      <a:srgbClr val="522D13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</p:cxnSp>
        </p:grpSp>
      </p:grpSp>
      <p:sp>
        <p:nvSpPr>
          <p:cNvPr id="16" name="矩形: 圆角 6"/>
          <p:cNvSpPr/>
          <p:nvPr/>
        </p:nvSpPr>
        <p:spPr>
          <a:xfrm>
            <a:off x="322952" y="1528973"/>
            <a:ext cx="11566689" cy="5365214"/>
          </a:xfrm>
          <a:prstGeom prst="roundRect">
            <a:avLst>
              <a:gd name="adj" fmla="val 3634"/>
            </a:avLst>
          </a:prstGeom>
          <a:solidFill>
            <a:srgbClr val="FFFFFF"/>
          </a:solidFill>
          <a:ln w="25400" cap="flat" cmpd="sng" algn="ctr">
            <a:gradFill flip="none" rotWithShape="1">
              <a:gsLst>
                <a:gs pos="0">
                  <a:srgbClr val="C21C1C"/>
                </a:gs>
                <a:gs pos="100000">
                  <a:sysClr val="window" lastClr="FFFFFF"/>
                </a:gs>
              </a:gsLst>
              <a:lin ang="54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7" name="矩形: 圆角 13"/>
          <p:cNvSpPr/>
          <p:nvPr/>
        </p:nvSpPr>
        <p:spPr>
          <a:xfrm>
            <a:off x="398710" y="1611436"/>
            <a:ext cx="11407055" cy="5146954"/>
          </a:xfrm>
          <a:prstGeom prst="roundRect">
            <a:avLst>
              <a:gd name="adj" fmla="val 3634"/>
            </a:avLst>
          </a:prstGeom>
          <a:noFill/>
          <a:ln w="12700" cap="flat" cmpd="sng" algn="ctr">
            <a:gradFill flip="none" rotWithShape="1">
              <a:gsLst>
                <a:gs pos="0">
                  <a:srgbClr val="C21C1C"/>
                </a:gs>
                <a:gs pos="95000">
                  <a:sysClr val="window" lastClr="FFFFFF">
                    <a:alpha val="0"/>
                  </a:sysClr>
                </a:gs>
              </a:gsLst>
              <a:lin ang="54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18" name="矩形 17"/>
          <p:cNvSpPr/>
          <p:nvPr>
            <p:custDataLst>
              <p:tags r:id="rId1"/>
            </p:custDataLst>
          </p:nvPr>
        </p:nvSpPr>
        <p:spPr>
          <a:xfrm>
            <a:off x="645615" y="3885563"/>
            <a:ext cx="2694319" cy="159678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3455153" y="3875838"/>
            <a:ext cx="2694319" cy="16017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645615" y="1823775"/>
            <a:ext cx="2694319" cy="166697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23" name="AutoShape 2"/>
          <p:cNvSpPr>
            <a:spLocks noChangeAspect="1" noChangeArrowheads="1"/>
          </p:cNvSpPr>
          <p:nvPr/>
        </p:nvSpPr>
        <p:spPr bwMode="auto">
          <a:xfrm>
            <a:off x="1416687" y="3018442"/>
            <a:ext cx="254070" cy="25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4"/>
            </p:custDataLst>
          </p:nvPr>
        </p:nvSpPr>
        <p:spPr>
          <a:xfrm>
            <a:off x="3455153" y="1814050"/>
            <a:ext cx="2694319" cy="166697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27" name="矩形 37"/>
          <p:cNvSpPr/>
          <p:nvPr>
            <p:custDataLst>
              <p:tags r:id="rId5"/>
            </p:custDataLst>
          </p:nvPr>
        </p:nvSpPr>
        <p:spPr>
          <a:xfrm>
            <a:off x="1559560" y="3513455"/>
            <a:ext cx="206311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宋体" panose="02010600030101010101" pitchFamily="2" charset="-122"/>
              </a:rPr>
              <a:t>立德树人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29" name="矩形 27"/>
          <p:cNvSpPr/>
          <p:nvPr>
            <p:custDataLst>
              <p:tags r:id="rId6"/>
            </p:custDataLst>
          </p:nvPr>
        </p:nvSpPr>
        <p:spPr>
          <a:xfrm>
            <a:off x="4289425" y="3510915"/>
            <a:ext cx="237553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宋体" panose="02010600030101010101" pitchFamily="2" charset="-122"/>
              </a:rPr>
              <a:t>重在日常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30" name="矩形 44"/>
          <p:cNvSpPr/>
          <p:nvPr>
            <p:custDataLst>
              <p:tags r:id="rId7"/>
            </p:custDataLst>
          </p:nvPr>
        </p:nvSpPr>
        <p:spPr>
          <a:xfrm>
            <a:off x="4289425" y="5523230"/>
            <a:ext cx="196405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宋体" panose="02010600030101010101" pitchFamily="2" charset="-122"/>
              </a:rPr>
              <a:t>润物无声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31" name="矩形: 圆角 146"/>
          <p:cNvSpPr/>
          <p:nvPr/>
        </p:nvSpPr>
        <p:spPr>
          <a:xfrm>
            <a:off x="6565900" y="2204720"/>
            <a:ext cx="4738370" cy="1035685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2700" cap="flat" cmpd="sng" algn="ctr">
            <a:solidFill>
              <a:srgbClr val="C21C1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656671" y="2268539"/>
            <a:ext cx="899536" cy="899536"/>
          </a:xfrm>
          <a:prstGeom prst="ellipse">
            <a:avLst/>
          </a:prstGeom>
          <a:solidFill>
            <a:srgbClr val="C21C1C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788090" y="2377965"/>
            <a:ext cx="75959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gradFill>
                  <a:gsLst>
                    <a:gs pos="0">
                      <a:srgbClr val="C21C1C"/>
                    </a:gs>
                    <a:gs pos="100000">
                      <a:srgbClr val="E74417"/>
                    </a:gs>
                  </a:gsLst>
                  <a:lin ang="5400000" scaled="1"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01600" dist="38100" dir="2700000" algn="tl" rotWithShape="0">
                    <a:srgbClr val="001F4C">
                      <a:alpha val="20000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价值启蒙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101600" dist="38100" dir="2700000" algn="tl" rotWithShape="0">
                  <a:srgbClr val="001F4C">
                    <a:alpha val="20000"/>
                  </a:srgbClr>
                </a:outerShdw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7689215" y="2345690"/>
            <a:ext cx="3317875" cy="755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宋体" panose="02010600030101010101" pitchFamily="2" charset="-122"/>
              </a:rPr>
              <a:t>价值的种子，往往在不经意间生根、在润物无声中发芽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48" name="任意多边形: 形状 2"/>
          <p:cNvSpPr/>
          <p:nvPr/>
        </p:nvSpPr>
        <p:spPr>
          <a:xfrm>
            <a:off x="-6985" y="5674360"/>
            <a:ext cx="12192000" cy="1363980"/>
          </a:xfrm>
          <a:custGeom>
            <a:avLst/>
            <a:gdLst>
              <a:gd name="connsiteX0" fmla="*/ 12192000 w 12192000"/>
              <a:gd name="connsiteY0" fmla="*/ 0 h 2155779"/>
              <a:gd name="connsiteX1" fmla="*/ 12192000 w 12192000"/>
              <a:gd name="connsiteY1" fmla="*/ 2155779 h 2155779"/>
              <a:gd name="connsiteX2" fmla="*/ 0 w 12192000"/>
              <a:gd name="connsiteY2" fmla="*/ 2155779 h 2155779"/>
              <a:gd name="connsiteX3" fmla="*/ 0 w 12192000"/>
              <a:gd name="connsiteY3" fmla="*/ 1 h 2155779"/>
              <a:gd name="connsiteX4" fmla="*/ 51084 w 12192000"/>
              <a:gd name="connsiteY4" fmla="*/ 59526 h 2155779"/>
              <a:gd name="connsiteX5" fmla="*/ 184160 w 12192000"/>
              <a:gd name="connsiteY5" fmla="*/ 203540 h 2155779"/>
              <a:gd name="connsiteX6" fmla="*/ 491713 w 12192000"/>
              <a:gd name="connsiteY6" fmla="*/ 457748 h 2155779"/>
              <a:gd name="connsiteX7" fmla="*/ 855730 w 12192000"/>
              <a:gd name="connsiteY7" fmla="*/ 645701 h 2155779"/>
              <a:gd name="connsiteX8" fmla="*/ 1049726 w 12192000"/>
              <a:gd name="connsiteY8" fmla="*/ 719717 h 2155779"/>
              <a:gd name="connsiteX9" fmla="*/ 1248452 w 12192000"/>
              <a:gd name="connsiteY9" fmla="*/ 782368 h 2155779"/>
              <a:gd name="connsiteX10" fmla="*/ 2068594 w 12192000"/>
              <a:gd name="connsiteY10" fmla="*/ 962559 h 2155779"/>
              <a:gd name="connsiteX11" fmla="*/ 2909239 w 12192000"/>
              <a:gd name="connsiteY11" fmla="*/ 1037685 h 2155779"/>
              <a:gd name="connsiteX12" fmla="*/ 3753671 w 12192000"/>
              <a:gd name="connsiteY12" fmla="*/ 1048773 h 2155779"/>
              <a:gd name="connsiteX13" fmla="*/ 4175098 w 12192000"/>
              <a:gd name="connsiteY13" fmla="*/ 1062634 h 2155779"/>
              <a:gd name="connsiteX14" fmla="*/ 4593686 w 12192000"/>
              <a:gd name="connsiteY14" fmla="*/ 1106712 h 2155779"/>
              <a:gd name="connsiteX15" fmla="*/ 5003758 w 12192000"/>
              <a:gd name="connsiteY15" fmla="*/ 1187936 h 2155779"/>
              <a:gd name="connsiteX16" fmla="*/ 5204692 w 12192000"/>
              <a:gd name="connsiteY16" fmla="*/ 1243380 h 2155779"/>
              <a:gd name="connsiteX17" fmla="*/ 5400895 w 12192000"/>
              <a:gd name="connsiteY17" fmla="*/ 1311297 h 2155779"/>
              <a:gd name="connsiteX18" fmla="*/ 5941046 w 12192000"/>
              <a:gd name="connsiteY18" fmla="*/ 1595807 h 2155779"/>
              <a:gd name="connsiteX19" fmla="*/ 6095998 w 12192000"/>
              <a:gd name="connsiteY19" fmla="*/ 1721475 h 2155779"/>
              <a:gd name="connsiteX20" fmla="*/ 6095873 w 12192000"/>
              <a:gd name="connsiteY20" fmla="*/ 1721578 h 2155779"/>
              <a:gd name="connsiteX21" fmla="*/ 6095999 w 12192000"/>
              <a:gd name="connsiteY21" fmla="*/ 1721476 h 2155779"/>
              <a:gd name="connsiteX22" fmla="*/ 6096125 w 12192000"/>
              <a:gd name="connsiteY22" fmla="*/ 1721578 h 2155779"/>
              <a:gd name="connsiteX23" fmla="*/ 6096000 w 12192000"/>
              <a:gd name="connsiteY23" fmla="*/ 1721475 h 2155779"/>
              <a:gd name="connsiteX24" fmla="*/ 6250952 w 12192000"/>
              <a:gd name="connsiteY24" fmla="*/ 1595807 h 2155779"/>
              <a:gd name="connsiteX25" fmla="*/ 6791103 w 12192000"/>
              <a:gd name="connsiteY25" fmla="*/ 1311297 h 2155779"/>
              <a:gd name="connsiteX26" fmla="*/ 6987306 w 12192000"/>
              <a:gd name="connsiteY26" fmla="*/ 1243380 h 2155779"/>
              <a:gd name="connsiteX27" fmla="*/ 7188240 w 12192000"/>
              <a:gd name="connsiteY27" fmla="*/ 1187936 h 2155779"/>
              <a:gd name="connsiteX28" fmla="*/ 7598312 w 12192000"/>
              <a:gd name="connsiteY28" fmla="*/ 1106712 h 2155779"/>
              <a:gd name="connsiteX29" fmla="*/ 8016900 w 12192000"/>
              <a:gd name="connsiteY29" fmla="*/ 1062634 h 2155779"/>
              <a:gd name="connsiteX30" fmla="*/ 8438327 w 12192000"/>
              <a:gd name="connsiteY30" fmla="*/ 1048773 h 2155779"/>
              <a:gd name="connsiteX31" fmla="*/ 9282759 w 12192000"/>
              <a:gd name="connsiteY31" fmla="*/ 1037685 h 2155779"/>
              <a:gd name="connsiteX32" fmla="*/ 10123404 w 12192000"/>
              <a:gd name="connsiteY32" fmla="*/ 962559 h 2155779"/>
              <a:gd name="connsiteX33" fmla="*/ 10943546 w 12192000"/>
              <a:gd name="connsiteY33" fmla="*/ 782368 h 2155779"/>
              <a:gd name="connsiteX34" fmla="*/ 11142273 w 12192000"/>
              <a:gd name="connsiteY34" fmla="*/ 719717 h 2155779"/>
              <a:gd name="connsiteX35" fmla="*/ 11336269 w 12192000"/>
              <a:gd name="connsiteY35" fmla="*/ 645701 h 2155779"/>
              <a:gd name="connsiteX36" fmla="*/ 11700285 w 12192000"/>
              <a:gd name="connsiteY36" fmla="*/ 457748 h 2155779"/>
              <a:gd name="connsiteX37" fmla="*/ 12007839 w 12192000"/>
              <a:gd name="connsiteY37" fmla="*/ 203540 h 2155779"/>
              <a:gd name="connsiteX38" fmla="*/ 12140915 w 12192000"/>
              <a:gd name="connsiteY38" fmla="*/ 59526 h 2155779"/>
              <a:gd name="connsiteX39" fmla="*/ 12192000 w 12192000"/>
              <a:gd name="connsiteY39" fmla="*/ 0 h 2155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2192000" h="2155779">
                <a:moveTo>
                  <a:pt x="12192000" y="0"/>
                </a:moveTo>
                <a:lnTo>
                  <a:pt x="12192000" y="2155779"/>
                </a:lnTo>
                <a:lnTo>
                  <a:pt x="0" y="2155779"/>
                </a:lnTo>
                <a:lnTo>
                  <a:pt x="0" y="1"/>
                </a:lnTo>
                <a:lnTo>
                  <a:pt x="51084" y="59526"/>
                </a:lnTo>
                <a:cubicBezTo>
                  <a:pt x="94023" y="108524"/>
                  <a:pt x="137948" y="156829"/>
                  <a:pt x="184160" y="203540"/>
                </a:cubicBezTo>
                <a:cubicBezTo>
                  <a:pt x="275889" y="297821"/>
                  <a:pt x="379038" y="383037"/>
                  <a:pt x="491713" y="457748"/>
                </a:cubicBezTo>
                <a:cubicBezTo>
                  <a:pt x="605397" y="531210"/>
                  <a:pt x="727377" y="594194"/>
                  <a:pt x="855730" y="645701"/>
                </a:cubicBezTo>
                <a:cubicBezTo>
                  <a:pt x="918817" y="673422"/>
                  <a:pt x="984745" y="695600"/>
                  <a:pt x="1049726" y="719717"/>
                </a:cubicBezTo>
                <a:cubicBezTo>
                  <a:pt x="1114706" y="743835"/>
                  <a:pt x="1181579" y="763517"/>
                  <a:pt x="1248452" y="782368"/>
                </a:cubicBezTo>
                <a:cubicBezTo>
                  <a:pt x="1516417" y="860100"/>
                  <a:pt x="1790534" y="920311"/>
                  <a:pt x="2068594" y="962559"/>
                </a:cubicBezTo>
                <a:cubicBezTo>
                  <a:pt x="2346622" y="1003920"/>
                  <a:pt x="2627427" y="1029036"/>
                  <a:pt x="2909239" y="1037685"/>
                </a:cubicBezTo>
                <a:cubicBezTo>
                  <a:pt x="3190613" y="1047942"/>
                  <a:pt x="3472299" y="1045170"/>
                  <a:pt x="3753671" y="1048773"/>
                </a:cubicBezTo>
                <a:cubicBezTo>
                  <a:pt x="3894358" y="1050437"/>
                  <a:pt x="4035043" y="1054595"/>
                  <a:pt x="4175098" y="1062634"/>
                </a:cubicBezTo>
                <a:cubicBezTo>
                  <a:pt x="4315153" y="1070673"/>
                  <a:pt x="4455208" y="1086197"/>
                  <a:pt x="4593686" y="1106712"/>
                </a:cubicBezTo>
                <a:cubicBezTo>
                  <a:pt x="4732006" y="1127004"/>
                  <a:pt x="4868907" y="1154144"/>
                  <a:pt x="5003758" y="1187936"/>
                </a:cubicBezTo>
                <a:cubicBezTo>
                  <a:pt x="5071577" y="1204015"/>
                  <a:pt x="5138134" y="1224251"/>
                  <a:pt x="5204692" y="1243380"/>
                </a:cubicBezTo>
                <a:cubicBezTo>
                  <a:pt x="5271250" y="1262507"/>
                  <a:pt x="5336861" y="1286071"/>
                  <a:pt x="5400895" y="1311297"/>
                </a:cubicBezTo>
                <a:cubicBezTo>
                  <a:pt x="5596902" y="1381301"/>
                  <a:pt x="5779032" y="1477362"/>
                  <a:pt x="5941046" y="1595807"/>
                </a:cubicBezTo>
                <a:lnTo>
                  <a:pt x="6095998" y="1721475"/>
                </a:lnTo>
                <a:lnTo>
                  <a:pt x="6095873" y="1721578"/>
                </a:lnTo>
                <a:lnTo>
                  <a:pt x="6095999" y="1721476"/>
                </a:lnTo>
                <a:lnTo>
                  <a:pt x="6096125" y="1721578"/>
                </a:lnTo>
                <a:lnTo>
                  <a:pt x="6096000" y="1721475"/>
                </a:lnTo>
                <a:lnTo>
                  <a:pt x="6250952" y="1595807"/>
                </a:lnTo>
                <a:cubicBezTo>
                  <a:pt x="6412966" y="1477362"/>
                  <a:pt x="6595097" y="1381301"/>
                  <a:pt x="6791103" y="1311297"/>
                </a:cubicBezTo>
                <a:cubicBezTo>
                  <a:pt x="6855137" y="1286071"/>
                  <a:pt x="6920748" y="1262507"/>
                  <a:pt x="6987306" y="1243380"/>
                </a:cubicBezTo>
                <a:cubicBezTo>
                  <a:pt x="7053864" y="1224251"/>
                  <a:pt x="7120421" y="1204015"/>
                  <a:pt x="7188240" y="1187936"/>
                </a:cubicBezTo>
                <a:cubicBezTo>
                  <a:pt x="7323091" y="1154144"/>
                  <a:pt x="7459992" y="1127004"/>
                  <a:pt x="7598312" y="1106712"/>
                </a:cubicBezTo>
                <a:cubicBezTo>
                  <a:pt x="7736790" y="1086197"/>
                  <a:pt x="7876845" y="1070673"/>
                  <a:pt x="8016900" y="1062634"/>
                </a:cubicBezTo>
                <a:cubicBezTo>
                  <a:pt x="8156955" y="1054595"/>
                  <a:pt x="8297641" y="1050437"/>
                  <a:pt x="8438327" y="1048773"/>
                </a:cubicBezTo>
                <a:cubicBezTo>
                  <a:pt x="8719699" y="1045170"/>
                  <a:pt x="9001385" y="1047942"/>
                  <a:pt x="9282759" y="1037685"/>
                </a:cubicBezTo>
                <a:cubicBezTo>
                  <a:pt x="9564571" y="1029036"/>
                  <a:pt x="9845376" y="1003920"/>
                  <a:pt x="10123404" y="962559"/>
                </a:cubicBezTo>
                <a:cubicBezTo>
                  <a:pt x="10401464" y="920311"/>
                  <a:pt x="10675581" y="860100"/>
                  <a:pt x="10943546" y="782368"/>
                </a:cubicBezTo>
                <a:cubicBezTo>
                  <a:pt x="11010419" y="763517"/>
                  <a:pt x="11077292" y="743835"/>
                  <a:pt x="11142273" y="719717"/>
                </a:cubicBezTo>
                <a:cubicBezTo>
                  <a:pt x="11207253" y="695600"/>
                  <a:pt x="11273181" y="673422"/>
                  <a:pt x="11336269" y="645701"/>
                </a:cubicBezTo>
                <a:cubicBezTo>
                  <a:pt x="11464621" y="594194"/>
                  <a:pt x="11586601" y="531210"/>
                  <a:pt x="11700285" y="457748"/>
                </a:cubicBezTo>
                <a:cubicBezTo>
                  <a:pt x="11812960" y="383037"/>
                  <a:pt x="11916109" y="297821"/>
                  <a:pt x="12007839" y="203540"/>
                </a:cubicBezTo>
                <a:cubicBezTo>
                  <a:pt x="12054051" y="156829"/>
                  <a:pt x="12097976" y="108524"/>
                  <a:pt x="12140915" y="59526"/>
                </a:cubicBezTo>
                <a:lnTo>
                  <a:pt x="12192000" y="0"/>
                </a:lnTo>
                <a:close/>
              </a:path>
            </a:pathLst>
          </a:custGeom>
          <a:solidFill>
            <a:srgbClr val="FFC000"/>
          </a:solidFill>
          <a:ln w="12700" cap="flat">
            <a:noFill/>
            <a:prstDash val="solid"/>
            <a:miter/>
          </a:ln>
          <a:effectLst>
            <a:outerShdw blurRad="558800" dist="88900" dir="16200000" rotWithShape="0">
              <a:srgbClr val="D9BD93">
                <a:alpha val="14000"/>
              </a:srgb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OPPOSans R" panose="00020600040101010101" charset="-122"/>
              <a:sym typeface="Roboto Light" charset="0"/>
            </a:endParaRPr>
          </a:p>
        </p:txBody>
      </p:sp>
      <p:sp>
        <p:nvSpPr>
          <p:cNvPr id="49" name="椭圆 48"/>
          <p:cNvSpPr/>
          <p:nvPr/>
        </p:nvSpPr>
        <p:spPr>
          <a:xfrm>
            <a:off x="-39927" y="5826268"/>
            <a:ext cx="12224942" cy="938208"/>
          </a:xfrm>
          <a:prstGeom prst="ellipse">
            <a:avLst/>
          </a:prstGeom>
          <a:gradFill flip="none" rotWithShape="1">
            <a:gsLst>
              <a:gs pos="100000">
                <a:srgbClr val="007E78">
                  <a:alpha val="32000"/>
                </a:srgbClr>
              </a:gs>
              <a:gs pos="24000">
                <a:sysClr val="window" lastClr="FFFFFF">
                  <a:alpha val="0"/>
                </a:sysClr>
              </a:gs>
            </a:gsLst>
            <a:lin ang="5400000" scaled="1"/>
            <a:tileRect/>
          </a:gradFill>
          <a:ln w="222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charset="-122"/>
              <a:cs typeface="OPPOSans R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50" name="任意多边形: 形状 3"/>
          <p:cNvSpPr/>
          <p:nvPr/>
        </p:nvSpPr>
        <p:spPr>
          <a:xfrm>
            <a:off x="-6985" y="5831840"/>
            <a:ext cx="12192000" cy="1128395"/>
          </a:xfrm>
          <a:custGeom>
            <a:avLst/>
            <a:gdLst>
              <a:gd name="connsiteX0" fmla="*/ 12192000 w 12192000"/>
              <a:gd name="connsiteY0" fmla="*/ 0 h 2155779"/>
              <a:gd name="connsiteX1" fmla="*/ 12192000 w 12192000"/>
              <a:gd name="connsiteY1" fmla="*/ 2155779 h 2155779"/>
              <a:gd name="connsiteX2" fmla="*/ 0 w 12192000"/>
              <a:gd name="connsiteY2" fmla="*/ 2155779 h 2155779"/>
              <a:gd name="connsiteX3" fmla="*/ 0 w 12192000"/>
              <a:gd name="connsiteY3" fmla="*/ 1 h 2155779"/>
              <a:gd name="connsiteX4" fmla="*/ 51084 w 12192000"/>
              <a:gd name="connsiteY4" fmla="*/ 59526 h 2155779"/>
              <a:gd name="connsiteX5" fmla="*/ 184160 w 12192000"/>
              <a:gd name="connsiteY5" fmla="*/ 203540 h 2155779"/>
              <a:gd name="connsiteX6" fmla="*/ 491713 w 12192000"/>
              <a:gd name="connsiteY6" fmla="*/ 457748 h 2155779"/>
              <a:gd name="connsiteX7" fmla="*/ 855730 w 12192000"/>
              <a:gd name="connsiteY7" fmla="*/ 645701 h 2155779"/>
              <a:gd name="connsiteX8" fmla="*/ 1049726 w 12192000"/>
              <a:gd name="connsiteY8" fmla="*/ 719717 h 2155779"/>
              <a:gd name="connsiteX9" fmla="*/ 1248452 w 12192000"/>
              <a:gd name="connsiteY9" fmla="*/ 782368 h 2155779"/>
              <a:gd name="connsiteX10" fmla="*/ 2068594 w 12192000"/>
              <a:gd name="connsiteY10" fmla="*/ 962559 h 2155779"/>
              <a:gd name="connsiteX11" fmla="*/ 2909239 w 12192000"/>
              <a:gd name="connsiteY11" fmla="*/ 1037685 h 2155779"/>
              <a:gd name="connsiteX12" fmla="*/ 3753671 w 12192000"/>
              <a:gd name="connsiteY12" fmla="*/ 1048773 h 2155779"/>
              <a:gd name="connsiteX13" fmla="*/ 4175098 w 12192000"/>
              <a:gd name="connsiteY13" fmla="*/ 1062634 h 2155779"/>
              <a:gd name="connsiteX14" fmla="*/ 4593686 w 12192000"/>
              <a:gd name="connsiteY14" fmla="*/ 1106712 h 2155779"/>
              <a:gd name="connsiteX15" fmla="*/ 5003758 w 12192000"/>
              <a:gd name="connsiteY15" fmla="*/ 1187936 h 2155779"/>
              <a:gd name="connsiteX16" fmla="*/ 5204692 w 12192000"/>
              <a:gd name="connsiteY16" fmla="*/ 1243380 h 2155779"/>
              <a:gd name="connsiteX17" fmla="*/ 5400895 w 12192000"/>
              <a:gd name="connsiteY17" fmla="*/ 1311297 h 2155779"/>
              <a:gd name="connsiteX18" fmla="*/ 5941046 w 12192000"/>
              <a:gd name="connsiteY18" fmla="*/ 1595807 h 2155779"/>
              <a:gd name="connsiteX19" fmla="*/ 6095998 w 12192000"/>
              <a:gd name="connsiteY19" fmla="*/ 1721475 h 2155779"/>
              <a:gd name="connsiteX20" fmla="*/ 6095873 w 12192000"/>
              <a:gd name="connsiteY20" fmla="*/ 1721578 h 2155779"/>
              <a:gd name="connsiteX21" fmla="*/ 6095999 w 12192000"/>
              <a:gd name="connsiteY21" fmla="*/ 1721476 h 2155779"/>
              <a:gd name="connsiteX22" fmla="*/ 6096125 w 12192000"/>
              <a:gd name="connsiteY22" fmla="*/ 1721578 h 2155779"/>
              <a:gd name="connsiteX23" fmla="*/ 6096000 w 12192000"/>
              <a:gd name="connsiteY23" fmla="*/ 1721475 h 2155779"/>
              <a:gd name="connsiteX24" fmla="*/ 6250952 w 12192000"/>
              <a:gd name="connsiteY24" fmla="*/ 1595807 h 2155779"/>
              <a:gd name="connsiteX25" fmla="*/ 6791103 w 12192000"/>
              <a:gd name="connsiteY25" fmla="*/ 1311297 h 2155779"/>
              <a:gd name="connsiteX26" fmla="*/ 6987306 w 12192000"/>
              <a:gd name="connsiteY26" fmla="*/ 1243380 h 2155779"/>
              <a:gd name="connsiteX27" fmla="*/ 7188240 w 12192000"/>
              <a:gd name="connsiteY27" fmla="*/ 1187936 h 2155779"/>
              <a:gd name="connsiteX28" fmla="*/ 7598312 w 12192000"/>
              <a:gd name="connsiteY28" fmla="*/ 1106712 h 2155779"/>
              <a:gd name="connsiteX29" fmla="*/ 8016900 w 12192000"/>
              <a:gd name="connsiteY29" fmla="*/ 1062634 h 2155779"/>
              <a:gd name="connsiteX30" fmla="*/ 8438327 w 12192000"/>
              <a:gd name="connsiteY30" fmla="*/ 1048773 h 2155779"/>
              <a:gd name="connsiteX31" fmla="*/ 9282759 w 12192000"/>
              <a:gd name="connsiteY31" fmla="*/ 1037685 h 2155779"/>
              <a:gd name="connsiteX32" fmla="*/ 10123404 w 12192000"/>
              <a:gd name="connsiteY32" fmla="*/ 962559 h 2155779"/>
              <a:gd name="connsiteX33" fmla="*/ 10943546 w 12192000"/>
              <a:gd name="connsiteY33" fmla="*/ 782368 h 2155779"/>
              <a:gd name="connsiteX34" fmla="*/ 11142273 w 12192000"/>
              <a:gd name="connsiteY34" fmla="*/ 719717 h 2155779"/>
              <a:gd name="connsiteX35" fmla="*/ 11336269 w 12192000"/>
              <a:gd name="connsiteY35" fmla="*/ 645701 h 2155779"/>
              <a:gd name="connsiteX36" fmla="*/ 11700285 w 12192000"/>
              <a:gd name="connsiteY36" fmla="*/ 457748 h 2155779"/>
              <a:gd name="connsiteX37" fmla="*/ 12007839 w 12192000"/>
              <a:gd name="connsiteY37" fmla="*/ 203540 h 2155779"/>
              <a:gd name="connsiteX38" fmla="*/ 12140915 w 12192000"/>
              <a:gd name="connsiteY38" fmla="*/ 59526 h 2155779"/>
              <a:gd name="connsiteX39" fmla="*/ 12192000 w 12192000"/>
              <a:gd name="connsiteY39" fmla="*/ 0 h 2155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2192000" h="2155779">
                <a:moveTo>
                  <a:pt x="12192000" y="0"/>
                </a:moveTo>
                <a:lnTo>
                  <a:pt x="12192000" y="2155779"/>
                </a:lnTo>
                <a:lnTo>
                  <a:pt x="0" y="2155779"/>
                </a:lnTo>
                <a:lnTo>
                  <a:pt x="0" y="1"/>
                </a:lnTo>
                <a:lnTo>
                  <a:pt x="51084" y="59526"/>
                </a:lnTo>
                <a:cubicBezTo>
                  <a:pt x="94023" y="108524"/>
                  <a:pt x="137948" y="156829"/>
                  <a:pt x="184160" y="203540"/>
                </a:cubicBezTo>
                <a:cubicBezTo>
                  <a:pt x="275889" y="297821"/>
                  <a:pt x="379038" y="383037"/>
                  <a:pt x="491713" y="457748"/>
                </a:cubicBezTo>
                <a:cubicBezTo>
                  <a:pt x="605397" y="531210"/>
                  <a:pt x="727377" y="594194"/>
                  <a:pt x="855730" y="645701"/>
                </a:cubicBezTo>
                <a:cubicBezTo>
                  <a:pt x="918817" y="673422"/>
                  <a:pt x="984745" y="695600"/>
                  <a:pt x="1049726" y="719717"/>
                </a:cubicBezTo>
                <a:cubicBezTo>
                  <a:pt x="1114706" y="743835"/>
                  <a:pt x="1181579" y="763517"/>
                  <a:pt x="1248452" y="782368"/>
                </a:cubicBezTo>
                <a:cubicBezTo>
                  <a:pt x="1516417" y="860100"/>
                  <a:pt x="1790534" y="920311"/>
                  <a:pt x="2068594" y="962559"/>
                </a:cubicBezTo>
                <a:cubicBezTo>
                  <a:pt x="2346622" y="1003920"/>
                  <a:pt x="2627427" y="1029036"/>
                  <a:pt x="2909239" y="1037685"/>
                </a:cubicBezTo>
                <a:cubicBezTo>
                  <a:pt x="3190613" y="1047942"/>
                  <a:pt x="3472299" y="1045170"/>
                  <a:pt x="3753671" y="1048773"/>
                </a:cubicBezTo>
                <a:cubicBezTo>
                  <a:pt x="3894358" y="1050437"/>
                  <a:pt x="4035043" y="1054595"/>
                  <a:pt x="4175098" y="1062634"/>
                </a:cubicBezTo>
                <a:cubicBezTo>
                  <a:pt x="4315153" y="1070673"/>
                  <a:pt x="4455208" y="1086197"/>
                  <a:pt x="4593686" y="1106712"/>
                </a:cubicBezTo>
                <a:cubicBezTo>
                  <a:pt x="4732006" y="1127004"/>
                  <a:pt x="4868907" y="1154144"/>
                  <a:pt x="5003758" y="1187936"/>
                </a:cubicBezTo>
                <a:cubicBezTo>
                  <a:pt x="5071577" y="1204015"/>
                  <a:pt x="5138134" y="1224251"/>
                  <a:pt x="5204692" y="1243380"/>
                </a:cubicBezTo>
                <a:cubicBezTo>
                  <a:pt x="5271250" y="1262507"/>
                  <a:pt x="5336861" y="1286071"/>
                  <a:pt x="5400895" y="1311297"/>
                </a:cubicBezTo>
                <a:cubicBezTo>
                  <a:pt x="5596902" y="1381301"/>
                  <a:pt x="5779032" y="1477362"/>
                  <a:pt x="5941046" y="1595807"/>
                </a:cubicBezTo>
                <a:lnTo>
                  <a:pt x="6095998" y="1721475"/>
                </a:lnTo>
                <a:lnTo>
                  <a:pt x="6095873" y="1721578"/>
                </a:lnTo>
                <a:lnTo>
                  <a:pt x="6095999" y="1721476"/>
                </a:lnTo>
                <a:lnTo>
                  <a:pt x="6096125" y="1721578"/>
                </a:lnTo>
                <a:lnTo>
                  <a:pt x="6096000" y="1721475"/>
                </a:lnTo>
                <a:lnTo>
                  <a:pt x="6250952" y="1595807"/>
                </a:lnTo>
                <a:cubicBezTo>
                  <a:pt x="6412966" y="1477362"/>
                  <a:pt x="6595097" y="1381301"/>
                  <a:pt x="6791103" y="1311297"/>
                </a:cubicBezTo>
                <a:cubicBezTo>
                  <a:pt x="6855137" y="1286071"/>
                  <a:pt x="6920748" y="1262507"/>
                  <a:pt x="6987306" y="1243380"/>
                </a:cubicBezTo>
                <a:cubicBezTo>
                  <a:pt x="7053864" y="1224251"/>
                  <a:pt x="7120421" y="1204015"/>
                  <a:pt x="7188240" y="1187936"/>
                </a:cubicBezTo>
                <a:cubicBezTo>
                  <a:pt x="7323091" y="1154144"/>
                  <a:pt x="7459992" y="1127004"/>
                  <a:pt x="7598312" y="1106712"/>
                </a:cubicBezTo>
                <a:cubicBezTo>
                  <a:pt x="7736790" y="1086197"/>
                  <a:pt x="7876845" y="1070673"/>
                  <a:pt x="8016900" y="1062634"/>
                </a:cubicBezTo>
                <a:cubicBezTo>
                  <a:pt x="8156955" y="1054595"/>
                  <a:pt x="8297641" y="1050437"/>
                  <a:pt x="8438327" y="1048773"/>
                </a:cubicBezTo>
                <a:cubicBezTo>
                  <a:pt x="8719699" y="1045170"/>
                  <a:pt x="9001385" y="1047942"/>
                  <a:pt x="9282759" y="1037685"/>
                </a:cubicBezTo>
                <a:cubicBezTo>
                  <a:pt x="9564571" y="1029036"/>
                  <a:pt x="9845376" y="1003920"/>
                  <a:pt x="10123404" y="962559"/>
                </a:cubicBezTo>
                <a:cubicBezTo>
                  <a:pt x="10401464" y="920311"/>
                  <a:pt x="10675581" y="860100"/>
                  <a:pt x="10943546" y="782368"/>
                </a:cubicBezTo>
                <a:cubicBezTo>
                  <a:pt x="11010419" y="763517"/>
                  <a:pt x="11077292" y="743835"/>
                  <a:pt x="11142273" y="719717"/>
                </a:cubicBezTo>
                <a:cubicBezTo>
                  <a:pt x="11207253" y="695600"/>
                  <a:pt x="11273181" y="673422"/>
                  <a:pt x="11336269" y="645701"/>
                </a:cubicBezTo>
                <a:cubicBezTo>
                  <a:pt x="11464621" y="594194"/>
                  <a:pt x="11586601" y="531210"/>
                  <a:pt x="11700285" y="457748"/>
                </a:cubicBezTo>
                <a:cubicBezTo>
                  <a:pt x="11812960" y="383037"/>
                  <a:pt x="11916109" y="297821"/>
                  <a:pt x="12007839" y="203540"/>
                </a:cubicBezTo>
                <a:cubicBezTo>
                  <a:pt x="12054051" y="156829"/>
                  <a:pt x="12097976" y="108524"/>
                  <a:pt x="12140915" y="59526"/>
                </a:cubicBezTo>
                <a:lnTo>
                  <a:pt x="12192000" y="0"/>
                </a:lnTo>
                <a:close/>
              </a:path>
            </a:pathLst>
          </a:custGeom>
          <a:solidFill>
            <a:srgbClr val="C21C1C"/>
          </a:solidFill>
          <a:ln w="12700" cap="flat" cmpd="sng" algn="ctr">
            <a:gradFill>
              <a:gsLst>
                <a:gs pos="0">
                  <a:srgbClr val="FCF6E4"/>
                </a:gs>
                <a:gs pos="55000">
                  <a:srgbClr val="977031"/>
                </a:gs>
                <a:gs pos="100000">
                  <a:srgbClr val="FCF6E4"/>
                </a:gs>
              </a:gsLst>
              <a:lin ang="5400000" scaled="1"/>
            </a:gradFill>
            <a:prstDash val="solid"/>
            <a:miter lim="800000"/>
          </a:ln>
          <a:effectLst>
            <a:outerShdw blurRad="609600" dist="190500" dir="13500000" algn="br" rotWithShape="0">
              <a:srgbClr val="8B672D">
                <a:alpha val="14000"/>
              </a:srgb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OPPOSans R" panose="00020600040101010101" charset="-122"/>
              <a:sym typeface="Roboto Light" charset="0"/>
            </a:endParaRPr>
          </a:p>
        </p:txBody>
      </p:sp>
      <p:sp>
        <p:nvSpPr>
          <p:cNvPr id="51" name="任意多边形: 形状 160"/>
          <p:cNvSpPr/>
          <p:nvPr>
            <p:custDataLst>
              <p:tags r:id="rId8"/>
            </p:custDataLst>
          </p:nvPr>
        </p:nvSpPr>
        <p:spPr>
          <a:xfrm>
            <a:off x="723079" y="1895424"/>
            <a:ext cx="2539909" cy="1527916"/>
          </a:xfrm>
          <a:custGeom>
            <a:avLst/>
            <a:gdLst>
              <a:gd name="connsiteX0" fmla="*/ 100839 w 2488676"/>
              <a:gd name="connsiteY0" fmla="*/ 0 h 2488676"/>
              <a:gd name="connsiteX1" fmla="*/ 2359556 w 2488676"/>
              <a:gd name="connsiteY1" fmla="*/ 0 h 2488676"/>
              <a:gd name="connsiteX2" fmla="*/ 2356701 w 2488676"/>
              <a:gd name="connsiteY2" fmla="*/ 14140 h 2488676"/>
              <a:gd name="connsiteX3" fmla="*/ 2465109 w 2488676"/>
              <a:gd name="connsiteY3" fmla="*/ 122548 h 2488676"/>
              <a:gd name="connsiteX4" fmla="*/ 2488676 w 2488676"/>
              <a:gd name="connsiteY4" fmla="*/ 117790 h 2488676"/>
              <a:gd name="connsiteX5" fmla="*/ 2488676 w 2488676"/>
              <a:gd name="connsiteY5" fmla="*/ 2370886 h 2488676"/>
              <a:gd name="connsiteX6" fmla="*/ 2465109 w 2488676"/>
              <a:gd name="connsiteY6" fmla="*/ 2366128 h 2488676"/>
              <a:gd name="connsiteX7" fmla="*/ 2356701 w 2488676"/>
              <a:gd name="connsiteY7" fmla="*/ 2474536 h 2488676"/>
              <a:gd name="connsiteX8" fmla="*/ 2359556 w 2488676"/>
              <a:gd name="connsiteY8" fmla="*/ 2488676 h 2488676"/>
              <a:gd name="connsiteX9" fmla="*/ 100839 w 2488676"/>
              <a:gd name="connsiteY9" fmla="*/ 2488676 h 2488676"/>
              <a:gd name="connsiteX10" fmla="*/ 103694 w 2488676"/>
              <a:gd name="connsiteY10" fmla="*/ 2474536 h 2488676"/>
              <a:gd name="connsiteX11" fmla="*/ 37483 w 2488676"/>
              <a:gd name="connsiteY11" fmla="*/ 2374647 h 2488676"/>
              <a:gd name="connsiteX12" fmla="*/ 0 w 2488676"/>
              <a:gd name="connsiteY12" fmla="*/ 2367080 h 2488676"/>
              <a:gd name="connsiteX13" fmla="*/ 0 w 2488676"/>
              <a:gd name="connsiteY13" fmla="*/ 121596 h 2488676"/>
              <a:gd name="connsiteX14" fmla="*/ 37483 w 2488676"/>
              <a:gd name="connsiteY14" fmla="*/ 114029 h 2488676"/>
              <a:gd name="connsiteX15" fmla="*/ 103694 w 2488676"/>
              <a:gd name="connsiteY15" fmla="*/ 14140 h 2488676"/>
              <a:gd name="connsiteX16" fmla="*/ 100839 w 2488676"/>
              <a:gd name="connsiteY16" fmla="*/ 0 h 2488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8676" h="2488676">
                <a:moveTo>
                  <a:pt x="100839" y="0"/>
                </a:moveTo>
                <a:lnTo>
                  <a:pt x="2359556" y="0"/>
                </a:lnTo>
                <a:lnTo>
                  <a:pt x="2356701" y="14140"/>
                </a:lnTo>
                <a:cubicBezTo>
                  <a:pt x="2356701" y="74012"/>
                  <a:pt x="2405237" y="122548"/>
                  <a:pt x="2465109" y="122548"/>
                </a:cubicBezTo>
                <a:lnTo>
                  <a:pt x="2488676" y="117790"/>
                </a:lnTo>
                <a:lnTo>
                  <a:pt x="2488676" y="2370886"/>
                </a:lnTo>
                <a:lnTo>
                  <a:pt x="2465109" y="2366128"/>
                </a:lnTo>
                <a:cubicBezTo>
                  <a:pt x="2405237" y="2366128"/>
                  <a:pt x="2356701" y="2414664"/>
                  <a:pt x="2356701" y="2474536"/>
                </a:cubicBezTo>
                <a:lnTo>
                  <a:pt x="2359556" y="2488676"/>
                </a:lnTo>
                <a:lnTo>
                  <a:pt x="100839" y="2488676"/>
                </a:lnTo>
                <a:lnTo>
                  <a:pt x="103694" y="2474536"/>
                </a:lnTo>
                <a:cubicBezTo>
                  <a:pt x="103694" y="2429632"/>
                  <a:pt x="76393" y="2391105"/>
                  <a:pt x="37483" y="2374647"/>
                </a:cubicBezTo>
                <a:lnTo>
                  <a:pt x="0" y="2367080"/>
                </a:lnTo>
                <a:lnTo>
                  <a:pt x="0" y="121596"/>
                </a:lnTo>
                <a:lnTo>
                  <a:pt x="37483" y="114029"/>
                </a:lnTo>
                <a:cubicBezTo>
                  <a:pt x="76393" y="97572"/>
                  <a:pt x="103694" y="59044"/>
                  <a:pt x="103694" y="14140"/>
                </a:cubicBezTo>
                <a:lnTo>
                  <a:pt x="100839" y="0"/>
                </a:lnTo>
                <a:close/>
              </a:path>
            </a:pathLst>
          </a:custGeom>
          <a:blipFill rotWithShape="1">
            <a:blip r:embed="rId9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52" name="任意多边形: 形状 161"/>
          <p:cNvSpPr/>
          <p:nvPr>
            <p:custDataLst>
              <p:tags r:id="rId10"/>
            </p:custDataLst>
          </p:nvPr>
        </p:nvSpPr>
        <p:spPr>
          <a:xfrm>
            <a:off x="3549277" y="1895839"/>
            <a:ext cx="2496668" cy="1537854"/>
          </a:xfrm>
          <a:custGeom>
            <a:avLst/>
            <a:gdLst>
              <a:gd name="connsiteX0" fmla="*/ 100839 w 2488676"/>
              <a:gd name="connsiteY0" fmla="*/ 0 h 2488676"/>
              <a:gd name="connsiteX1" fmla="*/ 2359556 w 2488676"/>
              <a:gd name="connsiteY1" fmla="*/ 0 h 2488676"/>
              <a:gd name="connsiteX2" fmla="*/ 2356701 w 2488676"/>
              <a:gd name="connsiteY2" fmla="*/ 14140 h 2488676"/>
              <a:gd name="connsiteX3" fmla="*/ 2465109 w 2488676"/>
              <a:gd name="connsiteY3" fmla="*/ 122548 h 2488676"/>
              <a:gd name="connsiteX4" fmla="*/ 2488676 w 2488676"/>
              <a:gd name="connsiteY4" fmla="*/ 117790 h 2488676"/>
              <a:gd name="connsiteX5" fmla="*/ 2488676 w 2488676"/>
              <a:gd name="connsiteY5" fmla="*/ 2370886 h 2488676"/>
              <a:gd name="connsiteX6" fmla="*/ 2465109 w 2488676"/>
              <a:gd name="connsiteY6" fmla="*/ 2366128 h 2488676"/>
              <a:gd name="connsiteX7" fmla="*/ 2356701 w 2488676"/>
              <a:gd name="connsiteY7" fmla="*/ 2474536 h 2488676"/>
              <a:gd name="connsiteX8" fmla="*/ 2359556 w 2488676"/>
              <a:gd name="connsiteY8" fmla="*/ 2488676 h 2488676"/>
              <a:gd name="connsiteX9" fmla="*/ 100839 w 2488676"/>
              <a:gd name="connsiteY9" fmla="*/ 2488676 h 2488676"/>
              <a:gd name="connsiteX10" fmla="*/ 103694 w 2488676"/>
              <a:gd name="connsiteY10" fmla="*/ 2474536 h 2488676"/>
              <a:gd name="connsiteX11" fmla="*/ 37483 w 2488676"/>
              <a:gd name="connsiteY11" fmla="*/ 2374647 h 2488676"/>
              <a:gd name="connsiteX12" fmla="*/ 0 w 2488676"/>
              <a:gd name="connsiteY12" fmla="*/ 2367080 h 2488676"/>
              <a:gd name="connsiteX13" fmla="*/ 0 w 2488676"/>
              <a:gd name="connsiteY13" fmla="*/ 121596 h 2488676"/>
              <a:gd name="connsiteX14" fmla="*/ 37483 w 2488676"/>
              <a:gd name="connsiteY14" fmla="*/ 114029 h 2488676"/>
              <a:gd name="connsiteX15" fmla="*/ 103694 w 2488676"/>
              <a:gd name="connsiteY15" fmla="*/ 14140 h 2488676"/>
              <a:gd name="connsiteX16" fmla="*/ 100839 w 2488676"/>
              <a:gd name="connsiteY16" fmla="*/ 0 h 2488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8676" h="2488676">
                <a:moveTo>
                  <a:pt x="100839" y="0"/>
                </a:moveTo>
                <a:lnTo>
                  <a:pt x="2359556" y="0"/>
                </a:lnTo>
                <a:lnTo>
                  <a:pt x="2356701" y="14140"/>
                </a:lnTo>
                <a:cubicBezTo>
                  <a:pt x="2356701" y="74012"/>
                  <a:pt x="2405237" y="122548"/>
                  <a:pt x="2465109" y="122548"/>
                </a:cubicBezTo>
                <a:lnTo>
                  <a:pt x="2488676" y="117790"/>
                </a:lnTo>
                <a:lnTo>
                  <a:pt x="2488676" y="2370886"/>
                </a:lnTo>
                <a:lnTo>
                  <a:pt x="2465109" y="2366128"/>
                </a:lnTo>
                <a:cubicBezTo>
                  <a:pt x="2405237" y="2366128"/>
                  <a:pt x="2356701" y="2414664"/>
                  <a:pt x="2356701" y="2474536"/>
                </a:cubicBezTo>
                <a:lnTo>
                  <a:pt x="2359556" y="2488676"/>
                </a:lnTo>
                <a:lnTo>
                  <a:pt x="100839" y="2488676"/>
                </a:lnTo>
                <a:lnTo>
                  <a:pt x="103694" y="2474536"/>
                </a:lnTo>
                <a:cubicBezTo>
                  <a:pt x="103694" y="2429632"/>
                  <a:pt x="76393" y="2391105"/>
                  <a:pt x="37483" y="2374647"/>
                </a:cubicBezTo>
                <a:lnTo>
                  <a:pt x="0" y="2367080"/>
                </a:lnTo>
                <a:lnTo>
                  <a:pt x="0" y="121596"/>
                </a:lnTo>
                <a:lnTo>
                  <a:pt x="37483" y="114029"/>
                </a:lnTo>
                <a:cubicBezTo>
                  <a:pt x="76393" y="97572"/>
                  <a:pt x="103694" y="59044"/>
                  <a:pt x="103694" y="14140"/>
                </a:cubicBezTo>
                <a:lnTo>
                  <a:pt x="100839" y="0"/>
                </a:lnTo>
                <a:close/>
              </a:path>
            </a:pathLst>
          </a:custGeom>
          <a:blipFill rotWithShape="1">
            <a:blip r:embed="rId11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53" name="任意多边形: 形状 162"/>
          <p:cNvSpPr/>
          <p:nvPr>
            <p:custDataLst>
              <p:tags r:id="rId12"/>
            </p:custDataLst>
          </p:nvPr>
        </p:nvSpPr>
        <p:spPr>
          <a:xfrm>
            <a:off x="730046" y="3963178"/>
            <a:ext cx="2493185" cy="1468281"/>
          </a:xfrm>
          <a:custGeom>
            <a:avLst/>
            <a:gdLst>
              <a:gd name="connsiteX0" fmla="*/ 100839 w 2488676"/>
              <a:gd name="connsiteY0" fmla="*/ 0 h 2488676"/>
              <a:gd name="connsiteX1" fmla="*/ 2359556 w 2488676"/>
              <a:gd name="connsiteY1" fmla="*/ 0 h 2488676"/>
              <a:gd name="connsiteX2" fmla="*/ 2356701 w 2488676"/>
              <a:gd name="connsiteY2" fmla="*/ 14140 h 2488676"/>
              <a:gd name="connsiteX3" fmla="*/ 2465109 w 2488676"/>
              <a:gd name="connsiteY3" fmla="*/ 122548 h 2488676"/>
              <a:gd name="connsiteX4" fmla="*/ 2488676 w 2488676"/>
              <a:gd name="connsiteY4" fmla="*/ 117790 h 2488676"/>
              <a:gd name="connsiteX5" fmla="*/ 2488676 w 2488676"/>
              <a:gd name="connsiteY5" fmla="*/ 2370886 h 2488676"/>
              <a:gd name="connsiteX6" fmla="*/ 2465109 w 2488676"/>
              <a:gd name="connsiteY6" fmla="*/ 2366128 h 2488676"/>
              <a:gd name="connsiteX7" fmla="*/ 2356701 w 2488676"/>
              <a:gd name="connsiteY7" fmla="*/ 2474536 h 2488676"/>
              <a:gd name="connsiteX8" fmla="*/ 2359556 w 2488676"/>
              <a:gd name="connsiteY8" fmla="*/ 2488676 h 2488676"/>
              <a:gd name="connsiteX9" fmla="*/ 100839 w 2488676"/>
              <a:gd name="connsiteY9" fmla="*/ 2488676 h 2488676"/>
              <a:gd name="connsiteX10" fmla="*/ 103694 w 2488676"/>
              <a:gd name="connsiteY10" fmla="*/ 2474536 h 2488676"/>
              <a:gd name="connsiteX11" fmla="*/ 37483 w 2488676"/>
              <a:gd name="connsiteY11" fmla="*/ 2374647 h 2488676"/>
              <a:gd name="connsiteX12" fmla="*/ 0 w 2488676"/>
              <a:gd name="connsiteY12" fmla="*/ 2367080 h 2488676"/>
              <a:gd name="connsiteX13" fmla="*/ 0 w 2488676"/>
              <a:gd name="connsiteY13" fmla="*/ 121596 h 2488676"/>
              <a:gd name="connsiteX14" fmla="*/ 37483 w 2488676"/>
              <a:gd name="connsiteY14" fmla="*/ 114029 h 2488676"/>
              <a:gd name="connsiteX15" fmla="*/ 103694 w 2488676"/>
              <a:gd name="connsiteY15" fmla="*/ 14140 h 2488676"/>
              <a:gd name="connsiteX16" fmla="*/ 100839 w 2488676"/>
              <a:gd name="connsiteY16" fmla="*/ 0 h 2488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8676" h="2488676">
                <a:moveTo>
                  <a:pt x="100839" y="0"/>
                </a:moveTo>
                <a:lnTo>
                  <a:pt x="2359556" y="0"/>
                </a:lnTo>
                <a:lnTo>
                  <a:pt x="2356701" y="14140"/>
                </a:lnTo>
                <a:cubicBezTo>
                  <a:pt x="2356701" y="74012"/>
                  <a:pt x="2405237" y="122548"/>
                  <a:pt x="2465109" y="122548"/>
                </a:cubicBezTo>
                <a:lnTo>
                  <a:pt x="2488676" y="117790"/>
                </a:lnTo>
                <a:lnTo>
                  <a:pt x="2488676" y="2370886"/>
                </a:lnTo>
                <a:lnTo>
                  <a:pt x="2465109" y="2366128"/>
                </a:lnTo>
                <a:cubicBezTo>
                  <a:pt x="2405237" y="2366128"/>
                  <a:pt x="2356701" y="2414664"/>
                  <a:pt x="2356701" y="2474536"/>
                </a:cubicBezTo>
                <a:lnTo>
                  <a:pt x="2359556" y="2488676"/>
                </a:lnTo>
                <a:lnTo>
                  <a:pt x="100839" y="2488676"/>
                </a:lnTo>
                <a:lnTo>
                  <a:pt x="103694" y="2474536"/>
                </a:lnTo>
                <a:cubicBezTo>
                  <a:pt x="103694" y="2429632"/>
                  <a:pt x="76393" y="2391105"/>
                  <a:pt x="37483" y="2374647"/>
                </a:cubicBezTo>
                <a:lnTo>
                  <a:pt x="0" y="2367080"/>
                </a:lnTo>
                <a:lnTo>
                  <a:pt x="0" y="121596"/>
                </a:lnTo>
                <a:lnTo>
                  <a:pt x="37483" y="114029"/>
                </a:lnTo>
                <a:cubicBezTo>
                  <a:pt x="76393" y="97572"/>
                  <a:pt x="103694" y="59044"/>
                  <a:pt x="103694" y="14140"/>
                </a:cubicBezTo>
                <a:lnTo>
                  <a:pt x="100839" y="0"/>
                </a:lnTo>
                <a:close/>
              </a:path>
            </a:pathLst>
          </a:custGeom>
          <a:blipFill rotWithShape="1">
            <a:blip r:embed="rId13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54" name="任意多边形: 形状 163"/>
          <p:cNvSpPr/>
          <p:nvPr>
            <p:custDataLst>
              <p:tags r:id="rId14"/>
            </p:custDataLst>
          </p:nvPr>
        </p:nvSpPr>
        <p:spPr>
          <a:xfrm>
            <a:off x="3538995" y="3963177"/>
            <a:ext cx="2536767" cy="1438464"/>
          </a:xfrm>
          <a:custGeom>
            <a:avLst/>
            <a:gdLst>
              <a:gd name="connsiteX0" fmla="*/ 100839 w 2488676"/>
              <a:gd name="connsiteY0" fmla="*/ 0 h 2488676"/>
              <a:gd name="connsiteX1" fmla="*/ 2359556 w 2488676"/>
              <a:gd name="connsiteY1" fmla="*/ 0 h 2488676"/>
              <a:gd name="connsiteX2" fmla="*/ 2356701 w 2488676"/>
              <a:gd name="connsiteY2" fmla="*/ 14140 h 2488676"/>
              <a:gd name="connsiteX3" fmla="*/ 2465109 w 2488676"/>
              <a:gd name="connsiteY3" fmla="*/ 122548 h 2488676"/>
              <a:gd name="connsiteX4" fmla="*/ 2488676 w 2488676"/>
              <a:gd name="connsiteY4" fmla="*/ 117790 h 2488676"/>
              <a:gd name="connsiteX5" fmla="*/ 2488676 w 2488676"/>
              <a:gd name="connsiteY5" fmla="*/ 2370886 h 2488676"/>
              <a:gd name="connsiteX6" fmla="*/ 2465109 w 2488676"/>
              <a:gd name="connsiteY6" fmla="*/ 2366128 h 2488676"/>
              <a:gd name="connsiteX7" fmla="*/ 2356701 w 2488676"/>
              <a:gd name="connsiteY7" fmla="*/ 2474536 h 2488676"/>
              <a:gd name="connsiteX8" fmla="*/ 2359556 w 2488676"/>
              <a:gd name="connsiteY8" fmla="*/ 2488676 h 2488676"/>
              <a:gd name="connsiteX9" fmla="*/ 100839 w 2488676"/>
              <a:gd name="connsiteY9" fmla="*/ 2488676 h 2488676"/>
              <a:gd name="connsiteX10" fmla="*/ 103694 w 2488676"/>
              <a:gd name="connsiteY10" fmla="*/ 2474536 h 2488676"/>
              <a:gd name="connsiteX11" fmla="*/ 37483 w 2488676"/>
              <a:gd name="connsiteY11" fmla="*/ 2374647 h 2488676"/>
              <a:gd name="connsiteX12" fmla="*/ 0 w 2488676"/>
              <a:gd name="connsiteY12" fmla="*/ 2367080 h 2488676"/>
              <a:gd name="connsiteX13" fmla="*/ 0 w 2488676"/>
              <a:gd name="connsiteY13" fmla="*/ 121596 h 2488676"/>
              <a:gd name="connsiteX14" fmla="*/ 37483 w 2488676"/>
              <a:gd name="connsiteY14" fmla="*/ 114029 h 2488676"/>
              <a:gd name="connsiteX15" fmla="*/ 103694 w 2488676"/>
              <a:gd name="connsiteY15" fmla="*/ 14140 h 2488676"/>
              <a:gd name="connsiteX16" fmla="*/ 100839 w 2488676"/>
              <a:gd name="connsiteY16" fmla="*/ 0 h 2488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8676" h="2488676">
                <a:moveTo>
                  <a:pt x="100839" y="0"/>
                </a:moveTo>
                <a:lnTo>
                  <a:pt x="2359556" y="0"/>
                </a:lnTo>
                <a:lnTo>
                  <a:pt x="2356701" y="14140"/>
                </a:lnTo>
                <a:cubicBezTo>
                  <a:pt x="2356701" y="74012"/>
                  <a:pt x="2405237" y="122548"/>
                  <a:pt x="2465109" y="122548"/>
                </a:cubicBezTo>
                <a:lnTo>
                  <a:pt x="2488676" y="117790"/>
                </a:lnTo>
                <a:lnTo>
                  <a:pt x="2488676" y="2370886"/>
                </a:lnTo>
                <a:lnTo>
                  <a:pt x="2465109" y="2366128"/>
                </a:lnTo>
                <a:cubicBezTo>
                  <a:pt x="2405237" y="2366128"/>
                  <a:pt x="2356701" y="2414664"/>
                  <a:pt x="2356701" y="2474536"/>
                </a:cubicBezTo>
                <a:lnTo>
                  <a:pt x="2359556" y="2488676"/>
                </a:lnTo>
                <a:lnTo>
                  <a:pt x="100839" y="2488676"/>
                </a:lnTo>
                <a:lnTo>
                  <a:pt x="103694" y="2474536"/>
                </a:lnTo>
                <a:cubicBezTo>
                  <a:pt x="103694" y="2429632"/>
                  <a:pt x="76393" y="2391105"/>
                  <a:pt x="37483" y="2374647"/>
                </a:cubicBezTo>
                <a:lnTo>
                  <a:pt x="0" y="2367080"/>
                </a:lnTo>
                <a:lnTo>
                  <a:pt x="0" y="121596"/>
                </a:lnTo>
                <a:lnTo>
                  <a:pt x="37483" y="114029"/>
                </a:lnTo>
                <a:cubicBezTo>
                  <a:pt x="76393" y="97572"/>
                  <a:pt x="103694" y="59044"/>
                  <a:pt x="103694" y="14140"/>
                </a:cubicBezTo>
                <a:lnTo>
                  <a:pt x="100839" y="0"/>
                </a:lnTo>
                <a:close/>
              </a:path>
            </a:pathLst>
          </a:custGeom>
          <a:blipFill rotWithShape="1">
            <a:blip r:embed="rId15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pic>
        <p:nvPicPr>
          <p:cNvPr id="55" name="图片 54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334582" y="2876286"/>
            <a:ext cx="811015" cy="1769981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6630273" y="3659398"/>
            <a:ext cx="3286230" cy="2244993"/>
            <a:chOff x="6875383" y="3186323"/>
            <a:chExt cx="3286230" cy="2652617"/>
          </a:xfrm>
        </p:grpSpPr>
        <p:cxnSp>
          <p:nvCxnSpPr>
            <p:cNvPr id="57" name="直接连接符 56"/>
            <p:cNvCxnSpPr/>
            <p:nvPr/>
          </p:nvCxnSpPr>
          <p:spPr>
            <a:xfrm>
              <a:off x="6875383" y="3859279"/>
              <a:ext cx="0" cy="1979661"/>
            </a:xfrm>
            <a:prstGeom prst="line">
              <a:avLst/>
            </a:prstGeom>
            <a:noFill/>
            <a:ln w="12700" cap="flat" cmpd="sng" algn="ctr">
              <a:gradFill>
                <a:gsLst>
                  <a:gs pos="0">
                    <a:srgbClr val="247836"/>
                  </a:gs>
                  <a:gs pos="100000">
                    <a:srgbClr val="247836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  <p:cxnSp>
          <p:nvCxnSpPr>
            <p:cNvPr id="58" name="直接连接符 57"/>
            <p:cNvCxnSpPr/>
            <p:nvPr/>
          </p:nvCxnSpPr>
          <p:spPr>
            <a:xfrm>
              <a:off x="10161613" y="3186323"/>
              <a:ext cx="0" cy="1609377"/>
            </a:xfrm>
            <a:prstGeom prst="line">
              <a:avLst/>
            </a:prstGeom>
            <a:noFill/>
            <a:ln w="12700" cap="flat" cmpd="sng" algn="ctr">
              <a:gradFill>
                <a:gsLst>
                  <a:gs pos="0">
                    <a:srgbClr val="247836"/>
                  </a:gs>
                  <a:gs pos="100000">
                    <a:srgbClr val="247836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  <p:cxnSp>
          <p:nvCxnSpPr>
            <p:cNvPr id="59" name="直接连接符 58"/>
            <p:cNvCxnSpPr/>
            <p:nvPr/>
          </p:nvCxnSpPr>
          <p:spPr>
            <a:xfrm>
              <a:off x="8513457" y="3461218"/>
              <a:ext cx="0" cy="2015487"/>
            </a:xfrm>
            <a:prstGeom prst="line">
              <a:avLst/>
            </a:prstGeom>
            <a:noFill/>
            <a:ln w="12700" cap="flat" cmpd="sng" algn="ctr">
              <a:gradFill>
                <a:gsLst>
                  <a:gs pos="0">
                    <a:srgbClr val="247836"/>
                  </a:gs>
                  <a:gs pos="100000">
                    <a:srgbClr val="247836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</p:grpSp>
      <p:sp>
        <p:nvSpPr>
          <p:cNvPr id="60" name="文本框 59"/>
          <p:cNvSpPr txBox="1"/>
          <p:nvPr/>
        </p:nvSpPr>
        <p:spPr>
          <a:xfrm>
            <a:off x="10051597" y="3314623"/>
            <a:ext cx="1895293" cy="5537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坚持身边事育人，让引导有温度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8371602" y="3630039"/>
            <a:ext cx="1764467" cy="5537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涵养核心价值，争做时代新人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10046247" y="3957600"/>
            <a:ext cx="1331438" cy="10769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从真实体验入手，避免贴标签、喊口号，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让正确的价值观念逐步内化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为自觉认同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63" name="任意多边形: 形状 143"/>
          <p:cNvSpPr/>
          <p:nvPr/>
        </p:nvSpPr>
        <p:spPr>
          <a:xfrm rot="21407616">
            <a:off x="6158847" y="4944413"/>
            <a:ext cx="5511676" cy="1237768"/>
          </a:xfrm>
          <a:custGeom>
            <a:avLst/>
            <a:gdLst>
              <a:gd name="connsiteX0" fmla="*/ 0 w 11493500"/>
              <a:gd name="connsiteY0" fmla="*/ 4572000 h 4572000"/>
              <a:gd name="connsiteX1" fmla="*/ 2692400 w 11493500"/>
              <a:gd name="connsiteY1" fmla="*/ 3644900 h 4572000"/>
              <a:gd name="connsiteX2" fmla="*/ 5651500 w 11493500"/>
              <a:gd name="connsiteY2" fmla="*/ 1333500 h 4572000"/>
              <a:gd name="connsiteX3" fmla="*/ 10033000 w 11493500"/>
              <a:gd name="connsiteY3" fmla="*/ 1460500 h 4572000"/>
              <a:gd name="connsiteX4" fmla="*/ 11493500 w 11493500"/>
              <a:gd name="connsiteY4" fmla="*/ 0 h 4572000"/>
              <a:gd name="connsiteX0-1" fmla="*/ 0 w 11493500"/>
              <a:gd name="connsiteY0-2" fmla="*/ 4572000 h 4572000"/>
              <a:gd name="connsiteX1-3" fmla="*/ 2692400 w 11493500"/>
              <a:gd name="connsiteY1-4" fmla="*/ 3644900 h 4572000"/>
              <a:gd name="connsiteX2-5" fmla="*/ 5687626 w 11493500"/>
              <a:gd name="connsiteY2-6" fmla="*/ 1387687 h 4572000"/>
              <a:gd name="connsiteX3-7" fmla="*/ 10033000 w 11493500"/>
              <a:gd name="connsiteY3-8" fmla="*/ 1460500 h 4572000"/>
              <a:gd name="connsiteX4-9" fmla="*/ 11493500 w 11493500"/>
              <a:gd name="connsiteY4-10" fmla="*/ 0 h 4572000"/>
              <a:gd name="connsiteX0-11" fmla="*/ 0 w 11493500"/>
              <a:gd name="connsiteY0-12" fmla="*/ 4572000 h 4572000"/>
              <a:gd name="connsiteX1-13" fmla="*/ 2692400 w 11493500"/>
              <a:gd name="connsiteY1-14" fmla="*/ 3644900 h 4572000"/>
              <a:gd name="connsiteX2-15" fmla="*/ 5687626 w 11493500"/>
              <a:gd name="connsiteY2-16" fmla="*/ 1387687 h 4572000"/>
              <a:gd name="connsiteX3-17" fmla="*/ 10033000 w 11493500"/>
              <a:gd name="connsiteY3-18" fmla="*/ 1460500 h 4572000"/>
              <a:gd name="connsiteX4-19" fmla="*/ 11493500 w 11493500"/>
              <a:gd name="connsiteY4-20" fmla="*/ 0 h 4572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493500" h="4572000">
                <a:moveTo>
                  <a:pt x="0" y="4572000"/>
                </a:moveTo>
                <a:cubicBezTo>
                  <a:pt x="875241" y="4378325"/>
                  <a:pt x="1744462" y="4175619"/>
                  <a:pt x="2692400" y="3644900"/>
                </a:cubicBezTo>
                <a:cubicBezTo>
                  <a:pt x="3640338" y="3114181"/>
                  <a:pt x="4464193" y="1751754"/>
                  <a:pt x="5687626" y="1387687"/>
                </a:cubicBezTo>
                <a:cubicBezTo>
                  <a:pt x="6911059" y="1023620"/>
                  <a:pt x="9059334" y="1682750"/>
                  <a:pt x="10033000" y="1460500"/>
                </a:cubicBezTo>
                <a:cubicBezTo>
                  <a:pt x="11006666" y="1238250"/>
                  <a:pt x="11250083" y="619125"/>
                  <a:pt x="11493500" y="0"/>
                </a:cubicBezTo>
              </a:path>
            </a:pathLst>
          </a:custGeom>
          <a:noFill/>
          <a:ln w="25400" cap="flat" cmpd="sng" algn="ctr">
            <a:gradFill>
              <a:gsLst>
                <a:gs pos="0">
                  <a:srgbClr val="E74417">
                    <a:alpha val="0"/>
                  </a:srgbClr>
                </a:gs>
                <a:gs pos="50000">
                  <a:srgbClr val="C21C1C"/>
                </a:gs>
                <a:gs pos="99000">
                  <a:srgbClr val="E74417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>
            <a:outerShdw blurRad="50800" dist="101600" dir="5400000" algn="t" rotWithShape="0">
              <a:sysClr val="windowText" lastClr="000000">
                <a:lumMod val="95000"/>
                <a:lumOff val="5000"/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732837" y="3925719"/>
            <a:ext cx="1478040" cy="5537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传承红色基因，赓续精神血脉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6727487" y="4568696"/>
            <a:ext cx="1499374" cy="10769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结合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学雷锋、清明等节点开展红色主题教育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，引导队员从英雄故事身边榜样中汲取力量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8366252" y="4273015"/>
            <a:ext cx="1458055" cy="10769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把社会主义核心价值观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融入队课、活动与评价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rPr>
              <a:t>，引导队员在真实情境中践行友善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pic>
        <p:nvPicPr>
          <p:cNvPr id="67" name="图片 6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67054" y="4284206"/>
            <a:ext cx="978989" cy="950966"/>
          </a:xfrm>
          <a:prstGeom prst="rect">
            <a:avLst/>
          </a:prstGeom>
        </p:spPr>
      </p:pic>
      <p:sp>
        <p:nvSpPr>
          <p:cNvPr id="68" name="矩形 41"/>
          <p:cNvSpPr/>
          <p:nvPr>
            <p:custDataLst>
              <p:tags r:id="rId19"/>
            </p:custDataLst>
          </p:nvPr>
        </p:nvSpPr>
        <p:spPr>
          <a:xfrm>
            <a:off x="1590675" y="5505450"/>
            <a:ext cx="236093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 dirty="0">
                <a:ln>
                  <a:noFill/>
                </a:ln>
                <a:solidFill>
                  <a:srgbClr val="C21C1C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  <a:sym typeface="宋体" panose="02010600030101010101" pitchFamily="2" charset="-122"/>
              </a:rPr>
              <a:t>贵在坚持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21C1C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宋体" panose="02010600030101010101" pitchFamily="2" charset="-122"/>
            </a:endParaRPr>
          </a:p>
        </p:txBody>
      </p:sp>
      <p:pic>
        <p:nvPicPr>
          <p:cNvPr id="9" name="图片 8" descr="微信图片_2025040812201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8590" y="208280"/>
            <a:ext cx="527685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微信图片_20220929145001"/>
          <p:cNvPicPr>
            <a:picLocks noChangeAspect="1"/>
          </p:cNvPicPr>
          <p:nvPr/>
        </p:nvPicPr>
        <p:blipFill>
          <a:blip r:embed="rId1">
            <a:lum contrast="6000"/>
          </a:blip>
          <a:srcRect t="55982"/>
          <a:stretch>
            <a:fillRect/>
          </a:stretch>
        </p:blipFill>
        <p:spPr>
          <a:xfrm>
            <a:off x="0" y="3913639"/>
            <a:ext cx="12213590" cy="307245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639"/>
            <a:ext cx="12192000" cy="6096000"/>
          </a:xfrm>
          <a:prstGeom prst="rect">
            <a:avLst/>
          </a:prstGeom>
        </p:spPr>
      </p:pic>
      <p:pic>
        <p:nvPicPr>
          <p:cNvPr id="4" name="图片 3" descr="山河"/>
          <p:cNvPicPr>
            <a:picLocks noChangeAspect="1"/>
          </p:cNvPicPr>
          <p:nvPr/>
        </p:nvPicPr>
        <p:blipFill>
          <a:blip r:embed="rId3"/>
          <a:srcRect t="9052" r="5120"/>
          <a:stretch>
            <a:fillRect/>
          </a:stretch>
        </p:blipFill>
        <p:spPr>
          <a:xfrm>
            <a:off x="329161" y="3903167"/>
            <a:ext cx="11931650" cy="2306956"/>
          </a:xfrm>
          <a:prstGeom prst="rect">
            <a:avLst/>
          </a:prstGeom>
        </p:spPr>
      </p:pic>
      <p:sp>
        <p:nvSpPr>
          <p:cNvPr id="9" name="文本框 5"/>
          <p:cNvSpPr txBox="1"/>
          <p:nvPr/>
        </p:nvSpPr>
        <p:spPr>
          <a:xfrm>
            <a:off x="4253785" y="4122616"/>
            <a:ext cx="363728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endParaRPr lang="zh-CN" altLang="en-US" sz="2000" b="1" dirty="0">
              <a:solidFill>
                <a:srgbClr val="86543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21" name="圆角矩形 10"/>
          <p:cNvSpPr/>
          <p:nvPr/>
        </p:nvSpPr>
        <p:spPr>
          <a:xfrm>
            <a:off x="4973205" y="951973"/>
            <a:ext cx="2316293" cy="54585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1DE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spc="300" dirty="0">
                <a:solidFill>
                  <a:srgbClr val="86543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第二部分</a:t>
            </a:r>
            <a:endParaRPr lang="zh-CN" altLang="en-US" sz="2800" spc="300" dirty="0">
              <a:cs typeface="汉仪旗黑-55简" panose="00020600040101010101" charset="-128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711" r="12955" b="26467"/>
          <a:stretch>
            <a:fillRect/>
          </a:stretch>
        </p:blipFill>
        <p:spPr>
          <a:xfrm>
            <a:off x="510747" y="663809"/>
            <a:ext cx="1858677" cy="1169337"/>
          </a:xfrm>
          <a:prstGeom prst="rect">
            <a:avLst/>
          </a:prstGeom>
        </p:spPr>
      </p:pic>
      <p:sp>
        <p:nvSpPr>
          <p:cNvPr id="40" name="文本框 4"/>
          <p:cNvSpPr txBox="1"/>
          <p:nvPr/>
        </p:nvSpPr>
        <p:spPr>
          <a:xfrm>
            <a:off x="3478530" y="3799840"/>
            <a:ext cx="544893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4000" dirty="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华文中宋" panose="02010600040101010101" charset="-122"/>
                <a:ea typeface="华文中宋" panose="02010600040101010101" charset="-122"/>
                <a:cs typeface="汉仪旗黑-55简" panose="00020600040101010101" charset="-128"/>
              </a:rPr>
              <a:t>——知行合一长本领</a:t>
            </a:r>
            <a:endParaRPr lang="zh-CN" altLang="en-US" sz="4000" dirty="0">
              <a:gradFill>
                <a:gsLst>
                  <a:gs pos="0">
                    <a:srgbClr val="CB8F67"/>
                  </a:gs>
                  <a:gs pos="51000">
                    <a:srgbClr val="804F2C"/>
                  </a:gs>
                  <a:gs pos="100000">
                    <a:srgbClr val="5B2E1D"/>
                  </a:gs>
                </a:gsLst>
                <a:lin ang="5400000" scaled="0"/>
              </a:gradFill>
              <a:latin typeface="华文中宋" panose="02010600040101010101" charset="-122"/>
              <a:ea typeface="华文中宋" panose="02010600040101010101" charset="-122"/>
              <a:cs typeface="汉仪旗黑-55简" panose="00020600040101010101" charset="-128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524635" y="1925320"/>
            <a:ext cx="9635490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 fontAlgn="auto">
              <a:lnSpc>
                <a:spcPct val="100000"/>
              </a:lnSpc>
              <a:buClrTx/>
              <a:buSzTx/>
              <a:buFontTx/>
              <a:defRPr sz="3600">
                <a:gradFill>
                  <a:gsLst>
                    <a:gs pos="0">
                      <a:srgbClr val="CB8F67"/>
                    </a:gs>
                    <a:gs pos="51000">
                      <a:srgbClr val="804F2C"/>
                    </a:gs>
                    <a:gs pos="100000">
                      <a:srgbClr val="5B2E1D"/>
                    </a:gs>
                  </a:gsLst>
                  <a:lin ang="5400000" scaled="0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汉仪旗黑-55简" panose="00020600040101010101" charset="-128"/>
              </a:defRPr>
            </a:lvl1pPr>
          </a:lstStyle>
          <a:p>
            <a:pPr algn="ctr"/>
            <a:r>
              <a:rPr lang="zh-CN" altLang="en-US" sz="11500" dirty="0"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强实践锻造力</a:t>
            </a:r>
            <a:endParaRPr lang="zh-CN" altLang="en-US" sz="11500" dirty="0">
              <a:latin typeface="字魂白鸽天行体(商用需授权)" panose="00000500000000000000" charset="-122"/>
              <a:ea typeface="字魂白鸽天行体(商用需授权)" panose="00000500000000000000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5" t="19144" r="44121" b="57700"/>
          <a:stretch>
            <a:fillRect/>
          </a:stretch>
        </p:blipFill>
        <p:spPr>
          <a:xfrm>
            <a:off x="9863562" y="357314"/>
            <a:ext cx="1559489" cy="932305"/>
          </a:xfrm>
          <a:prstGeom prst="rect">
            <a:avLst/>
          </a:prstGeom>
        </p:spPr>
      </p:pic>
      <p:pic>
        <p:nvPicPr>
          <p:cNvPr id="96" name="图片 95" descr="微信图片_202504081220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090" y="229870"/>
            <a:ext cx="504825" cy="618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tags/tag1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10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100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01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02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03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04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05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06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07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08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09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1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110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11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12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113.xml><?xml version="1.0" encoding="utf-8"?>
<p:tagLst xmlns:p="http://schemas.openxmlformats.org/presentationml/2006/main">
  <p:tag name="ADJUSTMENTS" val="6.221439"/>
  <p:tag name="SHADOWSIZE" val="96"/>
</p:tagLst>
</file>

<file path=ppt/tags/tag114.xml><?xml version="1.0" encoding="utf-8"?>
<p:tagLst xmlns:p="http://schemas.openxmlformats.org/presentationml/2006/main">
  <p:tag name="SHADOWSIZE" val="100"/>
</p:tagLst>
</file>

<file path=ppt/tags/tag115.xml><?xml version="1.0" encoding="utf-8"?>
<p:tagLst xmlns:p="http://schemas.openxmlformats.org/presentationml/2006/main">
  <p:tag name="TEXTSHADOWSIZE" val="100"/>
</p:tagLst>
</file>

<file path=ppt/tags/tag116.xml><?xml version="1.0" encoding="utf-8"?>
<p:tagLst xmlns:p="http://schemas.openxmlformats.org/presentationml/2006/main">
  <p:tag name="ADJUSTMENTS" val="3.882377"/>
  <p:tag name="SHADOWSIZE" val="100"/>
</p:tagLst>
</file>

<file path=ppt/tags/tag117.xml><?xml version="1.0" encoding="utf-8"?>
<p:tagLst xmlns:p="http://schemas.openxmlformats.org/presentationml/2006/main">
  <p:tag name="ADJUSTMENTS" val="6.221439"/>
  <p:tag name="SHADOWSIZE" val="96"/>
</p:tagLst>
</file>

<file path=ppt/tags/tag118.xml><?xml version="1.0" encoding="utf-8"?>
<p:tagLst xmlns:p="http://schemas.openxmlformats.org/presentationml/2006/main">
  <p:tag name="SHADOWSIZE" val="100"/>
</p:tagLst>
</file>

<file path=ppt/tags/tag119.xml><?xml version="1.0" encoding="utf-8"?>
<p:tagLst xmlns:p="http://schemas.openxmlformats.org/presentationml/2006/main">
  <p:tag name="TEXTSHADOWSIZE" val="100"/>
</p:tagLst>
</file>

<file path=ppt/tags/tag12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120.xml><?xml version="1.0" encoding="utf-8"?>
<p:tagLst xmlns:p="http://schemas.openxmlformats.org/presentationml/2006/main">
  <p:tag name="ADJUSTMENTS" val="3.882377"/>
  <p:tag name="SHADOWSIZE" val="100"/>
</p:tagLst>
</file>

<file path=ppt/tags/tag121.xml><?xml version="1.0" encoding="utf-8"?>
<p:tagLst xmlns:p="http://schemas.openxmlformats.org/presentationml/2006/main">
  <p:tag name="ADJUSTMENTS" val="6.221439"/>
  <p:tag name="SHADOWSIZE" val="96"/>
</p:tagLst>
</file>

<file path=ppt/tags/tag122.xml><?xml version="1.0" encoding="utf-8"?>
<p:tagLst xmlns:p="http://schemas.openxmlformats.org/presentationml/2006/main">
  <p:tag name="SHADOWSIZE" val="100"/>
</p:tagLst>
</file>

<file path=ppt/tags/tag123.xml><?xml version="1.0" encoding="utf-8"?>
<p:tagLst xmlns:p="http://schemas.openxmlformats.org/presentationml/2006/main">
  <p:tag name="TEXTSHADOWSIZE" val="100"/>
</p:tagLst>
</file>

<file path=ppt/tags/tag124.xml><?xml version="1.0" encoding="utf-8"?>
<p:tagLst xmlns:p="http://schemas.openxmlformats.org/presentationml/2006/main">
  <p:tag name="ADJUSTMENTS" val="3.882377"/>
  <p:tag name="SHADOWSIZE" val="100"/>
</p:tagLst>
</file>

<file path=ppt/tags/tag125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26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27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28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29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3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130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31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32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33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34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35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36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37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38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39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4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140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41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42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43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44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45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46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47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48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49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5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150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51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52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53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54.xml><?xml version="1.0" encoding="utf-8"?>
<p:tagLst xmlns:p="http://schemas.openxmlformats.org/presentationml/2006/main">
  <p:tag name="KSO_WM_DIAGRAM_VIRTUALLY_FRAME" val="{&quot;height&quot;:394.9844094488189,&quot;left&quot;:-26,&quot;top&quot;:91.29322834645667,&quot;width&quot;:1003.4299212598426}"/>
</p:tagLst>
</file>

<file path=ppt/tags/tag155.xml><?xml version="1.0" encoding="utf-8"?>
<p:tagLst xmlns:p="http://schemas.openxmlformats.org/presentationml/2006/main">
  <p:tag name="SHADOWSIZE" val="100"/>
</p:tagLst>
</file>

<file path=ppt/tags/tag156.xml><?xml version="1.0" encoding="utf-8"?>
<p:tagLst xmlns:p="http://schemas.openxmlformats.org/presentationml/2006/main">
  <p:tag name="SHADOWSIZE" val="100"/>
</p:tagLst>
</file>

<file path=ppt/tags/tag157.xml><?xml version="1.0" encoding="utf-8"?>
<p:tagLst xmlns:p="http://schemas.openxmlformats.org/presentationml/2006/main">
  <p:tag name="SHADOWSIZE" val="100"/>
</p:tagLst>
</file>

<file path=ppt/tags/tag158.xml><?xml version="1.0" encoding="utf-8"?>
<p:tagLst xmlns:p="http://schemas.openxmlformats.org/presentationml/2006/main">
  <p:tag name="SHADOWSIZE" val="100"/>
</p:tagLst>
</file>

<file path=ppt/tags/tag159.xml><?xml version="1.0" encoding="utf-8"?>
<p:tagLst xmlns:p="http://schemas.openxmlformats.org/presentationml/2006/main">
  <p:tag name="SHADOWSIZE" val="100"/>
</p:tagLst>
</file>

<file path=ppt/tags/tag16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160.xml><?xml version="1.0" encoding="utf-8"?>
<p:tagLst xmlns:p="http://schemas.openxmlformats.org/presentationml/2006/main">
  <p:tag name="SHADOWSIZE" val="100"/>
</p:tagLst>
</file>

<file path=ppt/tags/tag161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62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63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64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65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66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67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68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69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7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170.xml><?xml version="1.0" encoding="utf-8"?>
<p:tagLst xmlns:p="http://schemas.openxmlformats.org/presentationml/2006/main">
  <p:tag name="ADJUSTMENTS" val="3.629048"/>
  <p:tag name="SHADOWSIZE" val="102"/>
  <p:tag name="KSO_WM_DIAGRAM_VIRTUALLY_FRAME" val="{&quot;height&quot;:396.7115741695914,&quot;left&quot;:-61.37866141732284,&quot;top&quot;:110.51149669655032,&quot;width&quot;:1039.5}"/>
</p:tagLst>
</file>

<file path=ppt/tags/tag171.xml><?xml version="1.0" encoding="utf-8"?>
<p:tagLst xmlns:p="http://schemas.openxmlformats.org/presentationml/2006/main">
  <p:tag name="ADJUSTMENTS" val="3.629048"/>
  <p:tag name="SHADOWSIZE" val="102"/>
  <p:tag name="KSO_WM_DIAGRAM_VIRTUALLY_FRAME" val="{&quot;height&quot;:396.7115741695914,&quot;left&quot;:-61.37866141732284,&quot;top&quot;:110.51149669655032,&quot;width&quot;:1039.5}"/>
</p:tagLst>
</file>

<file path=ppt/tags/tag172.xml><?xml version="1.0" encoding="utf-8"?>
<p:tagLst xmlns:p="http://schemas.openxmlformats.org/presentationml/2006/main">
  <p:tag name="ADJUSTMENTS" val="3.629048"/>
  <p:tag name="SHADOWSIZE" val="102"/>
  <p:tag name="KSO_WM_DIAGRAM_VIRTUALLY_FRAME" val="{&quot;height&quot;:396.7115741695914,&quot;left&quot;:-61.37866141732284,&quot;top&quot;:110.51149669655032,&quot;width&quot;:1039.5}"/>
</p:tagLst>
</file>

<file path=ppt/tags/tag173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74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75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76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77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78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79.xml><?xml version="1.0" encoding="utf-8"?>
<p:tagLst xmlns:p="http://schemas.openxmlformats.org/presentationml/2006/main">
  <p:tag name="KSO_WM_DIAGRAM_VIRTUALLY_FRAME" val="{&quot;height&quot;:396.7115741695914,&quot;left&quot;:-61.37866141732284,&quot;top&quot;:110.51149669655032,&quot;width&quot;:1039.5}"/>
</p:tagLst>
</file>

<file path=ppt/tags/tag18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180.xml><?xml version="1.0" encoding="utf-8"?>
<p:tagLst xmlns:p="http://schemas.openxmlformats.org/presentationml/2006/main">
  <p:tag name="PA" val="v5.2.11"/>
</p:tagLst>
</file>

<file path=ppt/tags/tag181.xml><?xml version="1.0" encoding="utf-8"?>
<p:tagLst xmlns:p="http://schemas.openxmlformats.org/presentationml/2006/main">
  <p:tag name="TEXTGLOW" val="0"/>
  <p:tag name="TEXTREFLECTION" val="-2.147484E+09"/>
  <p:tag name="LINERULEAFTER" val="0"/>
  <p:tag name="MARGINBOTTOM" val="0"/>
  <p:tag name="MARGINRIGHT" val="0"/>
  <p:tag name="MARGINLEFT" val="0"/>
  <p:tag name="MARGINTOP" val="0"/>
  <p:tag name="FONTSIZE" val="14"/>
  <p:tag name="SOFTEDGE" val="0"/>
  <p:tag name="SHAPEGLOW" val="0"/>
  <p:tag name="SHAPEREFLECTION" val="-2.147484E+09"/>
  <p:tag name="HEIGHT" val="16.96409"/>
  <p:tag name="WIDTH" val="198.4592"/>
  <p:tag name="LEFT" val="49.54079"/>
  <p:tag name="TOP" val="175.0041"/>
</p:tagLst>
</file>

<file path=ppt/tags/tag182.xml><?xml version="1.0" encoding="utf-8"?>
<p:tagLst xmlns:p="http://schemas.openxmlformats.org/presentationml/2006/main">
  <p:tag name="TEXTGLOW" val="0"/>
  <p:tag name="TEXTREFLECTION" val="-2.147484E+09"/>
  <p:tag name="LINERULEAFTER" val="0"/>
  <p:tag name="MARGINBOTTOM" val="3.6"/>
  <p:tag name="MARGINRIGHT" val="7.2"/>
  <p:tag name="MARGINLEFT" val="7.2"/>
  <p:tag name="MARGINTOP" val="3.6"/>
  <p:tag name="FONTSIZE" val="18"/>
  <p:tag name="SOFTEDGE" val="0"/>
  <p:tag name="SHAPEGLOW" val="0"/>
  <p:tag name="SHAPEREFLECTION" val="-2.147484E+09"/>
  <p:tag name="LINEWEIGHT" val="1"/>
  <p:tag name="HEIGHT" val="31.50472"/>
  <p:tag name="WIDTH" val="220.5548"/>
  <p:tag name="LEFT" val="38.49299"/>
  <p:tag name="TOP" val="167.7338"/>
</p:tagLst>
</file>

<file path=ppt/tags/tag183.xml><?xml version="1.0" encoding="utf-8"?>
<p:tagLst xmlns:p="http://schemas.openxmlformats.org/presentationml/2006/main">
  <p:tag name="SOFTEDGE" val="0"/>
  <p:tag name="SHAPEGLOW" val="0"/>
  <p:tag name="SHAPEREFLECTION" val="-2.147484E+09"/>
  <p:tag name="LINEWEIGHT" val="1"/>
  <p:tag name="HEIGHT" val="12.1115"/>
  <p:tag name="WIDTH" val="9.871339"/>
  <p:tag name="LEFT" val="71.20071"/>
  <p:tag name="TOP" val="199.2385"/>
</p:tagLst>
</file>

<file path=ppt/tags/tag184.xml><?xml version="1.0" encoding="utf-8"?>
<p:tagLst xmlns:p="http://schemas.openxmlformats.org/presentationml/2006/main">
  <p:tag name="COMMONDATA" val="eyJoZGlkIjoiZDUyMjdhMTJhZDNhNDc5Y2FkYjAxNTNhZDFjZmFmNzIifQ=="/>
</p:tagLst>
</file>

<file path=ppt/tags/tag19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0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1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2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3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4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5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6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7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8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29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0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1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2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3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4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5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6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7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8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39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4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40.xml><?xml version="1.0" encoding="utf-8"?>
<p:tagLst xmlns:p="http://schemas.openxmlformats.org/presentationml/2006/main">
  <p:tag name="PA" val="v5.2.11"/>
  <p:tag name="OOFV49UTZTO7NAF8CT2I6W==" val="Gxo9d9GqO8k="/>
  <p:tag name="ICJA5AH5LE1OU3CEJ/NSQG==" val="n89qW5XHiRk7ywB0nX4aNw=="/>
</p:tagLst>
</file>

<file path=ppt/tags/tag41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42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43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44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45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46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47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48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49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5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50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51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52.xml><?xml version="1.0" encoding="utf-8"?>
<p:tagLst xmlns:p="http://schemas.openxmlformats.org/presentationml/2006/main">
  <p:tag name="KSO_WM_DIAGRAM_VIRTUALLY_FRAME" val="{&quot;height&quot;:172.02299212598433,&quot;left&quot;:527.5040157480314,&quot;top&quot;:267.4247244094488,&quot;width&quot;:378.99598425196854}"/>
</p:tagLst>
</file>

<file path=ppt/tags/tag53.xml><?xml version="1.0" encoding="utf-8"?>
<p:tagLst xmlns:p="http://schemas.openxmlformats.org/presentationml/2006/main">
  <p:tag name="KSO_WM_DIAGRAM_VIRTUALLY_FRAME" val="{&quot;height&quot;:345.7614173228347,&quot;left&quot;:26.345039370078734,&quot;top&quot;:142.83858267716533,&quot;width&quot;:498.50173228346455}"/>
</p:tagLst>
</file>

<file path=ppt/tags/tag54.xml><?xml version="1.0" encoding="utf-8"?>
<p:tagLst xmlns:p="http://schemas.openxmlformats.org/presentationml/2006/main">
  <p:tag name="KSO_WM_DIAGRAM_VIRTUALLY_FRAME" val="{&quot;height&quot;:345.7614173228347,&quot;left&quot;:26.345039370078734,&quot;top&quot;:142.83858267716533,&quot;width&quot;:498.50173228346455}"/>
</p:tagLst>
</file>

<file path=ppt/tags/tag55.xml><?xml version="1.0" encoding="utf-8"?>
<p:tagLst xmlns:p="http://schemas.openxmlformats.org/presentationml/2006/main">
  <p:tag name="KSO_WM_DIAGRAM_VIRTUALLY_FRAME" val="{&quot;height&quot;:345.7614173228347,&quot;left&quot;:26.345039370078734,&quot;top&quot;:142.83858267716533,&quot;width&quot;:498.50173228346455}"/>
</p:tagLst>
</file>

<file path=ppt/tags/tag56.xml><?xml version="1.0" encoding="utf-8"?>
<p:tagLst xmlns:p="http://schemas.openxmlformats.org/presentationml/2006/main">
  <p:tag name="KSO_WM_DIAGRAM_VIRTUALLY_FRAME" val="{&quot;height&quot;:345.7614173228347,&quot;left&quot;:26.345039370078734,&quot;top&quot;:142.83858267716533,&quot;width&quot;:498.50173228346455}"/>
</p:tagLst>
</file>

<file path=ppt/tags/tag57.xml><?xml version="1.0" encoding="utf-8"?>
<p:tagLst xmlns:p="http://schemas.openxmlformats.org/presentationml/2006/main">
  <p:tag name="KSO_WM_BEAUTIFY_FLAG" val=""/>
  <p:tag name="KSO_WM_DIAGRAM_VIRTUALLY_FRAME" val="{&quot;height&quot;:345.7614173228347,&quot;left&quot;:26.345039370078734,&quot;top&quot;:142.83858267716533,&quot;width&quot;:498.50173228346455}"/>
</p:tagLst>
</file>

<file path=ppt/tags/tag58.xml><?xml version="1.0" encoding="utf-8"?>
<p:tagLst xmlns:p="http://schemas.openxmlformats.org/presentationml/2006/main">
  <p:tag name="KSO_WM_BEAUTIFY_FLAG" val=""/>
  <p:tag name="KSO_WM_DIAGRAM_VIRTUALLY_FRAME" val="{&quot;height&quot;:345.7614173228347,&quot;left&quot;:26.345039370078734,&quot;top&quot;:142.83858267716533,&quot;width&quot;:498.50173228346455}"/>
</p:tagLst>
</file>

<file path=ppt/tags/tag59.xml><?xml version="1.0" encoding="utf-8"?>
<p:tagLst xmlns:p="http://schemas.openxmlformats.org/presentationml/2006/main">
  <p:tag name="KSO_WM_BEAUTIFY_FLAG" val=""/>
  <p:tag name="KSO_WM_DIAGRAM_VIRTUALLY_FRAME" val="{&quot;height&quot;:345.7614173228347,&quot;left&quot;:26.345039370078734,&quot;top&quot;:142.83858267716533,&quot;width&quot;:498.50173228346455}"/>
</p:tagLst>
</file>

<file path=ppt/tags/tag6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60.xml><?xml version="1.0" encoding="utf-8"?>
<p:tagLst xmlns:p="http://schemas.openxmlformats.org/presentationml/2006/main">
  <p:tag name="KSO_WM_DIAGRAM_VIRTUALLY_FRAME" val="{&quot;height&quot;:345.7614173228347,&quot;left&quot;:26.345039370078734,&quot;top&quot;:142.83858267716533,&quot;width&quot;:498.50173228346455}"/>
</p:tagLst>
</file>

<file path=ppt/tags/tag61.xml><?xml version="1.0" encoding="utf-8"?>
<p:tagLst xmlns:p="http://schemas.openxmlformats.org/presentationml/2006/main">
  <p:tag name="KSO_WM_DIAGRAM_VIRTUALLY_FRAME" val="{&quot;height&quot;:345.7614173228347,&quot;left&quot;:26.345039370078734,&quot;top&quot;:142.83858267716533,&quot;width&quot;:498.50173228346455}"/>
</p:tagLst>
</file>

<file path=ppt/tags/tag62.xml><?xml version="1.0" encoding="utf-8"?>
<p:tagLst xmlns:p="http://schemas.openxmlformats.org/presentationml/2006/main">
  <p:tag name="KSO_WM_DIAGRAM_VIRTUALLY_FRAME" val="{&quot;height&quot;:345.7614173228347,&quot;left&quot;:26.345039370078734,&quot;top&quot;:142.83858267716533,&quot;width&quot;:498.50173228346455}"/>
</p:tagLst>
</file>

<file path=ppt/tags/tag63.xml><?xml version="1.0" encoding="utf-8"?>
<p:tagLst xmlns:p="http://schemas.openxmlformats.org/presentationml/2006/main">
  <p:tag name="KSO_WM_DIAGRAM_VIRTUALLY_FRAME" val="{&quot;height&quot;:345.7614173228347,&quot;left&quot;:26.345039370078734,&quot;top&quot;:142.83858267716533,&quot;width&quot;:498.50173228346455}"/>
</p:tagLst>
</file>

<file path=ppt/tags/tag64.xml><?xml version="1.0" encoding="utf-8"?>
<p:tagLst xmlns:p="http://schemas.openxmlformats.org/presentationml/2006/main">
  <p:tag name="KSO_WM_DIAGRAM_VIRTUALLY_FRAME" val="{&quot;height&quot;:345.7614173228347,&quot;left&quot;:26.345039370078734,&quot;top&quot;:142.83858267716533,&quot;width&quot;:498.50173228346455}"/>
</p:tagLst>
</file>

<file path=ppt/tags/tag65.xml><?xml version="1.0" encoding="utf-8"?>
<p:tagLst xmlns:p="http://schemas.openxmlformats.org/presentationml/2006/main">
  <p:tag name="KSO_WM_BEAUTIFY_FLAG" val=""/>
  <p:tag name="KSO_WM_DIAGRAM_VIRTUALLY_FRAME" val="{&quot;height&quot;:345.7614173228347,&quot;left&quot;:26.345039370078734,&quot;top&quot;:142.83858267716533,&quot;width&quot;:498.50173228346455}"/>
</p:tagLst>
</file>

<file path=ppt/tags/tag66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67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68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69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7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70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71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72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73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74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75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76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77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78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79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8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80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81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82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83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84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85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86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87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88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89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9.xml><?xml version="1.0" encoding="utf-8"?>
<p:tagLst xmlns:p="http://schemas.openxmlformats.org/presentationml/2006/main">
  <p:tag name="KSO_WM_DIAGRAM_VIRTUALLY_FRAME" val="{&quot;height&quot;:389.088031496063,&quot;left&quot;:0,&quot;top&quot;:160.99795275590552,&quot;width&quot;:965.4181889763779}"/>
</p:tagLst>
</file>

<file path=ppt/tags/tag90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91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92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93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94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95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96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97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98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ags/tag99.xml><?xml version="1.0" encoding="utf-8"?>
<p:tagLst xmlns:p="http://schemas.openxmlformats.org/presentationml/2006/main">
  <p:tag name="KSO_WM_DIAGRAM_VIRTUALLY_FRAME" val="{&quot;height&quot;:462.5859842519685,&quot;left&quot;:7.874015748031496e-05,&quot;top&quot;:63.32354330708662,&quot;width&quot;:960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华文中宋"/>
        <a:ea typeface=""/>
        <a:cs typeface=""/>
        <a:font script="Jpan" typeface="游ゴシック"/>
        <a:font script="Hang" typeface="맑은 고딕"/>
        <a:font script="Hans" typeface="华文中宋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华文中宋"/>
        <a:ea typeface=""/>
        <a:cs typeface=""/>
        <a:font script="Jpan" typeface="游ゴシック"/>
        <a:font script="Hang" typeface="맑은 고딕"/>
        <a:font script="Hans" typeface="华文中宋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1831</Words>
  <Application>WPS 演示</Application>
  <PresentationFormat>宽屏</PresentationFormat>
  <Paragraphs>366</Paragraphs>
  <Slides>22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37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61" baseType="lpstr">
      <vt:lpstr>Arial</vt:lpstr>
      <vt:lpstr>宋体</vt:lpstr>
      <vt:lpstr>Wingdings</vt:lpstr>
      <vt:lpstr>华文中宋</vt:lpstr>
      <vt:lpstr>汉仪旗黑-55简</vt:lpstr>
      <vt:lpstr>汉仪颜楷简</vt:lpstr>
      <vt:lpstr>字魂白鸽天行体(商用需授权)</vt:lpstr>
      <vt:lpstr>思源宋体 CN Heavy</vt:lpstr>
      <vt:lpstr>思源黑体 CN Normal</vt:lpstr>
      <vt:lpstr>黑体</vt:lpstr>
      <vt:lpstr>公众号：做什么PPT</vt:lpstr>
      <vt:lpstr>华文行楷</vt:lpstr>
      <vt:lpstr>阿里巴巴普惠体 H</vt:lpstr>
      <vt:lpstr>Arial</vt:lpstr>
      <vt:lpstr>思源黑体 CN Bold</vt:lpstr>
      <vt:lpstr>OPPOSans R</vt:lpstr>
      <vt:lpstr>Roboto Light</vt:lpstr>
      <vt:lpstr>HarmonyOS Sans SC</vt:lpstr>
      <vt:lpstr>微软雅黑</vt:lpstr>
      <vt:lpstr>Arial Unicode MS</vt:lpstr>
      <vt:lpstr>Calibri</vt:lpstr>
      <vt:lpstr>思源黑体 CN Medium</vt:lpstr>
      <vt:lpstr>演示霸榜 Bold</vt:lpstr>
      <vt:lpstr>思源黑体 CN Heavy</vt:lpstr>
      <vt:lpstr>三极锐宋黑简体 中粗</vt:lpstr>
      <vt:lpstr>方正清刻本悦宋简体</vt:lpstr>
      <vt:lpstr>Calibri</vt:lpstr>
      <vt:lpstr>阿里巴巴普惠体 R</vt:lpstr>
      <vt:lpstr>思源黑体 CN Regular</vt:lpstr>
      <vt:lpstr>演示镇魂行楷</vt:lpstr>
      <vt:lpstr>思源黑体 CN Light</vt:lpstr>
      <vt:lpstr>Wingdings</vt:lpstr>
      <vt:lpstr>字体圈欣意冠黑体</vt:lpstr>
      <vt:lpstr>演示流云楷</vt:lpstr>
      <vt:lpstr>OPPOSans M</vt:lpstr>
      <vt:lpstr>阿里巴巴普惠体 Medium</vt:lpstr>
      <vt:lpstr>Liberation Mono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郭耀天</cp:lastModifiedBy>
  <cp:revision>15</cp:revision>
  <dcterms:created xsi:type="dcterms:W3CDTF">2026-06-18T13:56:00Z</dcterms:created>
  <dcterms:modified xsi:type="dcterms:W3CDTF">2026-06-26T02:41:16Z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AB877F3CB98145CAA002753196B8D612_13</vt:lpwstr>
  </property>
  <property fmtid="{D5CDD505-2E9C-101B-9397-08002B2CF9AE}" pid="3" name="KSOProductBuildVer">
    <vt:lpwstr>2052-12.1.0.26895</vt:lpwstr>
  </property>
</Properties>
</file>