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7.svg" ContentType="image/svg+xml"/>
  <Override PartName="/ppt/media/image19.svg" ContentType="image/svg+xml"/>
  <Override PartName="/ppt/media/image29.svg" ContentType="image/svg+xml"/>
  <Override PartName="/ppt/media/image31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70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297" r:id="rId5"/>
    <p:sldId id="298" r:id="rId6"/>
    <p:sldId id="294" r:id="rId7"/>
    <p:sldId id="300" r:id="rId8"/>
    <p:sldId id="295" r:id="rId9"/>
    <p:sldId id="313" r:id="rId10"/>
    <p:sldId id="299" r:id="rId11"/>
    <p:sldId id="302" r:id="rId12"/>
    <p:sldId id="314" r:id="rId13"/>
    <p:sldId id="303" r:id="rId14"/>
    <p:sldId id="304" r:id="rId15"/>
    <p:sldId id="315" r:id="rId16"/>
    <p:sldId id="305" r:id="rId17"/>
    <p:sldId id="306" r:id="rId18"/>
    <p:sldId id="316" r:id="rId19"/>
    <p:sldId id="307" r:id="rId20"/>
    <p:sldId id="308" r:id="rId21"/>
    <p:sldId id="317" r:id="rId22"/>
    <p:sldId id="310" r:id="rId23"/>
    <p:sldId id="309" r:id="rId24"/>
    <p:sldId id="311" r:id="rId25"/>
    <p:sldId id="296" r:id="rId26"/>
    <p:sldId id="312" r:id="rId27"/>
  </p:sldIdLst>
  <p:sldSz cx="12192000" cy="6858000"/>
  <p:notesSz cx="6858000" cy="9144000"/>
  <p:embeddedFontLst>
    <p:embeddedFont>
      <p:font typeface="华文中宋" panose="02010600040101010101" pitchFamily="2" charset="-122"/>
      <p:regular r:id="rId34"/>
    </p:embeddedFont>
    <p:embeddedFont>
      <p:font typeface="微软雅黑 Light" panose="020B0502040204020203" pitchFamily="34" charset="-122"/>
      <p:regular r:id="rId35"/>
    </p:embeddedFont>
    <p:embeddedFont>
      <p:font typeface="等线" panose="02010600030101010101" charset="-122"/>
      <p:regular r:id="rId36"/>
      <p:bold r:id="rId37"/>
    </p:embeddedFont>
    <p:embeddedFont>
      <p:font typeface="MiSans Demibold" panose="00000700000000000000" pitchFamily="2" charset="-122"/>
      <p:bold r:id="rId38"/>
    </p:embeddedFont>
    <p:embeddedFont>
      <p:font typeface="MiSans" panose="00000500000000000000" pitchFamily="2" charset="-122"/>
      <p:regular r:id="rId39"/>
      <p:bold r:id="rId40"/>
    </p:embeddedFont>
    <p:embeddedFont>
      <p:font typeface="微软雅黑" panose="020B0503020204020204" pitchFamily="34" charset="-122"/>
      <p:regular r:id="rId41"/>
      <p:bold r:id="rId42"/>
    </p:embeddedFont>
    <p:embeddedFont>
      <p:font typeface="字魂白鸽天行体(商用需授权)" panose="00000500000000000000" charset="-122"/>
      <p:regular r:id="rId43"/>
    </p:embeddedFont>
    <p:embeddedFont>
      <p:font typeface="演示流云楷" panose="02000600000000000000" pitchFamily="2" charset="-122"/>
      <p:regular r:id="rId44"/>
    </p:embeddedFont>
    <p:embeddedFont>
      <p:font typeface="OPPOSans M" panose="00020600040101010101" pitchFamily="18" charset="-122"/>
      <p:regular r:id="rId45"/>
    </p:embeddedFont>
    <p:embeddedFont>
      <p:font typeface="优设标题黑" panose="00000500000000000000" pitchFamily="2" charset="-122"/>
      <p:regular r:id="rId46"/>
    </p:embeddedFont>
    <p:embeddedFont>
      <p:font typeface="OPPOSans B" panose="00020600040101010101" pitchFamily="18" charset="-122"/>
      <p:regular r:id="rId47"/>
    </p:embeddedFont>
    <p:embeddedFont>
      <p:font typeface="字魂敦煌画意体(商用需授权)" panose="00000500000000000000" charset="-122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GJjG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D0"/>
    <a:srgbClr val="7DB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945" y="5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83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2" Type="http://schemas.openxmlformats.org/officeDocument/2006/relationships/font" Target="fonts/font19.fntdata"/><Relationship Id="rId51" Type="http://schemas.openxmlformats.org/officeDocument/2006/relationships/font" Target="fonts/font18.fntdata"/><Relationship Id="rId50" Type="http://schemas.openxmlformats.org/officeDocument/2006/relationships/font" Target="fonts/font17.fntdata"/><Relationship Id="rId5" Type="http://schemas.openxmlformats.org/officeDocument/2006/relationships/slide" Target="slides/slide3.xml"/><Relationship Id="rId49" Type="http://schemas.openxmlformats.org/officeDocument/2006/relationships/font" Target="fonts/font16.fntdata"/><Relationship Id="rId48" Type="http://schemas.openxmlformats.org/officeDocument/2006/relationships/font" Target="fonts/font15.fntdata"/><Relationship Id="rId47" Type="http://schemas.openxmlformats.org/officeDocument/2006/relationships/font" Target="fonts/font14.fntdata"/><Relationship Id="rId46" Type="http://schemas.openxmlformats.org/officeDocument/2006/relationships/font" Target="fonts/font13.fntdata"/><Relationship Id="rId45" Type="http://schemas.openxmlformats.org/officeDocument/2006/relationships/font" Target="fonts/font12.fntdata"/><Relationship Id="rId44" Type="http://schemas.openxmlformats.org/officeDocument/2006/relationships/font" Target="fonts/font11.fntdata"/><Relationship Id="rId43" Type="http://schemas.openxmlformats.org/officeDocument/2006/relationships/font" Target="fonts/font10.fntdata"/><Relationship Id="rId42" Type="http://schemas.openxmlformats.org/officeDocument/2006/relationships/font" Target="fonts/font9.fntdata"/><Relationship Id="rId41" Type="http://schemas.openxmlformats.org/officeDocument/2006/relationships/font" Target="fonts/font8.fntdata"/><Relationship Id="rId40" Type="http://schemas.openxmlformats.org/officeDocument/2006/relationships/font" Target="fonts/font7.fntdata"/><Relationship Id="rId4" Type="http://schemas.openxmlformats.org/officeDocument/2006/relationships/slide" Target="slides/slide2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38689-3E36-49CB-BD24-80264D0A00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EE7E7-5F91-4F70-BC73-C1FE142DF11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185"/>
            <a:ext cx="9813925" cy="54222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72771"/>
            <a:ext cx="4586514" cy="22852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3" y="0"/>
            <a:ext cx="4510169" cy="5708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EAFCBC-E95A-4A59-BFE7-C38DD7CC2C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微软雅黑 Light" panose="020B0502040204020203" pitchFamily="34" charset="-122"/>
                <a:cs typeface="微软雅黑 Light" panose="020B0502040204020203" pitchFamily="3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E8FC48-C49A-4114-928D-3C19B338CB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思源宋体 CN Medium" panose="02020500000000000000" pitchFamily="18" charset="-122"/>
                <a:cs typeface="思源宋体 CN Medium" panose="02020500000000000000" pitchFamily="18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EAFCBC-E95A-4A59-BFE7-C38DD7CC2C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思源宋体 CN Medium" panose="02020500000000000000" pitchFamily="18" charset="-122"/>
                <a:cs typeface="思源宋体 CN Medium" panose="02020500000000000000" pitchFamily="18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思源宋体 CN Medium" panose="02020500000000000000" pitchFamily="18" charset="-122"/>
                <a:cs typeface="思源宋体 CN Medium" panose="02020500000000000000" pitchFamily="18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E8FC48-C49A-4114-928D-3C19B338CB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grpSp>
        <p:nvGrpSpPr>
          <p:cNvPr id="18" name="组合 17"/>
          <p:cNvGrpSpPr/>
          <p:nvPr userDrawn="1"/>
        </p:nvGrpSpPr>
        <p:grpSpPr>
          <a:xfrm>
            <a:off x="0" y="986971"/>
            <a:ext cx="2466476" cy="4884058"/>
            <a:chOff x="0" y="0"/>
            <a:chExt cx="3463328" cy="6858000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5" y="0"/>
              <a:ext cx="3444257" cy="6858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463328" cy="6858000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 userDrawn="1"/>
        </p:nvGrpSpPr>
        <p:grpSpPr>
          <a:xfrm>
            <a:off x="9763398" y="986971"/>
            <a:ext cx="2423014" cy="4884058"/>
            <a:chOff x="8801245" y="0"/>
            <a:chExt cx="3402300" cy="6858000"/>
          </a:xfrm>
        </p:grpSpPr>
        <p:pic>
          <p:nvPicPr>
            <p:cNvPr id="10" name="图片 9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152" y="0"/>
              <a:ext cx="3398486" cy="6858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1245" y="0"/>
              <a:ext cx="3402300" cy="6858000"/>
            </a:xfrm>
            <a:prstGeom prst="rect">
              <a:avLst/>
            </a:prstGeom>
          </p:spPr>
        </p:pic>
      </p:grpSp>
      <p:sp>
        <p:nvSpPr>
          <p:cNvPr id="15" name="内容占位符 21"/>
          <p:cNvSpPr>
            <a:spLocks noGrp="1"/>
          </p:cNvSpPr>
          <p:nvPr>
            <p:ph sz="quarter" idx="10" hasCustomPrompt="1"/>
          </p:nvPr>
        </p:nvSpPr>
        <p:spPr>
          <a:xfrm>
            <a:off x="4586514" y="559749"/>
            <a:ext cx="1895928" cy="121825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38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目</a:t>
            </a:r>
            <a:endParaRPr lang="zh-CN" altLang="en-US" dirty="0"/>
          </a:p>
        </p:txBody>
      </p:sp>
      <p:sp>
        <p:nvSpPr>
          <p:cNvPr id="16" name="内容占位符 21"/>
          <p:cNvSpPr>
            <a:spLocks noGrp="1"/>
          </p:cNvSpPr>
          <p:nvPr>
            <p:ph sz="quarter" idx="11" hasCustomPrompt="1"/>
          </p:nvPr>
        </p:nvSpPr>
        <p:spPr>
          <a:xfrm>
            <a:off x="5819929" y="1227556"/>
            <a:ext cx="1895928" cy="121825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38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录</a:t>
            </a:r>
            <a:endParaRPr lang="zh-CN" altLang="en-US" dirty="0"/>
          </a:p>
        </p:txBody>
      </p:sp>
      <p:sp>
        <p:nvSpPr>
          <p:cNvPr id="19" name="内容占位符 21"/>
          <p:cNvSpPr>
            <a:spLocks noGrp="1"/>
          </p:cNvSpPr>
          <p:nvPr>
            <p:ph sz="quarter" idx="12" hasCustomPrompt="1"/>
          </p:nvPr>
        </p:nvSpPr>
        <p:spPr>
          <a:xfrm>
            <a:off x="3827905" y="2275306"/>
            <a:ext cx="2423014" cy="536157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en-US" altLang="zh-CN" dirty="0"/>
              <a:t>CONTENTS</a:t>
            </a:r>
            <a:endParaRPr lang="zh-CN" altLang="en-US" dirty="0"/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8320"/>
            <a:ext cx="3556000" cy="270967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080" y="0"/>
            <a:ext cx="3785920" cy="3200400"/>
          </a:xfrm>
          <a:prstGeom prst="rect">
            <a:avLst/>
          </a:prstGeom>
        </p:spPr>
      </p:pic>
      <p:sp>
        <p:nvSpPr>
          <p:cNvPr id="33" name="内容占位符 21"/>
          <p:cNvSpPr>
            <a:spLocks noGrp="1"/>
          </p:cNvSpPr>
          <p:nvPr>
            <p:ph sz="quarter" idx="13" hasCustomPrompt="1"/>
          </p:nvPr>
        </p:nvSpPr>
        <p:spPr>
          <a:xfrm>
            <a:off x="27243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34" name="内容占位符 21"/>
          <p:cNvSpPr>
            <a:spLocks noGrp="1"/>
          </p:cNvSpPr>
          <p:nvPr>
            <p:ph sz="quarter" idx="14" hasCustomPrompt="1"/>
          </p:nvPr>
        </p:nvSpPr>
        <p:spPr>
          <a:xfrm>
            <a:off x="27004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36" name="内容占位符 21"/>
          <p:cNvSpPr>
            <a:spLocks noGrp="1"/>
          </p:cNvSpPr>
          <p:nvPr>
            <p:ph sz="quarter" idx="15" hasCustomPrompt="1"/>
          </p:nvPr>
        </p:nvSpPr>
        <p:spPr>
          <a:xfrm>
            <a:off x="37149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37" name="内容占位符 21"/>
          <p:cNvSpPr>
            <a:spLocks noGrp="1"/>
          </p:cNvSpPr>
          <p:nvPr>
            <p:ph sz="quarter" idx="16" hasCustomPrompt="1"/>
          </p:nvPr>
        </p:nvSpPr>
        <p:spPr>
          <a:xfrm>
            <a:off x="36910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39" name="内容占位符 21"/>
          <p:cNvSpPr>
            <a:spLocks noGrp="1"/>
          </p:cNvSpPr>
          <p:nvPr>
            <p:ph sz="quarter" idx="17" hasCustomPrompt="1"/>
          </p:nvPr>
        </p:nvSpPr>
        <p:spPr>
          <a:xfrm>
            <a:off x="47182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40" name="内容占位符 21"/>
          <p:cNvSpPr>
            <a:spLocks noGrp="1"/>
          </p:cNvSpPr>
          <p:nvPr>
            <p:ph sz="quarter" idx="18" hasCustomPrompt="1"/>
          </p:nvPr>
        </p:nvSpPr>
        <p:spPr>
          <a:xfrm>
            <a:off x="46943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2" name="内容占位符 21"/>
          <p:cNvSpPr>
            <a:spLocks noGrp="1"/>
          </p:cNvSpPr>
          <p:nvPr>
            <p:ph sz="quarter" idx="19" hasCustomPrompt="1"/>
          </p:nvPr>
        </p:nvSpPr>
        <p:spPr>
          <a:xfrm>
            <a:off x="57088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43" name="内容占位符 21"/>
          <p:cNvSpPr>
            <a:spLocks noGrp="1"/>
          </p:cNvSpPr>
          <p:nvPr>
            <p:ph sz="quarter" idx="20" hasCustomPrompt="1"/>
          </p:nvPr>
        </p:nvSpPr>
        <p:spPr>
          <a:xfrm>
            <a:off x="56849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5" name="内容占位符 21"/>
          <p:cNvSpPr>
            <a:spLocks noGrp="1"/>
          </p:cNvSpPr>
          <p:nvPr>
            <p:ph sz="quarter" idx="21" hasCustomPrompt="1"/>
          </p:nvPr>
        </p:nvSpPr>
        <p:spPr>
          <a:xfrm>
            <a:off x="66994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46" name="内容占位符 21"/>
          <p:cNvSpPr>
            <a:spLocks noGrp="1"/>
          </p:cNvSpPr>
          <p:nvPr>
            <p:ph sz="quarter" idx="22" hasCustomPrompt="1"/>
          </p:nvPr>
        </p:nvSpPr>
        <p:spPr>
          <a:xfrm>
            <a:off x="66755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8" name="内容占位符 21"/>
          <p:cNvSpPr>
            <a:spLocks noGrp="1"/>
          </p:cNvSpPr>
          <p:nvPr>
            <p:ph sz="quarter" idx="23" hasCustomPrompt="1"/>
          </p:nvPr>
        </p:nvSpPr>
        <p:spPr>
          <a:xfrm>
            <a:off x="76900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49" name="内容占位符 21"/>
          <p:cNvSpPr>
            <a:spLocks noGrp="1"/>
          </p:cNvSpPr>
          <p:nvPr>
            <p:ph sz="quarter" idx="24" hasCustomPrompt="1"/>
          </p:nvPr>
        </p:nvSpPr>
        <p:spPr>
          <a:xfrm>
            <a:off x="76661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51" name="内容占位符 21"/>
          <p:cNvSpPr>
            <a:spLocks noGrp="1"/>
          </p:cNvSpPr>
          <p:nvPr>
            <p:ph sz="quarter" idx="25" hasCustomPrompt="1"/>
          </p:nvPr>
        </p:nvSpPr>
        <p:spPr>
          <a:xfrm>
            <a:off x="8680604" y="3336551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52" name="内容占位符 21"/>
          <p:cNvSpPr>
            <a:spLocks noGrp="1"/>
          </p:cNvSpPr>
          <p:nvPr>
            <p:ph sz="quarter" idx="26" hasCustomPrompt="1"/>
          </p:nvPr>
        </p:nvSpPr>
        <p:spPr>
          <a:xfrm>
            <a:off x="8656762" y="4027065"/>
            <a:ext cx="983381" cy="2176042"/>
          </a:xfrm>
          <a:prstGeom prst="rect">
            <a:avLst/>
          </a:prstGeom>
        </p:spPr>
        <p:txBody>
          <a:bodyPr vert="eaVert" anchor="ctr"/>
          <a:lstStyle>
            <a:lvl1pPr marL="0" indent="0" algn="l">
              <a:buNone/>
              <a:defRPr sz="3600" spc="-3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004"/>
            <a:ext cx="9768114" cy="542199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72771"/>
            <a:ext cx="4586514" cy="228522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3" y="0"/>
            <a:ext cx="4510169" cy="5708720"/>
          </a:xfrm>
          <a:prstGeom prst="rect">
            <a:avLst/>
          </a:prstGeom>
        </p:spPr>
      </p:pic>
      <p:sp>
        <p:nvSpPr>
          <p:cNvPr id="18" name="内容占位符 21"/>
          <p:cNvSpPr>
            <a:spLocks noGrp="1"/>
          </p:cNvSpPr>
          <p:nvPr>
            <p:ph sz="quarter" idx="10" hasCustomPrompt="1"/>
          </p:nvPr>
        </p:nvSpPr>
        <p:spPr>
          <a:xfrm>
            <a:off x="6972300" y="351155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>
              <a:buNone/>
              <a:defRPr sz="40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19" name="内容占位符 21"/>
          <p:cNvSpPr>
            <a:spLocks noGrp="1"/>
          </p:cNvSpPr>
          <p:nvPr>
            <p:ph sz="quarter" idx="11" hasCustomPrompt="1"/>
          </p:nvPr>
        </p:nvSpPr>
        <p:spPr>
          <a:xfrm>
            <a:off x="230450" y="5442403"/>
            <a:ext cx="4718921" cy="697593"/>
          </a:xfrm>
          <a:prstGeom prst="rect">
            <a:avLst/>
          </a:prstGeom>
        </p:spPr>
        <p:txBody>
          <a:bodyPr vert="horz"/>
          <a:lstStyle>
            <a:lvl1pPr marL="0" indent="0" algn="dist">
              <a:buNone/>
              <a:defRPr sz="3200" spc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20" name="内容占位符 21"/>
          <p:cNvSpPr>
            <a:spLocks noGrp="1"/>
          </p:cNvSpPr>
          <p:nvPr>
            <p:ph sz="quarter" idx="12" hasCustomPrompt="1"/>
          </p:nvPr>
        </p:nvSpPr>
        <p:spPr>
          <a:xfrm>
            <a:off x="230450" y="855889"/>
            <a:ext cx="4718921" cy="697593"/>
          </a:xfrm>
          <a:prstGeom prst="rect">
            <a:avLst/>
          </a:prstGeom>
        </p:spPr>
        <p:txBody>
          <a:bodyPr vert="horz"/>
          <a:lstStyle>
            <a:lvl1pPr marL="0" indent="0" algn="dist">
              <a:buNone/>
              <a:defRPr sz="3200" spc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en-US" altLang="zh-CN" dirty="0"/>
          </a:p>
        </p:txBody>
      </p:sp>
      <p:sp>
        <p:nvSpPr>
          <p:cNvPr id="21" name="内容占位符 21"/>
          <p:cNvSpPr>
            <a:spLocks noGrp="1"/>
          </p:cNvSpPr>
          <p:nvPr>
            <p:ph sz="quarter" idx="13" hasCustomPrompt="1"/>
          </p:nvPr>
        </p:nvSpPr>
        <p:spPr>
          <a:xfrm>
            <a:off x="7569201" y="647701"/>
            <a:ext cx="1962148" cy="5651499"/>
          </a:xfrm>
          <a:prstGeom prst="rect">
            <a:avLst/>
          </a:prstGeom>
        </p:spPr>
        <p:txBody>
          <a:bodyPr vert="eaVert"/>
          <a:lstStyle>
            <a:lvl1pPr marL="0" indent="0" algn="l">
              <a:buNone/>
              <a:defRPr sz="138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话端午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5100"/>
            <a:ext cx="5449986" cy="41529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-1"/>
            <a:ext cx="6946900" cy="5872508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5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5638800"/>
            <a:ext cx="1599996" cy="1219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600" y="-1"/>
            <a:ext cx="3073400" cy="2598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004"/>
            <a:ext cx="9768114" cy="542199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72771"/>
            <a:ext cx="4586514" cy="22852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43" y="0"/>
            <a:ext cx="4510169" cy="5708720"/>
          </a:xfrm>
          <a:prstGeom prst="rect">
            <a:avLst/>
          </a:prstGeom>
        </p:spPr>
      </p:pic>
      <p:sp>
        <p:nvSpPr>
          <p:cNvPr id="8" name="内容占位符 21"/>
          <p:cNvSpPr>
            <a:spLocks noGrp="1"/>
          </p:cNvSpPr>
          <p:nvPr>
            <p:ph sz="quarter" idx="10" hasCustomPrompt="1"/>
          </p:nvPr>
        </p:nvSpPr>
        <p:spPr>
          <a:xfrm>
            <a:off x="6540500" y="351155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>
              <a:buNone/>
              <a:defRPr sz="4000" spc="-3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9" name="内容占位符 21"/>
          <p:cNvSpPr>
            <a:spLocks noGrp="1"/>
          </p:cNvSpPr>
          <p:nvPr>
            <p:ph sz="quarter" idx="11" hasCustomPrompt="1"/>
          </p:nvPr>
        </p:nvSpPr>
        <p:spPr>
          <a:xfrm>
            <a:off x="230450" y="5442403"/>
            <a:ext cx="4718921" cy="697593"/>
          </a:xfrm>
          <a:prstGeom prst="rect">
            <a:avLst/>
          </a:prstGeom>
        </p:spPr>
        <p:txBody>
          <a:bodyPr vert="horz"/>
          <a:lstStyle>
            <a:lvl1pPr marL="0" indent="0" algn="dist">
              <a:buNone/>
              <a:defRPr sz="3200" spc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" name="内容占位符 21"/>
          <p:cNvSpPr>
            <a:spLocks noGrp="1"/>
          </p:cNvSpPr>
          <p:nvPr>
            <p:ph sz="quarter" idx="12" hasCustomPrompt="1"/>
          </p:nvPr>
        </p:nvSpPr>
        <p:spPr>
          <a:xfrm>
            <a:off x="230450" y="855889"/>
            <a:ext cx="4718921" cy="697593"/>
          </a:xfrm>
          <a:prstGeom prst="rect">
            <a:avLst/>
          </a:prstGeom>
        </p:spPr>
        <p:txBody>
          <a:bodyPr vert="horz"/>
          <a:lstStyle>
            <a:lvl1pPr marL="0" indent="0" algn="dist">
              <a:buNone/>
              <a:defRPr sz="3200" spc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0"/>
            <a:ext cx="12155424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142999" y="1659467"/>
            <a:ext cx="9906002" cy="4198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感谢您下载觅知网提供的原创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PPT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b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</a:b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1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、在觅知网出售的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PPT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模板是免版税类（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RF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：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Royalty-Free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）正版受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《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中华人民共和国著作法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》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和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《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世界版权公约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》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的保护，作品的所有权、版权和著作权归觅知网所有，您下载的是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PPT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模板素材的使用权。</a:t>
            </a:r>
            <a:b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</a:b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2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、不得将觅知网的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PPT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模板、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PPT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b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</a:b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、禁止将作品输入商标或者服务标记使用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华文中宋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b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</a:b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更多模板烦请登录：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华文中宋" panose="02010600040101010101" pitchFamily="2" charset="-122"/>
              </a:rPr>
              <a:t>http://www.51miz.com/ppt/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  <a:sym typeface="华文中宋" panose="02010600040101010101" pitchFamily="2" charset="-122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2027839" y="950079"/>
            <a:ext cx="8136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华文中宋" panose="02010600040101010101" pitchFamily="2" charset="-122"/>
                <a:sym typeface="华文中宋" panose="02010600040101010101" pitchFamily="2" charset="-122"/>
              </a:rPr>
              <a:t>版权声明</a:t>
            </a:r>
            <a:endParaRPr lang="zh-CN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  <a:cs typeface="华文中宋" panose="02010600040101010101" pitchFamily="2" charset="-122"/>
              <a:sym typeface="华文中宋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B61C08-61AB-544D-9D22-BEC0AF0EBE89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46E250-A1E5-A846-94A6-84C378119F7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image" Target="../media/image42.png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45.pn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image" Target="../media/image44.png"/><Relationship Id="rId10" Type="http://schemas.openxmlformats.org/officeDocument/2006/relationships/image" Target="../media/image43.png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42.png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1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microsoft.com/office/2007/relationships/hdphoto" Target="../media/image63.wdp"/><Relationship Id="rId4" Type="http://schemas.openxmlformats.org/officeDocument/2006/relationships/image" Target="../media/image62.png"/><Relationship Id="rId3" Type="http://schemas.openxmlformats.org/officeDocument/2006/relationships/tags" Target="../tags/tag12.xml"/><Relationship Id="rId26" Type="http://schemas.openxmlformats.org/officeDocument/2006/relationships/slideLayout" Target="../slideLayouts/slideLayout5.xml"/><Relationship Id="rId25" Type="http://schemas.openxmlformats.org/officeDocument/2006/relationships/tags" Target="../tags/tag32.xml"/><Relationship Id="rId24" Type="http://schemas.openxmlformats.org/officeDocument/2006/relationships/tags" Target="../tags/tag31.xml"/><Relationship Id="rId23" Type="http://schemas.openxmlformats.org/officeDocument/2006/relationships/tags" Target="../tags/tag30.xml"/><Relationship Id="rId22" Type="http://schemas.openxmlformats.org/officeDocument/2006/relationships/tags" Target="../tags/tag29.xml"/><Relationship Id="rId21" Type="http://schemas.openxmlformats.org/officeDocument/2006/relationships/tags" Target="../tags/tag28.xml"/><Relationship Id="rId20" Type="http://schemas.openxmlformats.org/officeDocument/2006/relationships/tags" Target="../tags/tag27.xml"/><Relationship Id="rId2" Type="http://schemas.openxmlformats.org/officeDocument/2006/relationships/tags" Target="../tags/tag11.xml"/><Relationship Id="rId19" Type="http://schemas.openxmlformats.org/officeDocument/2006/relationships/tags" Target="../tags/tag26.xml"/><Relationship Id="rId18" Type="http://schemas.openxmlformats.org/officeDocument/2006/relationships/tags" Target="../tags/tag25.xml"/><Relationship Id="rId17" Type="http://schemas.openxmlformats.org/officeDocument/2006/relationships/tags" Target="../tags/tag24.xml"/><Relationship Id="rId16" Type="http://schemas.openxmlformats.org/officeDocument/2006/relationships/tags" Target="../tags/tag23.xml"/><Relationship Id="rId15" Type="http://schemas.openxmlformats.org/officeDocument/2006/relationships/tags" Target="../tags/tag22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60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7" Type="http://schemas.openxmlformats.org/officeDocument/2006/relationships/slideLayout" Target="../slideLayouts/slideLayout5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71.png"/><Relationship Id="rId4" Type="http://schemas.openxmlformats.org/officeDocument/2006/relationships/image" Target="../media/image70.svg"/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75.png"/><Relationship Id="rId7" Type="http://schemas.openxmlformats.org/officeDocument/2006/relationships/image" Target="../media/image59.png"/><Relationship Id="rId6" Type="http://schemas.openxmlformats.org/officeDocument/2006/relationships/image" Target="../media/image74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Relationship Id="rId3" Type="http://schemas.openxmlformats.org/officeDocument/2006/relationships/image" Target="../media/image60.png"/><Relationship Id="rId2" Type="http://schemas.openxmlformats.org/officeDocument/2006/relationships/image" Target="../media/image68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76.png"/><Relationship Id="rId1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79.png"/><Relationship Id="rId3" Type="http://schemas.openxmlformats.org/officeDocument/2006/relationships/image" Target="../media/image17.svg"/><Relationship Id="rId2" Type="http://schemas.openxmlformats.org/officeDocument/2006/relationships/image" Target="../media/image78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0" Type="http://schemas.openxmlformats.org/officeDocument/2006/relationships/slideLayout" Target="../slideLayouts/slideLayout5.xml"/><Relationship Id="rId1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microsoft.com/office/2007/relationships/hdphoto" Target="../media/image41.wdp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71145" y="-274955"/>
            <a:ext cx="10452100" cy="5868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任意多边形: 形状 8"/>
          <p:cNvSpPr/>
          <p:nvPr/>
        </p:nvSpPr>
        <p:spPr>
          <a:xfrm rot="16200000">
            <a:off x="3161330" y="4257119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8"/>
          <p:cNvSpPr/>
          <p:nvPr/>
        </p:nvSpPr>
        <p:spPr>
          <a:xfrm rot="16200000">
            <a:off x="6502400" y="4257675"/>
            <a:ext cx="685800" cy="2311400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06492" y="4196497"/>
            <a:ext cx="7670148" cy="686922"/>
            <a:chOff x="3749495" y="2358617"/>
            <a:chExt cx="4693011" cy="2140390"/>
          </a:xfrm>
        </p:grpSpPr>
        <p:grpSp>
          <p:nvGrpSpPr>
            <p:cNvPr id="5" name="组合 4"/>
            <p:cNvGrpSpPr/>
            <p:nvPr/>
          </p:nvGrpSpPr>
          <p:grpSpPr>
            <a:xfrm>
              <a:off x="3749495" y="2358994"/>
              <a:ext cx="4693011" cy="2140013"/>
              <a:chOff x="3727393" y="2330421"/>
              <a:chExt cx="4693011" cy="2140013"/>
            </a:xfrm>
          </p:grpSpPr>
          <p:pic>
            <p:nvPicPr>
              <p:cNvPr id="7" name="图形 13"/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727393" y="2330421"/>
                <a:ext cx="4693011" cy="2140013"/>
              </a:xfrm>
              <a:prstGeom prst="rect">
                <a:avLst/>
              </a:prstGeom>
            </p:spPr>
          </p:pic>
          <p:pic>
            <p:nvPicPr>
              <p:cNvPr id="8" name="图形 14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039403" y="2655260"/>
                <a:ext cx="4068990" cy="1490330"/>
              </a:xfrm>
              <a:prstGeom prst="rect">
                <a:avLst/>
              </a:prstGeom>
            </p:spPr>
          </p:pic>
        </p:grpSp>
        <p:sp>
          <p:nvSpPr>
            <p:cNvPr id="6" name="文本框 12"/>
            <p:cNvSpPr txBox="1"/>
            <p:nvPr/>
          </p:nvSpPr>
          <p:spPr>
            <a:xfrm>
              <a:off x="4286142" y="2358617"/>
              <a:ext cx="3619716" cy="8325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en-US" altLang="zh-CN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2026</a:t>
              </a:r>
              <a:r>
                <a: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年春季学期办公室工作总结</a:t>
              </a:r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2458085" y="5194935"/>
            <a:ext cx="20929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姓名：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XX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老师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923193" y="5225668"/>
            <a:ext cx="18764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日期：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2026.6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“谋”字为要，做强参谋辅政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贰</a:t>
            </a:r>
            <a:endParaRPr lang="zh-CN" altLang="en-US" dirty="0"/>
          </a:p>
        </p:txBody>
      </p:sp>
      <p:sp>
        <p:nvSpPr>
          <p:cNvPr id="4" name="矩形: 圆角 3"/>
          <p:cNvSpPr/>
          <p:nvPr/>
        </p:nvSpPr>
        <p:spPr>
          <a:xfrm>
            <a:off x="329937" y="1287821"/>
            <a:ext cx="11566689" cy="5365214"/>
          </a:xfrm>
          <a:prstGeom prst="roundRect">
            <a:avLst>
              <a:gd name="adj" fmla="val 3634"/>
            </a:avLst>
          </a:prstGeom>
          <a:solidFill>
            <a:srgbClr val="FFFFFF"/>
          </a:solidFill>
          <a:ln w="25400" cap="flat" cmpd="sng" algn="ctr">
            <a:gradFill flip="none" rotWithShape="1">
              <a:gsLst>
                <a:gs pos="0">
                  <a:schemeClr val="accent2"/>
                </a:gs>
                <a:gs pos="100000">
                  <a:sysClr val="window" lastClr="FFFFFF"/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405695" y="1370284"/>
            <a:ext cx="11407055" cy="5146954"/>
          </a:xfrm>
          <a:prstGeom prst="roundRect">
            <a:avLst>
              <a:gd name="adj" fmla="val 3634"/>
            </a:avLst>
          </a:prstGeom>
          <a:noFill/>
          <a:ln w="12700" cap="flat" cmpd="sng" algn="ctr">
            <a:gradFill flip="none" rotWithShape="1">
              <a:gsLst>
                <a:gs pos="0">
                  <a:schemeClr val="accent2"/>
                </a:gs>
                <a:gs pos="95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52600" y="3644411"/>
            <a:ext cx="2694319" cy="159678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3462138" y="3634686"/>
            <a:ext cx="2694319" cy="16017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652600" y="1582623"/>
            <a:ext cx="2694319" cy="16669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AutoShape 2"/>
          <p:cNvSpPr>
            <a:spLocks noChangeAspect="1" noChangeArrowheads="1"/>
          </p:cNvSpPr>
          <p:nvPr/>
        </p:nvSpPr>
        <p:spPr bwMode="auto">
          <a:xfrm>
            <a:off x="1423672" y="2777290"/>
            <a:ext cx="254070" cy="25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3462138" y="1572898"/>
            <a:ext cx="2694319" cy="16669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919087" y="3272137"/>
            <a:ext cx="2711107" cy="3627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信息真实</a:t>
            </a:r>
            <a:endParaRPr kumimoji="0" lang="zh-CN" altLang="en-US" sz="152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3742973" y="3269679"/>
            <a:ext cx="2929566" cy="3627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建议可用</a:t>
            </a:r>
            <a:endParaRPr kumimoji="0" lang="zh-CN" altLang="en-US" sz="152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3680518" y="5282076"/>
            <a:ext cx="2579848" cy="3627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把功课做在前面</a:t>
            </a:r>
            <a:endParaRPr kumimoji="0" lang="zh-CN" altLang="en-US" sz="152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6572795" y="1963783"/>
            <a:ext cx="4007020" cy="1035829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270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阿里巴巴普惠体 M" panose="00020600040101010101"/>
              <a:cs typeface="+mn-cs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6663656" y="2027387"/>
            <a:ext cx="899536" cy="899536"/>
          </a:xfrm>
          <a:prstGeom prst="ellipse">
            <a:avLst/>
          </a:prstGeom>
          <a:solidFill>
            <a:schemeClr val="accent2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阿里巴巴普惠体 M" panose="00020600040101010101"/>
              <a:cs typeface="+mn-cs"/>
            </a:endParaRPr>
          </a:p>
        </p:txBody>
      </p:sp>
      <p:sp>
        <p:nvSpPr>
          <p:cNvPr id="19" name="文本框 149"/>
          <p:cNvSpPr txBox="1"/>
          <p:nvPr/>
        </p:nvSpPr>
        <p:spPr>
          <a:xfrm>
            <a:off x="7696901" y="2165218"/>
            <a:ext cx="2890180" cy="56560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做强参谋辅政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0" y="4703289"/>
            <a:ext cx="12192000" cy="2037522"/>
          </a:xfrm>
          <a:custGeom>
            <a:avLst/>
            <a:gdLst>
              <a:gd name="connsiteX0" fmla="*/ 0 w 12192000"/>
              <a:gd name="connsiteY0" fmla="*/ 0 h 2243667"/>
              <a:gd name="connsiteX1" fmla="*/ 12192000 w 12192000"/>
              <a:gd name="connsiteY1" fmla="*/ 0 h 2243667"/>
              <a:gd name="connsiteX2" fmla="*/ 12192000 w 12192000"/>
              <a:gd name="connsiteY2" fmla="*/ 2243667 h 2243667"/>
              <a:gd name="connsiteX3" fmla="*/ 0 w 12192000"/>
              <a:gd name="connsiteY3" fmla="*/ 2243667 h 2243667"/>
              <a:gd name="connsiteX4" fmla="*/ 0 w 12192000"/>
              <a:gd name="connsiteY4" fmla="*/ 0 h 2243667"/>
              <a:gd name="connsiteX5" fmla="*/ 5078895 w 12192000"/>
              <a:gd name="connsiteY5" fmla="*/ 186267 h 2243667"/>
              <a:gd name="connsiteX6" fmla="*/ 5078895 w 12192000"/>
              <a:gd name="connsiteY6" fmla="*/ 1180181 h 2243667"/>
              <a:gd name="connsiteX7" fmla="*/ 8358808 w 12192000"/>
              <a:gd name="connsiteY7" fmla="*/ 1180181 h 2243667"/>
              <a:gd name="connsiteX8" fmla="*/ 8358808 w 12192000"/>
              <a:gd name="connsiteY8" fmla="*/ 186267 h 2243667"/>
              <a:gd name="connsiteX9" fmla="*/ 5078895 w 12192000"/>
              <a:gd name="connsiteY9" fmla="*/ 186267 h 224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2243667">
                <a:moveTo>
                  <a:pt x="0" y="0"/>
                </a:moveTo>
                <a:lnTo>
                  <a:pt x="12192000" y="0"/>
                </a:lnTo>
                <a:lnTo>
                  <a:pt x="12192000" y="2243667"/>
                </a:lnTo>
                <a:lnTo>
                  <a:pt x="0" y="2243667"/>
                </a:lnTo>
                <a:lnTo>
                  <a:pt x="0" y="0"/>
                </a:lnTo>
                <a:close/>
                <a:moveTo>
                  <a:pt x="5078895" y="186267"/>
                </a:moveTo>
                <a:lnTo>
                  <a:pt x="5078895" y="1180181"/>
                </a:lnTo>
                <a:lnTo>
                  <a:pt x="8358808" y="1180181"/>
                </a:lnTo>
                <a:lnTo>
                  <a:pt x="8358808" y="186267"/>
                </a:lnTo>
                <a:lnTo>
                  <a:pt x="5078895" y="186267"/>
                </a:lnTo>
                <a:close/>
              </a:path>
            </a:pathLst>
          </a:custGeom>
        </p:spPr>
      </p:pic>
      <p:sp>
        <p:nvSpPr>
          <p:cNvPr id="21" name="任意多边形: 形状 20"/>
          <p:cNvSpPr/>
          <p:nvPr/>
        </p:nvSpPr>
        <p:spPr>
          <a:xfrm>
            <a:off x="-137" y="5871437"/>
            <a:ext cx="12192000" cy="1002975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FC000"/>
          </a:solidFill>
          <a:ln w="12700" cap="flat">
            <a:noFill/>
            <a:prstDash val="solid"/>
            <a:miter/>
          </a:ln>
          <a:effectLst>
            <a:outerShdw blurRad="558800" dist="88900" dir="16200000" rotWithShape="0">
              <a:srgbClr val="D9BD93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POSans R" panose="00020600040101010101" charset="-122"/>
              <a:sym typeface="+mn-lt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-32942" y="5756566"/>
            <a:ext cx="12224942" cy="938208"/>
          </a:xfrm>
          <a:prstGeom prst="ellipse">
            <a:avLst/>
          </a:prstGeom>
          <a:gradFill flip="none" rotWithShape="1">
            <a:gsLst>
              <a:gs pos="100000">
                <a:srgbClr val="007E78">
                  <a:alpha val="32000"/>
                </a:srgbClr>
              </a:gs>
              <a:gs pos="24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OPPOSans R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23" name="任意多边形: 形状 22"/>
          <p:cNvSpPr/>
          <p:nvPr/>
        </p:nvSpPr>
        <p:spPr>
          <a:xfrm>
            <a:off x="0" y="6028661"/>
            <a:ext cx="12192000" cy="829339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gradFill>
              <a:gsLst>
                <a:gs pos="0">
                  <a:srgbClr val="FCF6E4"/>
                </a:gs>
                <a:gs pos="55000">
                  <a:srgbClr val="977031"/>
                </a:gs>
                <a:gs pos="100000">
                  <a:srgbClr val="FCF6E4"/>
                </a:gs>
              </a:gsLst>
              <a:lin ang="5400000" scaled="1"/>
            </a:gradFill>
            <a:prstDash val="solid"/>
            <a:miter lim="800000"/>
          </a:ln>
          <a:effectLst>
            <a:outerShdw blurRad="609600" dist="190500" dir="13500000" algn="br" rotWithShape="0">
              <a:srgbClr val="8B672D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POSans R" panose="00020600040101010101" charset="-122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41567" y="2635134"/>
            <a:ext cx="811015" cy="176998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6875383" y="3218221"/>
            <a:ext cx="3286230" cy="2244993"/>
            <a:chOff x="6875383" y="3186323"/>
            <a:chExt cx="3286230" cy="2652617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6875383" y="3859279"/>
              <a:ext cx="0" cy="1979661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cxnSp>
          <p:nvCxnSpPr>
            <p:cNvPr id="40" name="直接连接符 39"/>
            <p:cNvCxnSpPr/>
            <p:nvPr/>
          </p:nvCxnSpPr>
          <p:spPr>
            <a:xfrm>
              <a:off x="10161613" y="3186323"/>
              <a:ext cx="0" cy="1609377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cxnSp>
          <p:nvCxnSpPr>
            <p:cNvPr id="41" name="直接连接符 40"/>
            <p:cNvCxnSpPr/>
            <p:nvPr/>
          </p:nvCxnSpPr>
          <p:spPr>
            <a:xfrm>
              <a:off x="8513457" y="3461218"/>
              <a:ext cx="0" cy="2015487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247836"/>
                  </a:gs>
                  <a:gs pos="100000">
                    <a:srgbClr val="247836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</p:grpSp>
      <p:sp>
        <p:nvSpPr>
          <p:cNvPr id="30" name="文本框 141"/>
          <p:cNvSpPr txBox="1"/>
          <p:nvPr/>
        </p:nvSpPr>
        <p:spPr>
          <a:xfrm>
            <a:off x="10296707" y="3149671"/>
            <a:ext cx="1895293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信息归集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文本框 139"/>
          <p:cNvSpPr txBox="1"/>
          <p:nvPr/>
        </p:nvSpPr>
        <p:spPr>
          <a:xfrm>
            <a:off x="8616712" y="3465087"/>
            <a:ext cx="1764467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文稿提质</a:t>
            </a:r>
            <a:endParaRPr lang="zh-CN" altLang="en-US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142"/>
          <p:cNvSpPr txBox="1"/>
          <p:nvPr/>
        </p:nvSpPr>
        <p:spPr>
          <a:xfrm>
            <a:off x="10291357" y="3516423"/>
            <a:ext cx="1102356" cy="923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把数据理成“一本账”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任意多边形: 形状 32"/>
          <p:cNvSpPr/>
          <p:nvPr/>
        </p:nvSpPr>
        <p:spPr>
          <a:xfrm rot="21407616">
            <a:off x="6403957" y="4503236"/>
            <a:ext cx="5511676" cy="1237768"/>
          </a:xfrm>
          <a:custGeom>
            <a:avLst/>
            <a:gdLst>
              <a:gd name="connsiteX0" fmla="*/ 0 w 11493500"/>
              <a:gd name="connsiteY0" fmla="*/ 4572000 h 4572000"/>
              <a:gd name="connsiteX1" fmla="*/ 2692400 w 11493500"/>
              <a:gd name="connsiteY1" fmla="*/ 3644900 h 4572000"/>
              <a:gd name="connsiteX2" fmla="*/ 5651500 w 11493500"/>
              <a:gd name="connsiteY2" fmla="*/ 1333500 h 4572000"/>
              <a:gd name="connsiteX3" fmla="*/ 10033000 w 11493500"/>
              <a:gd name="connsiteY3" fmla="*/ 1460500 h 4572000"/>
              <a:gd name="connsiteX4" fmla="*/ 11493500 w 11493500"/>
              <a:gd name="connsiteY4" fmla="*/ 0 h 4572000"/>
              <a:gd name="connsiteX0-1" fmla="*/ 0 w 11493500"/>
              <a:gd name="connsiteY0-2" fmla="*/ 4572000 h 4572000"/>
              <a:gd name="connsiteX1-3" fmla="*/ 2692400 w 11493500"/>
              <a:gd name="connsiteY1-4" fmla="*/ 3644900 h 4572000"/>
              <a:gd name="connsiteX2-5" fmla="*/ 5687626 w 11493500"/>
              <a:gd name="connsiteY2-6" fmla="*/ 1387687 h 4572000"/>
              <a:gd name="connsiteX3-7" fmla="*/ 10033000 w 11493500"/>
              <a:gd name="connsiteY3-8" fmla="*/ 1460500 h 4572000"/>
              <a:gd name="connsiteX4-9" fmla="*/ 11493500 w 11493500"/>
              <a:gd name="connsiteY4-10" fmla="*/ 0 h 4572000"/>
              <a:gd name="connsiteX0-11" fmla="*/ 0 w 11493500"/>
              <a:gd name="connsiteY0-12" fmla="*/ 4572000 h 4572000"/>
              <a:gd name="connsiteX1-13" fmla="*/ 2692400 w 11493500"/>
              <a:gd name="connsiteY1-14" fmla="*/ 3644900 h 4572000"/>
              <a:gd name="connsiteX2-15" fmla="*/ 5687626 w 11493500"/>
              <a:gd name="connsiteY2-16" fmla="*/ 1387687 h 4572000"/>
              <a:gd name="connsiteX3-17" fmla="*/ 10033000 w 11493500"/>
              <a:gd name="connsiteY3-18" fmla="*/ 1460500 h 4572000"/>
              <a:gd name="connsiteX4-19" fmla="*/ 11493500 w 11493500"/>
              <a:gd name="connsiteY4-20" fmla="*/ 0 h 457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493500" h="4572000">
                <a:moveTo>
                  <a:pt x="0" y="4572000"/>
                </a:moveTo>
                <a:cubicBezTo>
                  <a:pt x="875241" y="4378325"/>
                  <a:pt x="1744462" y="4175619"/>
                  <a:pt x="2692400" y="3644900"/>
                </a:cubicBezTo>
                <a:cubicBezTo>
                  <a:pt x="3640338" y="3114181"/>
                  <a:pt x="4464193" y="1751754"/>
                  <a:pt x="5687626" y="1387687"/>
                </a:cubicBezTo>
                <a:cubicBezTo>
                  <a:pt x="6911059" y="1023620"/>
                  <a:pt x="9059334" y="1682750"/>
                  <a:pt x="10033000" y="1460500"/>
                </a:cubicBezTo>
                <a:cubicBezTo>
                  <a:pt x="11006666" y="1238250"/>
                  <a:pt x="11250083" y="619125"/>
                  <a:pt x="11493500" y="0"/>
                </a:cubicBezTo>
              </a:path>
            </a:pathLst>
          </a:custGeom>
          <a:noFill/>
          <a:ln w="25400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2"/>
                </a:gs>
                <a:gs pos="99000">
                  <a:schemeClr val="accent1">
                    <a:alpha val="0"/>
                  </a:schemeClr>
                </a:gs>
              </a:gsLst>
              <a:lin ang="0" scaled="0"/>
            </a:gradFill>
            <a:prstDash val="solid"/>
            <a:miter lim="800000"/>
          </a:ln>
          <a:effectLst>
            <a:outerShdw blurRad="50800" dist="101600" dir="5400000" algn="t" rotWithShape="0">
              <a:sysClr val="windowText" lastClr="000000">
                <a:lumMod val="95000"/>
                <a:lumOff val="5000"/>
                <a:alpha val="40000"/>
              </a:sys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4" name="文本框 137"/>
          <p:cNvSpPr txBox="1"/>
          <p:nvPr/>
        </p:nvSpPr>
        <p:spPr>
          <a:xfrm>
            <a:off x="6977947" y="3760767"/>
            <a:ext cx="1478040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调研在前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5" name="文本框 138"/>
          <p:cNvSpPr txBox="1"/>
          <p:nvPr/>
        </p:nvSpPr>
        <p:spPr>
          <a:xfrm>
            <a:off x="6972597" y="4127519"/>
            <a:ext cx="1241398" cy="923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把校情摸成“活地图”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6" name="文本框 140"/>
          <p:cNvSpPr txBox="1"/>
          <p:nvPr/>
        </p:nvSpPr>
        <p:spPr>
          <a:xfrm>
            <a:off x="8611363" y="3831838"/>
            <a:ext cx="1207188" cy="923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把笔头练成“硬功夫”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12164" y="3843029"/>
            <a:ext cx="978989" cy="950966"/>
          </a:xfrm>
          <a:prstGeom prst="rect">
            <a:avLst/>
          </a:prstGeom>
        </p:spPr>
      </p:pic>
      <p:sp>
        <p:nvSpPr>
          <p:cNvPr id="38" name="矩形 37"/>
          <p:cNvSpPr/>
          <p:nvPr>
            <p:custDataLst>
              <p:tags r:id="rId12"/>
            </p:custDataLst>
          </p:nvPr>
        </p:nvSpPr>
        <p:spPr>
          <a:xfrm>
            <a:off x="857046" y="5263995"/>
            <a:ext cx="3101445" cy="3627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材料能用”</a:t>
            </a:r>
            <a:endParaRPr kumimoji="0" lang="zh-CN" altLang="en-US" sz="152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23900" y="1622425"/>
            <a:ext cx="5362575" cy="3548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第叁部分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9600" dirty="0"/>
              <a:t>“暖”字为本，做实服务保障</a:t>
            </a:r>
            <a:endParaRPr lang="zh-CN" altLang="en-US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“暖”字为本，做实服务保障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叁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4835569" y="1223108"/>
            <a:ext cx="287258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服务暖，人心齐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1777854" y="1849214"/>
            <a:ext cx="8461828" cy="10502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阿里巴巴普惠体 2.0 55 Regular" panose="00020600040101010101" pitchFamily="18" charset="-122"/>
              </a:rPr>
              <a:t>谋得准，还要服务跟得上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阿里巴巴普惠体 2.0 55 Regular" panose="00020600040101010101" pitchFamily="18" charset="-122"/>
            </a:endParaRPr>
          </a:p>
          <a:p>
            <a:pPr lvl="0" algn="ctr">
              <a:lnSpc>
                <a:spcPct val="120000"/>
              </a:lnSpc>
              <a:defRPr/>
            </a:pPr>
            <a:r>
              <a:rPr lang="zh-CN" altLang="en-US" dirty="0"/>
              <a:t>办公室是师生身边的“服务台”，</a:t>
            </a:r>
            <a:r>
              <a:rPr lang="zh-CN" altLang="zh-CN" dirty="0"/>
              <a:t>坚持把师生的“关键小事”当作办公室的“头等大事”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简老宋" pitchFamily="2" charset="-122"/>
              <a:cs typeface="阿里巴巴普惠体 2.0 55 Regular" panose="00020600040101010101" pitchFamily="18" charset="-122"/>
            </a:endParaRPr>
          </a:p>
        </p:txBody>
      </p:sp>
      <p:sp>
        <p:nvSpPr>
          <p:cNvPr id="6" name="任意多边形: 形状 5"/>
          <p:cNvSpPr/>
          <p:nvPr/>
        </p:nvSpPr>
        <p:spPr>
          <a:xfrm>
            <a:off x="-205483" y="2679810"/>
            <a:ext cx="4477806" cy="1498386"/>
          </a:xfrm>
          <a:custGeom>
            <a:avLst/>
            <a:gdLst>
              <a:gd name="connsiteX0" fmla="*/ 0 w 4272323"/>
              <a:gd name="connsiteY0" fmla="*/ 0 h 1498386"/>
              <a:gd name="connsiteX1" fmla="*/ 3523129 w 4272323"/>
              <a:gd name="connsiteY1" fmla="*/ 0 h 1498386"/>
              <a:gd name="connsiteX2" fmla="*/ 4272323 w 4272323"/>
              <a:gd name="connsiteY2" fmla="*/ 749193 h 1498386"/>
              <a:gd name="connsiteX3" fmla="*/ 3523129 w 4272323"/>
              <a:gd name="connsiteY3" fmla="*/ 1498386 h 1498386"/>
              <a:gd name="connsiteX4" fmla="*/ 0 w 4272323"/>
              <a:gd name="connsiteY4" fmla="*/ 1498386 h 149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2323" h="1498386">
                <a:moveTo>
                  <a:pt x="0" y="0"/>
                </a:moveTo>
                <a:lnTo>
                  <a:pt x="3523129" y="0"/>
                </a:lnTo>
                <a:cubicBezTo>
                  <a:pt x="3936897" y="0"/>
                  <a:pt x="4272323" y="335425"/>
                  <a:pt x="4272323" y="749193"/>
                </a:cubicBezTo>
                <a:cubicBezTo>
                  <a:pt x="4272323" y="1162961"/>
                  <a:pt x="3936897" y="1498386"/>
                  <a:pt x="3523129" y="1498386"/>
                </a:cubicBezTo>
                <a:lnTo>
                  <a:pt x="0" y="149838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880862" y="2783413"/>
            <a:ext cx="1291180" cy="1291180"/>
          </a:xfrm>
          <a:prstGeom prst="ellipse">
            <a:avLst/>
          </a:prstGeom>
          <a:gradFill flip="none" rotWithShape="1">
            <a:gsLst>
              <a:gs pos="100000">
                <a:srgbClr val="EEB500"/>
              </a:gs>
              <a:gs pos="0">
                <a:srgbClr val="FFC000"/>
              </a:gs>
            </a:gsLst>
            <a:lin ang="2700000" scaled="1"/>
            <a:tileRect/>
          </a:gradFill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8" name="文本框 5"/>
          <p:cNvSpPr txBox="1"/>
          <p:nvPr/>
        </p:nvSpPr>
        <p:spPr>
          <a:xfrm>
            <a:off x="3040582" y="319817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华文中宋" panose="02010600040101010101" pitchFamily="2" charset="-122"/>
                <a:cs typeface="+mn-cs"/>
              </a:rPr>
              <a:t>办公室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639415" y="2822720"/>
            <a:ext cx="2844229" cy="475330"/>
            <a:chOff x="4639416" y="2709703"/>
            <a:chExt cx="2844229" cy="475330"/>
          </a:xfrm>
        </p:grpSpPr>
        <p:grpSp>
          <p:nvGrpSpPr>
            <p:cNvPr id="44" name="组合 43"/>
            <p:cNvGrpSpPr/>
            <p:nvPr/>
          </p:nvGrpSpPr>
          <p:grpSpPr>
            <a:xfrm>
              <a:off x="4639416" y="3071693"/>
              <a:ext cx="2844229" cy="113340"/>
              <a:chOff x="4639416" y="3071693"/>
              <a:chExt cx="2844229" cy="113340"/>
            </a:xfrm>
          </p:grpSpPr>
          <p:cxnSp>
            <p:nvCxnSpPr>
              <p:cNvPr id="46" name="直接连接符 45"/>
              <p:cNvCxnSpPr/>
              <p:nvPr/>
            </p:nvCxnSpPr>
            <p:spPr>
              <a:xfrm>
                <a:off x="4639416" y="3164901"/>
                <a:ext cx="2483753" cy="0"/>
              </a:xfrm>
              <a:prstGeom prst="line">
                <a:avLst/>
              </a:prstGeom>
              <a:noFill/>
              <a:ln w="34925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7" name="等腰三角形 46"/>
              <p:cNvSpPr/>
              <p:nvPr/>
            </p:nvSpPr>
            <p:spPr>
              <a:xfrm>
                <a:off x="7099020" y="3071693"/>
                <a:ext cx="384625" cy="113340"/>
              </a:xfrm>
              <a:prstGeom prst="triangle">
                <a:avLst>
                  <a:gd name="adj" fmla="val 0"/>
                </a:avLst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简老宋" pitchFamily="2" charset="-122"/>
                  <a:cs typeface="+mn-cs"/>
                </a:endParaRPr>
              </a:p>
            </p:txBody>
          </p:sp>
        </p:grpSp>
        <p:sp>
          <p:nvSpPr>
            <p:cNvPr id="45" name="文本框 8"/>
            <p:cNvSpPr txBox="1"/>
            <p:nvPr/>
          </p:nvSpPr>
          <p:spPr>
            <a:xfrm>
              <a:off x="4783469" y="2709703"/>
              <a:ext cx="262128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阿里巴巴普惠体 2.0 55 Regular" panose="00020600040101010101" pitchFamily="18" charset="-122"/>
                </a:rPr>
                <a:t>把保障做在前面、做在细处</a:t>
              </a:r>
              <a:endParaRPr kumimoji="0" lang="zh-CN" altLang="en-US" sz="1600" b="0" i="0" u="none" strike="noStrike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阿里巴巴普惠体 2.0 55 Regular" panose="00020600040101010101" pitchFamily="18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580270" y="3530233"/>
            <a:ext cx="3027680" cy="492063"/>
            <a:chOff x="4580271" y="3509682"/>
            <a:chExt cx="3027680" cy="492063"/>
          </a:xfrm>
        </p:grpSpPr>
        <p:cxnSp>
          <p:nvCxnSpPr>
            <p:cNvPr id="41" name="直接连接符 40"/>
            <p:cNvCxnSpPr/>
            <p:nvPr/>
          </p:nvCxnSpPr>
          <p:spPr>
            <a:xfrm flipH="1">
              <a:off x="4999892" y="3522208"/>
              <a:ext cx="2483753" cy="0"/>
            </a:xfrm>
            <a:prstGeom prst="line">
              <a:avLst/>
            </a:prstGeom>
            <a:noFill/>
            <a:ln w="34925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42" name="等腰三角形 41"/>
            <p:cNvSpPr/>
            <p:nvPr/>
          </p:nvSpPr>
          <p:spPr>
            <a:xfrm flipH="1" flipV="1">
              <a:off x="4643258" y="3509682"/>
              <a:ext cx="384625" cy="11334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203200" dir="5400000" sx="90000" sy="90000" algn="ctr" rotWithShape="0">
                <a:srgbClr val="2F5596">
                  <a:alpha val="20000"/>
                </a:srgb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简老宋" pitchFamily="2" charset="-122"/>
                <a:cs typeface="+mn-cs"/>
              </a:endParaRPr>
            </a:p>
          </p:txBody>
        </p:sp>
        <p:sp>
          <p:nvSpPr>
            <p:cNvPr id="43" name="文本框 46"/>
            <p:cNvSpPr txBox="1"/>
            <p:nvPr/>
          </p:nvSpPr>
          <p:spPr>
            <a:xfrm>
              <a:off x="4580271" y="3615665"/>
              <a:ext cx="3027680" cy="38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简老宋" pitchFamily="2" charset="-122"/>
                  <a:cs typeface="阿里巴巴普惠体 2.0 55 Regular" panose="00020600040101010101" pitchFamily="18" charset="-122"/>
                </a:rPr>
                <a:t>让</a:t>
              </a:r>
              <a:r>
                <a:rPr kumimoji="0" lang="zh-CN" altLang="en-US" sz="1600" b="0" i="0" u="none" strike="noStrike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阿里巴巴普惠体 2.0 55 Regular" panose="00020600040101010101" pitchFamily="18" charset="-122"/>
                </a:rPr>
                <a:t>师生办事更省心、运行更顺畅</a:t>
              </a:r>
              <a:endParaRPr kumimoji="0" lang="zh-CN" altLang="en-US" sz="1600" b="0" i="0" u="none" strike="noStrike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阿里巴巴普惠体 2.0 55 Regular" panose="00020600040101010101" pitchFamily="18" charset="-122"/>
              </a:endParaRPr>
            </a:p>
          </p:txBody>
        </p:sp>
      </p:grpSp>
      <p:sp>
        <p:nvSpPr>
          <p:cNvPr id="20" name="任意多边形: 形状 19"/>
          <p:cNvSpPr/>
          <p:nvPr/>
        </p:nvSpPr>
        <p:spPr>
          <a:xfrm>
            <a:off x="7943719" y="2679810"/>
            <a:ext cx="4405817" cy="1498386"/>
          </a:xfrm>
          <a:custGeom>
            <a:avLst/>
            <a:gdLst>
              <a:gd name="connsiteX0" fmla="*/ 749193 w 4297221"/>
              <a:gd name="connsiteY0" fmla="*/ 0 h 1498386"/>
              <a:gd name="connsiteX1" fmla="*/ 4297221 w 4297221"/>
              <a:gd name="connsiteY1" fmla="*/ 0 h 1498386"/>
              <a:gd name="connsiteX2" fmla="*/ 4297221 w 4297221"/>
              <a:gd name="connsiteY2" fmla="*/ 1498386 h 1498386"/>
              <a:gd name="connsiteX3" fmla="*/ 749193 w 4297221"/>
              <a:gd name="connsiteY3" fmla="*/ 1498386 h 1498386"/>
              <a:gd name="connsiteX4" fmla="*/ 0 w 4297221"/>
              <a:gd name="connsiteY4" fmla="*/ 749193 h 1498386"/>
              <a:gd name="connsiteX5" fmla="*/ 749193 w 4297221"/>
              <a:gd name="connsiteY5" fmla="*/ 0 h 149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7221" h="1498386">
                <a:moveTo>
                  <a:pt x="749193" y="0"/>
                </a:moveTo>
                <a:lnTo>
                  <a:pt x="4297221" y="0"/>
                </a:lnTo>
                <a:lnTo>
                  <a:pt x="4297221" y="1498386"/>
                </a:lnTo>
                <a:lnTo>
                  <a:pt x="749193" y="1498386"/>
                </a:lnTo>
                <a:cubicBezTo>
                  <a:pt x="335425" y="1498386"/>
                  <a:pt x="0" y="1162961"/>
                  <a:pt x="0" y="749193"/>
                </a:cubicBezTo>
                <a:cubicBezTo>
                  <a:pt x="0" y="335425"/>
                  <a:pt x="335425" y="0"/>
                  <a:pt x="74919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8068718" y="2783413"/>
            <a:ext cx="1291180" cy="1291180"/>
          </a:xfrm>
          <a:prstGeom prst="ellipse">
            <a:avLst/>
          </a:prstGeom>
          <a:solidFill>
            <a:schemeClr val="accent2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2" name="文本框 49"/>
          <p:cNvSpPr txBox="1"/>
          <p:nvPr/>
        </p:nvSpPr>
        <p:spPr>
          <a:xfrm>
            <a:off x="8228438" y="319817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华文中宋" panose="02010600040101010101" pitchFamily="2" charset="-122"/>
                <a:cs typeface="+mn-cs"/>
              </a:rPr>
              <a:t>办公室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24745" y="3026727"/>
            <a:ext cx="2484032" cy="958270"/>
            <a:chOff x="791030" y="3026724"/>
            <a:chExt cx="1817748" cy="694201"/>
          </a:xfrm>
        </p:grpSpPr>
        <p:grpSp>
          <p:nvGrpSpPr>
            <p:cNvPr id="33" name="组合 32"/>
            <p:cNvGrpSpPr/>
            <p:nvPr/>
          </p:nvGrpSpPr>
          <p:grpSpPr>
            <a:xfrm>
              <a:off x="791030" y="3026724"/>
              <a:ext cx="1817748" cy="266849"/>
              <a:chOff x="791030" y="3825018"/>
              <a:chExt cx="1817748" cy="266849"/>
            </a:xfrm>
          </p:grpSpPr>
          <p:sp>
            <p:nvSpPr>
              <p:cNvPr id="37" name="矩形: 圆角 36"/>
              <p:cNvSpPr/>
              <p:nvPr/>
            </p:nvSpPr>
            <p:spPr>
              <a:xfrm>
                <a:off x="882209" y="3835170"/>
                <a:ext cx="1553261" cy="25669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8" name="文本框 75"/>
              <p:cNvSpPr txBox="1"/>
              <p:nvPr/>
            </p:nvSpPr>
            <p:spPr>
              <a:xfrm>
                <a:off x="791030" y="3825018"/>
                <a:ext cx="1817748" cy="245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华文中宋" panose="02010600040101010101" pitchFamily="2" charset="-122"/>
                    <a:cs typeface="+mn-cs"/>
                  </a:rPr>
                  <a:t>服务前移、保障靠前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882209" y="3454076"/>
              <a:ext cx="1553261" cy="266849"/>
              <a:chOff x="882209" y="3825018"/>
              <a:chExt cx="1553261" cy="266849"/>
            </a:xfrm>
          </p:grpSpPr>
          <p:sp>
            <p:nvSpPr>
              <p:cNvPr id="35" name="矩形: 圆角 34"/>
              <p:cNvSpPr/>
              <p:nvPr/>
            </p:nvSpPr>
            <p:spPr>
              <a:xfrm>
                <a:off x="882209" y="3835170"/>
                <a:ext cx="1553261" cy="25669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6" name="文本框 73"/>
              <p:cNvSpPr txBox="1"/>
              <p:nvPr/>
            </p:nvSpPr>
            <p:spPr>
              <a:xfrm>
                <a:off x="1223558" y="3825018"/>
                <a:ext cx="893003" cy="245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华文中宋" panose="02010600040101010101" pitchFamily="2" charset="-122"/>
                    <a:cs typeface="+mn-cs"/>
                  </a:rPr>
                  <a:t>响应快捷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9767366" y="3076828"/>
            <a:ext cx="2090805" cy="908891"/>
            <a:chOff x="882209" y="3026724"/>
            <a:chExt cx="1553261" cy="694201"/>
          </a:xfrm>
        </p:grpSpPr>
        <p:grpSp>
          <p:nvGrpSpPr>
            <p:cNvPr id="27" name="组合 26"/>
            <p:cNvGrpSpPr/>
            <p:nvPr/>
          </p:nvGrpSpPr>
          <p:grpSpPr>
            <a:xfrm>
              <a:off x="882209" y="3026724"/>
              <a:ext cx="1553261" cy="266849"/>
              <a:chOff x="882209" y="3825018"/>
              <a:chExt cx="1553261" cy="266849"/>
            </a:xfrm>
          </p:grpSpPr>
          <p:sp>
            <p:nvSpPr>
              <p:cNvPr id="31" name="矩形: 圆角 30"/>
              <p:cNvSpPr/>
              <p:nvPr/>
            </p:nvSpPr>
            <p:spPr>
              <a:xfrm>
                <a:off x="882209" y="3835170"/>
                <a:ext cx="1553261" cy="25669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2" name="文本框 95"/>
              <p:cNvSpPr txBox="1"/>
              <p:nvPr/>
            </p:nvSpPr>
            <p:spPr>
              <a:xfrm>
                <a:off x="1372818" y="3825018"/>
                <a:ext cx="594483" cy="25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华文中宋" panose="02010600040101010101" pitchFamily="2" charset="-122"/>
                    <a:cs typeface="+mn-cs"/>
                  </a:rPr>
                  <a:t>用心办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882209" y="3454076"/>
              <a:ext cx="1553261" cy="266849"/>
              <a:chOff x="882209" y="3825018"/>
              <a:chExt cx="1553261" cy="266849"/>
            </a:xfrm>
          </p:grpSpPr>
          <p:sp>
            <p:nvSpPr>
              <p:cNvPr id="29" name="矩形: 圆角 28"/>
              <p:cNvSpPr/>
              <p:nvPr/>
            </p:nvSpPr>
            <p:spPr>
              <a:xfrm>
                <a:off x="882209" y="3835170"/>
                <a:ext cx="1553261" cy="256697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0" name="文本框 93"/>
              <p:cNvSpPr txBox="1"/>
              <p:nvPr/>
            </p:nvSpPr>
            <p:spPr>
              <a:xfrm>
                <a:off x="1372818" y="3825018"/>
                <a:ext cx="594483" cy="25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华文中宋" panose="02010600040101010101" pitchFamily="2" charset="-122"/>
                  </a:rPr>
                  <a:t>用情办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26" name="直接连接符 25"/>
          <p:cNvCxnSpPr/>
          <p:nvPr/>
        </p:nvCxnSpPr>
        <p:spPr>
          <a:xfrm>
            <a:off x="1564848" y="928431"/>
            <a:ext cx="9605914" cy="0"/>
          </a:xfrm>
          <a:prstGeom prst="line">
            <a:avLst/>
          </a:prstGeom>
          <a:noFill/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</p:cxnSp>
      <p:pic>
        <p:nvPicPr>
          <p:cNvPr id="48" name="图片 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395" y="4359910"/>
            <a:ext cx="10696575" cy="209105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-1" y="5955959"/>
            <a:ext cx="12192000" cy="902041"/>
            <a:chOff x="0" y="5715000"/>
            <a:chExt cx="12192000" cy="1142998"/>
          </a:xfrm>
        </p:grpSpPr>
        <p:sp>
          <p:nvSpPr>
            <p:cNvPr id="39" name="任意多边形: 形状 38"/>
            <p:cNvSpPr/>
            <p:nvPr/>
          </p:nvSpPr>
          <p:spPr>
            <a:xfrm>
              <a:off x="0" y="5715000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85945 w 12192000"/>
                <a:gd name="connsiteY5-12" fmla="*/ 1653254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826555" y="1653254"/>
                    <a:pt x="6085945" y="1653254"/>
                  </a:cubicBezTo>
                  <a:cubicBezTo>
                    <a:pt x="8345335" y="1653254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0" y="5851164"/>
              <a:ext cx="12192000" cy="1006834"/>
            </a:xfrm>
            <a:custGeom>
              <a:avLst/>
              <a:gdLst>
                <a:gd name="connsiteX0" fmla="*/ 12192000 w 12192000"/>
                <a:gd name="connsiteY0" fmla="*/ 0 h 2422954"/>
                <a:gd name="connsiteX1" fmla="*/ 12192000 w 12192000"/>
                <a:gd name="connsiteY1" fmla="*/ 2422954 h 2422954"/>
                <a:gd name="connsiteX2" fmla="*/ 0 w 12192000"/>
                <a:gd name="connsiteY2" fmla="*/ 2422954 h 2422954"/>
                <a:gd name="connsiteX3" fmla="*/ 0 w 12192000"/>
                <a:gd name="connsiteY3" fmla="*/ 19086 h 2422954"/>
                <a:gd name="connsiteX4" fmla="*/ 290583 w 12192000"/>
                <a:gd name="connsiteY4" fmla="*/ 158526 h 2422954"/>
                <a:gd name="connsiteX5" fmla="*/ 6076113 w 12192000"/>
                <a:gd name="connsiteY5" fmla="*/ 1203686 h 2422954"/>
                <a:gd name="connsiteX6" fmla="*/ 11861643 w 12192000"/>
                <a:gd name="connsiteY6" fmla="*/ 158526 h 2422954"/>
                <a:gd name="connsiteX0-1" fmla="*/ 12192000 w 12192000"/>
                <a:gd name="connsiteY0-2" fmla="*/ 0 h 2422954"/>
                <a:gd name="connsiteX1-3" fmla="*/ 12192000 w 12192000"/>
                <a:gd name="connsiteY1-4" fmla="*/ 2422954 h 2422954"/>
                <a:gd name="connsiteX2-5" fmla="*/ 0 w 12192000"/>
                <a:gd name="connsiteY2-6" fmla="*/ 2422954 h 2422954"/>
                <a:gd name="connsiteX3-7" fmla="*/ 0 w 12192000"/>
                <a:gd name="connsiteY3-8" fmla="*/ 19086 h 2422954"/>
                <a:gd name="connsiteX4-9" fmla="*/ 290583 w 12192000"/>
                <a:gd name="connsiteY4-10" fmla="*/ 158526 h 2422954"/>
                <a:gd name="connsiteX5-11" fmla="*/ 6046616 w 12192000"/>
                <a:gd name="connsiteY5-12" fmla="*/ 1629593 h 2422954"/>
                <a:gd name="connsiteX6-13" fmla="*/ 11861643 w 12192000"/>
                <a:gd name="connsiteY6-14" fmla="*/ 158526 h 2422954"/>
                <a:gd name="connsiteX7" fmla="*/ 12192000 w 12192000"/>
                <a:gd name="connsiteY7" fmla="*/ 0 h 242295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422954">
                  <a:moveTo>
                    <a:pt x="12192000" y="0"/>
                  </a:moveTo>
                  <a:lnTo>
                    <a:pt x="12192000" y="2422954"/>
                  </a:lnTo>
                  <a:lnTo>
                    <a:pt x="0" y="2422954"/>
                  </a:lnTo>
                  <a:lnTo>
                    <a:pt x="0" y="19086"/>
                  </a:lnTo>
                  <a:lnTo>
                    <a:pt x="290583" y="158526"/>
                  </a:lnTo>
                  <a:cubicBezTo>
                    <a:pt x="1771230" y="804280"/>
                    <a:pt x="3787226" y="1629593"/>
                    <a:pt x="6046616" y="1629593"/>
                  </a:cubicBezTo>
                  <a:cubicBezTo>
                    <a:pt x="8306006" y="1629593"/>
                    <a:pt x="10380997" y="804280"/>
                    <a:pt x="11861643" y="158526"/>
                  </a:cubicBezTo>
                  <a:lnTo>
                    <a:pt x="1219200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“暖”字为本，做实服务保障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叁</a:t>
            </a:r>
            <a:endParaRPr lang="zh-CN" altLang="en-US" dirty="0"/>
          </a:p>
        </p:txBody>
      </p:sp>
      <p:sp>
        <p:nvSpPr>
          <p:cNvPr id="49" name="椭圆 48"/>
          <p:cNvSpPr/>
          <p:nvPr/>
        </p:nvSpPr>
        <p:spPr>
          <a:xfrm>
            <a:off x="671485" y="1569614"/>
            <a:ext cx="1157314" cy="1157314"/>
          </a:xfrm>
          <a:prstGeom prst="ellipse">
            <a:avLst/>
          </a:pr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2104359" y="1569614"/>
            <a:ext cx="1157314" cy="1157314"/>
          </a:xfrm>
          <a:prstGeom prst="ellipse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3508953" y="1569614"/>
            <a:ext cx="1157314" cy="1157314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4932400" y="1569614"/>
            <a:ext cx="1157314" cy="1157314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3" name="文本框 204"/>
          <p:cNvSpPr txBox="1"/>
          <p:nvPr/>
        </p:nvSpPr>
        <p:spPr>
          <a:xfrm>
            <a:off x="399143" y="2834193"/>
            <a:ext cx="15747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宋体 CN Heavy" panose="02020900000000000000" charset="-122"/>
              </a:rPr>
              <a:t>“暖”字为本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宋体 CN Heavy" panose="02020900000000000000" charset="-122"/>
            </a:endParaRPr>
          </a:p>
        </p:txBody>
      </p:sp>
      <p:sp>
        <p:nvSpPr>
          <p:cNvPr id="54" name="文本框 208"/>
          <p:cNvSpPr txBox="1"/>
          <p:nvPr/>
        </p:nvSpPr>
        <p:spPr>
          <a:xfrm>
            <a:off x="2165054" y="2834193"/>
            <a:ext cx="9457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宋体 CN Heavy" panose="02020900000000000000" charset="-122"/>
              </a:rPr>
              <a:t>服务前移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宋体 CN Heavy" panose="02020900000000000000" charset="-122"/>
            </a:endParaRPr>
          </a:p>
        </p:txBody>
      </p:sp>
      <p:sp>
        <p:nvSpPr>
          <p:cNvPr id="55" name="文本框 209"/>
          <p:cNvSpPr txBox="1"/>
          <p:nvPr/>
        </p:nvSpPr>
        <p:spPr>
          <a:xfrm>
            <a:off x="3588501" y="2834193"/>
            <a:ext cx="9457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宋体 CN Heavy" panose="02020900000000000000" charset="-122"/>
              </a:rPr>
              <a:t>值守应急 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宋体 CN Heavy" panose="02020900000000000000" charset="-122"/>
            </a:endParaRPr>
          </a:p>
        </p:txBody>
      </p:sp>
      <p:sp>
        <p:nvSpPr>
          <p:cNvPr id="56" name="文本框 211"/>
          <p:cNvSpPr txBox="1"/>
          <p:nvPr/>
        </p:nvSpPr>
        <p:spPr>
          <a:xfrm>
            <a:off x="5040229" y="2834193"/>
            <a:ext cx="94579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宋体 CN Heavy" panose="02020900000000000000" charset="-122"/>
              </a:rPr>
              <a:t>后勤协同 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宋体 CN Heavy" panose="02020900000000000000" charset="-122"/>
            </a:endParaRPr>
          </a:p>
        </p:txBody>
      </p:sp>
      <p:sp>
        <p:nvSpPr>
          <p:cNvPr id="57" name="PA-文本框 13"/>
          <p:cNvSpPr txBox="1"/>
          <p:nvPr/>
        </p:nvSpPr>
        <p:spPr>
          <a:xfrm>
            <a:off x="728458" y="3665266"/>
            <a:ext cx="4950644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OPPOSans M" panose="00020600040101010101" pitchFamily="18" charset="-122"/>
              </a:rPr>
              <a:t>把琐碎事办得熨帖，就是把服务做到了实处、做进了心里。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OPPOSans M" panose="00020600040101010101" pitchFamily="18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65779" y="3299000"/>
            <a:ext cx="3450598" cy="368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后勤无小事，件件连人心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803389" y="3236167"/>
            <a:ext cx="4015353" cy="580390"/>
            <a:chOff x="488861" y="2130219"/>
            <a:chExt cx="2801046" cy="518621"/>
          </a:xfrm>
        </p:grpSpPr>
        <p:sp>
          <p:nvSpPr>
            <p:cNvPr id="85" name="任意多边形: 形状 84"/>
            <p:cNvSpPr/>
            <p:nvPr/>
          </p:nvSpPr>
          <p:spPr>
            <a:xfrm>
              <a:off x="488861" y="2130219"/>
              <a:ext cx="2801046" cy="400110"/>
            </a:xfrm>
            <a:custGeom>
              <a:avLst/>
              <a:gdLst>
                <a:gd name="connsiteX0" fmla="*/ 0 w 2801046"/>
                <a:gd name="connsiteY0" fmla="*/ 0 h 400110"/>
                <a:gd name="connsiteX1" fmla="*/ 2801046 w 2801046"/>
                <a:gd name="connsiteY1" fmla="*/ 0 h 400110"/>
                <a:gd name="connsiteX2" fmla="*/ 2801046 w 2801046"/>
                <a:gd name="connsiteY2" fmla="*/ 400110 h 400110"/>
                <a:gd name="connsiteX3" fmla="*/ 540754 w 2801046"/>
                <a:gd name="connsiteY3" fmla="*/ 400110 h 400110"/>
                <a:gd name="connsiteX4" fmla="*/ 621212 w 2801046"/>
                <a:gd name="connsiteY4" fmla="*/ 319652 h 400110"/>
                <a:gd name="connsiteX5" fmla="*/ 316412 w 2801046"/>
                <a:gd name="connsiteY5" fmla="*/ 319652 h 400110"/>
                <a:gd name="connsiteX6" fmla="*/ 316412 w 2801046"/>
                <a:gd name="connsiteY6" fmla="*/ 400110 h 400110"/>
                <a:gd name="connsiteX7" fmla="*/ 0 w 2801046"/>
                <a:gd name="connsiteY7" fmla="*/ 400110 h 400110"/>
                <a:gd name="connsiteX0-1" fmla="*/ 621212 w 2801046"/>
                <a:gd name="connsiteY0-2" fmla="*/ 319652 h 411092"/>
                <a:gd name="connsiteX1-3" fmla="*/ 316412 w 2801046"/>
                <a:gd name="connsiteY1-4" fmla="*/ 319652 h 411092"/>
                <a:gd name="connsiteX2-5" fmla="*/ 316412 w 2801046"/>
                <a:gd name="connsiteY2-6" fmla="*/ 400110 h 411092"/>
                <a:gd name="connsiteX3-7" fmla="*/ 0 w 2801046"/>
                <a:gd name="connsiteY3-8" fmla="*/ 400110 h 411092"/>
                <a:gd name="connsiteX4-9" fmla="*/ 0 w 2801046"/>
                <a:gd name="connsiteY4-10" fmla="*/ 0 h 411092"/>
                <a:gd name="connsiteX5-11" fmla="*/ 2801046 w 2801046"/>
                <a:gd name="connsiteY5-12" fmla="*/ 0 h 411092"/>
                <a:gd name="connsiteX6-13" fmla="*/ 2801046 w 2801046"/>
                <a:gd name="connsiteY6-14" fmla="*/ 400110 h 411092"/>
                <a:gd name="connsiteX7-15" fmla="*/ 540754 w 2801046"/>
                <a:gd name="connsiteY7-16" fmla="*/ 400110 h 411092"/>
                <a:gd name="connsiteX8" fmla="*/ 712652 w 2801046"/>
                <a:gd name="connsiteY8" fmla="*/ 411092 h 411092"/>
                <a:gd name="connsiteX0-17" fmla="*/ 621212 w 2801046"/>
                <a:gd name="connsiteY0-18" fmla="*/ 319652 h 400110"/>
                <a:gd name="connsiteX1-19" fmla="*/ 316412 w 2801046"/>
                <a:gd name="connsiteY1-20" fmla="*/ 319652 h 400110"/>
                <a:gd name="connsiteX2-21" fmla="*/ 316412 w 2801046"/>
                <a:gd name="connsiteY2-22" fmla="*/ 400110 h 400110"/>
                <a:gd name="connsiteX3-23" fmla="*/ 0 w 2801046"/>
                <a:gd name="connsiteY3-24" fmla="*/ 400110 h 400110"/>
                <a:gd name="connsiteX4-25" fmla="*/ 0 w 2801046"/>
                <a:gd name="connsiteY4-26" fmla="*/ 0 h 400110"/>
                <a:gd name="connsiteX5-27" fmla="*/ 2801046 w 2801046"/>
                <a:gd name="connsiteY5-28" fmla="*/ 0 h 400110"/>
                <a:gd name="connsiteX6-29" fmla="*/ 2801046 w 2801046"/>
                <a:gd name="connsiteY6-30" fmla="*/ 400110 h 400110"/>
                <a:gd name="connsiteX7-31" fmla="*/ 540754 w 2801046"/>
                <a:gd name="connsiteY7-32" fmla="*/ 400110 h 400110"/>
                <a:gd name="connsiteX0-33" fmla="*/ 316412 w 2801046"/>
                <a:gd name="connsiteY0-34" fmla="*/ 319652 h 400110"/>
                <a:gd name="connsiteX1-35" fmla="*/ 316412 w 2801046"/>
                <a:gd name="connsiteY1-36" fmla="*/ 400110 h 400110"/>
                <a:gd name="connsiteX2-37" fmla="*/ 0 w 2801046"/>
                <a:gd name="connsiteY2-38" fmla="*/ 400110 h 400110"/>
                <a:gd name="connsiteX3-39" fmla="*/ 0 w 2801046"/>
                <a:gd name="connsiteY3-40" fmla="*/ 0 h 400110"/>
                <a:gd name="connsiteX4-41" fmla="*/ 2801046 w 2801046"/>
                <a:gd name="connsiteY4-42" fmla="*/ 0 h 400110"/>
                <a:gd name="connsiteX5-43" fmla="*/ 2801046 w 2801046"/>
                <a:gd name="connsiteY5-44" fmla="*/ 400110 h 400110"/>
                <a:gd name="connsiteX6-45" fmla="*/ 540754 w 2801046"/>
                <a:gd name="connsiteY6-46" fmla="*/ 400110 h 400110"/>
                <a:gd name="connsiteX0-47" fmla="*/ 316412 w 2801046"/>
                <a:gd name="connsiteY0-48" fmla="*/ 400110 h 400110"/>
                <a:gd name="connsiteX1-49" fmla="*/ 0 w 2801046"/>
                <a:gd name="connsiteY1-50" fmla="*/ 400110 h 400110"/>
                <a:gd name="connsiteX2-51" fmla="*/ 0 w 2801046"/>
                <a:gd name="connsiteY2-52" fmla="*/ 0 h 400110"/>
                <a:gd name="connsiteX3-53" fmla="*/ 2801046 w 2801046"/>
                <a:gd name="connsiteY3-54" fmla="*/ 0 h 400110"/>
                <a:gd name="connsiteX4-55" fmla="*/ 2801046 w 2801046"/>
                <a:gd name="connsiteY4-56" fmla="*/ 400110 h 400110"/>
                <a:gd name="connsiteX5-57" fmla="*/ 540754 w 2801046"/>
                <a:gd name="connsiteY5-58" fmla="*/ 400110 h 400110"/>
                <a:gd name="connsiteX0-59" fmla="*/ 402137 w 2801046"/>
                <a:gd name="connsiteY0-60" fmla="*/ 403920 h 403920"/>
                <a:gd name="connsiteX1-61" fmla="*/ 0 w 2801046"/>
                <a:gd name="connsiteY1-62" fmla="*/ 400110 h 403920"/>
                <a:gd name="connsiteX2-63" fmla="*/ 0 w 2801046"/>
                <a:gd name="connsiteY2-64" fmla="*/ 0 h 403920"/>
                <a:gd name="connsiteX3-65" fmla="*/ 2801046 w 2801046"/>
                <a:gd name="connsiteY3-66" fmla="*/ 0 h 403920"/>
                <a:gd name="connsiteX4-67" fmla="*/ 2801046 w 2801046"/>
                <a:gd name="connsiteY4-68" fmla="*/ 400110 h 403920"/>
                <a:gd name="connsiteX5-69" fmla="*/ 540754 w 2801046"/>
                <a:gd name="connsiteY5-70" fmla="*/ 400110 h 403920"/>
                <a:gd name="connsiteX0-71" fmla="*/ 379277 w 2801046"/>
                <a:gd name="connsiteY0-72" fmla="*/ 403920 h 403920"/>
                <a:gd name="connsiteX1-73" fmla="*/ 0 w 2801046"/>
                <a:gd name="connsiteY1-74" fmla="*/ 400110 h 403920"/>
                <a:gd name="connsiteX2-75" fmla="*/ 0 w 2801046"/>
                <a:gd name="connsiteY2-76" fmla="*/ 0 h 403920"/>
                <a:gd name="connsiteX3-77" fmla="*/ 2801046 w 2801046"/>
                <a:gd name="connsiteY3-78" fmla="*/ 0 h 403920"/>
                <a:gd name="connsiteX4-79" fmla="*/ 2801046 w 2801046"/>
                <a:gd name="connsiteY4-80" fmla="*/ 400110 h 403920"/>
                <a:gd name="connsiteX5-81" fmla="*/ 540754 w 2801046"/>
                <a:gd name="connsiteY5-82" fmla="*/ 400110 h 403920"/>
                <a:gd name="connsiteX0-83" fmla="*/ 379277 w 2801046"/>
                <a:gd name="connsiteY0-84" fmla="*/ 403920 h 403920"/>
                <a:gd name="connsiteX1-85" fmla="*/ 0 w 2801046"/>
                <a:gd name="connsiteY1-86" fmla="*/ 400110 h 403920"/>
                <a:gd name="connsiteX2-87" fmla="*/ 0 w 2801046"/>
                <a:gd name="connsiteY2-88" fmla="*/ 0 h 403920"/>
                <a:gd name="connsiteX3-89" fmla="*/ 2801046 w 2801046"/>
                <a:gd name="connsiteY3-90" fmla="*/ 0 h 403920"/>
                <a:gd name="connsiteX4-91" fmla="*/ 2801046 w 2801046"/>
                <a:gd name="connsiteY4-92" fmla="*/ 400110 h 403920"/>
                <a:gd name="connsiteX5-93" fmla="*/ 540754 w 2801046"/>
                <a:gd name="connsiteY5-94" fmla="*/ 400110 h 403920"/>
                <a:gd name="connsiteX0-95" fmla="*/ 384357 w 2801046"/>
                <a:gd name="connsiteY0-96" fmla="*/ 398840 h 400110"/>
                <a:gd name="connsiteX1-97" fmla="*/ 0 w 2801046"/>
                <a:gd name="connsiteY1-98" fmla="*/ 400110 h 400110"/>
                <a:gd name="connsiteX2-99" fmla="*/ 0 w 2801046"/>
                <a:gd name="connsiteY2-100" fmla="*/ 0 h 400110"/>
                <a:gd name="connsiteX3-101" fmla="*/ 2801046 w 2801046"/>
                <a:gd name="connsiteY3-102" fmla="*/ 0 h 400110"/>
                <a:gd name="connsiteX4-103" fmla="*/ 2801046 w 2801046"/>
                <a:gd name="connsiteY4-104" fmla="*/ 400110 h 400110"/>
                <a:gd name="connsiteX5-105" fmla="*/ 540754 w 2801046"/>
                <a:gd name="connsiteY5-106" fmla="*/ 400110 h 400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801046" h="400110">
                  <a:moveTo>
                    <a:pt x="384357" y="398840"/>
                  </a:moveTo>
                  <a:lnTo>
                    <a:pt x="0" y="400110"/>
                  </a:lnTo>
                  <a:lnTo>
                    <a:pt x="0" y="0"/>
                  </a:lnTo>
                  <a:lnTo>
                    <a:pt x="2801046" y="0"/>
                  </a:lnTo>
                  <a:lnTo>
                    <a:pt x="2801046" y="400110"/>
                  </a:lnTo>
                  <a:lnTo>
                    <a:pt x="540754" y="400110"/>
                  </a:lnTo>
                </a:path>
              </a:pathLst>
            </a:custGeom>
            <a:noFill/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86" name="直接连接符 85"/>
            <p:cNvCxnSpPr>
              <a:stCxn id="85" idx="5"/>
            </p:cNvCxnSpPr>
            <p:nvPr/>
          </p:nvCxnSpPr>
          <p:spPr>
            <a:xfrm flipH="1">
              <a:off x="933025" y="2530329"/>
              <a:ext cx="96590" cy="118511"/>
            </a:xfrm>
            <a:prstGeom prst="line">
              <a:avLst/>
            </a:prstGeom>
            <a:noFill/>
            <a:ln w="12700" cap="rnd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</p:grpSp>
      <p:sp>
        <p:nvSpPr>
          <p:cNvPr id="60" name="文本框 228"/>
          <p:cNvSpPr txBox="1"/>
          <p:nvPr/>
        </p:nvSpPr>
        <p:spPr>
          <a:xfrm>
            <a:off x="775382" y="4557135"/>
            <a:ext cx="5012676" cy="830997"/>
          </a:xfrm>
          <a:prstGeom prst="rect">
            <a:avLst/>
          </a:prstGeom>
          <a:noFill/>
          <a:effectLst/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dirty="0"/>
              <a:t>（一）服务前移，把保障做在“开口前”</a:t>
            </a:r>
            <a:endParaRPr lang="zh-CN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dirty="0"/>
              <a:t>（二）值守应急，把平安守成“不断线”</a:t>
            </a:r>
            <a:endParaRPr lang="zh-CN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dirty="0"/>
              <a:t>（三）后勤协同，把琐事办成“暖心事”</a:t>
            </a:r>
            <a:endParaRPr lang="zh-CN" altLang="zh-CN" dirty="0"/>
          </a:p>
        </p:txBody>
      </p:sp>
      <p:sp>
        <p:nvSpPr>
          <p:cNvPr id="68" name="任意多边形: 形状 67"/>
          <p:cNvSpPr/>
          <p:nvPr/>
        </p:nvSpPr>
        <p:spPr>
          <a:xfrm>
            <a:off x="8939685" y="1471920"/>
            <a:ext cx="2385391" cy="208431"/>
          </a:xfrm>
          <a:custGeom>
            <a:avLst/>
            <a:gdLst>
              <a:gd name="connsiteX0" fmla="*/ 0 w 2636044"/>
              <a:gd name="connsiteY0" fmla="*/ 485775 h 485775"/>
              <a:gd name="connsiteX1" fmla="*/ 1421606 w 2636044"/>
              <a:gd name="connsiteY1" fmla="*/ 164306 h 485775"/>
              <a:gd name="connsiteX2" fmla="*/ 2636044 w 2636044"/>
              <a:gd name="connsiteY2" fmla="*/ 0 h 485775"/>
              <a:gd name="connsiteX0-1" fmla="*/ 0 w 2636044"/>
              <a:gd name="connsiteY0-2" fmla="*/ 485775 h 485775"/>
              <a:gd name="connsiteX1-3" fmla="*/ 1421606 w 2636044"/>
              <a:gd name="connsiteY1-4" fmla="*/ 164306 h 485775"/>
              <a:gd name="connsiteX2-5" fmla="*/ 2636044 w 2636044"/>
              <a:gd name="connsiteY2-6" fmla="*/ 0 h 485775"/>
              <a:gd name="connsiteX0-7" fmla="*/ 0 w 2636044"/>
              <a:gd name="connsiteY0-8" fmla="*/ 485775 h 485775"/>
              <a:gd name="connsiteX1-9" fmla="*/ 1400174 w 2636044"/>
              <a:gd name="connsiteY1-10" fmla="*/ 114299 h 485775"/>
              <a:gd name="connsiteX2-11" fmla="*/ 2636044 w 2636044"/>
              <a:gd name="connsiteY2-12" fmla="*/ 0 h 485775"/>
              <a:gd name="connsiteX0-13" fmla="*/ 0 w 2636044"/>
              <a:gd name="connsiteY0-14" fmla="*/ 485775 h 485775"/>
              <a:gd name="connsiteX1-15" fmla="*/ 1400174 w 2636044"/>
              <a:gd name="connsiteY1-16" fmla="*/ 114299 h 485775"/>
              <a:gd name="connsiteX2-17" fmla="*/ 2636044 w 2636044"/>
              <a:gd name="connsiteY2-18" fmla="*/ 0 h 485775"/>
              <a:gd name="connsiteX0-19" fmla="*/ 0 w 2807494"/>
              <a:gd name="connsiteY0-20" fmla="*/ 514350 h 514350"/>
              <a:gd name="connsiteX1-21" fmla="*/ 1400174 w 2807494"/>
              <a:gd name="connsiteY1-22" fmla="*/ 142874 h 514350"/>
              <a:gd name="connsiteX2-23" fmla="*/ 2807494 w 2807494"/>
              <a:gd name="connsiteY2-24" fmla="*/ 0 h 514350"/>
              <a:gd name="connsiteX0-25" fmla="*/ 0 w 2807494"/>
              <a:gd name="connsiteY0-26" fmla="*/ 514350 h 514350"/>
              <a:gd name="connsiteX1-27" fmla="*/ 1400174 w 2807494"/>
              <a:gd name="connsiteY1-28" fmla="*/ 142874 h 514350"/>
              <a:gd name="connsiteX2-29" fmla="*/ 2807494 w 2807494"/>
              <a:gd name="connsiteY2-30" fmla="*/ 0 h 514350"/>
              <a:gd name="connsiteX0-31" fmla="*/ 0 w 2807494"/>
              <a:gd name="connsiteY0-32" fmla="*/ 514350 h 514350"/>
              <a:gd name="connsiteX1-33" fmla="*/ 1400174 w 2807494"/>
              <a:gd name="connsiteY1-34" fmla="*/ 142874 h 514350"/>
              <a:gd name="connsiteX2-35" fmla="*/ 2807494 w 2807494"/>
              <a:gd name="connsiteY2-36" fmla="*/ 0 h 5143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807494" h="514350">
                <a:moveTo>
                  <a:pt x="0" y="514350"/>
                </a:moveTo>
                <a:cubicBezTo>
                  <a:pt x="488156" y="357188"/>
                  <a:pt x="932258" y="228599"/>
                  <a:pt x="1400174" y="142874"/>
                </a:cubicBezTo>
                <a:cubicBezTo>
                  <a:pt x="1868090" y="57149"/>
                  <a:pt x="2252662" y="4762"/>
                  <a:pt x="2807494" y="0"/>
                </a:cubicBezTo>
              </a:path>
            </a:pathLst>
          </a:custGeom>
          <a:noFill/>
          <a:ln w="12700" cap="flat" cmpd="sng" algn="ctr">
            <a:gradFill>
              <a:gsLst>
                <a:gs pos="100000">
                  <a:schemeClr val="bg1"/>
                </a:gs>
                <a:gs pos="22000">
                  <a:schemeClr val="bg1"/>
                </a:gs>
                <a:gs pos="0">
                  <a:srgbClr val="FFFFFF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585988" y="492681"/>
            <a:ext cx="1004314" cy="1056622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 rotWithShape="1">
          <a:blip r:embed="rId10"/>
          <a:srcRect l="20420" t="18510" r="20505" b="21874"/>
          <a:stretch>
            <a:fillRect/>
          </a:stretch>
        </p:blipFill>
        <p:spPr>
          <a:xfrm rot="21230599">
            <a:off x="5883967" y="1931552"/>
            <a:ext cx="2591108" cy="2505450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3657" y="1846210"/>
            <a:ext cx="6698343" cy="4866935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flipH="1">
            <a:off x="0" y="4703289"/>
            <a:ext cx="12192000" cy="2037522"/>
          </a:xfrm>
          <a:custGeom>
            <a:avLst/>
            <a:gdLst>
              <a:gd name="connsiteX0" fmla="*/ 0 w 12192000"/>
              <a:gd name="connsiteY0" fmla="*/ 0 h 2243667"/>
              <a:gd name="connsiteX1" fmla="*/ 12192000 w 12192000"/>
              <a:gd name="connsiteY1" fmla="*/ 0 h 2243667"/>
              <a:gd name="connsiteX2" fmla="*/ 12192000 w 12192000"/>
              <a:gd name="connsiteY2" fmla="*/ 2243667 h 2243667"/>
              <a:gd name="connsiteX3" fmla="*/ 0 w 12192000"/>
              <a:gd name="connsiteY3" fmla="*/ 2243667 h 2243667"/>
              <a:gd name="connsiteX4" fmla="*/ 0 w 12192000"/>
              <a:gd name="connsiteY4" fmla="*/ 0 h 2243667"/>
              <a:gd name="connsiteX5" fmla="*/ 5078895 w 12192000"/>
              <a:gd name="connsiteY5" fmla="*/ 186267 h 2243667"/>
              <a:gd name="connsiteX6" fmla="*/ 5078895 w 12192000"/>
              <a:gd name="connsiteY6" fmla="*/ 1180181 h 2243667"/>
              <a:gd name="connsiteX7" fmla="*/ 8358808 w 12192000"/>
              <a:gd name="connsiteY7" fmla="*/ 1180181 h 2243667"/>
              <a:gd name="connsiteX8" fmla="*/ 8358808 w 12192000"/>
              <a:gd name="connsiteY8" fmla="*/ 186267 h 2243667"/>
              <a:gd name="connsiteX9" fmla="*/ 5078895 w 12192000"/>
              <a:gd name="connsiteY9" fmla="*/ 186267 h 224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2243667">
                <a:moveTo>
                  <a:pt x="0" y="0"/>
                </a:moveTo>
                <a:lnTo>
                  <a:pt x="12192000" y="0"/>
                </a:lnTo>
                <a:lnTo>
                  <a:pt x="12192000" y="2243667"/>
                </a:lnTo>
                <a:lnTo>
                  <a:pt x="0" y="2243667"/>
                </a:lnTo>
                <a:lnTo>
                  <a:pt x="0" y="0"/>
                </a:lnTo>
                <a:close/>
                <a:moveTo>
                  <a:pt x="5078895" y="186267"/>
                </a:moveTo>
                <a:lnTo>
                  <a:pt x="5078895" y="1180181"/>
                </a:lnTo>
                <a:lnTo>
                  <a:pt x="8358808" y="1180181"/>
                </a:lnTo>
                <a:lnTo>
                  <a:pt x="8358808" y="186267"/>
                </a:lnTo>
                <a:lnTo>
                  <a:pt x="5078895" y="186267"/>
                </a:lnTo>
                <a:close/>
              </a:path>
            </a:pathLst>
          </a:custGeom>
        </p:spPr>
      </p:pic>
      <p:sp>
        <p:nvSpPr>
          <p:cNvPr id="92" name="任意多边形: 形状 91"/>
          <p:cNvSpPr/>
          <p:nvPr/>
        </p:nvSpPr>
        <p:spPr>
          <a:xfrm>
            <a:off x="-137" y="5871437"/>
            <a:ext cx="12192000" cy="1002975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rgbClr val="FFC000"/>
          </a:solidFill>
          <a:ln w="12700" cap="flat">
            <a:noFill/>
            <a:prstDash val="solid"/>
            <a:miter/>
          </a:ln>
          <a:effectLst>
            <a:outerShdw blurRad="558800" dist="88900" dir="16200000" rotWithShape="0">
              <a:srgbClr val="D9BD93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POSans R" panose="00020600040101010101" charset="-122"/>
              <a:sym typeface="+mn-lt"/>
            </a:endParaRPr>
          </a:p>
        </p:txBody>
      </p:sp>
      <p:sp>
        <p:nvSpPr>
          <p:cNvPr id="94" name="椭圆 93"/>
          <p:cNvSpPr/>
          <p:nvPr/>
        </p:nvSpPr>
        <p:spPr>
          <a:xfrm>
            <a:off x="-32942" y="5756566"/>
            <a:ext cx="12224942" cy="938208"/>
          </a:xfrm>
          <a:prstGeom prst="ellipse">
            <a:avLst/>
          </a:prstGeom>
          <a:gradFill flip="none" rotWithShape="1">
            <a:gsLst>
              <a:gs pos="100000">
                <a:srgbClr val="007E78">
                  <a:alpha val="32000"/>
                </a:srgbClr>
              </a:gs>
              <a:gs pos="24000">
                <a:sysClr val="window" lastClr="FFFFFF">
                  <a:alpha val="0"/>
                </a:sysClr>
              </a:gs>
            </a:gsLst>
            <a:lin ang="5400000" scaled="1"/>
            <a:tileRect/>
          </a:gradFill>
          <a:ln w="222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OPPOSans R" panose="00020600040101010101" charset="-122"/>
              <a:sym typeface="Arial" panose="020B0604020202020204" pitchFamily="34" charset="0"/>
            </a:endParaRPr>
          </a:p>
        </p:txBody>
      </p:sp>
      <p:sp>
        <p:nvSpPr>
          <p:cNvPr id="96" name="任意多边形: 形状 95"/>
          <p:cNvSpPr/>
          <p:nvPr/>
        </p:nvSpPr>
        <p:spPr>
          <a:xfrm>
            <a:off x="0" y="6028661"/>
            <a:ext cx="12192000" cy="829339"/>
          </a:xfrm>
          <a:custGeom>
            <a:avLst/>
            <a:gdLst>
              <a:gd name="connsiteX0" fmla="*/ 12192000 w 12192000"/>
              <a:gd name="connsiteY0" fmla="*/ 0 h 2155779"/>
              <a:gd name="connsiteX1" fmla="*/ 12192000 w 12192000"/>
              <a:gd name="connsiteY1" fmla="*/ 2155779 h 2155779"/>
              <a:gd name="connsiteX2" fmla="*/ 0 w 12192000"/>
              <a:gd name="connsiteY2" fmla="*/ 2155779 h 2155779"/>
              <a:gd name="connsiteX3" fmla="*/ 0 w 12192000"/>
              <a:gd name="connsiteY3" fmla="*/ 1 h 2155779"/>
              <a:gd name="connsiteX4" fmla="*/ 51084 w 12192000"/>
              <a:gd name="connsiteY4" fmla="*/ 59526 h 2155779"/>
              <a:gd name="connsiteX5" fmla="*/ 184160 w 12192000"/>
              <a:gd name="connsiteY5" fmla="*/ 203540 h 2155779"/>
              <a:gd name="connsiteX6" fmla="*/ 491713 w 12192000"/>
              <a:gd name="connsiteY6" fmla="*/ 457748 h 2155779"/>
              <a:gd name="connsiteX7" fmla="*/ 855730 w 12192000"/>
              <a:gd name="connsiteY7" fmla="*/ 645701 h 2155779"/>
              <a:gd name="connsiteX8" fmla="*/ 1049726 w 12192000"/>
              <a:gd name="connsiteY8" fmla="*/ 719717 h 2155779"/>
              <a:gd name="connsiteX9" fmla="*/ 1248452 w 12192000"/>
              <a:gd name="connsiteY9" fmla="*/ 782368 h 2155779"/>
              <a:gd name="connsiteX10" fmla="*/ 2068594 w 12192000"/>
              <a:gd name="connsiteY10" fmla="*/ 962559 h 2155779"/>
              <a:gd name="connsiteX11" fmla="*/ 2909239 w 12192000"/>
              <a:gd name="connsiteY11" fmla="*/ 1037685 h 2155779"/>
              <a:gd name="connsiteX12" fmla="*/ 3753671 w 12192000"/>
              <a:gd name="connsiteY12" fmla="*/ 1048773 h 2155779"/>
              <a:gd name="connsiteX13" fmla="*/ 4175098 w 12192000"/>
              <a:gd name="connsiteY13" fmla="*/ 1062634 h 2155779"/>
              <a:gd name="connsiteX14" fmla="*/ 4593686 w 12192000"/>
              <a:gd name="connsiteY14" fmla="*/ 1106712 h 2155779"/>
              <a:gd name="connsiteX15" fmla="*/ 5003758 w 12192000"/>
              <a:gd name="connsiteY15" fmla="*/ 1187936 h 2155779"/>
              <a:gd name="connsiteX16" fmla="*/ 5204692 w 12192000"/>
              <a:gd name="connsiteY16" fmla="*/ 1243380 h 2155779"/>
              <a:gd name="connsiteX17" fmla="*/ 5400895 w 12192000"/>
              <a:gd name="connsiteY17" fmla="*/ 1311297 h 2155779"/>
              <a:gd name="connsiteX18" fmla="*/ 5941046 w 12192000"/>
              <a:gd name="connsiteY18" fmla="*/ 1595807 h 2155779"/>
              <a:gd name="connsiteX19" fmla="*/ 6095998 w 12192000"/>
              <a:gd name="connsiteY19" fmla="*/ 1721475 h 2155779"/>
              <a:gd name="connsiteX20" fmla="*/ 6095873 w 12192000"/>
              <a:gd name="connsiteY20" fmla="*/ 1721578 h 2155779"/>
              <a:gd name="connsiteX21" fmla="*/ 6095999 w 12192000"/>
              <a:gd name="connsiteY21" fmla="*/ 1721476 h 2155779"/>
              <a:gd name="connsiteX22" fmla="*/ 6096125 w 12192000"/>
              <a:gd name="connsiteY22" fmla="*/ 1721578 h 2155779"/>
              <a:gd name="connsiteX23" fmla="*/ 6096000 w 12192000"/>
              <a:gd name="connsiteY23" fmla="*/ 1721475 h 2155779"/>
              <a:gd name="connsiteX24" fmla="*/ 6250952 w 12192000"/>
              <a:gd name="connsiteY24" fmla="*/ 1595807 h 2155779"/>
              <a:gd name="connsiteX25" fmla="*/ 6791103 w 12192000"/>
              <a:gd name="connsiteY25" fmla="*/ 1311297 h 2155779"/>
              <a:gd name="connsiteX26" fmla="*/ 6987306 w 12192000"/>
              <a:gd name="connsiteY26" fmla="*/ 1243380 h 2155779"/>
              <a:gd name="connsiteX27" fmla="*/ 7188240 w 12192000"/>
              <a:gd name="connsiteY27" fmla="*/ 1187936 h 2155779"/>
              <a:gd name="connsiteX28" fmla="*/ 7598312 w 12192000"/>
              <a:gd name="connsiteY28" fmla="*/ 1106712 h 2155779"/>
              <a:gd name="connsiteX29" fmla="*/ 8016900 w 12192000"/>
              <a:gd name="connsiteY29" fmla="*/ 1062634 h 2155779"/>
              <a:gd name="connsiteX30" fmla="*/ 8438327 w 12192000"/>
              <a:gd name="connsiteY30" fmla="*/ 1048773 h 2155779"/>
              <a:gd name="connsiteX31" fmla="*/ 9282759 w 12192000"/>
              <a:gd name="connsiteY31" fmla="*/ 1037685 h 2155779"/>
              <a:gd name="connsiteX32" fmla="*/ 10123404 w 12192000"/>
              <a:gd name="connsiteY32" fmla="*/ 962559 h 2155779"/>
              <a:gd name="connsiteX33" fmla="*/ 10943546 w 12192000"/>
              <a:gd name="connsiteY33" fmla="*/ 782368 h 2155779"/>
              <a:gd name="connsiteX34" fmla="*/ 11142273 w 12192000"/>
              <a:gd name="connsiteY34" fmla="*/ 719717 h 2155779"/>
              <a:gd name="connsiteX35" fmla="*/ 11336269 w 12192000"/>
              <a:gd name="connsiteY35" fmla="*/ 645701 h 2155779"/>
              <a:gd name="connsiteX36" fmla="*/ 11700285 w 12192000"/>
              <a:gd name="connsiteY36" fmla="*/ 457748 h 2155779"/>
              <a:gd name="connsiteX37" fmla="*/ 12007839 w 12192000"/>
              <a:gd name="connsiteY37" fmla="*/ 203540 h 2155779"/>
              <a:gd name="connsiteX38" fmla="*/ 12140915 w 12192000"/>
              <a:gd name="connsiteY38" fmla="*/ 59526 h 2155779"/>
              <a:gd name="connsiteX39" fmla="*/ 12192000 w 12192000"/>
              <a:gd name="connsiteY39" fmla="*/ 0 h 215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2192000" h="2155779">
                <a:moveTo>
                  <a:pt x="12192000" y="0"/>
                </a:moveTo>
                <a:lnTo>
                  <a:pt x="12192000" y="2155779"/>
                </a:lnTo>
                <a:lnTo>
                  <a:pt x="0" y="2155779"/>
                </a:lnTo>
                <a:lnTo>
                  <a:pt x="0" y="1"/>
                </a:lnTo>
                <a:lnTo>
                  <a:pt x="51084" y="59526"/>
                </a:lnTo>
                <a:cubicBezTo>
                  <a:pt x="94023" y="108524"/>
                  <a:pt x="137948" y="156829"/>
                  <a:pt x="184160" y="203540"/>
                </a:cubicBezTo>
                <a:cubicBezTo>
                  <a:pt x="275889" y="297821"/>
                  <a:pt x="379038" y="383037"/>
                  <a:pt x="491713" y="457748"/>
                </a:cubicBezTo>
                <a:cubicBezTo>
                  <a:pt x="605397" y="531210"/>
                  <a:pt x="727377" y="594194"/>
                  <a:pt x="855730" y="645701"/>
                </a:cubicBezTo>
                <a:cubicBezTo>
                  <a:pt x="918817" y="673422"/>
                  <a:pt x="984745" y="695600"/>
                  <a:pt x="1049726" y="719717"/>
                </a:cubicBezTo>
                <a:cubicBezTo>
                  <a:pt x="1114706" y="743835"/>
                  <a:pt x="1181579" y="763517"/>
                  <a:pt x="1248452" y="782368"/>
                </a:cubicBezTo>
                <a:cubicBezTo>
                  <a:pt x="1516417" y="860100"/>
                  <a:pt x="1790534" y="920311"/>
                  <a:pt x="2068594" y="962559"/>
                </a:cubicBezTo>
                <a:cubicBezTo>
                  <a:pt x="2346622" y="1003920"/>
                  <a:pt x="2627427" y="1029036"/>
                  <a:pt x="2909239" y="1037685"/>
                </a:cubicBezTo>
                <a:cubicBezTo>
                  <a:pt x="3190613" y="1047942"/>
                  <a:pt x="3472299" y="1045170"/>
                  <a:pt x="3753671" y="1048773"/>
                </a:cubicBezTo>
                <a:cubicBezTo>
                  <a:pt x="3894358" y="1050437"/>
                  <a:pt x="4035043" y="1054595"/>
                  <a:pt x="4175098" y="1062634"/>
                </a:cubicBezTo>
                <a:cubicBezTo>
                  <a:pt x="4315153" y="1070673"/>
                  <a:pt x="4455208" y="1086197"/>
                  <a:pt x="4593686" y="1106712"/>
                </a:cubicBezTo>
                <a:cubicBezTo>
                  <a:pt x="4732006" y="1127004"/>
                  <a:pt x="4868907" y="1154144"/>
                  <a:pt x="5003758" y="1187936"/>
                </a:cubicBezTo>
                <a:cubicBezTo>
                  <a:pt x="5071577" y="1204015"/>
                  <a:pt x="5138134" y="1224251"/>
                  <a:pt x="5204692" y="1243380"/>
                </a:cubicBezTo>
                <a:cubicBezTo>
                  <a:pt x="5271250" y="1262507"/>
                  <a:pt x="5336861" y="1286071"/>
                  <a:pt x="5400895" y="1311297"/>
                </a:cubicBezTo>
                <a:cubicBezTo>
                  <a:pt x="5596902" y="1381301"/>
                  <a:pt x="5779032" y="1477362"/>
                  <a:pt x="5941046" y="1595807"/>
                </a:cubicBezTo>
                <a:lnTo>
                  <a:pt x="6095998" y="1721475"/>
                </a:lnTo>
                <a:lnTo>
                  <a:pt x="6095873" y="1721578"/>
                </a:lnTo>
                <a:lnTo>
                  <a:pt x="6095999" y="1721476"/>
                </a:lnTo>
                <a:lnTo>
                  <a:pt x="6096125" y="1721578"/>
                </a:lnTo>
                <a:lnTo>
                  <a:pt x="6096000" y="1721475"/>
                </a:lnTo>
                <a:lnTo>
                  <a:pt x="6250952" y="1595807"/>
                </a:lnTo>
                <a:cubicBezTo>
                  <a:pt x="6412966" y="1477362"/>
                  <a:pt x="6595097" y="1381301"/>
                  <a:pt x="6791103" y="1311297"/>
                </a:cubicBezTo>
                <a:cubicBezTo>
                  <a:pt x="6855137" y="1286071"/>
                  <a:pt x="6920748" y="1262507"/>
                  <a:pt x="6987306" y="1243380"/>
                </a:cubicBezTo>
                <a:cubicBezTo>
                  <a:pt x="7053864" y="1224251"/>
                  <a:pt x="7120421" y="1204015"/>
                  <a:pt x="7188240" y="1187936"/>
                </a:cubicBezTo>
                <a:cubicBezTo>
                  <a:pt x="7323091" y="1154144"/>
                  <a:pt x="7459992" y="1127004"/>
                  <a:pt x="7598312" y="1106712"/>
                </a:cubicBezTo>
                <a:cubicBezTo>
                  <a:pt x="7736790" y="1086197"/>
                  <a:pt x="7876845" y="1070673"/>
                  <a:pt x="8016900" y="1062634"/>
                </a:cubicBezTo>
                <a:cubicBezTo>
                  <a:pt x="8156955" y="1054595"/>
                  <a:pt x="8297641" y="1050437"/>
                  <a:pt x="8438327" y="1048773"/>
                </a:cubicBezTo>
                <a:cubicBezTo>
                  <a:pt x="8719699" y="1045170"/>
                  <a:pt x="9001385" y="1047942"/>
                  <a:pt x="9282759" y="1037685"/>
                </a:cubicBezTo>
                <a:cubicBezTo>
                  <a:pt x="9564571" y="1029036"/>
                  <a:pt x="9845376" y="1003920"/>
                  <a:pt x="10123404" y="962559"/>
                </a:cubicBezTo>
                <a:cubicBezTo>
                  <a:pt x="10401464" y="920311"/>
                  <a:pt x="10675581" y="860100"/>
                  <a:pt x="10943546" y="782368"/>
                </a:cubicBezTo>
                <a:cubicBezTo>
                  <a:pt x="11010419" y="763517"/>
                  <a:pt x="11077292" y="743835"/>
                  <a:pt x="11142273" y="719717"/>
                </a:cubicBezTo>
                <a:cubicBezTo>
                  <a:pt x="11207253" y="695600"/>
                  <a:pt x="11273181" y="673422"/>
                  <a:pt x="11336269" y="645701"/>
                </a:cubicBezTo>
                <a:cubicBezTo>
                  <a:pt x="11464621" y="594194"/>
                  <a:pt x="11586601" y="531210"/>
                  <a:pt x="11700285" y="457748"/>
                </a:cubicBezTo>
                <a:cubicBezTo>
                  <a:pt x="11812960" y="383037"/>
                  <a:pt x="11916109" y="297821"/>
                  <a:pt x="12007839" y="203540"/>
                </a:cubicBezTo>
                <a:cubicBezTo>
                  <a:pt x="12054051" y="156829"/>
                  <a:pt x="12097976" y="108524"/>
                  <a:pt x="12140915" y="59526"/>
                </a:cubicBezTo>
                <a:lnTo>
                  <a:pt x="1219200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gradFill>
              <a:gsLst>
                <a:gs pos="0">
                  <a:srgbClr val="FCF6E4"/>
                </a:gs>
                <a:gs pos="55000">
                  <a:srgbClr val="977031"/>
                </a:gs>
                <a:gs pos="100000">
                  <a:srgbClr val="FCF6E4"/>
                </a:gs>
              </a:gsLst>
              <a:lin ang="5400000" scaled="1"/>
            </a:gradFill>
            <a:prstDash val="solid"/>
            <a:miter lim="800000"/>
          </a:ln>
          <a:effectLst>
            <a:outerShdw blurRad="609600" dist="190500" dir="13500000" algn="br" rotWithShape="0">
              <a:srgbClr val="8B672D">
                <a:alpha val="14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POSans R" panose="00020600040101010101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第肆部分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9600" dirty="0"/>
              <a:t>“严”字为纲，管牢印信档案</a:t>
            </a:r>
            <a:endParaRPr lang="zh-CN" altLang="en-US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“严”字为纲，管牢印信档案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肆</a:t>
            </a:r>
            <a:endParaRPr lang="zh-CN" altLang="en-US" dirty="0"/>
          </a:p>
        </p:txBody>
      </p:sp>
      <p:sp>
        <p:nvSpPr>
          <p:cNvPr id="2" name="PA-椭圆 88"/>
          <p:cNvSpPr/>
          <p:nvPr/>
        </p:nvSpPr>
        <p:spPr>
          <a:xfrm>
            <a:off x="-4659620" y="2182811"/>
            <a:ext cx="21511240" cy="4526416"/>
          </a:xfrm>
          <a:prstGeom prst="ellipse">
            <a:avLst/>
          </a:prstGeom>
          <a:solidFill>
            <a:schemeClr val="accent1">
              <a:lumMod val="40000"/>
              <a:lumOff val="60000"/>
              <a:alpha val="42000"/>
            </a:schemeClr>
          </a:solidFill>
          <a:ln w="22225" cap="rnd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PA-任意多边形 87"/>
          <p:cNvSpPr/>
          <p:nvPr/>
        </p:nvSpPr>
        <p:spPr>
          <a:xfrm>
            <a:off x="-2069569" y="4103751"/>
            <a:ext cx="16331140" cy="2187464"/>
          </a:xfrm>
          <a:custGeom>
            <a:avLst/>
            <a:gdLst>
              <a:gd name="connsiteX0" fmla="*/ 4829889 w 8392158"/>
              <a:gd name="connsiteY0" fmla="*/ 1871337 h 2937959"/>
              <a:gd name="connsiteX1" fmla="*/ 5681639 w 8392158"/>
              <a:gd name="connsiteY1" fmla="*/ 2841450 h 2937959"/>
              <a:gd name="connsiteX2" fmla="*/ 5443864 w 8392158"/>
              <a:gd name="connsiteY2" fmla="*/ 2871917 h 2937959"/>
              <a:gd name="connsiteX3" fmla="*/ 4196079 w 8392158"/>
              <a:gd name="connsiteY3" fmla="*/ 2937959 h 2937959"/>
              <a:gd name="connsiteX4" fmla="*/ 2948294 w 8392158"/>
              <a:gd name="connsiteY4" fmla="*/ 2871917 h 2937959"/>
              <a:gd name="connsiteX5" fmla="*/ 2713941 w 8392158"/>
              <a:gd name="connsiteY5" fmla="*/ 2841889 h 2937959"/>
              <a:gd name="connsiteX6" fmla="*/ 3565818 w 8392158"/>
              <a:gd name="connsiteY6" fmla="*/ 1871630 h 2937959"/>
              <a:gd name="connsiteX7" fmla="*/ 3692018 w 8392158"/>
              <a:gd name="connsiteY7" fmla="*/ 1882045 h 2937959"/>
              <a:gd name="connsiteX8" fmla="*/ 4196078 w 8392158"/>
              <a:gd name="connsiteY8" fmla="*/ 1898355 h 2937959"/>
              <a:gd name="connsiteX9" fmla="*/ 4700138 w 8392158"/>
              <a:gd name="connsiteY9" fmla="*/ 1882045 h 2937959"/>
              <a:gd name="connsiteX10" fmla="*/ 2232281 w 8392158"/>
              <a:gd name="connsiteY10" fmla="*/ 1591696 h 2937959"/>
              <a:gd name="connsiteX11" fmla="*/ 2266104 w 8392158"/>
              <a:gd name="connsiteY11" fmla="*/ 1606214 h 2937959"/>
              <a:gd name="connsiteX12" fmla="*/ 3452326 w 8392158"/>
              <a:gd name="connsiteY12" fmla="*/ 1862263 h 2937959"/>
              <a:gd name="connsiteX13" fmla="*/ 3487029 w 8392158"/>
              <a:gd name="connsiteY13" fmla="*/ 1865127 h 2937959"/>
              <a:gd name="connsiteX14" fmla="*/ 2637987 w 8392158"/>
              <a:gd name="connsiteY14" fmla="*/ 2832156 h 2937959"/>
              <a:gd name="connsiteX15" fmla="*/ 2562777 w 8392158"/>
              <a:gd name="connsiteY15" fmla="*/ 2822519 h 2937959"/>
              <a:gd name="connsiteX16" fmla="*/ 329750 w 8392158"/>
              <a:gd name="connsiteY16" fmla="*/ 2040773 h 2937959"/>
              <a:gd name="connsiteX17" fmla="*/ 324000 w 8392158"/>
              <a:gd name="connsiteY17" fmla="*/ 2035667 h 2937959"/>
              <a:gd name="connsiteX18" fmla="*/ 6161215 w 8392158"/>
              <a:gd name="connsiteY18" fmla="*/ 1591121 h 2937959"/>
              <a:gd name="connsiteX19" fmla="*/ 8068950 w 8392158"/>
              <a:gd name="connsiteY19" fmla="*/ 2034965 h 2937959"/>
              <a:gd name="connsiteX20" fmla="*/ 8062409 w 8392158"/>
              <a:gd name="connsiteY20" fmla="*/ 2040773 h 2937959"/>
              <a:gd name="connsiteX21" fmla="*/ 5829382 w 8392158"/>
              <a:gd name="connsiteY21" fmla="*/ 2822519 h 2937959"/>
              <a:gd name="connsiteX22" fmla="*/ 5757594 w 8392158"/>
              <a:gd name="connsiteY22" fmla="*/ 2831718 h 2937959"/>
              <a:gd name="connsiteX23" fmla="*/ 4908680 w 8392158"/>
              <a:gd name="connsiteY23" fmla="*/ 1864834 h 2937959"/>
              <a:gd name="connsiteX24" fmla="*/ 4939831 w 8392158"/>
              <a:gd name="connsiteY24" fmla="*/ 1862263 h 2937959"/>
              <a:gd name="connsiteX25" fmla="*/ 6126053 w 8392158"/>
              <a:gd name="connsiteY25" fmla="*/ 1606214 h 2937959"/>
              <a:gd name="connsiteX26" fmla="*/ 4196079 w 8392158"/>
              <a:gd name="connsiteY26" fmla="*/ 0 h 2937959"/>
              <a:gd name="connsiteX27" fmla="*/ 8392158 w 8392158"/>
              <a:gd name="connsiteY27" fmla="*/ 1468980 h 2937959"/>
              <a:gd name="connsiteX28" fmla="*/ 8137541 w 8392158"/>
              <a:gd name="connsiteY28" fmla="*/ 1974064 h 2937959"/>
              <a:gd name="connsiteX29" fmla="*/ 8127132 w 8392158"/>
              <a:gd name="connsiteY29" fmla="*/ 1983306 h 2937959"/>
              <a:gd name="connsiteX30" fmla="*/ 6259712 w 8392158"/>
              <a:gd name="connsiteY30" fmla="*/ 1548843 h 2937959"/>
              <a:gd name="connsiteX31" fmla="*/ 6270034 w 8392158"/>
              <a:gd name="connsiteY31" fmla="*/ 1544412 h 2937959"/>
              <a:gd name="connsiteX32" fmla="*/ 6697184 w 8392158"/>
              <a:gd name="connsiteY32" fmla="*/ 1095564 h 2937959"/>
              <a:gd name="connsiteX33" fmla="*/ 4196078 w 8392158"/>
              <a:gd name="connsiteY33" fmla="*/ 292772 h 2937959"/>
              <a:gd name="connsiteX34" fmla="*/ 1694972 w 8392158"/>
              <a:gd name="connsiteY34" fmla="*/ 1095564 h 2937959"/>
              <a:gd name="connsiteX35" fmla="*/ 2122123 w 8392158"/>
              <a:gd name="connsiteY35" fmla="*/ 1544412 h 2937959"/>
              <a:gd name="connsiteX36" fmla="*/ 2133781 w 8392158"/>
              <a:gd name="connsiteY36" fmla="*/ 1549417 h 2937959"/>
              <a:gd name="connsiteX37" fmla="*/ 265817 w 8392158"/>
              <a:gd name="connsiteY37" fmla="*/ 1984008 h 2937959"/>
              <a:gd name="connsiteX38" fmla="*/ 254617 w 8392158"/>
              <a:gd name="connsiteY38" fmla="*/ 1974064 h 2937959"/>
              <a:gd name="connsiteX39" fmla="*/ 0 w 8392158"/>
              <a:gd name="connsiteY39" fmla="*/ 1468980 h 2937959"/>
              <a:gd name="connsiteX40" fmla="*/ 4196079 w 8392158"/>
              <a:gd name="connsiteY40" fmla="*/ 0 h 293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392158" h="2937959">
                <a:moveTo>
                  <a:pt x="4829889" y="1871337"/>
                </a:moveTo>
                <a:lnTo>
                  <a:pt x="5681639" y="2841450"/>
                </a:lnTo>
                <a:lnTo>
                  <a:pt x="5443864" y="2871917"/>
                </a:lnTo>
                <a:cubicBezTo>
                  <a:pt x="5049690" y="2914838"/>
                  <a:pt x="4630597" y="2937959"/>
                  <a:pt x="4196079" y="2937959"/>
                </a:cubicBezTo>
                <a:cubicBezTo>
                  <a:pt x="3761561" y="2937959"/>
                  <a:pt x="3342469" y="2914838"/>
                  <a:pt x="2948294" y="2871917"/>
                </a:cubicBezTo>
                <a:lnTo>
                  <a:pt x="2713941" y="2841889"/>
                </a:lnTo>
                <a:lnTo>
                  <a:pt x="3565818" y="1871630"/>
                </a:lnTo>
                <a:lnTo>
                  <a:pt x="3692018" y="1882045"/>
                </a:lnTo>
                <a:cubicBezTo>
                  <a:pt x="3854834" y="1892739"/>
                  <a:pt x="4023413" y="1898355"/>
                  <a:pt x="4196078" y="1898355"/>
                </a:cubicBezTo>
                <a:cubicBezTo>
                  <a:pt x="4368744" y="1898355"/>
                  <a:pt x="4537322" y="1892739"/>
                  <a:pt x="4700138" y="1882045"/>
                </a:cubicBezTo>
                <a:close/>
                <a:moveTo>
                  <a:pt x="2232281" y="1591696"/>
                </a:moveTo>
                <a:lnTo>
                  <a:pt x="2266104" y="1606214"/>
                </a:lnTo>
                <a:cubicBezTo>
                  <a:pt x="2571931" y="1725159"/>
                  <a:pt x="2982424" y="1815351"/>
                  <a:pt x="3452326" y="1862263"/>
                </a:cubicBezTo>
                <a:lnTo>
                  <a:pt x="3487029" y="1865127"/>
                </a:lnTo>
                <a:lnTo>
                  <a:pt x="2637987" y="2832156"/>
                </a:lnTo>
                <a:lnTo>
                  <a:pt x="2562777" y="2822519"/>
                </a:lnTo>
                <a:cubicBezTo>
                  <a:pt x="1558753" y="2673851"/>
                  <a:pt x="754416" y="2392265"/>
                  <a:pt x="329750" y="2040773"/>
                </a:cubicBezTo>
                <a:lnTo>
                  <a:pt x="324000" y="2035667"/>
                </a:lnTo>
                <a:close/>
                <a:moveTo>
                  <a:pt x="6161215" y="1591121"/>
                </a:moveTo>
                <a:lnTo>
                  <a:pt x="8068950" y="2034965"/>
                </a:lnTo>
                <a:lnTo>
                  <a:pt x="8062409" y="2040773"/>
                </a:lnTo>
                <a:cubicBezTo>
                  <a:pt x="7637743" y="2392265"/>
                  <a:pt x="6833406" y="2673851"/>
                  <a:pt x="5829382" y="2822519"/>
                </a:cubicBezTo>
                <a:lnTo>
                  <a:pt x="5757594" y="2831718"/>
                </a:lnTo>
                <a:lnTo>
                  <a:pt x="4908680" y="1864834"/>
                </a:lnTo>
                <a:lnTo>
                  <a:pt x="4939831" y="1862263"/>
                </a:lnTo>
                <a:cubicBezTo>
                  <a:pt x="5409733" y="1815351"/>
                  <a:pt x="5820227" y="1725159"/>
                  <a:pt x="6126053" y="1606214"/>
                </a:cubicBezTo>
                <a:close/>
                <a:moveTo>
                  <a:pt x="4196079" y="0"/>
                </a:moveTo>
                <a:cubicBezTo>
                  <a:pt x="6513509" y="0"/>
                  <a:pt x="8392158" y="657685"/>
                  <a:pt x="8392158" y="1468980"/>
                </a:cubicBezTo>
                <a:cubicBezTo>
                  <a:pt x="8392158" y="1646451"/>
                  <a:pt x="8302262" y="1816571"/>
                  <a:pt x="8137541" y="1974064"/>
                </a:cubicBezTo>
                <a:lnTo>
                  <a:pt x="8127132" y="1983306"/>
                </a:lnTo>
                <a:lnTo>
                  <a:pt x="6259712" y="1548843"/>
                </a:lnTo>
                <a:lnTo>
                  <a:pt x="6270034" y="1544412"/>
                </a:lnTo>
                <a:cubicBezTo>
                  <a:pt x="6539715" y="1416286"/>
                  <a:pt x="6697184" y="1261828"/>
                  <a:pt x="6697184" y="1095564"/>
                </a:cubicBezTo>
                <a:cubicBezTo>
                  <a:pt x="6697184" y="652194"/>
                  <a:pt x="5577401" y="292772"/>
                  <a:pt x="4196078" y="292772"/>
                </a:cubicBezTo>
                <a:cubicBezTo>
                  <a:pt x="2814755" y="292772"/>
                  <a:pt x="1694972" y="652194"/>
                  <a:pt x="1694972" y="1095564"/>
                </a:cubicBezTo>
                <a:cubicBezTo>
                  <a:pt x="1694972" y="1261828"/>
                  <a:pt x="1852442" y="1416286"/>
                  <a:pt x="2122123" y="1544412"/>
                </a:cubicBezTo>
                <a:lnTo>
                  <a:pt x="2133781" y="1549417"/>
                </a:lnTo>
                <a:lnTo>
                  <a:pt x="265817" y="1984008"/>
                </a:lnTo>
                <a:lnTo>
                  <a:pt x="254617" y="1974064"/>
                </a:lnTo>
                <a:cubicBezTo>
                  <a:pt x="89896" y="1816571"/>
                  <a:pt x="0" y="1646451"/>
                  <a:pt x="0" y="1468980"/>
                </a:cubicBezTo>
                <a:cubicBezTo>
                  <a:pt x="0" y="657685"/>
                  <a:pt x="1878650" y="0"/>
                  <a:pt x="4196079" y="0"/>
                </a:cubicBezTo>
                <a:close/>
              </a:path>
            </a:pathLst>
          </a:custGeom>
          <a:gradFill>
            <a:gsLst>
              <a:gs pos="3000">
                <a:schemeClr val="accent1">
                  <a:lumMod val="40000"/>
                  <a:lumOff val="60000"/>
                </a:schemeClr>
              </a:gs>
              <a:gs pos="66000">
                <a:schemeClr val="accent2"/>
              </a:gs>
            </a:gsLst>
            <a:lin ang="5400000" scaled="1"/>
          </a:gradFill>
          <a:ln w="12357">
            <a:gradFill flip="none" rotWithShape="1">
              <a:gsLst>
                <a:gs pos="0">
                  <a:schemeClr val="accent2"/>
                </a:gs>
                <a:gs pos="54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2" tIns="88971" rIns="177942" bIns="88971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350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PA-圆角矩形 94"/>
          <p:cNvSpPr/>
          <p:nvPr/>
        </p:nvSpPr>
        <p:spPr>
          <a:xfrm>
            <a:off x="8649052" y="1869618"/>
            <a:ext cx="2917290" cy="2479920"/>
          </a:xfrm>
          <a:prstGeom prst="roundRect">
            <a:avLst>
              <a:gd name="adj" fmla="val 1159"/>
            </a:avLst>
          </a:prstGeom>
          <a:blipFill rotWithShape="1">
            <a:blip r:embed="rId1"/>
            <a:stretch>
              <a:fillRect/>
            </a:stretch>
          </a:blipFill>
          <a:ln w="3175">
            <a:noFill/>
          </a:ln>
          <a:effectLst>
            <a:outerShdw blurRad="50800" dist="38100" dir="5400000" algn="ctr" rotWithShape="0">
              <a:prstClr val="black">
                <a:alpha val="14000"/>
              </a:prstClr>
            </a:outerShdw>
          </a:effectLst>
          <a:scene3d>
            <a:camera prst="perspectiveLeft" fov="6000000"/>
            <a:lightRig rig="glow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PA-圆角矩形 96"/>
          <p:cNvSpPr/>
          <p:nvPr/>
        </p:nvSpPr>
        <p:spPr>
          <a:xfrm>
            <a:off x="623083" y="1862360"/>
            <a:ext cx="2917290" cy="2479920"/>
          </a:xfrm>
          <a:prstGeom prst="roundRect">
            <a:avLst>
              <a:gd name="adj" fmla="val 1159"/>
            </a:avLst>
          </a:prstGeom>
          <a:blipFill rotWithShape="1">
            <a:blip r:embed="rId2"/>
            <a:stretch>
              <a:fillRect/>
            </a:stretch>
          </a:blipFill>
          <a:ln w="3175">
            <a:noFill/>
          </a:ln>
          <a:effectLst>
            <a:outerShdw blurRad="50800" dist="38100" dir="5400000" algn="ctr" rotWithShape="0">
              <a:prstClr val="black">
                <a:alpha val="14000"/>
              </a:prstClr>
            </a:outerShdw>
          </a:effectLst>
          <a:scene3d>
            <a:camera prst="perspectiveRight" fov="5700000">
              <a:rot lat="0" lon="20400000" rev="0"/>
            </a:camera>
            <a:lightRig rig="glow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PA-圆角矩形 98"/>
          <p:cNvSpPr/>
          <p:nvPr/>
        </p:nvSpPr>
        <p:spPr>
          <a:xfrm>
            <a:off x="6007298" y="2043058"/>
            <a:ext cx="2752783" cy="2128738"/>
          </a:xfrm>
          <a:prstGeom prst="roundRect">
            <a:avLst>
              <a:gd name="adj" fmla="val 1159"/>
            </a:avLst>
          </a:prstGeom>
          <a:blipFill rotWithShape="1">
            <a:blip r:embed="rId3"/>
            <a:stretch>
              <a:fillRect/>
            </a:stretch>
          </a:blipFill>
          <a:ln w="3175">
            <a:noFill/>
          </a:ln>
          <a:effectLst>
            <a:outerShdw blurRad="50800" dist="38100" dir="5400000" algn="ctr" rotWithShape="0">
              <a:prstClr val="black">
                <a:alpha val="14000"/>
              </a:prstClr>
            </a:outerShdw>
          </a:effectLst>
          <a:scene3d>
            <a:camera prst="perspectiveLeft" fov="3300000"/>
            <a:lightRig rig="glow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PA-圆角矩形 99"/>
          <p:cNvSpPr/>
          <p:nvPr/>
        </p:nvSpPr>
        <p:spPr>
          <a:xfrm>
            <a:off x="3439976" y="2043058"/>
            <a:ext cx="2752783" cy="2128738"/>
          </a:xfrm>
          <a:prstGeom prst="roundRect">
            <a:avLst>
              <a:gd name="adj" fmla="val 1159"/>
            </a:avLst>
          </a:prstGeom>
          <a:blipFill rotWithShape="1">
            <a:blip r:embed="rId3"/>
            <a:stretch>
              <a:fillRect/>
            </a:stretch>
          </a:blipFill>
          <a:ln w="3175">
            <a:noFill/>
          </a:ln>
          <a:effectLst>
            <a:outerShdw blurRad="50800" dist="38100" dir="5400000" algn="ctr" rotWithShape="0">
              <a:prstClr val="black">
                <a:alpha val="14000"/>
              </a:prstClr>
            </a:outerShdw>
          </a:effectLst>
          <a:scene3d>
            <a:camera prst="perspectiveRight" fov="3300000"/>
            <a:lightRig rig="glow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PA-椭圆 15+"/>
          <p:cNvSpPr/>
          <p:nvPr/>
        </p:nvSpPr>
        <p:spPr>
          <a:xfrm>
            <a:off x="1212416" y="4374440"/>
            <a:ext cx="9767168" cy="1214550"/>
          </a:xfrm>
          <a:prstGeom prst="ellipse">
            <a:avLst/>
          </a:prstGeom>
          <a:gradFill>
            <a:gsLst>
              <a:gs pos="5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17000"/>
                  <a:lumOff val="83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PA-椭圆 15"/>
          <p:cNvSpPr/>
          <p:nvPr/>
        </p:nvSpPr>
        <p:spPr>
          <a:xfrm>
            <a:off x="1212416" y="4306508"/>
            <a:ext cx="9767168" cy="1214550"/>
          </a:xfrm>
          <a:prstGeom prst="ellipse">
            <a:avLst/>
          </a:prstGeom>
          <a:solidFill>
            <a:schemeClr val="bg1"/>
          </a:solidFill>
          <a:ln w="28575">
            <a:gradFill flip="none" rotWithShape="1">
              <a:gsLst>
                <a:gs pos="0">
                  <a:schemeClr val="accent1">
                    <a:alpha val="5500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PA-矩形 2"/>
          <p:cNvSpPr/>
          <p:nvPr/>
        </p:nvSpPr>
        <p:spPr>
          <a:xfrm>
            <a:off x="4419810" y="1355338"/>
            <a:ext cx="3352380" cy="3484301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  <a:effectLst>
            <a:outerShdw blurRad="50800" dist="38100" dir="5400000" algn="ctr" rotWithShape="0">
              <a:prstClr val="black">
                <a:alpha val="14000"/>
              </a:prstClr>
            </a:outerShdw>
            <a:reflection blurRad="6350" stA="34000" endPos="13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任意多边形: 形状 12"/>
          <p:cNvSpPr/>
          <p:nvPr/>
        </p:nvSpPr>
        <p:spPr>
          <a:xfrm>
            <a:off x="-4659620" y="4216956"/>
            <a:ext cx="21511251" cy="2223059"/>
          </a:xfrm>
          <a:custGeom>
            <a:avLst/>
            <a:gdLst/>
            <a:ahLst/>
            <a:cxnLst/>
            <a:rect l="0" t="0" r="0" b="0"/>
            <a:pathLst>
              <a:path w="21511251" h="2223059">
                <a:moveTo>
                  <a:pt x="21511238" y="0"/>
                </a:moveTo>
                <a:cubicBezTo>
                  <a:pt x="21511250" y="1227761"/>
                  <a:pt x="16695784" y="2223058"/>
                  <a:pt x="10755619" y="2223058"/>
                </a:cubicBezTo>
                <a:cubicBezTo>
                  <a:pt x="4815468" y="2223058"/>
                  <a:pt x="0" y="1227761"/>
                  <a:pt x="0" y="0"/>
                </a:cubicBezTo>
              </a:path>
            </a:pathLst>
          </a:custGeom>
          <a:noFill/>
          <a:ln w="22225">
            <a:gradFill>
              <a:gsLst>
                <a:gs pos="80000">
                  <a:schemeClr val="accent1">
                    <a:alpha val="0"/>
                  </a:schemeClr>
                </a:gs>
                <a:gs pos="20000">
                  <a:schemeClr val="accent1">
                    <a:alpha val="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</a:gsLst>
              <a:lin ang="0" scaled="0"/>
            </a:gradFill>
          </a:ln>
          <a:effectLst>
            <a:outerShdw blurRad="50800" dist="38100" dir="16200000" rotWithShape="0">
              <a:schemeClr val="accent1">
                <a:alpha val="1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77942" tIns="88971" rIns="177942" bIns="88971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50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PA-文本框 189"/>
          <p:cNvSpPr txBox="1"/>
          <p:nvPr/>
        </p:nvSpPr>
        <p:spPr>
          <a:xfrm>
            <a:off x="1041237" y="5487929"/>
            <a:ext cx="222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制度刚性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PA-文本框 191"/>
          <p:cNvSpPr txBox="1"/>
          <p:nvPr/>
        </p:nvSpPr>
        <p:spPr>
          <a:xfrm>
            <a:off x="4831228" y="5656922"/>
            <a:ext cx="25295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过程留痕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PA-文本框 193"/>
          <p:cNvSpPr txBox="1"/>
          <p:nvPr/>
        </p:nvSpPr>
        <p:spPr>
          <a:xfrm>
            <a:off x="8926287" y="5445943"/>
            <a:ext cx="222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zh-CN" altLang="en-US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风险可控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88872" y="841295"/>
            <a:ext cx="9607774" cy="400110"/>
            <a:chOff x="1203268" y="1009843"/>
            <a:chExt cx="9607774" cy="400110"/>
          </a:xfrm>
        </p:grpSpPr>
        <p:sp>
          <p:nvSpPr>
            <p:cNvPr id="19" name="文本框 32"/>
            <p:cNvSpPr txBox="1"/>
            <p:nvPr/>
          </p:nvSpPr>
          <p:spPr>
            <a:xfrm>
              <a:off x="2430735" y="1009843"/>
              <a:ext cx="710919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alpha val="90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POSans B" panose="00020600040101010101" pitchFamily="18" charset="-122"/>
                  <a:sym typeface="OPPOSans B" panose="00020600040101010101" pitchFamily="18" charset="-122"/>
                </a:rPr>
                <a:t>管理严，根基牢。服务做得暖，底盘更要守得住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alpha val="9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POSans B" panose="00020600040101010101" pitchFamily="18" charset="-122"/>
                <a:sym typeface="OPPOSans B" panose="00020600040101010101" pitchFamily="18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9529044" y="1185099"/>
              <a:ext cx="1281998" cy="0"/>
            </a:xfrm>
            <a:prstGeom prst="line">
              <a:avLst/>
            </a:prstGeom>
            <a:noFill/>
            <a:ln w="25400" cap="flat" cmpd="sng" algn="ctr">
              <a:gradFill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/>
                  </a:gs>
                </a:gsLst>
                <a:lin ang="10800000" scaled="0"/>
              </a:gradFill>
              <a:prstDash val="solid"/>
              <a:miter lim="800000"/>
              <a:headEnd type="oval"/>
            </a:ln>
            <a:effectLst/>
          </p:spPr>
        </p:cxnSp>
        <p:cxnSp>
          <p:nvCxnSpPr>
            <p:cNvPr id="21" name="直接连接符 20"/>
            <p:cNvCxnSpPr/>
            <p:nvPr/>
          </p:nvCxnSpPr>
          <p:spPr>
            <a:xfrm flipH="1">
              <a:off x="1203268" y="1194526"/>
              <a:ext cx="1281998" cy="0"/>
            </a:xfrm>
            <a:prstGeom prst="line">
              <a:avLst/>
            </a:prstGeom>
            <a:noFill/>
            <a:ln w="25400" cap="flat" cmpd="sng" algn="ctr">
              <a:gradFill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/>
                  </a:gs>
                </a:gsLst>
                <a:lin ang="10800000" scaled="0"/>
              </a:gradFill>
              <a:prstDash val="solid"/>
              <a:miter lim="800000"/>
              <a:headEnd type="oval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“严”字为纲，管牢印信档案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肆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5158988" y="0"/>
            <a:ext cx="7507965" cy="6858000"/>
            <a:chOff x="4691382" y="0"/>
            <a:chExt cx="7507965" cy="6858000"/>
          </a:xfrm>
        </p:grpSpPr>
        <p:sp>
          <p:nvSpPr>
            <p:cNvPr id="48" name="PA-做什么PPT1"/>
            <p:cNvSpPr/>
            <p:nvPr/>
          </p:nvSpPr>
          <p:spPr>
            <a:xfrm>
              <a:off x="6624360" y="0"/>
              <a:ext cx="5567641" cy="2230760"/>
            </a:xfrm>
            <a:custGeom>
              <a:avLst/>
              <a:gdLst>
                <a:gd name="connsiteX0" fmla="*/ 1028693 w 5567641"/>
                <a:gd name="connsiteY0" fmla="*/ 0 h 2230760"/>
                <a:gd name="connsiteX1" fmla="*/ 5567641 w 5567641"/>
                <a:gd name="connsiteY1" fmla="*/ 0 h 2230760"/>
                <a:gd name="connsiteX2" fmla="*/ 5567641 w 5567641"/>
                <a:gd name="connsiteY2" fmla="*/ 2230760 h 2230760"/>
                <a:gd name="connsiteX3" fmla="*/ 0 w 5567641"/>
                <a:gd name="connsiteY3" fmla="*/ 2230760 h 223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7641" h="2230760">
                  <a:moveTo>
                    <a:pt x="1028693" y="0"/>
                  </a:moveTo>
                  <a:lnTo>
                    <a:pt x="5567641" y="0"/>
                  </a:lnTo>
                  <a:lnTo>
                    <a:pt x="5567641" y="2230760"/>
                  </a:lnTo>
                  <a:lnTo>
                    <a:pt x="0" y="223076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9" name="PA-做什么PPT2"/>
            <p:cNvSpPr/>
            <p:nvPr/>
          </p:nvSpPr>
          <p:spPr>
            <a:xfrm>
              <a:off x="4991102" y="0"/>
              <a:ext cx="7200899" cy="6858000"/>
            </a:xfrm>
            <a:custGeom>
              <a:avLst/>
              <a:gdLst>
                <a:gd name="connsiteX0" fmla="*/ 3045501 w 7200899"/>
                <a:gd name="connsiteY0" fmla="*/ 0 h 6858000"/>
                <a:gd name="connsiteX1" fmla="*/ 7200899 w 7200899"/>
                <a:gd name="connsiteY1" fmla="*/ 0 h 6858000"/>
                <a:gd name="connsiteX2" fmla="*/ 7200899 w 7200899"/>
                <a:gd name="connsiteY2" fmla="*/ 3384688 h 6858000"/>
                <a:gd name="connsiteX3" fmla="*/ 5658470 w 7200899"/>
                <a:gd name="connsiteY3" fmla="*/ 6858000 h 6858000"/>
                <a:gd name="connsiteX4" fmla="*/ 0 w 7200899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899" h="6858000">
                  <a:moveTo>
                    <a:pt x="3045501" y="0"/>
                  </a:moveTo>
                  <a:lnTo>
                    <a:pt x="7200899" y="0"/>
                  </a:lnTo>
                  <a:lnTo>
                    <a:pt x="7200899" y="3384688"/>
                  </a:lnTo>
                  <a:lnTo>
                    <a:pt x="5658470" y="6858000"/>
                  </a:lnTo>
                  <a:lnTo>
                    <a:pt x="0" y="6858000"/>
                  </a:lnTo>
                  <a:close/>
                </a:path>
              </a:pathLst>
            </a:custGeom>
            <a:blipFill dpi="0" rotWithShape="1">
              <a:blip r:embed="rId1"/>
              <a:srcRect/>
              <a:stretch>
                <a:fillRect l="14000" t="-10000" r="-15000" b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50" name="PA-做什么PPT3"/>
            <p:cNvSpPr/>
            <p:nvPr/>
          </p:nvSpPr>
          <p:spPr>
            <a:xfrm>
              <a:off x="4691382" y="0"/>
              <a:ext cx="7200899" cy="6858000"/>
            </a:xfrm>
            <a:custGeom>
              <a:avLst/>
              <a:gdLst>
                <a:gd name="connsiteX0" fmla="*/ 3045501 w 7200899"/>
                <a:gd name="connsiteY0" fmla="*/ 0 h 6858000"/>
                <a:gd name="connsiteX1" fmla="*/ 7200899 w 7200899"/>
                <a:gd name="connsiteY1" fmla="*/ 0 h 6858000"/>
                <a:gd name="connsiteX2" fmla="*/ 7200899 w 7200899"/>
                <a:gd name="connsiteY2" fmla="*/ 3384688 h 6858000"/>
                <a:gd name="connsiteX3" fmla="*/ 5658470 w 7200899"/>
                <a:gd name="connsiteY3" fmla="*/ 6858000 h 6858000"/>
                <a:gd name="connsiteX4" fmla="*/ 0 w 7200899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899" h="6858000">
                  <a:moveTo>
                    <a:pt x="3045501" y="0"/>
                  </a:moveTo>
                  <a:lnTo>
                    <a:pt x="7200899" y="0"/>
                  </a:lnTo>
                  <a:lnTo>
                    <a:pt x="7200899" y="3384688"/>
                  </a:lnTo>
                  <a:lnTo>
                    <a:pt x="5658470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9000">
                  <a:schemeClr val="accent1">
                    <a:alpha val="0"/>
                  </a:schemeClr>
                </a:gs>
              </a:gsLst>
              <a:lin ang="66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prstClr val="white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51" name="PA-做什么PPT7"/>
            <p:cNvSpPr/>
            <p:nvPr/>
          </p:nvSpPr>
          <p:spPr>
            <a:xfrm flipH="1">
              <a:off x="10774456" y="3549796"/>
              <a:ext cx="1424891" cy="3308204"/>
            </a:xfrm>
            <a:prstGeom prst="rtTriangl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-474953" y="1255991"/>
            <a:ext cx="6431386" cy="861682"/>
            <a:chOff x="-942559" y="1255991"/>
            <a:chExt cx="6431386" cy="861682"/>
          </a:xfrm>
        </p:grpSpPr>
        <p:sp>
          <p:nvSpPr>
            <p:cNvPr id="42" name="PA-做什么PPT4"/>
            <p:cNvSpPr/>
            <p:nvPr/>
          </p:nvSpPr>
          <p:spPr>
            <a:xfrm>
              <a:off x="-942559" y="1255991"/>
              <a:ext cx="6355979" cy="861682"/>
            </a:xfrm>
            <a:prstGeom prst="parallelogram">
              <a:avLst>
                <a:gd name="adj" fmla="val 46114"/>
              </a:avLst>
            </a:prstGeom>
            <a:gradFill>
              <a:gsLst>
                <a:gs pos="12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gradFill flip="none" rotWithShape="1">
                <a:gsLst>
                  <a:gs pos="48000">
                    <a:schemeClr val="accent1">
                      <a:alpha val="0"/>
                      <a:lumMod val="10000"/>
                      <a:lumOff val="90000"/>
                    </a:schemeClr>
                  </a:gs>
                  <a:gs pos="100000">
                    <a:schemeClr val="accent1">
                      <a:lumMod val="10000"/>
                      <a:lumOff val="9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3" name="PA-做什么PPT9"/>
            <p:cNvSpPr txBox="1"/>
            <p:nvPr/>
          </p:nvSpPr>
          <p:spPr>
            <a:xfrm>
              <a:off x="695325" y="1336222"/>
              <a:ext cx="35068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70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让规范成为习惯、让习惯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7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5" name="PA-文本框 35"/>
            <p:cNvSpPr txBox="1"/>
            <p:nvPr/>
          </p:nvSpPr>
          <p:spPr>
            <a:xfrm>
              <a:off x="3457502" y="1294324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80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守住底线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8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467606" y="2498271"/>
            <a:ext cx="8606259" cy="3810453"/>
            <a:chOff x="0" y="2498271"/>
            <a:chExt cx="8606259" cy="3810453"/>
          </a:xfrm>
        </p:grpSpPr>
        <p:sp>
          <p:nvSpPr>
            <p:cNvPr id="39" name="PA-做什么PPT5"/>
            <p:cNvSpPr/>
            <p:nvPr>
              <p:custDataLst>
                <p:tags r:id="rId3"/>
              </p:custDataLst>
            </p:nvPr>
          </p:nvSpPr>
          <p:spPr>
            <a:xfrm>
              <a:off x="186159" y="2498271"/>
              <a:ext cx="8420100" cy="3810453"/>
            </a:xfrm>
            <a:prstGeom prst="parallelogram">
              <a:avLst>
                <a:gd name="adj" fmla="val 46114"/>
              </a:avLst>
            </a:prstGeom>
            <a:blipFill dpi="0"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Blur radius="20"/>
                        </a14:imgEffect>
                        <a14:imgEffect>
                          <a14:brightnessContrast bright="5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211" t="-65561" r="-42585" b="-14417"/>
              </a:stretch>
            </a:blipFill>
            <a:ln>
              <a:noFill/>
            </a:ln>
            <a:effectLst>
              <a:outerShdw blurRad="406400" dist="88900" dir="5400000" rotWithShape="0">
                <a:schemeClr val="accent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0" name="PA-做什么PPT6"/>
            <p:cNvSpPr/>
            <p:nvPr>
              <p:custDataLst>
                <p:tags r:id="rId6"/>
              </p:custDataLst>
            </p:nvPr>
          </p:nvSpPr>
          <p:spPr>
            <a:xfrm>
              <a:off x="186159" y="2498271"/>
              <a:ext cx="8420100" cy="3810453"/>
            </a:xfrm>
            <a:prstGeom prst="parallelogram">
              <a:avLst>
                <a:gd name="adj" fmla="val 46114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1" name="PA-做什么PPT8"/>
            <p:cNvSpPr/>
            <p:nvPr>
              <p:custDataLst>
                <p:tags r:id="rId7"/>
              </p:custDataLst>
            </p:nvPr>
          </p:nvSpPr>
          <p:spPr>
            <a:xfrm>
              <a:off x="0" y="2498271"/>
              <a:ext cx="1784290" cy="3810453"/>
            </a:xfrm>
            <a:custGeom>
              <a:avLst/>
              <a:gdLst>
                <a:gd name="connsiteX0" fmla="*/ 0 w 1784290"/>
                <a:gd name="connsiteY0" fmla="*/ 0 h 3810453"/>
                <a:gd name="connsiteX1" fmla="*/ 1784290 w 1784290"/>
                <a:gd name="connsiteY1" fmla="*/ 0 h 3810453"/>
                <a:gd name="connsiteX2" fmla="*/ 27138 w 1784290"/>
                <a:gd name="connsiteY2" fmla="*/ 3810453 h 3810453"/>
                <a:gd name="connsiteX3" fmla="*/ 0 w 1784290"/>
                <a:gd name="connsiteY3" fmla="*/ 3810453 h 38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4290" h="3810453">
                  <a:moveTo>
                    <a:pt x="0" y="0"/>
                  </a:moveTo>
                  <a:lnTo>
                    <a:pt x="1784290" y="0"/>
                  </a:lnTo>
                  <a:lnTo>
                    <a:pt x="27138" y="3810453"/>
                  </a:lnTo>
                  <a:lnTo>
                    <a:pt x="0" y="381045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5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7" name="PA-做什么PPT10"/>
          <p:cNvSpPr/>
          <p:nvPr/>
        </p:nvSpPr>
        <p:spPr>
          <a:xfrm>
            <a:off x="1772531" y="2098520"/>
            <a:ext cx="3386138" cy="132240"/>
          </a:xfrm>
          <a:prstGeom prst="parallelogram">
            <a:avLst>
              <a:gd name="adj" fmla="val 461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6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8" name="PA-做什么PPT12"/>
          <p:cNvSpPr/>
          <p:nvPr/>
        </p:nvSpPr>
        <p:spPr>
          <a:xfrm>
            <a:off x="1002383" y="1212128"/>
            <a:ext cx="1473200" cy="57533"/>
          </a:xfrm>
          <a:prstGeom prst="parallelogram">
            <a:avLst>
              <a:gd name="adj" fmla="val 461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2235613" y="2687813"/>
            <a:ext cx="6152848" cy="1112092"/>
            <a:chOff x="1768007" y="2687813"/>
            <a:chExt cx="6152848" cy="1112092"/>
          </a:xfrm>
        </p:grpSpPr>
        <p:grpSp>
          <p:nvGrpSpPr>
            <p:cNvPr id="32" name="PA-做什么PPT13"/>
            <p:cNvGrpSpPr/>
            <p:nvPr/>
          </p:nvGrpSpPr>
          <p:grpSpPr>
            <a:xfrm>
              <a:off x="2179532" y="2707281"/>
              <a:ext cx="580853" cy="592547"/>
              <a:chOff x="1922151" y="2876295"/>
              <a:chExt cx="674849" cy="688437"/>
            </a:xfrm>
          </p:grpSpPr>
          <p:sp>
            <p:nvSpPr>
              <p:cNvPr id="36" name="PA-椭圆 23"/>
              <p:cNvSpPr/>
              <p:nvPr>
                <p:custDataLst>
                  <p:tags r:id="rId9"/>
                </p:custDataLst>
              </p:nvPr>
            </p:nvSpPr>
            <p:spPr>
              <a:xfrm>
                <a:off x="1930685" y="2876295"/>
                <a:ext cx="666315" cy="666315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7" name="PA-椭圆 47"/>
              <p:cNvSpPr/>
              <p:nvPr>
                <p:custDataLst>
                  <p:tags r:id="rId10"/>
                </p:custDataLst>
              </p:nvPr>
            </p:nvSpPr>
            <p:spPr>
              <a:xfrm>
                <a:off x="1922151" y="3016158"/>
                <a:ext cx="548574" cy="548574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33" name="PA-做什么PPT14"/>
            <p:cNvSpPr txBox="1"/>
            <p:nvPr>
              <p:custDataLst>
                <p:tags r:id="rId11"/>
              </p:custDataLst>
            </p:nvPr>
          </p:nvSpPr>
          <p:spPr>
            <a:xfrm flipH="1">
              <a:off x="2868751" y="3016848"/>
              <a:ext cx="5052104" cy="588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印信代表着学校的信用。每一枚章都要盖得规范、盖得放心，做到既便捷又安全。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34" name="PA-做什么PPT15"/>
            <p:cNvSpPr txBox="1"/>
            <p:nvPr>
              <p:custDataLst>
                <p:tags r:id="rId12"/>
              </p:custDataLst>
            </p:nvPr>
          </p:nvSpPr>
          <p:spPr>
            <a:xfrm flipH="1">
              <a:off x="2868753" y="2687813"/>
              <a:ext cx="38395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80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印信管理，把每枚章盖得“放得下心”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8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cxnSp>
          <p:nvCxnSpPr>
            <p:cNvPr id="35" name="PA-做什么PPT16"/>
            <p:cNvCxnSpPr/>
            <p:nvPr>
              <p:custDataLst>
                <p:tags r:id="rId13"/>
              </p:custDataLst>
            </p:nvPr>
          </p:nvCxnSpPr>
          <p:spPr>
            <a:xfrm>
              <a:off x="1768007" y="3799905"/>
              <a:ext cx="5651198" cy="0"/>
            </a:xfrm>
            <a:prstGeom prst="line">
              <a:avLst/>
            </a:prstGeom>
            <a:ln w="9525">
              <a:solidFill>
                <a:schemeClr val="accent1">
                  <a:lumMod val="75000"/>
                  <a:alpha val="2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>
            <p:custDataLst>
              <p:tags r:id="rId14"/>
            </p:custDataLst>
          </p:nvPr>
        </p:nvGrpSpPr>
        <p:grpSpPr>
          <a:xfrm>
            <a:off x="1647295" y="3934634"/>
            <a:ext cx="6174731" cy="1112092"/>
            <a:chOff x="1179689" y="3934634"/>
            <a:chExt cx="6174731" cy="1112092"/>
          </a:xfrm>
        </p:grpSpPr>
        <p:grpSp>
          <p:nvGrpSpPr>
            <p:cNvPr id="25" name="PA-做什么PPT17"/>
            <p:cNvGrpSpPr/>
            <p:nvPr/>
          </p:nvGrpSpPr>
          <p:grpSpPr>
            <a:xfrm>
              <a:off x="1620441" y="3954105"/>
              <a:ext cx="573507" cy="573507"/>
              <a:chOff x="1930685" y="2876295"/>
              <a:chExt cx="666315" cy="666315"/>
            </a:xfrm>
          </p:grpSpPr>
          <p:sp>
            <p:nvSpPr>
              <p:cNvPr id="29" name="PA-椭圆 67"/>
              <p:cNvSpPr/>
              <p:nvPr>
                <p:custDataLst>
                  <p:tags r:id="rId15"/>
                </p:custDataLst>
              </p:nvPr>
            </p:nvSpPr>
            <p:spPr>
              <a:xfrm>
                <a:off x="1930685" y="2876295"/>
                <a:ext cx="666315" cy="666315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30" name="PA-椭圆 68"/>
              <p:cNvSpPr/>
              <p:nvPr>
                <p:custDataLst>
                  <p:tags r:id="rId16"/>
                </p:custDataLst>
              </p:nvPr>
            </p:nvSpPr>
            <p:spPr>
              <a:xfrm>
                <a:off x="1972666" y="2989156"/>
                <a:ext cx="548574" cy="548574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26" name="PA-做什么PPT18"/>
            <p:cNvSpPr txBox="1"/>
            <p:nvPr>
              <p:custDataLst>
                <p:tags r:id="rId17"/>
              </p:custDataLst>
            </p:nvPr>
          </p:nvSpPr>
          <p:spPr>
            <a:xfrm flipH="1">
              <a:off x="2302316" y="4263669"/>
              <a:ext cx="5052104" cy="588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档案是学校发展的“记忆”。今天的随手归集，就是明天的随时可查。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27" name="PA-做什么PPT19"/>
            <p:cNvSpPr txBox="1"/>
            <p:nvPr>
              <p:custDataLst>
                <p:tags r:id="rId18"/>
              </p:custDataLst>
            </p:nvPr>
          </p:nvSpPr>
          <p:spPr>
            <a:xfrm flipH="1">
              <a:off x="2302318" y="3934634"/>
              <a:ext cx="4070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80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档案建设，把每份材料存得“找得到根”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8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cxnSp>
          <p:nvCxnSpPr>
            <p:cNvPr id="28" name="PA-做什么PPT20"/>
            <p:cNvCxnSpPr/>
            <p:nvPr>
              <p:custDataLst>
                <p:tags r:id="rId19"/>
              </p:custDataLst>
            </p:nvPr>
          </p:nvCxnSpPr>
          <p:spPr>
            <a:xfrm>
              <a:off x="1179689" y="5046726"/>
              <a:ext cx="5651198" cy="0"/>
            </a:xfrm>
            <a:prstGeom prst="line">
              <a:avLst/>
            </a:prstGeom>
            <a:ln w="9525">
              <a:solidFill>
                <a:schemeClr val="accent1">
                  <a:lumMod val="75000"/>
                  <a:alpha val="2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>
            <p:custDataLst>
              <p:tags r:id="rId20"/>
            </p:custDataLst>
          </p:nvPr>
        </p:nvGrpSpPr>
        <p:grpSpPr>
          <a:xfrm>
            <a:off x="1499729" y="5181455"/>
            <a:ext cx="5733979" cy="917786"/>
            <a:chOff x="1032123" y="5181455"/>
            <a:chExt cx="5733979" cy="917786"/>
          </a:xfrm>
        </p:grpSpPr>
        <p:grpSp>
          <p:nvGrpSpPr>
            <p:cNvPr id="19" name="PA-做什么PPT21"/>
            <p:cNvGrpSpPr/>
            <p:nvPr/>
          </p:nvGrpSpPr>
          <p:grpSpPr>
            <a:xfrm>
              <a:off x="1032123" y="5200926"/>
              <a:ext cx="573507" cy="573507"/>
              <a:chOff x="1930685" y="2876295"/>
              <a:chExt cx="666315" cy="666315"/>
            </a:xfrm>
          </p:grpSpPr>
          <p:sp>
            <p:nvSpPr>
              <p:cNvPr id="22" name="PA-椭圆 74"/>
              <p:cNvSpPr/>
              <p:nvPr>
                <p:custDataLst>
                  <p:tags r:id="rId21"/>
                </p:custDataLst>
              </p:nvPr>
            </p:nvSpPr>
            <p:spPr>
              <a:xfrm>
                <a:off x="1930685" y="2876295"/>
                <a:ext cx="666315" cy="666315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23" name="PA-椭圆 75"/>
              <p:cNvSpPr/>
              <p:nvPr>
                <p:custDataLst>
                  <p:tags r:id="rId22"/>
                </p:custDataLst>
              </p:nvPr>
            </p:nvSpPr>
            <p:spPr>
              <a:xfrm>
                <a:off x="1967881" y="2994036"/>
                <a:ext cx="548574" cy="548574"/>
              </a:xfrm>
              <a:prstGeom prst="ellipse">
                <a:avLst/>
              </a:prstGeom>
              <a:gradFill flip="none" rotWithShape="1">
                <a:gsLst>
                  <a:gs pos="1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20" name="PA-做什么PPT22"/>
            <p:cNvSpPr txBox="1"/>
            <p:nvPr>
              <p:custDataLst>
                <p:tags r:id="rId23"/>
              </p:custDataLst>
            </p:nvPr>
          </p:nvSpPr>
          <p:spPr>
            <a:xfrm flipH="1">
              <a:off x="1713998" y="5510490"/>
              <a:ext cx="5052104" cy="588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勤俭办学是本分，守牢底线是责任。把资产用在刀刃上，把保密落在细节里。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21" name="PA-做什么PPT23"/>
            <p:cNvSpPr txBox="1"/>
            <p:nvPr>
              <p:custDataLst>
                <p:tags r:id="rId24"/>
              </p:custDataLst>
            </p:nvPr>
          </p:nvSpPr>
          <p:spPr>
            <a:xfrm flipH="1">
              <a:off x="1714000" y="5181455"/>
              <a:ext cx="4070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66FF"/>
                </a:buClr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80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资产保密，把每分投入用得“算得过账”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8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12" name="PA-做什么PPT24"/>
          <p:cNvSpPr/>
          <p:nvPr>
            <p:custDataLst>
              <p:tags r:id="rId25"/>
            </p:custDataLst>
          </p:nvPr>
        </p:nvSpPr>
        <p:spPr>
          <a:xfrm>
            <a:off x="4980075" y="2498271"/>
            <a:ext cx="1834739" cy="63642"/>
          </a:xfrm>
          <a:prstGeom prst="parallelogram">
            <a:avLst>
              <a:gd name="adj" fmla="val 46114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6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cxnSp>
        <p:nvCxnSpPr>
          <p:cNvPr id="13" name="PA-做什么PPT25"/>
          <p:cNvCxnSpPr/>
          <p:nvPr/>
        </p:nvCxnSpPr>
        <p:spPr>
          <a:xfrm>
            <a:off x="871466" y="6359394"/>
            <a:ext cx="3836190" cy="0"/>
          </a:xfrm>
          <a:prstGeom prst="line">
            <a:avLst/>
          </a:prstGeom>
          <a:ln cap="rnd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60000"/>
                  </a:schemeClr>
                </a:gs>
              </a:gsLst>
              <a:lin ang="0" scaled="1"/>
              <a:tileRect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PA-做什么PPT26"/>
          <p:cNvCxnSpPr/>
          <p:nvPr/>
        </p:nvCxnSpPr>
        <p:spPr>
          <a:xfrm>
            <a:off x="-84924" y="6435594"/>
            <a:ext cx="3165346" cy="0"/>
          </a:xfrm>
          <a:prstGeom prst="line">
            <a:avLst/>
          </a:prstGeom>
          <a:ln cap="rnd"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A-做什么PPT29"/>
          <p:cNvSpPr txBox="1"/>
          <p:nvPr/>
        </p:nvSpPr>
        <p:spPr>
          <a:xfrm>
            <a:off x="6382399" y="1037607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—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cs typeface="+mn-cs"/>
            </a:endParaRPr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第</a:t>
            </a:r>
            <a:r>
              <a:rPr lang="zh-CN" altLang="en-US" dirty="0">
                <a:solidFill>
                  <a:prstClr val="white"/>
                </a:solidFill>
                <a:latin typeface="字魂敦煌画意体(商用需授权)" panose="00000500000000000000" charset="-122"/>
                <a:ea typeface="字魂敦煌画意体(商用需授权)" panose="00000500000000000000" charset="-122"/>
              </a:rPr>
              <a:t>伍</a:t>
            </a:r>
            <a:r>
              <a:rPr kumimoji="0" lang="zh-CN" altLang="en-US" sz="4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部分</a:t>
            </a:r>
            <a:endParaRPr kumimoji="0" lang="zh-CN" altLang="en-US" sz="4000" b="0" i="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敦煌画意体(商用需授权)" panose="00000500000000000000" charset="-122"/>
              <a:ea typeface="字魂敦煌画意体(商用需授权)" panose="00000500000000000000" charset="-122"/>
              <a:cs typeface="+mn-cs"/>
            </a:endParaRPr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0" i="0" u="none" strike="noStrike" kern="1200" cap="none" spc="-10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“亮”字为媒，擦亮校园形象</a:t>
            </a:r>
            <a:endParaRPr kumimoji="0" lang="zh-CN" altLang="en-US" sz="9600" b="0" i="0" u="none" strike="noStrike" kern="1200" cap="none" spc="-10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敦煌画意体(商用需授权)" panose="00000500000000000000" charset="-122"/>
              <a:ea typeface="字魂敦煌画意体(商用需授权)" panose="0000050000000000000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7470" y="986155"/>
            <a:ext cx="9425305" cy="43103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“亮”字为媒，擦亮校园形象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五</a:t>
            </a:r>
            <a:endParaRPr lang="zh-CN" altLang="en-US" dirty="0"/>
          </a:p>
        </p:txBody>
      </p:sp>
      <p:sp>
        <p:nvSpPr>
          <p:cNvPr id="22" name="PA-公众号：做什么PPT"/>
          <p:cNvSpPr txBox="1">
            <a:spLocks noSelect="1" noMove="1"/>
          </p:cNvSpPr>
          <p:nvPr/>
        </p:nvSpPr>
        <p:spPr>
          <a:xfrm>
            <a:off x="6498843" y="-2891406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—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752222" y="1768204"/>
            <a:ext cx="10596234" cy="4117790"/>
            <a:chOff x="754850" y="1822308"/>
            <a:chExt cx="10596234" cy="4117790"/>
          </a:xfrm>
        </p:grpSpPr>
        <p:grpSp>
          <p:nvGrpSpPr>
            <p:cNvPr id="45" name="PA-做什么PPT2"/>
            <p:cNvGrpSpPr/>
            <p:nvPr/>
          </p:nvGrpSpPr>
          <p:grpSpPr>
            <a:xfrm>
              <a:off x="10835642" y="1901417"/>
              <a:ext cx="363677" cy="1934863"/>
              <a:chOff x="3406553" y="3759298"/>
              <a:chExt cx="274572" cy="1460799"/>
            </a:xfrm>
            <a:scene3d>
              <a:camera prst="orthographicFront"/>
              <a:lightRig rig="contrasting" dir="t"/>
            </a:scene3d>
          </p:grpSpPr>
          <p:sp>
            <p:nvSpPr>
              <p:cNvPr id="53" name="PA-矩形 381"/>
              <p:cNvSpPr/>
              <p:nvPr/>
            </p:nvSpPr>
            <p:spPr bwMode="auto">
              <a:xfrm>
                <a:off x="3442042" y="3759298"/>
                <a:ext cx="239083" cy="12831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10000"/>
                      <a:lumOff val="9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50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cxnSp>
            <p:nvCxnSpPr>
              <p:cNvPr id="54" name="PA-直接连接符 382"/>
              <p:cNvCxnSpPr/>
              <p:nvPr/>
            </p:nvCxnSpPr>
            <p:spPr bwMode="auto">
              <a:xfrm>
                <a:off x="3529792" y="4272180"/>
                <a:ext cx="0" cy="947917"/>
              </a:xfrm>
              <a:prstGeom prst="line">
                <a:avLst/>
              </a:prstGeom>
              <a:solidFill>
                <a:schemeClr val="accent1"/>
              </a:solidFill>
              <a:ln w="38100" cap="rnd" cmpd="sng" algn="ctr">
                <a:gradFill flip="none" rotWithShape="1">
                  <a:gsLst>
                    <a:gs pos="10000">
                      <a:schemeClr val="accent1">
                        <a:lumMod val="60000"/>
                        <a:lumOff val="40000"/>
                        <a:alpha val="8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</p:cxnSp>
          <p:cxnSp>
            <p:nvCxnSpPr>
              <p:cNvPr id="55" name="PA-直接连接符 31"/>
              <p:cNvCxnSpPr/>
              <p:nvPr/>
            </p:nvCxnSpPr>
            <p:spPr bwMode="auto">
              <a:xfrm>
                <a:off x="3406553" y="4086026"/>
                <a:ext cx="0" cy="889000"/>
              </a:xfrm>
              <a:prstGeom prst="line">
                <a:avLst/>
              </a:prstGeom>
              <a:solidFill>
                <a:schemeClr val="accent1"/>
              </a:solidFill>
              <a:ln w="25400" cap="rnd" cmpd="sng" algn="ctr">
                <a:gradFill flip="none" rotWithShape="1">
                  <a:gsLst>
                    <a:gs pos="1000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ysDot"/>
                <a:round/>
                <a:headEnd type="none" w="med" len="med"/>
                <a:tailEnd type="none" w="med" len="med"/>
              </a:ln>
              <a:effectLst>
                <a:softEdge rad="0"/>
              </a:effectLst>
            </p:spPr>
          </p:cxnSp>
        </p:grpSp>
        <p:grpSp>
          <p:nvGrpSpPr>
            <p:cNvPr id="46" name="PA-做什么PPT3"/>
            <p:cNvGrpSpPr/>
            <p:nvPr/>
          </p:nvGrpSpPr>
          <p:grpSpPr>
            <a:xfrm>
              <a:off x="992671" y="1822308"/>
              <a:ext cx="327904" cy="1650889"/>
              <a:chOff x="3406553" y="3776722"/>
              <a:chExt cx="300557" cy="1443375"/>
            </a:xfrm>
            <a:scene3d>
              <a:camera prst="orthographicFront"/>
              <a:lightRig rig="contrasting" dir="t"/>
            </a:scene3d>
          </p:grpSpPr>
          <p:sp>
            <p:nvSpPr>
              <p:cNvPr id="50" name="PA-矩形 124"/>
              <p:cNvSpPr/>
              <p:nvPr/>
            </p:nvSpPr>
            <p:spPr bwMode="auto">
              <a:xfrm>
                <a:off x="3468027" y="3776722"/>
                <a:ext cx="239083" cy="12831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10000"/>
                      <a:lumOff val="9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50000"/>
                    </a:schemeClr>
                  </a:gs>
                </a:gsLst>
                <a:lin ang="16200000" scaled="1"/>
                <a:tileRect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cxnSp>
            <p:nvCxnSpPr>
              <p:cNvPr id="51" name="PA-直接连接符 125"/>
              <p:cNvCxnSpPr/>
              <p:nvPr/>
            </p:nvCxnSpPr>
            <p:spPr bwMode="auto">
              <a:xfrm>
                <a:off x="3529792" y="4272180"/>
                <a:ext cx="0" cy="947917"/>
              </a:xfrm>
              <a:prstGeom prst="line">
                <a:avLst/>
              </a:prstGeom>
              <a:solidFill>
                <a:schemeClr val="accent1"/>
              </a:solidFill>
              <a:ln w="38100" cap="rnd" cmpd="sng" algn="ctr">
                <a:gradFill flip="none" rotWithShape="1">
                  <a:gsLst>
                    <a:gs pos="10000">
                      <a:schemeClr val="accent1">
                        <a:lumMod val="60000"/>
                        <a:lumOff val="40000"/>
                        <a:alpha val="8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  <a:effectLst>
                <a:softEdge rad="12700"/>
              </a:effectLst>
            </p:spPr>
          </p:cxnSp>
          <p:cxnSp>
            <p:nvCxnSpPr>
              <p:cNvPr id="52" name="PA-直接连接符 126"/>
              <p:cNvCxnSpPr/>
              <p:nvPr/>
            </p:nvCxnSpPr>
            <p:spPr bwMode="auto">
              <a:xfrm>
                <a:off x="3406553" y="4086026"/>
                <a:ext cx="0" cy="889000"/>
              </a:xfrm>
              <a:prstGeom prst="line">
                <a:avLst/>
              </a:prstGeom>
              <a:solidFill>
                <a:schemeClr val="accent1"/>
              </a:solidFill>
              <a:ln w="25400" cap="rnd" cmpd="sng" algn="ctr">
                <a:gradFill flip="none" rotWithShape="1">
                  <a:gsLst>
                    <a:gs pos="10000">
                      <a:schemeClr val="accent1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prstDash val="sysDot"/>
                <a:round/>
                <a:headEnd type="none" w="med" len="med"/>
                <a:tailEnd type="none" w="med" len="med"/>
              </a:ln>
              <a:effectLst>
                <a:softEdge rad="0"/>
              </a:effectLst>
            </p:spPr>
          </p:cxnSp>
        </p:grpSp>
        <p:sp>
          <p:nvSpPr>
            <p:cNvPr id="47" name="PA-做什么PPT1"/>
            <p:cNvSpPr/>
            <p:nvPr/>
          </p:nvSpPr>
          <p:spPr>
            <a:xfrm>
              <a:off x="9393697" y="3936132"/>
              <a:ext cx="1957387" cy="2003966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blurRad="25400" stA="35000" endPos="15000" dir="5400000" sy="-100000" algn="bl" rotWithShape="0"/>
            </a:effectLst>
            <a:scene3d>
              <a:camera prst="perspectiveHeroicExtremeRightFacing" fov="3000000">
                <a:rot lat="0" lon="19800000" rev="0"/>
              </a:camera>
              <a:lightRig rig="contrasting" dir="t"/>
            </a:scene3d>
            <a:sp3d extrusionH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8" name="PA-做什么PPT10"/>
            <p:cNvSpPr/>
            <p:nvPr/>
          </p:nvSpPr>
          <p:spPr>
            <a:xfrm>
              <a:off x="754850" y="3807481"/>
              <a:ext cx="2585849" cy="2132616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blurRad="25400" stA="35000" endPos="15000" dir="5400000" sy="-100000" algn="bl" rotWithShape="0"/>
            </a:effectLst>
            <a:scene3d>
              <a:camera prst="perspectiveHeroicExtremeRightFacing" fov="3000000">
                <a:rot lat="0" lon="1800000" rev="0"/>
              </a:camera>
              <a:lightRig rig="contrasting" dir="t"/>
            </a:scene3d>
            <a:sp3d extrusionH="762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cxnSp>
          <p:nvCxnSpPr>
            <p:cNvPr id="49" name="PA-做什么PPT13"/>
            <p:cNvCxnSpPr/>
            <p:nvPr/>
          </p:nvCxnSpPr>
          <p:spPr bwMode="auto">
            <a:xfrm>
              <a:off x="758495" y="4266626"/>
              <a:ext cx="0" cy="1084199"/>
            </a:xfrm>
            <a:prstGeom prst="line">
              <a:avLst/>
            </a:prstGeom>
            <a:solidFill>
              <a:schemeClr val="accent1"/>
            </a:solidFill>
            <a:ln w="76200" cap="rnd" cmpd="sng" algn="ctr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60000"/>
                    </a:schemeClr>
                  </a:gs>
                  <a:gs pos="100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>
              <a:softEdge rad="12700"/>
            </a:effectLst>
          </p:spPr>
        </p:cxnSp>
      </p:grpSp>
      <p:grpSp>
        <p:nvGrpSpPr>
          <p:cNvPr id="35" name="组合 34"/>
          <p:cNvGrpSpPr/>
          <p:nvPr/>
        </p:nvGrpSpPr>
        <p:grpSpPr>
          <a:xfrm>
            <a:off x="82069" y="5856506"/>
            <a:ext cx="12022607" cy="630175"/>
            <a:chOff x="84697" y="5910610"/>
            <a:chExt cx="12022607" cy="630175"/>
          </a:xfrm>
        </p:grpSpPr>
        <p:sp>
          <p:nvSpPr>
            <p:cNvPr id="40" name="PA-做什么PPT7"/>
            <p:cNvSpPr/>
            <p:nvPr/>
          </p:nvSpPr>
          <p:spPr>
            <a:xfrm>
              <a:off x="754850" y="6172099"/>
              <a:ext cx="10682300" cy="368686"/>
            </a:xfrm>
            <a:prstGeom prst="trapezoid">
              <a:avLst>
                <a:gd name="adj" fmla="val 280815"/>
              </a:avLst>
            </a:prstGeom>
            <a:gradFill>
              <a:gsLst>
                <a:gs pos="8000">
                  <a:schemeClr val="accent1">
                    <a:lumMod val="20000"/>
                    <a:lumOff val="80000"/>
                    <a:alpha val="0"/>
                  </a:schemeClr>
                </a:gs>
                <a:gs pos="86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5400000" scaled="0"/>
            </a:gradFill>
            <a:ln w="12700" cap="flat" cmpd="sng" algn="ctr">
              <a:gradFill>
                <a:gsLst>
                  <a:gs pos="25000">
                    <a:schemeClr val="accent1">
                      <a:alpha val="0"/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4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41" name="PA-做什么PPT8"/>
            <p:cNvSpPr/>
            <p:nvPr/>
          </p:nvSpPr>
          <p:spPr>
            <a:xfrm>
              <a:off x="402558" y="6010462"/>
              <a:ext cx="11386885" cy="368686"/>
            </a:xfrm>
            <a:prstGeom prst="trapezoid">
              <a:avLst>
                <a:gd name="adj" fmla="val 308919"/>
              </a:avLst>
            </a:prstGeom>
            <a:gradFill>
              <a:gsLst>
                <a:gs pos="8000">
                  <a:schemeClr val="accent1">
                    <a:lumMod val="20000"/>
                    <a:lumOff val="80000"/>
                    <a:alpha val="0"/>
                  </a:schemeClr>
                </a:gs>
                <a:gs pos="86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5400000" scaled="0"/>
            </a:gradFill>
            <a:ln w="12700" cap="flat" cmpd="sng" algn="ctr">
              <a:gradFill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  <a:scene3d>
              <a:camera prst="orthographicFront"/>
              <a:lightRig rig="contrasting" dir="t"/>
            </a:scene3d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42" name="PA-做什么PPT9"/>
            <p:cNvGrpSpPr/>
            <p:nvPr/>
          </p:nvGrpSpPr>
          <p:grpSpPr>
            <a:xfrm>
              <a:off x="84697" y="5910610"/>
              <a:ext cx="12022607" cy="474194"/>
              <a:chOff x="51484" y="6053991"/>
              <a:chExt cx="12022607" cy="474194"/>
            </a:xfrm>
          </p:grpSpPr>
          <p:cxnSp>
            <p:nvCxnSpPr>
              <p:cNvPr id="43" name="PA-直接连接符 361"/>
              <p:cNvCxnSpPr/>
              <p:nvPr/>
            </p:nvCxnSpPr>
            <p:spPr>
              <a:xfrm flipH="1" flipV="1">
                <a:off x="10487540" y="6053991"/>
                <a:ext cx="1586551" cy="474194"/>
              </a:xfrm>
              <a:prstGeom prst="line">
                <a:avLst/>
              </a:prstGeom>
              <a:gradFill>
                <a:gsLst>
                  <a:gs pos="8000">
                    <a:schemeClr val="accent2">
                      <a:alpha val="0"/>
                      <a:lumMod val="80000"/>
                      <a:lumOff val="20000"/>
                    </a:schemeClr>
                  </a:gs>
                  <a:gs pos="100000">
                    <a:schemeClr val="accent1">
                      <a:alpha val="20000"/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2700" cap="rnd" cmpd="sng" algn="ctr">
                <a:gradFill flip="none" rotWithShape="1">
                  <a:gsLst>
                    <a:gs pos="5000">
                      <a:schemeClr val="accent1">
                        <a:alpha val="0"/>
                        <a:lumMod val="80000"/>
                        <a:lumOff val="20000"/>
                      </a:schemeClr>
                    </a:gs>
                    <a:gs pos="94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/>
              <a:scene3d>
                <a:camera prst="orthographicFront"/>
                <a:lightRig rig="contrasting" dir="t"/>
              </a:scene3d>
            </p:spPr>
          </p:cxnSp>
          <p:cxnSp>
            <p:nvCxnSpPr>
              <p:cNvPr id="44" name="PA-直接连接符 364"/>
              <p:cNvCxnSpPr/>
              <p:nvPr/>
            </p:nvCxnSpPr>
            <p:spPr>
              <a:xfrm flipV="1">
                <a:off x="51484" y="6053991"/>
                <a:ext cx="1586551" cy="474194"/>
              </a:xfrm>
              <a:prstGeom prst="line">
                <a:avLst/>
              </a:prstGeom>
              <a:gradFill>
                <a:gsLst>
                  <a:gs pos="8000">
                    <a:schemeClr val="accent2">
                      <a:alpha val="0"/>
                      <a:lumMod val="80000"/>
                      <a:lumOff val="20000"/>
                    </a:schemeClr>
                  </a:gs>
                  <a:gs pos="100000">
                    <a:schemeClr val="accent1">
                      <a:alpha val="20000"/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12700" cap="rnd" cmpd="sng" algn="ctr">
                <a:gradFill flip="none" rotWithShape="1">
                  <a:gsLst>
                    <a:gs pos="5000">
                      <a:schemeClr val="accent1">
                        <a:alpha val="0"/>
                        <a:lumMod val="80000"/>
                        <a:lumOff val="20000"/>
                      </a:schemeClr>
                    </a:gs>
                    <a:gs pos="94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prstDash val="solid"/>
                <a:miter lim="800000"/>
              </a:ln>
              <a:effectLst/>
              <a:scene3d>
                <a:camera prst="orthographicFront"/>
                <a:lightRig rig="contrasting" dir="t"/>
              </a:scene3d>
            </p:spPr>
          </p:cxnSp>
        </p:grpSp>
      </p:grpSp>
      <p:sp>
        <p:nvSpPr>
          <p:cNvPr id="36" name="PA-做什么PPT11"/>
          <p:cNvSpPr/>
          <p:nvPr/>
        </p:nvSpPr>
        <p:spPr>
          <a:xfrm>
            <a:off x="1986481" y="3104685"/>
            <a:ext cx="4209520" cy="2781308"/>
          </a:xfrm>
          <a:prstGeom prst="roundRect">
            <a:avLst>
              <a:gd name="adj" fmla="val 0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3175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reflection blurRad="25400" stA="24000" endPos="15000" dir="5400000" sy="-100000" algn="bl" rotWithShape="0"/>
          </a:effectLst>
          <a:scene3d>
            <a:camera prst="perspectiveLeft"/>
            <a:lightRig rig="contrasting" dir="t"/>
          </a:scene3d>
          <a:sp3d extrusionH="127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7" name="PA-做什么PPT12"/>
          <p:cNvSpPr/>
          <p:nvPr/>
        </p:nvSpPr>
        <p:spPr>
          <a:xfrm>
            <a:off x="6346331" y="3209439"/>
            <a:ext cx="4050975" cy="2676554"/>
          </a:xfrm>
          <a:prstGeom prst="roundRect">
            <a:avLst>
              <a:gd name="adj" fmla="val 0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3175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reflection blurRad="25400" stA="24000" endPos="15000" dir="5400000" sy="-100000" algn="bl" rotWithShape="0"/>
          </a:effectLst>
          <a:scene3d>
            <a:camera prst="perspectiveRight"/>
            <a:lightRig rig="contrasting" dir="t"/>
          </a:scene3d>
          <a:sp3d extrusionH="127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8" name="PA-做什么PPT14"/>
          <p:cNvSpPr txBox="1"/>
          <p:nvPr/>
        </p:nvSpPr>
        <p:spPr>
          <a:xfrm>
            <a:off x="2899230" y="5538878"/>
            <a:ext cx="7266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-300" normalizeH="0" baseline="0" noProof="0" dirty="0">
                <a:ln w="762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reflection blurRad="76200" stA="35000" endPos="45500" dir="5400000" sy="-100000" algn="bl" rotWithShape="0"/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rPr>
              <a:t>形象亮，口碑好。管得严是内功，亮得出才是名片</a:t>
            </a:r>
            <a:endParaRPr kumimoji="0" lang="zh-CN" altLang="en-US" sz="3200" b="0" i="0" u="none" strike="noStrike" kern="1200" cap="none" spc="-300" normalizeH="0" baseline="0" noProof="0" dirty="0">
              <a:ln w="76200">
                <a:solidFill>
                  <a:prstClr val="white"/>
                </a:solidFill>
              </a:ln>
              <a:solidFill>
                <a:prstClr val="white"/>
              </a:solidFill>
              <a:effectLst>
                <a:reflection blurRad="76200" stA="35000" endPos="45500" dir="5400000" sy="-100000" algn="bl" rotWithShape="0"/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sp>
        <p:nvSpPr>
          <p:cNvPr id="39" name="PA-做什么PPT15"/>
          <p:cNvSpPr txBox="1"/>
          <p:nvPr/>
        </p:nvSpPr>
        <p:spPr>
          <a:xfrm>
            <a:off x="2899233" y="5538878"/>
            <a:ext cx="7266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-300" normalizeH="0" baseline="0" noProof="0" dirty="0">
                <a:ln>
                  <a:noFill/>
                </a:ln>
                <a:gradFill>
                  <a:gsLst>
                    <a:gs pos="75000">
                      <a:schemeClr val="accent1"/>
                    </a:gs>
                    <a:gs pos="0">
                      <a:schemeClr val="accent2"/>
                    </a:gs>
                  </a:gsLst>
                  <a:lin ang="3000000" scaled="0"/>
                </a:gradFill>
                <a:effectLst>
                  <a:reflection blurRad="76200" stA="35000" endPos="45500" dir="5400000" sy="-100000" algn="bl" rotWithShape="0"/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rPr>
              <a:t>形象亮，口碑好。管得严是内功，亮得出才是名片</a:t>
            </a:r>
            <a:endParaRPr kumimoji="0" lang="zh-CN" altLang="en-US" sz="3200" b="0" i="0" u="none" strike="noStrike" kern="1200" cap="none" spc="-300" normalizeH="0" baseline="0" noProof="0" dirty="0">
              <a:ln>
                <a:noFill/>
              </a:ln>
              <a:gradFill>
                <a:gsLst>
                  <a:gs pos="75000">
                    <a:schemeClr val="accent1"/>
                  </a:gs>
                  <a:gs pos="0">
                    <a:schemeClr val="accent2"/>
                  </a:gs>
                </a:gsLst>
                <a:lin ang="3000000" scaled="0"/>
              </a:gradFill>
              <a:effectLst>
                <a:reflection blurRad="76200" stA="35000" endPos="45500" dir="5400000" sy="-100000" algn="bl" rotWithShape="0"/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“亮”字为媒，擦亮校园形象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五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b="29536"/>
          <a:stretch>
            <a:fillRect/>
          </a:stretch>
        </p:blipFill>
        <p:spPr>
          <a:xfrm>
            <a:off x="290496" y="1332237"/>
            <a:ext cx="11618843" cy="196794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2564" y="1332237"/>
            <a:ext cx="11616775" cy="1967947"/>
          </a:xfrm>
          <a:prstGeom prst="rect">
            <a:avLst/>
          </a:prstGeom>
          <a:solidFill>
            <a:schemeClr val="accent2">
              <a:alpha val="76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6" name="文本框 11"/>
          <p:cNvSpPr txBox="1"/>
          <p:nvPr/>
        </p:nvSpPr>
        <p:spPr>
          <a:xfrm>
            <a:off x="1379164" y="2160168"/>
            <a:ext cx="9418320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把校园故事讲好、把品牌活动办好、把育人合力聚好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7" name="矩形: 圆顶角 6"/>
          <p:cNvSpPr/>
          <p:nvPr>
            <p:custDataLst>
              <p:tags r:id="rId2"/>
            </p:custDataLst>
          </p:nvPr>
        </p:nvSpPr>
        <p:spPr>
          <a:xfrm>
            <a:off x="799361" y="2881563"/>
            <a:ext cx="3075300" cy="3037739"/>
          </a:xfrm>
          <a:prstGeom prst="round2Same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71500" dist="406400" dir="5400000" sx="95000" sy="95000" algn="t" rotWithShape="0">
              <a:sysClr val="window" lastClr="FFFFFF">
                <a:lumMod val="65000"/>
                <a:alpha val="40000"/>
              </a:sys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华文中宋" panose="02010600040101010101" pitchFamily="2" charset="-122"/>
              <a:sym typeface="思源黑体 CN Normal" panose="020B0400000000000000" charset="-122"/>
            </a:endParaRPr>
          </a:p>
        </p:txBody>
      </p:sp>
      <p:sp>
        <p:nvSpPr>
          <p:cNvPr id="8" name="文本框 4"/>
          <p:cNvSpPr txBox="1"/>
          <p:nvPr>
            <p:custDataLst>
              <p:tags r:id="rId3"/>
            </p:custDataLst>
          </p:nvPr>
        </p:nvSpPr>
        <p:spPr>
          <a:xfrm>
            <a:off x="1332611" y="3255812"/>
            <a:ext cx="2008800" cy="3129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信息宣传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9" name="文本框 5"/>
          <p:cNvSpPr txBox="1"/>
          <p:nvPr>
            <p:custDataLst>
              <p:tags r:id="rId4"/>
            </p:custDataLst>
          </p:nvPr>
        </p:nvSpPr>
        <p:spPr>
          <a:xfrm>
            <a:off x="904674" y="4093399"/>
            <a:ext cx="2865121" cy="169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chemeClr val="bg2">
                    <a:lumMod val="2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信息宣传，把校园故事讲得“有声有色”</a:t>
            </a:r>
            <a:endParaRPr kumimoji="0" lang="zh-CN" altLang="en-US" sz="1600" b="0" i="0" u="none" strike="noStrike" kern="1400" cap="none" spc="10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宣传是学校的“窗口”。把内容质量放在首位，才能让校园好声音传得开、立得住。</a:t>
            </a:r>
            <a:endParaRPr kumimoji="0" lang="zh-CN" altLang="en-US" sz="1600" b="0" i="0" u="none" strike="noStrike" kern="1400" cap="none" spc="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799361" y="5825652"/>
            <a:ext cx="3075300" cy="10451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1" name="矩形: 圆顶角 10"/>
          <p:cNvSpPr/>
          <p:nvPr>
            <p:custDataLst>
              <p:tags r:id="rId6"/>
            </p:custDataLst>
          </p:nvPr>
        </p:nvSpPr>
        <p:spPr>
          <a:xfrm>
            <a:off x="4558350" y="2881563"/>
            <a:ext cx="3075300" cy="3037739"/>
          </a:xfrm>
          <a:prstGeom prst="round2Same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71500" dist="406400" dir="5400000" sx="95000" sy="95000" algn="t" rotWithShape="0">
              <a:sysClr val="window" lastClr="FFFFFF">
                <a:lumMod val="65000"/>
                <a:alpha val="40000"/>
              </a:sys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华文中宋" panose="02010600040101010101" pitchFamily="2" charset="-122"/>
              <a:sym typeface="思源黑体 CN Normal" panose="020B0400000000000000" charset="-122"/>
            </a:endParaRPr>
          </a:p>
        </p:txBody>
      </p:sp>
      <p:sp>
        <p:nvSpPr>
          <p:cNvPr id="12" name="文本框 49"/>
          <p:cNvSpPr txBox="1"/>
          <p:nvPr>
            <p:custDataLst>
              <p:tags r:id="rId7"/>
            </p:custDataLst>
          </p:nvPr>
        </p:nvSpPr>
        <p:spPr>
          <a:xfrm>
            <a:off x="5091600" y="3255812"/>
            <a:ext cx="2008800" cy="3129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文化营造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3" name="文本框 50"/>
          <p:cNvSpPr txBox="1"/>
          <p:nvPr>
            <p:custDataLst>
              <p:tags r:id="rId8"/>
            </p:custDataLst>
          </p:nvPr>
        </p:nvSpPr>
        <p:spPr>
          <a:xfrm>
            <a:off x="4663440" y="4093399"/>
            <a:ext cx="2865121" cy="169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chemeClr val="bg2">
                    <a:lumMod val="2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pPr marL="0"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文化营造，把品牌活动办得“有滋有味”</a:t>
            </a:r>
            <a:endParaRPr kumimoji="0" lang="zh-CN" altLang="en-US" sz="1600" b="0" i="0" u="none" strike="noStrike" kern="1400" cap="none" spc="10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文化是学校的底色。把品牌活动办出特色、办出温度，校园才更有凝聚力和归属感。</a:t>
            </a:r>
            <a:endParaRPr kumimoji="0" lang="zh-CN" altLang="en-US" sz="1600" b="0" i="0" u="none" strike="noStrike" kern="1400" cap="none" spc="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4558350" y="5825652"/>
            <a:ext cx="3075300" cy="10451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6" name="矩形: 圆顶角 15"/>
          <p:cNvSpPr/>
          <p:nvPr>
            <p:custDataLst>
              <p:tags r:id="rId10"/>
            </p:custDataLst>
          </p:nvPr>
        </p:nvSpPr>
        <p:spPr>
          <a:xfrm>
            <a:off x="8317338" y="2881563"/>
            <a:ext cx="3075300" cy="3037739"/>
          </a:xfrm>
          <a:prstGeom prst="round2Same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71500" dist="406400" dir="5400000" sx="95000" sy="95000" algn="t" rotWithShape="0">
              <a:sysClr val="window" lastClr="FFFFFF">
                <a:lumMod val="65000"/>
                <a:alpha val="40000"/>
              </a:sys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华文中宋" panose="02010600040101010101" pitchFamily="2" charset="-122"/>
              <a:sym typeface="思源黑体 CN Normal" panose="020B0400000000000000" charset="-122"/>
            </a:endParaRPr>
          </a:p>
        </p:txBody>
      </p:sp>
      <p:sp>
        <p:nvSpPr>
          <p:cNvPr id="17" name="文本框 53"/>
          <p:cNvSpPr txBox="1"/>
          <p:nvPr>
            <p:custDataLst>
              <p:tags r:id="rId11"/>
            </p:custDataLst>
          </p:nvPr>
        </p:nvSpPr>
        <p:spPr>
          <a:xfrm>
            <a:off x="8850811" y="3255812"/>
            <a:ext cx="2008800" cy="3129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家校社联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8" name="文本框 54"/>
          <p:cNvSpPr txBox="1"/>
          <p:nvPr>
            <p:custDataLst>
              <p:tags r:id="rId12"/>
            </p:custDataLst>
          </p:nvPr>
        </p:nvSpPr>
        <p:spPr>
          <a:xfrm>
            <a:off x="8422651" y="4093399"/>
            <a:ext cx="2865121" cy="169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chemeClr val="bg2">
                    <a:lumMod val="2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pPr marL="0" marR="0" lvl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家校社联，把育人合力聚得“有里有面”</a:t>
            </a:r>
            <a:endParaRPr kumimoji="0" lang="zh-CN" altLang="en-US" sz="1600" b="0" i="0" u="none" strike="noStrike" kern="1400" cap="none" spc="10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400" cap="none" spc="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家校社同心，育人才能同向。办公室要在其中当好“黏合剂”，把各方力量聚到一处。</a:t>
            </a:r>
            <a:endParaRPr kumimoji="0" lang="zh-CN" altLang="en-US" sz="1600" b="0" i="0" u="none" strike="noStrike" kern="1400" cap="none" spc="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19" name="矩形 18"/>
          <p:cNvSpPr/>
          <p:nvPr>
            <p:custDataLst>
              <p:tags r:id="rId13"/>
            </p:custDataLst>
          </p:nvPr>
        </p:nvSpPr>
        <p:spPr>
          <a:xfrm>
            <a:off x="8317338" y="5825652"/>
            <a:ext cx="3075300" cy="10451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20" name="等腰三角形 19"/>
          <p:cNvSpPr/>
          <p:nvPr>
            <p:custDataLst>
              <p:tags r:id="rId14"/>
            </p:custDataLst>
          </p:nvPr>
        </p:nvSpPr>
        <p:spPr>
          <a:xfrm flipV="1">
            <a:off x="2271630" y="3768850"/>
            <a:ext cx="131208" cy="113110"/>
          </a:xfrm>
          <a:prstGeom prst="triangle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21" name="等腰三角形 20"/>
          <p:cNvSpPr/>
          <p:nvPr>
            <p:custDataLst>
              <p:tags r:id="rId15"/>
            </p:custDataLst>
          </p:nvPr>
        </p:nvSpPr>
        <p:spPr>
          <a:xfrm flipV="1">
            <a:off x="6030396" y="3768850"/>
            <a:ext cx="131208" cy="113110"/>
          </a:xfrm>
          <a:prstGeom prst="triangle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22" name="等腰三角形 21"/>
          <p:cNvSpPr/>
          <p:nvPr>
            <p:custDataLst>
              <p:tags r:id="rId16"/>
            </p:custDataLst>
          </p:nvPr>
        </p:nvSpPr>
        <p:spPr>
          <a:xfrm flipV="1">
            <a:off x="9723780" y="3768850"/>
            <a:ext cx="131208" cy="113110"/>
          </a:xfrm>
          <a:prstGeom prst="triangle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sp>
        <p:nvSpPr>
          <p:cNvPr id="23" name="文本框 59"/>
          <p:cNvSpPr txBox="1"/>
          <p:nvPr/>
        </p:nvSpPr>
        <p:spPr>
          <a:xfrm>
            <a:off x="2884610" y="1440577"/>
            <a:ext cx="63145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chemeClr val="bg2">
                    <a:lumMod val="2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4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思源黑体 CN Normal" panose="020B0400000000000000" charset="-122"/>
              </a:rPr>
              <a:t>对外树形象、对内聚人心</a:t>
            </a:r>
            <a:endParaRPr kumimoji="0" lang="zh-CN" altLang="en-US" sz="3600" b="0" i="0" u="none" strike="noStrike" kern="1400" cap="none" spc="10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思源黑体 CN Normal" panose="020B0400000000000000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152445" y="6252169"/>
            <a:ext cx="3777045" cy="307777"/>
            <a:chOff x="600029" y="6230074"/>
            <a:chExt cx="3777045" cy="307777"/>
          </a:xfrm>
        </p:grpSpPr>
        <p:sp>
          <p:nvSpPr>
            <p:cNvPr id="26" name="文本框 47"/>
            <p:cNvSpPr txBox="1"/>
            <p:nvPr/>
          </p:nvSpPr>
          <p:spPr>
            <a:xfrm>
              <a:off x="600029" y="6230074"/>
              <a:ext cx="62068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400" b="1" i="0" u="none" strike="noStrike" kern="0" cap="none" spc="30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libaba PuHuiTi L" pitchFamily="18" charset="-122"/>
                </a:rPr>
                <a:t>真实</a:t>
              </a:r>
              <a:endParaRPr kumimoji="1" lang="zh-CN" altLang="en-US" sz="1400" b="1" i="0" u="none" strike="noStrike" kern="0" cap="none" spc="3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libaba PuHuiTi L" pitchFamily="18" charset="-122"/>
              </a:endParaRPr>
            </a:p>
          </p:txBody>
        </p:sp>
        <p:sp>
          <p:nvSpPr>
            <p:cNvPr id="27" name="文本框 60"/>
            <p:cNvSpPr txBox="1"/>
            <p:nvPr/>
          </p:nvSpPr>
          <p:spPr>
            <a:xfrm>
              <a:off x="1651082" y="6230074"/>
              <a:ext cx="62068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400" b="1" i="0" u="none" strike="noStrike" kern="0" cap="none" spc="30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libaba PuHuiTi L" pitchFamily="18" charset="-122"/>
                </a:rPr>
                <a:t>准确</a:t>
              </a:r>
              <a:endParaRPr kumimoji="1" lang="zh-CN" altLang="en-US" sz="1400" b="1" i="0" u="none" strike="noStrike" kern="0" cap="none" spc="3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libaba PuHuiTi L" pitchFamily="18" charset="-122"/>
              </a:endParaRPr>
            </a:p>
          </p:txBody>
        </p:sp>
        <p:sp>
          <p:nvSpPr>
            <p:cNvPr id="28" name="文本框 61"/>
            <p:cNvSpPr txBox="1"/>
            <p:nvPr/>
          </p:nvSpPr>
          <p:spPr>
            <a:xfrm>
              <a:off x="2703736" y="6230074"/>
              <a:ext cx="62068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400" b="1" i="0" u="none" strike="noStrike" kern="0" cap="none" spc="30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libaba PuHuiTi L" pitchFamily="18" charset="-122"/>
                </a:rPr>
                <a:t>及时</a:t>
              </a:r>
              <a:endParaRPr kumimoji="1" lang="zh-CN" altLang="en-US" sz="1400" b="1" i="0" u="none" strike="noStrike" kern="0" cap="none" spc="3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libaba PuHuiTi L" pitchFamily="18" charset="-122"/>
              </a:endParaRPr>
            </a:p>
          </p:txBody>
        </p:sp>
        <p:sp>
          <p:nvSpPr>
            <p:cNvPr id="29" name="文本框 62"/>
            <p:cNvSpPr txBox="1"/>
            <p:nvPr/>
          </p:nvSpPr>
          <p:spPr>
            <a:xfrm>
              <a:off x="3756391" y="6230074"/>
              <a:ext cx="62068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1400" b="1" i="0" u="none" strike="noStrike" kern="0" cap="none" spc="30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libaba PuHuiTi L" pitchFamily="18" charset="-122"/>
                </a:rPr>
                <a:t>规范</a:t>
              </a:r>
              <a:endParaRPr kumimoji="1" lang="zh-CN" altLang="en-US" sz="1400" b="1" i="0" u="none" strike="noStrike" kern="0" cap="none" spc="30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libaba PuHuiTi L" pitchFamily="18" charset="-122"/>
              </a:endParaRPr>
            </a:p>
          </p:txBody>
        </p:sp>
        <p:cxnSp>
          <p:nvCxnSpPr>
            <p:cNvPr id="30" name="直线连接符 13"/>
            <p:cNvCxnSpPr/>
            <p:nvPr/>
          </p:nvCxnSpPr>
          <p:spPr>
            <a:xfrm>
              <a:off x="1435094" y="6289619"/>
              <a:ext cx="0" cy="188686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cxnSp>
          <p:nvCxnSpPr>
            <p:cNvPr id="31" name="直线连接符 15"/>
            <p:cNvCxnSpPr/>
            <p:nvPr/>
          </p:nvCxnSpPr>
          <p:spPr>
            <a:xfrm>
              <a:off x="2487750" y="6289619"/>
              <a:ext cx="0" cy="188686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  <p:cxnSp>
          <p:nvCxnSpPr>
            <p:cNvPr id="32" name="直线连接符 16"/>
            <p:cNvCxnSpPr/>
            <p:nvPr/>
          </p:nvCxnSpPr>
          <p:spPr>
            <a:xfrm>
              <a:off x="3540406" y="6289619"/>
              <a:ext cx="0" cy="188686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/>
          <p:cNvCxnSpPr/>
          <p:nvPr/>
        </p:nvCxnSpPr>
        <p:spPr>
          <a:xfrm>
            <a:off x="2889250" y="2187575"/>
            <a:ext cx="6735445" cy="4445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500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任意多边形: 形状 31"/>
          <p:cNvSpPr/>
          <p:nvPr/>
        </p:nvSpPr>
        <p:spPr>
          <a:xfrm>
            <a:off x="34819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/>
          <p:cNvSpPr/>
          <p:nvPr/>
        </p:nvSpPr>
        <p:spPr>
          <a:xfrm>
            <a:off x="44725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/>
          <p:cNvSpPr/>
          <p:nvPr/>
        </p:nvSpPr>
        <p:spPr>
          <a:xfrm>
            <a:off x="54758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/>
        </p:nvSpPr>
        <p:spPr>
          <a:xfrm>
            <a:off x="64664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4" name="任意多边形: 形状 43"/>
          <p:cNvSpPr/>
          <p:nvPr/>
        </p:nvSpPr>
        <p:spPr>
          <a:xfrm>
            <a:off x="74570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/>
        </p:nvSpPr>
        <p:spPr>
          <a:xfrm>
            <a:off x="8447639" y="183914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sz="quarter" idx="10"/>
          </p:nvPr>
        </p:nvSpPr>
        <p:spPr>
          <a:xfrm>
            <a:off x="4883060" y="-2383"/>
            <a:ext cx="1895928" cy="1218251"/>
          </a:xfrm>
        </p:spPr>
        <p:txBody>
          <a:bodyPr/>
          <a:lstStyle/>
          <a:p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目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6360977" y="13040"/>
            <a:ext cx="1895928" cy="1218251"/>
          </a:xfrm>
        </p:spPr>
        <p:txBody>
          <a:bodyPr/>
          <a:lstStyle/>
          <a:p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录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33148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4"/>
          </p:nvPr>
        </p:nvSpPr>
        <p:spPr>
          <a:xfrm>
            <a:off x="3291205" y="2545080"/>
            <a:ext cx="983615" cy="4932045"/>
          </a:xfrm>
        </p:spPr>
        <p:txBody>
          <a:bodyPr/>
          <a:lstStyle/>
          <a:p>
            <a:r>
              <a:rPr lang="zh-CN" altLang="en-US" sz="3200" dirty="0"/>
              <a:t>顺字为先，畅通运转中枢</a:t>
            </a:r>
            <a:endParaRPr lang="zh-CN" altLang="en-US" sz="3200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5"/>
          </p:nvPr>
        </p:nvSpPr>
        <p:spPr>
          <a:xfrm>
            <a:off x="43054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贰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6"/>
          </p:nvPr>
        </p:nvSpPr>
        <p:spPr>
          <a:xfrm>
            <a:off x="4281805" y="2545080"/>
            <a:ext cx="983615" cy="4932045"/>
          </a:xfrm>
        </p:spPr>
        <p:txBody>
          <a:bodyPr/>
          <a:lstStyle/>
          <a:p>
            <a:r>
              <a:rPr lang="zh-CN" altLang="en-US" sz="3200" dirty="0"/>
              <a:t>谋字为要，做强参谋辅政</a:t>
            </a:r>
            <a:endParaRPr lang="zh-CN" altLang="en-US" sz="3200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7"/>
          </p:nvPr>
        </p:nvSpPr>
        <p:spPr>
          <a:xfrm>
            <a:off x="53087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叁</a:t>
            </a:r>
            <a:endParaRPr lang="zh-CN" altLang="en-US" dirty="0"/>
          </a:p>
        </p:txBody>
      </p:sp>
      <p:sp>
        <p:nvSpPr>
          <p:cNvPr id="10" name="内容占位符 9"/>
          <p:cNvSpPr>
            <a:spLocks noGrp="1"/>
          </p:cNvSpPr>
          <p:nvPr>
            <p:ph sz="quarter" idx="18"/>
          </p:nvPr>
        </p:nvSpPr>
        <p:spPr>
          <a:xfrm>
            <a:off x="5285105" y="2545080"/>
            <a:ext cx="983615" cy="4932045"/>
          </a:xfrm>
        </p:spPr>
        <p:txBody>
          <a:bodyPr/>
          <a:lstStyle/>
          <a:p>
            <a:r>
              <a:rPr lang="zh-CN" altLang="en-US" sz="3200" dirty="0"/>
              <a:t>暖字为本，做实服务保障</a:t>
            </a:r>
            <a:endParaRPr lang="zh-CN" altLang="en-US" sz="3200" dirty="0"/>
          </a:p>
        </p:txBody>
      </p:sp>
      <p:sp>
        <p:nvSpPr>
          <p:cNvPr id="11" name="内容占位符 10"/>
          <p:cNvSpPr>
            <a:spLocks noGrp="1"/>
          </p:cNvSpPr>
          <p:nvPr>
            <p:ph sz="quarter" idx="19"/>
          </p:nvPr>
        </p:nvSpPr>
        <p:spPr>
          <a:xfrm>
            <a:off x="62993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肆</a:t>
            </a:r>
            <a:endParaRPr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sz="quarter" idx="20"/>
          </p:nvPr>
        </p:nvSpPr>
        <p:spPr>
          <a:xfrm>
            <a:off x="6275705" y="2545080"/>
            <a:ext cx="983615" cy="4932045"/>
          </a:xfrm>
        </p:spPr>
        <p:txBody>
          <a:bodyPr/>
          <a:lstStyle/>
          <a:p>
            <a:r>
              <a:rPr lang="zh-CN" altLang="en-US" sz="3200" dirty="0"/>
              <a:t>严字为纲，管牢印信档案</a:t>
            </a:r>
            <a:endParaRPr lang="zh-CN" altLang="en-US" sz="3200" dirty="0"/>
          </a:p>
        </p:txBody>
      </p:sp>
      <p:sp>
        <p:nvSpPr>
          <p:cNvPr id="13" name="内容占位符 12"/>
          <p:cNvSpPr>
            <a:spLocks noGrp="1"/>
          </p:cNvSpPr>
          <p:nvPr>
            <p:ph sz="quarter" idx="21"/>
          </p:nvPr>
        </p:nvSpPr>
        <p:spPr>
          <a:xfrm>
            <a:off x="72899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伍</a:t>
            </a:r>
            <a:endParaRPr lang="zh-CN" altLang="en-US" dirty="0"/>
          </a:p>
        </p:txBody>
      </p:sp>
      <p:sp>
        <p:nvSpPr>
          <p:cNvPr id="14" name="内容占位符 13"/>
          <p:cNvSpPr>
            <a:spLocks noGrp="1"/>
          </p:cNvSpPr>
          <p:nvPr>
            <p:ph sz="quarter" idx="22"/>
          </p:nvPr>
        </p:nvSpPr>
        <p:spPr>
          <a:xfrm>
            <a:off x="7266305" y="2545080"/>
            <a:ext cx="983615" cy="4932045"/>
          </a:xfrm>
        </p:spPr>
        <p:txBody>
          <a:bodyPr/>
          <a:lstStyle/>
          <a:p>
            <a:r>
              <a:rPr lang="zh-CN" altLang="en-US" sz="3200" dirty="0"/>
              <a:t>亮字为媒，擦亮校园形象</a:t>
            </a:r>
            <a:endParaRPr lang="zh-CN" altLang="en-US" sz="3200" dirty="0"/>
          </a:p>
        </p:txBody>
      </p:sp>
      <p:sp>
        <p:nvSpPr>
          <p:cNvPr id="15" name="内容占位符 14"/>
          <p:cNvSpPr>
            <a:spLocks noGrp="1"/>
          </p:cNvSpPr>
          <p:nvPr>
            <p:ph sz="quarter" idx="23"/>
          </p:nvPr>
        </p:nvSpPr>
        <p:spPr>
          <a:xfrm>
            <a:off x="8280554" y="1917326"/>
            <a:ext cx="935698" cy="601244"/>
          </a:xfrm>
        </p:spPr>
        <p:txBody>
          <a:bodyPr/>
          <a:lstStyle/>
          <a:p>
            <a:r>
              <a:rPr lang="zh-CN" altLang="en-US" dirty="0"/>
              <a:t>陆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24"/>
          </p:nvPr>
        </p:nvSpPr>
        <p:spPr>
          <a:xfrm>
            <a:off x="8256905" y="2545080"/>
            <a:ext cx="983615" cy="10243820"/>
          </a:xfrm>
        </p:spPr>
        <p:txBody>
          <a:bodyPr/>
          <a:lstStyle/>
          <a:p>
            <a:r>
              <a:rPr lang="zh-CN" altLang="en-US" sz="3200" dirty="0"/>
              <a:t>强字为基，锻造过硬队伍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cs typeface="+mn-cs"/>
            </a:endParaRPr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第</a:t>
            </a:r>
            <a:r>
              <a:rPr lang="zh-CN" altLang="en-US" dirty="0">
                <a:solidFill>
                  <a:prstClr val="white"/>
                </a:solidFill>
                <a:latin typeface="字魂敦煌画意体(商用需授权)" panose="00000500000000000000" charset="-122"/>
                <a:ea typeface="字魂敦煌画意体(商用需授权)" panose="00000500000000000000" charset="-122"/>
              </a:rPr>
              <a:t>陆</a:t>
            </a:r>
            <a:r>
              <a:rPr kumimoji="0" lang="zh-CN" altLang="en-US" sz="4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部分</a:t>
            </a:r>
            <a:endParaRPr kumimoji="0" lang="zh-CN" altLang="en-US" sz="4000" b="0" i="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敦煌画意体(商用需授权)" panose="00000500000000000000" charset="-122"/>
              <a:ea typeface="字魂敦煌画意体(商用需授权)" panose="00000500000000000000" charset="-122"/>
              <a:cs typeface="+mn-cs"/>
            </a:endParaRPr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0" i="0" u="none" strike="noStrike" kern="1200" cap="none" spc="-100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字魂敦煌画意体(商用需授权)" panose="00000500000000000000" charset="-122"/>
                <a:ea typeface="字魂敦煌画意体(商用需授权)" panose="00000500000000000000" charset="-122"/>
                <a:cs typeface="+mn-cs"/>
              </a:rPr>
              <a:t>“强”字为基，锻造过硬队伍</a:t>
            </a:r>
            <a:endParaRPr kumimoji="0" lang="zh-CN" altLang="en-US" sz="9600" b="0" i="0" u="none" strike="noStrike" kern="1200" cap="none" spc="-10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敦煌画意体(商用需授权)" panose="00000500000000000000" charset="-122"/>
              <a:ea typeface="字魂敦煌画意体(商用需授权)" panose="0000050000000000000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“强”字为基，锻造过硬队伍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六</a:t>
            </a:r>
            <a:endParaRPr lang="zh-CN" altLang="en-US" dirty="0"/>
          </a:p>
        </p:txBody>
      </p:sp>
      <p:sp>
        <p:nvSpPr>
          <p:cNvPr id="117" name="PA-做什么PPT1"/>
          <p:cNvSpPr/>
          <p:nvPr/>
        </p:nvSpPr>
        <p:spPr>
          <a:xfrm>
            <a:off x="0" y="1508678"/>
            <a:ext cx="12192000" cy="1853276"/>
          </a:xfrm>
          <a:custGeom>
            <a:avLst/>
            <a:gdLst>
              <a:gd name="connsiteX0" fmla="*/ 6096000 w 12192000"/>
              <a:gd name="connsiteY0" fmla="*/ 0 h 1853276"/>
              <a:gd name="connsiteX1" fmla="*/ 11906262 w 12192000"/>
              <a:gd name="connsiteY1" fmla="*/ 1032002 h 1853276"/>
              <a:gd name="connsiteX2" fmla="*/ 12192000 w 12192000"/>
              <a:gd name="connsiteY2" fmla="*/ 1166815 h 1853276"/>
              <a:gd name="connsiteX3" fmla="*/ 12192000 w 12192000"/>
              <a:gd name="connsiteY3" fmla="*/ 1853276 h 1853276"/>
              <a:gd name="connsiteX4" fmla="*/ 12065414 w 12192000"/>
              <a:gd name="connsiteY4" fmla="*/ 1752478 h 1853276"/>
              <a:gd name="connsiteX5" fmla="*/ 6096000 w 12192000"/>
              <a:gd name="connsiteY5" fmla="*/ 76201 h 1853276"/>
              <a:gd name="connsiteX6" fmla="*/ 126586 w 12192000"/>
              <a:gd name="connsiteY6" fmla="*/ 1752478 h 1853276"/>
              <a:gd name="connsiteX7" fmla="*/ 0 w 12192000"/>
              <a:gd name="connsiteY7" fmla="*/ 1853276 h 1853276"/>
              <a:gd name="connsiteX8" fmla="*/ 0 w 12192000"/>
              <a:gd name="connsiteY8" fmla="*/ 1166815 h 1853276"/>
              <a:gd name="connsiteX9" fmla="*/ 285738 w 12192000"/>
              <a:gd name="connsiteY9" fmla="*/ 1032002 h 1853276"/>
              <a:gd name="connsiteX10" fmla="*/ 6096000 w 12192000"/>
              <a:gd name="connsiteY10" fmla="*/ 0 h 1853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1853276">
                <a:moveTo>
                  <a:pt x="6096000" y="0"/>
                </a:moveTo>
                <a:cubicBezTo>
                  <a:pt x="8365049" y="0"/>
                  <a:pt x="10419286" y="394379"/>
                  <a:pt x="11906262" y="1032002"/>
                </a:cubicBezTo>
                <a:lnTo>
                  <a:pt x="12192000" y="1166815"/>
                </a:lnTo>
                <a:lnTo>
                  <a:pt x="12192000" y="1853276"/>
                </a:lnTo>
                <a:lnTo>
                  <a:pt x="12065414" y="1752478"/>
                </a:lnTo>
                <a:cubicBezTo>
                  <a:pt x="10646532" y="728734"/>
                  <a:pt x="8499243" y="76201"/>
                  <a:pt x="6096000" y="76201"/>
                </a:cubicBezTo>
                <a:cubicBezTo>
                  <a:pt x="3692757" y="76201"/>
                  <a:pt x="1545468" y="728734"/>
                  <a:pt x="126586" y="1752478"/>
                </a:cubicBezTo>
                <a:lnTo>
                  <a:pt x="0" y="1853276"/>
                </a:lnTo>
                <a:lnTo>
                  <a:pt x="0" y="1166815"/>
                </a:lnTo>
                <a:lnTo>
                  <a:pt x="285738" y="1032002"/>
                </a:lnTo>
                <a:cubicBezTo>
                  <a:pt x="1772714" y="394379"/>
                  <a:pt x="3826952" y="0"/>
                  <a:pt x="6096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1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1009696" y="1705280"/>
            <a:ext cx="9993429" cy="2869366"/>
            <a:chOff x="1009696" y="1697294"/>
            <a:chExt cx="9993429" cy="2869366"/>
          </a:xfrm>
        </p:grpSpPr>
        <p:grpSp>
          <p:nvGrpSpPr>
            <p:cNvPr id="198" name="PA-做什么PPT2"/>
            <p:cNvGrpSpPr/>
            <p:nvPr/>
          </p:nvGrpSpPr>
          <p:grpSpPr>
            <a:xfrm>
              <a:off x="1009696" y="1697294"/>
              <a:ext cx="9993429" cy="2869366"/>
              <a:chOff x="1140915" y="1697294"/>
              <a:chExt cx="9993429" cy="2869366"/>
            </a:xfrm>
          </p:grpSpPr>
          <p:grpSp>
            <p:nvGrpSpPr>
              <p:cNvPr id="213" name="组合 212"/>
              <p:cNvGrpSpPr/>
              <p:nvPr/>
            </p:nvGrpSpPr>
            <p:grpSpPr>
              <a:xfrm>
                <a:off x="1140915" y="1697294"/>
                <a:ext cx="4367690" cy="2869366"/>
                <a:chOff x="1204465" y="1717354"/>
                <a:chExt cx="4367690" cy="2869366"/>
              </a:xfrm>
              <a:scene3d>
                <a:camera prst="perspectiveContrastingRightFacing">
                  <a:rot lat="0" lon="20400000" rev="0"/>
                </a:camera>
                <a:lightRig rig="contrasting" dir="t"/>
              </a:scene3d>
            </p:grpSpPr>
            <p:sp>
              <p:nvSpPr>
                <p:cNvPr id="222" name="PA-圆角矩形 1049"/>
                <p:cNvSpPr/>
                <p:nvPr/>
              </p:nvSpPr>
              <p:spPr>
                <a:xfrm>
                  <a:off x="1204465" y="1944191"/>
                  <a:ext cx="4367690" cy="2642529"/>
                </a:xfrm>
                <a:prstGeom prst="roundRect">
                  <a:avLst>
                    <a:gd name="adj" fmla="val 1136"/>
                  </a:avLst>
                </a:prstGeom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12700">
                  <a:gradFill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100000">
                        <a:schemeClr val="accent1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23" name="PA-圆角矩形 1048"/>
                <p:cNvSpPr/>
                <p:nvPr/>
              </p:nvSpPr>
              <p:spPr>
                <a:xfrm>
                  <a:off x="1911928" y="1717354"/>
                  <a:ext cx="2952763" cy="431109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outerShdw blurRad="101600" dist="38100" dir="2700000" algn="tl" rotWithShape="0">
                    <a:schemeClr val="accent2">
                      <a:lumMod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24" name="PA-文本框 1042"/>
                <p:cNvSpPr txBox="1"/>
                <p:nvPr/>
              </p:nvSpPr>
              <p:spPr>
                <a:xfrm>
                  <a:off x="2367607" y="1748242"/>
                  <a:ext cx="204140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algn="ctr">
                    <a:defRPr sz="2400">
                      <a:latin typeface="+mj-ea"/>
                      <a:ea typeface="+mj-ea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  <a:sym typeface="+mn-lt"/>
                    </a:rPr>
                    <a:t>以学习强能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  <a:sym typeface="+mn-lt"/>
                  </a:endParaRPr>
                </a:p>
              </p:txBody>
            </p:sp>
            <p:grpSp>
              <p:nvGrpSpPr>
                <p:cNvPr id="225" name="组合 224"/>
                <p:cNvGrpSpPr/>
                <p:nvPr/>
              </p:nvGrpSpPr>
              <p:grpSpPr>
                <a:xfrm>
                  <a:off x="2062314" y="1827051"/>
                  <a:ext cx="2651987" cy="211714"/>
                  <a:chOff x="1487579" y="1866015"/>
                  <a:chExt cx="2543994" cy="203093"/>
                </a:xfrm>
              </p:grpSpPr>
              <p:sp>
                <p:nvSpPr>
                  <p:cNvPr id="227" name="PA-做什么PPT"/>
                  <p:cNvSpPr/>
                  <p:nvPr/>
                </p:nvSpPr>
                <p:spPr>
                  <a:xfrm>
                    <a:off x="1487579" y="1866015"/>
                    <a:ext cx="529420" cy="203093"/>
                  </a:xfrm>
                  <a:custGeom>
                    <a:avLst/>
                    <a:gdLst>
                      <a:gd name="connsiteX0" fmla="*/ 0 w 977265"/>
                      <a:gd name="connsiteY0" fmla="*/ 80010 h 146685"/>
                      <a:gd name="connsiteX1" fmla="*/ 556260 w 977265"/>
                      <a:gd name="connsiteY1" fmla="*/ 80010 h 146685"/>
                      <a:gd name="connsiteX2" fmla="*/ 584835 w 977265"/>
                      <a:gd name="connsiteY2" fmla="*/ 0 h 146685"/>
                      <a:gd name="connsiteX3" fmla="*/ 621030 w 977265"/>
                      <a:gd name="connsiteY3" fmla="*/ 146685 h 146685"/>
                      <a:gd name="connsiteX4" fmla="*/ 649605 w 977265"/>
                      <a:gd name="connsiteY4" fmla="*/ 68580 h 146685"/>
                      <a:gd name="connsiteX5" fmla="*/ 977265 w 977265"/>
                      <a:gd name="connsiteY5" fmla="*/ 68580 h 146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77265" h="146685">
                        <a:moveTo>
                          <a:pt x="0" y="80010"/>
                        </a:moveTo>
                        <a:lnTo>
                          <a:pt x="556260" y="80010"/>
                        </a:lnTo>
                        <a:lnTo>
                          <a:pt x="584835" y="0"/>
                        </a:lnTo>
                        <a:lnTo>
                          <a:pt x="621030" y="146685"/>
                        </a:lnTo>
                        <a:lnTo>
                          <a:pt x="649605" y="68580"/>
                        </a:lnTo>
                        <a:lnTo>
                          <a:pt x="977265" y="68580"/>
                        </a:lnTo>
                      </a:path>
                    </a:pathLst>
                  </a:custGeom>
                  <a:noFill/>
                  <a:ln w="12700" cap="flat" cmpd="sng" algn="ctr">
                    <a:gradFill flip="none" rotWithShape="1">
                      <a:gsLst>
                        <a:gs pos="52000">
                          <a:schemeClr val="bg1"/>
                        </a:gs>
                        <a:gs pos="90000">
                          <a:schemeClr val="bg1">
                            <a:alpha val="0"/>
                          </a:schemeClr>
                        </a:gs>
                        <a:gs pos="10000">
                          <a:schemeClr val="bg1">
                            <a:alpha val="0"/>
                          </a:schemeClr>
                        </a:gs>
                      </a:gsLst>
                      <a:lin ang="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lIns="103711" tIns="51855" rIns="103711" bIns="51855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思源黑体 CN Regular" panose="020B0500000000000000" charset="-122"/>
                      <a:cs typeface="+mn-cs"/>
                    </a:endParaRPr>
                  </a:p>
                </p:txBody>
              </p:sp>
              <p:sp>
                <p:nvSpPr>
                  <p:cNvPr id="228" name="PA-做什么PPT"/>
                  <p:cNvSpPr/>
                  <p:nvPr/>
                </p:nvSpPr>
                <p:spPr>
                  <a:xfrm flipH="1">
                    <a:off x="3502153" y="1866015"/>
                    <a:ext cx="529420" cy="203093"/>
                  </a:xfrm>
                  <a:custGeom>
                    <a:avLst/>
                    <a:gdLst>
                      <a:gd name="connsiteX0" fmla="*/ 0 w 977265"/>
                      <a:gd name="connsiteY0" fmla="*/ 80010 h 146685"/>
                      <a:gd name="connsiteX1" fmla="*/ 556260 w 977265"/>
                      <a:gd name="connsiteY1" fmla="*/ 80010 h 146685"/>
                      <a:gd name="connsiteX2" fmla="*/ 584835 w 977265"/>
                      <a:gd name="connsiteY2" fmla="*/ 0 h 146685"/>
                      <a:gd name="connsiteX3" fmla="*/ 621030 w 977265"/>
                      <a:gd name="connsiteY3" fmla="*/ 146685 h 146685"/>
                      <a:gd name="connsiteX4" fmla="*/ 649605 w 977265"/>
                      <a:gd name="connsiteY4" fmla="*/ 68580 h 146685"/>
                      <a:gd name="connsiteX5" fmla="*/ 977265 w 977265"/>
                      <a:gd name="connsiteY5" fmla="*/ 68580 h 146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77265" h="146685">
                        <a:moveTo>
                          <a:pt x="0" y="80010"/>
                        </a:moveTo>
                        <a:lnTo>
                          <a:pt x="556260" y="80010"/>
                        </a:lnTo>
                        <a:lnTo>
                          <a:pt x="584835" y="0"/>
                        </a:lnTo>
                        <a:lnTo>
                          <a:pt x="621030" y="146685"/>
                        </a:lnTo>
                        <a:lnTo>
                          <a:pt x="649605" y="68580"/>
                        </a:lnTo>
                        <a:lnTo>
                          <a:pt x="977265" y="68580"/>
                        </a:lnTo>
                      </a:path>
                    </a:pathLst>
                  </a:custGeom>
                  <a:noFill/>
                  <a:ln w="12700" cap="flat" cmpd="sng" algn="ctr">
                    <a:gradFill flip="none" rotWithShape="1">
                      <a:gsLst>
                        <a:gs pos="52000">
                          <a:schemeClr val="bg1"/>
                        </a:gs>
                        <a:gs pos="90000">
                          <a:schemeClr val="bg1">
                            <a:alpha val="0"/>
                          </a:schemeClr>
                        </a:gs>
                        <a:gs pos="10000">
                          <a:schemeClr val="bg1">
                            <a:alpha val="0"/>
                          </a:schemeClr>
                        </a:gs>
                      </a:gsLst>
                      <a:lin ang="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lIns="103711" tIns="51855" rIns="103711" bIns="51855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思源黑体 CN Regular" panose="020B05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226" name="PA-圆角矩形 120"/>
                <p:cNvSpPr/>
                <p:nvPr/>
              </p:nvSpPr>
              <p:spPr>
                <a:xfrm>
                  <a:off x="1355474" y="2292377"/>
                  <a:ext cx="4065670" cy="1923880"/>
                </a:xfrm>
                <a:prstGeom prst="roundRect">
                  <a:avLst>
                    <a:gd name="adj" fmla="val 0"/>
                  </a:avLst>
                </a:prstGeom>
                <a:blipFill dpi="0" rotWithShape="1">
                  <a:blip r:embed="rId1"/>
                  <a:srcRect/>
                  <a:stretch>
                    <a:fillRect t="-1000" b="-1000"/>
                  </a:stretch>
                </a:blip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14" name="组合 213"/>
              <p:cNvGrpSpPr/>
              <p:nvPr/>
            </p:nvGrpSpPr>
            <p:grpSpPr>
              <a:xfrm>
                <a:off x="6766654" y="1697294"/>
                <a:ext cx="4367690" cy="2869366"/>
                <a:chOff x="6619845" y="1717354"/>
                <a:chExt cx="4367690" cy="2869366"/>
              </a:xfrm>
              <a:scene3d>
                <a:camera prst="perspectiveHeroicExtremeLeftFacing" fov="2700000">
                  <a:rot lat="0" lon="1800000" rev="0"/>
                </a:camera>
                <a:lightRig rig="contrasting" dir="t"/>
              </a:scene3d>
            </p:grpSpPr>
            <p:sp>
              <p:nvSpPr>
                <p:cNvPr id="215" name="PA-圆角矩形 1086"/>
                <p:cNvSpPr/>
                <p:nvPr/>
              </p:nvSpPr>
              <p:spPr>
                <a:xfrm>
                  <a:off x="6619845" y="1944191"/>
                  <a:ext cx="4367690" cy="2642529"/>
                </a:xfrm>
                <a:prstGeom prst="roundRect">
                  <a:avLst>
                    <a:gd name="adj" fmla="val 1136"/>
                  </a:avLst>
                </a:prstGeom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12700">
                  <a:gradFill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100000">
                        <a:schemeClr val="accent1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16" name="PA-圆角矩形 121"/>
                <p:cNvSpPr/>
                <p:nvPr/>
              </p:nvSpPr>
              <p:spPr>
                <a:xfrm>
                  <a:off x="6795584" y="2292377"/>
                  <a:ext cx="4016210" cy="1923880"/>
                </a:xfrm>
                <a:prstGeom prst="roundRect">
                  <a:avLst>
                    <a:gd name="adj" fmla="val 0"/>
                  </a:avLst>
                </a:prstGeom>
                <a:blipFill dpi="0" rotWithShape="1">
                  <a:blip r:embed="rId2"/>
                  <a:srcRect/>
                  <a:stretch>
                    <a:fillRect t="-1000" b="-1000"/>
                  </a:stretch>
                </a:blip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17" name="PA-圆角矩形 122"/>
                <p:cNvSpPr/>
                <p:nvPr/>
              </p:nvSpPr>
              <p:spPr>
                <a:xfrm>
                  <a:off x="7327309" y="1717354"/>
                  <a:ext cx="2952763" cy="431109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outerShdw blurRad="101600" dist="38100" dir="2700000" algn="tl" rotWithShape="0">
                    <a:schemeClr val="accent2">
                      <a:lumMod val="50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18" name="PA-文本框 123"/>
                <p:cNvSpPr txBox="1"/>
                <p:nvPr/>
              </p:nvSpPr>
              <p:spPr>
                <a:xfrm>
                  <a:off x="7782988" y="1748242"/>
                  <a:ext cx="204140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algn="ctr">
                    <a:defRPr sz="2400">
                      <a:latin typeface="+mj-ea"/>
                      <a:ea typeface="+mj-ea"/>
                    </a:defRPr>
                  </a:lvl1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  <a:sym typeface="+mn-lt"/>
                    </a:rPr>
                    <a:t>以练兵强技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  <a:sym typeface="+mn-lt"/>
                  </a:endParaRPr>
                </a:p>
              </p:txBody>
            </p:sp>
            <p:grpSp>
              <p:nvGrpSpPr>
                <p:cNvPr id="219" name="组合 218"/>
                <p:cNvGrpSpPr/>
                <p:nvPr/>
              </p:nvGrpSpPr>
              <p:grpSpPr>
                <a:xfrm>
                  <a:off x="7477695" y="1827051"/>
                  <a:ext cx="2651987" cy="211714"/>
                  <a:chOff x="1487579" y="1866015"/>
                  <a:chExt cx="2543994" cy="203093"/>
                </a:xfrm>
              </p:grpSpPr>
              <p:sp>
                <p:nvSpPr>
                  <p:cNvPr id="220" name="PA-做什么PPT"/>
                  <p:cNvSpPr/>
                  <p:nvPr/>
                </p:nvSpPr>
                <p:spPr>
                  <a:xfrm>
                    <a:off x="1487579" y="1866015"/>
                    <a:ext cx="529420" cy="203093"/>
                  </a:xfrm>
                  <a:custGeom>
                    <a:avLst/>
                    <a:gdLst>
                      <a:gd name="connsiteX0" fmla="*/ 0 w 977265"/>
                      <a:gd name="connsiteY0" fmla="*/ 80010 h 146685"/>
                      <a:gd name="connsiteX1" fmla="*/ 556260 w 977265"/>
                      <a:gd name="connsiteY1" fmla="*/ 80010 h 146685"/>
                      <a:gd name="connsiteX2" fmla="*/ 584835 w 977265"/>
                      <a:gd name="connsiteY2" fmla="*/ 0 h 146685"/>
                      <a:gd name="connsiteX3" fmla="*/ 621030 w 977265"/>
                      <a:gd name="connsiteY3" fmla="*/ 146685 h 146685"/>
                      <a:gd name="connsiteX4" fmla="*/ 649605 w 977265"/>
                      <a:gd name="connsiteY4" fmla="*/ 68580 h 146685"/>
                      <a:gd name="connsiteX5" fmla="*/ 977265 w 977265"/>
                      <a:gd name="connsiteY5" fmla="*/ 68580 h 146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77265" h="146685">
                        <a:moveTo>
                          <a:pt x="0" y="80010"/>
                        </a:moveTo>
                        <a:lnTo>
                          <a:pt x="556260" y="80010"/>
                        </a:lnTo>
                        <a:lnTo>
                          <a:pt x="584835" y="0"/>
                        </a:lnTo>
                        <a:lnTo>
                          <a:pt x="621030" y="146685"/>
                        </a:lnTo>
                        <a:lnTo>
                          <a:pt x="649605" y="68580"/>
                        </a:lnTo>
                        <a:lnTo>
                          <a:pt x="977265" y="68580"/>
                        </a:lnTo>
                      </a:path>
                    </a:pathLst>
                  </a:custGeom>
                  <a:noFill/>
                  <a:ln w="12700" cap="flat" cmpd="sng" algn="ctr">
                    <a:gradFill flip="none" rotWithShape="1">
                      <a:gsLst>
                        <a:gs pos="52000">
                          <a:schemeClr val="bg1"/>
                        </a:gs>
                        <a:gs pos="90000">
                          <a:schemeClr val="bg1">
                            <a:alpha val="0"/>
                          </a:schemeClr>
                        </a:gs>
                        <a:gs pos="10000">
                          <a:schemeClr val="bg1">
                            <a:alpha val="0"/>
                          </a:schemeClr>
                        </a:gs>
                      </a:gsLst>
                      <a:lin ang="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lIns="103711" tIns="51855" rIns="103711" bIns="51855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思源黑体 CN Regular" panose="020B0500000000000000" charset="-122"/>
                      <a:cs typeface="+mn-cs"/>
                    </a:endParaRPr>
                  </a:p>
                </p:txBody>
              </p:sp>
              <p:sp>
                <p:nvSpPr>
                  <p:cNvPr id="221" name="PA-做什么PPT"/>
                  <p:cNvSpPr/>
                  <p:nvPr/>
                </p:nvSpPr>
                <p:spPr>
                  <a:xfrm flipH="1">
                    <a:off x="3502153" y="1866015"/>
                    <a:ext cx="529420" cy="203093"/>
                  </a:xfrm>
                  <a:custGeom>
                    <a:avLst/>
                    <a:gdLst>
                      <a:gd name="connsiteX0" fmla="*/ 0 w 977265"/>
                      <a:gd name="connsiteY0" fmla="*/ 80010 h 146685"/>
                      <a:gd name="connsiteX1" fmla="*/ 556260 w 977265"/>
                      <a:gd name="connsiteY1" fmla="*/ 80010 h 146685"/>
                      <a:gd name="connsiteX2" fmla="*/ 584835 w 977265"/>
                      <a:gd name="connsiteY2" fmla="*/ 0 h 146685"/>
                      <a:gd name="connsiteX3" fmla="*/ 621030 w 977265"/>
                      <a:gd name="connsiteY3" fmla="*/ 146685 h 146685"/>
                      <a:gd name="connsiteX4" fmla="*/ 649605 w 977265"/>
                      <a:gd name="connsiteY4" fmla="*/ 68580 h 146685"/>
                      <a:gd name="connsiteX5" fmla="*/ 977265 w 977265"/>
                      <a:gd name="connsiteY5" fmla="*/ 68580 h 146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77265" h="146685">
                        <a:moveTo>
                          <a:pt x="0" y="80010"/>
                        </a:moveTo>
                        <a:lnTo>
                          <a:pt x="556260" y="80010"/>
                        </a:lnTo>
                        <a:lnTo>
                          <a:pt x="584835" y="0"/>
                        </a:lnTo>
                        <a:lnTo>
                          <a:pt x="621030" y="146685"/>
                        </a:lnTo>
                        <a:lnTo>
                          <a:pt x="649605" y="68580"/>
                        </a:lnTo>
                        <a:lnTo>
                          <a:pt x="977265" y="68580"/>
                        </a:lnTo>
                      </a:path>
                    </a:pathLst>
                  </a:custGeom>
                  <a:noFill/>
                  <a:ln w="12700" cap="flat" cmpd="sng" algn="ctr">
                    <a:gradFill flip="none" rotWithShape="1">
                      <a:gsLst>
                        <a:gs pos="52000">
                          <a:schemeClr val="bg1"/>
                        </a:gs>
                        <a:gs pos="90000">
                          <a:schemeClr val="bg1">
                            <a:alpha val="0"/>
                          </a:schemeClr>
                        </a:gs>
                        <a:gs pos="10000">
                          <a:schemeClr val="bg1">
                            <a:alpha val="0"/>
                          </a:schemeClr>
                        </a:gs>
                      </a:gsLst>
                      <a:lin ang="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lIns="103711" tIns="51855" rIns="103711" bIns="51855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思源黑体 CN Regular" panose="020B0500000000000000" charset="-122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99" name="PA-做什么PPT3"/>
            <p:cNvGrpSpPr/>
            <p:nvPr/>
          </p:nvGrpSpPr>
          <p:grpSpPr>
            <a:xfrm>
              <a:off x="5187062" y="2036409"/>
              <a:ext cx="1817876" cy="2227372"/>
              <a:chOff x="5187062" y="2036409"/>
              <a:chExt cx="1817876" cy="2227372"/>
            </a:xfrm>
          </p:grpSpPr>
          <p:grpSp>
            <p:nvGrpSpPr>
              <p:cNvPr id="200" name="组合 199"/>
              <p:cNvGrpSpPr/>
              <p:nvPr/>
            </p:nvGrpSpPr>
            <p:grpSpPr>
              <a:xfrm>
                <a:off x="5357957" y="3252035"/>
                <a:ext cx="1476080" cy="1011746"/>
                <a:chOff x="5315144" y="3375831"/>
                <a:chExt cx="1318661" cy="903847"/>
              </a:xfrm>
            </p:grpSpPr>
            <p:grpSp>
              <p:nvGrpSpPr>
                <p:cNvPr id="207" name="组合 206"/>
                <p:cNvGrpSpPr/>
                <p:nvPr/>
              </p:nvGrpSpPr>
              <p:grpSpPr>
                <a:xfrm>
                  <a:off x="5315144" y="3375831"/>
                  <a:ext cx="785311" cy="903847"/>
                  <a:chOff x="5185860" y="3370045"/>
                  <a:chExt cx="871722" cy="1003301"/>
                </a:xfrm>
              </p:grpSpPr>
              <p:sp>
                <p:nvSpPr>
                  <p:cNvPr id="211" name="PA-任意多边形 1072"/>
                  <p:cNvSpPr/>
                  <p:nvPr/>
                </p:nvSpPr>
                <p:spPr>
                  <a:xfrm>
                    <a:off x="5185860" y="3370045"/>
                    <a:ext cx="871722" cy="100330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871722" h="1003301">
                        <a:moveTo>
                          <a:pt x="436015" y="49060"/>
                        </a:moveTo>
                        <a:cubicBezTo>
                          <a:pt x="167950" y="473704"/>
                          <a:pt x="0" y="757853"/>
                          <a:pt x="10894" y="768309"/>
                        </a:cubicBezTo>
                        <a:cubicBezTo>
                          <a:pt x="13602" y="770908"/>
                          <a:pt x="97777" y="741976"/>
                          <a:pt x="197950" y="704017"/>
                        </a:cubicBezTo>
                        <a:cubicBezTo>
                          <a:pt x="298124" y="666058"/>
                          <a:pt x="382420" y="635000"/>
                          <a:pt x="385275" y="635000"/>
                        </a:cubicBezTo>
                        <a:cubicBezTo>
                          <a:pt x="388131" y="635000"/>
                          <a:pt x="390467" y="717868"/>
                          <a:pt x="390467" y="819150"/>
                        </a:cubicBezTo>
                        <a:cubicBezTo>
                          <a:pt x="390467" y="921116"/>
                          <a:pt x="395617" y="1003300"/>
                          <a:pt x="402008" y="1003300"/>
                        </a:cubicBezTo>
                        <a:cubicBezTo>
                          <a:pt x="408355" y="1003300"/>
                          <a:pt x="466502" y="910431"/>
                          <a:pt x="531223" y="796925"/>
                        </a:cubicBezTo>
                        <a:cubicBezTo>
                          <a:pt x="595944" y="683419"/>
                          <a:pt x="699640" y="514025"/>
                          <a:pt x="761658" y="420494"/>
                        </a:cubicBezTo>
                        <a:cubicBezTo>
                          <a:pt x="823676" y="326964"/>
                          <a:pt x="871721" y="243412"/>
                          <a:pt x="868426" y="234823"/>
                        </a:cubicBezTo>
                        <a:cubicBezTo>
                          <a:pt x="862546" y="219502"/>
                          <a:pt x="492724" y="0"/>
                          <a:pt x="472790" y="0"/>
                        </a:cubicBezTo>
                        <a:cubicBezTo>
                          <a:pt x="469598" y="0"/>
                          <a:pt x="453049" y="22077"/>
                          <a:pt x="436015" y="4906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E6C470">
                          <a:lumMod val="60000"/>
                          <a:lumOff val="40000"/>
                        </a:srgbClr>
                      </a:gs>
                      <a:gs pos="100000">
                        <a:srgbClr val="ECD394"/>
                      </a:gs>
                    </a:gsLst>
                    <a:lin ang="0" scaled="1"/>
                  </a:gradFill>
                  <a:ln w="3175">
                    <a:solidFill>
                      <a:srgbClr val="E6C47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212" name="PA-任意多边形 1075"/>
                  <p:cNvSpPr/>
                  <p:nvPr/>
                </p:nvSpPr>
                <p:spPr>
                  <a:xfrm>
                    <a:off x="5279890" y="3377383"/>
                    <a:ext cx="735529" cy="8770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871722" h="1003301">
                        <a:moveTo>
                          <a:pt x="436015" y="49060"/>
                        </a:moveTo>
                        <a:cubicBezTo>
                          <a:pt x="167950" y="473704"/>
                          <a:pt x="0" y="757853"/>
                          <a:pt x="10894" y="768309"/>
                        </a:cubicBezTo>
                        <a:cubicBezTo>
                          <a:pt x="13602" y="770908"/>
                          <a:pt x="97777" y="741976"/>
                          <a:pt x="197950" y="704017"/>
                        </a:cubicBezTo>
                        <a:cubicBezTo>
                          <a:pt x="298124" y="666058"/>
                          <a:pt x="382420" y="635000"/>
                          <a:pt x="385275" y="635000"/>
                        </a:cubicBezTo>
                        <a:cubicBezTo>
                          <a:pt x="388131" y="635000"/>
                          <a:pt x="390467" y="717868"/>
                          <a:pt x="390467" y="819150"/>
                        </a:cubicBezTo>
                        <a:cubicBezTo>
                          <a:pt x="390467" y="921116"/>
                          <a:pt x="395617" y="1003300"/>
                          <a:pt x="402008" y="1003300"/>
                        </a:cubicBezTo>
                        <a:cubicBezTo>
                          <a:pt x="408355" y="1003300"/>
                          <a:pt x="466502" y="910431"/>
                          <a:pt x="531223" y="796925"/>
                        </a:cubicBezTo>
                        <a:cubicBezTo>
                          <a:pt x="595944" y="683419"/>
                          <a:pt x="699640" y="514025"/>
                          <a:pt x="761658" y="420494"/>
                        </a:cubicBezTo>
                        <a:cubicBezTo>
                          <a:pt x="823676" y="326964"/>
                          <a:pt x="871721" y="243412"/>
                          <a:pt x="868426" y="234823"/>
                        </a:cubicBezTo>
                        <a:cubicBezTo>
                          <a:pt x="862546" y="219502"/>
                          <a:pt x="492724" y="0"/>
                          <a:pt x="472790" y="0"/>
                        </a:cubicBezTo>
                        <a:cubicBezTo>
                          <a:pt x="469598" y="0"/>
                          <a:pt x="453049" y="22077"/>
                          <a:pt x="436015" y="49060"/>
                        </a:cubicBezTo>
                        <a:close/>
                      </a:path>
                    </a:pathLst>
                  </a:custGeom>
                  <a:noFill/>
                  <a:ln w="9525">
                    <a:solidFill>
                      <a:schemeClr val="bg1">
                        <a:alpha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208" name="组合 207"/>
                <p:cNvGrpSpPr/>
                <p:nvPr/>
              </p:nvGrpSpPr>
              <p:grpSpPr>
                <a:xfrm flipH="1">
                  <a:off x="5848494" y="3375831"/>
                  <a:ext cx="785311" cy="903847"/>
                  <a:chOff x="5185860" y="3370045"/>
                  <a:chExt cx="871722" cy="1003301"/>
                </a:xfrm>
              </p:grpSpPr>
              <p:sp>
                <p:nvSpPr>
                  <p:cNvPr id="209" name="PA-任意多边形 1082"/>
                  <p:cNvSpPr/>
                  <p:nvPr/>
                </p:nvSpPr>
                <p:spPr>
                  <a:xfrm>
                    <a:off x="5185860" y="3370045"/>
                    <a:ext cx="871722" cy="100330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871722" h="1003301">
                        <a:moveTo>
                          <a:pt x="436015" y="49060"/>
                        </a:moveTo>
                        <a:cubicBezTo>
                          <a:pt x="167950" y="473704"/>
                          <a:pt x="0" y="757853"/>
                          <a:pt x="10894" y="768309"/>
                        </a:cubicBezTo>
                        <a:cubicBezTo>
                          <a:pt x="13602" y="770908"/>
                          <a:pt x="97777" y="741976"/>
                          <a:pt x="197950" y="704017"/>
                        </a:cubicBezTo>
                        <a:cubicBezTo>
                          <a:pt x="298124" y="666058"/>
                          <a:pt x="382420" y="635000"/>
                          <a:pt x="385275" y="635000"/>
                        </a:cubicBezTo>
                        <a:cubicBezTo>
                          <a:pt x="388131" y="635000"/>
                          <a:pt x="390467" y="717868"/>
                          <a:pt x="390467" y="819150"/>
                        </a:cubicBezTo>
                        <a:cubicBezTo>
                          <a:pt x="390467" y="921116"/>
                          <a:pt x="395617" y="1003300"/>
                          <a:pt x="402008" y="1003300"/>
                        </a:cubicBezTo>
                        <a:cubicBezTo>
                          <a:pt x="408355" y="1003300"/>
                          <a:pt x="466502" y="910431"/>
                          <a:pt x="531223" y="796925"/>
                        </a:cubicBezTo>
                        <a:cubicBezTo>
                          <a:pt x="595944" y="683419"/>
                          <a:pt x="699640" y="514025"/>
                          <a:pt x="761658" y="420494"/>
                        </a:cubicBezTo>
                        <a:cubicBezTo>
                          <a:pt x="823676" y="326964"/>
                          <a:pt x="871721" y="243412"/>
                          <a:pt x="868426" y="234823"/>
                        </a:cubicBezTo>
                        <a:cubicBezTo>
                          <a:pt x="862546" y="219502"/>
                          <a:pt x="492724" y="0"/>
                          <a:pt x="472790" y="0"/>
                        </a:cubicBezTo>
                        <a:cubicBezTo>
                          <a:pt x="469598" y="0"/>
                          <a:pt x="453049" y="22077"/>
                          <a:pt x="436015" y="4906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E6C470">
                          <a:lumMod val="60000"/>
                          <a:lumOff val="40000"/>
                        </a:srgbClr>
                      </a:gs>
                      <a:gs pos="100000">
                        <a:srgbClr val="ECD394"/>
                      </a:gs>
                    </a:gsLst>
                    <a:lin ang="0" scaled="1"/>
                  </a:gradFill>
                  <a:ln w="3175">
                    <a:solidFill>
                      <a:srgbClr val="E6C47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210" name="PA-任意多边形 1083"/>
                  <p:cNvSpPr/>
                  <p:nvPr/>
                </p:nvSpPr>
                <p:spPr>
                  <a:xfrm>
                    <a:off x="5279890" y="3377383"/>
                    <a:ext cx="735529" cy="8770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871722" h="1003301">
                        <a:moveTo>
                          <a:pt x="436015" y="49060"/>
                        </a:moveTo>
                        <a:cubicBezTo>
                          <a:pt x="167950" y="473704"/>
                          <a:pt x="0" y="757853"/>
                          <a:pt x="10894" y="768309"/>
                        </a:cubicBezTo>
                        <a:cubicBezTo>
                          <a:pt x="13602" y="770908"/>
                          <a:pt x="97777" y="741976"/>
                          <a:pt x="197950" y="704017"/>
                        </a:cubicBezTo>
                        <a:cubicBezTo>
                          <a:pt x="298124" y="666058"/>
                          <a:pt x="382420" y="635000"/>
                          <a:pt x="385275" y="635000"/>
                        </a:cubicBezTo>
                        <a:cubicBezTo>
                          <a:pt x="388131" y="635000"/>
                          <a:pt x="390467" y="717868"/>
                          <a:pt x="390467" y="819150"/>
                        </a:cubicBezTo>
                        <a:cubicBezTo>
                          <a:pt x="390467" y="921116"/>
                          <a:pt x="395617" y="1003300"/>
                          <a:pt x="402008" y="1003300"/>
                        </a:cubicBezTo>
                        <a:cubicBezTo>
                          <a:pt x="408355" y="1003300"/>
                          <a:pt x="466502" y="910431"/>
                          <a:pt x="531223" y="796925"/>
                        </a:cubicBezTo>
                        <a:cubicBezTo>
                          <a:pt x="595944" y="683419"/>
                          <a:pt x="699640" y="514025"/>
                          <a:pt x="761658" y="420494"/>
                        </a:cubicBezTo>
                        <a:cubicBezTo>
                          <a:pt x="823676" y="326964"/>
                          <a:pt x="871721" y="243412"/>
                          <a:pt x="868426" y="234823"/>
                        </a:cubicBezTo>
                        <a:cubicBezTo>
                          <a:pt x="862546" y="219502"/>
                          <a:pt x="492724" y="0"/>
                          <a:pt x="472790" y="0"/>
                        </a:cubicBezTo>
                        <a:cubicBezTo>
                          <a:pt x="469598" y="0"/>
                          <a:pt x="453049" y="22077"/>
                          <a:pt x="436015" y="49060"/>
                        </a:cubicBezTo>
                        <a:close/>
                      </a:path>
                    </a:pathLst>
                  </a:custGeom>
                  <a:noFill/>
                  <a:ln w="9525">
                    <a:solidFill>
                      <a:schemeClr val="bg1">
                        <a:alpha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01" name="组合 200"/>
              <p:cNvGrpSpPr/>
              <p:nvPr/>
            </p:nvGrpSpPr>
            <p:grpSpPr>
              <a:xfrm>
                <a:off x="5187063" y="2036409"/>
                <a:ext cx="1817875" cy="1817872"/>
                <a:chOff x="5143500" y="2476500"/>
                <a:chExt cx="1905000" cy="1905000"/>
              </a:xfrm>
              <a:effectLst>
                <a:outerShdw blurRad="152400" dist="38100" dir="5400000" algn="tl" rotWithShape="0">
                  <a:schemeClr val="accent4">
                    <a:lumMod val="50000"/>
                    <a:alpha val="20000"/>
                  </a:schemeClr>
                </a:outerShdw>
              </a:effectLst>
            </p:grpSpPr>
            <p:pic>
              <p:nvPicPr>
                <p:cNvPr id="205" name="PA-Graphic 106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43500" y="2476500"/>
                  <a:ext cx="1905000" cy="1905000"/>
                </a:xfrm>
                <a:prstGeom prst="rect">
                  <a:avLst/>
                </a:prstGeom>
              </p:spPr>
            </p:pic>
            <p:sp>
              <p:nvSpPr>
                <p:cNvPr id="206" name="PA-任意多边形 1064"/>
                <p:cNvSpPr/>
                <p:nvPr/>
              </p:nvSpPr>
              <p:spPr>
                <a:xfrm>
                  <a:off x="5852862" y="2711774"/>
                  <a:ext cx="486276" cy="1434453"/>
                </a:xfrm>
                <a:custGeom>
                  <a:avLst/>
                  <a:gdLst>
                    <a:gd name="connsiteX0" fmla="*/ 15585 w 454152"/>
                    <a:gd name="connsiteY0" fmla="*/ 1282987 h 1339691"/>
                    <a:gd name="connsiteX1" fmla="*/ 33397 w 454152"/>
                    <a:gd name="connsiteY1" fmla="*/ 1271652 h 1339691"/>
                    <a:gd name="connsiteX2" fmla="*/ 53876 w 454152"/>
                    <a:gd name="connsiteY2" fmla="*/ 1278986 h 1339691"/>
                    <a:gd name="connsiteX3" fmla="*/ 48541 w 454152"/>
                    <a:gd name="connsiteY3" fmla="*/ 1258507 h 1339691"/>
                    <a:gd name="connsiteX4" fmla="*/ 61876 w 454152"/>
                    <a:gd name="connsiteY4" fmla="*/ 1241363 h 1339691"/>
                    <a:gd name="connsiteX5" fmla="*/ 40826 w 454152"/>
                    <a:gd name="connsiteY5" fmla="*/ 1240124 h 1339691"/>
                    <a:gd name="connsiteX6" fmla="*/ 28539 w 454152"/>
                    <a:gd name="connsiteY6" fmla="*/ 1222122 h 1339691"/>
                    <a:gd name="connsiteX7" fmla="*/ 20824 w 454152"/>
                    <a:gd name="connsiteY7" fmla="*/ 1241743 h 1339691"/>
                    <a:gd name="connsiteX8" fmla="*/ -36 w 454152"/>
                    <a:gd name="connsiteY8" fmla="*/ 1247839 h 1339691"/>
                    <a:gd name="connsiteX9" fmla="*/ 16252 w 454152"/>
                    <a:gd name="connsiteY9" fmla="*/ 1261270 h 1339691"/>
                    <a:gd name="connsiteX10" fmla="*/ 15585 w 454152"/>
                    <a:gd name="connsiteY10" fmla="*/ 1282987 h 1339691"/>
                    <a:gd name="connsiteX11" fmla="*/ 15585 w 454152"/>
                    <a:gd name="connsiteY11" fmla="*/ 56643 h 1339691"/>
                    <a:gd name="connsiteX12" fmla="*/ 15585 w 454152"/>
                    <a:gd name="connsiteY12" fmla="*/ 56643 h 1339691"/>
                    <a:gd name="connsiteX13" fmla="*/ 33397 w 454152"/>
                    <a:gd name="connsiteY13" fmla="*/ 67978 h 1339691"/>
                    <a:gd name="connsiteX14" fmla="*/ 53876 w 454152"/>
                    <a:gd name="connsiteY14" fmla="*/ 60643 h 1339691"/>
                    <a:gd name="connsiteX15" fmla="*/ 48541 w 454152"/>
                    <a:gd name="connsiteY15" fmla="*/ 81122 h 1339691"/>
                    <a:gd name="connsiteX16" fmla="*/ 61876 w 454152"/>
                    <a:gd name="connsiteY16" fmla="*/ 98362 h 1339691"/>
                    <a:gd name="connsiteX17" fmla="*/ 40826 w 454152"/>
                    <a:gd name="connsiteY17" fmla="*/ 99601 h 1339691"/>
                    <a:gd name="connsiteX18" fmla="*/ 28539 w 454152"/>
                    <a:gd name="connsiteY18" fmla="*/ 117603 h 1339691"/>
                    <a:gd name="connsiteX19" fmla="*/ 20824 w 454152"/>
                    <a:gd name="connsiteY19" fmla="*/ 97886 h 1339691"/>
                    <a:gd name="connsiteX20" fmla="*/ -36 w 454152"/>
                    <a:gd name="connsiteY20" fmla="*/ 91790 h 1339691"/>
                    <a:gd name="connsiteX21" fmla="*/ 16252 w 454152"/>
                    <a:gd name="connsiteY21" fmla="*/ 78455 h 1339691"/>
                    <a:gd name="connsiteX22" fmla="*/ 15585 w 454152"/>
                    <a:gd name="connsiteY22" fmla="*/ 56643 h 1339691"/>
                    <a:gd name="connsiteX23" fmla="*/ 438495 w 454152"/>
                    <a:gd name="connsiteY23" fmla="*/ 56643 h 1339691"/>
                    <a:gd name="connsiteX24" fmla="*/ 438495 w 454152"/>
                    <a:gd name="connsiteY24" fmla="*/ 56643 h 1339691"/>
                    <a:gd name="connsiteX25" fmla="*/ 437543 w 454152"/>
                    <a:gd name="connsiteY25" fmla="*/ 77788 h 1339691"/>
                    <a:gd name="connsiteX26" fmla="*/ 454116 w 454152"/>
                    <a:gd name="connsiteY26" fmla="*/ 91790 h 1339691"/>
                    <a:gd name="connsiteX27" fmla="*/ 433733 w 454152"/>
                    <a:gd name="connsiteY27" fmla="*/ 97410 h 1339691"/>
                    <a:gd name="connsiteX28" fmla="*/ 425541 w 454152"/>
                    <a:gd name="connsiteY28" fmla="*/ 117603 h 1339691"/>
                    <a:gd name="connsiteX29" fmla="*/ 413921 w 454152"/>
                    <a:gd name="connsiteY29" fmla="*/ 99982 h 1339691"/>
                    <a:gd name="connsiteX30" fmla="*/ 392204 w 454152"/>
                    <a:gd name="connsiteY30" fmla="*/ 98362 h 1339691"/>
                    <a:gd name="connsiteX31" fmla="*/ 405348 w 454152"/>
                    <a:gd name="connsiteY31" fmla="*/ 81884 h 1339691"/>
                    <a:gd name="connsiteX32" fmla="*/ 400205 w 454152"/>
                    <a:gd name="connsiteY32" fmla="*/ 60643 h 1339691"/>
                    <a:gd name="connsiteX33" fmla="*/ 419921 w 454152"/>
                    <a:gd name="connsiteY33" fmla="*/ 68073 h 1339691"/>
                    <a:gd name="connsiteX34" fmla="*/ 438971 w 454152"/>
                    <a:gd name="connsiteY34" fmla="*/ 56643 h 1339691"/>
                    <a:gd name="connsiteX35" fmla="*/ 336482 w 454152"/>
                    <a:gd name="connsiteY35" fmla="*/ 14447 h 1339691"/>
                    <a:gd name="connsiteX36" fmla="*/ 336482 w 454152"/>
                    <a:gd name="connsiteY36" fmla="*/ 14447 h 1339691"/>
                    <a:gd name="connsiteX37" fmla="*/ 340959 w 454152"/>
                    <a:gd name="connsiteY37" fmla="*/ 35021 h 1339691"/>
                    <a:gd name="connsiteX38" fmla="*/ 360676 w 454152"/>
                    <a:gd name="connsiteY38" fmla="*/ 44546 h 1339691"/>
                    <a:gd name="connsiteX39" fmla="*/ 342483 w 454152"/>
                    <a:gd name="connsiteY39" fmla="*/ 55214 h 1339691"/>
                    <a:gd name="connsiteX40" fmla="*/ 339721 w 454152"/>
                    <a:gd name="connsiteY40" fmla="*/ 76741 h 1339691"/>
                    <a:gd name="connsiteX41" fmla="*/ 324005 w 454152"/>
                    <a:gd name="connsiteY41" fmla="*/ 62739 h 1339691"/>
                    <a:gd name="connsiteX42" fmla="*/ 302573 w 454152"/>
                    <a:gd name="connsiteY42" fmla="*/ 66835 h 1339691"/>
                    <a:gd name="connsiteX43" fmla="*/ 311051 w 454152"/>
                    <a:gd name="connsiteY43" fmla="*/ 47785 h 1339691"/>
                    <a:gd name="connsiteX44" fmla="*/ 300573 w 454152"/>
                    <a:gd name="connsiteY44" fmla="*/ 28735 h 1339691"/>
                    <a:gd name="connsiteX45" fmla="*/ 321528 w 454152"/>
                    <a:gd name="connsiteY45" fmla="*/ 30735 h 1339691"/>
                    <a:gd name="connsiteX46" fmla="*/ 336482 w 454152"/>
                    <a:gd name="connsiteY46" fmla="*/ 14447 h 1339691"/>
                    <a:gd name="connsiteX47" fmla="*/ 227040 w 454152"/>
                    <a:gd name="connsiteY47" fmla="*/ -31 h 1339691"/>
                    <a:gd name="connsiteX48" fmla="*/ 227040 w 454152"/>
                    <a:gd name="connsiteY48" fmla="*/ -31 h 1339691"/>
                    <a:gd name="connsiteX49" fmla="*/ 236565 w 454152"/>
                    <a:gd name="connsiteY49" fmla="*/ 19019 h 1339691"/>
                    <a:gd name="connsiteX50" fmla="*/ 257996 w 454152"/>
                    <a:gd name="connsiteY50" fmla="*/ 22924 h 1339691"/>
                    <a:gd name="connsiteX51" fmla="*/ 243328 w 454152"/>
                    <a:gd name="connsiteY51" fmla="*/ 37593 h 1339691"/>
                    <a:gd name="connsiteX52" fmla="*/ 246280 w 454152"/>
                    <a:gd name="connsiteY52" fmla="*/ 59119 h 1339691"/>
                    <a:gd name="connsiteX53" fmla="*/ 227230 w 454152"/>
                    <a:gd name="connsiteY53" fmla="*/ 49594 h 1339691"/>
                    <a:gd name="connsiteX54" fmla="*/ 207609 w 454152"/>
                    <a:gd name="connsiteY54" fmla="*/ 59119 h 1339691"/>
                    <a:gd name="connsiteX55" fmla="*/ 210752 w 454152"/>
                    <a:gd name="connsiteY55" fmla="*/ 38260 h 1339691"/>
                    <a:gd name="connsiteX56" fmla="*/ 195703 w 454152"/>
                    <a:gd name="connsiteY56" fmla="*/ 22543 h 1339691"/>
                    <a:gd name="connsiteX57" fmla="*/ 216563 w 454152"/>
                    <a:gd name="connsiteY57" fmla="*/ 19114 h 1339691"/>
                    <a:gd name="connsiteX58" fmla="*/ 226850 w 454152"/>
                    <a:gd name="connsiteY58" fmla="*/ 64 h 1339691"/>
                    <a:gd name="connsiteX59" fmla="*/ 117407 w 454152"/>
                    <a:gd name="connsiteY59" fmla="*/ 14447 h 1339691"/>
                    <a:gd name="connsiteX60" fmla="*/ 117407 w 454152"/>
                    <a:gd name="connsiteY60" fmla="*/ 14447 h 1339691"/>
                    <a:gd name="connsiteX61" fmla="*/ 131599 w 454152"/>
                    <a:gd name="connsiteY61" fmla="*/ 29973 h 1339691"/>
                    <a:gd name="connsiteX62" fmla="*/ 153317 w 454152"/>
                    <a:gd name="connsiteY62" fmla="*/ 28258 h 1339691"/>
                    <a:gd name="connsiteX63" fmla="*/ 142934 w 454152"/>
                    <a:gd name="connsiteY63" fmla="*/ 46546 h 1339691"/>
                    <a:gd name="connsiteX64" fmla="*/ 151316 w 454152"/>
                    <a:gd name="connsiteY64" fmla="*/ 66644 h 1339691"/>
                    <a:gd name="connsiteX65" fmla="*/ 130647 w 454152"/>
                    <a:gd name="connsiteY65" fmla="*/ 62358 h 1339691"/>
                    <a:gd name="connsiteX66" fmla="*/ 114169 w 454152"/>
                    <a:gd name="connsiteY66" fmla="*/ 76550 h 1339691"/>
                    <a:gd name="connsiteX67" fmla="*/ 111788 w 454152"/>
                    <a:gd name="connsiteY67" fmla="*/ 55595 h 1339691"/>
                    <a:gd name="connsiteX68" fmla="*/ 92738 w 454152"/>
                    <a:gd name="connsiteY68" fmla="*/ 44356 h 1339691"/>
                    <a:gd name="connsiteX69" fmla="*/ 111788 w 454152"/>
                    <a:gd name="connsiteY69" fmla="*/ 35593 h 1339691"/>
                    <a:gd name="connsiteX70" fmla="*/ 116836 w 454152"/>
                    <a:gd name="connsiteY70" fmla="*/ 14447 h 1339691"/>
                    <a:gd name="connsiteX71" fmla="*/ 438305 w 454152"/>
                    <a:gd name="connsiteY71" fmla="*/ 1282987 h 1339691"/>
                    <a:gd name="connsiteX72" fmla="*/ 438305 w 454152"/>
                    <a:gd name="connsiteY72" fmla="*/ 1282987 h 1339691"/>
                    <a:gd name="connsiteX73" fmla="*/ 437352 w 454152"/>
                    <a:gd name="connsiteY73" fmla="*/ 1261936 h 1339691"/>
                    <a:gd name="connsiteX74" fmla="*/ 453926 w 454152"/>
                    <a:gd name="connsiteY74" fmla="*/ 1247839 h 1339691"/>
                    <a:gd name="connsiteX75" fmla="*/ 433542 w 454152"/>
                    <a:gd name="connsiteY75" fmla="*/ 1242220 h 1339691"/>
                    <a:gd name="connsiteX76" fmla="*/ 425351 w 454152"/>
                    <a:gd name="connsiteY76" fmla="*/ 1222122 h 1339691"/>
                    <a:gd name="connsiteX77" fmla="*/ 413730 w 454152"/>
                    <a:gd name="connsiteY77" fmla="*/ 1239743 h 1339691"/>
                    <a:gd name="connsiteX78" fmla="*/ 392013 w 454152"/>
                    <a:gd name="connsiteY78" fmla="*/ 1241363 h 1339691"/>
                    <a:gd name="connsiteX79" fmla="*/ 405158 w 454152"/>
                    <a:gd name="connsiteY79" fmla="*/ 1257841 h 1339691"/>
                    <a:gd name="connsiteX80" fmla="*/ 400014 w 454152"/>
                    <a:gd name="connsiteY80" fmla="*/ 1278986 h 1339691"/>
                    <a:gd name="connsiteX81" fmla="*/ 419731 w 454152"/>
                    <a:gd name="connsiteY81" fmla="*/ 1271557 h 1339691"/>
                    <a:gd name="connsiteX82" fmla="*/ 438781 w 454152"/>
                    <a:gd name="connsiteY82" fmla="*/ 1282987 h 1339691"/>
                    <a:gd name="connsiteX83" fmla="*/ 336482 w 454152"/>
                    <a:gd name="connsiteY83" fmla="*/ 1325278 h 1339691"/>
                    <a:gd name="connsiteX84" fmla="*/ 336482 w 454152"/>
                    <a:gd name="connsiteY84" fmla="*/ 1325278 h 1339691"/>
                    <a:gd name="connsiteX85" fmla="*/ 340959 w 454152"/>
                    <a:gd name="connsiteY85" fmla="*/ 1304609 h 1339691"/>
                    <a:gd name="connsiteX86" fmla="*/ 360676 w 454152"/>
                    <a:gd name="connsiteY86" fmla="*/ 1295084 h 1339691"/>
                    <a:gd name="connsiteX87" fmla="*/ 342483 w 454152"/>
                    <a:gd name="connsiteY87" fmla="*/ 1284415 h 1339691"/>
                    <a:gd name="connsiteX88" fmla="*/ 339721 w 454152"/>
                    <a:gd name="connsiteY88" fmla="*/ 1262794 h 1339691"/>
                    <a:gd name="connsiteX89" fmla="*/ 324005 w 454152"/>
                    <a:gd name="connsiteY89" fmla="*/ 1276796 h 1339691"/>
                    <a:gd name="connsiteX90" fmla="*/ 302573 w 454152"/>
                    <a:gd name="connsiteY90" fmla="*/ 1272700 h 1339691"/>
                    <a:gd name="connsiteX91" fmla="*/ 311051 w 454152"/>
                    <a:gd name="connsiteY91" fmla="*/ 1291750 h 1339691"/>
                    <a:gd name="connsiteX92" fmla="*/ 300573 w 454152"/>
                    <a:gd name="connsiteY92" fmla="*/ 1310800 h 1339691"/>
                    <a:gd name="connsiteX93" fmla="*/ 321528 w 454152"/>
                    <a:gd name="connsiteY93" fmla="*/ 1308704 h 1339691"/>
                    <a:gd name="connsiteX94" fmla="*/ 336482 w 454152"/>
                    <a:gd name="connsiteY94" fmla="*/ 1324611 h 1339691"/>
                    <a:gd name="connsiteX95" fmla="*/ 227040 w 454152"/>
                    <a:gd name="connsiteY95" fmla="*/ 1339660 h 1339691"/>
                    <a:gd name="connsiteX96" fmla="*/ 227040 w 454152"/>
                    <a:gd name="connsiteY96" fmla="*/ 1339660 h 1339691"/>
                    <a:gd name="connsiteX97" fmla="*/ 236565 w 454152"/>
                    <a:gd name="connsiteY97" fmla="*/ 1320610 h 1339691"/>
                    <a:gd name="connsiteX98" fmla="*/ 257996 w 454152"/>
                    <a:gd name="connsiteY98" fmla="*/ 1316801 h 1339691"/>
                    <a:gd name="connsiteX99" fmla="*/ 243137 w 454152"/>
                    <a:gd name="connsiteY99" fmla="*/ 1301751 h 1339691"/>
                    <a:gd name="connsiteX100" fmla="*/ 246090 w 454152"/>
                    <a:gd name="connsiteY100" fmla="*/ 1280129 h 1339691"/>
                    <a:gd name="connsiteX101" fmla="*/ 227040 w 454152"/>
                    <a:gd name="connsiteY101" fmla="*/ 1289654 h 1339691"/>
                    <a:gd name="connsiteX102" fmla="*/ 207418 w 454152"/>
                    <a:gd name="connsiteY102" fmla="*/ 1280129 h 1339691"/>
                    <a:gd name="connsiteX103" fmla="*/ 210562 w 454152"/>
                    <a:gd name="connsiteY103" fmla="*/ 1300989 h 1339691"/>
                    <a:gd name="connsiteX104" fmla="*/ 195512 w 454152"/>
                    <a:gd name="connsiteY104" fmla="*/ 1316801 h 1339691"/>
                    <a:gd name="connsiteX105" fmla="*/ 216372 w 454152"/>
                    <a:gd name="connsiteY105" fmla="*/ 1320230 h 1339691"/>
                    <a:gd name="connsiteX106" fmla="*/ 226659 w 454152"/>
                    <a:gd name="connsiteY106" fmla="*/ 1339280 h 1339691"/>
                    <a:gd name="connsiteX107" fmla="*/ 117407 w 454152"/>
                    <a:gd name="connsiteY107" fmla="*/ 1325278 h 1339691"/>
                    <a:gd name="connsiteX108" fmla="*/ 117407 w 454152"/>
                    <a:gd name="connsiteY108" fmla="*/ 1325278 h 1339691"/>
                    <a:gd name="connsiteX109" fmla="*/ 131599 w 454152"/>
                    <a:gd name="connsiteY109" fmla="*/ 1309657 h 1339691"/>
                    <a:gd name="connsiteX110" fmla="*/ 153317 w 454152"/>
                    <a:gd name="connsiteY110" fmla="*/ 1311467 h 1339691"/>
                    <a:gd name="connsiteX111" fmla="*/ 142934 w 454152"/>
                    <a:gd name="connsiteY111" fmla="*/ 1293083 h 1339691"/>
                    <a:gd name="connsiteX112" fmla="*/ 151316 w 454152"/>
                    <a:gd name="connsiteY112" fmla="*/ 1272985 h 1339691"/>
                    <a:gd name="connsiteX113" fmla="*/ 130647 w 454152"/>
                    <a:gd name="connsiteY113" fmla="*/ 1277272 h 1339691"/>
                    <a:gd name="connsiteX114" fmla="*/ 114169 w 454152"/>
                    <a:gd name="connsiteY114" fmla="*/ 1263080 h 1339691"/>
                    <a:gd name="connsiteX115" fmla="*/ 111788 w 454152"/>
                    <a:gd name="connsiteY115" fmla="*/ 1284034 h 1339691"/>
                    <a:gd name="connsiteX116" fmla="*/ 92738 w 454152"/>
                    <a:gd name="connsiteY116" fmla="*/ 1295369 h 1339691"/>
                    <a:gd name="connsiteX117" fmla="*/ 111788 w 454152"/>
                    <a:gd name="connsiteY117" fmla="*/ 1304037 h 13396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</a:cxnLst>
                  <a:rect l="l" t="t" r="r" b="b"/>
                  <a:pathLst>
                    <a:path w="454152" h="1339691">
                      <a:moveTo>
                        <a:pt x="15585" y="1282987"/>
                      </a:moveTo>
                      <a:lnTo>
                        <a:pt x="33397" y="1271652"/>
                      </a:lnTo>
                      <a:lnTo>
                        <a:pt x="53876" y="1278986"/>
                      </a:lnTo>
                      <a:lnTo>
                        <a:pt x="48541" y="1258507"/>
                      </a:lnTo>
                      <a:lnTo>
                        <a:pt x="61876" y="1241363"/>
                      </a:lnTo>
                      <a:lnTo>
                        <a:pt x="40826" y="1240124"/>
                      </a:lnTo>
                      <a:lnTo>
                        <a:pt x="28539" y="1222122"/>
                      </a:lnTo>
                      <a:lnTo>
                        <a:pt x="20824" y="1241743"/>
                      </a:lnTo>
                      <a:lnTo>
                        <a:pt x="-36" y="1247839"/>
                      </a:lnTo>
                      <a:lnTo>
                        <a:pt x="16252" y="1261270"/>
                      </a:lnTo>
                      <a:lnTo>
                        <a:pt x="15585" y="1282987"/>
                      </a:lnTo>
                      <a:close/>
                      <a:moveTo>
                        <a:pt x="15585" y="56643"/>
                      </a:moveTo>
                      <a:lnTo>
                        <a:pt x="15585" y="56643"/>
                      </a:lnTo>
                      <a:lnTo>
                        <a:pt x="33397" y="67978"/>
                      </a:lnTo>
                      <a:lnTo>
                        <a:pt x="53876" y="60643"/>
                      </a:lnTo>
                      <a:lnTo>
                        <a:pt x="48541" y="81122"/>
                      </a:lnTo>
                      <a:lnTo>
                        <a:pt x="61876" y="98362"/>
                      </a:lnTo>
                      <a:lnTo>
                        <a:pt x="40826" y="99601"/>
                      </a:lnTo>
                      <a:lnTo>
                        <a:pt x="28539" y="117603"/>
                      </a:lnTo>
                      <a:lnTo>
                        <a:pt x="20824" y="97886"/>
                      </a:lnTo>
                      <a:lnTo>
                        <a:pt x="-36" y="91790"/>
                      </a:lnTo>
                      <a:lnTo>
                        <a:pt x="16252" y="78455"/>
                      </a:lnTo>
                      <a:lnTo>
                        <a:pt x="15585" y="56643"/>
                      </a:lnTo>
                      <a:close/>
                      <a:moveTo>
                        <a:pt x="438495" y="56643"/>
                      </a:moveTo>
                      <a:lnTo>
                        <a:pt x="438495" y="56643"/>
                      </a:lnTo>
                      <a:lnTo>
                        <a:pt x="437543" y="77788"/>
                      </a:lnTo>
                      <a:lnTo>
                        <a:pt x="454116" y="91790"/>
                      </a:lnTo>
                      <a:lnTo>
                        <a:pt x="433733" y="97410"/>
                      </a:lnTo>
                      <a:lnTo>
                        <a:pt x="425541" y="117603"/>
                      </a:lnTo>
                      <a:lnTo>
                        <a:pt x="413921" y="99982"/>
                      </a:lnTo>
                      <a:lnTo>
                        <a:pt x="392204" y="98362"/>
                      </a:lnTo>
                      <a:lnTo>
                        <a:pt x="405348" y="81884"/>
                      </a:lnTo>
                      <a:lnTo>
                        <a:pt x="400205" y="60643"/>
                      </a:lnTo>
                      <a:lnTo>
                        <a:pt x="419921" y="68073"/>
                      </a:lnTo>
                      <a:lnTo>
                        <a:pt x="438971" y="56643"/>
                      </a:lnTo>
                      <a:close/>
                      <a:moveTo>
                        <a:pt x="336482" y="14447"/>
                      </a:moveTo>
                      <a:lnTo>
                        <a:pt x="336482" y="14447"/>
                      </a:lnTo>
                      <a:lnTo>
                        <a:pt x="340959" y="35021"/>
                      </a:lnTo>
                      <a:lnTo>
                        <a:pt x="360676" y="44546"/>
                      </a:lnTo>
                      <a:lnTo>
                        <a:pt x="342483" y="55214"/>
                      </a:lnTo>
                      <a:lnTo>
                        <a:pt x="339721" y="76741"/>
                      </a:lnTo>
                      <a:lnTo>
                        <a:pt x="324005" y="62739"/>
                      </a:lnTo>
                      <a:lnTo>
                        <a:pt x="302573" y="66835"/>
                      </a:lnTo>
                      <a:lnTo>
                        <a:pt x="311051" y="47785"/>
                      </a:lnTo>
                      <a:lnTo>
                        <a:pt x="300573" y="28735"/>
                      </a:lnTo>
                      <a:lnTo>
                        <a:pt x="321528" y="30735"/>
                      </a:lnTo>
                      <a:lnTo>
                        <a:pt x="336482" y="14447"/>
                      </a:lnTo>
                      <a:close/>
                      <a:moveTo>
                        <a:pt x="227040" y="-31"/>
                      </a:moveTo>
                      <a:lnTo>
                        <a:pt x="227040" y="-31"/>
                      </a:lnTo>
                      <a:lnTo>
                        <a:pt x="236565" y="19019"/>
                      </a:lnTo>
                      <a:lnTo>
                        <a:pt x="257996" y="22924"/>
                      </a:lnTo>
                      <a:lnTo>
                        <a:pt x="243328" y="37593"/>
                      </a:lnTo>
                      <a:lnTo>
                        <a:pt x="246280" y="59119"/>
                      </a:lnTo>
                      <a:lnTo>
                        <a:pt x="227230" y="49594"/>
                      </a:lnTo>
                      <a:lnTo>
                        <a:pt x="207609" y="59119"/>
                      </a:lnTo>
                      <a:lnTo>
                        <a:pt x="210752" y="38260"/>
                      </a:lnTo>
                      <a:lnTo>
                        <a:pt x="195703" y="22543"/>
                      </a:lnTo>
                      <a:lnTo>
                        <a:pt x="216563" y="19114"/>
                      </a:lnTo>
                      <a:lnTo>
                        <a:pt x="226850" y="64"/>
                      </a:lnTo>
                      <a:close/>
                      <a:moveTo>
                        <a:pt x="117407" y="14447"/>
                      </a:moveTo>
                      <a:lnTo>
                        <a:pt x="117407" y="14447"/>
                      </a:lnTo>
                      <a:lnTo>
                        <a:pt x="131599" y="29973"/>
                      </a:lnTo>
                      <a:lnTo>
                        <a:pt x="153317" y="28258"/>
                      </a:lnTo>
                      <a:lnTo>
                        <a:pt x="142934" y="46546"/>
                      </a:lnTo>
                      <a:lnTo>
                        <a:pt x="151316" y="66644"/>
                      </a:lnTo>
                      <a:lnTo>
                        <a:pt x="130647" y="62358"/>
                      </a:lnTo>
                      <a:lnTo>
                        <a:pt x="114169" y="76550"/>
                      </a:lnTo>
                      <a:lnTo>
                        <a:pt x="111788" y="55595"/>
                      </a:lnTo>
                      <a:lnTo>
                        <a:pt x="92738" y="44356"/>
                      </a:lnTo>
                      <a:lnTo>
                        <a:pt x="111788" y="35593"/>
                      </a:lnTo>
                      <a:lnTo>
                        <a:pt x="116836" y="14447"/>
                      </a:lnTo>
                      <a:close/>
                      <a:moveTo>
                        <a:pt x="438305" y="1282987"/>
                      </a:moveTo>
                      <a:lnTo>
                        <a:pt x="438305" y="1282987"/>
                      </a:lnTo>
                      <a:lnTo>
                        <a:pt x="437352" y="1261936"/>
                      </a:lnTo>
                      <a:lnTo>
                        <a:pt x="453926" y="1247839"/>
                      </a:lnTo>
                      <a:lnTo>
                        <a:pt x="433542" y="1242220"/>
                      </a:lnTo>
                      <a:lnTo>
                        <a:pt x="425351" y="1222122"/>
                      </a:lnTo>
                      <a:lnTo>
                        <a:pt x="413730" y="1239743"/>
                      </a:lnTo>
                      <a:lnTo>
                        <a:pt x="392013" y="1241363"/>
                      </a:lnTo>
                      <a:lnTo>
                        <a:pt x="405158" y="1257841"/>
                      </a:lnTo>
                      <a:lnTo>
                        <a:pt x="400014" y="1278986"/>
                      </a:lnTo>
                      <a:lnTo>
                        <a:pt x="419731" y="1271557"/>
                      </a:lnTo>
                      <a:lnTo>
                        <a:pt x="438781" y="1282987"/>
                      </a:lnTo>
                      <a:close/>
                      <a:moveTo>
                        <a:pt x="336482" y="1325278"/>
                      </a:moveTo>
                      <a:lnTo>
                        <a:pt x="336482" y="1325278"/>
                      </a:lnTo>
                      <a:lnTo>
                        <a:pt x="340959" y="1304609"/>
                      </a:lnTo>
                      <a:lnTo>
                        <a:pt x="360676" y="1295084"/>
                      </a:lnTo>
                      <a:lnTo>
                        <a:pt x="342483" y="1284415"/>
                      </a:lnTo>
                      <a:lnTo>
                        <a:pt x="339721" y="1262794"/>
                      </a:lnTo>
                      <a:lnTo>
                        <a:pt x="324005" y="1276796"/>
                      </a:lnTo>
                      <a:lnTo>
                        <a:pt x="302573" y="1272700"/>
                      </a:lnTo>
                      <a:lnTo>
                        <a:pt x="311051" y="1291750"/>
                      </a:lnTo>
                      <a:lnTo>
                        <a:pt x="300573" y="1310800"/>
                      </a:lnTo>
                      <a:lnTo>
                        <a:pt x="321528" y="1308704"/>
                      </a:lnTo>
                      <a:lnTo>
                        <a:pt x="336482" y="1324611"/>
                      </a:lnTo>
                      <a:close/>
                      <a:moveTo>
                        <a:pt x="227040" y="1339660"/>
                      </a:moveTo>
                      <a:lnTo>
                        <a:pt x="227040" y="1339660"/>
                      </a:lnTo>
                      <a:lnTo>
                        <a:pt x="236565" y="1320610"/>
                      </a:lnTo>
                      <a:lnTo>
                        <a:pt x="257996" y="1316801"/>
                      </a:lnTo>
                      <a:lnTo>
                        <a:pt x="243137" y="1301751"/>
                      </a:lnTo>
                      <a:lnTo>
                        <a:pt x="246090" y="1280129"/>
                      </a:lnTo>
                      <a:lnTo>
                        <a:pt x="227040" y="1289654"/>
                      </a:lnTo>
                      <a:lnTo>
                        <a:pt x="207418" y="1280129"/>
                      </a:lnTo>
                      <a:lnTo>
                        <a:pt x="210562" y="1300989"/>
                      </a:lnTo>
                      <a:lnTo>
                        <a:pt x="195512" y="1316801"/>
                      </a:lnTo>
                      <a:lnTo>
                        <a:pt x="216372" y="1320230"/>
                      </a:lnTo>
                      <a:lnTo>
                        <a:pt x="226659" y="1339280"/>
                      </a:lnTo>
                      <a:close/>
                      <a:moveTo>
                        <a:pt x="117407" y="1325278"/>
                      </a:moveTo>
                      <a:lnTo>
                        <a:pt x="117407" y="1325278"/>
                      </a:lnTo>
                      <a:lnTo>
                        <a:pt x="131599" y="1309657"/>
                      </a:lnTo>
                      <a:lnTo>
                        <a:pt x="153317" y="1311467"/>
                      </a:lnTo>
                      <a:lnTo>
                        <a:pt x="142934" y="1293083"/>
                      </a:lnTo>
                      <a:lnTo>
                        <a:pt x="151316" y="1272985"/>
                      </a:lnTo>
                      <a:lnTo>
                        <a:pt x="130647" y="1277272"/>
                      </a:lnTo>
                      <a:lnTo>
                        <a:pt x="114169" y="1263080"/>
                      </a:lnTo>
                      <a:lnTo>
                        <a:pt x="111788" y="1284034"/>
                      </a:lnTo>
                      <a:lnTo>
                        <a:pt x="92738" y="1295369"/>
                      </a:lnTo>
                      <a:lnTo>
                        <a:pt x="111788" y="1304037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65B37"/>
                    </a:gs>
                    <a:gs pos="5000">
                      <a:srgbClr val="30180B"/>
                    </a:gs>
                    <a:gs pos="13000">
                      <a:srgbClr val="6F411A"/>
                    </a:gs>
                    <a:gs pos="19000">
                      <a:srgbClr val="46250E"/>
                    </a:gs>
                    <a:gs pos="49000">
                      <a:srgbClr val="30180B"/>
                    </a:gs>
                    <a:gs pos="72000">
                      <a:srgbClr val="46250E"/>
                    </a:gs>
                    <a:gs pos="83000">
                      <a:srgbClr val="865B37"/>
                    </a:gs>
                    <a:gs pos="93000">
                      <a:srgbClr val="30180B"/>
                    </a:gs>
                    <a:gs pos="100000">
                      <a:srgbClr val="865B37"/>
                    </a:gs>
                  </a:gsLst>
                  <a:lin ang="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02" name="组合 201"/>
              <p:cNvGrpSpPr/>
              <p:nvPr/>
            </p:nvGrpSpPr>
            <p:grpSpPr>
              <a:xfrm>
                <a:off x="5187062" y="2659560"/>
                <a:ext cx="1817876" cy="584775"/>
                <a:chOff x="5187062" y="2659560"/>
                <a:chExt cx="1817876" cy="584775"/>
              </a:xfrm>
            </p:grpSpPr>
            <p:sp>
              <p:nvSpPr>
                <p:cNvPr id="203" name="PA-文本框 1065"/>
                <p:cNvSpPr txBox="1"/>
                <p:nvPr/>
              </p:nvSpPr>
              <p:spPr>
                <a:xfrm>
                  <a:off x="5187062" y="2659560"/>
                  <a:ext cx="1817876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3200" b="0" i="0" u="none" strike="noStrike" kern="1200" cap="none" spc="0" normalizeH="0" baseline="0" noProof="0" dirty="0">
                      <a:ln w="76200">
                        <a:solidFill>
                          <a:prstClr val="white"/>
                        </a:solidFill>
                      </a:ln>
                      <a:solidFill>
                        <a:prstClr val="white"/>
                      </a:solidFill>
                      <a:effectLst>
                        <a:outerShdw blurRad="152400" dist="38100" dir="2700000" algn="tl" rotWithShape="0">
                          <a:schemeClr val="accent1">
                            <a:alpha val="30000"/>
                          </a:schemeClr>
                        </a:outerShdw>
                      </a:effectLst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rPr>
                    <a:t>过硬队伍</a:t>
                  </a:r>
                  <a:endParaRPr kumimoji="0" lang="zh-CN" altLang="en-US" sz="3200" b="0" i="0" u="none" strike="noStrike" kern="1200" cap="none" spc="0" normalizeH="0" baseline="0" noProof="0" dirty="0">
                    <a:ln w="7620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effectLst>
                      <a:outerShdw blurRad="152400" dist="38100" dir="2700000" algn="tl" rotWithShape="0">
                        <a:schemeClr val="accent1">
                          <a:alpha val="30000"/>
                        </a:schemeClr>
                      </a:outerShdw>
                    </a:effectLst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204" name="PA-文本框 1024"/>
                <p:cNvSpPr txBox="1"/>
                <p:nvPr/>
              </p:nvSpPr>
              <p:spPr>
                <a:xfrm>
                  <a:off x="5187064" y="2659560"/>
                  <a:ext cx="1817874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gradFill flip="none" rotWithShape="1">
                        <a:gsLst>
                          <a:gs pos="0">
                            <a:schemeClr val="accent2"/>
                          </a:gs>
                          <a:gs pos="80000">
                            <a:schemeClr val="accent1"/>
                          </a:gs>
                        </a:gsLst>
                        <a:lin ang="2700000" scaled="1"/>
                        <a:tileRect/>
                      </a:gradFill>
                      <a:effectLst/>
                      <a:uLnTx/>
                      <a:uFillTx/>
                      <a:latin typeface="华文中宋" panose="02010600040101010101" pitchFamily="2" charset="-122"/>
                      <a:ea typeface="华文中宋" panose="02010600040101010101" pitchFamily="2" charset="-122"/>
                      <a:cs typeface="+mn-cs"/>
                    </a:rPr>
                    <a:t>过硬队伍</a:t>
                  </a: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gradFill flip="none" rotWithShape="1">
                      <a:gsLst>
                        <a:gs pos="0">
                          <a:schemeClr val="accent2"/>
                        </a:gs>
                        <a:gs pos="80000">
                          <a:schemeClr val="accent1"/>
                        </a:gs>
                      </a:gsLst>
                      <a:lin ang="2700000" scaled="1"/>
                      <a:tileRect/>
                    </a:gra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119" name="PA-做什么PPT4"/>
          <p:cNvGrpSpPr/>
          <p:nvPr/>
        </p:nvGrpSpPr>
        <p:grpSpPr>
          <a:xfrm>
            <a:off x="0" y="5935555"/>
            <a:ext cx="12192000" cy="930432"/>
            <a:chOff x="0" y="6073319"/>
            <a:chExt cx="12192000" cy="784682"/>
          </a:xfrm>
        </p:grpSpPr>
        <p:sp>
          <p:nvSpPr>
            <p:cNvPr id="196" name="PA-任意多边形 1172"/>
            <p:cNvSpPr/>
            <p:nvPr/>
          </p:nvSpPr>
          <p:spPr>
            <a:xfrm>
              <a:off x="0" y="6073319"/>
              <a:ext cx="12192000" cy="784682"/>
            </a:xfrm>
            <a:custGeom>
              <a:avLst/>
              <a:gdLst>
                <a:gd name="connsiteX0" fmla="*/ 0 w 12192000"/>
                <a:gd name="connsiteY0" fmla="*/ 0 h 1034431"/>
                <a:gd name="connsiteX1" fmla="*/ 319770 w 12192000"/>
                <a:gd name="connsiteY1" fmla="*/ 105146 h 1034431"/>
                <a:gd name="connsiteX2" fmla="*/ 6383858 w 12192000"/>
                <a:gd name="connsiteY2" fmla="*/ 947650 h 1034431"/>
                <a:gd name="connsiteX3" fmla="*/ 12050578 w 12192000"/>
                <a:gd name="connsiteY3" fmla="*/ 223382 h 1034431"/>
                <a:gd name="connsiteX4" fmla="*/ 12192000 w 12192000"/>
                <a:gd name="connsiteY4" fmla="*/ 181303 h 1034431"/>
                <a:gd name="connsiteX5" fmla="*/ 12192000 w 12192000"/>
                <a:gd name="connsiteY5" fmla="*/ 1023701 h 1034431"/>
                <a:gd name="connsiteX6" fmla="*/ 12192000 w 12192000"/>
                <a:gd name="connsiteY6" fmla="*/ 1034431 h 1034431"/>
                <a:gd name="connsiteX7" fmla="*/ 0 w 12192000"/>
                <a:gd name="connsiteY7" fmla="*/ 1034431 h 1034431"/>
                <a:gd name="connsiteX8" fmla="*/ 0 w 12192000"/>
                <a:gd name="connsiteY8" fmla="*/ 1023701 h 103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1034431">
                  <a:moveTo>
                    <a:pt x="0" y="0"/>
                  </a:moveTo>
                  <a:lnTo>
                    <a:pt x="319770" y="105146"/>
                  </a:lnTo>
                  <a:cubicBezTo>
                    <a:pt x="2010764" y="634293"/>
                    <a:pt x="4109854" y="947650"/>
                    <a:pt x="6383858" y="947650"/>
                  </a:cubicBezTo>
                  <a:cubicBezTo>
                    <a:pt x="8482939" y="947650"/>
                    <a:pt x="10432981" y="680647"/>
                    <a:pt x="12050578" y="223382"/>
                  </a:cubicBezTo>
                  <a:lnTo>
                    <a:pt x="12192000" y="181303"/>
                  </a:lnTo>
                  <a:lnTo>
                    <a:pt x="12192000" y="1023701"/>
                  </a:lnTo>
                  <a:lnTo>
                    <a:pt x="12192000" y="1034431"/>
                  </a:lnTo>
                  <a:lnTo>
                    <a:pt x="0" y="1034431"/>
                  </a:lnTo>
                  <a:lnTo>
                    <a:pt x="0" y="1023701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noFill/>
              <a:prstDash val="solid"/>
              <a:miter lim="800000"/>
            </a:ln>
            <a:effectLst>
              <a:outerShdw blurRad="152400" dist="38100" dir="16200000" rotWithShape="0">
                <a:schemeClr val="accent2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197" name="PA-任意多边形 1170"/>
            <p:cNvSpPr/>
            <p:nvPr/>
          </p:nvSpPr>
          <p:spPr>
            <a:xfrm>
              <a:off x="0" y="6316901"/>
              <a:ext cx="12192000" cy="541100"/>
            </a:xfrm>
            <a:custGeom>
              <a:avLst/>
              <a:gdLst>
                <a:gd name="connsiteX0" fmla="*/ 0 w 12192000"/>
                <a:gd name="connsiteY0" fmla="*/ 0 h 713321"/>
                <a:gd name="connsiteX1" fmla="*/ 717138 w 12192000"/>
                <a:gd name="connsiteY1" fmla="*/ 136430 h 713321"/>
                <a:gd name="connsiteX2" fmla="*/ 6383858 w 12192000"/>
                <a:gd name="connsiteY2" fmla="*/ 576791 h 713321"/>
                <a:gd name="connsiteX3" fmla="*/ 12050578 w 12192000"/>
                <a:gd name="connsiteY3" fmla="*/ 136430 h 713321"/>
                <a:gd name="connsiteX4" fmla="*/ 12192000 w 12192000"/>
                <a:gd name="connsiteY4" fmla="*/ 109526 h 713321"/>
                <a:gd name="connsiteX5" fmla="*/ 12192000 w 12192000"/>
                <a:gd name="connsiteY5" fmla="*/ 652843 h 713321"/>
                <a:gd name="connsiteX6" fmla="*/ 12192000 w 12192000"/>
                <a:gd name="connsiteY6" fmla="*/ 698182 h 713321"/>
                <a:gd name="connsiteX7" fmla="*/ 12192000 w 12192000"/>
                <a:gd name="connsiteY7" fmla="*/ 713321 h 713321"/>
                <a:gd name="connsiteX8" fmla="*/ 0 w 12192000"/>
                <a:gd name="connsiteY8" fmla="*/ 713321 h 713321"/>
                <a:gd name="connsiteX9" fmla="*/ 0 w 12192000"/>
                <a:gd name="connsiteY9" fmla="*/ 698182 h 713321"/>
                <a:gd name="connsiteX10" fmla="*/ 0 w 12192000"/>
                <a:gd name="connsiteY10" fmla="*/ 652843 h 71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0" h="713321">
                  <a:moveTo>
                    <a:pt x="0" y="0"/>
                  </a:moveTo>
                  <a:lnTo>
                    <a:pt x="717138" y="136430"/>
                  </a:lnTo>
                  <a:cubicBezTo>
                    <a:pt x="2334736" y="414451"/>
                    <a:pt x="4284777" y="576791"/>
                    <a:pt x="6383858" y="576791"/>
                  </a:cubicBezTo>
                  <a:cubicBezTo>
                    <a:pt x="8482939" y="576791"/>
                    <a:pt x="10432981" y="414451"/>
                    <a:pt x="12050578" y="136430"/>
                  </a:cubicBezTo>
                  <a:lnTo>
                    <a:pt x="12192000" y="109526"/>
                  </a:lnTo>
                  <a:lnTo>
                    <a:pt x="12192000" y="652843"/>
                  </a:lnTo>
                  <a:lnTo>
                    <a:pt x="12192000" y="698182"/>
                  </a:lnTo>
                  <a:lnTo>
                    <a:pt x="12192000" y="713321"/>
                  </a:lnTo>
                  <a:lnTo>
                    <a:pt x="0" y="713321"/>
                  </a:lnTo>
                  <a:lnTo>
                    <a:pt x="0" y="698182"/>
                  </a:lnTo>
                  <a:lnTo>
                    <a:pt x="0" y="652843"/>
                  </a:lnTo>
                  <a:close/>
                </a:path>
              </a:pathLst>
            </a:custGeom>
            <a:gradFill>
              <a:gsLst>
                <a:gs pos="80000">
                  <a:schemeClr val="accent1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 w="19050" cap="flat" cmpd="sng" algn="ctr">
              <a:noFill/>
              <a:prstDash val="solid"/>
              <a:miter lim="800000"/>
            </a:ln>
            <a:effectLst>
              <a:innerShdw blurRad="1524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grpSp>
        <p:nvGrpSpPr>
          <p:cNvPr id="124" name="组合 123"/>
          <p:cNvGrpSpPr/>
          <p:nvPr/>
        </p:nvGrpSpPr>
        <p:grpSpPr>
          <a:xfrm>
            <a:off x="773407" y="916036"/>
            <a:ext cx="10645186" cy="665805"/>
            <a:chOff x="773407" y="908050"/>
            <a:chExt cx="10645186" cy="665805"/>
          </a:xfrm>
        </p:grpSpPr>
        <p:grpSp>
          <p:nvGrpSpPr>
            <p:cNvPr id="126" name="PA-做什么PPT25"/>
            <p:cNvGrpSpPr/>
            <p:nvPr/>
          </p:nvGrpSpPr>
          <p:grpSpPr>
            <a:xfrm>
              <a:off x="3254551" y="1126680"/>
              <a:ext cx="5682898" cy="229429"/>
              <a:chOff x="2969272" y="896523"/>
              <a:chExt cx="5682898" cy="229429"/>
            </a:xfrm>
          </p:grpSpPr>
          <p:sp>
            <p:nvSpPr>
              <p:cNvPr id="174" name="PA-做什么PPT32"/>
              <p:cNvSpPr/>
              <p:nvPr/>
            </p:nvSpPr>
            <p:spPr>
              <a:xfrm>
                <a:off x="2969272" y="896523"/>
                <a:ext cx="570560" cy="229429"/>
              </a:xfrm>
              <a:custGeom>
                <a:avLst/>
                <a:gdLst>
                  <a:gd name="connsiteX0" fmla="*/ 965200 w 1583267"/>
                  <a:gd name="connsiteY0" fmla="*/ 0 h 618067"/>
                  <a:gd name="connsiteX1" fmla="*/ 1248831 w 1583267"/>
                  <a:gd name="connsiteY1" fmla="*/ 0 h 618067"/>
                  <a:gd name="connsiteX2" fmla="*/ 1583267 w 1583267"/>
                  <a:gd name="connsiteY2" fmla="*/ 309034 h 618067"/>
                  <a:gd name="connsiteX3" fmla="*/ 1248831 w 1583267"/>
                  <a:gd name="connsiteY3" fmla="*/ 618067 h 618067"/>
                  <a:gd name="connsiteX4" fmla="*/ 965200 w 1583267"/>
                  <a:gd name="connsiteY4" fmla="*/ 618067 h 618067"/>
                  <a:gd name="connsiteX5" fmla="*/ 1299636 w 1583267"/>
                  <a:gd name="connsiteY5" fmla="*/ 309034 h 618067"/>
                  <a:gd name="connsiteX6" fmla="*/ 482600 w 1583267"/>
                  <a:gd name="connsiteY6" fmla="*/ 0 h 618067"/>
                  <a:gd name="connsiteX7" fmla="*/ 766231 w 1583267"/>
                  <a:gd name="connsiteY7" fmla="*/ 0 h 618067"/>
                  <a:gd name="connsiteX8" fmla="*/ 1100667 w 1583267"/>
                  <a:gd name="connsiteY8" fmla="*/ 309034 h 618067"/>
                  <a:gd name="connsiteX9" fmla="*/ 766231 w 1583267"/>
                  <a:gd name="connsiteY9" fmla="*/ 618067 h 618067"/>
                  <a:gd name="connsiteX10" fmla="*/ 482600 w 1583267"/>
                  <a:gd name="connsiteY10" fmla="*/ 618067 h 618067"/>
                  <a:gd name="connsiteX11" fmla="*/ 817036 w 1583267"/>
                  <a:gd name="connsiteY11" fmla="*/ 309034 h 618067"/>
                  <a:gd name="connsiteX12" fmla="*/ 0 w 1583267"/>
                  <a:gd name="connsiteY12" fmla="*/ 0 h 618067"/>
                  <a:gd name="connsiteX13" fmla="*/ 283631 w 1583267"/>
                  <a:gd name="connsiteY13" fmla="*/ 0 h 618067"/>
                  <a:gd name="connsiteX14" fmla="*/ 618067 w 1583267"/>
                  <a:gd name="connsiteY14" fmla="*/ 309034 h 618067"/>
                  <a:gd name="connsiteX15" fmla="*/ 283631 w 1583267"/>
                  <a:gd name="connsiteY15" fmla="*/ 618067 h 618067"/>
                  <a:gd name="connsiteX16" fmla="*/ 0 w 1583267"/>
                  <a:gd name="connsiteY16" fmla="*/ 618067 h 618067"/>
                  <a:gd name="connsiteX17" fmla="*/ 334436 w 1583267"/>
                  <a:gd name="connsiteY17" fmla="*/ 309034 h 61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3267" h="618067">
                    <a:moveTo>
                      <a:pt x="965200" y="0"/>
                    </a:moveTo>
                    <a:lnTo>
                      <a:pt x="1248831" y="0"/>
                    </a:lnTo>
                    <a:lnTo>
                      <a:pt x="1583267" y="309034"/>
                    </a:lnTo>
                    <a:lnTo>
                      <a:pt x="1248831" y="618067"/>
                    </a:lnTo>
                    <a:lnTo>
                      <a:pt x="965200" y="618067"/>
                    </a:lnTo>
                    <a:lnTo>
                      <a:pt x="1299636" y="309034"/>
                    </a:lnTo>
                    <a:close/>
                    <a:moveTo>
                      <a:pt x="482600" y="0"/>
                    </a:moveTo>
                    <a:lnTo>
                      <a:pt x="766231" y="0"/>
                    </a:lnTo>
                    <a:lnTo>
                      <a:pt x="1100667" y="309034"/>
                    </a:lnTo>
                    <a:lnTo>
                      <a:pt x="766231" y="618067"/>
                    </a:lnTo>
                    <a:lnTo>
                      <a:pt x="482600" y="618067"/>
                    </a:lnTo>
                    <a:lnTo>
                      <a:pt x="817036" y="309034"/>
                    </a:lnTo>
                    <a:close/>
                    <a:moveTo>
                      <a:pt x="0" y="0"/>
                    </a:moveTo>
                    <a:lnTo>
                      <a:pt x="283631" y="0"/>
                    </a:lnTo>
                    <a:lnTo>
                      <a:pt x="618067" y="309034"/>
                    </a:lnTo>
                    <a:lnTo>
                      <a:pt x="283631" y="618067"/>
                    </a:lnTo>
                    <a:lnTo>
                      <a:pt x="0" y="618067"/>
                    </a:lnTo>
                    <a:lnTo>
                      <a:pt x="334436" y="309034"/>
                    </a:lnTo>
                    <a:close/>
                  </a:path>
                </a:pathLst>
              </a:custGeom>
              <a:gradFill flip="none" rotWithShape="1">
                <a:gsLst>
                  <a:gs pos="43000">
                    <a:schemeClr val="accent1">
                      <a:alpha val="62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1"/>
                <a:tileRect/>
              </a:gradFill>
              <a:ln w="6350">
                <a:gradFill>
                  <a:gsLst>
                    <a:gs pos="100000">
                      <a:schemeClr val="accent1"/>
                    </a:gs>
                    <a:gs pos="35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 Light" panose="00000400000000000000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175" name="PA-做什么PPT35"/>
              <p:cNvSpPr/>
              <p:nvPr/>
            </p:nvSpPr>
            <p:spPr>
              <a:xfrm flipH="1">
                <a:off x="8081610" y="896523"/>
                <a:ext cx="570560" cy="229429"/>
              </a:xfrm>
              <a:custGeom>
                <a:avLst/>
                <a:gdLst>
                  <a:gd name="connsiteX0" fmla="*/ 965200 w 1583267"/>
                  <a:gd name="connsiteY0" fmla="*/ 0 h 618067"/>
                  <a:gd name="connsiteX1" fmla="*/ 1248831 w 1583267"/>
                  <a:gd name="connsiteY1" fmla="*/ 0 h 618067"/>
                  <a:gd name="connsiteX2" fmla="*/ 1583267 w 1583267"/>
                  <a:gd name="connsiteY2" fmla="*/ 309034 h 618067"/>
                  <a:gd name="connsiteX3" fmla="*/ 1248831 w 1583267"/>
                  <a:gd name="connsiteY3" fmla="*/ 618067 h 618067"/>
                  <a:gd name="connsiteX4" fmla="*/ 965200 w 1583267"/>
                  <a:gd name="connsiteY4" fmla="*/ 618067 h 618067"/>
                  <a:gd name="connsiteX5" fmla="*/ 1299636 w 1583267"/>
                  <a:gd name="connsiteY5" fmla="*/ 309034 h 618067"/>
                  <a:gd name="connsiteX6" fmla="*/ 482600 w 1583267"/>
                  <a:gd name="connsiteY6" fmla="*/ 0 h 618067"/>
                  <a:gd name="connsiteX7" fmla="*/ 766231 w 1583267"/>
                  <a:gd name="connsiteY7" fmla="*/ 0 h 618067"/>
                  <a:gd name="connsiteX8" fmla="*/ 1100667 w 1583267"/>
                  <a:gd name="connsiteY8" fmla="*/ 309034 h 618067"/>
                  <a:gd name="connsiteX9" fmla="*/ 766231 w 1583267"/>
                  <a:gd name="connsiteY9" fmla="*/ 618067 h 618067"/>
                  <a:gd name="connsiteX10" fmla="*/ 482600 w 1583267"/>
                  <a:gd name="connsiteY10" fmla="*/ 618067 h 618067"/>
                  <a:gd name="connsiteX11" fmla="*/ 817036 w 1583267"/>
                  <a:gd name="connsiteY11" fmla="*/ 309034 h 618067"/>
                  <a:gd name="connsiteX12" fmla="*/ 0 w 1583267"/>
                  <a:gd name="connsiteY12" fmla="*/ 0 h 618067"/>
                  <a:gd name="connsiteX13" fmla="*/ 283631 w 1583267"/>
                  <a:gd name="connsiteY13" fmla="*/ 0 h 618067"/>
                  <a:gd name="connsiteX14" fmla="*/ 618067 w 1583267"/>
                  <a:gd name="connsiteY14" fmla="*/ 309034 h 618067"/>
                  <a:gd name="connsiteX15" fmla="*/ 283631 w 1583267"/>
                  <a:gd name="connsiteY15" fmla="*/ 618067 h 618067"/>
                  <a:gd name="connsiteX16" fmla="*/ 0 w 1583267"/>
                  <a:gd name="connsiteY16" fmla="*/ 618067 h 618067"/>
                  <a:gd name="connsiteX17" fmla="*/ 334436 w 1583267"/>
                  <a:gd name="connsiteY17" fmla="*/ 309034 h 61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3267" h="618067">
                    <a:moveTo>
                      <a:pt x="965200" y="0"/>
                    </a:moveTo>
                    <a:lnTo>
                      <a:pt x="1248831" y="0"/>
                    </a:lnTo>
                    <a:lnTo>
                      <a:pt x="1583267" y="309034"/>
                    </a:lnTo>
                    <a:lnTo>
                      <a:pt x="1248831" y="618067"/>
                    </a:lnTo>
                    <a:lnTo>
                      <a:pt x="965200" y="618067"/>
                    </a:lnTo>
                    <a:lnTo>
                      <a:pt x="1299636" y="309034"/>
                    </a:lnTo>
                    <a:close/>
                    <a:moveTo>
                      <a:pt x="482600" y="0"/>
                    </a:moveTo>
                    <a:lnTo>
                      <a:pt x="766231" y="0"/>
                    </a:lnTo>
                    <a:lnTo>
                      <a:pt x="1100667" y="309034"/>
                    </a:lnTo>
                    <a:lnTo>
                      <a:pt x="766231" y="618067"/>
                    </a:lnTo>
                    <a:lnTo>
                      <a:pt x="482600" y="618067"/>
                    </a:lnTo>
                    <a:lnTo>
                      <a:pt x="817036" y="309034"/>
                    </a:lnTo>
                    <a:close/>
                    <a:moveTo>
                      <a:pt x="0" y="0"/>
                    </a:moveTo>
                    <a:lnTo>
                      <a:pt x="283631" y="0"/>
                    </a:lnTo>
                    <a:lnTo>
                      <a:pt x="618067" y="309034"/>
                    </a:lnTo>
                    <a:lnTo>
                      <a:pt x="283631" y="618067"/>
                    </a:lnTo>
                    <a:lnTo>
                      <a:pt x="0" y="618067"/>
                    </a:lnTo>
                    <a:lnTo>
                      <a:pt x="334436" y="309034"/>
                    </a:lnTo>
                    <a:close/>
                  </a:path>
                </a:pathLst>
              </a:custGeom>
              <a:gradFill flip="none" rotWithShape="1">
                <a:gsLst>
                  <a:gs pos="43000">
                    <a:schemeClr val="accent1">
                      <a:alpha val="62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0800000" scaled="1"/>
                <a:tileRect/>
              </a:gradFill>
              <a:ln w="6350">
                <a:gradFill>
                  <a:gsLst>
                    <a:gs pos="100000">
                      <a:schemeClr val="accent1"/>
                    </a:gs>
                    <a:gs pos="35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onyOS Sans SC Light" panose="00000400000000000000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grpSp>
          <p:nvGrpSpPr>
            <p:cNvPr id="127" name="PA-做什么PPT26"/>
            <p:cNvGrpSpPr/>
            <p:nvPr/>
          </p:nvGrpSpPr>
          <p:grpSpPr>
            <a:xfrm>
              <a:off x="773407" y="1193925"/>
              <a:ext cx="10645186" cy="379930"/>
              <a:chOff x="577887" y="1022641"/>
              <a:chExt cx="10645186" cy="379930"/>
            </a:xfrm>
          </p:grpSpPr>
          <p:sp>
            <p:nvSpPr>
              <p:cNvPr id="130" name="PA-做什么PPT33"/>
              <p:cNvSpPr/>
              <p:nvPr/>
            </p:nvSpPr>
            <p:spPr>
              <a:xfrm flipH="1">
                <a:off x="577887" y="1022641"/>
                <a:ext cx="4055169" cy="359455"/>
              </a:xfrm>
              <a:custGeom>
                <a:avLst/>
                <a:gdLst>
                  <a:gd name="connsiteX0" fmla="*/ 0 w 4658360"/>
                  <a:gd name="connsiteY0" fmla="*/ 401320 h 401320"/>
                  <a:gd name="connsiteX1" fmla="*/ 2042160 w 4658360"/>
                  <a:gd name="connsiteY1" fmla="*/ 401320 h 401320"/>
                  <a:gd name="connsiteX2" fmla="*/ 2179320 w 4658360"/>
                  <a:gd name="connsiteY2" fmla="*/ 264160 h 401320"/>
                  <a:gd name="connsiteX3" fmla="*/ 4394200 w 4658360"/>
                  <a:gd name="connsiteY3" fmla="*/ 264160 h 401320"/>
                  <a:gd name="connsiteX4" fmla="*/ 4658360 w 4658360"/>
                  <a:gd name="connsiteY4" fmla="*/ 0 h 40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360" h="401320">
                    <a:moveTo>
                      <a:pt x="0" y="401320"/>
                    </a:moveTo>
                    <a:lnTo>
                      <a:pt x="2042160" y="401320"/>
                    </a:lnTo>
                    <a:lnTo>
                      <a:pt x="2179320" y="264160"/>
                    </a:lnTo>
                    <a:lnTo>
                      <a:pt x="4394200" y="264160"/>
                    </a:lnTo>
                    <a:lnTo>
                      <a:pt x="4658360" y="0"/>
                    </a:lnTo>
                  </a:path>
                </a:pathLst>
              </a:custGeom>
              <a:noFill/>
              <a:ln w="9525">
                <a:gradFill>
                  <a:gsLst>
                    <a:gs pos="0">
                      <a:schemeClr val="accent1"/>
                    </a:gs>
                    <a:gs pos="86000">
                      <a:schemeClr val="accent1">
                        <a:alpha val="3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rmonyOS Sans SC Light" panose="00000400000000000000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131" name="PA-做什么PPT36"/>
              <p:cNvSpPr/>
              <p:nvPr/>
            </p:nvSpPr>
            <p:spPr>
              <a:xfrm>
                <a:off x="7167904" y="1022641"/>
                <a:ext cx="4055169" cy="359455"/>
              </a:xfrm>
              <a:custGeom>
                <a:avLst/>
                <a:gdLst>
                  <a:gd name="connsiteX0" fmla="*/ 0 w 4658360"/>
                  <a:gd name="connsiteY0" fmla="*/ 401320 h 401320"/>
                  <a:gd name="connsiteX1" fmla="*/ 2042160 w 4658360"/>
                  <a:gd name="connsiteY1" fmla="*/ 401320 h 401320"/>
                  <a:gd name="connsiteX2" fmla="*/ 2179320 w 4658360"/>
                  <a:gd name="connsiteY2" fmla="*/ 264160 h 401320"/>
                  <a:gd name="connsiteX3" fmla="*/ 4394200 w 4658360"/>
                  <a:gd name="connsiteY3" fmla="*/ 264160 h 401320"/>
                  <a:gd name="connsiteX4" fmla="*/ 4658360 w 4658360"/>
                  <a:gd name="connsiteY4" fmla="*/ 0 h 40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360" h="401320">
                    <a:moveTo>
                      <a:pt x="0" y="401320"/>
                    </a:moveTo>
                    <a:lnTo>
                      <a:pt x="2042160" y="401320"/>
                    </a:lnTo>
                    <a:lnTo>
                      <a:pt x="2179320" y="264160"/>
                    </a:lnTo>
                    <a:lnTo>
                      <a:pt x="4394200" y="264160"/>
                    </a:lnTo>
                    <a:lnTo>
                      <a:pt x="4658360" y="0"/>
                    </a:lnTo>
                  </a:path>
                </a:pathLst>
              </a:custGeom>
              <a:noFill/>
              <a:ln w="9525">
                <a:gradFill>
                  <a:gsLst>
                    <a:gs pos="0">
                      <a:schemeClr val="accent1"/>
                    </a:gs>
                    <a:gs pos="86000">
                      <a:schemeClr val="accent1">
                        <a:alpha val="30000"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armonyOS Sans SC Light" panose="00000400000000000000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grpSp>
            <p:nvGrpSpPr>
              <p:cNvPr id="132" name="组合 131"/>
              <p:cNvGrpSpPr/>
              <p:nvPr/>
            </p:nvGrpSpPr>
            <p:grpSpPr>
              <a:xfrm>
                <a:off x="5934579" y="1361620"/>
                <a:ext cx="1183041" cy="40951"/>
                <a:chOff x="6131092" y="2669796"/>
                <a:chExt cx="1218607" cy="40951"/>
              </a:xfr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  <a:gs pos="50000">
                    <a:schemeClr val="accent1"/>
                  </a:gs>
                </a:gsLst>
                <a:lin ang="0" scaled="0"/>
              </a:gradFill>
            </p:grpSpPr>
            <p:sp>
              <p:nvSpPr>
                <p:cNvPr id="154" name="PA-做什么PPT37"/>
                <p:cNvSpPr/>
                <p:nvPr/>
              </p:nvSpPr>
              <p:spPr>
                <a:xfrm>
                  <a:off x="7308747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5" name="PA-做什么PPT38"/>
                <p:cNvSpPr/>
                <p:nvPr/>
              </p:nvSpPr>
              <p:spPr>
                <a:xfrm>
                  <a:off x="7246765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6" name="PA-做什么PPT39"/>
                <p:cNvSpPr/>
                <p:nvPr/>
              </p:nvSpPr>
              <p:spPr>
                <a:xfrm>
                  <a:off x="718478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7" name="PA-做什么PPT40"/>
                <p:cNvSpPr/>
                <p:nvPr/>
              </p:nvSpPr>
              <p:spPr>
                <a:xfrm>
                  <a:off x="7122800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8" name="PA-做什么PPT41"/>
                <p:cNvSpPr/>
                <p:nvPr/>
              </p:nvSpPr>
              <p:spPr>
                <a:xfrm>
                  <a:off x="7060818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9" name="PA-做什么PPT42"/>
                <p:cNvSpPr/>
                <p:nvPr/>
              </p:nvSpPr>
              <p:spPr>
                <a:xfrm>
                  <a:off x="6998836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0" name="PA-做什么PPT43"/>
                <p:cNvSpPr/>
                <p:nvPr/>
              </p:nvSpPr>
              <p:spPr>
                <a:xfrm>
                  <a:off x="6936854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1" name="PA-做什么PPT44"/>
                <p:cNvSpPr/>
                <p:nvPr/>
              </p:nvSpPr>
              <p:spPr>
                <a:xfrm>
                  <a:off x="687487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2" name="PA-做什么PPT45"/>
                <p:cNvSpPr/>
                <p:nvPr/>
              </p:nvSpPr>
              <p:spPr>
                <a:xfrm>
                  <a:off x="6812890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3" name="PA-做什么PPT46"/>
                <p:cNvSpPr/>
                <p:nvPr/>
              </p:nvSpPr>
              <p:spPr>
                <a:xfrm>
                  <a:off x="6750908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4" name="PA-做什么PPT47"/>
                <p:cNvSpPr/>
                <p:nvPr/>
              </p:nvSpPr>
              <p:spPr>
                <a:xfrm>
                  <a:off x="6688926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5" name="PA-做什么PPT48"/>
                <p:cNvSpPr/>
                <p:nvPr/>
              </p:nvSpPr>
              <p:spPr>
                <a:xfrm>
                  <a:off x="6626943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6" name="PA-做什么PPT49"/>
                <p:cNvSpPr/>
                <p:nvPr/>
              </p:nvSpPr>
              <p:spPr>
                <a:xfrm>
                  <a:off x="6564961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7" name="PA-做什么PPT50"/>
                <p:cNvSpPr/>
                <p:nvPr/>
              </p:nvSpPr>
              <p:spPr>
                <a:xfrm>
                  <a:off x="6502979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8" name="PA-做什么PPT51"/>
                <p:cNvSpPr/>
                <p:nvPr/>
              </p:nvSpPr>
              <p:spPr>
                <a:xfrm>
                  <a:off x="6440997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69" name="PA-做什么PPT52"/>
                <p:cNvSpPr/>
                <p:nvPr/>
              </p:nvSpPr>
              <p:spPr>
                <a:xfrm>
                  <a:off x="6379015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70" name="PA-做什么PPT53"/>
                <p:cNvSpPr/>
                <p:nvPr/>
              </p:nvSpPr>
              <p:spPr>
                <a:xfrm>
                  <a:off x="6317033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71" name="PA-做什么PPT54"/>
                <p:cNvSpPr/>
                <p:nvPr/>
              </p:nvSpPr>
              <p:spPr>
                <a:xfrm>
                  <a:off x="6255051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72" name="PA-做什么PPT55"/>
                <p:cNvSpPr/>
                <p:nvPr/>
              </p:nvSpPr>
              <p:spPr>
                <a:xfrm>
                  <a:off x="6193069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73" name="PA-做什么PPT56"/>
                <p:cNvSpPr/>
                <p:nvPr/>
              </p:nvSpPr>
              <p:spPr>
                <a:xfrm>
                  <a:off x="613109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133" name="组合 132"/>
              <p:cNvGrpSpPr/>
              <p:nvPr/>
            </p:nvGrpSpPr>
            <p:grpSpPr>
              <a:xfrm>
                <a:off x="4683409" y="1361620"/>
                <a:ext cx="1183041" cy="40951"/>
                <a:chOff x="6131092" y="2669796"/>
                <a:chExt cx="1218607" cy="40951"/>
              </a:xfr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  <a:gs pos="50000">
                    <a:schemeClr val="accent1"/>
                  </a:gs>
                </a:gsLst>
                <a:lin ang="0" scaled="0"/>
              </a:gradFill>
            </p:grpSpPr>
            <p:sp>
              <p:nvSpPr>
                <p:cNvPr id="134" name="PA-做什么PPT37"/>
                <p:cNvSpPr/>
                <p:nvPr/>
              </p:nvSpPr>
              <p:spPr>
                <a:xfrm>
                  <a:off x="7308747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35" name="PA-做什么PPT38"/>
                <p:cNvSpPr/>
                <p:nvPr/>
              </p:nvSpPr>
              <p:spPr>
                <a:xfrm>
                  <a:off x="7246765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36" name="PA-做什么PPT39"/>
                <p:cNvSpPr/>
                <p:nvPr/>
              </p:nvSpPr>
              <p:spPr>
                <a:xfrm>
                  <a:off x="718478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37" name="PA-做什么PPT40"/>
                <p:cNvSpPr/>
                <p:nvPr/>
              </p:nvSpPr>
              <p:spPr>
                <a:xfrm>
                  <a:off x="7122800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38" name="PA-做什么PPT41"/>
                <p:cNvSpPr/>
                <p:nvPr/>
              </p:nvSpPr>
              <p:spPr>
                <a:xfrm>
                  <a:off x="7060818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39" name="PA-做什么PPT42"/>
                <p:cNvSpPr/>
                <p:nvPr/>
              </p:nvSpPr>
              <p:spPr>
                <a:xfrm>
                  <a:off x="6998836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0" name="PA-做什么PPT43"/>
                <p:cNvSpPr/>
                <p:nvPr/>
              </p:nvSpPr>
              <p:spPr>
                <a:xfrm>
                  <a:off x="6936854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1" name="PA-做什么PPT44"/>
                <p:cNvSpPr/>
                <p:nvPr/>
              </p:nvSpPr>
              <p:spPr>
                <a:xfrm>
                  <a:off x="687487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2" name="PA-做什么PPT45"/>
                <p:cNvSpPr/>
                <p:nvPr/>
              </p:nvSpPr>
              <p:spPr>
                <a:xfrm>
                  <a:off x="6812890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3" name="PA-做什么PPT46"/>
                <p:cNvSpPr/>
                <p:nvPr/>
              </p:nvSpPr>
              <p:spPr>
                <a:xfrm>
                  <a:off x="6750908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4" name="PA-做什么PPT47"/>
                <p:cNvSpPr/>
                <p:nvPr/>
              </p:nvSpPr>
              <p:spPr>
                <a:xfrm>
                  <a:off x="6688926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5" name="PA-做什么PPT48"/>
                <p:cNvSpPr/>
                <p:nvPr/>
              </p:nvSpPr>
              <p:spPr>
                <a:xfrm>
                  <a:off x="6626943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6" name="PA-做什么PPT49"/>
                <p:cNvSpPr/>
                <p:nvPr/>
              </p:nvSpPr>
              <p:spPr>
                <a:xfrm>
                  <a:off x="6564961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7" name="PA-做什么PPT50"/>
                <p:cNvSpPr/>
                <p:nvPr/>
              </p:nvSpPr>
              <p:spPr>
                <a:xfrm>
                  <a:off x="6502979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8" name="PA-做什么PPT51"/>
                <p:cNvSpPr/>
                <p:nvPr/>
              </p:nvSpPr>
              <p:spPr>
                <a:xfrm>
                  <a:off x="6440997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49" name="PA-做什么PPT52"/>
                <p:cNvSpPr/>
                <p:nvPr/>
              </p:nvSpPr>
              <p:spPr>
                <a:xfrm>
                  <a:off x="6379015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0" name="PA-做什么PPT53"/>
                <p:cNvSpPr/>
                <p:nvPr/>
              </p:nvSpPr>
              <p:spPr>
                <a:xfrm>
                  <a:off x="6317033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1" name="PA-做什么PPT54"/>
                <p:cNvSpPr/>
                <p:nvPr/>
              </p:nvSpPr>
              <p:spPr>
                <a:xfrm>
                  <a:off x="6255051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2" name="PA-做什么PPT55"/>
                <p:cNvSpPr/>
                <p:nvPr/>
              </p:nvSpPr>
              <p:spPr>
                <a:xfrm>
                  <a:off x="6193069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  <p:sp>
              <p:nvSpPr>
                <p:cNvPr id="153" name="PA-做什么PPT56"/>
                <p:cNvSpPr/>
                <p:nvPr/>
              </p:nvSpPr>
              <p:spPr>
                <a:xfrm>
                  <a:off x="6131092" y="2669796"/>
                  <a:ext cx="40952" cy="409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HarmonyOS Sans SC Light" panose="00000400000000000000" charset="-122"/>
                    <a:ea typeface="华文中宋" panose="0201060004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28" name="PA-做什么PPT27"/>
            <p:cNvSpPr txBox="1"/>
            <p:nvPr/>
          </p:nvSpPr>
          <p:spPr>
            <a:xfrm>
              <a:off x="4224338" y="908050"/>
              <a:ext cx="37433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200" cap="none" spc="-150" normalizeH="0" baseline="0" noProof="0" dirty="0">
                  <a:ln w="508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304800" dist="38100" dir="5400000" algn="t" rotWithShape="0">
                      <a:schemeClr val="accent1">
                        <a:alpha val="20000"/>
                      </a:schemeClr>
                    </a:outerShdw>
                  </a:effectLst>
                  <a:uLnTx/>
                  <a:uFillTx/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队伍强，事业兴</a:t>
              </a:r>
              <a:endParaRPr kumimoji="0" lang="en-US" altLang="zh-CN" sz="3600" b="0" i="0" u="none" strike="noStrike" kern="1200" cap="none" spc="-150" normalizeH="0" baseline="0" noProof="0" dirty="0">
                <a:ln w="508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04800" dist="38100" dir="5400000" algn="t" rotWithShape="0">
                    <a:schemeClr val="accent1">
                      <a:alpha val="20000"/>
                    </a:scheme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  <p:sp>
          <p:nvSpPr>
            <p:cNvPr id="129" name="PA-做什么PPT28"/>
            <p:cNvSpPr txBox="1"/>
            <p:nvPr/>
          </p:nvSpPr>
          <p:spPr>
            <a:xfrm>
              <a:off x="4224338" y="908050"/>
              <a:ext cx="37433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0" i="0" u="none" strike="noStrike" kern="1200" cap="none" spc="-150" normalizeH="0" baseline="0" noProof="0" dirty="0">
                  <a:ln>
                    <a:noFill/>
                  </a:ln>
                  <a:gradFill flip="none" rotWithShape="1">
                    <a:gsLst>
                      <a:gs pos="0">
                        <a:schemeClr val="accent2"/>
                      </a:gs>
                      <a:gs pos="73000">
                        <a:schemeClr val="accent1"/>
                      </a:gs>
                    </a:gsLst>
                    <a:lin ang="2700000" scaled="1"/>
                    <a:tileRect/>
                  </a:gradFill>
                  <a:effectLst/>
                  <a:uLnTx/>
                  <a:uFillTx/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队伍强，事业兴</a:t>
              </a:r>
              <a:endParaRPr kumimoji="0" lang="en-US" altLang="zh-CN" sz="3600" b="0" i="0" u="none" strike="noStrike" kern="1200" cap="none" spc="-15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73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sp>
        <p:nvSpPr>
          <p:cNvPr id="125" name="PA-公众号：做什么PPT"/>
          <p:cNvSpPr txBox="1">
            <a:spLocks noSelect="1" noMove="1"/>
          </p:cNvSpPr>
          <p:nvPr/>
        </p:nvSpPr>
        <p:spPr>
          <a:xfrm>
            <a:off x="6545954" y="335646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●"/>
            </a:pPr>
            <a:r>
              <a:rPr lang="en-US" altLang="zh-CN">
                <a:solidFill>
                  <a:schemeClr val="tx1">
                    <a:alpha val="0"/>
                  </a:schemeClr>
                </a:solidFill>
                <a:latin typeface="公众号：做什么PPT" panose="03000503000000000000" pitchFamily="66" charset="-122"/>
                <a:ea typeface="公众号：做什么PPT" panose="03000503000000000000" pitchFamily="66" charset="-122"/>
              </a:rPr>
              <a:t>
              </a:t>
            </a:r>
            <a:endParaRPr lang="zh-CN" altLang="en-US">
              <a:solidFill>
                <a:schemeClr val="tx1">
                  <a:alpha val="0"/>
                </a:schemeClr>
              </a:solidFill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30" y="4271645"/>
            <a:ext cx="11177905" cy="2900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“强”字为基，锻造过硬队伍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六</a:t>
            </a:r>
            <a:endParaRPr lang="zh-CN" altLang="en-US" dirty="0"/>
          </a:p>
        </p:txBody>
      </p:sp>
      <p:sp>
        <p:nvSpPr>
          <p:cNvPr id="2" name="PA-做什么PPT8"/>
          <p:cNvSpPr/>
          <p:nvPr/>
        </p:nvSpPr>
        <p:spPr>
          <a:xfrm>
            <a:off x="0" y="890719"/>
            <a:ext cx="12192000" cy="2067331"/>
          </a:xfrm>
          <a:custGeom>
            <a:avLst/>
            <a:gdLst>
              <a:gd name="connsiteX0" fmla="*/ 12192000 w 12192000"/>
              <a:gd name="connsiteY0" fmla="*/ 1 h 2067331"/>
              <a:gd name="connsiteX1" fmla="*/ 12192000 w 12192000"/>
              <a:gd name="connsiteY1" fmla="*/ 707815 h 2067331"/>
              <a:gd name="connsiteX2" fmla="*/ 12065203 w 12192000"/>
              <a:gd name="connsiteY2" fmla="*/ 786069 h 2067331"/>
              <a:gd name="connsiteX3" fmla="*/ 6487378 w 12192000"/>
              <a:gd name="connsiteY3" fmla="*/ 2062948 h 2067331"/>
              <a:gd name="connsiteX4" fmla="*/ 6096157 w 12192000"/>
              <a:gd name="connsiteY4" fmla="*/ 2067331 h 2067331"/>
              <a:gd name="connsiteX5" fmla="*/ 6487378 w 12192000"/>
              <a:gd name="connsiteY5" fmla="*/ 2060648 h 2067331"/>
              <a:gd name="connsiteX6" fmla="*/ 12163065 w 12192000"/>
              <a:gd name="connsiteY6" fmla="*/ 28023 h 2067331"/>
              <a:gd name="connsiteX7" fmla="*/ 0 w 12192000"/>
              <a:gd name="connsiteY7" fmla="*/ 0 h 2067331"/>
              <a:gd name="connsiteX8" fmla="*/ 28936 w 12192000"/>
              <a:gd name="connsiteY8" fmla="*/ 28023 h 2067331"/>
              <a:gd name="connsiteX9" fmla="*/ 5704623 w 12192000"/>
              <a:gd name="connsiteY9" fmla="*/ 2060648 h 2067331"/>
              <a:gd name="connsiteX10" fmla="*/ 6095845 w 12192000"/>
              <a:gd name="connsiteY10" fmla="*/ 2067331 h 2067331"/>
              <a:gd name="connsiteX11" fmla="*/ 5704623 w 12192000"/>
              <a:gd name="connsiteY11" fmla="*/ 2062948 h 2067331"/>
              <a:gd name="connsiteX12" fmla="*/ 126798 w 12192000"/>
              <a:gd name="connsiteY12" fmla="*/ 786069 h 2067331"/>
              <a:gd name="connsiteX13" fmla="*/ 0 w 12192000"/>
              <a:gd name="connsiteY13" fmla="*/ 707814 h 2067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2067331">
                <a:moveTo>
                  <a:pt x="12192000" y="1"/>
                </a:moveTo>
                <a:lnTo>
                  <a:pt x="12192000" y="707815"/>
                </a:lnTo>
                <a:lnTo>
                  <a:pt x="12065203" y="786069"/>
                </a:lnTo>
                <a:cubicBezTo>
                  <a:pt x="10747827" y="1524196"/>
                  <a:pt x="8747789" y="2012185"/>
                  <a:pt x="6487378" y="2062948"/>
                </a:cubicBezTo>
                <a:lnTo>
                  <a:pt x="6096157" y="2067331"/>
                </a:lnTo>
                <a:lnTo>
                  <a:pt x="6487378" y="2060648"/>
                </a:lnTo>
                <a:cubicBezTo>
                  <a:pt x="8804502" y="1981294"/>
                  <a:pt x="10848023" y="1201314"/>
                  <a:pt x="12163065" y="28023"/>
                </a:cubicBezTo>
                <a:close/>
                <a:moveTo>
                  <a:pt x="0" y="0"/>
                </a:moveTo>
                <a:lnTo>
                  <a:pt x="28936" y="28023"/>
                </a:lnTo>
                <a:cubicBezTo>
                  <a:pt x="1343977" y="1201314"/>
                  <a:pt x="3387499" y="1981294"/>
                  <a:pt x="5704623" y="2060648"/>
                </a:cubicBezTo>
                <a:lnTo>
                  <a:pt x="6095845" y="2067331"/>
                </a:lnTo>
                <a:lnTo>
                  <a:pt x="5704623" y="2062948"/>
                </a:lnTo>
                <a:cubicBezTo>
                  <a:pt x="3444211" y="2012185"/>
                  <a:pt x="1444174" y="1524196"/>
                  <a:pt x="126798" y="786069"/>
                </a:cubicBezTo>
                <a:lnTo>
                  <a:pt x="0" y="70781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4" name="PA-做什么PPT9"/>
          <p:cNvGrpSpPr/>
          <p:nvPr/>
        </p:nvGrpSpPr>
        <p:grpSpPr>
          <a:xfrm>
            <a:off x="905757" y="1210827"/>
            <a:ext cx="3243035" cy="1625030"/>
            <a:chOff x="677752" y="1230222"/>
            <a:chExt cx="3243035" cy="1625030"/>
          </a:xfrm>
        </p:grpSpPr>
        <p:grpSp>
          <p:nvGrpSpPr>
            <p:cNvPr id="45" name="组合 44"/>
            <p:cNvGrpSpPr/>
            <p:nvPr/>
          </p:nvGrpSpPr>
          <p:grpSpPr>
            <a:xfrm>
              <a:off x="677752" y="1230222"/>
              <a:ext cx="3243035" cy="1606490"/>
              <a:chOff x="677752" y="1327765"/>
              <a:chExt cx="3243035" cy="1606490"/>
            </a:xfrm>
          </p:grpSpPr>
          <p:sp>
            <p:nvSpPr>
              <p:cNvPr id="47" name="PA-圆角矩形 66"/>
              <p:cNvSpPr/>
              <p:nvPr/>
            </p:nvSpPr>
            <p:spPr>
              <a:xfrm>
                <a:off x="677752" y="1534899"/>
                <a:ext cx="3243035" cy="1399356"/>
              </a:xfrm>
              <a:prstGeom prst="roundRect">
                <a:avLst>
                  <a:gd name="adj" fmla="val 4573"/>
                </a:avLst>
              </a:prstGeom>
              <a:solidFill>
                <a:schemeClr val="bg1"/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863600" dist="228600" dir="5400000" sx="90000" sy="9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48" name="PA-圆角矩形 74"/>
              <p:cNvSpPr/>
              <p:nvPr/>
            </p:nvSpPr>
            <p:spPr>
              <a:xfrm>
                <a:off x="1463454" y="1327765"/>
                <a:ext cx="1671632" cy="41884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/>
                  </a:gs>
                  <a:gs pos="70000">
                    <a:schemeClr val="accent1"/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  <a:effectLst>
                <a:outerShdw blurRad="317500" dist="177800" dir="5400000" sx="80000" sy="8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学思践悟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46" name="PA-文本框 82"/>
            <p:cNvSpPr txBox="1"/>
            <p:nvPr/>
          </p:nvSpPr>
          <p:spPr>
            <a:xfrm>
              <a:off x="880958" y="1825282"/>
              <a:ext cx="2836622" cy="1029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HarmonyOS Sans SC" panose="00000500000000000000" pitchFamily="2" charset="-122"/>
                  <a:ea typeface="HarmonyOS Sans SC" panose="00000500000000000000" pitchFamily="2" charset="-122"/>
                </a:defRPr>
              </a:lvl1pPr>
            </a:lstStyle>
            <a:p>
              <a:pPr lvl="0" algn="just">
                <a:lnSpc>
                  <a:spcPct val="100000"/>
                </a:lnSpc>
                <a:defRPr/>
              </a:pPr>
              <a:r>
                <a:rPr lang="zh-CN" altLang="en-US" noProof="0" dirty="0">
                  <a:highlight>
                    <a:srgbClr val="FFFF00"/>
                  </a:highlight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把理论学成“主心骨”</a:t>
              </a:r>
              <a:endParaRPr lang="zh-CN" altLang="en-US" noProof="0" dirty="0">
                <a:highlight>
                  <a:srgbClr val="FFFF00"/>
                </a:highligh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endParaRPr>
            </a:p>
            <a:p>
              <a:pPr lvl="0" algn="just">
                <a:lnSpc>
                  <a:spcPct val="100000"/>
                </a:lnSpc>
                <a:defRPr/>
              </a:pPr>
              <a:r>
                <a:rPr lang="zh-CN" altLang="en-US" noProof="0" dirty="0"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本领不会自然增长，学习始终要摆在前面。学得深、悟得透，工作才能干得实。</a:t>
              </a:r>
              <a:endParaRPr lang="zh-CN" altLang="en-US" noProof="0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endParaRPr>
            </a:p>
          </p:txBody>
        </p:sp>
      </p:grpSp>
      <p:grpSp>
        <p:nvGrpSpPr>
          <p:cNvPr id="6" name="PA-做什么PPT10"/>
          <p:cNvGrpSpPr/>
          <p:nvPr/>
        </p:nvGrpSpPr>
        <p:grpSpPr>
          <a:xfrm>
            <a:off x="4474483" y="1564422"/>
            <a:ext cx="3243035" cy="1625030"/>
            <a:chOff x="677752" y="1230222"/>
            <a:chExt cx="3243035" cy="1625030"/>
          </a:xfrm>
        </p:grpSpPr>
        <p:grpSp>
          <p:nvGrpSpPr>
            <p:cNvPr id="41" name="组合 40"/>
            <p:cNvGrpSpPr/>
            <p:nvPr/>
          </p:nvGrpSpPr>
          <p:grpSpPr>
            <a:xfrm>
              <a:off x="677752" y="1230222"/>
              <a:ext cx="3243035" cy="1606490"/>
              <a:chOff x="677752" y="1327765"/>
              <a:chExt cx="3243035" cy="1606490"/>
            </a:xfrm>
          </p:grpSpPr>
          <p:sp>
            <p:nvSpPr>
              <p:cNvPr id="43" name="PA-圆角矩形 87"/>
              <p:cNvSpPr/>
              <p:nvPr/>
            </p:nvSpPr>
            <p:spPr>
              <a:xfrm>
                <a:off x="677752" y="1534899"/>
                <a:ext cx="3243035" cy="1399356"/>
              </a:xfrm>
              <a:prstGeom prst="roundRect">
                <a:avLst>
                  <a:gd name="adj" fmla="val 4573"/>
                </a:avLst>
              </a:prstGeom>
              <a:solidFill>
                <a:schemeClr val="bg1"/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863600" dist="228600" dir="5400000" sx="90000" sy="9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44" name="PA-圆角矩形 88"/>
              <p:cNvSpPr/>
              <p:nvPr/>
            </p:nvSpPr>
            <p:spPr>
              <a:xfrm>
                <a:off x="1463454" y="1327765"/>
                <a:ext cx="1671632" cy="41884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/>
                  </a:gs>
                  <a:gs pos="70000">
                    <a:schemeClr val="accent1"/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  <a:effectLst>
                <a:outerShdw blurRad="317500" dist="177800" dir="5400000" sx="80000" sy="8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业务练兵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42" name="PA-文本框 86"/>
            <p:cNvSpPr txBox="1"/>
            <p:nvPr/>
          </p:nvSpPr>
          <p:spPr>
            <a:xfrm>
              <a:off x="880958" y="1825282"/>
              <a:ext cx="2836622" cy="1029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HarmonyOS Sans SC" panose="00000500000000000000" pitchFamily="2" charset="-122"/>
                  <a:ea typeface="HarmonyOS Sans SC" panose="00000500000000000000" pitchFamily="2" charset="-122"/>
                </a:defRPr>
              </a:lvl1pPr>
            </a:lstStyle>
            <a:p>
              <a:pPr lvl="0" algn="just">
                <a:lnSpc>
                  <a:spcPct val="100000"/>
                </a:lnSpc>
                <a:defRPr/>
              </a:pPr>
              <a:r>
                <a:rPr lang="zh-CN" altLang="en-US" noProof="0" dirty="0">
                  <a:highlight>
                    <a:srgbClr val="FFFF00"/>
                  </a:highlight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把本领练成“看家活”</a:t>
              </a:r>
              <a:endParaRPr lang="zh-CN" altLang="en-US" noProof="0" dirty="0">
                <a:highlight>
                  <a:srgbClr val="FFFF00"/>
                </a:highligh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endParaRPr>
            </a:p>
            <a:p>
              <a:pPr lvl="0" algn="just">
                <a:lnSpc>
                  <a:spcPct val="100000"/>
                </a:lnSpc>
                <a:defRPr/>
              </a:pPr>
              <a:r>
                <a:rPr lang="zh-CN" altLang="en-US" noProof="0" dirty="0"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基本功要靠日积月累。常练常新，才能在关键时刻不掉链子、拿得出手。</a:t>
              </a:r>
              <a:endParaRPr lang="zh-CN" altLang="en-US" noProof="0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endParaRPr>
            </a:p>
          </p:txBody>
        </p:sp>
      </p:grpSp>
      <p:grpSp>
        <p:nvGrpSpPr>
          <p:cNvPr id="7" name="PA-做什么PPT11"/>
          <p:cNvGrpSpPr/>
          <p:nvPr/>
        </p:nvGrpSpPr>
        <p:grpSpPr>
          <a:xfrm>
            <a:off x="8043208" y="1210827"/>
            <a:ext cx="3243035" cy="1625030"/>
            <a:chOff x="677752" y="1230222"/>
            <a:chExt cx="3243035" cy="1625030"/>
          </a:xfrm>
        </p:grpSpPr>
        <p:grpSp>
          <p:nvGrpSpPr>
            <p:cNvPr id="37" name="组合 36"/>
            <p:cNvGrpSpPr/>
            <p:nvPr/>
          </p:nvGrpSpPr>
          <p:grpSpPr>
            <a:xfrm>
              <a:off x="677752" y="1230222"/>
              <a:ext cx="3243035" cy="1606490"/>
              <a:chOff x="677752" y="1327765"/>
              <a:chExt cx="3243035" cy="1606490"/>
            </a:xfrm>
          </p:grpSpPr>
          <p:sp>
            <p:nvSpPr>
              <p:cNvPr id="39" name="PA-圆角矩形 92"/>
              <p:cNvSpPr/>
              <p:nvPr/>
            </p:nvSpPr>
            <p:spPr>
              <a:xfrm>
                <a:off x="677752" y="1534899"/>
                <a:ext cx="3243035" cy="1399356"/>
              </a:xfrm>
              <a:prstGeom prst="roundRect">
                <a:avLst>
                  <a:gd name="adj" fmla="val 4573"/>
                </a:avLst>
              </a:prstGeom>
              <a:solidFill>
                <a:schemeClr val="bg1"/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863600" dist="228600" dir="5400000" sx="90000" sy="9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  <p:sp>
            <p:nvSpPr>
              <p:cNvPr id="40" name="PA-圆角矩形 93"/>
              <p:cNvSpPr/>
              <p:nvPr/>
            </p:nvSpPr>
            <p:spPr>
              <a:xfrm>
                <a:off x="1463454" y="1327765"/>
                <a:ext cx="1671632" cy="41884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/>
                  </a:gs>
                  <a:gs pos="70000">
                    <a:schemeClr val="accent1"/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  <a:effectLst>
                <a:outerShdw blurRad="317500" dist="177800" dir="5400000" sx="80000" sy="80000" algn="t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华文中宋" panose="02010600040101010101" pitchFamily="2" charset="-122"/>
                    <a:ea typeface="华文中宋" panose="02010600040101010101" pitchFamily="2" charset="-122"/>
                    <a:cs typeface="+mn-cs"/>
                  </a:rPr>
                  <a:t>作风养成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endParaRPr>
              </a:p>
            </p:txBody>
          </p:sp>
        </p:grpSp>
        <p:sp>
          <p:nvSpPr>
            <p:cNvPr id="38" name="PA-文本框 91"/>
            <p:cNvSpPr txBox="1"/>
            <p:nvPr/>
          </p:nvSpPr>
          <p:spPr>
            <a:xfrm>
              <a:off x="880958" y="1825282"/>
              <a:ext cx="2836622" cy="1029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algn="just" fontAlgn="auto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4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HarmonyOS Sans SC" panose="00000500000000000000" pitchFamily="2" charset="-122"/>
                  <a:ea typeface="HarmonyOS Sans SC" panose="00000500000000000000" pitchFamily="2" charset="-122"/>
                </a:defRPr>
              </a:lvl1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highlight>
                    <a:srgbClr val="FFFF00"/>
                  </a:highlight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把口碑做成“金名片”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  <a:cs typeface="+mn-cs"/>
                </a:rPr>
                <a:t>作风就是形象，习惯就是口碑。把每一件小事做实做好，就是办公室递出的一张好名片。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8" name="PA-做什么PPT12"/>
          <p:cNvSpPr txBox="1"/>
          <p:nvPr/>
        </p:nvSpPr>
        <p:spPr>
          <a:xfrm>
            <a:off x="4455166" y="701418"/>
            <a:ext cx="3281668" cy="716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-15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7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rPr>
              <a:t>队伍强，事业兴</a:t>
            </a:r>
            <a:endParaRPr kumimoji="0" lang="zh-CN" altLang="en-US" sz="3600" b="0" i="0" u="none" strike="noStrike" kern="1200" cap="none" spc="-150" normalizeH="0" baseline="0" noProof="0" dirty="0">
              <a:ln>
                <a:noFill/>
              </a:ln>
              <a:gradFill flip="none" rotWithShape="1">
                <a:gsLst>
                  <a:gs pos="0">
                    <a:schemeClr val="accent2"/>
                  </a:gs>
                  <a:gs pos="70000">
                    <a:schemeClr val="accent1"/>
                  </a:gs>
                </a:gsLst>
                <a:lin ang="2700000" scaled="1"/>
                <a:tileRect/>
              </a:gradFill>
              <a:effectLst/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sp>
        <p:nvSpPr>
          <p:cNvPr id="24" name="PA-公众号：做什么PPT"/>
          <p:cNvSpPr txBox="1">
            <a:spLocks noSelect="1" noMove="1"/>
          </p:cNvSpPr>
          <p:nvPr/>
        </p:nvSpPr>
        <p:spPr>
          <a:xfrm>
            <a:off x="6545954" y="335646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●"/>
            </a:pPr>
            <a:r>
              <a:rPr lang="en-US" altLang="zh-CN" dirty="0">
                <a:solidFill>
                  <a:schemeClr val="tx1">
                    <a:alpha val="0"/>
                  </a:schemeClr>
                </a:solidFill>
                <a:latin typeface="公众号：做什么PPT" panose="03000503000000000000" pitchFamily="66" charset="-122"/>
                <a:ea typeface="公众号：做什么PPT" panose="03000503000000000000" pitchFamily="66" charset="-122"/>
              </a:rPr>
              <a:t>
              </a:t>
            </a:r>
            <a:endParaRPr lang="zh-CN" altLang="en-US" dirty="0">
              <a:solidFill>
                <a:schemeClr val="tx1">
                  <a:alpha val="0"/>
                </a:schemeClr>
              </a:solidFill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795270"/>
            <a:ext cx="12192000" cy="4060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-公众号：做什么PPT"/>
          <p:cNvSpPr txBox="1">
            <a:spLocks noSelect="1" noMove="1"/>
          </p:cNvSpPr>
          <p:nvPr/>
        </p:nvSpPr>
        <p:spPr>
          <a:xfrm>
            <a:off x="6000750" y="1803675"/>
            <a:ext cx="0" cy="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‘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  <p:grpSp>
        <p:nvGrpSpPr>
          <p:cNvPr id="62" name="PA-做什么PPT1"/>
          <p:cNvGrpSpPr/>
          <p:nvPr/>
        </p:nvGrpSpPr>
        <p:grpSpPr>
          <a:xfrm>
            <a:off x="-190377" y="1861918"/>
            <a:ext cx="12192000" cy="3942686"/>
            <a:chOff x="0" y="1819157"/>
            <a:chExt cx="12192000" cy="4130678"/>
          </a:xfrm>
        </p:grpSpPr>
        <p:sp>
          <p:nvSpPr>
            <p:cNvPr id="91" name="PA-圆角矩形 14"/>
            <p:cNvSpPr/>
            <p:nvPr/>
          </p:nvSpPr>
          <p:spPr>
            <a:xfrm>
              <a:off x="0" y="1819157"/>
              <a:ext cx="12192000" cy="413067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accent2"/>
                </a:gs>
                <a:gs pos="90000">
                  <a:schemeClr val="accent1"/>
                </a:gs>
              </a:gsLst>
              <a:lin ang="0" scaled="1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92" name="PA-圆角矩形 12"/>
            <p:cNvSpPr/>
            <p:nvPr/>
          </p:nvSpPr>
          <p:spPr>
            <a:xfrm>
              <a:off x="0" y="1907290"/>
              <a:ext cx="12192000" cy="3954412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accent2">
                    <a:lumMod val="10000"/>
                    <a:lumOff val="90000"/>
                  </a:schemeClr>
                </a:gs>
                <a:gs pos="80000">
                  <a:schemeClr val="accent1">
                    <a:lumMod val="10000"/>
                    <a:lumOff val="90000"/>
                  </a:schemeClr>
                </a:gs>
              </a:gsLst>
              <a:lin ang="0" scaled="1"/>
            </a:gradFill>
            <a:ln w="190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-170057" y="2051859"/>
            <a:ext cx="13020429" cy="1725301"/>
            <a:chOff x="0" y="1987654"/>
            <a:chExt cx="13020429" cy="1725301"/>
          </a:xfrm>
        </p:grpSpPr>
        <p:sp>
          <p:nvSpPr>
            <p:cNvPr id="86" name="PA-做什么PPT2"/>
            <p:cNvSpPr/>
            <p:nvPr/>
          </p:nvSpPr>
          <p:spPr>
            <a:xfrm>
              <a:off x="0" y="1987654"/>
              <a:ext cx="2086708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1"/>
              <a:srcRect/>
              <a:stretch>
                <a:fillRect l="-18900" r="-189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7" name="PA-做什么PPT3"/>
            <p:cNvSpPr/>
            <p:nvPr/>
          </p:nvSpPr>
          <p:spPr>
            <a:xfrm>
              <a:off x="2196124" y="1987654"/>
              <a:ext cx="2735384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2"/>
              <a:srcRect/>
              <a:stretch>
                <a:fillRect l="-2561" r="-2561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8" name="PA-做什么PPT4"/>
            <p:cNvSpPr/>
            <p:nvPr/>
          </p:nvSpPr>
          <p:spPr>
            <a:xfrm>
              <a:off x="5040924" y="1987654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3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9" name="PA-做什么PPT5"/>
            <p:cNvSpPr/>
            <p:nvPr/>
          </p:nvSpPr>
          <p:spPr>
            <a:xfrm>
              <a:off x="7737231" y="1987654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4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90" name="PA-做什么PPT6"/>
            <p:cNvSpPr/>
            <p:nvPr/>
          </p:nvSpPr>
          <p:spPr>
            <a:xfrm>
              <a:off x="10433538" y="1987654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5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-638052" y="3889363"/>
            <a:ext cx="13020429" cy="1725301"/>
            <a:chOff x="-447675" y="3825158"/>
            <a:chExt cx="13020429" cy="1725301"/>
          </a:xfrm>
        </p:grpSpPr>
        <p:sp>
          <p:nvSpPr>
            <p:cNvPr id="81" name="PA-做什么PPT7"/>
            <p:cNvSpPr/>
            <p:nvPr/>
          </p:nvSpPr>
          <p:spPr>
            <a:xfrm>
              <a:off x="-447675" y="3825158"/>
              <a:ext cx="2086708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6"/>
              <a:srcRect/>
              <a:stretch>
                <a:fillRect l="-18900" r="-18900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2" name="PA-做什么PPT8"/>
            <p:cNvSpPr/>
            <p:nvPr/>
          </p:nvSpPr>
          <p:spPr>
            <a:xfrm>
              <a:off x="1748449" y="3825158"/>
              <a:ext cx="2735384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7"/>
              <a:srcRect/>
              <a:stretch>
                <a:fillRect l="-2561" r="-2561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3" name="PA-做什么PPT9"/>
            <p:cNvSpPr/>
            <p:nvPr/>
          </p:nvSpPr>
          <p:spPr>
            <a:xfrm>
              <a:off x="4593249" y="3825158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8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4" name="PA-做什么PPT10"/>
            <p:cNvSpPr/>
            <p:nvPr/>
          </p:nvSpPr>
          <p:spPr>
            <a:xfrm>
              <a:off x="7289556" y="3825158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9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5" name="PA-做什么PPT11"/>
            <p:cNvSpPr/>
            <p:nvPr/>
          </p:nvSpPr>
          <p:spPr>
            <a:xfrm>
              <a:off x="9985863" y="3825158"/>
              <a:ext cx="2586891" cy="1725301"/>
            </a:xfrm>
            <a:prstGeom prst="roundRect">
              <a:avLst>
                <a:gd name="adj" fmla="val 0"/>
              </a:avLst>
            </a:prstGeom>
            <a:blipFill dpi="0" rotWithShape="1">
              <a:blip r:embed="rId10"/>
              <a:srcRect/>
              <a:stretch>
                <a:fillRect l="-5578" r="-557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190376" y="863004"/>
            <a:ext cx="12458576" cy="1076325"/>
            <a:chOff x="1882839" y="798799"/>
            <a:chExt cx="8426323" cy="1076325"/>
          </a:xfrm>
        </p:grpSpPr>
        <p:grpSp>
          <p:nvGrpSpPr>
            <p:cNvPr id="69" name="PA-做什么PPT12"/>
            <p:cNvGrpSpPr/>
            <p:nvPr/>
          </p:nvGrpSpPr>
          <p:grpSpPr>
            <a:xfrm>
              <a:off x="1882839" y="1338175"/>
              <a:ext cx="8426323" cy="161422"/>
              <a:chOff x="1730957" y="1432679"/>
              <a:chExt cx="8426323" cy="161422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1730957" y="1432679"/>
                <a:ext cx="2350706" cy="161422"/>
                <a:chOff x="-1332886" y="1151990"/>
                <a:chExt cx="3861890" cy="265193"/>
              </a:xfrm>
            </p:grpSpPr>
            <p:grpSp>
              <p:nvGrpSpPr>
                <p:cNvPr id="77" name="组合 76"/>
                <p:cNvGrpSpPr/>
                <p:nvPr/>
              </p:nvGrpSpPr>
              <p:grpSpPr>
                <a:xfrm>
                  <a:off x="2131334" y="1151990"/>
                  <a:ext cx="397670" cy="265193"/>
                  <a:chOff x="2131334" y="1151990"/>
                  <a:chExt cx="397670" cy="265193"/>
                </a:xfr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1"/>
                </a:gradFill>
              </p:grpSpPr>
              <p:sp>
                <p:nvSpPr>
                  <p:cNvPr id="79" name="PA-平行四边形 1150"/>
                  <p:cNvSpPr/>
                  <p:nvPr/>
                </p:nvSpPr>
                <p:spPr>
                  <a:xfrm flipH="1">
                    <a:off x="2245636" y="1151990"/>
                    <a:ext cx="283368" cy="265193"/>
                  </a:xfrm>
                  <a:prstGeom prst="parallelogram">
                    <a:avLst>
                      <a:gd name="adj" fmla="val 54911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400"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0" scaled="1"/>
                      </a:gradFill>
                    </a:endParaRPr>
                  </a:p>
                </p:txBody>
              </p:sp>
              <p:sp>
                <p:nvSpPr>
                  <p:cNvPr id="80" name="PA-平行四边形 207"/>
                  <p:cNvSpPr/>
                  <p:nvPr/>
                </p:nvSpPr>
                <p:spPr>
                  <a:xfrm flipH="1">
                    <a:off x="2131334" y="1229832"/>
                    <a:ext cx="166687" cy="152370"/>
                  </a:xfrm>
                  <a:prstGeom prst="parallelogram">
                    <a:avLst>
                      <a:gd name="adj" fmla="val 54911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400"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0" scaled="1"/>
                      </a:gradFill>
                    </a:endParaRPr>
                  </a:p>
                </p:txBody>
              </p:sp>
            </p:grpSp>
            <p:cxnSp>
              <p:nvCxnSpPr>
                <p:cNvPr id="78" name="PA-直接连接符 1149"/>
                <p:cNvCxnSpPr/>
                <p:nvPr/>
              </p:nvCxnSpPr>
              <p:spPr>
                <a:xfrm>
                  <a:off x="-1332886" y="1306017"/>
                  <a:ext cx="3508059" cy="0"/>
                </a:xfrm>
                <a:prstGeom prst="line">
                  <a:avLst/>
                </a:prstGeom>
                <a:ln w="19050">
                  <a:gradFill flip="none"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组合 71"/>
              <p:cNvGrpSpPr/>
              <p:nvPr/>
            </p:nvGrpSpPr>
            <p:grpSpPr>
              <a:xfrm flipH="1">
                <a:off x="7806574" y="1432679"/>
                <a:ext cx="2350706" cy="161422"/>
                <a:chOff x="-1332886" y="1151990"/>
                <a:chExt cx="3861890" cy="265193"/>
              </a:xfrm>
            </p:grpSpPr>
            <p:grpSp>
              <p:nvGrpSpPr>
                <p:cNvPr id="73" name="组合 72"/>
                <p:cNvGrpSpPr/>
                <p:nvPr/>
              </p:nvGrpSpPr>
              <p:grpSpPr>
                <a:xfrm>
                  <a:off x="2131334" y="1151990"/>
                  <a:ext cx="397670" cy="265193"/>
                  <a:chOff x="2131334" y="1151990"/>
                  <a:chExt cx="397670" cy="265193"/>
                </a:xfr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1"/>
                </a:gradFill>
              </p:grpSpPr>
              <p:sp>
                <p:nvSpPr>
                  <p:cNvPr id="75" name="PA-平行四边形 19"/>
                  <p:cNvSpPr/>
                  <p:nvPr/>
                </p:nvSpPr>
                <p:spPr>
                  <a:xfrm flipH="1">
                    <a:off x="2245636" y="1151990"/>
                    <a:ext cx="283368" cy="265193"/>
                  </a:xfrm>
                  <a:prstGeom prst="parallelogram">
                    <a:avLst>
                      <a:gd name="adj" fmla="val 54911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400"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0" scaled="1"/>
                      </a:gradFill>
                    </a:endParaRPr>
                  </a:p>
                </p:txBody>
              </p:sp>
              <p:sp>
                <p:nvSpPr>
                  <p:cNvPr id="76" name="PA-平行四边形 20"/>
                  <p:cNvSpPr/>
                  <p:nvPr/>
                </p:nvSpPr>
                <p:spPr>
                  <a:xfrm flipH="1">
                    <a:off x="2131334" y="1229832"/>
                    <a:ext cx="166687" cy="152370"/>
                  </a:xfrm>
                  <a:prstGeom prst="parallelogram">
                    <a:avLst>
                      <a:gd name="adj" fmla="val 54911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2400"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0" scaled="1"/>
                      </a:gradFill>
                    </a:endParaRPr>
                  </a:p>
                </p:txBody>
              </p:sp>
            </p:grpSp>
            <p:cxnSp>
              <p:nvCxnSpPr>
                <p:cNvPr id="74" name="PA-直接连接符 18"/>
                <p:cNvCxnSpPr/>
                <p:nvPr/>
              </p:nvCxnSpPr>
              <p:spPr>
                <a:xfrm>
                  <a:off x="-1332886" y="1306017"/>
                  <a:ext cx="3508059" cy="0"/>
                </a:xfrm>
                <a:prstGeom prst="line">
                  <a:avLst/>
                </a:prstGeom>
                <a:ln w="19050">
                  <a:gradFill flip="none"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0" name="PA-做什么PPT13"/>
            <p:cNvSpPr txBox="1"/>
            <p:nvPr/>
          </p:nvSpPr>
          <p:spPr>
            <a:xfrm>
              <a:off x="4834616" y="798799"/>
              <a:ext cx="2597498" cy="10763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gradFill flip="none" rotWithShape="1">
                    <a:gsLst>
                      <a:gs pos="0">
                        <a:schemeClr val="accent2"/>
                      </a:gs>
                      <a:gs pos="70000">
                        <a:schemeClr val="accent1"/>
                      </a:gs>
                    </a:gsLst>
                    <a:lin ang="2700000" scaled="1"/>
                    <a:tileRect/>
                  </a:gradFill>
                  <a:latin typeface="华文中宋" panose="02010600040101010101" pitchFamily="2" charset="-122"/>
                  <a:ea typeface="华文中宋" panose="02010600040101010101" pitchFamily="2" charset="-122"/>
                </a:rPr>
                <a:t>进步不在轰轰烈烈处</a:t>
              </a:r>
              <a:endParaRPr lang="zh-CN" altLang="en-US" sz="3200" dirty="0">
                <a:gradFill flip="none" rotWithShape="1">
                  <a:gsLst>
                    <a:gs pos="0">
                      <a:schemeClr val="accent2"/>
                    </a:gs>
                    <a:gs pos="70000">
                      <a:schemeClr val="accent1"/>
                    </a:gs>
                  </a:gsLst>
                  <a:lin ang="2700000" scaled="1"/>
                  <a:tileRect/>
                </a:gra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gradFill flip="none" rotWithShape="1">
                    <a:gsLst>
                      <a:gs pos="0">
                        <a:schemeClr val="accent2"/>
                      </a:gs>
                      <a:gs pos="70000">
                        <a:schemeClr val="accent1"/>
                      </a:gs>
                    </a:gsLst>
                    <a:lin ang="2700000" scaled="1"/>
                    <a:tileRect/>
                  </a:gradFill>
                  <a:latin typeface="华文中宋" panose="02010600040101010101" pitchFamily="2" charset="-122"/>
                  <a:ea typeface="华文中宋" panose="02010600040101010101" pitchFamily="2" charset="-122"/>
                </a:rPr>
                <a:t>而在件件落地中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chemeClr val="accent2"/>
                    </a:gs>
                    <a:gs pos="70000">
                      <a:schemeClr val="accent1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66" name="PA-做什么PPT14"/>
          <p:cNvSpPr txBox="1"/>
          <p:nvPr/>
        </p:nvSpPr>
        <p:spPr>
          <a:xfrm>
            <a:off x="1728814" y="5942456"/>
            <a:ext cx="8353618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zh-CN" sz="2400" dirty="0"/>
              <a:t>岁序更新，初心不改；步履不停，行而不辍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68" name="PA-公众号：做什么PPT"/>
          <p:cNvSpPr txBox="1">
            <a:spLocks noSelect="1" noMove="1"/>
          </p:cNvSpPr>
          <p:nvPr/>
        </p:nvSpPr>
        <p:spPr>
          <a:xfrm>
            <a:off x="5810373" y="2608015"/>
            <a:ext cx="0" cy="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公众号：做什么PPT" panose="03000503000000000000" pitchFamily="66" charset="-122"/>
              <a:buChar char="‘"/>
            </a:pPr>
            <a:endParaRPr lang="zh-CN" altLang="en-US">
              <a:latin typeface="公众号：做什么PPT" panose="03000503000000000000" pitchFamily="66" charset="-122"/>
              <a:ea typeface="公众号：做什么PPT" panose="03000503000000000000" pitchFamily="66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40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71145" y="-274955"/>
            <a:ext cx="10452100" cy="5868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任意多边形: 形状 8"/>
          <p:cNvSpPr/>
          <p:nvPr/>
        </p:nvSpPr>
        <p:spPr>
          <a:xfrm rot="16200000">
            <a:off x="3379135" y="4094559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13" name="任意多边形: 形状 8"/>
          <p:cNvSpPr/>
          <p:nvPr/>
        </p:nvSpPr>
        <p:spPr>
          <a:xfrm rot="16200000">
            <a:off x="6501496" y="4094559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华文中宋" panose="02010600040101010101" pitchFamily="2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88177" y="4092992"/>
            <a:ext cx="7670148" cy="686922"/>
            <a:chOff x="3749495" y="2358617"/>
            <a:chExt cx="4693011" cy="2140390"/>
          </a:xfrm>
        </p:grpSpPr>
        <p:grpSp>
          <p:nvGrpSpPr>
            <p:cNvPr id="5" name="组合 4"/>
            <p:cNvGrpSpPr/>
            <p:nvPr/>
          </p:nvGrpSpPr>
          <p:grpSpPr>
            <a:xfrm>
              <a:off x="3749495" y="2358994"/>
              <a:ext cx="4693011" cy="2140013"/>
              <a:chOff x="3727393" y="2330421"/>
              <a:chExt cx="4693011" cy="2140013"/>
            </a:xfrm>
          </p:grpSpPr>
          <p:pic>
            <p:nvPicPr>
              <p:cNvPr id="7" name="图形 13"/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727393" y="2330421"/>
                <a:ext cx="4693011" cy="2140013"/>
              </a:xfrm>
              <a:prstGeom prst="rect">
                <a:avLst/>
              </a:prstGeom>
            </p:spPr>
          </p:pic>
          <p:pic>
            <p:nvPicPr>
              <p:cNvPr id="8" name="图形 14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039403" y="2655260"/>
                <a:ext cx="4068990" cy="1490330"/>
              </a:xfrm>
              <a:prstGeom prst="rect">
                <a:avLst/>
              </a:prstGeom>
            </p:spPr>
          </p:pic>
        </p:grpSp>
        <p:sp>
          <p:nvSpPr>
            <p:cNvPr id="6" name="文本框 12"/>
            <p:cNvSpPr txBox="1"/>
            <p:nvPr/>
          </p:nvSpPr>
          <p:spPr>
            <a:xfrm>
              <a:off x="4286142" y="2358617"/>
              <a:ext cx="3619716" cy="8325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n-ea"/>
                  <a:ea typeface="华文中宋" panose="02010600040101010101" pitchFamily="2" charset="-122"/>
                  <a:cs typeface="+mn-cs"/>
                </a:rPr>
                <a:t>2026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+mn-ea"/>
                  <a:ea typeface="华文中宋" panose="02010600040101010101" pitchFamily="2" charset="-122"/>
                  <a:cs typeface="+mn-cs"/>
                </a:rPr>
                <a:t>年春季学期办公室工作总结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华文中宋" panose="02010600040101010101" pitchFamily="2" charset="-122"/>
                <a:cs typeface="+mn-cs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2867025" y="4960873"/>
            <a:ext cx="1876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XX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老师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906683" y="4960873"/>
            <a:ext cx="187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2026.6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明时PPT3"/>
          <p:cNvSpPr/>
          <p:nvPr/>
        </p:nvSpPr>
        <p:spPr>
          <a:xfrm rot="1137948">
            <a:off x="392744" y="484488"/>
            <a:ext cx="490326" cy="490326"/>
          </a:xfrm>
          <a:prstGeom prst="ellipse">
            <a:avLst/>
          </a:prstGeom>
          <a:gradFill>
            <a:gsLst>
              <a:gs pos="95000">
                <a:schemeClr val="accent1">
                  <a:lumMod val="60000"/>
                  <a:lumOff val="40000"/>
                </a:schemeClr>
              </a:gs>
              <a:gs pos="0">
                <a:schemeClr val="accent2">
                  <a:lumMod val="60000"/>
                  <a:lumOff val="40000"/>
                  <a:alpha val="0"/>
                </a:schemeClr>
              </a:gs>
            </a:gsLst>
            <a:lin ang="8308684" scaled="1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明时PPT6"/>
          <p:cNvSpPr/>
          <p:nvPr/>
        </p:nvSpPr>
        <p:spPr>
          <a:xfrm>
            <a:off x="-790884" y="6051638"/>
            <a:ext cx="13773768" cy="3721012"/>
          </a:xfrm>
          <a:prstGeom prst="ellipse">
            <a:avLst/>
          </a:prstGeom>
          <a:noFill/>
          <a:ln w="15875" cmpd="sng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Normal" panose="020B0400000000000000" charset="-122"/>
              <a:cs typeface="思源黑体 CN Bold" panose="020B0800000000000000" charset="-122"/>
            </a:endParaRPr>
          </a:p>
        </p:txBody>
      </p:sp>
      <p:sp>
        <p:nvSpPr>
          <p:cNvPr id="38" name="明时PPT15"/>
          <p:cNvSpPr txBox="1"/>
          <p:nvPr/>
        </p:nvSpPr>
        <p:spPr>
          <a:xfrm>
            <a:off x="1881363" y="853071"/>
            <a:ext cx="8309140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zh-CN" altLang="en-US" dirty="0">
                <a:solidFill>
                  <a:schemeClr val="accent1"/>
                </a:solidFill>
                <a:latin typeface="MiSans Demibold" panose="00000700000000000000" pitchFamily="2" charset="-122"/>
                <a:ea typeface="MiSans Demibold" panose="00000700000000000000" pitchFamily="2" charset="-122"/>
              </a:rPr>
              <a:t>栀子花开，又到一年盘点时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iSans Demibold" panose="00000700000000000000" pitchFamily="2" charset="-122"/>
              <a:ea typeface="MiSans Demibold" panose="00000700000000000000" pitchFamily="2" charset="-122"/>
              <a:cs typeface="+mn-cs"/>
            </a:endParaRPr>
          </a:p>
        </p:txBody>
      </p:sp>
      <p:sp>
        <p:nvSpPr>
          <p:cNvPr id="48" name="明时PPT16"/>
          <p:cNvSpPr/>
          <p:nvPr/>
        </p:nvSpPr>
        <p:spPr>
          <a:xfrm>
            <a:off x="2339150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9" name="明时PPT17"/>
          <p:cNvSpPr txBox="1"/>
          <p:nvPr/>
        </p:nvSpPr>
        <p:spPr>
          <a:xfrm>
            <a:off x="2373085" y="1921131"/>
            <a:ext cx="1087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统筹协调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0" name="明时PPT18"/>
          <p:cNvSpPr/>
          <p:nvPr/>
        </p:nvSpPr>
        <p:spPr>
          <a:xfrm>
            <a:off x="3611236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1" name="明时PPT19"/>
          <p:cNvSpPr txBox="1"/>
          <p:nvPr/>
        </p:nvSpPr>
        <p:spPr>
          <a:xfrm>
            <a:off x="3737721" y="1921131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办文办会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2" name="明时PPT20"/>
          <p:cNvSpPr/>
          <p:nvPr/>
        </p:nvSpPr>
        <p:spPr>
          <a:xfrm>
            <a:off x="4883322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3" name="明时PPT21"/>
          <p:cNvSpPr txBox="1"/>
          <p:nvPr/>
        </p:nvSpPr>
        <p:spPr>
          <a:xfrm>
            <a:off x="5009808" y="1921131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督查督办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2" name="明时PPT22"/>
          <p:cNvSpPr/>
          <p:nvPr/>
        </p:nvSpPr>
        <p:spPr>
          <a:xfrm>
            <a:off x="6152893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3" name="明时PPT23"/>
          <p:cNvSpPr txBox="1"/>
          <p:nvPr/>
        </p:nvSpPr>
        <p:spPr>
          <a:xfrm>
            <a:off x="6279379" y="1921131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印信档案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4" name="明时PPT24"/>
          <p:cNvSpPr/>
          <p:nvPr/>
        </p:nvSpPr>
        <p:spPr>
          <a:xfrm>
            <a:off x="7424979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5" name="明时PPT25"/>
          <p:cNvSpPr txBox="1"/>
          <p:nvPr/>
        </p:nvSpPr>
        <p:spPr>
          <a:xfrm>
            <a:off x="7458914" y="1921131"/>
            <a:ext cx="1087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值班应急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6" name="明时PPT26"/>
          <p:cNvSpPr/>
          <p:nvPr/>
        </p:nvSpPr>
        <p:spPr>
          <a:xfrm>
            <a:off x="8697065" y="1918458"/>
            <a:ext cx="1155785" cy="313122"/>
          </a:xfrm>
          <a:prstGeom prst="hexagon">
            <a:avLst/>
          </a:prstGeom>
          <a:solidFill>
            <a:schemeClr val="accent1">
              <a:alpha val="5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47" name="明时PPT27"/>
          <p:cNvSpPr txBox="1"/>
          <p:nvPr/>
        </p:nvSpPr>
        <p:spPr>
          <a:xfrm>
            <a:off x="8731000" y="1921131"/>
            <a:ext cx="1087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gradFill flip="none" rotWithShape="1">
                  <a:gsLst>
                    <a:gs pos="60000">
                      <a:schemeClr val="accent1">
                        <a:lumMod val="75000"/>
                      </a:schemeClr>
                    </a:gs>
                    <a:gs pos="100000">
                      <a:srgbClr val="00A7E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ea"/>
                <a:ea typeface="+mj-ea"/>
              </a:defRPr>
            </a:lvl1pPr>
          </a:lstStyle>
          <a:p>
            <a:pPr lvl="0">
              <a:defRPr/>
            </a:pPr>
            <a:r>
              <a:rPr lang="zh-CN" altLang="en-US" sz="1400" dirty="0">
                <a:solidFill>
                  <a:prstClr val="black"/>
                </a:solidFill>
                <a:latin typeface="MiSans" panose="00000500000000000000" pitchFamily="2" charset="-122"/>
                <a:ea typeface="MiSans" panose="00000500000000000000" pitchFamily="2" charset="-122"/>
              </a:rPr>
              <a:t>服务保障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4" name="明时PPT28"/>
          <p:cNvSpPr txBox="1"/>
          <p:nvPr/>
        </p:nvSpPr>
        <p:spPr>
          <a:xfrm>
            <a:off x="2646696" y="2655556"/>
            <a:ext cx="6898608" cy="728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zh-CN" altLang="zh-CN" dirty="0"/>
              <a:t>我们于细微处用心、在平凡中尽责，努力把案头的每一份材料、会场的每一次保障、台账上的每一个节点都办实办好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" panose="00000500000000000000" pitchFamily="2" charset="-122"/>
              <a:ea typeface="MiSans" panose="00000500000000000000" pitchFamily="2" charset="-122"/>
              <a:cs typeface="+mn-cs"/>
            </a:endParaRPr>
          </a:p>
        </p:txBody>
      </p:sp>
      <p:sp>
        <p:nvSpPr>
          <p:cNvPr id="55" name="明时PPT29"/>
          <p:cNvSpPr txBox="1"/>
          <p:nvPr/>
        </p:nvSpPr>
        <p:spPr>
          <a:xfrm>
            <a:off x="2670171" y="2353072"/>
            <a:ext cx="69949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zh-CN" dirty="0"/>
              <a:t>这六个字不是孤立的口号，而是首尾相连的一条工作线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Sans Demibold" panose="00000700000000000000" pitchFamily="2" charset="-122"/>
              <a:ea typeface="MiSans Demibold" panose="00000700000000000000" pitchFamily="2" charset="-122"/>
              <a:cs typeface="+mn-cs"/>
            </a:endParaRPr>
          </a:p>
        </p:txBody>
      </p:sp>
      <p:sp>
        <p:nvSpPr>
          <p:cNvPr id="2" name="明时PPT15"/>
          <p:cNvSpPr txBox="1"/>
          <p:nvPr/>
        </p:nvSpPr>
        <p:spPr>
          <a:xfrm>
            <a:off x="1881363" y="1296190"/>
            <a:ext cx="8309140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zh-CN" altLang="en-US" dirty="0">
                <a:solidFill>
                  <a:schemeClr val="accent1"/>
                </a:solidFill>
                <a:latin typeface="MiSans Demibold" panose="00000700000000000000" pitchFamily="2" charset="-122"/>
                <a:ea typeface="MiSans Demibold" panose="00000700000000000000" pitchFamily="2" charset="-122"/>
              </a:rPr>
              <a:t>以“顺、谋、暖、严、亮、强”六字为线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iSans Demibold" panose="00000700000000000000" pitchFamily="2" charset="-122"/>
              <a:ea typeface="MiSans Demibold" panose="00000700000000000000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398520"/>
            <a:ext cx="12192000" cy="3413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7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0" presetClass="entr" presetSubtype="0" decel="5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27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7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0" y="0"/>
                                      <p:to x="110000" y="110000"/>
                                    </p:animScale>
                                    <p:animScale>
                                      <p:cBhvr>
                                        <p:cTn id="49" dur="180" fill="hold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10000" y="11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8" grpId="0"/>
      <p:bldP spid="48" grpId="0" bldLvl="0" animBg="1"/>
      <p:bldP spid="49" grpId="0"/>
      <p:bldP spid="50" grpId="0" bldLvl="0" animBg="1"/>
      <p:bldP spid="51" grpId="0"/>
      <p:bldP spid="52" grpId="0" bldLvl="0" animBg="1"/>
      <p:bldP spid="53" grpId="0"/>
      <p:bldP spid="42" grpId="0" bldLvl="0" animBg="1"/>
      <p:bldP spid="43" grpId="0"/>
      <p:bldP spid="44" grpId="0" bldLvl="0" animBg="1"/>
      <p:bldP spid="45" grpId="0"/>
      <p:bldP spid="46" grpId="0" bldLvl="0" animBg="1"/>
      <p:bldP spid="47" grpId="0"/>
      <p:bldP spid="54" grpId="0"/>
      <p:bldP spid="5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>
            <a:off x="-414827" y="-247650"/>
            <a:ext cx="12994473" cy="7572375"/>
            <a:chOff x="10149" y="0"/>
            <a:chExt cx="12192000" cy="7104743"/>
          </a:xfrm>
        </p:grpSpPr>
        <p:sp>
          <p:nvSpPr>
            <p:cNvPr id="4" name="明时PPT2"/>
            <p:cNvSpPr/>
            <p:nvPr/>
          </p:nvSpPr>
          <p:spPr>
            <a:xfrm>
              <a:off x="10149" y="0"/>
              <a:ext cx="12192000" cy="710474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00000">
                  <a:srgbClr val="F4F7FA">
                    <a:alpha val="0"/>
                  </a:srgbClr>
                </a:gs>
                <a:gs pos="72000">
                  <a:srgbClr val="F4F7FA">
                    <a:alpha val="80000"/>
                  </a:srgbClr>
                </a:gs>
                <a:gs pos="6000">
                  <a:schemeClr val="accent4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2" name="明时PPT20"/>
            <p:cNvSpPr/>
            <p:nvPr/>
          </p:nvSpPr>
          <p:spPr>
            <a:xfrm>
              <a:off x="4402873" y="2155854"/>
              <a:ext cx="3307781" cy="2851536"/>
            </a:xfrm>
            <a:prstGeom prst="hexagon">
              <a:avLst/>
            </a:prstGeom>
            <a:solidFill>
              <a:schemeClr val="bg1">
                <a:alpha val="3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6" name="明时PPT4"/>
            <p:cNvSpPr/>
            <p:nvPr/>
          </p:nvSpPr>
          <p:spPr>
            <a:xfrm rot="1137948">
              <a:off x="392743" y="230367"/>
              <a:ext cx="490326" cy="490326"/>
            </a:xfrm>
            <a:prstGeom prst="ellipse">
              <a:avLst/>
            </a:prstGeom>
            <a:gradFill>
              <a:gsLst>
                <a:gs pos="95000">
                  <a:schemeClr val="accent1">
                    <a:lumMod val="60000"/>
                    <a:lumOff val="40000"/>
                  </a:schemeClr>
                </a:gs>
                <a:gs pos="0">
                  <a:schemeClr val="accent2">
                    <a:lumMod val="60000"/>
                    <a:lumOff val="40000"/>
                    <a:alpha val="0"/>
                  </a:schemeClr>
                </a:gs>
              </a:gsLst>
              <a:lin ang="8308684" scaled="1"/>
            </a:gra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9" name="明时PPT7"/>
            <p:cNvGrpSpPr/>
            <p:nvPr/>
          </p:nvGrpSpPr>
          <p:grpSpPr>
            <a:xfrm rot="1914618">
              <a:off x="4825144" y="2271522"/>
              <a:ext cx="2541710" cy="2541704"/>
              <a:chOff x="851593" y="3712872"/>
              <a:chExt cx="725090" cy="725089"/>
            </a:xfrm>
          </p:grpSpPr>
          <p:sp>
            <p:nvSpPr>
              <p:cNvPr id="51" name="明时PPT7-1"/>
              <p:cNvSpPr/>
              <p:nvPr/>
            </p:nvSpPr>
            <p:spPr>
              <a:xfrm>
                <a:off x="851593" y="3712872"/>
                <a:ext cx="725090" cy="725089"/>
              </a:xfrm>
              <a:prstGeom prst="ellipse">
                <a:avLst/>
              </a:prstGeom>
              <a:gradFill>
                <a:gsLst>
                  <a:gs pos="63000">
                    <a:schemeClr val="accent1">
                      <a:lumMod val="10000"/>
                      <a:lumOff val="90000"/>
                    </a:schemeClr>
                  </a:gs>
                  <a:gs pos="100000">
                    <a:schemeClr val="accent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100000">
                        <a:srgbClr val="338A5F">
                          <a:lumMod val="75000"/>
                        </a:srgbClr>
                      </a:gs>
                      <a:gs pos="16000">
                        <a:srgbClr val="338A5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Roboto Regular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52" name="明时PPT7-2"/>
              <p:cNvSpPr/>
              <p:nvPr/>
            </p:nvSpPr>
            <p:spPr>
              <a:xfrm>
                <a:off x="851593" y="3712872"/>
                <a:ext cx="725090" cy="725089"/>
              </a:xfrm>
              <a:prstGeom prst="ellipse">
                <a:avLst/>
              </a:prstGeom>
              <a:gradFill>
                <a:gsLst>
                  <a:gs pos="85000">
                    <a:schemeClr val="accent1">
                      <a:lumMod val="75000"/>
                      <a:lumOff val="25000"/>
                    </a:schemeClr>
                  </a:gs>
                  <a:gs pos="57000">
                    <a:schemeClr val="accent1">
                      <a:lumMod val="10000"/>
                      <a:lumOff val="90000"/>
                      <a:alpha val="0"/>
                    </a:schemeClr>
                  </a:gs>
                </a:gsLst>
                <a:path path="circle">
                  <a:fillToRect r="100000" b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100000">
                        <a:srgbClr val="338A5F">
                          <a:lumMod val="75000"/>
                        </a:srgbClr>
                      </a:gs>
                      <a:gs pos="16000">
                        <a:srgbClr val="338A5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Roboto Regular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53" name="明时PPT7-3"/>
              <p:cNvSpPr/>
              <p:nvPr/>
            </p:nvSpPr>
            <p:spPr>
              <a:xfrm>
                <a:off x="851593" y="3712872"/>
                <a:ext cx="725090" cy="725089"/>
              </a:xfrm>
              <a:prstGeom prst="ellipse">
                <a:avLst/>
              </a:prstGeom>
              <a:gradFill>
                <a:gsLst>
                  <a:gs pos="83000">
                    <a:schemeClr val="accent1">
                      <a:lumMod val="75000"/>
                      <a:lumOff val="25000"/>
                    </a:schemeClr>
                  </a:gs>
                  <a:gs pos="57000">
                    <a:schemeClr val="accent1">
                      <a:lumMod val="10000"/>
                      <a:lumOff val="90000"/>
                      <a:alpha val="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338A5F">
                          <a:lumMod val="75000"/>
                        </a:srgbClr>
                      </a:gs>
                      <a:gs pos="16000">
                        <a:srgbClr val="338A5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Roboto Regular"/>
                  <a:ea typeface="思源黑体 CN Regular" panose="020B0500000000000000" charset="-122"/>
                  <a:cs typeface="+mn-cs"/>
                </a:endParaRPr>
              </a:p>
            </p:txBody>
          </p:sp>
        </p:grpSp>
        <p:cxnSp>
          <p:nvCxnSpPr>
            <p:cNvPr id="10" name="明时PPT8"/>
            <p:cNvCxnSpPr/>
            <p:nvPr/>
          </p:nvCxnSpPr>
          <p:spPr>
            <a:xfrm>
              <a:off x="3590008" y="3542374"/>
              <a:ext cx="858529" cy="0"/>
            </a:xfrm>
            <a:prstGeom prst="line">
              <a:avLst/>
            </a:pr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1" name="明时PPT9"/>
            <p:cNvSpPr/>
            <p:nvPr/>
          </p:nvSpPr>
          <p:spPr>
            <a:xfrm flipH="1">
              <a:off x="695324" y="1156337"/>
              <a:ext cx="2894684" cy="1399766"/>
            </a:xfrm>
            <a:prstGeom prst="snip1Rect">
              <a:avLst/>
            </a:prstGeom>
            <a:blipFill rotWithShape="1">
              <a:blip r:embed="rId1" cstate="screen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2" name="明时PPT10"/>
            <p:cNvSpPr/>
            <p:nvPr/>
          </p:nvSpPr>
          <p:spPr>
            <a:xfrm flipH="1">
              <a:off x="695324" y="2842491"/>
              <a:ext cx="2894684" cy="1399766"/>
            </a:xfrm>
            <a:prstGeom prst="snip1Rect">
              <a:avLst/>
            </a:prstGeom>
            <a:blipFill rotWithShape="1">
              <a:blip r:embed="rId2" cstate="screen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13" name="明时PPT11"/>
            <p:cNvCxnSpPr/>
            <p:nvPr/>
          </p:nvCxnSpPr>
          <p:spPr>
            <a:xfrm>
              <a:off x="3587481" y="3277243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明时PPT12"/>
            <p:cNvSpPr/>
            <p:nvPr/>
          </p:nvSpPr>
          <p:spPr>
            <a:xfrm flipH="1">
              <a:off x="695324" y="4528645"/>
              <a:ext cx="2894684" cy="1399766"/>
            </a:xfrm>
            <a:prstGeom prst="snip1Rect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15" name="明时PPT13"/>
            <p:cNvCxnSpPr/>
            <p:nvPr/>
          </p:nvCxnSpPr>
          <p:spPr>
            <a:xfrm flipH="1">
              <a:off x="7778388" y="3542374"/>
              <a:ext cx="858528" cy="0"/>
            </a:xfrm>
            <a:prstGeom prst="line">
              <a:avLst/>
            </a:pr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6" name="明时PPT14"/>
            <p:cNvSpPr/>
            <p:nvPr/>
          </p:nvSpPr>
          <p:spPr>
            <a:xfrm>
              <a:off x="8636916" y="1156337"/>
              <a:ext cx="2859758" cy="1399766"/>
            </a:xfrm>
            <a:prstGeom prst="snip1Rect">
              <a:avLst/>
            </a:prstGeom>
            <a:blipFill rotWithShape="1">
              <a:blip r:embed="rId4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17" name="明时PPT15"/>
            <p:cNvCxnSpPr/>
            <p:nvPr/>
          </p:nvCxnSpPr>
          <p:spPr>
            <a:xfrm flipH="1">
              <a:off x="8639443" y="1591089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明时PPT16"/>
            <p:cNvSpPr/>
            <p:nvPr/>
          </p:nvSpPr>
          <p:spPr>
            <a:xfrm>
              <a:off x="8639895" y="2842491"/>
              <a:ext cx="2859758" cy="1399766"/>
            </a:xfrm>
            <a:prstGeom prst="snip1Rect">
              <a:avLst/>
            </a:prstGeom>
            <a:blipFill rotWithShape="1">
              <a:blip r:embed="rId5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19" name="明时PPT17"/>
            <p:cNvCxnSpPr/>
            <p:nvPr/>
          </p:nvCxnSpPr>
          <p:spPr>
            <a:xfrm flipH="1">
              <a:off x="8639443" y="3277243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明时PPT18"/>
            <p:cNvSpPr/>
            <p:nvPr/>
          </p:nvSpPr>
          <p:spPr>
            <a:xfrm>
              <a:off x="8636916" y="4528645"/>
              <a:ext cx="2859758" cy="1399766"/>
            </a:xfrm>
            <a:prstGeom prst="snip1Rect">
              <a:avLst/>
            </a:prstGeom>
            <a:blipFill rotWithShape="1">
              <a:blip r:embed="rId6"/>
              <a:stretch>
                <a:fillRect/>
              </a:stretch>
            </a:blipFill>
            <a:ln>
              <a:noFill/>
            </a:ln>
            <a:effectLst>
              <a:outerShdw blurRad="939800" dist="914400" dir="8100000" sx="92000" sy="92000" algn="tr" rotWithShape="0">
                <a:schemeClr val="accent1">
                  <a:alpha val="1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21" name="明时PPT19"/>
            <p:cNvCxnSpPr/>
            <p:nvPr/>
          </p:nvCxnSpPr>
          <p:spPr>
            <a:xfrm flipH="1">
              <a:off x="8639443" y="4963397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明时PPT21"/>
            <p:cNvSpPr/>
            <p:nvPr/>
          </p:nvSpPr>
          <p:spPr>
            <a:xfrm>
              <a:off x="5116713" y="2071071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4" name="明时PPT22"/>
            <p:cNvSpPr/>
            <p:nvPr/>
          </p:nvSpPr>
          <p:spPr>
            <a:xfrm flipV="1">
              <a:off x="5116713" y="4937891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5" name="明时PPT23"/>
            <p:cNvSpPr/>
            <p:nvPr/>
          </p:nvSpPr>
          <p:spPr>
            <a:xfrm>
              <a:off x="4398256" y="3481060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6" name="明时PPT24"/>
            <p:cNvSpPr/>
            <p:nvPr/>
          </p:nvSpPr>
          <p:spPr>
            <a:xfrm flipH="1">
              <a:off x="7009649" y="2088379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7" name="明时PPT25"/>
            <p:cNvSpPr/>
            <p:nvPr/>
          </p:nvSpPr>
          <p:spPr>
            <a:xfrm flipH="1" flipV="1">
              <a:off x="7016629" y="4928245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8" name="明时PPT26"/>
            <p:cNvSpPr/>
            <p:nvPr/>
          </p:nvSpPr>
          <p:spPr>
            <a:xfrm flipH="1">
              <a:off x="7720486" y="3488680"/>
              <a:ext cx="100562" cy="100562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1">
                  <a:alpha val="35000"/>
                </a:schemeClr>
              </a:solidFill>
            </a:ln>
            <a:effectLst>
              <a:outerShdw blurRad="50800" dist="38100" dir="8100000" algn="t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9" name="明时PPT27"/>
            <p:cNvSpPr/>
            <p:nvPr/>
          </p:nvSpPr>
          <p:spPr>
            <a:xfrm>
              <a:off x="1527173" y="3959740"/>
              <a:ext cx="2063466" cy="282517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0" name="明时PPT28"/>
            <p:cNvSpPr/>
            <p:nvPr/>
          </p:nvSpPr>
          <p:spPr>
            <a:xfrm>
              <a:off x="1527173" y="5645894"/>
              <a:ext cx="2063466" cy="282517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1" name="明时PPT29"/>
            <p:cNvSpPr/>
            <p:nvPr/>
          </p:nvSpPr>
          <p:spPr>
            <a:xfrm>
              <a:off x="1527173" y="2286150"/>
              <a:ext cx="2063466" cy="282517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2" name="明时PPT30"/>
            <p:cNvSpPr/>
            <p:nvPr/>
          </p:nvSpPr>
          <p:spPr>
            <a:xfrm>
              <a:off x="8634373" y="3959740"/>
              <a:ext cx="2063466" cy="282517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3" name="明时PPT31"/>
            <p:cNvSpPr/>
            <p:nvPr/>
          </p:nvSpPr>
          <p:spPr>
            <a:xfrm>
              <a:off x="8634373" y="5645894"/>
              <a:ext cx="2063466" cy="282517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明时PPT32"/>
            <p:cNvSpPr/>
            <p:nvPr/>
          </p:nvSpPr>
          <p:spPr>
            <a:xfrm>
              <a:off x="8634373" y="2286150"/>
              <a:ext cx="2063466" cy="282517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5" name="明时PPT33"/>
            <p:cNvSpPr txBox="1"/>
            <p:nvPr/>
          </p:nvSpPr>
          <p:spPr>
            <a:xfrm>
              <a:off x="2140321" y="2256754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Sans Demibold" panose="00000700000000000000" pitchFamily="2" charset="-122"/>
                  <a:ea typeface="MiSans Demibold" panose="00000700000000000000" pitchFamily="2" charset="-122"/>
                  <a:cs typeface="+mn-cs"/>
                </a:rPr>
                <a:t>运转顺是前提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  <a:cs typeface="+mn-cs"/>
              </a:endParaRPr>
            </a:p>
          </p:txBody>
        </p:sp>
        <p:sp>
          <p:nvSpPr>
            <p:cNvPr id="36" name="明时PPT34"/>
            <p:cNvSpPr txBox="1"/>
            <p:nvPr/>
          </p:nvSpPr>
          <p:spPr>
            <a:xfrm>
              <a:off x="2140321" y="3943249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zh-CN" altLang="en-US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ans Demibold" panose="00000700000000000000" pitchFamily="2" charset="-122"/>
                  <a:ea typeface="MiSans Demibold" panose="00000700000000000000" pitchFamily="2" charset="-122"/>
                </a:rPr>
                <a:t>参谋准是支撑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</a:endParaRPr>
            </a:p>
          </p:txBody>
        </p:sp>
        <p:sp>
          <p:nvSpPr>
            <p:cNvPr id="37" name="明时PPT35"/>
            <p:cNvSpPr txBox="1"/>
            <p:nvPr/>
          </p:nvSpPr>
          <p:spPr>
            <a:xfrm>
              <a:off x="2140321" y="5627400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zh-CN" altLang="en-US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ans Demibold" panose="00000700000000000000" pitchFamily="2" charset="-122"/>
                  <a:ea typeface="MiSans Demibold" panose="00000700000000000000" pitchFamily="2" charset="-122"/>
                </a:rPr>
                <a:t>服务暖是落点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</a:endParaRPr>
            </a:p>
          </p:txBody>
        </p:sp>
        <p:sp>
          <p:nvSpPr>
            <p:cNvPr id="38" name="明时PPT36"/>
            <p:cNvSpPr txBox="1"/>
            <p:nvPr/>
          </p:nvSpPr>
          <p:spPr>
            <a:xfrm>
              <a:off x="8633742" y="2256754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zh-CN" altLang="en-US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ans Demibold" panose="00000700000000000000" pitchFamily="2" charset="-122"/>
                  <a:ea typeface="MiSans Demibold" panose="00000700000000000000" pitchFamily="2" charset="-122"/>
                </a:rPr>
                <a:t>管理严是底盘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</a:endParaRPr>
            </a:p>
          </p:txBody>
        </p:sp>
        <p:sp>
          <p:nvSpPr>
            <p:cNvPr id="39" name="明时PPT37"/>
            <p:cNvSpPr txBox="1"/>
            <p:nvPr/>
          </p:nvSpPr>
          <p:spPr>
            <a:xfrm>
              <a:off x="8633742" y="3943249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zh-CN" altLang="en-US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ans Demibold" panose="00000700000000000000" pitchFamily="2" charset="-122"/>
                  <a:ea typeface="MiSans Demibold" panose="00000700000000000000" pitchFamily="2" charset="-122"/>
                </a:rPr>
                <a:t>形象亮是延伸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</a:endParaRPr>
            </a:p>
          </p:txBody>
        </p:sp>
        <p:sp>
          <p:nvSpPr>
            <p:cNvPr id="40" name="明时PPT38"/>
            <p:cNvSpPr txBox="1"/>
            <p:nvPr/>
          </p:nvSpPr>
          <p:spPr>
            <a:xfrm>
              <a:off x="8633742" y="5627400"/>
              <a:ext cx="14157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zh-CN" altLang="en-US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ans Demibold" panose="00000700000000000000" pitchFamily="2" charset="-122"/>
                  <a:ea typeface="MiSans Demibold" panose="00000700000000000000" pitchFamily="2" charset="-122"/>
                </a:rPr>
                <a:t>队伍强是根本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</a:endParaRPr>
            </a:p>
          </p:txBody>
        </p:sp>
        <p:grpSp>
          <p:nvGrpSpPr>
            <p:cNvPr id="41" name="明时PPT39"/>
            <p:cNvGrpSpPr/>
            <p:nvPr/>
          </p:nvGrpSpPr>
          <p:grpSpPr>
            <a:xfrm>
              <a:off x="5657679" y="2735163"/>
              <a:ext cx="876641" cy="1265001"/>
              <a:chOff x="5566294" y="2989284"/>
              <a:chExt cx="876641" cy="1265001"/>
            </a:xfrm>
          </p:grpSpPr>
          <p:sp>
            <p:nvSpPr>
              <p:cNvPr id="49" name="明时PPT39-1"/>
              <p:cNvSpPr/>
              <p:nvPr/>
            </p:nvSpPr>
            <p:spPr>
              <a:xfrm>
                <a:off x="5566294" y="2989284"/>
                <a:ext cx="876641" cy="1265001"/>
              </a:xfrm>
              <a:custGeom>
                <a:avLst/>
                <a:gdLst>
                  <a:gd name="connsiteX0" fmla="*/ 674084 w 1346454"/>
                  <a:gd name="connsiteY0" fmla="*/ 1055465 h 1941957"/>
                  <a:gd name="connsiteX1" fmla="*/ 558260 w 1346454"/>
                  <a:gd name="connsiteY1" fmla="*/ 1081469 h 1941957"/>
                  <a:gd name="connsiteX2" fmla="*/ 477393 w 1346454"/>
                  <a:gd name="connsiteY2" fmla="*/ 1151382 h 1941957"/>
                  <a:gd name="connsiteX3" fmla="*/ 471392 w 1346454"/>
                  <a:gd name="connsiteY3" fmla="*/ 1161669 h 1941957"/>
                  <a:gd name="connsiteX4" fmla="*/ 445961 w 1346454"/>
                  <a:gd name="connsiteY4" fmla="*/ 1223105 h 1941957"/>
                  <a:gd name="connsiteX5" fmla="*/ 437674 w 1346454"/>
                  <a:gd name="connsiteY5" fmla="*/ 1290542 h 1941957"/>
                  <a:gd name="connsiteX6" fmla="*/ 504635 w 1346454"/>
                  <a:gd name="connsiteY6" fmla="*/ 1457325 h 1941957"/>
                  <a:gd name="connsiteX7" fmla="*/ 672370 w 1346454"/>
                  <a:gd name="connsiteY7" fmla="*/ 1524000 h 1941957"/>
                  <a:gd name="connsiteX8" fmla="*/ 843725 w 1346454"/>
                  <a:gd name="connsiteY8" fmla="*/ 1456468 h 1941957"/>
                  <a:gd name="connsiteX9" fmla="*/ 908876 w 1346454"/>
                  <a:gd name="connsiteY9" fmla="*/ 1288733 h 1941957"/>
                  <a:gd name="connsiteX10" fmla="*/ 841915 w 1346454"/>
                  <a:gd name="connsiteY10" fmla="*/ 1121950 h 1941957"/>
                  <a:gd name="connsiteX11" fmla="*/ 674084 w 1346454"/>
                  <a:gd name="connsiteY11" fmla="*/ 1055465 h 1941957"/>
                  <a:gd name="connsiteX12" fmla="*/ 674084 w 1346454"/>
                  <a:gd name="connsiteY12" fmla="*/ 1055465 h 1941957"/>
                  <a:gd name="connsiteX13" fmla="*/ 1099090 w 1346454"/>
                  <a:gd name="connsiteY13" fmla="*/ 0 h 1941957"/>
                  <a:gd name="connsiteX14" fmla="*/ 1146048 w 1346454"/>
                  <a:gd name="connsiteY14" fmla="*/ 0 h 1941957"/>
                  <a:gd name="connsiteX15" fmla="*/ 769239 w 1346454"/>
                  <a:gd name="connsiteY15" fmla="*/ 648462 h 1941957"/>
                  <a:gd name="connsiteX16" fmla="*/ 1179767 w 1346454"/>
                  <a:gd name="connsiteY16" fmla="*/ 854583 h 1941957"/>
                  <a:gd name="connsiteX17" fmla="*/ 1346454 w 1346454"/>
                  <a:gd name="connsiteY17" fmla="*/ 1290733 h 1941957"/>
                  <a:gd name="connsiteX18" fmla="*/ 1346454 w 1346454"/>
                  <a:gd name="connsiteY18" fmla="*/ 1292447 h 1941957"/>
                  <a:gd name="connsiteX19" fmla="*/ 1157478 w 1346454"/>
                  <a:gd name="connsiteY19" fmla="*/ 1757363 h 1941957"/>
                  <a:gd name="connsiteX20" fmla="*/ 672275 w 1346454"/>
                  <a:gd name="connsiteY20" fmla="*/ 1941957 h 1941957"/>
                  <a:gd name="connsiteX21" fmla="*/ 190976 w 1346454"/>
                  <a:gd name="connsiteY21" fmla="*/ 1757648 h 1941957"/>
                  <a:gd name="connsiteX22" fmla="*/ 0 w 1346454"/>
                  <a:gd name="connsiteY22" fmla="*/ 1289304 h 1941957"/>
                  <a:gd name="connsiteX23" fmla="*/ 0 w 1346454"/>
                  <a:gd name="connsiteY23" fmla="*/ 1287209 h 1941957"/>
                  <a:gd name="connsiteX24" fmla="*/ 24670 w 1346454"/>
                  <a:gd name="connsiteY24" fmla="*/ 1104805 h 1941957"/>
                  <a:gd name="connsiteX25" fmla="*/ 91154 w 1346454"/>
                  <a:gd name="connsiteY25" fmla="*/ 941642 h 1941957"/>
                  <a:gd name="connsiteX26" fmla="*/ 635413 w 1346454"/>
                  <a:gd name="connsiteY26" fmla="*/ 0 h 1941957"/>
                  <a:gd name="connsiteX27" fmla="*/ 681514 w 1346454"/>
                  <a:gd name="connsiteY27" fmla="*/ 0 h 1941957"/>
                  <a:gd name="connsiteX28" fmla="*/ 125254 w 1346454"/>
                  <a:gd name="connsiteY28" fmla="*/ 961168 h 1941957"/>
                  <a:gd name="connsiteX29" fmla="*/ 61532 w 1346454"/>
                  <a:gd name="connsiteY29" fmla="*/ 1116044 h 1941957"/>
                  <a:gd name="connsiteX30" fmla="*/ 38005 w 1346454"/>
                  <a:gd name="connsiteY30" fmla="*/ 1289209 h 1941957"/>
                  <a:gd name="connsiteX31" fmla="*/ 218313 w 1346454"/>
                  <a:gd name="connsiteY31" fmla="*/ 1730597 h 1941957"/>
                  <a:gd name="connsiteX32" fmla="*/ 672370 w 1346454"/>
                  <a:gd name="connsiteY32" fmla="*/ 1904429 h 1941957"/>
                  <a:gd name="connsiteX33" fmla="*/ 1130713 w 1346454"/>
                  <a:gd name="connsiteY33" fmla="*/ 1730121 h 1941957"/>
                  <a:gd name="connsiteX34" fmla="*/ 1308449 w 1346454"/>
                  <a:gd name="connsiteY34" fmla="*/ 1290638 h 1941957"/>
                  <a:gd name="connsiteX35" fmla="*/ 1149191 w 1346454"/>
                  <a:gd name="connsiteY35" fmla="*/ 877443 h 1941957"/>
                  <a:gd name="connsiteX36" fmla="*/ 748760 w 1346454"/>
                  <a:gd name="connsiteY36" fmla="*/ 683609 h 1941957"/>
                  <a:gd name="connsiteX37" fmla="*/ 699611 w 1346454"/>
                  <a:gd name="connsiteY37" fmla="*/ 768763 h 1941957"/>
                  <a:gd name="connsiteX38" fmla="*/ 1067467 w 1346454"/>
                  <a:gd name="connsiteY38" fmla="*/ 926211 h 1941957"/>
                  <a:gd name="connsiteX39" fmla="*/ 1215009 w 1346454"/>
                  <a:gd name="connsiteY39" fmla="*/ 1288923 h 1941957"/>
                  <a:gd name="connsiteX40" fmla="*/ 1064228 w 1346454"/>
                  <a:gd name="connsiteY40" fmla="*/ 1664113 h 1941957"/>
                  <a:gd name="connsiteX41" fmla="*/ 672275 w 1346454"/>
                  <a:gd name="connsiteY41" fmla="*/ 1813274 h 1941957"/>
                  <a:gd name="connsiteX42" fmla="*/ 284702 w 1346454"/>
                  <a:gd name="connsiteY42" fmla="*/ 1664970 h 1941957"/>
                  <a:gd name="connsiteX43" fmla="*/ 131350 w 1346454"/>
                  <a:gd name="connsiteY43" fmla="*/ 1290638 h 1941957"/>
                  <a:gd name="connsiteX44" fmla="*/ 151352 w 1346454"/>
                  <a:gd name="connsiteY44" fmla="*/ 1142048 h 1941957"/>
                  <a:gd name="connsiteX45" fmla="*/ 206502 w 1346454"/>
                  <a:gd name="connsiteY45" fmla="*/ 1010126 h 1941957"/>
                  <a:gd name="connsiteX46" fmla="*/ 790194 w 1346454"/>
                  <a:gd name="connsiteY46" fmla="*/ 0 h 1941957"/>
                  <a:gd name="connsiteX47" fmla="*/ 836295 w 1346454"/>
                  <a:gd name="connsiteY47" fmla="*/ 0 h 1941957"/>
                  <a:gd name="connsiteX48" fmla="*/ 241744 w 1346454"/>
                  <a:gd name="connsiteY48" fmla="*/ 1029653 h 1941957"/>
                  <a:gd name="connsiteX49" fmla="*/ 189548 w 1346454"/>
                  <a:gd name="connsiteY49" fmla="*/ 1151477 h 1941957"/>
                  <a:gd name="connsiteX50" fmla="*/ 169450 w 1346454"/>
                  <a:gd name="connsiteY50" fmla="*/ 1290828 h 1941957"/>
                  <a:gd name="connsiteX51" fmla="*/ 312611 w 1346454"/>
                  <a:gd name="connsiteY51" fmla="*/ 1638205 h 1941957"/>
                  <a:gd name="connsiteX52" fmla="*/ 672370 w 1346454"/>
                  <a:gd name="connsiteY52" fmla="*/ 1776032 h 1941957"/>
                  <a:gd name="connsiteX53" fmla="*/ 1035844 w 1346454"/>
                  <a:gd name="connsiteY53" fmla="*/ 1637348 h 1941957"/>
                  <a:gd name="connsiteX54" fmla="*/ 1177100 w 1346454"/>
                  <a:gd name="connsiteY54" fmla="*/ 1289114 h 1941957"/>
                  <a:gd name="connsiteX55" fmla="*/ 1033748 w 1346454"/>
                  <a:gd name="connsiteY55" fmla="*/ 943165 h 1941957"/>
                  <a:gd name="connsiteX56" fmla="*/ 678371 w 1346454"/>
                  <a:gd name="connsiteY56" fmla="*/ 804196 h 1941957"/>
                  <a:gd name="connsiteX57" fmla="*/ 625793 w 1346454"/>
                  <a:gd name="connsiteY57" fmla="*/ 894683 h 1941957"/>
                  <a:gd name="connsiteX58" fmla="*/ 674180 w 1346454"/>
                  <a:gd name="connsiteY58" fmla="*/ 892112 h 1941957"/>
                  <a:gd name="connsiteX59" fmla="*/ 964502 w 1346454"/>
                  <a:gd name="connsiteY59" fmla="*/ 1005935 h 1941957"/>
                  <a:gd name="connsiteX60" fmla="*/ 1080992 w 1346454"/>
                  <a:gd name="connsiteY60" fmla="*/ 1289209 h 1941957"/>
                  <a:gd name="connsiteX61" fmla="*/ 969359 w 1346454"/>
                  <a:gd name="connsiteY61" fmla="*/ 1573911 h 1941957"/>
                  <a:gd name="connsiteX62" fmla="*/ 672465 w 1346454"/>
                  <a:gd name="connsiteY62" fmla="*/ 1687735 h 1941957"/>
                  <a:gd name="connsiteX63" fmla="*/ 381095 w 1346454"/>
                  <a:gd name="connsiteY63" fmla="*/ 1574768 h 1941957"/>
                  <a:gd name="connsiteX64" fmla="*/ 265748 w 1346454"/>
                  <a:gd name="connsiteY64" fmla="*/ 1290923 h 1941957"/>
                  <a:gd name="connsiteX65" fmla="*/ 280702 w 1346454"/>
                  <a:gd name="connsiteY65" fmla="*/ 1177481 h 1941957"/>
                  <a:gd name="connsiteX66" fmla="*/ 321564 w 1346454"/>
                  <a:gd name="connsiteY66" fmla="*/ 1077754 h 1941957"/>
                  <a:gd name="connsiteX67" fmla="*/ 943737 w 1346454"/>
                  <a:gd name="connsiteY67" fmla="*/ 0 h 1941957"/>
                  <a:gd name="connsiteX68" fmla="*/ 990505 w 1346454"/>
                  <a:gd name="connsiteY68" fmla="*/ 0 h 1941957"/>
                  <a:gd name="connsiteX69" fmla="*/ 355473 w 1346454"/>
                  <a:gd name="connsiteY69" fmla="*/ 1096709 h 1941957"/>
                  <a:gd name="connsiteX70" fmla="*/ 317373 w 1346454"/>
                  <a:gd name="connsiteY70" fmla="*/ 1186529 h 1941957"/>
                  <a:gd name="connsiteX71" fmla="*/ 303657 w 1346454"/>
                  <a:gd name="connsiteY71" fmla="*/ 1290733 h 1941957"/>
                  <a:gd name="connsiteX72" fmla="*/ 408337 w 1346454"/>
                  <a:gd name="connsiteY72" fmla="*/ 1548003 h 1941957"/>
                  <a:gd name="connsiteX73" fmla="*/ 672465 w 1346454"/>
                  <a:gd name="connsiteY73" fmla="*/ 1650111 h 1941957"/>
                  <a:gd name="connsiteX74" fmla="*/ 940880 w 1346454"/>
                  <a:gd name="connsiteY74" fmla="*/ 1547146 h 1941957"/>
                  <a:gd name="connsiteX75" fmla="*/ 1043083 w 1346454"/>
                  <a:gd name="connsiteY75" fmla="*/ 1289018 h 1941957"/>
                  <a:gd name="connsiteX76" fmla="*/ 938403 w 1346454"/>
                  <a:gd name="connsiteY76" fmla="*/ 1030510 h 1941957"/>
                  <a:gd name="connsiteX77" fmla="*/ 674275 w 1346454"/>
                  <a:gd name="connsiteY77" fmla="*/ 927163 h 1941957"/>
                  <a:gd name="connsiteX78" fmla="*/ 602647 w 1346454"/>
                  <a:gd name="connsiteY78" fmla="*/ 934593 h 1941957"/>
                  <a:gd name="connsiteX79" fmla="*/ 532352 w 1346454"/>
                  <a:gd name="connsiteY79" fmla="*/ 1057275 h 1941957"/>
                  <a:gd name="connsiteX80" fmla="*/ 596741 w 1346454"/>
                  <a:gd name="connsiteY80" fmla="*/ 1028510 h 1941957"/>
                  <a:gd name="connsiteX81" fmla="*/ 674180 w 1346454"/>
                  <a:gd name="connsiteY81" fmla="*/ 1017937 h 1941957"/>
                  <a:gd name="connsiteX82" fmla="*/ 869823 w 1346454"/>
                  <a:gd name="connsiteY82" fmla="*/ 1095470 h 1941957"/>
                  <a:gd name="connsiteX83" fmla="*/ 946880 w 1346454"/>
                  <a:gd name="connsiteY83" fmla="*/ 1288923 h 1941957"/>
                  <a:gd name="connsiteX84" fmla="*/ 871728 w 1346454"/>
                  <a:gd name="connsiteY84" fmla="*/ 1483233 h 1941957"/>
                  <a:gd name="connsiteX85" fmla="*/ 672465 w 1346454"/>
                  <a:gd name="connsiteY85" fmla="*/ 1561624 h 1941957"/>
                  <a:gd name="connsiteX86" fmla="*/ 476822 w 1346454"/>
                  <a:gd name="connsiteY86" fmla="*/ 1484090 h 1941957"/>
                  <a:gd name="connsiteX87" fmla="*/ 399764 w 1346454"/>
                  <a:gd name="connsiteY87" fmla="*/ 1290733 h 1941957"/>
                  <a:gd name="connsiteX88" fmla="*/ 409004 w 1346454"/>
                  <a:gd name="connsiteY88" fmla="*/ 1212628 h 1941957"/>
                  <a:gd name="connsiteX89" fmla="*/ 437007 w 1346454"/>
                  <a:gd name="connsiteY89" fmla="*/ 1142714 h 1941957"/>
                  <a:gd name="connsiteX90" fmla="*/ 1099090 w 1346454"/>
                  <a:gd name="connsiteY90" fmla="*/ 0 h 194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1346454" h="1941957">
                    <a:moveTo>
                      <a:pt x="674084" y="1055465"/>
                    </a:moveTo>
                    <a:cubicBezTo>
                      <a:pt x="630269" y="1055846"/>
                      <a:pt x="591598" y="1064514"/>
                      <a:pt x="558260" y="1081469"/>
                    </a:cubicBezTo>
                    <a:cubicBezTo>
                      <a:pt x="524828" y="1098518"/>
                      <a:pt x="497872" y="1121855"/>
                      <a:pt x="477393" y="1151382"/>
                    </a:cubicBezTo>
                    <a:lnTo>
                      <a:pt x="471392" y="1161669"/>
                    </a:lnTo>
                    <a:cubicBezTo>
                      <a:pt x="459962" y="1180910"/>
                      <a:pt x="451485" y="1201388"/>
                      <a:pt x="445961" y="1223105"/>
                    </a:cubicBezTo>
                    <a:cubicBezTo>
                      <a:pt x="440436" y="1244822"/>
                      <a:pt x="437674" y="1267301"/>
                      <a:pt x="437674" y="1290542"/>
                    </a:cubicBezTo>
                    <a:cubicBezTo>
                      <a:pt x="439103" y="1358741"/>
                      <a:pt x="461391" y="1414272"/>
                      <a:pt x="504635" y="1457325"/>
                    </a:cubicBezTo>
                    <a:cubicBezTo>
                      <a:pt x="547878" y="1500378"/>
                      <a:pt x="603790" y="1522571"/>
                      <a:pt x="672370" y="1524000"/>
                    </a:cubicBezTo>
                    <a:cubicBezTo>
                      <a:pt x="744188" y="1522571"/>
                      <a:pt x="801243" y="1499997"/>
                      <a:pt x="843725" y="1456468"/>
                    </a:cubicBezTo>
                    <a:cubicBezTo>
                      <a:pt x="886111" y="1412939"/>
                      <a:pt x="907828" y="1357027"/>
                      <a:pt x="908876" y="1288733"/>
                    </a:cubicBezTo>
                    <a:cubicBezTo>
                      <a:pt x="907447" y="1220534"/>
                      <a:pt x="885158" y="1165003"/>
                      <a:pt x="841915" y="1121950"/>
                    </a:cubicBezTo>
                    <a:cubicBezTo>
                      <a:pt x="798576" y="1079087"/>
                      <a:pt x="742664" y="1056894"/>
                      <a:pt x="674084" y="1055465"/>
                    </a:cubicBezTo>
                    <a:lnTo>
                      <a:pt x="674084" y="1055465"/>
                    </a:lnTo>
                    <a:close/>
                    <a:moveTo>
                      <a:pt x="1099090" y="0"/>
                    </a:moveTo>
                    <a:lnTo>
                      <a:pt x="1146048" y="0"/>
                    </a:lnTo>
                    <a:lnTo>
                      <a:pt x="769239" y="648462"/>
                    </a:lnTo>
                    <a:cubicBezTo>
                      <a:pt x="936212" y="669417"/>
                      <a:pt x="1072991" y="738188"/>
                      <a:pt x="1179767" y="854583"/>
                    </a:cubicBezTo>
                    <a:cubicBezTo>
                      <a:pt x="1286542" y="970979"/>
                      <a:pt x="1342073" y="1116425"/>
                      <a:pt x="1346454" y="1290733"/>
                    </a:cubicBezTo>
                    <a:cubicBezTo>
                      <a:pt x="1346454" y="1291304"/>
                      <a:pt x="1346454" y="1291876"/>
                      <a:pt x="1346454" y="1292447"/>
                    </a:cubicBezTo>
                    <a:cubicBezTo>
                      <a:pt x="1342454" y="1483043"/>
                      <a:pt x="1279398" y="1637919"/>
                      <a:pt x="1157478" y="1757363"/>
                    </a:cubicBezTo>
                    <a:cubicBezTo>
                      <a:pt x="1035558" y="1876711"/>
                      <a:pt x="873824" y="1938242"/>
                      <a:pt x="672275" y="1941957"/>
                    </a:cubicBezTo>
                    <a:cubicBezTo>
                      <a:pt x="474345" y="1938433"/>
                      <a:pt x="313944" y="1876997"/>
                      <a:pt x="190976" y="1757648"/>
                    </a:cubicBezTo>
                    <a:cubicBezTo>
                      <a:pt x="68199" y="1638205"/>
                      <a:pt x="4477" y="1482090"/>
                      <a:pt x="0" y="1289304"/>
                    </a:cubicBezTo>
                    <a:cubicBezTo>
                      <a:pt x="0" y="1288637"/>
                      <a:pt x="0" y="1287875"/>
                      <a:pt x="0" y="1287209"/>
                    </a:cubicBezTo>
                    <a:cubicBezTo>
                      <a:pt x="572" y="1223677"/>
                      <a:pt x="8763" y="1162907"/>
                      <a:pt x="24670" y="1104805"/>
                    </a:cubicBezTo>
                    <a:cubicBezTo>
                      <a:pt x="40577" y="1046702"/>
                      <a:pt x="62770" y="992315"/>
                      <a:pt x="91154" y="941642"/>
                    </a:cubicBezTo>
                    <a:lnTo>
                      <a:pt x="635413" y="0"/>
                    </a:lnTo>
                    <a:lnTo>
                      <a:pt x="681514" y="0"/>
                    </a:lnTo>
                    <a:lnTo>
                      <a:pt x="125254" y="961168"/>
                    </a:lnTo>
                    <a:cubicBezTo>
                      <a:pt x="98012" y="1009460"/>
                      <a:pt x="76772" y="1061085"/>
                      <a:pt x="61532" y="1116044"/>
                    </a:cubicBezTo>
                    <a:cubicBezTo>
                      <a:pt x="46196" y="1171004"/>
                      <a:pt x="38386" y="1228725"/>
                      <a:pt x="38005" y="1289209"/>
                    </a:cubicBezTo>
                    <a:cubicBezTo>
                      <a:pt x="42005" y="1470946"/>
                      <a:pt x="102108" y="1618107"/>
                      <a:pt x="218313" y="1730597"/>
                    </a:cubicBezTo>
                    <a:cubicBezTo>
                      <a:pt x="334518" y="1843088"/>
                      <a:pt x="485870" y="1901095"/>
                      <a:pt x="672370" y="1904429"/>
                    </a:cubicBezTo>
                    <a:cubicBezTo>
                      <a:pt x="862870" y="1900904"/>
                      <a:pt x="1015651" y="1842802"/>
                      <a:pt x="1130713" y="1730121"/>
                    </a:cubicBezTo>
                    <a:cubicBezTo>
                      <a:pt x="1245775" y="1617345"/>
                      <a:pt x="1305020" y="1470946"/>
                      <a:pt x="1308449" y="1290638"/>
                    </a:cubicBezTo>
                    <a:cubicBezTo>
                      <a:pt x="1304925" y="1124807"/>
                      <a:pt x="1251871" y="987076"/>
                      <a:pt x="1149191" y="877443"/>
                    </a:cubicBezTo>
                    <a:cubicBezTo>
                      <a:pt x="1046607" y="767810"/>
                      <a:pt x="913067" y="703136"/>
                      <a:pt x="748760" y="683609"/>
                    </a:cubicBezTo>
                    <a:lnTo>
                      <a:pt x="699611" y="768763"/>
                    </a:lnTo>
                    <a:cubicBezTo>
                      <a:pt x="849630" y="777621"/>
                      <a:pt x="972217" y="830104"/>
                      <a:pt x="1067467" y="926211"/>
                    </a:cubicBezTo>
                    <a:cubicBezTo>
                      <a:pt x="1162717" y="1022318"/>
                      <a:pt x="1211866" y="1143191"/>
                      <a:pt x="1215009" y="1288923"/>
                    </a:cubicBezTo>
                    <a:cubicBezTo>
                      <a:pt x="1212533" y="1442657"/>
                      <a:pt x="1162241" y="1567720"/>
                      <a:pt x="1064228" y="1664113"/>
                    </a:cubicBezTo>
                    <a:cubicBezTo>
                      <a:pt x="966216" y="1760601"/>
                      <a:pt x="835533" y="1810322"/>
                      <a:pt x="672275" y="1813274"/>
                    </a:cubicBezTo>
                    <a:cubicBezTo>
                      <a:pt x="513112" y="1810322"/>
                      <a:pt x="383953" y="1760887"/>
                      <a:pt x="284702" y="1664970"/>
                    </a:cubicBezTo>
                    <a:cubicBezTo>
                      <a:pt x="185452" y="1569053"/>
                      <a:pt x="134398" y="1444276"/>
                      <a:pt x="131350" y="1290638"/>
                    </a:cubicBezTo>
                    <a:cubicBezTo>
                      <a:pt x="131540" y="1239012"/>
                      <a:pt x="138208" y="1189482"/>
                      <a:pt x="151352" y="1142048"/>
                    </a:cubicBezTo>
                    <a:cubicBezTo>
                      <a:pt x="164497" y="1094613"/>
                      <a:pt x="182880" y="1050608"/>
                      <a:pt x="206502" y="1010126"/>
                    </a:cubicBezTo>
                    <a:lnTo>
                      <a:pt x="790194" y="0"/>
                    </a:lnTo>
                    <a:lnTo>
                      <a:pt x="836295" y="0"/>
                    </a:lnTo>
                    <a:lnTo>
                      <a:pt x="241744" y="1029653"/>
                    </a:lnTo>
                    <a:cubicBezTo>
                      <a:pt x="220028" y="1066324"/>
                      <a:pt x="202597" y="1106900"/>
                      <a:pt x="189548" y="1151477"/>
                    </a:cubicBezTo>
                    <a:cubicBezTo>
                      <a:pt x="176498" y="1195959"/>
                      <a:pt x="169736" y="1242441"/>
                      <a:pt x="169450" y="1290828"/>
                    </a:cubicBezTo>
                    <a:cubicBezTo>
                      <a:pt x="172403" y="1433322"/>
                      <a:pt x="220123" y="1549051"/>
                      <a:pt x="312611" y="1638205"/>
                    </a:cubicBezTo>
                    <a:cubicBezTo>
                      <a:pt x="405194" y="1727359"/>
                      <a:pt x="525113" y="1773269"/>
                      <a:pt x="672370" y="1776032"/>
                    </a:cubicBezTo>
                    <a:cubicBezTo>
                      <a:pt x="822960" y="1773174"/>
                      <a:pt x="944118" y="1726978"/>
                      <a:pt x="1035844" y="1637348"/>
                    </a:cubicBezTo>
                    <a:cubicBezTo>
                      <a:pt x="1127474" y="1547717"/>
                      <a:pt x="1174623" y="1431608"/>
                      <a:pt x="1177100" y="1289114"/>
                    </a:cubicBezTo>
                    <a:cubicBezTo>
                      <a:pt x="1173956" y="1148144"/>
                      <a:pt x="1126236" y="1032891"/>
                      <a:pt x="1033748" y="943165"/>
                    </a:cubicBezTo>
                    <a:cubicBezTo>
                      <a:pt x="941261" y="853440"/>
                      <a:pt x="822770" y="807149"/>
                      <a:pt x="678371" y="804196"/>
                    </a:cubicBezTo>
                    <a:lnTo>
                      <a:pt x="625793" y="894683"/>
                    </a:lnTo>
                    <a:cubicBezTo>
                      <a:pt x="641699" y="893064"/>
                      <a:pt x="657797" y="892207"/>
                      <a:pt x="674180" y="892112"/>
                    </a:cubicBezTo>
                    <a:cubicBezTo>
                      <a:pt x="792575" y="894493"/>
                      <a:pt x="889349" y="932498"/>
                      <a:pt x="964502" y="1005935"/>
                    </a:cubicBezTo>
                    <a:cubicBezTo>
                      <a:pt x="1039654" y="1079373"/>
                      <a:pt x="1078516" y="1173766"/>
                      <a:pt x="1080992" y="1289209"/>
                    </a:cubicBezTo>
                    <a:cubicBezTo>
                      <a:pt x="1080040" y="1405509"/>
                      <a:pt x="1042892" y="1500378"/>
                      <a:pt x="969359" y="1573911"/>
                    </a:cubicBezTo>
                    <a:cubicBezTo>
                      <a:pt x="895826" y="1647444"/>
                      <a:pt x="796862" y="1685354"/>
                      <a:pt x="672465" y="1687735"/>
                    </a:cubicBezTo>
                    <a:cubicBezTo>
                      <a:pt x="552831" y="1685449"/>
                      <a:pt x="455676" y="1647825"/>
                      <a:pt x="381095" y="1574768"/>
                    </a:cubicBezTo>
                    <a:cubicBezTo>
                      <a:pt x="306419" y="1501807"/>
                      <a:pt x="268034" y="1407128"/>
                      <a:pt x="265748" y="1290923"/>
                    </a:cubicBezTo>
                    <a:cubicBezTo>
                      <a:pt x="265938" y="1251490"/>
                      <a:pt x="270891" y="1213676"/>
                      <a:pt x="280702" y="1177481"/>
                    </a:cubicBezTo>
                    <a:cubicBezTo>
                      <a:pt x="290513" y="1141286"/>
                      <a:pt x="304133" y="1108043"/>
                      <a:pt x="321564" y="1077754"/>
                    </a:cubicBezTo>
                    <a:lnTo>
                      <a:pt x="943737" y="0"/>
                    </a:lnTo>
                    <a:lnTo>
                      <a:pt x="990505" y="0"/>
                    </a:lnTo>
                    <a:lnTo>
                      <a:pt x="355473" y="1096709"/>
                    </a:lnTo>
                    <a:cubicBezTo>
                      <a:pt x="339090" y="1123283"/>
                      <a:pt x="326326" y="1153287"/>
                      <a:pt x="317373" y="1186529"/>
                    </a:cubicBezTo>
                    <a:cubicBezTo>
                      <a:pt x="308324" y="1219867"/>
                      <a:pt x="303752" y="1254538"/>
                      <a:pt x="303657" y="1290733"/>
                    </a:cubicBezTo>
                    <a:cubicBezTo>
                      <a:pt x="305753" y="1396175"/>
                      <a:pt x="340614" y="1481900"/>
                      <a:pt x="408337" y="1548003"/>
                    </a:cubicBezTo>
                    <a:cubicBezTo>
                      <a:pt x="476060" y="1614107"/>
                      <a:pt x="564071" y="1648016"/>
                      <a:pt x="672465" y="1650111"/>
                    </a:cubicBezTo>
                    <a:cubicBezTo>
                      <a:pt x="784860" y="1648016"/>
                      <a:pt x="874300" y="1613630"/>
                      <a:pt x="940880" y="1547146"/>
                    </a:cubicBezTo>
                    <a:cubicBezTo>
                      <a:pt x="1007459" y="1480566"/>
                      <a:pt x="1041463" y="1394555"/>
                      <a:pt x="1043083" y="1289018"/>
                    </a:cubicBezTo>
                    <a:cubicBezTo>
                      <a:pt x="1040987" y="1183481"/>
                      <a:pt x="1006126" y="1097280"/>
                      <a:pt x="938403" y="1030510"/>
                    </a:cubicBezTo>
                    <a:cubicBezTo>
                      <a:pt x="870680" y="963740"/>
                      <a:pt x="782669" y="929354"/>
                      <a:pt x="674275" y="927163"/>
                    </a:cubicBezTo>
                    <a:cubicBezTo>
                      <a:pt x="649415" y="927354"/>
                      <a:pt x="625507" y="929735"/>
                      <a:pt x="602647" y="934593"/>
                    </a:cubicBezTo>
                    <a:lnTo>
                      <a:pt x="532352" y="1057275"/>
                    </a:lnTo>
                    <a:cubicBezTo>
                      <a:pt x="551593" y="1044988"/>
                      <a:pt x="573024" y="1035463"/>
                      <a:pt x="596741" y="1028510"/>
                    </a:cubicBezTo>
                    <a:cubicBezTo>
                      <a:pt x="620459" y="1021556"/>
                      <a:pt x="646271" y="1018127"/>
                      <a:pt x="674180" y="1017937"/>
                    </a:cubicBezTo>
                    <a:cubicBezTo>
                      <a:pt x="754761" y="1019556"/>
                      <a:pt x="819912" y="1045369"/>
                      <a:pt x="869823" y="1095470"/>
                    </a:cubicBezTo>
                    <a:cubicBezTo>
                      <a:pt x="919734" y="1145477"/>
                      <a:pt x="945356" y="1209961"/>
                      <a:pt x="946880" y="1288923"/>
                    </a:cubicBezTo>
                    <a:cubicBezTo>
                      <a:pt x="945737" y="1367885"/>
                      <a:pt x="920687" y="1432655"/>
                      <a:pt x="871728" y="1483233"/>
                    </a:cubicBezTo>
                    <a:cubicBezTo>
                      <a:pt x="822674" y="1533811"/>
                      <a:pt x="756285" y="1559909"/>
                      <a:pt x="672465" y="1561624"/>
                    </a:cubicBezTo>
                    <a:cubicBezTo>
                      <a:pt x="591884" y="1560005"/>
                      <a:pt x="526733" y="1534192"/>
                      <a:pt x="476822" y="1484090"/>
                    </a:cubicBezTo>
                    <a:cubicBezTo>
                      <a:pt x="426911" y="1433989"/>
                      <a:pt x="401288" y="1369600"/>
                      <a:pt x="399764" y="1290733"/>
                    </a:cubicBezTo>
                    <a:cubicBezTo>
                      <a:pt x="399764" y="1263968"/>
                      <a:pt x="402812" y="1237964"/>
                      <a:pt x="409004" y="1212628"/>
                    </a:cubicBezTo>
                    <a:cubicBezTo>
                      <a:pt x="415195" y="1187291"/>
                      <a:pt x="424529" y="1164050"/>
                      <a:pt x="437007" y="1142714"/>
                    </a:cubicBezTo>
                    <a:lnTo>
                      <a:pt x="109909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  <p:sp>
            <p:nvSpPr>
              <p:cNvPr id="50" name="明时PPT39-2"/>
              <p:cNvSpPr/>
              <p:nvPr/>
            </p:nvSpPr>
            <p:spPr>
              <a:xfrm>
                <a:off x="5877995" y="3411708"/>
                <a:ext cx="412088" cy="331146"/>
              </a:xfrm>
              <a:custGeom>
                <a:avLst/>
                <a:gdLst>
                  <a:gd name="connsiteX0" fmla="*/ 195431 w 632936"/>
                  <a:gd name="connsiteY0" fmla="*/ 369457 h 508357"/>
                  <a:gd name="connsiteX1" fmla="*/ 391074 w 632936"/>
                  <a:gd name="connsiteY1" fmla="*/ 446990 h 508357"/>
                  <a:gd name="connsiteX2" fmla="*/ 413917 w 632936"/>
                  <a:gd name="connsiteY2" fmla="*/ 474931 h 508357"/>
                  <a:gd name="connsiteX3" fmla="*/ 391805 w 632936"/>
                  <a:gd name="connsiteY3" fmla="*/ 508357 h 508357"/>
                  <a:gd name="connsiteX4" fmla="*/ 391671 w 632936"/>
                  <a:gd name="connsiteY4" fmla="*/ 508102 h 508357"/>
                  <a:gd name="connsiteX5" fmla="*/ 363166 w 632936"/>
                  <a:gd name="connsiteY5" fmla="*/ 473470 h 508357"/>
                  <a:gd name="connsiteX6" fmla="*/ 195335 w 632936"/>
                  <a:gd name="connsiteY6" fmla="*/ 406985 h 508357"/>
                  <a:gd name="connsiteX7" fmla="*/ 79511 w 632936"/>
                  <a:gd name="connsiteY7" fmla="*/ 432989 h 508357"/>
                  <a:gd name="connsiteX8" fmla="*/ 34220 w 632936"/>
                  <a:gd name="connsiteY8" fmla="*/ 463266 h 508357"/>
                  <a:gd name="connsiteX9" fmla="*/ 0 w 632936"/>
                  <a:gd name="connsiteY9" fmla="*/ 501392 h 508357"/>
                  <a:gd name="connsiteX10" fmla="*/ 53603 w 632936"/>
                  <a:gd name="connsiteY10" fmla="*/ 408795 h 508357"/>
                  <a:gd name="connsiteX11" fmla="*/ 117992 w 632936"/>
                  <a:gd name="connsiteY11" fmla="*/ 380030 h 508357"/>
                  <a:gd name="connsiteX12" fmla="*/ 195431 w 632936"/>
                  <a:gd name="connsiteY12" fmla="*/ 369457 h 508357"/>
                  <a:gd name="connsiteX13" fmla="*/ 221001 w 632936"/>
                  <a:gd name="connsiteY13" fmla="*/ 120302 h 508357"/>
                  <a:gd name="connsiteX14" fmla="*/ 328234 w 632936"/>
                  <a:gd name="connsiteY14" fmla="*/ 135106 h 508357"/>
                  <a:gd name="connsiteX15" fmla="*/ 512154 w 632936"/>
                  <a:gd name="connsiteY15" fmla="*/ 213830 h 508357"/>
                  <a:gd name="connsiteX16" fmla="*/ 560147 w 632936"/>
                  <a:gd name="connsiteY16" fmla="*/ 253886 h 508357"/>
                  <a:gd name="connsiteX17" fmla="*/ 540696 w 632936"/>
                  <a:gd name="connsiteY17" fmla="*/ 283289 h 508357"/>
                  <a:gd name="connsiteX18" fmla="*/ 480760 w 632936"/>
                  <a:gd name="connsiteY18" fmla="*/ 235534 h 508357"/>
                  <a:gd name="connsiteX19" fmla="*/ 199622 w 632936"/>
                  <a:gd name="connsiteY19" fmla="*/ 155716 h 508357"/>
                  <a:gd name="connsiteX20" fmla="*/ 147044 w 632936"/>
                  <a:gd name="connsiteY20" fmla="*/ 246203 h 508357"/>
                  <a:gd name="connsiteX21" fmla="*/ 195431 w 632936"/>
                  <a:gd name="connsiteY21" fmla="*/ 243632 h 508357"/>
                  <a:gd name="connsiteX22" fmla="*/ 485753 w 632936"/>
                  <a:gd name="connsiteY22" fmla="*/ 357455 h 508357"/>
                  <a:gd name="connsiteX23" fmla="*/ 489042 w 632936"/>
                  <a:gd name="connsiteY23" fmla="*/ 361371 h 508357"/>
                  <a:gd name="connsiteX24" fmla="*/ 468406 w 632936"/>
                  <a:gd name="connsiteY24" fmla="*/ 392564 h 508357"/>
                  <a:gd name="connsiteX25" fmla="*/ 459654 w 632936"/>
                  <a:gd name="connsiteY25" fmla="*/ 382030 h 508357"/>
                  <a:gd name="connsiteX26" fmla="*/ 195526 w 632936"/>
                  <a:gd name="connsiteY26" fmla="*/ 278683 h 508357"/>
                  <a:gd name="connsiteX27" fmla="*/ 123898 w 632936"/>
                  <a:gd name="connsiteY27" fmla="*/ 286113 h 508357"/>
                  <a:gd name="connsiteX28" fmla="*/ 53603 w 632936"/>
                  <a:gd name="connsiteY28" fmla="*/ 408795 h 508357"/>
                  <a:gd name="connsiteX29" fmla="*/ 123802 w 632936"/>
                  <a:gd name="connsiteY29" fmla="*/ 286113 h 508357"/>
                  <a:gd name="connsiteX30" fmla="*/ 147043 w 632936"/>
                  <a:gd name="connsiteY30" fmla="*/ 246108 h 508357"/>
                  <a:gd name="connsiteX31" fmla="*/ 199622 w 632936"/>
                  <a:gd name="connsiteY31" fmla="*/ 155620 h 508357"/>
                  <a:gd name="connsiteX32" fmla="*/ 220957 w 632936"/>
                  <a:gd name="connsiteY32" fmla="*/ 120378 h 508357"/>
                  <a:gd name="connsiteX33" fmla="*/ 290575 w 632936"/>
                  <a:gd name="connsiteY33" fmla="*/ 0 h 508357"/>
                  <a:gd name="connsiteX34" fmla="*/ 410062 w 632936"/>
                  <a:gd name="connsiteY34" fmla="*/ 24661 h 508357"/>
                  <a:gd name="connsiteX35" fmla="*/ 615308 w 632936"/>
                  <a:gd name="connsiteY35" fmla="*/ 127739 h 508357"/>
                  <a:gd name="connsiteX36" fmla="*/ 632936 w 632936"/>
                  <a:gd name="connsiteY36" fmla="*/ 143857 h 508357"/>
                  <a:gd name="connsiteX37" fmla="*/ 611444 w 632936"/>
                  <a:gd name="connsiteY37" fmla="*/ 176345 h 508357"/>
                  <a:gd name="connsiteX38" fmla="*/ 587703 w 632936"/>
                  <a:gd name="connsiteY38" fmla="*/ 155171 h 508357"/>
                  <a:gd name="connsiteX39" fmla="*/ 387470 w 632936"/>
                  <a:gd name="connsiteY39" fmla="*/ 58237 h 508357"/>
                  <a:gd name="connsiteX40" fmla="*/ 270147 w 632936"/>
                  <a:gd name="connsiteY40" fmla="*/ 35156 h 508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32936" h="508357">
                    <a:moveTo>
                      <a:pt x="195431" y="369457"/>
                    </a:moveTo>
                    <a:cubicBezTo>
                      <a:pt x="276012" y="371076"/>
                      <a:pt x="341163" y="396889"/>
                      <a:pt x="391074" y="446990"/>
                    </a:cubicBezTo>
                    <a:lnTo>
                      <a:pt x="413917" y="474931"/>
                    </a:lnTo>
                    <a:lnTo>
                      <a:pt x="391805" y="508357"/>
                    </a:lnTo>
                    <a:lnTo>
                      <a:pt x="391671" y="508102"/>
                    </a:lnTo>
                    <a:cubicBezTo>
                      <a:pt x="383478" y="495777"/>
                      <a:pt x="373977" y="484233"/>
                      <a:pt x="363166" y="473470"/>
                    </a:cubicBezTo>
                    <a:cubicBezTo>
                      <a:pt x="319827" y="430607"/>
                      <a:pt x="263915" y="408414"/>
                      <a:pt x="195335" y="406985"/>
                    </a:cubicBezTo>
                    <a:cubicBezTo>
                      <a:pt x="151520" y="407366"/>
                      <a:pt x="112849" y="416034"/>
                      <a:pt x="79511" y="432989"/>
                    </a:cubicBezTo>
                    <a:cubicBezTo>
                      <a:pt x="62795" y="441514"/>
                      <a:pt x="47698" y="451610"/>
                      <a:pt x="34220" y="463266"/>
                    </a:cubicBezTo>
                    <a:lnTo>
                      <a:pt x="0" y="501392"/>
                    </a:lnTo>
                    <a:lnTo>
                      <a:pt x="53603" y="408795"/>
                    </a:lnTo>
                    <a:cubicBezTo>
                      <a:pt x="72844" y="396508"/>
                      <a:pt x="94275" y="386983"/>
                      <a:pt x="117992" y="380030"/>
                    </a:cubicBezTo>
                    <a:cubicBezTo>
                      <a:pt x="141710" y="373076"/>
                      <a:pt x="167522" y="369647"/>
                      <a:pt x="195431" y="369457"/>
                    </a:cubicBezTo>
                    <a:close/>
                    <a:moveTo>
                      <a:pt x="221001" y="120302"/>
                    </a:moveTo>
                    <a:lnTo>
                      <a:pt x="328234" y="135106"/>
                    </a:lnTo>
                    <a:cubicBezTo>
                      <a:pt x="396389" y="150442"/>
                      <a:pt x="457691" y="176683"/>
                      <a:pt x="512154" y="213830"/>
                    </a:cubicBezTo>
                    <a:lnTo>
                      <a:pt x="560147" y="253886"/>
                    </a:lnTo>
                    <a:lnTo>
                      <a:pt x="540696" y="283289"/>
                    </a:lnTo>
                    <a:lnTo>
                      <a:pt x="480760" y="235534"/>
                    </a:lnTo>
                    <a:cubicBezTo>
                      <a:pt x="401648" y="184523"/>
                      <a:pt x="307922" y="157931"/>
                      <a:pt x="199622" y="155716"/>
                    </a:cubicBezTo>
                    <a:lnTo>
                      <a:pt x="147044" y="246203"/>
                    </a:lnTo>
                    <a:cubicBezTo>
                      <a:pt x="162950" y="244584"/>
                      <a:pt x="179048" y="243727"/>
                      <a:pt x="195431" y="243632"/>
                    </a:cubicBezTo>
                    <a:cubicBezTo>
                      <a:pt x="313826" y="246013"/>
                      <a:pt x="410600" y="284018"/>
                      <a:pt x="485753" y="357455"/>
                    </a:cubicBezTo>
                    <a:lnTo>
                      <a:pt x="489042" y="361371"/>
                    </a:lnTo>
                    <a:lnTo>
                      <a:pt x="468406" y="392564"/>
                    </a:lnTo>
                    <a:lnTo>
                      <a:pt x="459654" y="382030"/>
                    </a:lnTo>
                    <a:cubicBezTo>
                      <a:pt x="391931" y="315260"/>
                      <a:pt x="303920" y="280874"/>
                      <a:pt x="195526" y="278683"/>
                    </a:cubicBezTo>
                    <a:cubicBezTo>
                      <a:pt x="170666" y="278874"/>
                      <a:pt x="146758" y="281255"/>
                      <a:pt x="123898" y="286113"/>
                    </a:cubicBezTo>
                    <a:lnTo>
                      <a:pt x="53603" y="408795"/>
                    </a:lnTo>
                    <a:lnTo>
                      <a:pt x="123802" y="286113"/>
                    </a:lnTo>
                    <a:lnTo>
                      <a:pt x="147043" y="246108"/>
                    </a:lnTo>
                    <a:lnTo>
                      <a:pt x="199622" y="155620"/>
                    </a:lnTo>
                    <a:lnTo>
                      <a:pt x="220957" y="120378"/>
                    </a:lnTo>
                    <a:close/>
                    <a:moveTo>
                      <a:pt x="290575" y="0"/>
                    </a:moveTo>
                    <a:lnTo>
                      <a:pt x="410062" y="24661"/>
                    </a:lnTo>
                    <a:cubicBezTo>
                      <a:pt x="486006" y="47086"/>
                      <a:pt x="554413" y="81454"/>
                      <a:pt x="615308" y="127739"/>
                    </a:cubicBezTo>
                    <a:lnTo>
                      <a:pt x="632936" y="143857"/>
                    </a:lnTo>
                    <a:lnTo>
                      <a:pt x="611444" y="176345"/>
                    </a:lnTo>
                    <a:lnTo>
                      <a:pt x="587703" y="155171"/>
                    </a:lnTo>
                    <a:cubicBezTo>
                      <a:pt x="528678" y="111600"/>
                      <a:pt x="461926" y="79281"/>
                      <a:pt x="387470" y="58237"/>
                    </a:cubicBezTo>
                    <a:lnTo>
                      <a:pt x="270147" y="35156"/>
                    </a:lnTo>
                    <a:close/>
                  </a:path>
                </a:pathLst>
              </a:custGeom>
              <a:gradFill flip="none" rotWithShape="1">
                <a:gsLst>
                  <a:gs pos="66000">
                    <a:schemeClr val="accent2">
                      <a:alpha val="0"/>
                    </a:schemeClr>
                  </a:gs>
                  <a:gs pos="33000">
                    <a:schemeClr val="accent2"/>
                  </a:gs>
                </a:gsLst>
                <a:lin ang="1800000" scaled="0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42" name="明时PPT40"/>
            <p:cNvSpPr txBox="1"/>
            <p:nvPr/>
          </p:nvSpPr>
          <p:spPr>
            <a:xfrm>
              <a:off x="5537192" y="4144930"/>
              <a:ext cx="1117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MiSans Demibold" panose="00000700000000000000" pitchFamily="2" charset="-122"/>
                  <a:ea typeface="MiSans Demibold" panose="00000700000000000000" pitchFamily="2" charset="-122"/>
                  <a:cs typeface="+mn-cs"/>
                </a:rPr>
                <a:t>6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MiSans Demibold" panose="00000700000000000000" pitchFamily="2" charset="-122"/>
                  <a:ea typeface="MiSans Demibold" panose="00000700000000000000" pitchFamily="2" charset="-122"/>
                  <a:cs typeface="+mn-cs"/>
                </a:rPr>
                <a:t>大方面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iSans Demibold" panose="00000700000000000000" pitchFamily="2" charset="-122"/>
                <a:ea typeface="MiSans Demibold" panose="00000700000000000000" pitchFamily="2" charset="-122"/>
                <a:cs typeface="+mn-cs"/>
              </a:endParaRPr>
            </a:p>
          </p:txBody>
        </p:sp>
        <p:sp>
          <p:nvSpPr>
            <p:cNvPr id="43" name="明时PPT41"/>
            <p:cNvSpPr/>
            <p:nvPr/>
          </p:nvSpPr>
          <p:spPr>
            <a:xfrm>
              <a:off x="3589019" y="1833759"/>
              <a:ext cx="1508760" cy="243840"/>
            </a:xfrm>
            <a:custGeom>
              <a:avLst/>
              <a:gdLst>
                <a:gd name="connsiteX0" fmla="*/ 0 w 1508760"/>
                <a:gd name="connsiteY0" fmla="*/ 0 h 243840"/>
                <a:gd name="connsiteX1" fmla="*/ 1211580 w 1508760"/>
                <a:gd name="connsiteY1" fmla="*/ 0 h 243840"/>
                <a:gd name="connsiteX2" fmla="*/ 1508760 w 1508760"/>
                <a:gd name="connsiteY2" fmla="*/ 243840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8760" h="243840">
                  <a:moveTo>
                    <a:pt x="0" y="0"/>
                  </a:moveTo>
                  <a:lnTo>
                    <a:pt x="1211580" y="0"/>
                  </a:lnTo>
                  <a:lnTo>
                    <a:pt x="1508760" y="243840"/>
                  </a:lnTo>
                </a:path>
              </a:pathLst>
            </a:cu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44" name="明时PPT42"/>
            <p:cNvCxnSpPr/>
            <p:nvPr/>
          </p:nvCxnSpPr>
          <p:spPr>
            <a:xfrm>
              <a:off x="3587481" y="1591089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明时PPT43"/>
            <p:cNvSpPr/>
            <p:nvPr/>
          </p:nvSpPr>
          <p:spPr>
            <a:xfrm flipV="1">
              <a:off x="3589019" y="5024294"/>
              <a:ext cx="1508760" cy="243840"/>
            </a:xfrm>
            <a:custGeom>
              <a:avLst/>
              <a:gdLst>
                <a:gd name="connsiteX0" fmla="*/ 0 w 1508760"/>
                <a:gd name="connsiteY0" fmla="*/ 0 h 243840"/>
                <a:gd name="connsiteX1" fmla="*/ 1211580 w 1508760"/>
                <a:gd name="connsiteY1" fmla="*/ 0 h 243840"/>
                <a:gd name="connsiteX2" fmla="*/ 1508760 w 1508760"/>
                <a:gd name="connsiteY2" fmla="*/ 243840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8760" h="243840">
                  <a:moveTo>
                    <a:pt x="0" y="0"/>
                  </a:moveTo>
                  <a:lnTo>
                    <a:pt x="1211580" y="0"/>
                  </a:lnTo>
                  <a:lnTo>
                    <a:pt x="1508760" y="243840"/>
                  </a:lnTo>
                </a:path>
              </a:pathLst>
            </a:cu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cxnSp>
          <p:nvCxnSpPr>
            <p:cNvPr id="46" name="明时PPT44"/>
            <p:cNvCxnSpPr/>
            <p:nvPr/>
          </p:nvCxnSpPr>
          <p:spPr>
            <a:xfrm>
              <a:off x="3587481" y="4963397"/>
              <a:ext cx="0" cy="530263"/>
            </a:xfrm>
            <a:prstGeom prst="line">
              <a:avLst/>
            </a:prstGeom>
            <a:ln w="254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明时PPT45"/>
            <p:cNvSpPr/>
            <p:nvPr/>
          </p:nvSpPr>
          <p:spPr>
            <a:xfrm flipH="1">
              <a:off x="7108493" y="1833759"/>
              <a:ext cx="1508760" cy="243840"/>
            </a:xfrm>
            <a:custGeom>
              <a:avLst/>
              <a:gdLst>
                <a:gd name="connsiteX0" fmla="*/ 0 w 1508760"/>
                <a:gd name="connsiteY0" fmla="*/ 0 h 243840"/>
                <a:gd name="connsiteX1" fmla="*/ 1211580 w 1508760"/>
                <a:gd name="connsiteY1" fmla="*/ 0 h 243840"/>
                <a:gd name="connsiteX2" fmla="*/ 1508760 w 1508760"/>
                <a:gd name="connsiteY2" fmla="*/ 243840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8760" h="243840">
                  <a:moveTo>
                    <a:pt x="0" y="0"/>
                  </a:moveTo>
                  <a:lnTo>
                    <a:pt x="1211580" y="0"/>
                  </a:lnTo>
                  <a:lnTo>
                    <a:pt x="1508760" y="243840"/>
                  </a:lnTo>
                </a:path>
              </a:pathLst>
            </a:cu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" name="明时PPT46"/>
            <p:cNvSpPr/>
            <p:nvPr/>
          </p:nvSpPr>
          <p:spPr>
            <a:xfrm flipH="1" flipV="1">
              <a:off x="7108493" y="5024294"/>
              <a:ext cx="1508760" cy="243840"/>
            </a:xfrm>
            <a:custGeom>
              <a:avLst/>
              <a:gdLst>
                <a:gd name="connsiteX0" fmla="*/ 0 w 1508760"/>
                <a:gd name="connsiteY0" fmla="*/ 0 h 243840"/>
                <a:gd name="connsiteX1" fmla="*/ 1211580 w 1508760"/>
                <a:gd name="connsiteY1" fmla="*/ 0 h 243840"/>
                <a:gd name="connsiteX2" fmla="*/ 1508760 w 1508760"/>
                <a:gd name="connsiteY2" fmla="*/ 243840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8760" h="243840">
                  <a:moveTo>
                    <a:pt x="0" y="0"/>
                  </a:moveTo>
                  <a:lnTo>
                    <a:pt x="1211580" y="0"/>
                  </a:lnTo>
                  <a:lnTo>
                    <a:pt x="1508760" y="243840"/>
                  </a:lnTo>
                </a:path>
              </a:pathLst>
            </a:custGeom>
            <a:noFill/>
            <a:ln w="15875" cap="rnd"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100000">
                    <a:schemeClr val="accent1">
                      <a:lumMod val="80000"/>
                      <a:lumOff val="20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第壹部分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9600" dirty="0"/>
              <a:t>“顺”字为先，畅通运转中枢</a:t>
            </a:r>
            <a:endParaRPr lang="zh-CN" altLang="en-US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任意多边形 2123"/>
          <p:cNvSpPr/>
          <p:nvPr/>
        </p:nvSpPr>
        <p:spPr>
          <a:xfrm rot="20581560">
            <a:off x="543659" y="2025288"/>
            <a:ext cx="12169304" cy="4496322"/>
          </a:xfrm>
          <a:custGeom>
            <a:avLst/>
            <a:gdLst>
              <a:gd name="connsiteX0" fmla="*/ 11970581 w 12169304"/>
              <a:gd name="connsiteY0" fmla="*/ 871123 h 4496322"/>
              <a:gd name="connsiteX1" fmla="*/ 12169304 w 12169304"/>
              <a:gd name="connsiteY1" fmla="*/ 1279617 h 4496322"/>
              <a:gd name="connsiteX2" fmla="*/ 11585110 w 12169304"/>
              <a:gd name="connsiteY2" fmla="*/ 3193536 h 4496322"/>
              <a:gd name="connsiteX3" fmla="*/ 11446274 w 12169304"/>
              <a:gd name="connsiteY3" fmla="*/ 3249162 h 4496322"/>
              <a:gd name="connsiteX4" fmla="*/ 7941222 w 12169304"/>
              <a:gd name="connsiteY4" fmla="*/ 4207217 h 4496322"/>
              <a:gd name="connsiteX5" fmla="*/ 160286 w 12169304"/>
              <a:gd name="connsiteY5" fmla="*/ 3705417 h 4496322"/>
              <a:gd name="connsiteX6" fmla="*/ 0 w 12169304"/>
              <a:gd name="connsiteY6" fmla="*/ 3632485 h 4496322"/>
              <a:gd name="connsiteX7" fmla="*/ 114070 w 12169304"/>
              <a:gd name="connsiteY7" fmla="*/ 0 h 4496322"/>
              <a:gd name="connsiteX8" fmla="*/ 338413 w 12169304"/>
              <a:gd name="connsiteY8" fmla="*/ 119044 h 4496322"/>
              <a:gd name="connsiteX9" fmla="*/ 7144662 w 12169304"/>
              <a:gd name="connsiteY9" fmla="*/ 1506353 h 4496322"/>
              <a:gd name="connsiteX10" fmla="*/ 11770666 w 12169304"/>
              <a:gd name="connsiteY10" fmla="*/ 930288 h 4496322"/>
              <a:gd name="connsiteX11" fmla="*/ 11970581 w 12169304"/>
              <a:gd name="connsiteY11" fmla="*/ 871123 h 449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69304" h="4496322">
                <a:moveTo>
                  <a:pt x="11970581" y="871123"/>
                </a:moveTo>
                <a:lnTo>
                  <a:pt x="12169304" y="1279617"/>
                </a:lnTo>
                <a:lnTo>
                  <a:pt x="11585110" y="3193536"/>
                </a:lnTo>
                <a:lnTo>
                  <a:pt x="11446274" y="3249162"/>
                </a:lnTo>
                <a:cubicBezTo>
                  <a:pt x="10388717" y="3656921"/>
                  <a:pt x="9205338" y="3986783"/>
                  <a:pt x="7941222" y="4207217"/>
                </a:cubicBezTo>
                <a:cubicBezTo>
                  <a:pt x="4859939" y="4744531"/>
                  <a:pt x="2009989" y="4507720"/>
                  <a:pt x="160286" y="3705417"/>
                </a:cubicBezTo>
                <a:lnTo>
                  <a:pt x="0" y="3632485"/>
                </a:lnTo>
                <a:lnTo>
                  <a:pt x="114070" y="0"/>
                </a:lnTo>
                <a:lnTo>
                  <a:pt x="338413" y="119044"/>
                </a:lnTo>
                <a:cubicBezTo>
                  <a:pt x="2035308" y="972489"/>
                  <a:pt x="4456726" y="1506353"/>
                  <a:pt x="7144662" y="1506353"/>
                </a:cubicBezTo>
                <a:cubicBezTo>
                  <a:pt x="8828852" y="1506351"/>
                  <a:pt x="10408409" y="1296760"/>
                  <a:pt x="11770666" y="930288"/>
                </a:cubicBezTo>
                <a:lnTo>
                  <a:pt x="11970581" y="871123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1000"/>
                </a:schemeClr>
              </a:gs>
              <a:gs pos="56000">
                <a:schemeClr val="accent2">
                  <a:alpha val="0"/>
                </a:scheme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srgbClr val="004EA1">
                <a:alpha val="20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PA-任意多边形 2123"/>
          <p:cNvSpPr/>
          <p:nvPr/>
        </p:nvSpPr>
        <p:spPr>
          <a:xfrm rot="20581560">
            <a:off x="543659" y="902464"/>
            <a:ext cx="12169304" cy="4496322"/>
          </a:xfrm>
          <a:custGeom>
            <a:avLst/>
            <a:gdLst>
              <a:gd name="connsiteX0" fmla="*/ 11970581 w 12169304"/>
              <a:gd name="connsiteY0" fmla="*/ 871123 h 4496322"/>
              <a:gd name="connsiteX1" fmla="*/ 12169304 w 12169304"/>
              <a:gd name="connsiteY1" fmla="*/ 1279617 h 4496322"/>
              <a:gd name="connsiteX2" fmla="*/ 11585110 w 12169304"/>
              <a:gd name="connsiteY2" fmla="*/ 3193536 h 4496322"/>
              <a:gd name="connsiteX3" fmla="*/ 11446274 w 12169304"/>
              <a:gd name="connsiteY3" fmla="*/ 3249162 h 4496322"/>
              <a:gd name="connsiteX4" fmla="*/ 7941222 w 12169304"/>
              <a:gd name="connsiteY4" fmla="*/ 4207217 h 4496322"/>
              <a:gd name="connsiteX5" fmla="*/ 160286 w 12169304"/>
              <a:gd name="connsiteY5" fmla="*/ 3705417 h 4496322"/>
              <a:gd name="connsiteX6" fmla="*/ 0 w 12169304"/>
              <a:gd name="connsiteY6" fmla="*/ 3632485 h 4496322"/>
              <a:gd name="connsiteX7" fmla="*/ 114070 w 12169304"/>
              <a:gd name="connsiteY7" fmla="*/ 0 h 4496322"/>
              <a:gd name="connsiteX8" fmla="*/ 338413 w 12169304"/>
              <a:gd name="connsiteY8" fmla="*/ 119044 h 4496322"/>
              <a:gd name="connsiteX9" fmla="*/ 7144662 w 12169304"/>
              <a:gd name="connsiteY9" fmla="*/ 1506353 h 4496322"/>
              <a:gd name="connsiteX10" fmla="*/ 11770666 w 12169304"/>
              <a:gd name="connsiteY10" fmla="*/ 930288 h 4496322"/>
              <a:gd name="connsiteX11" fmla="*/ 11970581 w 12169304"/>
              <a:gd name="connsiteY11" fmla="*/ 871123 h 449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69304" h="4496322">
                <a:moveTo>
                  <a:pt x="11970581" y="871123"/>
                </a:moveTo>
                <a:lnTo>
                  <a:pt x="12169304" y="1279617"/>
                </a:lnTo>
                <a:lnTo>
                  <a:pt x="11585110" y="3193536"/>
                </a:lnTo>
                <a:lnTo>
                  <a:pt x="11446274" y="3249162"/>
                </a:lnTo>
                <a:cubicBezTo>
                  <a:pt x="10388717" y="3656921"/>
                  <a:pt x="9205338" y="3986783"/>
                  <a:pt x="7941222" y="4207217"/>
                </a:cubicBezTo>
                <a:cubicBezTo>
                  <a:pt x="4859939" y="4744531"/>
                  <a:pt x="2009989" y="4507720"/>
                  <a:pt x="160286" y="3705417"/>
                </a:cubicBezTo>
                <a:lnTo>
                  <a:pt x="0" y="3632485"/>
                </a:lnTo>
                <a:lnTo>
                  <a:pt x="114070" y="0"/>
                </a:lnTo>
                <a:lnTo>
                  <a:pt x="338413" y="119044"/>
                </a:lnTo>
                <a:cubicBezTo>
                  <a:pt x="2035308" y="972489"/>
                  <a:pt x="4456726" y="1506353"/>
                  <a:pt x="7144662" y="1506353"/>
                </a:cubicBezTo>
                <a:cubicBezTo>
                  <a:pt x="8828852" y="1506351"/>
                  <a:pt x="10408409" y="1296760"/>
                  <a:pt x="11770666" y="930288"/>
                </a:cubicBezTo>
                <a:lnTo>
                  <a:pt x="11970581" y="871123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0800" dist="38100" dir="5400000" algn="t" rotWithShape="0">
              <a:srgbClr val="004EA1">
                <a:alpha val="20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0195" y="1428750"/>
            <a:ext cx="8543925" cy="492950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17905" y="148590"/>
            <a:ext cx="5200650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总体思路与工作概况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7" name="PA-任意多边形 2074"/>
          <p:cNvSpPr/>
          <p:nvPr/>
        </p:nvSpPr>
        <p:spPr>
          <a:xfrm rot="20789215">
            <a:off x="11446665" y="299568"/>
            <a:ext cx="796746" cy="1216748"/>
          </a:xfrm>
          <a:custGeom>
            <a:avLst/>
            <a:gdLst>
              <a:gd name="connsiteX0" fmla="*/ 796746 w 796746"/>
              <a:gd name="connsiteY0" fmla="*/ 0 h 1216748"/>
              <a:gd name="connsiteX1" fmla="*/ 504336 w 796746"/>
              <a:gd name="connsiteY1" fmla="*/ 1216748 h 1216748"/>
              <a:gd name="connsiteX2" fmla="*/ 0 w 796746"/>
              <a:gd name="connsiteY2" fmla="*/ 321798 h 1216748"/>
              <a:gd name="connsiteX3" fmla="*/ 227780 w 796746"/>
              <a:gd name="connsiteY3" fmla="*/ 240004 h 1216748"/>
              <a:gd name="connsiteX4" fmla="*/ 656016 w 796746"/>
              <a:gd name="connsiteY4" fmla="*/ 66284 h 1216748"/>
              <a:gd name="connsiteX5" fmla="*/ 796746 w 796746"/>
              <a:gd name="connsiteY5" fmla="*/ 0 h 1216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746" h="1216748">
                <a:moveTo>
                  <a:pt x="796746" y="0"/>
                </a:moveTo>
                <a:lnTo>
                  <a:pt x="504336" y="1216748"/>
                </a:lnTo>
                <a:lnTo>
                  <a:pt x="0" y="321798"/>
                </a:lnTo>
                <a:lnTo>
                  <a:pt x="227780" y="240004"/>
                </a:lnTo>
                <a:cubicBezTo>
                  <a:pt x="376798" y="184276"/>
                  <a:pt x="519678" y="126319"/>
                  <a:pt x="656016" y="66284"/>
                </a:cubicBezTo>
                <a:lnTo>
                  <a:pt x="796746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srgbClr val="004EA1">
                <a:alpha val="20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PA-任意多边形 2047"/>
          <p:cNvSpPr/>
          <p:nvPr/>
        </p:nvSpPr>
        <p:spPr>
          <a:xfrm rot="20789215">
            <a:off x="657381" y="2747139"/>
            <a:ext cx="2604550" cy="3911338"/>
          </a:xfrm>
          <a:custGeom>
            <a:avLst/>
            <a:gdLst>
              <a:gd name="connsiteX0" fmla="*/ 0 w 2604550"/>
              <a:gd name="connsiteY0" fmla="*/ 0 h 3911338"/>
              <a:gd name="connsiteX1" fmla="*/ 143255 w 2604550"/>
              <a:gd name="connsiteY1" fmla="*/ 64883 h 3911338"/>
              <a:gd name="connsiteX2" fmla="*/ 2021569 w 2604550"/>
              <a:gd name="connsiteY2" fmla="*/ 650601 h 3911338"/>
              <a:gd name="connsiteX3" fmla="*/ 2260022 w 2604550"/>
              <a:gd name="connsiteY3" fmla="*/ 700680 h 3911338"/>
              <a:gd name="connsiteX4" fmla="*/ 2604550 w 2604550"/>
              <a:gd name="connsiteY4" fmla="*/ 3911338 h 3911338"/>
              <a:gd name="connsiteX5" fmla="*/ 2413234 w 2604550"/>
              <a:gd name="connsiteY5" fmla="*/ 3900587 h 3911338"/>
              <a:gd name="connsiteX6" fmla="*/ 250890 w 2604550"/>
              <a:gd name="connsiteY6" fmla="*/ 3585210 h 3911338"/>
              <a:gd name="connsiteX7" fmla="*/ 102903 w 2604550"/>
              <a:gd name="connsiteY7" fmla="*/ 3545943 h 3911338"/>
              <a:gd name="connsiteX8" fmla="*/ 0 w 2604550"/>
              <a:gd name="connsiteY8" fmla="*/ 0 h 391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04550" h="3911338">
                <a:moveTo>
                  <a:pt x="0" y="0"/>
                </a:moveTo>
                <a:lnTo>
                  <a:pt x="143255" y="64883"/>
                </a:lnTo>
                <a:cubicBezTo>
                  <a:pt x="680091" y="294578"/>
                  <a:pt x="1314000" y="492688"/>
                  <a:pt x="2021569" y="650601"/>
                </a:cubicBezTo>
                <a:lnTo>
                  <a:pt x="2260022" y="700680"/>
                </a:lnTo>
                <a:lnTo>
                  <a:pt x="2604550" y="3911338"/>
                </a:lnTo>
                <a:lnTo>
                  <a:pt x="2413234" y="3900587"/>
                </a:lnTo>
                <a:cubicBezTo>
                  <a:pt x="1616374" y="3847473"/>
                  <a:pt x="886381" y="3740028"/>
                  <a:pt x="250890" y="3585210"/>
                </a:cubicBezTo>
                <a:lnTo>
                  <a:pt x="102903" y="3545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127000" dist="101600" dir="2700000" algn="tl" rotWithShape="0">
              <a:srgbClr val="004EA1">
                <a:alpha val="15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PA-任意多边形 58"/>
          <p:cNvSpPr/>
          <p:nvPr/>
        </p:nvSpPr>
        <p:spPr>
          <a:xfrm rot="20789215">
            <a:off x="-455649" y="3062023"/>
            <a:ext cx="889639" cy="3608757"/>
          </a:xfrm>
          <a:custGeom>
            <a:avLst/>
            <a:gdLst>
              <a:gd name="connsiteX0" fmla="*/ 784913 w 889639"/>
              <a:gd name="connsiteY0" fmla="*/ 0 h 3608757"/>
              <a:gd name="connsiteX1" fmla="*/ 889639 w 889639"/>
              <a:gd name="connsiteY1" fmla="*/ 3608757 h 3608757"/>
              <a:gd name="connsiteX2" fmla="*/ 663993 w 889639"/>
              <a:gd name="connsiteY2" fmla="*/ 3538119 h 3608757"/>
              <a:gd name="connsiteX3" fmla="*/ 71843 w 889639"/>
              <a:gd name="connsiteY3" fmla="*/ 3302001 h 3608757"/>
              <a:gd name="connsiteX4" fmla="*/ 0 w 889639"/>
              <a:gd name="connsiteY4" fmla="*/ 3266114 h 3608757"/>
              <a:gd name="connsiteX5" fmla="*/ 784913 w 889639"/>
              <a:gd name="connsiteY5" fmla="*/ 0 h 3608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639" h="3608757">
                <a:moveTo>
                  <a:pt x="784913" y="0"/>
                </a:moveTo>
                <a:lnTo>
                  <a:pt x="889639" y="3608757"/>
                </a:lnTo>
                <a:lnTo>
                  <a:pt x="663993" y="3538119"/>
                </a:lnTo>
                <a:cubicBezTo>
                  <a:pt x="450858" y="3465776"/>
                  <a:pt x="252965" y="3386941"/>
                  <a:pt x="71843" y="3302001"/>
                </a:cubicBezTo>
                <a:lnTo>
                  <a:pt x="0" y="3266114"/>
                </a:lnTo>
                <a:lnTo>
                  <a:pt x="784913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rgbClr val="004EA1">
                <a:alpha val="20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PA-任意多边形 2073"/>
          <p:cNvSpPr/>
          <p:nvPr/>
        </p:nvSpPr>
        <p:spPr>
          <a:xfrm rot="20789215">
            <a:off x="10339960" y="896700"/>
            <a:ext cx="1731085" cy="2104110"/>
          </a:xfrm>
          <a:custGeom>
            <a:avLst/>
            <a:gdLst>
              <a:gd name="connsiteX0" fmla="*/ 1034168 w 1731085"/>
              <a:gd name="connsiteY0" fmla="*/ 0 h 2104110"/>
              <a:gd name="connsiteX1" fmla="*/ 1731085 w 1731085"/>
              <a:gd name="connsiteY1" fmla="*/ 1236690 h 2104110"/>
              <a:gd name="connsiteX2" fmla="*/ 1611999 w 1731085"/>
              <a:gd name="connsiteY2" fmla="*/ 1732219 h 2104110"/>
              <a:gd name="connsiteX3" fmla="*/ 1568889 w 1731085"/>
              <a:gd name="connsiteY3" fmla="*/ 1759427 h 2104110"/>
              <a:gd name="connsiteX4" fmla="*/ 1007712 w 1731085"/>
              <a:gd name="connsiteY4" fmla="*/ 2055259 h 2104110"/>
              <a:gd name="connsiteX5" fmla="*/ 903142 w 1731085"/>
              <a:gd name="connsiteY5" fmla="*/ 2104110 h 2104110"/>
              <a:gd name="connsiteX6" fmla="*/ 0 w 1731085"/>
              <a:gd name="connsiteY6" fmla="*/ 271876 h 2104110"/>
              <a:gd name="connsiteX7" fmla="*/ 63959 w 1731085"/>
              <a:gd name="connsiteY7" fmla="*/ 258521 h 2104110"/>
              <a:gd name="connsiteX8" fmla="*/ 849328 w 1731085"/>
              <a:gd name="connsiteY8" fmla="*/ 56362 h 2104110"/>
              <a:gd name="connsiteX9" fmla="*/ 1034168 w 1731085"/>
              <a:gd name="connsiteY9" fmla="*/ 0 h 21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1085" h="2104110">
                <a:moveTo>
                  <a:pt x="1034168" y="0"/>
                </a:moveTo>
                <a:lnTo>
                  <a:pt x="1731085" y="1236690"/>
                </a:lnTo>
                <a:lnTo>
                  <a:pt x="1611999" y="1732219"/>
                </a:lnTo>
                <a:lnTo>
                  <a:pt x="1568889" y="1759427"/>
                </a:lnTo>
                <a:cubicBezTo>
                  <a:pt x="1394056" y="1860731"/>
                  <a:pt x="1206672" y="1959502"/>
                  <a:pt x="1007712" y="2055259"/>
                </a:cubicBezTo>
                <a:lnTo>
                  <a:pt x="903142" y="2104110"/>
                </a:lnTo>
                <a:lnTo>
                  <a:pt x="0" y="271876"/>
                </a:lnTo>
                <a:lnTo>
                  <a:pt x="63959" y="258521"/>
                </a:lnTo>
                <a:cubicBezTo>
                  <a:pt x="337294" y="196981"/>
                  <a:pt x="599536" y="129428"/>
                  <a:pt x="849328" y="56362"/>
                </a:cubicBezTo>
                <a:lnTo>
                  <a:pt x="10341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127000" dist="101600" dir="2700000" algn="tl" rotWithShape="0">
              <a:srgbClr val="890000">
                <a:alpha val="15000"/>
              </a:srgb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TextBox 32-mask"/>
          <p:cNvSpPr/>
          <p:nvPr/>
        </p:nvSpPr>
        <p:spPr>
          <a:xfrm>
            <a:off x="485289" y="2083555"/>
            <a:ext cx="1579660" cy="279124"/>
          </a:xfrm>
          <a:prstGeom prst="roundRect">
            <a:avLst>
              <a:gd name="adj" fmla="val 11678"/>
            </a:avLst>
          </a:prstGeom>
          <a:solidFill>
            <a:schemeClr val="accent2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0" name="文本框 93"/>
          <p:cNvSpPr txBox="1"/>
          <p:nvPr/>
        </p:nvSpPr>
        <p:spPr>
          <a:xfrm>
            <a:off x="763944" y="2075798"/>
            <a:ext cx="1022350" cy="294640"/>
          </a:xfrm>
          <a:prstGeom prst="rect">
            <a:avLst/>
          </a:prstGeom>
          <a:noFill/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华文中宋" panose="02010600040101010101" pitchFamily="2" charset="-122"/>
                <a:cs typeface="+mn-cs"/>
              </a:rPr>
              <a:t>前期有提醒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1" name="TextBox 32-mask"/>
          <p:cNvSpPr/>
          <p:nvPr/>
        </p:nvSpPr>
        <p:spPr>
          <a:xfrm>
            <a:off x="2216577" y="2083555"/>
            <a:ext cx="1579660" cy="279124"/>
          </a:xfrm>
          <a:prstGeom prst="roundRect">
            <a:avLst>
              <a:gd name="adj" fmla="val 11678"/>
            </a:avLst>
          </a:prstGeom>
          <a:solidFill>
            <a:schemeClr val="accent2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2" name="文本框 91"/>
          <p:cNvSpPr txBox="1"/>
          <p:nvPr/>
        </p:nvSpPr>
        <p:spPr>
          <a:xfrm>
            <a:off x="2495231" y="2075798"/>
            <a:ext cx="1022350" cy="294640"/>
          </a:xfrm>
          <a:prstGeom prst="rect">
            <a:avLst/>
          </a:prstGeom>
          <a:noFill/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200">
                <a:solidFill>
                  <a:schemeClr val="tx2">
                    <a:lumMod val="85000"/>
                    <a:lumOff val="15000"/>
                  </a:schemeClr>
                </a:solidFill>
                <a:effectLst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lvl="0" algn="ctr">
              <a:defRPr/>
            </a:pPr>
            <a:r>
              <a:rPr lang="zh-CN" altLang="en-US" sz="1600" b="1" kern="0" dirty="0">
                <a:solidFill>
                  <a:prstClr val="white"/>
                </a:solidFill>
                <a:latin typeface="等线" panose="02010600030101010101" charset="-122"/>
                <a:ea typeface="华文中宋" panose="02010600040101010101" pitchFamily="2" charset="-122"/>
              </a:rPr>
              <a:t>过程有跟进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1" name="PA-文本框 13"/>
          <p:cNvSpPr txBox="1"/>
          <p:nvPr/>
        </p:nvSpPr>
        <p:spPr>
          <a:xfrm>
            <a:off x="505249" y="1617287"/>
            <a:ext cx="5931426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演示流云楷" panose="02000600000000000000" pitchFamily="2" charset="-122"/>
                <a:sym typeface="OPPOSans M" panose="00020600040101010101" pitchFamily="18" charset="-122"/>
              </a:rPr>
              <a:t>办公室是学校运行的“传动轴”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演示流云楷" panose="02000600000000000000" pitchFamily="2" charset="-122"/>
              <a:sym typeface="OPPOSans M" panose="00020600040101010101" pitchFamily="18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10027" y="1069131"/>
            <a:ext cx="2435546" cy="368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</a:rPr>
              <a:t>运转顺，全局活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3" name="任意多边形: 形状 32"/>
          <p:cNvSpPr/>
          <p:nvPr/>
        </p:nvSpPr>
        <p:spPr>
          <a:xfrm>
            <a:off x="599034" y="979651"/>
            <a:ext cx="2834168" cy="601244"/>
          </a:xfrm>
          <a:custGeom>
            <a:avLst/>
            <a:gdLst>
              <a:gd name="connsiteX0" fmla="*/ 0 w 2801046"/>
              <a:gd name="connsiteY0" fmla="*/ 0 h 400110"/>
              <a:gd name="connsiteX1" fmla="*/ 2801046 w 2801046"/>
              <a:gd name="connsiteY1" fmla="*/ 0 h 400110"/>
              <a:gd name="connsiteX2" fmla="*/ 2801046 w 2801046"/>
              <a:gd name="connsiteY2" fmla="*/ 400110 h 400110"/>
              <a:gd name="connsiteX3" fmla="*/ 540754 w 2801046"/>
              <a:gd name="connsiteY3" fmla="*/ 400110 h 400110"/>
              <a:gd name="connsiteX4" fmla="*/ 621212 w 2801046"/>
              <a:gd name="connsiteY4" fmla="*/ 319652 h 400110"/>
              <a:gd name="connsiteX5" fmla="*/ 316412 w 2801046"/>
              <a:gd name="connsiteY5" fmla="*/ 319652 h 400110"/>
              <a:gd name="connsiteX6" fmla="*/ 316412 w 2801046"/>
              <a:gd name="connsiteY6" fmla="*/ 400110 h 400110"/>
              <a:gd name="connsiteX7" fmla="*/ 0 w 2801046"/>
              <a:gd name="connsiteY7" fmla="*/ 400110 h 400110"/>
              <a:gd name="connsiteX0-1" fmla="*/ 621212 w 2801046"/>
              <a:gd name="connsiteY0-2" fmla="*/ 319652 h 411092"/>
              <a:gd name="connsiteX1-3" fmla="*/ 316412 w 2801046"/>
              <a:gd name="connsiteY1-4" fmla="*/ 319652 h 411092"/>
              <a:gd name="connsiteX2-5" fmla="*/ 316412 w 2801046"/>
              <a:gd name="connsiteY2-6" fmla="*/ 400110 h 411092"/>
              <a:gd name="connsiteX3-7" fmla="*/ 0 w 2801046"/>
              <a:gd name="connsiteY3-8" fmla="*/ 400110 h 411092"/>
              <a:gd name="connsiteX4-9" fmla="*/ 0 w 2801046"/>
              <a:gd name="connsiteY4-10" fmla="*/ 0 h 411092"/>
              <a:gd name="connsiteX5-11" fmla="*/ 2801046 w 2801046"/>
              <a:gd name="connsiteY5-12" fmla="*/ 0 h 411092"/>
              <a:gd name="connsiteX6-13" fmla="*/ 2801046 w 2801046"/>
              <a:gd name="connsiteY6-14" fmla="*/ 400110 h 411092"/>
              <a:gd name="connsiteX7-15" fmla="*/ 540754 w 2801046"/>
              <a:gd name="connsiteY7-16" fmla="*/ 400110 h 411092"/>
              <a:gd name="connsiteX8" fmla="*/ 712652 w 2801046"/>
              <a:gd name="connsiteY8" fmla="*/ 411092 h 411092"/>
              <a:gd name="connsiteX0-17" fmla="*/ 621212 w 2801046"/>
              <a:gd name="connsiteY0-18" fmla="*/ 319652 h 400110"/>
              <a:gd name="connsiteX1-19" fmla="*/ 316412 w 2801046"/>
              <a:gd name="connsiteY1-20" fmla="*/ 319652 h 400110"/>
              <a:gd name="connsiteX2-21" fmla="*/ 316412 w 2801046"/>
              <a:gd name="connsiteY2-22" fmla="*/ 400110 h 400110"/>
              <a:gd name="connsiteX3-23" fmla="*/ 0 w 2801046"/>
              <a:gd name="connsiteY3-24" fmla="*/ 400110 h 400110"/>
              <a:gd name="connsiteX4-25" fmla="*/ 0 w 2801046"/>
              <a:gd name="connsiteY4-26" fmla="*/ 0 h 400110"/>
              <a:gd name="connsiteX5-27" fmla="*/ 2801046 w 2801046"/>
              <a:gd name="connsiteY5-28" fmla="*/ 0 h 400110"/>
              <a:gd name="connsiteX6-29" fmla="*/ 2801046 w 2801046"/>
              <a:gd name="connsiteY6-30" fmla="*/ 400110 h 400110"/>
              <a:gd name="connsiteX7-31" fmla="*/ 540754 w 2801046"/>
              <a:gd name="connsiteY7-32" fmla="*/ 400110 h 400110"/>
              <a:gd name="connsiteX0-33" fmla="*/ 316412 w 2801046"/>
              <a:gd name="connsiteY0-34" fmla="*/ 319652 h 400110"/>
              <a:gd name="connsiteX1-35" fmla="*/ 316412 w 2801046"/>
              <a:gd name="connsiteY1-36" fmla="*/ 400110 h 400110"/>
              <a:gd name="connsiteX2-37" fmla="*/ 0 w 2801046"/>
              <a:gd name="connsiteY2-38" fmla="*/ 400110 h 400110"/>
              <a:gd name="connsiteX3-39" fmla="*/ 0 w 2801046"/>
              <a:gd name="connsiteY3-40" fmla="*/ 0 h 400110"/>
              <a:gd name="connsiteX4-41" fmla="*/ 2801046 w 2801046"/>
              <a:gd name="connsiteY4-42" fmla="*/ 0 h 400110"/>
              <a:gd name="connsiteX5-43" fmla="*/ 2801046 w 2801046"/>
              <a:gd name="connsiteY5-44" fmla="*/ 400110 h 400110"/>
              <a:gd name="connsiteX6-45" fmla="*/ 540754 w 2801046"/>
              <a:gd name="connsiteY6-46" fmla="*/ 400110 h 400110"/>
              <a:gd name="connsiteX0-47" fmla="*/ 316412 w 2801046"/>
              <a:gd name="connsiteY0-48" fmla="*/ 400110 h 400110"/>
              <a:gd name="connsiteX1-49" fmla="*/ 0 w 2801046"/>
              <a:gd name="connsiteY1-50" fmla="*/ 400110 h 400110"/>
              <a:gd name="connsiteX2-51" fmla="*/ 0 w 2801046"/>
              <a:gd name="connsiteY2-52" fmla="*/ 0 h 400110"/>
              <a:gd name="connsiteX3-53" fmla="*/ 2801046 w 2801046"/>
              <a:gd name="connsiteY3-54" fmla="*/ 0 h 400110"/>
              <a:gd name="connsiteX4-55" fmla="*/ 2801046 w 2801046"/>
              <a:gd name="connsiteY4-56" fmla="*/ 400110 h 400110"/>
              <a:gd name="connsiteX5-57" fmla="*/ 540754 w 2801046"/>
              <a:gd name="connsiteY5-58" fmla="*/ 400110 h 400110"/>
              <a:gd name="connsiteX0-59" fmla="*/ 402137 w 2801046"/>
              <a:gd name="connsiteY0-60" fmla="*/ 403920 h 403920"/>
              <a:gd name="connsiteX1-61" fmla="*/ 0 w 2801046"/>
              <a:gd name="connsiteY1-62" fmla="*/ 400110 h 403920"/>
              <a:gd name="connsiteX2-63" fmla="*/ 0 w 2801046"/>
              <a:gd name="connsiteY2-64" fmla="*/ 0 h 403920"/>
              <a:gd name="connsiteX3-65" fmla="*/ 2801046 w 2801046"/>
              <a:gd name="connsiteY3-66" fmla="*/ 0 h 403920"/>
              <a:gd name="connsiteX4-67" fmla="*/ 2801046 w 2801046"/>
              <a:gd name="connsiteY4-68" fmla="*/ 400110 h 403920"/>
              <a:gd name="connsiteX5-69" fmla="*/ 540754 w 2801046"/>
              <a:gd name="connsiteY5-70" fmla="*/ 400110 h 403920"/>
              <a:gd name="connsiteX0-71" fmla="*/ 379277 w 2801046"/>
              <a:gd name="connsiteY0-72" fmla="*/ 403920 h 403920"/>
              <a:gd name="connsiteX1-73" fmla="*/ 0 w 2801046"/>
              <a:gd name="connsiteY1-74" fmla="*/ 400110 h 403920"/>
              <a:gd name="connsiteX2-75" fmla="*/ 0 w 2801046"/>
              <a:gd name="connsiteY2-76" fmla="*/ 0 h 403920"/>
              <a:gd name="connsiteX3-77" fmla="*/ 2801046 w 2801046"/>
              <a:gd name="connsiteY3-78" fmla="*/ 0 h 403920"/>
              <a:gd name="connsiteX4-79" fmla="*/ 2801046 w 2801046"/>
              <a:gd name="connsiteY4-80" fmla="*/ 400110 h 403920"/>
              <a:gd name="connsiteX5-81" fmla="*/ 540754 w 2801046"/>
              <a:gd name="connsiteY5-82" fmla="*/ 400110 h 403920"/>
              <a:gd name="connsiteX0-83" fmla="*/ 379277 w 2801046"/>
              <a:gd name="connsiteY0-84" fmla="*/ 403920 h 403920"/>
              <a:gd name="connsiteX1-85" fmla="*/ 0 w 2801046"/>
              <a:gd name="connsiteY1-86" fmla="*/ 400110 h 403920"/>
              <a:gd name="connsiteX2-87" fmla="*/ 0 w 2801046"/>
              <a:gd name="connsiteY2-88" fmla="*/ 0 h 403920"/>
              <a:gd name="connsiteX3-89" fmla="*/ 2801046 w 2801046"/>
              <a:gd name="connsiteY3-90" fmla="*/ 0 h 403920"/>
              <a:gd name="connsiteX4-91" fmla="*/ 2801046 w 2801046"/>
              <a:gd name="connsiteY4-92" fmla="*/ 400110 h 403920"/>
              <a:gd name="connsiteX5-93" fmla="*/ 540754 w 2801046"/>
              <a:gd name="connsiteY5-94" fmla="*/ 400110 h 403920"/>
              <a:gd name="connsiteX0-95" fmla="*/ 384357 w 2801046"/>
              <a:gd name="connsiteY0-96" fmla="*/ 398840 h 400110"/>
              <a:gd name="connsiteX1-97" fmla="*/ 0 w 2801046"/>
              <a:gd name="connsiteY1-98" fmla="*/ 400110 h 400110"/>
              <a:gd name="connsiteX2-99" fmla="*/ 0 w 2801046"/>
              <a:gd name="connsiteY2-100" fmla="*/ 0 h 400110"/>
              <a:gd name="connsiteX3-101" fmla="*/ 2801046 w 2801046"/>
              <a:gd name="connsiteY3-102" fmla="*/ 0 h 400110"/>
              <a:gd name="connsiteX4-103" fmla="*/ 2801046 w 2801046"/>
              <a:gd name="connsiteY4-104" fmla="*/ 400110 h 400110"/>
              <a:gd name="connsiteX5-105" fmla="*/ 540754 w 2801046"/>
              <a:gd name="connsiteY5-106" fmla="*/ 400110 h 4001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801046" h="400110">
                <a:moveTo>
                  <a:pt x="384357" y="398840"/>
                </a:moveTo>
                <a:lnTo>
                  <a:pt x="0" y="400110"/>
                </a:lnTo>
                <a:lnTo>
                  <a:pt x="0" y="0"/>
                </a:lnTo>
                <a:lnTo>
                  <a:pt x="2801046" y="0"/>
                </a:lnTo>
                <a:lnTo>
                  <a:pt x="2801046" y="400110"/>
                </a:lnTo>
                <a:lnTo>
                  <a:pt x="540754" y="400110"/>
                </a:lnTo>
              </a:path>
            </a:pathLst>
          </a:custGeom>
          <a:noFill/>
          <a:ln w="1270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-59206" y="5064501"/>
            <a:ext cx="12192000" cy="1833508"/>
            <a:chOff x="0" y="4845392"/>
            <a:chExt cx="12192000" cy="2012608"/>
          </a:xfrm>
        </p:grpSpPr>
        <p:grpSp>
          <p:nvGrpSpPr>
            <p:cNvPr id="51" name="组合 50"/>
            <p:cNvGrpSpPr/>
            <p:nvPr/>
          </p:nvGrpSpPr>
          <p:grpSpPr>
            <a:xfrm>
              <a:off x="0" y="4845392"/>
              <a:ext cx="12192000" cy="1692109"/>
              <a:chOff x="0" y="5707938"/>
              <a:chExt cx="12192000" cy="1150061"/>
            </a:xfrm>
          </p:grpSpPr>
          <p:sp>
            <p:nvSpPr>
              <p:cNvPr id="53" name="任意多边形: 形状 52"/>
              <p:cNvSpPr/>
              <p:nvPr/>
            </p:nvSpPr>
            <p:spPr>
              <a:xfrm>
                <a:off x="0" y="5707938"/>
                <a:ext cx="12192000" cy="1111622"/>
              </a:xfrm>
              <a:custGeom>
                <a:avLst/>
                <a:gdLst>
                  <a:gd name="connsiteX0" fmla="*/ 12192000 w 12192000"/>
                  <a:gd name="connsiteY0" fmla="*/ 0 h 1939772"/>
                  <a:gd name="connsiteX1" fmla="*/ 12192000 w 12192000"/>
                  <a:gd name="connsiteY1" fmla="*/ 1939772 h 1939772"/>
                  <a:gd name="connsiteX2" fmla="*/ 0 w 12192000"/>
                  <a:gd name="connsiteY2" fmla="*/ 1939772 h 1939772"/>
                  <a:gd name="connsiteX3" fmla="*/ 0 w 12192000"/>
                  <a:gd name="connsiteY3" fmla="*/ 104686 h 1939772"/>
                  <a:gd name="connsiteX4" fmla="*/ 492720 w 12192000"/>
                  <a:gd name="connsiteY4" fmla="*/ 270419 h 1939772"/>
                  <a:gd name="connsiteX5" fmla="*/ 5949388 w 12192000"/>
                  <a:gd name="connsiteY5" fmla="*/ 1040612 h 1939772"/>
                  <a:gd name="connsiteX6" fmla="*/ 12064328 w 12192000"/>
                  <a:gd name="connsiteY6" fmla="*/ 49000 h 1939772"/>
                  <a:gd name="connsiteX0-1" fmla="*/ 12192000 w 12192000"/>
                  <a:gd name="connsiteY0-2" fmla="*/ 0 h 1939772"/>
                  <a:gd name="connsiteX1-3" fmla="*/ 12192000 w 12192000"/>
                  <a:gd name="connsiteY1-4" fmla="*/ 1939772 h 1939772"/>
                  <a:gd name="connsiteX2-5" fmla="*/ 0 w 12192000"/>
                  <a:gd name="connsiteY2-6" fmla="*/ 1939772 h 1939772"/>
                  <a:gd name="connsiteX3-7" fmla="*/ 0 w 12192000"/>
                  <a:gd name="connsiteY3-8" fmla="*/ 104686 h 1939772"/>
                  <a:gd name="connsiteX4-9" fmla="*/ 492720 w 12192000"/>
                  <a:gd name="connsiteY4-10" fmla="*/ 270419 h 1939772"/>
                  <a:gd name="connsiteX5-11" fmla="*/ 6028636 w 12192000"/>
                  <a:gd name="connsiteY5-12" fmla="*/ 1211300 h 1939772"/>
                  <a:gd name="connsiteX6-13" fmla="*/ 12064328 w 12192000"/>
                  <a:gd name="connsiteY6-14" fmla="*/ 49000 h 1939772"/>
                  <a:gd name="connsiteX7" fmla="*/ 12192000 w 12192000"/>
                  <a:gd name="connsiteY7" fmla="*/ 0 h 1939772"/>
                  <a:gd name="connsiteX0-15" fmla="*/ 12192000 w 12192000"/>
                  <a:gd name="connsiteY0-16" fmla="*/ 0 h 1939772"/>
                  <a:gd name="connsiteX1-17" fmla="*/ 12192000 w 12192000"/>
                  <a:gd name="connsiteY1-18" fmla="*/ 1939772 h 1939772"/>
                  <a:gd name="connsiteX2-19" fmla="*/ 0 w 12192000"/>
                  <a:gd name="connsiteY2-20" fmla="*/ 1939772 h 1939772"/>
                  <a:gd name="connsiteX3-21" fmla="*/ 0 w 12192000"/>
                  <a:gd name="connsiteY3-22" fmla="*/ 104686 h 1939772"/>
                  <a:gd name="connsiteX4-23" fmla="*/ 492720 w 12192000"/>
                  <a:gd name="connsiteY4-24" fmla="*/ 270419 h 1939772"/>
                  <a:gd name="connsiteX5-25" fmla="*/ 6028636 w 12192000"/>
                  <a:gd name="connsiteY5-26" fmla="*/ 1168628 h 1939772"/>
                  <a:gd name="connsiteX6-27" fmla="*/ 12064328 w 12192000"/>
                  <a:gd name="connsiteY6-28" fmla="*/ 49000 h 1939772"/>
                  <a:gd name="connsiteX7-29" fmla="*/ 12192000 w 12192000"/>
                  <a:gd name="connsiteY7-30" fmla="*/ 0 h 19397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29" y="connsiteY7-30"/>
                  </a:cxn>
                </a:cxnLst>
                <a:rect l="l" t="t" r="r" b="b"/>
                <a:pathLst>
                  <a:path w="12192000" h="1939772">
                    <a:moveTo>
                      <a:pt x="12192000" y="0"/>
                    </a:moveTo>
                    <a:lnTo>
                      <a:pt x="12192000" y="1939772"/>
                    </a:lnTo>
                    <a:lnTo>
                      <a:pt x="0" y="1939772"/>
                    </a:lnTo>
                    <a:lnTo>
                      <a:pt x="0" y="104686"/>
                    </a:lnTo>
                    <a:lnTo>
                      <a:pt x="492720" y="270419"/>
                    </a:lnTo>
                    <a:cubicBezTo>
                      <a:pt x="2071552" y="758238"/>
                      <a:pt x="4022197" y="1168628"/>
                      <a:pt x="6028636" y="1168628"/>
                    </a:cubicBezTo>
                    <a:cubicBezTo>
                      <a:pt x="8321710" y="1168628"/>
                      <a:pt x="10359154" y="671796"/>
                      <a:pt x="12064328" y="49000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0" y="5792088"/>
                <a:ext cx="12192000" cy="1065911"/>
              </a:xfrm>
              <a:custGeom>
                <a:avLst/>
                <a:gdLst>
                  <a:gd name="connsiteX0" fmla="*/ 12192000 w 12192000"/>
                  <a:gd name="connsiteY0" fmla="*/ 0 h 1778024"/>
                  <a:gd name="connsiteX1" fmla="*/ 12192000 w 12192000"/>
                  <a:gd name="connsiteY1" fmla="*/ 1778024 h 1778024"/>
                  <a:gd name="connsiteX2" fmla="*/ 0 w 12192000"/>
                  <a:gd name="connsiteY2" fmla="*/ 1778024 h 1778024"/>
                  <a:gd name="connsiteX3" fmla="*/ 0 w 12192000"/>
                  <a:gd name="connsiteY3" fmla="*/ 104686 h 1778024"/>
                  <a:gd name="connsiteX4" fmla="*/ 492720 w 12192000"/>
                  <a:gd name="connsiteY4" fmla="*/ 270419 h 1778024"/>
                  <a:gd name="connsiteX5" fmla="*/ 5949388 w 12192000"/>
                  <a:gd name="connsiteY5" fmla="*/ 1040612 h 1778024"/>
                  <a:gd name="connsiteX6" fmla="*/ 12064328 w 12192000"/>
                  <a:gd name="connsiteY6" fmla="*/ 49000 h 1778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92000" h="1778024">
                    <a:moveTo>
                      <a:pt x="12192000" y="0"/>
                    </a:moveTo>
                    <a:lnTo>
                      <a:pt x="12192000" y="1778024"/>
                    </a:lnTo>
                    <a:lnTo>
                      <a:pt x="0" y="1778024"/>
                    </a:lnTo>
                    <a:lnTo>
                      <a:pt x="0" y="104686"/>
                    </a:lnTo>
                    <a:lnTo>
                      <a:pt x="492720" y="270419"/>
                    </a:lnTo>
                    <a:cubicBezTo>
                      <a:pt x="2071552" y="758238"/>
                      <a:pt x="3942949" y="1040612"/>
                      <a:pt x="5949388" y="1040612"/>
                    </a:cubicBezTo>
                    <a:cubicBezTo>
                      <a:pt x="8242462" y="1040612"/>
                      <a:pt x="10359154" y="671796"/>
                      <a:pt x="12064328" y="490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52" name="矩形 51"/>
            <p:cNvSpPr/>
            <p:nvPr/>
          </p:nvSpPr>
          <p:spPr>
            <a:xfrm>
              <a:off x="0" y="5943601"/>
              <a:ext cx="12192000" cy="914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40" name="文本框 106"/>
          <p:cNvSpPr txBox="1"/>
          <p:nvPr/>
        </p:nvSpPr>
        <p:spPr>
          <a:xfrm>
            <a:off x="4887069" y="5923726"/>
            <a:ext cx="1069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gradFill flip="none" rotWithShape="1"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700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accent2"/>
                    </a:gs>
                  </a:gsLst>
                  <a:lin ang="0" scaled="1"/>
                  <a:tileRect/>
                </a:gradFill>
                <a:effectLst>
                  <a:outerShdw blurRad="50800" dist="38100" dir="5400000" algn="t" rotWithShape="0">
                    <a:schemeClr val="accent1">
                      <a:lumMod val="75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D77E">
                        <a:lumMod val="20000"/>
                        <a:lumOff val="80000"/>
                      </a:srgbClr>
                    </a:gs>
                    <a:gs pos="7000">
                      <a:srgbClr val="FAD77E">
                        <a:lumMod val="20000"/>
                        <a:lumOff val="80000"/>
                      </a:srgbClr>
                    </a:gs>
                    <a:gs pos="37000">
                      <a:srgbClr val="FAD77E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演示流云楷" panose="02000600000000000000" pitchFamily="2" charset="-122"/>
              </a:rPr>
              <a:t>运转顺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00000">
                    <a:srgbClr val="FAD77E">
                      <a:lumMod val="20000"/>
                      <a:lumOff val="80000"/>
                    </a:srgbClr>
                  </a:gs>
                  <a:gs pos="7000">
                    <a:srgbClr val="FAD77E">
                      <a:lumMod val="20000"/>
                      <a:lumOff val="80000"/>
                    </a:srgbClr>
                  </a:gs>
                  <a:gs pos="37000">
                    <a:srgbClr val="FAD77E"/>
                  </a:gs>
                </a:gsLst>
                <a:lin ang="0" scaled="1"/>
                <a:tileRect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演示流云楷" panose="02000600000000000000" pitchFamily="2" charset="-122"/>
            </a:endParaRPr>
          </a:p>
        </p:txBody>
      </p:sp>
      <p:sp>
        <p:nvSpPr>
          <p:cNvPr id="42" name="文本框 111"/>
          <p:cNvSpPr txBox="1"/>
          <p:nvPr/>
        </p:nvSpPr>
        <p:spPr>
          <a:xfrm>
            <a:off x="5984349" y="5923726"/>
            <a:ext cx="1069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gradFill flip="none" rotWithShape="1">
                  <a:gsLst>
                    <a:gs pos="100000">
                      <a:schemeClr val="accent2">
                        <a:lumMod val="20000"/>
                        <a:lumOff val="80000"/>
                      </a:schemeClr>
                    </a:gs>
                    <a:gs pos="700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accent2"/>
                    </a:gs>
                  </a:gsLst>
                  <a:lin ang="0" scaled="1"/>
                  <a:tileRect/>
                </a:gradFill>
                <a:effectLst>
                  <a:outerShdw blurRad="50800" dist="38100" dir="5400000" algn="t" rotWithShape="0">
                    <a:schemeClr val="accent1">
                      <a:lumMod val="75000"/>
                    </a:schemeClr>
                  </a:outerShdw>
                </a:effectLst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FAD77E">
                        <a:lumMod val="20000"/>
                        <a:lumOff val="80000"/>
                      </a:srgbClr>
                    </a:gs>
                    <a:gs pos="7000">
                      <a:srgbClr val="FAD77E">
                        <a:lumMod val="20000"/>
                        <a:lumOff val="80000"/>
                      </a:srgbClr>
                    </a:gs>
                    <a:gs pos="37000">
                      <a:srgbClr val="FAD77E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演示流云楷" panose="02000600000000000000" pitchFamily="2" charset="-122"/>
              </a:rPr>
              <a:t>全局活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00000">
                    <a:srgbClr val="FAD77E">
                      <a:lumMod val="20000"/>
                      <a:lumOff val="80000"/>
                    </a:srgbClr>
                  </a:gs>
                  <a:gs pos="7000">
                    <a:srgbClr val="FAD77E">
                      <a:lumMod val="20000"/>
                      <a:lumOff val="80000"/>
                    </a:srgbClr>
                  </a:gs>
                  <a:gs pos="37000">
                    <a:srgbClr val="FAD77E"/>
                  </a:gs>
                </a:gsLst>
                <a:lin ang="0" scaled="1"/>
                <a:tileRect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演示流云楷" panose="02000600000000000000" pitchFamily="2" charset="-122"/>
            </a:endParaRPr>
          </a:p>
        </p:txBody>
      </p:sp>
      <p:sp>
        <p:nvSpPr>
          <p:cNvPr id="44" name="平行四边形 43"/>
          <p:cNvSpPr/>
          <p:nvPr/>
        </p:nvSpPr>
        <p:spPr>
          <a:xfrm flipH="1">
            <a:off x="1043730" y="6675984"/>
            <a:ext cx="3866253" cy="66486"/>
          </a:xfrm>
          <a:prstGeom prst="parallelogram">
            <a:avLst>
              <a:gd name="adj" fmla="val 83329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ysClr val="window" lastClr="FFFFFF">
                  <a:alpha val="0"/>
                </a:sysClr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806" y="6565179"/>
            <a:ext cx="2347143" cy="45719"/>
          </a:xfrm>
          <a:prstGeom prst="rect">
            <a:avLst/>
          </a:prstGeom>
        </p:spPr>
      </p:pic>
      <p:sp>
        <p:nvSpPr>
          <p:cNvPr id="46" name="平行四边形 45"/>
          <p:cNvSpPr/>
          <p:nvPr/>
        </p:nvSpPr>
        <p:spPr>
          <a:xfrm>
            <a:off x="7048603" y="6675984"/>
            <a:ext cx="3866253" cy="66486"/>
          </a:xfrm>
          <a:prstGeom prst="parallelogram">
            <a:avLst>
              <a:gd name="adj" fmla="val 83329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ysClr val="window" lastClr="FFFFFF">
                  <a:alpha val="0"/>
                </a:sysClr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416379" y="6565179"/>
            <a:ext cx="2347143" cy="45719"/>
          </a:xfrm>
          <a:prstGeom prst="rect">
            <a:avLst/>
          </a:prstGeom>
        </p:spPr>
      </p:pic>
      <p:sp>
        <p:nvSpPr>
          <p:cNvPr id="48" name="文本框 119"/>
          <p:cNvSpPr txBox="1"/>
          <p:nvPr/>
        </p:nvSpPr>
        <p:spPr>
          <a:xfrm>
            <a:off x="555895" y="6170337"/>
            <a:ext cx="44470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“统筹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办文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办会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督办”这条链条上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9" name="文本框 120"/>
          <p:cNvSpPr txBox="1"/>
          <p:nvPr/>
        </p:nvSpPr>
        <p:spPr>
          <a:xfrm>
            <a:off x="7050963" y="6170337"/>
            <a:ext cx="44470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做到指令传得下、衔接接得上、落实跟得住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57740">
            <a:off x="10517208" y="2715963"/>
            <a:ext cx="970042" cy="4098768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1670" y="4836063"/>
            <a:ext cx="2731245" cy="139610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9464721" y="4539583"/>
            <a:ext cx="1540566" cy="1684994"/>
          </a:xfrm>
          <a:prstGeom prst="rect">
            <a:avLst/>
          </a:prstGeom>
        </p:spPr>
      </p:pic>
      <p:sp>
        <p:nvSpPr>
          <p:cNvPr id="61" name="TextBox 32-mask"/>
          <p:cNvSpPr/>
          <p:nvPr/>
        </p:nvSpPr>
        <p:spPr>
          <a:xfrm>
            <a:off x="3948663" y="2078657"/>
            <a:ext cx="1579660" cy="279124"/>
          </a:xfrm>
          <a:prstGeom prst="roundRect">
            <a:avLst>
              <a:gd name="adj" fmla="val 11678"/>
            </a:avLst>
          </a:prstGeom>
          <a:solidFill>
            <a:schemeClr val="accent2"/>
          </a:solidFill>
          <a:ln w="12700" cap="flat" cmpd="sng" algn="ctr">
            <a:solidFill>
              <a:sysClr val="window" lastClr="FFFFFF"/>
            </a:solidFill>
            <a:prstDash val="sysDash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637DFF"/>
              </a:solidFill>
              <a:effectLst/>
              <a:uLnTx/>
              <a:uFillTx/>
              <a:latin typeface="微软雅黑" panose="020B0503020204020204" pitchFamily="34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63" name="文本框 93"/>
          <p:cNvSpPr txBox="1"/>
          <p:nvPr/>
        </p:nvSpPr>
        <p:spPr>
          <a:xfrm>
            <a:off x="4227319" y="2070900"/>
            <a:ext cx="1022350" cy="294640"/>
          </a:xfrm>
          <a:prstGeom prst="rect">
            <a:avLst/>
          </a:prstGeom>
          <a:noFill/>
          <a:effectLst/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defRPr/>
            </a:pPr>
            <a:r>
              <a:rPr lang="zh-CN" altLang="en-US" sz="1600" b="1" kern="0" dirty="0">
                <a:solidFill>
                  <a:prstClr val="white"/>
                </a:solidFill>
                <a:latin typeface="等线" panose="02010600030101010101" charset="-122"/>
                <a:ea typeface="华文中宋" panose="02010600040101010101" pitchFamily="2" charset="-122"/>
              </a:rPr>
              <a:t>结束有回收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华文中宋" panose="0201060004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17905" y="148590"/>
            <a:ext cx="5200650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总体思路与工作概况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壹</a:t>
            </a:r>
            <a:endParaRPr lang="zh-CN" altLang="en-US" dirty="0"/>
          </a:p>
        </p:txBody>
      </p:sp>
      <p:sp>
        <p:nvSpPr>
          <p:cNvPr id="16" name="矩形: 圆角 15"/>
          <p:cNvSpPr/>
          <p:nvPr/>
        </p:nvSpPr>
        <p:spPr>
          <a:xfrm>
            <a:off x="749943" y="1423402"/>
            <a:ext cx="3168650" cy="1872824"/>
          </a:xfrm>
          <a:prstGeom prst="roundRect">
            <a:avLst>
              <a:gd name="adj" fmla="val 3797"/>
            </a:avLst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4439093" y="1423401"/>
            <a:ext cx="3168650" cy="1872824"/>
          </a:xfrm>
          <a:prstGeom prst="roundRect">
            <a:avLst>
              <a:gd name="adj" fmla="val 3797"/>
            </a:avLst>
          </a:prstGeom>
          <a:noFill/>
          <a:ln w="12700" cap="flat" cmpd="sng" algn="ctr">
            <a:gradFill flip="none" rotWithShape="1">
              <a:gsLst>
                <a:gs pos="0">
                  <a:srgbClr val="C00000"/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7995913" y="1426578"/>
            <a:ext cx="3474855" cy="1872824"/>
            <a:chOff x="8087745" y="1524002"/>
            <a:chExt cx="3474855" cy="1872824"/>
          </a:xfrm>
        </p:grpSpPr>
        <p:grpSp>
          <p:nvGrpSpPr>
            <p:cNvPr id="75" name="组合 74"/>
            <p:cNvGrpSpPr/>
            <p:nvPr/>
          </p:nvGrpSpPr>
          <p:grpSpPr>
            <a:xfrm>
              <a:off x="8087745" y="1568919"/>
              <a:ext cx="3474855" cy="491806"/>
              <a:chOff x="8406326" y="3536074"/>
              <a:chExt cx="984940" cy="491806"/>
            </a:xfrm>
          </p:grpSpPr>
          <p:grpSp>
            <p:nvGrpSpPr>
              <p:cNvPr id="77" name="组合 76"/>
              <p:cNvGrpSpPr/>
              <p:nvPr/>
            </p:nvGrpSpPr>
            <p:grpSpPr>
              <a:xfrm>
                <a:off x="8406326" y="3536074"/>
                <a:ext cx="914750" cy="491806"/>
                <a:chOff x="-1140792" y="-2602845"/>
                <a:chExt cx="709807" cy="1400942"/>
              </a:xfrm>
            </p:grpSpPr>
            <p:sp>
              <p:nvSpPr>
                <p:cNvPr id="79" name="矩形: 圆角 78"/>
                <p:cNvSpPr/>
                <p:nvPr/>
              </p:nvSpPr>
              <p:spPr>
                <a:xfrm>
                  <a:off x="-1140792" y="-2602845"/>
                  <a:ext cx="649791" cy="1400942"/>
                </a:xfrm>
                <a:prstGeom prst="roundRect">
                  <a:avLst/>
                </a:prstGeom>
                <a:solidFill>
                  <a:srgbClr val="C00000">
                    <a:alpha val="3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softEdge rad="127000"/>
                </a:effectLst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0" name="矩形: 圆角 79"/>
                <p:cNvSpPr/>
                <p:nvPr/>
              </p:nvSpPr>
              <p:spPr>
                <a:xfrm>
                  <a:off x="-1089189" y="-2503846"/>
                  <a:ext cx="658204" cy="906590"/>
                </a:xfrm>
                <a:prstGeom prst="roundRect">
                  <a:avLst/>
                </a:prstGeom>
                <a:solidFill>
                  <a:srgbClr val="C00000"/>
                </a:solidFill>
                <a:ln w="12700" cap="flat" cmpd="sng" algn="ctr">
                  <a:solidFill>
                    <a:schemeClr val="bg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78" name="文本框 28"/>
              <p:cNvSpPr txBox="1"/>
              <p:nvPr/>
            </p:nvSpPr>
            <p:spPr>
              <a:xfrm>
                <a:off x="8451924" y="3563111"/>
                <a:ext cx="93934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ctr">
                  <a:defRPr kumimoji="0" b="0" i="0" u="none" strike="noStrike" kern="100" cap="none" spc="0" normalizeH="0" baseline="0">
                    <a:ln w="9525" cap="flat">
                      <a:noFill/>
                    </a:ln>
                    <a:solidFill>
                      <a:srgbClr val="6588F7"/>
                    </a:solidFill>
                    <a:effectLst/>
                    <a:uLnTx/>
                    <a:uFillTx/>
                    <a:latin typeface="优设标题黑" panose="00000500000000000000" pitchFamily="2" charset="-122"/>
                    <a:ea typeface="优设标题黑" panose="00000500000000000000" pitchFamily="2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100" cap="none" spc="0" normalizeH="0" baseline="0" noProof="0" dirty="0">
                    <a:ln w="9525" cap="flat"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优设标题黑" panose="00000500000000000000" pitchFamily="2" charset="-122"/>
                    <a:ea typeface="优设标题黑" panose="00000500000000000000" pitchFamily="2" charset="-122"/>
                    <a:cs typeface="+mn-cs"/>
                  </a:rPr>
                  <a:t>办会成事，把会议开成“高效场”</a:t>
                </a:r>
                <a:endParaRPr kumimoji="0" lang="zh-CN" altLang="en-US" sz="1400" b="0" i="0" u="none" strike="noStrike" kern="100" cap="none" spc="0" normalizeH="0" baseline="0" noProof="0" dirty="0">
                  <a:ln w="9525" cap="flat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优设标题黑" panose="00000500000000000000" pitchFamily="2" charset="-122"/>
                  <a:ea typeface="优设标题黑" panose="00000500000000000000" pitchFamily="2" charset="-122"/>
                  <a:cs typeface="+mn-cs"/>
                </a:endParaRPr>
              </a:p>
            </p:txBody>
          </p:sp>
        </p:grpSp>
        <p:sp>
          <p:nvSpPr>
            <p:cNvPr id="76" name="矩形: 圆角 75"/>
            <p:cNvSpPr/>
            <p:nvPr/>
          </p:nvSpPr>
          <p:spPr>
            <a:xfrm>
              <a:off x="8220075" y="1524002"/>
              <a:ext cx="3168650" cy="1872824"/>
            </a:xfrm>
            <a:prstGeom prst="roundRect">
              <a:avLst>
                <a:gd name="adj" fmla="val 3797"/>
              </a:avLst>
            </a:prstGeom>
            <a:noFill/>
            <a:ln w="12700" cap="flat" cmpd="sng" algn="ctr">
              <a:gradFill flip="none" rotWithShape="1">
                <a:gsLst>
                  <a:gs pos="0">
                    <a:srgbClr val="C00000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72534" y="1470191"/>
            <a:ext cx="3348478" cy="491806"/>
            <a:chOff x="-1158891" y="-2576798"/>
            <a:chExt cx="680868" cy="1400942"/>
          </a:xfrm>
        </p:grpSpPr>
        <p:sp>
          <p:nvSpPr>
            <p:cNvPr id="73" name="矩形: 圆角 72"/>
            <p:cNvSpPr/>
            <p:nvPr/>
          </p:nvSpPr>
          <p:spPr>
            <a:xfrm>
              <a:off x="-1158891" y="-2576798"/>
              <a:ext cx="649791" cy="1400942"/>
            </a:xfrm>
            <a:prstGeom prst="roundRect">
              <a:avLst/>
            </a:prstGeom>
            <a:solidFill>
              <a:srgbClr val="C00000">
                <a:alpha val="3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127000"/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4" name="矩形: 圆角 73"/>
            <p:cNvSpPr/>
            <p:nvPr/>
          </p:nvSpPr>
          <p:spPr>
            <a:xfrm>
              <a:off x="-1089189" y="-2503846"/>
              <a:ext cx="611166" cy="765783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344822" y="1471495"/>
            <a:ext cx="3138033" cy="491806"/>
            <a:chOff x="-1161010" y="-2576798"/>
            <a:chExt cx="682987" cy="1400942"/>
          </a:xfrm>
        </p:grpSpPr>
        <p:sp>
          <p:nvSpPr>
            <p:cNvPr id="71" name="矩形: 圆角 70"/>
            <p:cNvSpPr/>
            <p:nvPr/>
          </p:nvSpPr>
          <p:spPr>
            <a:xfrm>
              <a:off x="-1161010" y="-2576798"/>
              <a:ext cx="649791" cy="1400942"/>
            </a:xfrm>
            <a:prstGeom prst="roundRect">
              <a:avLst/>
            </a:prstGeom>
            <a:solidFill>
              <a:srgbClr val="C00000">
                <a:alpha val="3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127000"/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2" name="矩形: 圆角 71"/>
            <p:cNvSpPr/>
            <p:nvPr/>
          </p:nvSpPr>
          <p:spPr>
            <a:xfrm>
              <a:off x="-1089189" y="-2503846"/>
              <a:ext cx="611166" cy="765783"/>
            </a:xfrm>
            <a:prstGeom prst="roundRect">
              <a:avLst/>
            </a:prstGeom>
            <a:solidFill>
              <a:srgbClr val="C00000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1" name="文本框 45"/>
          <p:cNvSpPr txBox="1"/>
          <p:nvPr/>
        </p:nvSpPr>
        <p:spPr>
          <a:xfrm>
            <a:off x="4557633" y="1489388"/>
            <a:ext cx="32261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kumimoji="0" b="0" i="0" u="none" strike="noStrike" kern="100" cap="none" spc="0" normalizeH="0" baseline="0">
                <a:ln w="9525" cap="flat">
                  <a:noFill/>
                </a:ln>
                <a:solidFill>
                  <a:srgbClr val="6588F7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00" cap="none" spc="0" normalizeH="0" baseline="0" noProof="0" dirty="0">
                <a:ln w="9525" cap="flat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+mn-cs"/>
              </a:rPr>
              <a:t>办文落笔，把公文写成“放心件”</a:t>
            </a:r>
            <a:endParaRPr kumimoji="0" lang="zh-CN" altLang="en-US" sz="1400" b="0" i="0" u="none" strike="noStrike" kern="100" cap="none" spc="0" normalizeH="0" baseline="0" noProof="0" dirty="0">
              <a:ln w="9525" cap="flat"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747548" y="2865358"/>
            <a:ext cx="10558021" cy="3629116"/>
          </a:xfrm>
          <a:prstGeom prst="roundRect">
            <a:avLst>
              <a:gd name="adj" fmla="val 2882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254000" dist="139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838989" y="2946639"/>
            <a:ext cx="10384150" cy="3165732"/>
          </a:xfrm>
          <a:prstGeom prst="roundRect">
            <a:avLst>
              <a:gd name="adj" fmla="val 2882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框 72"/>
          <p:cNvSpPr txBox="1"/>
          <p:nvPr/>
        </p:nvSpPr>
        <p:spPr>
          <a:xfrm>
            <a:off x="747775" y="1489389"/>
            <a:ext cx="32645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kumimoji="0" b="0" i="0" u="none" strike="noStrike" kern="100" cap="none" spc="0" normalizeH="0" baseline="0">
                <a:ln w="9525" cap="flat">
                  <a:noFill/>
                </a:ln>
                <a:solidFill>
                  <a:srgbClr val="6588F7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00" cap="none" spc="0" normalizeH="0" baseline="0" noProof="0" dirty="0">
                <a:ln w="9525" cap="flat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+mn-cs"/>
              </a:rPr>
              <a:t>统筹调度，把千头万绪“串成一条线”</a:t>
            </a:r>
            <a:endParaRPr kumimoji="0" lang="zh-CN" altLang="en-US" sz="1400" b="0" i="0" u="none" strike="noStrike" kern="100" cap="none" spc="0" normalizeH="0" baseline="0" noProof="0" dirty="0">
              <a:ln w="9525" cap="flat"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063737" y="3461791"/>
            <a:ext cx="5184775" cy="1174188"/>
            <a:chOff x="911225" y="3206152"/>
            <a:chExt cx="5184775" cy="1174188"/>
          </a:xfrm>
          <a:effectLst>
            <a:outerShdw blurRad="431800" dist="381000" dir="5400000" sx="85000" sy="85000" algn="t" rotWithShape="0">
              <a:srgbClr val="7B4913">
                <a:alpha val="35000"/>
              </a:srgbClr>
            </a:outerShdw>
          </a:effectLst>
        </p:grpSpPr>
        <p:sp>
          <p:nvSpPr>
            <p:cNvPr id="56" name="矩形 55"/>
            <p:cNvSpPr/>
            <p:nvPr/>
          </p:nvSpPr>
          <p:spPr>
            <a:xfrm>
              <a:off x="916180" y="3206152"/>
              <a:ext cx="5179819" cy="117418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100000">
                    <a:srgbClr val="C00000">
                      <a:alpha val="50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7" name="文本框 81"/>
            <p:cNvSpPr txBox="1"/>
            <p:nvPr/>
          </p:nvSpPr>
          <p:spPr>
            <a:xfrm>
              <a:off x="1042930" y="3806814"/>
              <a:ext cx="4231448" cy="4635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  <a:defRPr/>
              </a:pPr>
              <a:r>
                <a:rPr lang="zh-CN" altLang="zh-CN" dirty="0"/>
                <a:t>督办是落实的“最后一公里”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>
              <a:off x="1127125" y="3440168"/>
              <a:ext cx="950480" cy="317734"/>
              <a:chOff x="1127125" y="3440168"/>
              <a:chExt cx="950480" cy="317734"/>
            </a:xfrm>
          </p:grpSpPr>
          <p:sp>
            <p:nvSpPr>
              <p:cNvPr id="69" name="矩形: 圆角 68"/>
              <p:cNvSpPr/>
              <p:nvPr/>
            </p:nvSpPr>
            <p:spPr>
              <a:xfrm>
                <a:off x="1127125" y="3440168"/>
                <a:ext cx="932688" cy="317734"/>
              </a:xfrm>
              <a:prstGeom prst="roundRect">
                <a:avLst/>
              </a:prstGeom>
              <a:noFill/>
              <a:ln w="6350" cap="flat" cmpd="sng" algn="ctr">
                <a:solidFill>
                  <a:srgbClr val="DF9037"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6B3E3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70" name="文本框 94"/>
              <p:cNvSpPr txBox="1"/>
              <p:nvPr/>
            </p:nvSpPr>
            <p:spPr>
              <a:xfrm>
                <a:off x="1139926" y="3445147"/>
                <a:ext cx="93767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盯住台账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59" name="组合 58"/>
            <p:cNvGrpSpPr/>
            <p:nvPr/>
          </p:nvGrpSpPr>
          <p:grpSpPr>
            <a:xfrm>
              <a:off x="2176912" y="3440168"/>
              <a:ext cx="1324142" cy="317734"/>
              <a:chOff x="2210798" y="3440168"/>
              <a:chExt cx="1324142" cy="317734"/>
            </a:xfrm>
          </p:grpSpPr>
          <p:sp>
            <p:nvSpPr>
              <p:cNvPr id="67" name="矩形: 圆角 66"/>
              <p:cNvSpPr/>
              <p:nvPr/>
            </p:nvSpPr>
            <p:spPr>
              <a:xfrm>
                <a:off x="2232678" y="3440168"/>
                <a:ext cx="1253459" cy="317734"/>
              </a:xfrm>
              <a:prstGeom prst="roundRect">
                <a:avLst/>
              </a:prstGeom>
              <a:noFill/>
              <a:ln w="6350" cap="flat" cmpd="sng" algn="ctr">
                <a:solidFill>
                  <a:srgbClr val="DF9037"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6B3E3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68" name="文本框 92"/>
              <p:cNvSpPr txBox="1"/>
              <p:nvPr/>
            </p:nvSpPr>
            <p:spPr>
              <a:xfrm>
                <a:off x="2210798" y="3445147"/>
                <a:ext cx="132414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zh-CN" altLang="en-US" sz="1400" kern="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盯住节点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60" name="组合 59"/>
            <p:cNvGrpSpPr/>
            <p:nvPr/>
          </p:nvGrpSpPr>
          <p:grpSpPr>
            <a:xfrm>
              <a:off x="3429459" y="3440168"/>
              <a:ext cx="1240517" cy="317734"/>
              <a:chOff x="3497231" y="3440168"/>
              <a:chExt cx="1240517" cy="317734"/>
            </a:xfrm>
          </p:grpSpPr>
          <p:sp>
            <p:nvSpPr>
              <p:cNvPr id="65" name="矩形: 圆角 64"/>
              <p:cNvSpPr/>
              <p:nvPr/>
            </p:nvSpPr>
            <p:spPr>
              <a:xfrm>
                <a:off x="3659002" y="3440168"/>
                <a:ext cx="863906" cy="317734"/>
              </a:xfrm>
              <a:prstGeom prst="roundRect">
                <a:avLst/>
              </a:prstGeom>
              <a:noFill/>
              <a:ln w="6350" cap="flat" cmpd="sng" algn="ctr">
                <a:solidFill>
                  <a:srgbClr val="DF9037"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6B3E3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66" name="文本框 90"/>
              <p:cNvSpPr txBox="1"/>
              <p:nvPr/>
            </p:nvSpPr>
            <p:spPr>
              <a:xfrm>
                <a:off x="3497231" y="3445147"/>
                <a:ext cx="124051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zh-CN" altLang="en-US" sz="1400" kern="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盯住结果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cxnSp>
          <p:nvCxnSpPr>
            <p:cNvPr id="62" name="直接连接符 61"/>
            <p:cNvCxnSpPr/>
            <p:nvPr/>
          </p:nvCxnSpPr>
          <p:spPr>
            <a:xfrm>
              <a:off x="911225" y="3212223"/>
              <a:ext cx="5184775" cy="0"/>
            </a:xfrm>
            <a:prstGeom prst="line">
              <a:avLst/>
            </a:prstGeom>
            <a:noFill/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</p:cxnSp>
      </p:grpSp>
      <p:sp>
        <p:nvSpPr>
          <p:cNvPr id="26" name="任意多边形: 形状 25"/>
          <p:cNvSpPr/>
          <p:nvPr/>
        </p:nvSpPr>
        <p:spPr>
          <a:xfrm>
            <a:off x="1089832" y="3248268"/>
            <a:ext cx="173235" cy="149872"/>
          </a:xfrm>
          <a:custGeom>
            <a:avLst/>
            <a:gdLst>
              <a:gd name="connsiteX0" fmla="*/ 5908574 w 6050173"/>
              <a:gd name="connsiteY0" fmla="*/ 2097649 h 5775587"/>
              <a:gd name="connsiteX1" fmla="*/ 5908787 w 6050173"/>
              <a:gd name="connsiteY1" fmla="*/ 2082433 h 5775587"/>
              <a:gd name="connsiteX2" fmla="*/ 5915012 w 6050173"/>
              <a:gd name="connsiteY2" fmla="*/ 2072377 h 5775587"/>
              <a:gd name="connsiteX3" fmla="*/ 5923897 w 6050173"/>
              <a:gd name="connsiteY3" fmla="*/ 2078229 h 5775587"/>
              <a:gd name="connsiteX4" fmla="*/ 5928366 w 6050173"/>
              <a:gd name="connsiteY4" fmla="*/ 2084082 h 5775587"/>
              <a:gd name="connsiteX5" fmla="*/ 5934910 w 6050173"/>
              <a:gd name="connsiteY5" fmla="*/ 2125156 h 5775587"/>
              <a:gd name="connsiteX6" fmla="*/ 5925014 w 6050173"/>
              <a:gd name="connsiteY6" fmla="*/ 2152768 h 5775587"/>
              <a:gd name="connsiteX7" fmla="*/ 5925068 w 6050173"/>
              <a:gd name="connsiteY7" fmla="*/ 2183361 h 5775587"/>
              <a:gd name="connsiteX8" fmla="*/ 5933740 w 6050173"/>
              <a:gd name="connsiteY8" fmla="*/ 2203897 h 5775587"/>
              <a:gd name="connsiteX9" fmla="*/ 5947253 w 6050173"/>
              <a:gd name="connsiteY9" fmla="*/ 2169847 h 5775587"/>
              <a:gd name="connsiteX10" fmla="*/ 5953957 w 6050173"/>
              <a:gd name="connsiteY10" fmla="*/ 2176551 h 5775587"/>
              <a:gd name="connsiteX11" fmla="*/ 5968535 w 6050173"/>
              <a:gd name="connsiteY11" fmla="*/ 2226935 h 5775587"/>
              <a:gd name="connsiteX12" fmla="*/ 5974335 w 6050173"/>
              <a:gd name="connsiteY12" fmla="*/ 2251196 h 5775587"/>
              <a:gd name="connsiteX13" fmla="*/ 5983273 w 6050173"/>
              <a:gd name="connsiteY13" fmla="*/ 2282480 h 5775587"/>
              <a:gd name="connsiteX14" fmla="*/ 5989072 w 6050173"/>
              <a:gd name="connsiteY14" fmla="*/ 2304240 h 5775587"/>
              <a:gd name="connsiteX15" fmla="*/ 5991519 w 6050173"/>
              <a:gd name="connsiteY15" fmla="*/ 2334779 h 5775587"/>
              <a:gd name="connsiteX16" fmla="*/ 5994765 w 6050173"/>
              <a:gd name="connsiteY16" fmla="*/ 2349410 h 5775587"/>
              <a:gd name="connsiteX17" fmla="*/ 6005033 w 6050173"/>
              <a:gd name="connsiteY17" fmla="*/ 2387824 h 5775587"/>
              <a:gd name="connsiteX18" fmla="*/ 6007481 w 6050173"/>
              <a:gd name="connsiteY18" fmla="*/ 2423471 h 5775587"/>
              <a:gd name="connsiteX19" fmla="*/ 6012908 w 6050173"/>
              <a:gd name="connsiteY19" fmla="*/ 2445497 h 5775587"/>
              <a:gd name="connsiteX20" fmla="*/ 6018281 w 6050173"/>
              <a:gd name="connsiteY20" fmla="*/ 2502851 h 5775587"/>
              <a:gd name="connsiteX21" fmla="*/ 6012961 w 6050173"/>
              <a:gd name="connsiteY21" fmla="*/ 2507107 h 5775587"/>
              <a:gd name="connsiteX22" fmla="*/ 6008811 w 6050173"/>
              <a:gd name="connsiteY22" fmla="*/ 2505032 h 5775587"/>
              <a:gd name="connsiteX23" fmla="*/ 6002320 w 6050173"/>
              <a:gd name="connsiteY23" fmla="*/ 2491359 h 5775587"/>
              <a:gd name="connsiteX24" fmla="*/ 5997957 w 6050173"/>
              <a:gd name="connsiteY24" fmla="*/ 2489922 h 5775587"/>
              <a:gd name="connsiteX25" fmla="*/ 5994180 w 6050173"/>
              <a:gd name="connsiteY25" fmla="*/ 2492849 h 5775587"/>
              <a:gd name="connsiteX26" fmla="*/ 5996733 w 6050173"/>
              <a:gd name="connsiteY26" fmla="*/ 2514290 h 5775587"/>
              <a:gd name="connsiteX27" fmla="*/ 6012322 w 6050173"/>
              <a:gd name="connsiteY27" fmla="*/ 2530890 h 5775587"/>
              <a:gd name="connsiteX28" fmla="*/ 6020037 w 6050173"/>
              <a:gd name="connsiteY28" fmla="*/ 2551160 h 5775587"/>
              <a:gd name="connsiteX29" fmla="*/ 6017323 w 6050173"/>
              <a:gd name="connsiteY29" fmla="*/ 2557970 h 5775587"/>
              <a:gd name="connsiteX30" fmla="*/ 6006682 w 6050173"/>
              <a:gd name="connsiteY30" fmla="*/ 2567813 h 5775587"/>
              <a:gd name="connsiteX31" fmla="*/ 6003969 w 6050173"/>
              <a:gd name="connsiteY31" fmla="*/ 2589893 h 5775587"/>
              <a:gd name="connsiteX32" fmla="*/ 6034242 w 6050173"/>
              <a:gd name="connsiteY32" fmla="*/ 2614260 h 5775587"/>
              <a:gd name="connsiteX33" fmla="*/ 6036583 w 6050173"/>
              <a:gd name="connsiteY33" fmla="*/ 2655813 h 5775587"/>
              <a:gd name="connsiteX34" fmla="*/ 6040786 w 6050173"/>
              <a:gd name="connsiteY34" fmla="*/ 2852348 h 5775587"/>
              <a:gd name="connsiteX35" fmla="*/ 6037434 w 6050173"/>
              <a:gd name="connsiteY35" fmla="*/ 2891187 h 5775587"/>
              <a:gd name="connsiteX36" fmla="*/ 6024187 w 6050173"/>
              <a:gd name="connsiteY36" fmla="*/ 2901136 h 5775587"/>
              <a:gd name="connsiteX37" fmla="*/ 6025304 w 6050173"/>
              <a:gd name="connsiteY37" fmla="*/ 2907148 h 5775587"/>
              <a:gd name="connsiteX38" fmla="*/ 6045894 w 6050173"/>
              <a:gd name="connsiteY38" fmla="*/ 2932261 h 5775587"/>
              <a:gd name="connsiteX39" fmla="*/ 6048660 w 6050173"/>
              <a:gd name="connsiteY39" fmla="*/ 2954181 h 5775587"/>
              <a:gd name="connsiteX40" fmla="*/ 6035519 w 6050173"/>
              <a:gd name="connsiteY40" fmla="*/ 2987167 h 5775587"/>
              <a:gd name="connsiteX41" fmla="*/ 6030092 w 6050173"/>
              <a:gd name="connsiteY41" fmla="*/ 2992222 h 5775587"/>
              <a:gd name="connsiteX42" fmla="*/ 6030624 w 6050173"/>
              <a:gd name="connsiteY42" fmla="*/ 3034466 h 5775587"/>
              <a:gd name="connsiteX43" fmla="*/ 6039722 w 6050173"/>
              <a:gd name="connsiteY43" fmla="*/ 3056652 h 5775587"/>
              <a:gd name="connsiteX44" fmla="*/ 6034721 w 6050173"/>
              <a:gd name="connsiteY44" fmla="*/ 3145822 h 5775587"/>
              <a:gd name="connsiteX45" fmla="*/ 6031103 w 6050173"/>
              <a:gd name="connsiteY45" fmla="*/ 3160400 h 5775587"/>
              <a:gd name="connsiteX46" fmla="*/ 6022590 w 6050173"/>
              <a:gd name="connsiteY46" fmla="*/ 3194344 h 5775587"/>
              <a:gd name="connsiteX47" fmla="*/ 6020356 w 6050173"/>
              <a:gd name="connsiteY47" fmla="*/ 3235098 h 5775587"/>
              <a:gd name="connsiteX48" fmla="*/ 6012428 w 6050173"/>
              <a:gd name="connsiteY48" fmla="*/ 3269415 h 5775587"/>
              <a:gd name="connsiteX49" fmla="*/ 6007321 w 6050173"/>
              <a:gd name="connsiteY49" fmla="*/ 3291494 h 5775587"/>
              <a:gd name="connsiteX50" fmla="*/ 6004395 w 6050173"/>
              <a:gd name="connsiteY50" fmla="*/ 3329642 h 5775587"/>
              <a:gd name="connsiteX51" fmla="*/ 5998915 w 6050173"/>
              <a:gd name="connsiteY51" fmla="*/ 3351509 h 5775587"/>
              <a:gd name="connsiteX52" fmla="*/ 5990881 w 6050173"/>
              <a:gd name="connsiteY52" fmla="*/ 3380452 h 5775587"/>
              <a:gd name="connsiteX53" fmla="*/ 5988646 w 6050173"/>
              <a:gd name="connsiteY53" fmla="*/ 3408437 h 5775587"/>
              <a:gd name="connsiteX54" fmla="*/ 5983219 w 6050173"/>
              <a:gd name="connsiteY54" fmla="*/ 3427750 h 5775587"/>
              <a:gd name="connsiteX55" fmla="*/ 5974388 w 6050173"/>
              <a:gd name="connsiteY55" fmla="*/ 3461694 h 5775587"/>
              <a:gd name="connsiteX56" fmla="*/ 5964758 w 6050173"/>
              <a:gd name="connsiteY56" fmla="*/ 3498192 h 5775587"/>
              <a:gd name="connsiteX57" fmla="*/ 5959597 w 6050173"/>
              <a:gd name="connsiteY57" fmla="*/ 3517452 h 5775587"/>
              <a:gd name="connsiteX58" fmla="*/ 5946243 w 6050173"/>
              <a:gd name="connsiteY58" fmla="*/ 3565867 h 5775587"/>
              <a:gd name="connsiteX59" fmla="*/ 5943902 w 6050173"/>
              <a:gd name="connsiteY59" fmla="*/ 3575657 h 5775587"/>
              <a:gd name="connsiteX60" fmla="*/ 5929537 w 6050173"/>
              <a:gd name="connsiteY60" fmla="*/ 3623860 h 5775587"/>
              <a:gd name="connsiteX61" fmla="*/ 5925919 w 6050173"/>
              <a:gd name="connsiteY61" fmla="*/ 3638544 h 5775587"/>
              <a:gd name="connsiteX62" fmla="*/ 5914799 w 6050173"/>
              <a:gd name="connsiteY62" fmla="*/ 3674457 h 5775587"/>
              <a:gd name="connsiteX63" fmla="*/ 5896071 w 6050173"/>
              <a:gd name="connsiteY63" fmla="*/ 3731864 h 5775587"/>
              <a:gd name="connsiteX64" fmla="*/ 5892294 w 6050173"/>
              <a:gd name="connsiteY64" fmla="*/ 3754423 h 5775587"/>
              <a:gd name="connsiteX65" fmla="*/ 5880004 w 6050173"/>
              <a:gd name="connsiteY65" fmla="*/ 3781663 h 5775587"/>
              <a:gd name="connsiteX66" fmla="*/ 5874098 w 6050173"/>
              <a:gd name="connsiteY66" fmla="*/ 3808637 h 5775587"/>
              <a:gd name="connsiteX67" fmla="*/ 5861488 w 6050173"/>
              <a:gd name="connsiteY67" fmla="*/ 3843699 h 5775587"/>
              <a:gd name="connsiteX68" fmla="*/ 5857392 w 6050173"/>
              <a:gd name="connsiteY68" fmla="*/ 3852797 h 5775587"/>
              <a:gd name="connsiteX69" fmla="*/ 5846060 w 6050173"/>
              <a:gd name="connsiteY69" fmla="*/ 3883389 h 5775587"/>
              <a:gd name="connsiteX70" fmla="*/ 5841910 w 6050173"/>
              <a:gd name="connsiteY70" fmla="*/ 3895041 h 5775587"/>
              <a:gd name="connsiteX71" fmla="*/ 5830471 w 6050173"/>
              <a:gd name="connsiteY71" fmla="*/ 3919621 h 5775587"/>
              <a:gd name="connsiteX72" fmla="*/ 5817170 w 6050173"/>
              <a:gd name="connsiteY72" fmla="*/ 3946276 h 5775587"/>
              <a:gd name="connsiteX73" fmla="*/ 5808072 w 6050173"/>
              <a:gd name="connsiteY73" fmla="*/ 3972240 h 5775587"/>
              <a:gd name="connsiteX74" fmla="*/ 5798442 w 6050173"/>
              <a:gd name="connsiteY74" fmla="*/ 3992351 h 5775587"/>
              <a:gd name="connsiteX75" fmla="*/ 5789344 w 6050173"/>
              <a:gd name="connsiteY75" fmla="*/ 4010015 h 5775587"/>
              <a:gd name="connsiteX76" fmla="*/ 5783917 w 6050173"/>
              <a:gd name="connsiteY76" fmla="*/ 4021134 h 5775587"/>
              <a:gd name="connsiteX77" fmla="*/ 5772319 w 6050173"/>
              <a:gd name="connsiteY77" fmla="*/ 4045874 h 5775587"/>
              <a:gd name="connsiteX78" fmla="*/ 5766360 w 6050173"/>
              <a:gd name="connsiteY78" fmla="*/ 4062314 h 5775587"/>
              <a:gd name="connsiteX79" fmla="*/ 5759071 w 6050173"/>
              <a:gd name="connsiteY79" fmla="*/ 4074871 h 5775587"/>
              <a:gd name="connsiteX80" fmla="*/ 5754176 w 6050173"/>
              <a:gd name="connsiteY80" fmla="*/ 4080351 h 5775587"/>
              <a:gd name="connsiteX81" fmla="*/ 5737842 w 6050173"/>
              <a:gd name="connsiteY81" fmla="*/ 4116263 h 5775587"/>
              <a:gd name="connsiteX82" fmla="*/ 5723477 w 6050173"/>
              <a:gd name="connsiteY82" fmla="*/ 4142014 h 5775587"/>
              <a:gd name="connsiteX83" fmla="*/ 5720232 w 6050173"/>
              <a:gd name="connsiteY83" fmla="*/ 4151431 h 5775587"/>
              <a:gd name="connsiteX84" fmla="*/ 5710283 w 6050173"/>
              <a:gd name="connsiteY84" fmla="*/ 4171329 h 5775587"/>
              <a:gd name="connsiteX85" fmla="*/ 5703845 w 6050173"/>
              <a:gd name="connsiteY85" fmla="*/ 4184630 h 5775587"/>
              <a:gd name="connsiteX86" fmla="*/ 5694109 w 6050173"/>
              <a:gd name="connsiteY86" fmla="*/ 4201922 h 5775587"/>
              <a:gd name="connsiteX87" fmla="*/ 5688895 w 6050173"/>
              <a:gd name="connsiteY87" fmla="*/ 4212935 h 5775587"/>
              <a:gd name="connsiteX88" fmla="*/ 5677829 w 6050173"/>
              <a:gd name="connsiteY88" fmla="*/ 4232248 h 5775587"/>
              <a:gd name="connsiteX89" fmla="*/ 5673892 w 6050173"/>
              <a:gd name="connsiteY89" fmla="*/ 4238313 h 5775587"/>
              <a:gd name="connsiteX90" fmla="*/ 5661973 w 6050173"/>
              <a:gd name="connsiteY90" fmla="*/ 4262787 h 5775587"/>
              <a:gd name="connsiteX91" fmla="*/ 5647236 w 6050173"/>
              <a:gd name="connsiteY91" fmla="*/ 4285505 h 5775587"/>
              <a:gd name="connsiteX92" fmla="*/ 5643246 w 6050173"/>
              <a:gd name="connsiteY92" fmla="*/ 4291996 h 5775587"/>
              <a:gd name="connsiteX93" fmla="*/ 5627870 w 6050173"/>
              <a:gd name="connsiteY93" fmla="*/ 4317534 h 5775587"/>
              <a:gd name="connsiteX94" fmla="*/ 5620208 w 6050173"/>
              <a:gd name="connsiteY94" fmla="*/ 4335624 h 5775587"/>
              <a:gd name="connsiteX95" fmla="*/ 5602598 w 6050173"/>
              <a:gd name="connsiteY95" fmla="*/ 4362545 h 5775587"/>
              <a:gd name="connsiteX96" fmla="*/ 5591478 w 6050173"/>
              <a:gd name="connsiteY96" fmla="*/ 4382124 h 5775587"/>
              <a:gd name="connsiteX97" fmla="*/ 5584242 w 6050173"/>
              <a:gd name="connsiteY97" fmla="*/ 4391754 h 5775587"/>
              <a:gd name="connsiteX98" fmla="*/ 5579082 w 6050173"/>
              <a:gd name="connsiteY98" fmla="*/ 4396968 h 5775587"/>
              <a:gd name="connsiteX99" fmla="*/ 5566047 w 6050173"/>
              <a:gd name="connsiteY99" fmla="*/ 4421069 h 5775587"/>
              <a:gd name="connsiteX100" fmla="*/ 5549447 w 6050173"/>
              <a:gd name="connsiteY100" fmla="*/ 4442298 h 5775587"/>
              <a:gd name="connsiteX101" fmla="*/ 5528644 w 6050173"/>
              <a:gd name="connsiteY101" fmla="*/ 4476667 h 5775587"/>
              <a:gd name="connsiteX102" fmla="*/ 5515184 w 6050173"/>
              <a:gd name="connsiteY102" fmla="*/ 4490820 h 5775587"/>
              <a:gd name="connsiteX103" fmla="*/ 5505979 w 6050173"/>
              <a:gd name="connsiteY103" fmla="*/ 4505344 h 5775587"/>
              <a:gd name="connsiteX104" fmla="*/ 5499435 w 6050173"/>
              <a:gd name="connsiteY104" fmla="*/ 4512740 h 5775587"/>
              <a:gd name="connsiteX105" fmla="*/ 5484751 w 6050173"/>
              <a:gd name="connsiteY105" fmla="*/ 4535511 h 5775587"/>
              <a:gd name="connsiteX106" fmla="*/ 5469109 w 6050173"/>
              <a:gd name="connsiteY106" fmla="*/ 4553494 h 5775587"/>
              <a:gd name="connsiteX107" fmla="*/ 5451924 w 6050173"/>
              <a:gd name="connsiteY107" fmla="*/ 4578128 h 5775587"/>
              <a:gd name="connsiteX108" fmla="*/ 5437027 w 6050173"/>
              <a:gd name="connsiteY108" fmla="*/ 4598079 h 5775587"/>
              <a:gd name="connsiteX109" fmla="*/ 5420800 w 6050173"/>
              <a:gd name="connsiteY109" fmla="*/ 4616169 h 5775587"/>
              <a:gd name="connsiteX110" fmla="*/ 5401912 w 6050173"/>
              <a:gd name="connsiteY110" fmla="*/ 4641706 h 5775587"/>
              <a:gd name="connsiteX111" fmla="*/ 5382067 w 6050173"/>
              <a:gd name="connsiteY111" fmla="*/ 4667670 h 5775587"/>
              <a:gd name="connsiteX112" fmla="*/ 5368766 w 6050173"/>
              <a:gd name="connsiteY112" fmla="*/ 4682141 h 5775587"/>
              <a:gd name="connsiteX113" fmla="*/ 5356848 w 6050173"/>
              <a:gd name="connsiteY113" fmla="*/ 4694059 h 5775587"/>
              <a:gd name="connsiteX114" fmla="*/ 5335513 w 6050173"/>
              <a:gd name="connsiteY114" fmla="*/ 4720768 h 5775587"/>
              <a:gd name="connsiteX115" fmla="*/ 5317637 w 6050173"/>
              <a:gd name="connsiteY115" fmla="*/ 4740666 h 5775587"/>
              <a:gd name="connsiteX116" fmla="*/ 5256133 w 6050173"/>
              <a:gd name="connsiteY116" fmla="*/ 4809033 h 5775587"/>
              <a:gd name="connsiteX117" fmla="*/ 5216869 w 6050173"/>
              <a:gd name="connsiteY117" fmla="*/ 4850000 h 5775587"/>
              <a:gd name="connsiteX118" fmla="*/ 5177338 w 6050173"/>
              <a:gd name="connsiteY118" fmla="*/ 4890967 h 5775587"/>
              <a:gd name="connsiteX119" fmla="*/ 5139138 w 6050173"/>
              <a:gd name="connsiteY119" fmla="*/ 4929700 h 5775587"/>
              <a:gd name="connsiteX120" fmla="*/ 5097851 w 6050173"/>
              <a:gd name="connsiteY120" fmla="*/ 4968592 h 5775587"/>
              <a:gd name="connsiteX121" fmla="*/ 5062843 w 6050173"/>
              <a:gd name="connsiteY121" fmla="*/ 4981308 h 5775587"/>
              <a:gd name="connsiteX122" fmla="*/ 5055022 w 6050173"/>
              <a:gd name="connsiteY122" fmla="*/ 4981946 h 5775587"/>
              <a:gd name="connsiteX123" fmla="*/ 5050553 w 6050173"/>
              <a:gd name="connsiteY123" fmla="*/ 4987692 h 5775587"/>
              <a:gd name="connsiteX124" fmla="*/ 5026026 w 6050173"/>
              <a:gd name="connsiteY124" fmla="*/ 5023765 h 5775587"/>
              <a:gd name="connsiteX125" fmla="*/ 4988570 w 6050173"/>
              <a:gd name="connsiteY125" fmla="*/ 5056219 h 5775587"/>
              <a:gd name="connsiteX126" fmla="*/ 4961596 w 6050173"/>
              <a:gd name="connsiteY126" fmla="*/ 5077288 h 5775587"/>
              <a:gd name="connsiteX127" fmla="*/ 4940952 w 6050173"/>
              <a:gd name="connsiteY127" fmla="*/ 5093515 h 5775587"/>
              <a:gd name="connsiteX128" fmla="*/ 4910786 w 6050173"/>
              <a:gd name="connsiteY128" fmla="*/ 5118947 h 5775587"/>
              <a:gd name="connsiteX129" fmla="*/ 4881098 w 6050173"/>
              <a:gd name="connsiteY129" fmla="*/ 5141558 h 5775587"/>
              <a:gd name="connsiteX130" fmla="*/ 4829065 w 6050173"/>
              <a:gd name="connsiteY130" fmla="*/ 5184281 h 5775587"/>
              <a:gd name="connsiteX131" fmla="*/ 4809379 w 6050173"/>
              <a:gd name="connsiteY131" fmla="*/ 5198753 h 5775587"/>
              <a:gd name="connsiteX132" fmla="*/ 4790758 w 6050173"/>
              <a:gd name="connsiteY132" fmla="*/ 5214022 h 5775587"/>
              <a:gd name="connsiteX133" fmla="*/ 4784001 w 6050173"/>
              <a:gd name="connsiteY133" fmla="*/ 5217108 h 5775587"/>
              <a:gd name="connsiteX134" fmla="*/ 4751014 w 6050173"/>
              <a:gd name="connsiteY134" fmla="*/ 5238124 h 5775587"/>
              <a:gd name="connsiteX135" fmla="*/ 4732393 w 6050173"/>
              <a:gd name="connsiteY135" fmla="*/ 5253287 h 5775587"/>
              <a:gd name="connsiteX136" fmla="*/ 4711590 w 6050173"/>
              <a:gd name="connsiteY136" fmla="*/ 5267386 h 5775587"/>
              <a:gd name="connsiteX137" fmla="*/ 4687382 w 6050173"/>
              <a:gd name="connsiteY137" fmla="*/ 5284996 h 5775587"/>
              <a:gd name="connsiteX138" fmla="*/ 4659397 w 6050173"/>
              <a:gd name="connsiteY138" fmla="*/ 5301224 h 5775587"/>
              <a:gd name="connsiteX139" fmla="*/ 4631252 w 6050173"/>
              <a:gd name="connsiteY139" fmla="*/ 5321016 h 5775587"/>
              <a:gd name="connsiteX140" fmla="*/ 4608108 w 6050173"/>
              <a:gd name="connsiteY140" fmla="*/ 5335168 h 5775587"/>
              <a:gd name="connsiteX141" fmla="*/ 4584751 w 6050173"/>
              <a:gd name="connsiteY141" fmla="*/ 5348576 h 5775587"/>
              <a:gd name="connsiteX142" fmla="*/ 4569695 w 6050173"/>
              <a:gd name="connsiteY142" fmla="*/ 5360865 h 5775587"/>
              <a:gd name="connsiteX143" fmla="*/ 4555223 w 6050173"/>
              <a:gd name="connsiteY143" fmla="*/ 5370016 h 5775587"/>
              <a:gd name="connsiteX144" fmla="*/ 4547402 w 6050173"/>
              <a:gd name="connsiteY144" fmla="*/ 5375709 h 5775587"/>
              <a:gd name="connsiteX145" fmla="*/ 4524471 w 6050173"/>
              <a:gd name="connsiteY145" fmla="*/ 5389861 h 5775587"/>
              <a:gd name="connsiteX146" fmla="*/ 4520055 w 6050173"/>
              <a:gd name="connsiteY146" fmla="*/ 5392043 h 5775587"/>
              <a:gd name="connsiteX147" fmla="*/ 4473981 w 6050173"/>
              <a:gd name="connsiteY147" fmla="*/ 5416943 h 5775587"/>
              <a:gd name="connsiteX148" fmla="*/ 4422532 w 6050173"/>
              <a:gd name="connsiteY148" fmla="*/ 5443332 h 5775587"/>
              <a:gd name="connsiteX149" fmla="*/ 4403592 w 6050173"/>
              <a:gd name="connsiteY149" fmla="*/ 5454824 h 5775587"/>
              <a:gd name="connsiteX150" fmla="*/ 4355974 w 6050173"/>
              <a:gd name="connsiteY150" fmla="*/ 5475520 h 5775587"/>
              <a:gd name="connsiteX151" fmla="*/ 4350654 w 6050173"/>
              <a:gd name="connsiteY151" fmla="*/ 5480361 h 5775587"/>
              <a:gd name="connsiteX152" fmla="*/ 4338098 w 6050173"/>
              <a:gd name="connsiteY152" fmla="*/ 5488130 h 5775587"/>
              <a:gd name="connsiteX153" fmla="*/ 4314901 w 6050173"/>
              <a:gd name="connsiteY153" fmla="*/ 5497227 h 5775587"/>
              <a:gd name="connsiteX154" fmla="*/ 4307984 w 6050173"/>
              <a:gd name="connsiteY154" fmla="*/ 5498983 h 5775587"/>
              <a:gd name="connsiteX155" fmla="*/ 4263718 w 6050173"/>
              <a:gd name="connsiteY155" fmla="*/ 5506538 h 5775587"/>
              <a:gd name="connsiteX156" fmla="*/ 4257281 w 6050173"/>
              <a:gd name="connsiteY156" fmla="*/ 5509996 h 5775587"/>
              <a:gd name="connsiteX157" fmla="*/ 4233233 w 6050173"/>
              <a:gd name="connsiteY157" fmla="*/ 5520903 h 5775587"/>
              <a:gd name="connsiteX158" fmla="*/ 4213228 w 6050173"/>
              <a:gd name="connsiteY158" fmla="*/ 5524308 h 5775587"/>
              <a:gd name="connsiteX159" fmla="*/ 4174867 w 6050173"/>
              <a:gd name="connsiteY159" fmla="*/ 5537822 h 5775587"/>
              <a:gd name="connsiteX160" fmla="*/ 4163482 w 6050173"/>
              <a:gd name="connsiteY160" fmla="*/ 5542397 h 5775587"/>
              <a:gd name="connsiteX161" fmla="*/ 4116024 w 6050173"/>
              <a:gd name="connsiteY161" fmla="*/ 5568308 h 5775587"/>
              <a:gd name="connsiteX162" fmla="*/ 4090433 w 6050173"/>
              <a:gd name="connsiteY162" fmla="*/ 5578310 h 5775587"/>
              <a:gd name="connsiteX163" fmla="*/ 4074099 w 6050173"/>
              <a:gd name="connsiteY163" fmla="*/ 5584801 h 5775587"/>
              <a:gd name="connsiteX164" fmla="*/ 4049093 w 6050173"/>
              <a:gd name="connsiteY164" fmla="*/ 5596187 h 5775587"/>
              <a:gd name="connsiteX165" fmla="*/ 4029993 w 6050173"/>
              <a:gd name="connsiteY165" fmla="*/ 5601507 h 5775587"/>
              <a:gd name="connsiteX166" fmla="*/ 3998602 w 6050173"/>
              <a:gd name="connsiteY166" fmla="*/ 5610711 h 5775587"/>
              <a:gd name="connsiteX167" fmla="*/ 3974182 w 6050173"/>
              <a:gd name="connsiteY167" fmla="*/ 5616245 h 5775587"/>
              <a:gd name="connsiteX168" fmla="*/ 3942419 w 6050173"/>
              <a:gd name="connsiteY168" fmla="*/ 5624545 h 5775587"/>
              <a:gd name="connsiteX169" fmla="*/ 3907890 w 6050173"/>
              <a:gd name="connsiteY169" fmla="*/ 5632099 h 5775587"/>
              <a:gd name="connsiteX170" fmla="*/ 3876818 w 6050173"/>
              <a:gd name="connsiteY170" fmla="*/ 5641889 h 5775587"/>
              <a:gd name="connsiteX171" fmla="*/ 3857772 w 6050173"/>
              <a:gd name="connsiteY171" fmla="*/ 5647475 h 5775587"/>
              <a:gd name="connsiteX172" fmla="*/ 3824732 w 6050173"/>
              <a:gd name="connsiteY172" fmla="*/ 5658648 h 5775587"/>
              <a:gd name="connsiteX173" fmla="*/ 3803024 w 6050173"/>
              <a:gd name="connsiteY173" fmla="*/ 5664022 h 5775587"/>
              <a:gd name="connsiteX174" fmla="*/ 3777167 w 6050173"/>
              <a:gd name="connsiteY174" fmla="*/ 5673067 h 5775587"/>
              <a:gd name="connsiteX175" fmla="*/ 3755673 w 6050173"/>
              <a:gd name="connsiteY175" fmla="*/ 5679345 h 5775587"/>
              <a:gd name="connsiteX176" fmla="*/ 3724336 w 6050173"/>
              <a:gd name="connsiteY176" fmla="*/ 5688655 h 5775587"/>
              <a:gd name="connsiteX177" fmla="*/ 3695020 w 6050173"/>
              <a:gd name="connsiteY177" fmla="*/ 5695891 h 5775587"/>
              <a:gd name="connsiteX178" fmla="*/ 3648413 w 6050173"/>
              <a:gd name="connsiteY178" fmla="*/ 5706958 h 5775587"/>
              <a:gd name="connsiteX179" fmla="*/ 3605850 w 6050173"/>
              <a:gd name="connsiteY179" fmla="*/ 5713129 h 5775587"/>
              <a:gd name="connsiteX180" fmla="*/ 3588080 w 6050173"/>
              <a:gd name="connsiteY180" fmla="*/ 5714300 h 5775587"/>
              <a:gd name="connsiteX181" fmla="*/ 3576854 w 6050173"/>
              <a:gd name="connsiteY181" fmla="*/ 5719248 h 5775587"/>
              <a:gd name="connsiteX182" fmla="*/ 3542378 w 6050173"/>
              <a:gd name="connsiteY182" fmla="*/ 5727388 h 5775587"/>
              <a:gd name="connsiteX183" fmla="*/ 3527959 w 6050173"/>
              <a:gd name="connsiteY183" fmla="*/ 5722440 h 5775587"/>
              <a:gd name="connsiteX184" fmla="*/ 3476937 w 6050173"/>
              <a:gd name="connsiteY184" fmla="*/ 5721855 h 5775587"/>
              <a:gd name="connsiteX185" fmla="*/ 3454964 w 6050173"/>
              <a:gd name="connsiteY185" fmla="*/ 5727920 h 5775587"/>
              <a:gd name="connsiteX186" fmla="*/ 3425222 w 6050173"/>
              <a:gd name="connsiteY186" fmla="*/ 5739465 h 5775587"/>
              <a:gd name="connsiteX187" fmla="*/ 3415859 w 6050173"/>
              <a:gd name="connsiteY187" fmla="*/ 5742871 h 5775587"/>
              <a:gd name="connsiteX188" fmla="*/ 3380318 w 6050173"/>
              <a:gd name="connsiteY188" fmla="*/ 5755427 h 5775587"/>
              <a:gd name="connsiteX189" fmla="*/ 3363346 w 6050173"/>
              <a:gd name="connsiteY189" fmla="*/ 5759470 h 5775587"/>
              <a:gd name="connsiteX190" fmla="*/ 3312377 w 6050173"/>
              <a:gd name="connsiteY190" fmla="*/ 5760374 h 5775587"/>
              <a:gd name="connsiteX191" fmla="*/ 3271410 w 6050173"/>
              <a:gd name="connsiteY191" fmla="*/ 5770483 h 5775587"/>
              <a:gd name="connsiteX192" fmla="*/ 3267154 w 6050173"/>
              <a:gd name="connsiteY192" fmla="*/ 5773090 h 5775587"/>
              <a:gd name="connsiteX193" fmla="*/ 3196977 w 6050173"/>
              <a:gd name="connsiteY193" fmla="*/ 5768461 h 5775587"/>
              <a:gd name="connsiteX194" fmla="*/ 3180590 w 6050173"/>
              <a:gd name="connsiteY194" fmla="*/ 5762184 h 5775587"/>
              <a:gd name="connsiteX195" fmla="*/ 3096581 w 6050173"/>
              <a:gd name="connsiteY195" fmla="*/ 5760640 h 5775587"/>
              <a:gd name="connsiteX196" fmla="*/ 3082642 w 6050173"/>
              <a:gd name="connsiteY196" fmla="*/ 5765163 h 5775587"/>
              <a:gd name="connsiteX197" fmla="*/ 3042101 w 6050173"/>
              <a:gd name="connsiteY197" fmla="*/ 5768674 h 5775587"/>
              <a:gd name="connsiteX198" fmla="*/ 3025926 w 6050173"/>
              <a:gd name="connsiteY198" fmla="*/ 5761226 h 5775587"/>
              <a:gd name="connsiteX199" fmla="*/ 3017892 w 6050173"/>
              <a:gd name="connsiteY199" fmla="*/ 5755692 h 5775587"/>
              <a:gd name="connsiteX200" fmla="*/ 2984746 w 6050173"/>
              <a:gd name="connsiteY200" fmla="*/ 5745850 h 5775587"/>
              <a:gd name="connsiteX201" fmla="*/ 2981874 w 6050173"/>
              <a:gd name="connsiteY201" fmla="*/ 5772824 h 5775587"/>
              <a:gd name="connsiteX202" fmla="*/ 2961975 w 6050173"/>
              <a:gd name="connsiteY202" fmla="*/ 5775538 h 5775587"/>
              <a:gd name="connsiteX203" fmla="*/ 2813962 w 6050173"/>
              <a:gd name="connsiteY203" fmla="*/ 5774155 h 5775587"/>
              <a:gd name="connsiteX204" fmla="*/ 2796404 w 6050173"/>
              <a:gd name="connsiteY204" fmla="*/ 5771866 h 5775587"/>
              <a:gd name="connsiteX205" fmla="*/ 2741498 w 6050173"/>
              <a:gd name="connsiteY205" fmla="*/ 5762343 h 5775587"/>
              <a:gd name="connsiteX206" fmla="*/ 2649721 w 6050173"/>
              <a:gd name="connsiteY206" fmla="*/ 5758459 h 5775587"/>
              <a:gd name="connsiteX207" fmla="*/ 2624981 w 6050173"/>
              <a:gd name="connsiteY207" fmla="*/ 5754203 h 5775587"/>
              <a:gd name="connsiteX208" fmla="*/ 2585557 w 6050173"/>
              <a:gd name="connsiteY208" fmla="*/ 5745637 h 5775587"/>
              <a:gd name="connsiteX209" fmla="*/ 2547356 w 6050173"/>
              <a:gd name="connsiteY209" fmla="*/ 5743828 h 5775587"/>
              <a:gd name="connsiteX210" fmla="*/ 2494950 w 6050173"/>
              <a:gd name="connsiteY210" fmla="*/ 5727494 h 5775587"/>
              <a:gd name="connsiteX211" fmla="*/ 2491013 w 6050173"/>
              <a:gd name="connsiteY211" fmla="*/ 5719194 h 5775587"/>
              <a:gd name="connsiteX212" fmla="*/ 2498408 w 6050173"/>
              <a:gd name="connsiteY212" fmla="*/ 5710469 h 5775587"/>
              <a:gd name="connsiteX213" fmla="*/ 2510911 w 6050173"/>
              <a:gd name="connsiteY213" fmla="*/ 5710150 h 5775587"/>
              <a:gd name="connsiteX214" fmla="*/ 2597528 w 6050173"/>
              <a:gd name="connsiteY214" fmla="*/ 5714672 h 5775587"/>
              <a:gd name="connsiteX215" fmla="*/ 2619820 w 6050173"/>
              <a:gd name="connsiteY215" fmla="*/ 5718982 h 5775587"/>
              <a:gd name="connsiteX216" fmla="*/ 2669672 w 6050173"/>
              <a:gd name="connsiteY216" fmla="*/ 5727973 h 5775587"/>
              <a:gd name="connsiteX217" fmla="*/ 2702818 w 6050173"/>
              <a:gd name="connsiteY217" fmla="*/ 5728558 h 5775587"/>
              <a:gd name="connsiteX218" fmla="*/ 2737294 w 6050173"/>
              <a:gd name="connsiteY218" fmla="*/ 5735262 h 5775587"/>
              <a:gd name="connsiteX219" fmla="*/ 2782252 w 6050173"/>
              <a:gd name="connsiteY219" fmla="*/ 5742604 h 5775587"/>
              <a:gd name="connsiteX220" fmla="*/ 2881743 w 6050173"/>
              <a:gd name="connsiteY220" fmla="*/ 5743615 h 5775587"/>
              <a:gd name="connsiteX221" fmla="*/ 2896906 w 6050173"/>
              <a:gd name="connsiteY221" fmla="*/ 5741859 h 5775587"/>
              <a:gd name="connsiteX222" fmla="*/ 2901908 w 6050173"/>
              <a:gd name="connsiteY222" fmla="*/ 5736965 h 5775587"/>
              <a:gd name="connsiteX223" fmla="*/ 2895576 w 6050173"/>
              <a:gd name="connsiteY223" fmla="*/ 5730900 h 5775587"/>
              <a:gd name="connsiteX224" fmla="*/ 2867538 w 6050173"/>
              <a:gd name="connsiteY224" fmla="*/ 5729516 h 5775587"/>
              <a:gd name="connsiteX225" fmla="*/ 2798692 w 6050173"/>
              <a:gd name="connsiteY225" fmla="*/ 5727388 h 5775587"/>
              <a:gd name="connsiteX226" fmla="*/ 2779219 w 6050173"/>
              <a:gd name="connsiteY226" fmla="*/ 5723291 h 5775587"/>
              <a:gd name="connsiteX227" fmla="*/ 2747776 w 6050173"/>
              <a:gd name="connsiteY227" fmla="*/ 5715470 h 5775587"/>
              <a:gd name="connsiteX228" fmla="*/ 2653445 w 6050173"/>
              <a:gd name="connsiteY228" fmla="*/ 5711693 h 5775587"/>
              <a:gd name="connsiteX229" fmla="*/ 2638707 w 6050173"/>
              <a:gd name="connsiteY229" fmla="*/ 5709192 h 5775587"/>
              <a:gd name="connsiteX230" fmla="*/ 2590292 w 6050173"/>
              <a:gd name="connsiteY230" fmla="*/ 5696955 h 5775587"/>
              <a:gd name="connsiteX231" fmla="*/ 2567361 w 6050173"/>
              <a:gd name="connsiteY231" fmla="*/ 5695572 h 5775587"/>
              <a:gd name="connsiteX232" fmla="*/ 2535864 w 6050173"/>
              <a:gd name="connsiteY232" fmla="*/ 5687325 h 5775587"/>
              <a:gd name="connsiteX233" fmla="*/ 2508996 w 6050173"/>
              <a:gd name="connsiteY233" fmla="*/ 5680834 h 5775587"/>
              <a:gd name="connsiteX234" fmla="*/ 2483618 w 6050173"/>
              <a:gd name="connsiteY234" fmla="*/ 5678546 h 5775587"/>
              <a:gd name="connsiteX235" fmla="*/ 2468827 w 6050173"/>
              <a:gd name="connsiteY235" fmla="*/ 5675461 h 5775587"/>
              <a:gd name="connsiteX236" fmla="*/ 2422859 w 6050173"/>
              <a:gd name="connsiteY236" fmla="*/ 5662692 h 5775587"/>
              <a:gd name="connsiteX237" fmla="*/ 2410835 w 6050173"/>
              <a:gd name="connsiteY237" fmla="*/ 5659500 h 5775587"/>
              <a:gd name="connsiteX238" fmla="*/ 2369389 w 6050173"/>
              <a:gd name="connsiteY238" fmla="*/ 5646092 h 5775587"/>
              <a:gd name="connsiteX239" fmla="*/ 2353587 w 6050173"/>
              <a:gd name="connsiteY239" fmla="*/ 5623853 h 5775587"/>
              <a:gd name="connsiteX240" fmla="*/ 2382104 w 6050173"/>
              <a:gd name="connsiteY240" fmla="*/ 5620235 h 5775587"/>
              <a:gd name="connsiteX241" fmla="*/ 2464783 w 6050173"/>
              <a:gd name="connsiteY241" fmla="*/ 5631727 h 5775587"/>
              <a:gd name="connsiteX242" fmla="*/ 2538737 w 6050173"/>
              <a:gd name="connsiteY242" fmla="*/ 5633802 h 5775587"/>
              <a:gd name="connsiteX243" fmla="*/ 2563104 w 6050173"/>
              <a:gd name="connsiteY243" fmla="*/ 5639601 h 5775587"/>
              <a:gd name="connsiteX244" fmla="*/ 2592473 w 6050173"/>
              <a:gd name="connsiteY244" fmla="*/ 5646624 h 5775587"/>
              <a:gd name="connsiteX245" fmla="*/ 2625619 w 6050173"/>
              <a:gd name="connsiteY245" fmla="*/ 5648327 h 5775587"/>
              <a:gd name="connsiteX246" fmla="*/ 2654030 w 6050173"/>
              <a:gd name="connsiteY246" fmla="*/ 5657265 h 5775587"/>
              <a:gd name="connsiteX247" fmla="*/ 2675578 w 6050173"/>
              <a:gd name="connsiteY247" fmla="*/ 5663118 h 5775587"/>
              <a:gd name="connsiteX248" fmla="*/ 2741817 w 6050173"/>
              <a:gd name="connsiteY248" fmla="*/ 5666842 h 5775587"/>
              <a:gd name="connsiteX249" fmla="*/ 2776346 w 6050173"/>
              <a:gd name="connsiteY249" fmla="*/ 5673918 h 5775587"/>
              <a:gd name="connsiteX250" fmla="*/ 2798586 w 6050173"/>
              <a:gd name="connsiteY250" fmla="*/ 5677908 h 5775587"/>
              <a:gd name="connsiteX251" fmla="*/ 3010338 w 6050173"/>
              <a:gd name="connsiteY251" fmla="*/ 5679026 h 5775587"/>
              <a:gd name="connsiteX252" fmla="*/ 3056199 w 6050173"/>
              <a:gd name="connsiteY252" fmla="*/ 5677589 h 5775587"/>
              <a:gd name="connsiteX253" fmla="*/ 3062211 w 6050173"/>
              <a:gd name="connsiteY253" fmla="*/ 5671311 h 5775587"/>
              <a:gd name="connsiteX254" fmla="*/ 3056572 w 6050173"/>
              <a:gd name="connsiteY254" fmla="*/ 5664235 h 5775587"/>
              <a:gd name="connsiteX255" fmla="*/ 3044016 w 6050173"/>
              <a:gd name="connsiteY255" fmla="*/ 5663543 h 5775587"/>
              <a:gd name="connsiteX256" fmla="*/ 2865463 w 6050173"/>
              <a:gd name="connsiteY256" fmla="*/ 5660936 h 5775587"/>
              <a:gd name="connsiteX257" fmla="*/ 2838329 w 6050173"/>
              <a:gd name="connsiteY257" fmla="*/ 5655456 h 5775587"/>
              <a:gd name="connsiteX258" fmla="*/ 2806034 w 6050173"/>
              <a:gd name="connsiteY258" fmla="*/ 5649604 h 5775587"/>
              <a:gd name="connsiteX259" fmla="*/ 2732134 w 6050173"/>
              <a:gd name="connsiteY259" fmla="*/ 5646412 h 5775587"/>
              <a:gd name="connsiteX260" fmla="*/ 2702765 w 6050173"/>
              <a:gd name="connsiteY260" fmla="*/ 5639335 h 5775587"/>
              <a:gd name="connsiteX261" fmla="*/ 2681058 w 6050173"/>
              <a:gd name="connsiteY261" fmla="*/ 5633429 h 5775587"/>
              <a:gd name="connsiteX262" fmla="*/ 2645411 w 6050173"/>
              <a:gd name="connsiteY262" fmla="*/ 5631142 h 5775587"/>
              <a:gd name="connsiteX263" fmla="*/ 2625938 w 6050173"/>
              <a:gd name="connsiteY263" fmla="*/ 5626354 h 5775587"/>
              <a:gd name="connsiteX264" fmla="*/ 2589281 w 6050173"/>
              <a:gd name="connsiteY264" fmla="*/ 5617628 h 5775587"/>
              <a:gd name="connsiteX265" fmla="*/ 2563796 w 6050173"/>
              <a:gd name="connsiteY265" fmla="*/ 5616032 h 5775587"/>
              <a:gd name="connsiteX266" fmla="*/ 2541131 w 6050173"/>
              <a:gd name="connsiteY266" fmla="*/ 5594644 h 5775587"/>
              <a:gd name="connsiteX267" fmla="*/ 2539056 w 6050173"/>
              <a:gd name="connsiteY267" fmla="*/ 5587887 h 5775587"/>
              <a:gd name="connsiteX268" fmla="*/ 2497876 w 6050173"/>
              <a:gd name="connsiteY268" fmla="*/ 5570064 h 5775587"/>
              <a:gd name="connsiteX269" fmla="*/ 2441001 w 6050173"/>
              <a:gd name="connsiteY269" fmla="*/ 5557933 h 5775587"/>
              <a:gd name="connsiteX270" fmla="*/ 2408547 w 6050173"/>
              <a:gd name="connsiteY270" fmla="*/ 5552081 h 5775587"/>
              <a:gd name="connsiteX271" fmla="*/ 2380242 w 6050173"/>
              <a:gd name="connsiteY271" fmla="*/ 5542291 h 5775587"/>
              <a:gd name="connsiteX272" fmla="*/ 2370985 w 6050173"/>
              <a:gd name="connsiteY272" fmla="*/ 5538460 h 5775587"/>
              <a:gd name="connsiteX273" fmla="*/ 2339328 w 6050173"/>
              <a:gd name="connsiteY273" fmla="*/ 5524787 h 5775587"/>
              <a:gd name="connsiteX274" fmla="*/ 2327570 w 6050173"/>
              <a:gd name="connsiteY274" fmla="*/ 5520318 h 5775587"/>
              <a:gd name="connsiteX275" fmla="*/ 2318259 w 6050173"/>
              <a:gd name="connsiteY275" fmla="*/ 5517285 h 5775587"/>
              <a:gd name="connsiteX276" fmla="*/ 2287720 w 6050173"/>
              <a:gd name="connsiteY276" fmla="*/ 5503611 h 5775587"/>
              <a:gd name="connsiteX277" fmla="*/ 2259363 w 6050173"/>
              <a:gd name="connsiteY277" fmla="*/ 5494514 h 5775587"/>
              <a:gd name="connsiteX278" fmla="*/ 2240901 w 6050173"/>
              <a:gd name="connsiteY278" fmla="*/ 5486480 h 5775587"/>
              <a:gd name="connsiteX279" fmla="*/ 2228717 w 6050173"/>
              <a:gd name="connsiteY279" fmla="*/ 5474775 h 5775587"/>
              <a:gd name="connsiteX280" fmla="*/ 2205946 w 6050173"/>
              <a:gd name="connsiteY280" fmla="*/ 5487544 h 5775587"/>
              <a:gd name="connsiteX281" fmla="*/ 2186580 w 6050173"/>
              <a:gd name="connsiteY281" fmla="*/ 5481532 h 5775587"/>
              <a:gd name="connsiteX282" fmla="*/ 2174077 w 6050173"/>
              <a:gd name="connsiteY282" fmla="*/ 5474137 h 5775587"/>
              <a:gd name="connsiteX283" fmla="*/ 2100708 w 6050173"/>
              <a:gd name="connsiteY283" fmla="*/ 5475574 h 5775587"/>
              <a:gd name="connsiteX284" fmla="*/ 2096079 w 6050173"/>
              <a:gd name="connsiteY284" fmla="*/ 5477382 h 5775587"/>
              <a:gd name="connsiteX285" fmla="*/ 2020583 w 6050173"/>
              <a:gd name="connsiteY285" fmla="*/ 5488821 h 5775587"/>
              <a:gd name="connsiteX286" fmla="*/ 2007016 w 6050173"/>
              <a:gd name="connsiteY286" fmla="*/ 5482809 h 5775587"/>
              <a:gd name="connsiteX287" fmla="*/ 1981531 w 6050173"/>
              <a:gd name="connsiteY287" fmla="*/ 5462751 h 5775587"/>
              <a:gd name="connsiteX288" fmla="*/ 1977700 w 6050173"/>
              <a:gd name="connsiteY288" fmla="*/ 5459718 h 5775587"/>
              <a:gd name="connsiteX289" fmla="*/ 1920559 w 6050173"/>
              <a:gd name="connsiteY289" fmla="*/ 5440458 h 5775587"/>
              <a:gd name="connsiteX290" fmla="*/ 1908482 w 6050173"/>
              <a:gd name="connsiteY290" fmla="*/ 5436788 h 5775587"/>
              <a:gd name="connsiteX291" fmla="*/ 1868153 w 6050173"/>
              <a:gd name="connsiteY291" fmla="*/ 5423433 h 5775587"/>
              <a:gd name="connsiteX292" fmla="*/ 1849213 w 6050173"/>
              <a:gd name="connsiteY292" fmla="*/ 5416889 h 5775587"/>
              <a:gd name="connsiteX293" fmla="*/ 1823888 w 6050173"/>
              <a:gd name="connsiteY293" fmla="*/ 5415081 h 5775587"/>
              <a:gd name="connsiteX294" fmla="*/ 1830804 w 6050173"/>
              <a:gd name="connsiteY294" fmla="*/ 5437213 h 5775587"/>
              <a:gd name="connsiteX295" fmla="*/ 1838412 w 6050173"/>
              <a:gd name="connsiteY295" fmla="*/ 5443917 h 5775587"/>
              <a:gd name="connsiteX296" fmla="*/ 1833145 w 6050173"/>
              <a:gd name="connsiteY296" fmla="*/ 5458016 h 5775587"/>
              <a:gd name="connsiteX297" fmla="*/ 1815428 w 6050173"/>
              <a:gd name="connsiteY297" fmla="*/ 5459346 h 5775587"/>
              <a:gd name="connsiteX298" fmla="*/ 1782122 w 6050173"/>
              <a:gd name="connsiteY298" fmla="*/ 5468231 h 5775587"/>
              <a:gd name="connsiteX299" fmla="*/ 1747806 w 6050173"/>
              <a:gd name="connsiteY299" fmla="*/ 5475094 h 5775587"/>
              <a:gd name="connsiteX300" fmla="*/ 1699443 w 6050173"/>
              <a:gd name="connsiteY300" fmla="*/ 5471796 h 5775587"/>
              <a:gd name="connsiteX301" fmla="*/ 1642302 w 6050173"/>
              <a:gd name="connsiteY301" fmla="*/ 5479989 h 5775587"/>
              <a:gd name="connsiteX302" fmla="*/ 1602452 w 6050173"/>
              <a:gd name="connsiteY302" fmla="*/ 5479298 h 5775587"/>
              <a:gd name="connsiteX303" fmla="*/ 1570902 w 6050173"/>
              <a:gd name="connsiteY303" fmla="*/ 5450089 h 5775587"/>
              <a:gd name="connsiteX304" fmla="*/ 1548716 w 6050173"/>
              <a:gd name="connsiteY304" fmla="*/ 5413697 h 5775587"/>
              <a:gd name="connsiteX305" fmla="*/ 1522433 w 6050173"/>
              <a:gd name="connsiteY305" fmla="*/ 5391404 h 5775587"/>
              <a:gd name="connsiteX306" fmla="*/ 1498917 w 6050173"/>
              <a:gd name="connsiteY306" fmla="*/ 5366877 h 5775587"/>
              <a:gd name="connsiteX307" fmla="*/ 1467367 w 6050173"/>
              <a:gd name="connsiteY307" fmla="*/ 5346607 h 5775587"/>
              <a:gd name="connsiteX308" fmla="*/ 1453055 w 6050173"/>
              <a:gd name="connsiteY308" fmla="*/ 5333572 h 5775587"/>
              <a:gd name="connsiteX309" fmla="*/ 1438212 w 6050173"/>
              <a:gd name="connsiteY309" fmla="*/ 5324740 h 5775587"/>
              <a:gd name="connsiteX310" fmla="*/ 1388306 w 6050173"/>
              <a:gd name="connsiteY310" fmla="*/ 5287231 h 5775587"/>
              <a:gd name="connsiteX311" fmla="*/ 1378836 w 6050173"/>
              <a:gd name="connsiteY311" fmla="*/ 5283879 h 5775587"/>
              <a:gd name="connsiteX312" fmla="*/ 1346594 w 6050173"/>
              <a:gd name="connsiteY312" fmla="*/ 5259192 h 5775587"/>
              <a:gd name="connsiteX313" fmla="*/ 1325951 w 6050173"/>
              <a:gd name="connsiteY313" fmla="*/ 5235729 h 5775587"/>
              <a:gd name="connsiteX314" fmla="*/ 1305467 w 6050173"/>
              <a:gd name="connsiteY314" fmla="*/ 5219130 h 5775587"/>
              <a:gd name="connsiteX315" fmla="*/ 1283813 w 6050173"/>
              <a:gd name="connsiteY315" fmla="*/ 5206520 h 5775587"/>
              <a:gd name="connsiteX316" fmla="*/ 1276950 w 6050173"/>
              <a:gd name="connsiteY316" fmla="*/ 5203541 h 5775587"/>
              <a:gd name="connsiteX317" fmla="*/ 1225076 w 6050173"/>
              <a:gd name="connsiteY317" fmla="*/ 5191517 h 5775587"/>
              <a:gd name="connsiteX318" fmla="*/ 1203156 w 6050173"/>
              <a:gd name="connsiteY318" fmla="*/ 5194336 h 5775587"/>
              <a:gd name="connsiteX319" fmla="*/ 1176820 w 6050173"/>
              <a:gd name="connsiteY319" fmla="*/ 5202690 h 5775587"/>
              <a:gd name="connsiteX320" fmla="*/ 1151921 w 6050173"/>
              <a:gd name="connsiteY320" fmla="*/ 5212586 h 5775587"/>
              <a:gd name="connsiteX321" fmla="*/ 1124201 w 6050173"/>
              <a:gd name="connsiteY321" fmla="*/ 5214501 h 5775587"/>
              <a:gd name="connsiteX322" fmla="*/ 1121648 w 6050173"/>
              <a:gd name="connsiteY322" fmla="*/ 5176726 h 5775587"/>
              <a:gd name="connsiteX323" fmla="*/ 1103771 w 6050173"/>
              <a:gd name="connsiteY323" fmla="*/ 5143367 h 5775587"/>
              <a:gd name="connsiteX324" fmla="*/ 1086373 w 6050173"/>
              <a:gd name="connsiteY324" fmla="*/ 5138579 h 5775587"/>
              <a:gd name="connsiteX325" fmla="*/ 1070359 w 6050173"/>
              <a:gd name="connsiteY325" fmla="*/ 5123735 h 5775587"/>
              <a:gd name="connsiteX326" fmla="*/ 1059558 w 6050173"/>
              <a:gd name="connsiteY326" fmla="*/ 5113041 h 5775587"/>
              <a:gd name="connsiteX327" fmla="*/ 1072168 w 6050173"/>
              <a:gd name="connsiteY327" fmla="*/ 5106178 h 5775587"/>
              <a:gd name="connsiteX328" fmla="*/ 1075839 w 6050173"/>
              <a:gd name="connsiteY328" fmla="*/ 5102826 h 5775587"/>
              <a:gd name="connsiteX329" fmla="*/ 1042267 w 6050173"/>
              <a:gd name="connsiteY329" fmla="*/ 5078565 h 5775587"/>
              <a:gd name="connsiteX330" fmla="*/ 1047375 w 6050173"/>
              <a:gd name="connsiteY330" fmla="*/ 5103837 h 5775587"/>
              <a:gd name="connsiteX331" fmla="*/ 1033275 w 6050173"/>
              <a:gd name="connsiteY331" fmla="*/ 5107029 h 5775587"/>
              <a:gd name="connsiteX332" fmla="*/ 993798 w 6050173"/>
              <a:gd name="connsiteY332" fmla="*/ 5120117 h 5775587"/>
              <a:gd name="connsiteX333" fmla="*/ 979699 w 6050173"/>
              <a:gd name="connsiteY333" fmla="*/ 5119957 h 5775587"/>
              <a:gd name="connsiteX334" fmla="*/ 948681 w 6050173"/>
              <a:gd name="connsiteY334" fmla="*/ 5090216 h 5775587"/>
              <a:gd name="connsiteX335" fmla="*/ 946500 w 6050173"/>
              <a:gd name="connsiteY335" fmla="*/ 5085747 h 5775587"/>
              <a:gd name="connsiteX336" fmla="*/ 936285 w 6050173"/>
              <a:gd name="connsiteY336" fmla="*/ 5061114 h 5775587"/>
              <a:gd name="connsiteX337" fmla="*/ 919153 w 6050173"/>
              <a:gd name="connsiteY337" fmla="*/ 5044035 h 5775587"/>
              <a:gd name="connsiteX338" fmla="*/ 899148 w 6050173"/>
              <a:gd name="connsiteY338" fmla="*/ 5005356 h 5775587"/>
              <a:gd name="connsiteX339" fmla="*/ 896116 w 6050173"/>
              <a:gd name="connsiteY339" fmla="*/ 4995992 h 5775587"/>
              <a:gd name="connsiteX340" fmla="*/ 884890 w 6050173"/>
              <a:gd name="connsiteY340" fmla="*/ 4963165 h 5775587"/>
              <a:gd name="connsiteX341" fmla="*/ 857170 w 6050173"/>
              <a:gd name="connsiteY341" fmla="*/ 4914696 h 5775587"/>
              <a:gd name="connsiteX342" fmla="*/ 852169 w 6050173"/>
              <a:gd name="connsiteY342" fmla="*/ 4909003 h 5775587"/>
              <a:gd name="connsiteX343" fmla="*/ 847008 w 6050173"/>
              <a:gd name="connsiteY343" fmla="*/ 4902513 h 5775587"/>
              <a:gd name="connsiteX344" fmla="*/ 822002 w 6050173"/>
              <a:gd name="connsiteY344" fmla="*/ 4900278 h 5775587"/>
              <a:gd name="connsiteX345" fmla="*/ 783429 w 6050173"/>
              <a:gd name="connsiteY345" fmla="*/ 4917410 h 5775587"/>
              <a:gd name="connsiteX346" fmla="*/ 744324 w 6050173"/>
              <a:gd name="connsiteY346" fmla="*/ 4919378 h 5775587"/>
              <a:gd name="connsiteX347" fmla="*/ 742994 w 6050173"/>
              <a:gd name="connsiteY347" fmla="*/ 4935180 h 5775587"/>
              <a:gd name="connsiteX348" fmla="*/ 735599 w 6050173"/>
              <a:gd name="connsiteY348" fmla="*/ 4946672 h 5775587"/>
              <a:gd name="connsiteX349" fmla="*/ 725969 w 6050173"/>
              <a:gd name="connsiteY349" fmla="*/ 4940500 h 5775587"/>
              <a:gd name="connsiteX350" fmla="*/ 723788 w 6050173"/>
              <a:gd name="connsiteY350" fmla="*/ 4935978 h 5775587"/>
              <a:gd name="connsiteX351" fmla="*/ 713892 w 6050173"/>
              <a:gd name="connsiteY351" fmla="*/ 4902885 h 5775587"/>
              <a:gd name="connsiteX352" fmla="*/ 702400 w 6050173"/>
              <a:gd name="connsiteY352" fmla="*/ 4858832 h 5775587"/>
              <a:gd name="connsiteX353" fmla="*/ 687077 w 6050173"/>
              <a:gd name="connsiteY353" fmla="*/ 4851330 h 5775587"/>
              <a:gd name="connsiteX354" fmla="*/ 657389 w 6050173"/>
              <a:gd name="connsiteY354" fmla="*/ 4834784 h 5775587"/>
              <a:gd name="connsiteX355" fmla="*/ 636427 w 6050173"/>
              <a:gd name="connsiteY355" fmla="*/ 4816854 h 5775587"/>
              <a:gd name="connsiteX356" fmla="*/ 618284 w 6050173"/>
              <a:gd name="connsiteY356" fmla="*/ 4801319 h 5775587"/>
              <a:gd name="connsiteX357" fmla="*/ 602270 w 6050173"/>
              <a:gd name="connsiteY357" fmla="*/ 4787432 h 5775587"/>
              <a:gd name="connsiteX358" fmla="*/ 567527 w 6050173"/>
              <a:gd name="connsiteY358" fmla="*/ 4756627 h 5775587"/>
              <a:gd name="connsiteX359" fmla="*/ 536669 w 6050173"/>
              <a:gd name="connsiteY359" fmla="*/ 4724385 h 5775587"/>
              <a:gd name="connsiteX360" fmla="*/ 519271 w 6050173"/>
              <a:gd name="connsiteY360" fmla="*/ 4700923 h 5775587"/>
              <a:gd name="connsiteX361" fmla="*/ 504640 w 6050173"/>
              <a:gd name="connsiteY361" fmla="*/ 4677353 h 5775587"/>
              <a:gd name="connsiteX362" fmla="*/ 502193 w 6050173"/>
              <a:gd name="connsiteY362" fmla="*/ 4667617 h 5775587"/>
              <a:gd name="connsiteX363" fmla="*/ 496394 w 6050173"/>
              <a:gd name="connsiteY363" fmla="*/ 4651017 h 5775587"/>
              <a:gd name="connsiteX364" fmla="*/ 487615 w 6050173"/>
              <a:gd name="connsiteY364" fmla="*/ 4625266 h 5775587"/>
              <a:gd name="connsiteX365" fmla="*/ 470324 w 6050173"/>
              <a:gd name="connsiteY365" fmla="*/ 4599622 h 5775587"/>
              <a:gd name="connsiteX366" fmla="*/ 441328 w 6050173"/>
              <a:gd name="connsiteY366" fmla="*/ 4576691 h 5775587"/>
              <a:gd name="connsiteX367" fmla="*/ 410310 w 6050173"/>
              <a:gd name="connsiteY367" fmla="*/ 4549185 h 5775587"/>
              <a:gd name="connsiteX368" fmla="*/ 392965 w 6050173"/>
              <a:gd name="connsiteY368" fmla="*/ 4531681 h 5775587"/>
              <a:gd name="connsiteX369" fmla="*/ 390518 w 6050173"/>
              <a:gd name="connsiteY369" fmla="*/ 4522210 h 5775587"/>
              <a:gd name="connsiteX370" fmla="*/ 388975 w 6050173"/>
              <a:gd name="connsiteY370" fmla="*/ 4486563 h 5775587"/>
              <a:gd name="connsiteX371" fmla="*/ 387432 w 6050173"/>
              <a:gd name="connsiteY371" fmla="*/ 4474061 h 5775587"/>
              <a:gd name="connsiteX372" fmla="*/ 379026 w 6050173"/>
              <a:gd name="connsiteY372" fmla="*/ 4471400 h 5775587"/>
              <a:gd name="connsiteX373" fmla="*/ 359180 w 6050173"/>
              <a:gd name="connsiteY373" fmla="*/ 4499386 h 5775587"/>
              <a:gd name="connsiteX374" fmla="*/ 354232 w 6050173"/>
              <a:gd name="connsiteY374" fmla="*/ 4510931 h 5775587"/>
              <a:gd name="connsiteX375" fmla="*/ 349125 w 6050173"/>
              <a:gd name="connsiteY375" fmla="*/ 4574403 h 5775587"/>
              <a:gd name="connsiteX376" fmla="*/ 332525 w 6050173"/>
              <a:gd name="connsiteY376" fmla="*/ 4580681 h 5775587"/>
              <a:gd name="connsiteX377" fmla="*/ 318905 w 6050173"/>
              <a:gd name="connsiteY377" fmla="*/ 4566210 h 5775587"/>
              <a:gd name="connsiteX378" fmla="*/ 313425 w 6050173"/>
              <a:gd name="connsiteY378" fmla="*/ 4555569 h 5775587"/>
              <a:gd name="connsiteX379" fmla="*/ 289962 w 6050173"/>
              <a:gd name="connsiteY379" fmla="*/ 4508909 h 5775587"/>
              <a:gd name="connsiteX380" fmla="*/ 272458 w 6050173"/>
              <a:gd name="connsiteY380" fmla="*/ 4477625 h 5775587"/>
              <a:gd name="connsiteX381" fmla="*/ 295123 w 6050173"/>
              <a:gd name="connsiteY381" fmla="*/ 4467570 h 5775587"/>
              <a:gd name="connsiteX382" fmla="*/ 295655 w 6050173"/>
              <a:gd name="connsiteY382" fmla="*/ 4430167 h 5775587"/>
              <a:gd name="connsiteX383" fmla="*/ 287781 w 6050173"/>
              <a:gd name="connsiteY383" fmla="*/ 4417664 h 5775587"/>
              <a:gd name="connsiteX384" fmla="*/ 282141 w 6050173"/>
              <a:gd name="connsiteY384" fmla="*/ 4388987 h 5775587"/>
              <a:gd name="connsiteX385" fmla="*/ 282620 w 6050173"/>
              <a:gd name="connsiteY385" fmla="*/ 4358821 h 5775587"/>
              <a:gd name="connsiteX386" fmla="*/ 279481 w 6050173"/>
              <a:gd name="connsiteY386" fmla="*/ 4333549 h 5775587"/>
              <a:gd name="connsiteX387" fmla="*/ 287674 w 6050173"/>
              <a:gd name="connsiteY387" fmla="*/ 4303808 h 5775587"/>
              <a:gd name="connsiteX388" fmla="*/ 267137 w 6050173"/>
              <a:gd name="connsiteY388" fmla="*/ 4279281 h 5775587"/>
              <a:gd name="connsiteX389" fmla="*/ 267510 w 6050173"/>
              <a:gd name="connsiteY389" fmla="*/ 4265341 h 5775587"/>
              <a:gd name="connsiteX390" fmla="*/ 279800 w 6050173"/>
              <a:gd name="connsiteY390" fmla="*/ 4238526 h 5775587"/>
              <a:gd name="connsiteX391" fmla="*/ 285546 w 6050173"/>
              <a:gd name="connsiteY391" fmla="*/ 4216500 h 5775587"/>
              <a:gd name="connsiteX392" fmla="*/ 287036 w 6050173"/>
              <a:gd name="connsiteY392" fmla="*/ 4165211 h 5775587"/>
              <a:gd name="connsiteX393" fmla="*/ 280917 w 6050173"/>
              <a:gd name="connsiteY393" fmla="*/ 4140578 h 5775587"/>
              <a:gd name="connsiteX394" fmla="*/ 267563 w 6050173"/>
              <a:gd name="connsiteY394" fmla="*/ 4100409 h 5775587"/>
              <a:gd name="connsiteX395" fmla="*/ 263360 w 6050173"/>
              <a:gd name="connsiteY395" fmla="*/ 4085937 h 5775587"/>
              <a:gd name="connsiteX396" fmla="*/ 255752 w 6050173"/>
              <a:gd name="connsiteY396" fmla="*/ 4067475 h 5775587"/>
              <a:gd name="connsiteX397" fmla="*/ 247558 w 6050173"/>
              <a:gd name="connsiteY397" fmla="*/ 4046513 h 5775587"/>
              <a:gd name="connsiteX398" fmla="*/ 241812 w 6050173"/>
              <a:gd name="connsiteY398" fmla="*/ 4030126 h 5775587"/>
              <a:gd name="connsiteX399" fmla="*/ 231331 w 6050173"/>
              <a:gd name="connsiteY399" fmla="*/ 4005120 h 5775587"/>
              <a:gd name="connsiteX400" fmla="*/ 225958 w 6050173"/>
              <a:gd name="connsiteY400" fmla="*/ 3985860 h 5775587"/>
              <a:gd name="connsiteX401" fmla="*/ 216913 w 6050173"/>
              <a:gd name="connsiteY401" fmla="*/ 3952288 h 5775587"/>
              <a:gd name="connsiteX402" fmla="*/ 215476 w 6050173"/>
              <a:gd name="connsiteY402" fmla="*/ 3918663 h 5775587"/>
              <a:gd name="connsiteX403" fmla="*/ 202229 w 6050173"/>
              <a:gd name="connsiteY403" fmla="*/ 3909406 h 5775587"/>
              <a:gd name="connsiteX404" fmla="*/ 195791 w 6050173"/>
              <a:gd name="connsiteY404" fmla="*/ 3871418 h 5775587"/>
              <a:gd name="connsiteX405" fmla="*/ 175999 w 6050173"/>
              <a:gd name="connsiteY405" fmla="*/ 3866577 h 5775587"/>
              <a:gd name="connsiteX406" fmla="*/ 141310 w 6050173"/>
              <a:gd name="connsiteY406" fmla="*/ 3894775 h 5775587"/>
              <a:gd name="connsiteX407" fmla="*/ 129286 w 6050173"/>
              <a:gd name="connsiteY407" fmla="*/ 3873067 h 5775587"/>
              <a:gd name="connsiteX408" fmla="*/ 118539 w 6050173"/>
              <a:gd name="connsiteY408" fmla="*/ 3853542 h 5775587"/>
              <a:gd name="connsiteX409" fmla="*/ 67516 w 6050173"/>
              <a:gd name="connsiteY409" fmla="*/ 3802093 h 5775587"/>
              <a:gd name="connsiteX410" fmla="*/ 49480 w 6050173"/>
              <a:gd name="connsiteY410" fmla="*/ 3785760 h 5775587"/>
              <a:gd name="connsiteX411" fmla="*/ 15536 w 6050173"/>
              <a:gd name="connsiteY411" fmla="*/ 3765755 h 5775587"/>
              <a:gd name="connsiteX412" fmla="*/ 12024 w 6050173"/>
              <a:gd name="connsiteY412" fmla="*/ 3762297 h 5775587"/>
              <a:gd name="connsiteX413" fmla="*/ 0 w 6050173"/>
              <a:gd name="connsiteY413" fmla="*/ 3746283 h 5775587"/>
              <a:gd name="connsiteX414" fmla="*/ 21973 w 6050173"/>
              <a:gd name="connsiteY414" fmla="*/ 3744473 h 5775587"/>
              <a:gd name="connsiteX415" fmla="*/ 62621 w 6050173"/>
              <a:gd name="connsiteY415" fmla="*/ 3740057 h 5775587"/>
              <a:gd name="connsiteX416" fmla="*/ 73049 w 6050173"/>
              <a:gd name="connsiteY416" fmla="*/ 3735322 h 5775587"/>
              <a:gd name="connsiteX417" fmla="*/ 72890 w 6050173"/>
              <a:gd name="connsiteY417" fmla="*/ 3715264 h 5775587"/>
              <a:gd name="connsiteX418" fmla="*/ 69484 w 6050173"/>
              <a:gd name="connsiteY418" fmla="*/ 3706113 h 5775587"/>
              <a:gd name="connsiteX419" fmla="*/ 56928 w 6050173"/>
              <a:gd name="connsiteY419" fmla="*/ 3681799 h 5775587"/>
              <a:gd name="connsiteX420" fmla="*/ 51821 w 6050173"/>
              <a:gd name="connsiteY420" fmla="*/ 3673446 h 5775587"/>
              <a:gd name="connsiteX421" fmla="*/ 43840 w 6050173"/>
              <a:gd name="connsiteY421" fmla="*/ 3660890 h 5775587"/>
              <a:gd name="connsiteX422" fmla="*/ 29422 w 6050173"/>
              <a:gd name="connsiteY422" fmla="*/ 3625988 h 5775587"/>
              <a:gd name="connsiteX423" fmla="*/ 35381 w 6050173"/>
              <a:gd name="connsiteY423" fmla="*/ 3564910 h 5775587"/>
              <a:gd name="connsiteX424" fmla="*/ 40435 w 6050173"/>
              <a:gd name="connsiteY424" fmla="*/ 3551077 h 5775587"/>
              <a:gd name="connsiteX425" fmla="*/ 40329 w 6050173"/>
              <a:gd name="connsiteY425" fmla="*/ 3535807 h 5775587"/>
              <a:gd name="connsiteX426" fmla="*/ 43574 w 6050173"/>
              <a:gd name="connsiteY426" fmla="*/ 3505694 h 5775587"/>
              <a:gd name="connsiteX427" fmla="*/ 60121 w 6050173"/>
              <a:gd name="connsiteY427" fmla="*/ 3484519 h 5775587"/>
              <a:gd name="connsiteX428" fmla="*/ 80498 w 6050173"/>
              <a:gd name="connsiteY428" fmla="*/ 3466908 h 5775587"/>
              <a:gd name="connsiteX429" fmla="*/ 98161 w 6050173"/>
              <a:gd name="connsiteY429" fmla="*/ 3450415 h 5775587"/>
              <a:gd name="connsiteX430" fmla="*/ 103641 w 6050173"/>
              <a:gd name="connsiteY430" fmla="*/ 3442541 h 5775587"/>
              <a:gd name="connsiteX431" fmla="*/ 107100 w 6050173"/>
              <a:gd name="connsiteY431" fmla="*/ 3407479 h 5775587"/>
              <a:gd name="connsiteX432" fmla="*/ 114867 w 6050173"/>
              <a:gd name="connsiteY432" fmla="*/ 3367523 h 5775587"/>
              <a:gd name="connsiteX433" fmla="*/ 114867 w 6050173"/>
              <a:gd name="connsiteY433" fmla="*/ 3343528 h 5775587"/>
              <a:gd name="connsiteX434" fmla="*/ 105823 w 6050173"/>
              <a:gd name="connsiteY434" fmla="*/ 3309584 h 5775587"/>
              <a:gd name="connsiteX435" fmla="*/ 95661 w 6050173"/>
              <a:gd name="connsiteY435" fmla="*/ 3281598 h 5775587"/>
              <a:gd name="connsiteX436" fmla="*/ 94224 w 6050173"/>
              <a:gd name="connsiteY436" fmla="*/ 3259093 h 5775587"/>
              <a:gd name="connsiteX437" fmla="*/ 96459 w 6050173"/>
              <a:gd name="connsiteY437" fmla="*/ 3217062 h 5775587"/>
              <a:gd name="connsiteX438" fmla="*/ 90713 w 6050173"/>
              <a:gd name="connsiteY438" fmla="*/ 3192641 h 5775587"/>
              <a:gd name="connsiteX439" fmla="*/ 90074 w 6050173"/>
              <a:gd name="connsiteY439" fmla="*/ 3116027 h 5775587"/>
              <a:gd name="connsiteX440" fmla="*/ 89010 w 6050173"/>
              <a:gd name="connsiteY440" fmla="*/ 3054790 h 5775587"/>
              <a:gd name="connsiteX441" fmla="*/ 78316 w 6050173"/>
              <a:gd name="connsiteY441" fmla="*/ 3027283 h 5775587"/>
              <a:gd name="connsiteX442" fmla="*/ 71613 w 6050173"/>
              <a:gd name="connsiteY442" fmla="*/ 3004299 h 5775587"/>
              <a:gd name="connsiteX443" fmla="*/ 75124 w 6050173"/>
              <a:gd name="connsiteY443" fmla="*/ 2971312 h 5775587"/>
              <a:gd name="connsiteX444" fmla="*/ 73634 w 6050173"/>
              <a:gd name="connsiteY444" fmla="*/ 2923216 h 5775587"/>
              <a:gd name="connsiteX445" fmla="*/ 72943 w 6050173"/>
              <a:gd name="connsiteY445" fmla="*/ 2905499 h 5775587"/>
              <a:gd name="connsiteX446" fmla="*/ 76933 w 6050173"/>
              <a:gd name="connsiteY446" fmla="*/ 2896667 h 5775587"/>
              <a:gd name="connsiteX447" fmla="*/ 87308 w 6050173"/>
              <a:gd name="connsiteY447" fmla="*/ 2873151 h 5775587"/>
              <a:gd name="connsiteX448" fmla="*/ 91351 w 6050173"/>
              <a:gd name="connsiteY448" fmla="*/ 2735353 h 5775587"/>
              <a:gd name="connsiteX449" fmla="*/ 96885 w 6050173"/>
              <a:gd name="connsiteY449" fmla="*/ 2708325 h 5775587"/>
              <a:gd name="connsiteX450" fmla="*/ 103003 w 6050173"/>
              <a:gd name="connsiteY450" fmla="*/ 2681404 h 5775587"/>
              <a:gd name="connsiteX451" fmla="*/ 105982 w 6050173"/>
              <a:gd name="connsiteY451" fmla="*/ 2615111 h 5775587"/>
              <a:gd name="connsiteX452" fmla="*/ 114601 w 6050173"/>
              <a:gd name="connsiteY452" fmla="*/ 2575634 h 5775587"/>
              <a:gd name="connsiteX453" fmla="*/ 118219 w 6050173"/>
              <a:gd name="connsiteY453" fmla="*/ 2558396 h 5775587"/>
              <a:gd name="connsiteX454" fmla="*/ 121092 w 6050173"/>
              <a:gd name="connsiteY454" fmla="*/ 2512534 h 5775587"/>
              <a:gd name="connsiteX455" fmla="*/ 129977 w 6050173"/>
              <a:gd name="connsiteY455" fmla="*/ 2478537 h 5775587"/>
              <a:gd name="connsiteX456" fmla="*/ 134127 w 6050173"/>
              <a:gd name="connsiteY456" fmla="*/ 2461511 h 5775587"/>
              <a:gd name="connsiteX457" fmla="*/ 136734 w 6050173"/>
              <a:gd name="connsiteY457" fmla="*/ 2428419 h 5775587"/>
              <a:gd name="connsiteX458" fmla="*/ 141044 w 6050173"/>
              <a:gd name="connsiteY458" fmla="*/ 2406073 h 5775587"/>
              <a:gd name="connsiteX459" fmla="*/ 152004 w 6050173"/>
              <a:gd name="connsiteY459" fmla="*/ 2359360 h 5775587"/>
              <a:gd name="connsiteX460" fmla="*/ 162592 w 6050173"/>
              <a:gd name="connsiteY460" fmla="*/ 2318020 h 5775587"/>
              <a:gd name="connsiteX461" fmla="*/ 168284 w 6050173"/>
              <a:gd name="connsiteY461" fmla="*/ 2288279 h 5775587"/>
              <a:gd name="connsiteX462" fmla="*/ 178287 w 6050173"/>
              <a:gd name="connsiteY462" fmla="*/ 2251941 h 5775587"/>
              <a:gd name="connsiteX463" fmla="*/ 184618 w 6050173"/>
              <a:gd name="connsiteY463" fmla="*/ 2222306 h 5775587"/>
              <a:gd name="connsiteX464" fmla="*/ 194408 w 6050173"/>
              <a:gd name="connsiteY464" fmla="*/ 2188734 h 5775587"/>
              <a:gd name="connsiteX465" fmla="*/ 201005 w 6050173"/>
              <a:gd name="connsiteY465" fmla="*/ 2159259 h 5775587"/>
              <a:gd name="connsiteX466" fmla="*/ 211007 w 6050173"/>
              <a:gd name="connsiteY466" fmla="*/ 2128560 h 5775587"/>
              <a:gd name="connsiteX467" fmla="*/ 216328 w 6050173"/>
              <a:gd name="connsiteY467" fmla="*/ 2104193 h 5775587"/>
              <a:gd name="connsiteX468" fmla="*/ 226702 w 6050173"/>
              <a:gd name="connsiteY468" fmla="*/ 2070728 h 5775587"/>
              <a:gd name="connsiteX469" fmla="*/ 232182 w 6050173"/>
              <a:gd name="connsiteY469" fmla="*/ 2046307 h 5775587"/>
              <a:gd name="connsiteX470" fmla="*/ 241600 w 6050173"/>
              <a:gd name="connsiteY470" fmla="*/ 2018056 h 5775587"/>
              <a:gd name="connsiteX471" fmla="*/ 246973 w 6050173"/>
              <a:gd name="connsiteY471" fmla="*/ 1999062 h 5775587"/>
              <a:gd name="connsiteX472" fmla="*/ 258625 w 6050173"/>
              <a:gd name="connsiteY472" fmla="*/ 1957935 h 5775587"/>
              <a:gd name="connsiteX473" fmla="*/ 263839 w 6050173"/>
              <a:gd name="connsiteY473" fmla="*/ 1935962 h 5775587"/>
              <a:gd name="connsiteX474" fmla="*/ 272777 w 6050173"/>
              <a:gd name="connsiteY474" fmla="*/ 1907179 h 5775587"/>
              <a:gd name="connsiteX475" fmla="*/ 279108 w 6050173"/>
              <a:gd name="connsiteY475" fmla="*/ 1882971 h 5775587"/>
              <a:gd name="connsiteX476" fmla="*/ 290866 w 6050173"/>
              <a:gd name="connsiteY476" fmla="*/ 1847111 h 5775587"/>
              <a:gd name="connsiteX477" fmla="*/ 295974 w 6050173"/>
              <a:gd name="connsiteY477" fmla="*/ 1832852 h 5775587"/>
              <a:gd name="connsiteX478" fmla="*/ 303316 w 6050173"/>
              <a:gd name="connsiteY478" fmla="*/ 1816998 h 5775587"/>
              <a:gd name="connsiteX479" fmla="*/ 313053 w 6050173"/>
              <a:gd name="connsiteY479" fmla="*/ 1796887 h 5775587"/>
              <a:gd name="connsiteX480" fmla="*/ 322949 w 6050173"/>
              <a:gd name="connsiteY480" fmla="*/ 1780234 h 5775587"/>
              <a:gd name="connsiteX481" fmla="*/ 327364 w 6050173"/>
              <a:gd name="connsiteY481" fmla="*/ 1771721 h 5775587"/>
              <a:gd name="connsiteX482" fmla="*/ 340027 w 6050173"/>
              <a:gd name="connsiteY482" fmla="*/ 1748098 h 5775587"/>
              <a:gd name="connsiteX483" fmla="*/ 343166 w 6050173"/>
              <a:gd name="connsiteY483" fmla="*/ 1738788 h 5775587"/>
              <a:gd name="connsiteX484" fmla="*/ 354818 w 6050173"/>
              <a:gd name="connsiteY484" fmla="*/ 1717240 h 5775587"/>
              <a:gd name="connsiteX485" fmla="*/ 358595 w 6050173"/>
              <a:gd name="connsiteY485" fmla="*/ 1708195 h 5775587"/>
              <a:gd name="connsiteX486" fmla="*/ 370194 w 6050173"/>
              <a:gd name="connsiteY486" fmla="*/ 1683722 h 5775587"/>
              <a:gd name="connsiteX487" fmla="*/ 374024 w 6050173"/>
              <a:gd name="connsiteY487" fmla="*/ 1674730 h 5775587"/>
              <a:gd name="connsiteX488" fmla="*/ 386314 w 6050173"/>
              <a:gd name="connsiteY488" fmla="*/ 1650948 h 5775587"/>
              <a:gd name="connsiteX489" fmla="*/ 390305 w 6050173"/>
              <a:gd name="connsiteY489" fmla="*/ 1639349 h 5775587"/>
              <a:gd name="connsiteX490" fmla="*/ 401158 w 6050173"/>
              <a:gd name="connsiteY490" fmla="*/ 1620462 h 5775587"/>
              <a:gd name="connsiteX491" fmla="*/ 404776 w 6050173"/>
              <a:gd name="connsiteY491" fmla="*/ 1614131 h 5775587"/>
              <a:gd name="connsiteX492" fmla="*/ 418396 w 6050173"/>
              <a:gd name="connsiteY492" fmla="*/ 1587635 h 5775587"/>
              <a:gd name="connsiteX493" fmla="*/ 421802 w 6050173"/>
              <a:gd name="connsiteY493" fmla="*/ 1578271 h 5775587"/>
              <a:gd name="connsiteX494" fmla="*/ 432389 w 6050173"/>
              <a:gd name="connsiteY494" fmla="*/ 1555500 h 5775587"/>
              <a:gd name="connsiteX495" fmla="*/ 438827 w 6050173"/>
              <a:gd name="connsiteY495" fmla="*/ 1539219 h 5775587"/>
              <a:gd name="connsiteX496" fmla="*/ 445956 w 6050173"/>
              <a:gd name="connsiteY496" fmla="*/ 1523365 h 5775587"/>
              <a:gd name="connsiteX497" fmla="*/ 455373 w 6050173"/>
              <a:gd name="connsiteY497" fmla="*/ 1500061 h 5775587"/>
              <a:gd name="connsiteX498" fmla="*/ 465322 w 6050173"/>
              <a:gd name="connsiteY498" fmla="*/ 1480057 h 5775587"/>
              <a:gd name="connsiteX499" fmla="*/ 486391 w 6050173"/>
              <a:gd name="connsiteY499" fmla="*/ 1443346 h 5775587"/>
              <a:gd name="connsiteX500" fmla="*/ 497511 w 6050173"/>
              <a:gd name="connsiteY500" fmla="*/ 1427491 h 5775587"/>
              <a:gd name="connsiteX501" fmla="*/ 502459 w 6050173"/>
              <a:gd name="connsiteY501" fmla="*/ 1416318 h 5775587"/>
              <a:gd name="connsiteX502" fmla="*/ 512674 w 6050173"/>
              <a:gd name="connsiteY502" fmla="*/ 1399399 h 5775587"/>
              <a:gd name="connsiteX503" fmla="*/ 531508 w 6050173"/>
              <a:gd name="connsiteY503" fmla="*/ 1370935 h 5775587"/>
              <a:gd name="connsiteX504" fmla="*/ 556514 w 6050173"/>
              <a:gd name="connsiteY504" fmla="*/ 1328265 h 5775587"/>
              <a:gd name="connsiteX505" fmla="*/ 592161 w 6050173"/>
              <a:gd name="connsiteY505" fmla="*/ 1280329 h 5775587"/>
              <a:gd name="connsiteX506" fmla="*/ 610516 w 6050173"/>
              <a:gd name="connsiteY506" fmla="*/ 1253673 h 5775587"/>
              <a:gd name="connsiteX507" fmla="*/ 613655 w 6050173"/>
              <a:gd name="connsiteY507" fmla="*/ 1244575 h 5775587"/>
              <a:gd name="connsiteX508" fmla="*/ 614826 w 6050173"/>
              <a:gd name="connsiteY508" fmla="*/ 1219144 h 5775587"/>
              <a:gd name="connsiteX509" fmla="*/ 624349 w 6050173"/>
              <a:gd name="connsiteY509" fmla="*/ 1188764 h 5775587"/>
              <a:gd name="connsiteX510" fmla="*/ 633500 w 6050173"/>
              <a:gd name="connsiteY510" fmla="*/ 1165408 h 5775587"/>
              <a:gd name="connsiteX511" fmla="*/ 637491 w 6050173"/>
              <a:gd name="connsiteY511" fmla="*/ 1162482 h 5775587"/>
              <a:gd name="connsiteX512" fmla="*/ 675478 w 6050173"/>
              <a:gd name="connsiteY512" fmla="*/ 1139817 h 5775587"/>
              <a:gd name="connsiteX513" fmla="*/ 690801 w 6050173"/>
              <a:gd name="connsiteY513" fmla="*/ 1124441 h 5775587"/>
              <a:gd name="connsiteX514" fmla="*/ 705645 w 6050173"/>
              <a:gd name="connsiteY514" fmla="*/ 1111352 h 5775587"/>
              <a:gd name="connsiteX515" fmla="*/ 715807 w 6050173"/>
              <a:gd name="connsiteY515" fmla="*/ 1097413 h 5775587"/>
              <a:gd name="connsiteX516" fmla="*/ 726767 w 6050173"/>
              <a:gd name="connsiteY516" fmla="*/ 1070598 h 5775587"/>
              <a:gd name="connsiteX517" fmla="*/ 727831 w 6050173"/>
              <a:gd name="connsiteY517" fmla="*/ 1010212 h 5775587"/>
              <a:gd name="connsiteX518" fmla="*/ 760552 w 6050173"/>
              <a:gd name="connsiteY518" fmla="*/ 978555 h 5775587"/>
              <a:gd name="connsiteX519" fmla="*/ 781461 w 6050173"/>
              <a:gd name="connsiteY519" fmla="*/ 964882 h 5775587"/>
              <a:gd name="connsiteX520" fmla="*/ 813330 w 6050173"/>
              <a:gd name="connsiteY520" fmla="*/ 953337 h 5775587"/>
              <a:gd name="connsiteX521" fmla="*/ 842965 w 6050173"/>
              <a:gd name="connsiteY521" fmla="*/ 942749 h 5775587"/>
              <a:gd name="connsiteX522" fmla="*/ 845040 w 6050173"/>
              <a:gd name="connsiteY522" fmla="*/ 941312 h 5775587"/>
              <a:gd name="connsiteX523" fmla="*/ 868769 w 6050173"/>
              <a:gd name="connsiteY523" fmla="*/ 928597 h 5775587"/>
              <a:gd name="connsiteX524" fmla="*/ 887709 w 6050173"/>
              <a:gd name="connsiteY524" fmla="*/ 910188 h 5775587"/>
              <a:gd name="connsiteX525" fmla="*/ 940913 w 6050173"/>
              <a:gd name="connsiteY525" fmla="*/ 870232 h 5775587"/>
              <a:gd name="connsiteX526" fmla="*/ 965919 w 6050173"/>
              <a:gd name="connsiteY526" fmla="*/ 843204 h 5775587"/>
              <a:gd name="connsiteX527" fmla="*/ 1011462 w 6050173"/>
              <a:gd name="connsiteY527" fmla="*/ 793831 h 5775587"/>
              <a:gd name="connsiteX528" fmla="*/ 1043172 w 6050173"/>
              <a:gd name="connsiteY528" fmla="*/ 769676 h 5775587"/>
              <a:gd name="connsiteX529" fmla="*/ 1072274 w 6050173"/>
              <a:gd name="connsiteY529" fmla="*/ 744138 h 5775587"/>
              <a:gd name="connsiteX530" fmla="*/ 1108347 w 6050173"/>
              <a:gd name="connsiteY530" fmla="*/ 710513 h 5775587"/>
              <a:gd name="connsiteX531" fmla="*/ 1147398 w 6050173"/>
              <a:gd name="connsiteY531" fmla="*/ 678431 h 5775587"/>
              <a:gd name="connsiteX532" fmla="*/ 1168946 w 6050173"/>
              <a:gd name="connsiteY532" fmla="*/ 658533 h 5775587"/>
              <a:gd name="connsiteX533" fmla="*/ 1187993 w 6050173"/>
              <a:gd name="connsiteY533" fmla="*/ 640390 h 5775587"/>
              <a:gd name="connsiteX534" fmla="*/ 1217574 w 6050173"/>
              <a:gd name="connsiteY534" fmla="*/ 621769 h 5775587"/>
              <a:gd name="connsiteX535" fmla="*/ 1253540 w 6050173"/>
              <a:gd name="connsiteY535" fmla="*/ 592720 h 5775587"/>
              <a:gd name="connsiteX536" fmla="*/ 1287484 w 6050173"/>
              <a:gd name="connsiteY536" fmla="*/ 568991 h 5775587"/>
              <a:gd name="connsiteX537" fmla="*/ 1311160 w 6050173"/>
              <a:gd name="connsiteY537" fmla="*/ 555743 h 5775587"/>
              <a:gd name="connsiteX538" fmla="*/ 1330739 w 6050173"/>
              <a:gd name="connsiteY538" fmla="*/ 541644 h 5775587"/>
              <a:gd name="connsiteX539" fmla="*/ 1358725 w 6050173"/>
              <a:gd name="connsiteY539" fmla="*/ 523342 h 5775587"/>
              <a:gd name="connsiteX540" fmla="*/ 1385806 w 6050173"/>
              <a:gd name="connsiteY540" fmla="*/ 505465 h 5775587"/>
              <a:gd name="connsiteX541" fmla="*/ 1398255 w 6050173"/>
              <a:gd name="connsiteY541" fmla="*/ 493707 h 5775587"/>
              <a:gd name="connsiteX542" fmla="*/ 1431933 w 6050173"/>
              <a:gd name="connsiteY542" fmla="*/ 472372 h 5775587"/>
              <a:gd name="connsiteX543" fmla="*/ 1461834 w 6050173"/>
              <a:gd name="connsiteY543" fmla="*/ 450186 h 5775587"/>
              <a:gd name="connsiteX544" fmla="*/ 1485616 w 6050173"/>
              <a:gd name="connsiteY544" fmla="*/ 436991 h 5775587"/>
              <a:gd name="connsiteX545" fmla="*/ 1508122 w 6050173"/>
              <a:gd name="connsiteY545" fmla="*/ 427681 h 5775587"/>
              <a:gd name="connsiteX546" fmla="*/ 1507483 w 6050173"/>
              <a:gd name="connsiteY546" fmla="*/ 426989 h 5775587"/>
              <a:gd name="connsiteX547" fmla="*/ 1516262 w 6050173"/>
              <a:gd name="connsiteY547" fmla="*/ 441194 h 5775587"/>
              <a:gd name="connsiteX548" fmla="*/ 1535522 w 6050173"/>
              <a:gd name="connsiteY548" fmla="*/ 440450 h 5775587"/>
              <a:gd name="connsiteX549" fmla="*/ 1579521 w 6050173"/>
              <a:gd name="connsiteY549" fmla="*/ 416774 h 5775587"/>
              <a:gd name="connsiteX550" fmla="*/ 1624160 w 6050173"/>
              <a:gd name="connsiteY550" fmla="*/ 395652 h 5775587"/>
              <a:gd name="connsiteX551" fmla="*/ 1631874 w 6050173"/>
              <a:gd name="connsiteY551" fmla="*/ 390012 h 5775587"/>
              <a:gd name="connsiteX552" fmla="*/ 1639216 w 6050173"/>
              <a:gd name="connsiteY552" fmla="*/ 383787 h 5775587"/>
              <a:gd name="connsiteX553" fmla="*/ 1666031 w 6050173"/>
              <a:gd name="connsiteY553" fmla="*/ 367879 h 5775587"/>
              <a:gd name="connsiteX554" fmla="*/ 1705828 w 6050173"/>
              <a:gd name="connsiteY554" fmla="*/ 347077 h 5775587"/>
              <a:gd name="connsiteX555" fmla="*/ 1740517 w 6050173"/>
              <a:gd name="connsiteY555" fmla="*/ 328562 h 5775587"/>
              <a:gd name="connsiteX556" fmla="*/ 1743443 w 6050173"/>
              <a:gd name="connsiteY556" fmla="*/ 314941 h 5775587"/>
              <a:gd name="connsiteX557" fmla="*/ 1742805 w 6050173"/>
              <a:gd name="connsiteY557" fmla="*/ 315633 h 5775587"/>
              <a:gd name="connsiteX558" fmla="*/ 1767544 w 6050173"/>
              <a:gd name="connsiteY558" fmla="*/ 312973 h 5775587"/>
              <a:gd name="connsiteX559" fmla="*/ 1793029 w 6050173"/>
              <a:gd name="connsiteY559" fmla="*/ 272857 h 5775587"/>
              <a:gd name="connsiteX560" fmla="*/ 1810959 w 6050173"/>
              <a:gd name="connsiteY560" fmla="*/ 268441 h 5775587"/>
              <a:gd name="connsiteX561" fmla="*/ 1822185 w 6050173"/>
              <a:gd name="connsiteY561" fmla="*/ 263812 h 5775587"/>
              <a:gd name="connsiteX562" fmla="*/ 1841764 w 6050173"/>
              <a:gd name="connsiteY562" fmla="*/ 253065 h 5775587"/>
              <a:gd name="connsiteX563" fmla="*/ 1852458 w 6050173"/>
              <a:gd name="connsiteY563" fmla="*/ 247532 h 5775587"/>
              <a:gd name="connsiteX564" fmla="*/ 1866664 w 6050173"/>
              <a:gd name="connsiteY564" fmla="*/ 238434 h 5775587"/>
              <a:gd name="connsiteX565" fmla="*/ 1886881 w 6050173"/>
              <a:gd name="connsiteY565" fmla="*/ 228644 h 5775587"/>
              <a:gd name="connsiteX566" fmla="*/ 1900608 w 6050173"/>
              <a:gd name="connsiteY566" fmla="*/ 224016 h 5775587"/>
              <a:gd name="connsiteX567" fmla="*/ 1956419 w 6050173"/>
              <a:gd name="connsiteY567" fmla="*/ 213056 h 5775587"/>
              <a:gd name="connsiteX568" fmla="*/ 1994087 w 6050173"/>
              <a:gd name="connsiteY568" fmla="*/ 220611 h 5775587"/>
              <a:gd name="connsiteX569" fmla="*/ 2010953 w 6050173"/>
              <a:gd name="connsiteY569" fmla="*/ 192625 h 5775587"/>
              <a:gd name="connsiteX570" fmla="*/ 2031117 w 6050173"/>
              <a:gd name="connsiteY570" fmla="*/ 174642 h 5775587"/>
              <a:gd name="connsiteX571" fmla="*/ 2063572 w 6050173"/>
              <a:gd name="connsiteY571" fmla="*/ 176079 h 5775587"/>
              <a:gd name="connsiteX572" fmla="*/ 2074479 w 6050173"/>
              <a:gd name="connsiteY572" fmla="*/ 182197 h 5775587"/>
              <a:gd name="connsiteX573" fmla="*/ 2097037 w 6050173"/>
              <a:gd name="connsiteY573" fmla="*/ 182410 h 5775587"/>
              <a:gd name="connsiteX574" fmla="*/ 2147900 w 6050173"/>
              <a:gd name="connsiteY574" fmla="*/ 142667 h 5775587"/>
              <a:gd name="connsiteX575" fmla="*/ 2207169 w 6050173"/>
              <a:gd name="connsiteY575" fmla="*/ 150062 h 5775587"/>
              <a:gd name="connsiteX576" fmla="*/ 2238986 w 6050173"/>
              <a:gd name="connsiteY576" fmla="*/ 142188 h 5775587"/>
              <a:gd name="connsiteX577" fmla="*/ 2271812 w 6050173"/>
              <a:gd name="connsiteY577" fmla="*/ 131760 h 5775587"/>
              <a:gd name="connsiteX578" fmla="*/ 2281123 w 6050173"/>
              <a:gd name="connsiteY578" fmla="*/ 127929 h 5775587"/>
              <a:gd name="connsiteX579" fmla="*/ 2302937 w 6050173"/>
              <a:gd name="connsiteY579" fmla="*/ 117395 h 5775587"/>
              <a:gd name="connsiteX580" fmla="*/ 2316557 w 6050173"/>
              <a:gd name="connsiteY580" fmla="*/ 100689 h 5775587"/>
              <a:gd name="connsiteX581" fmla="*/ 2351884 w 6050173"/>
              <a:gd name="connsiteY581" fmla="*/ 79992 h 5775587"/>
              <a:gd name="connsiteX582" fmla="*/ 2397746 w 6050173"/>
              <a:gd name="connsiteY582" fmla="*/ 78715 h 5775587"/>
              <a:gd name="connsiteX583" fmla="*/ 2429616 w 6050173"/>
              <a:gd name="connsiteY583" fmla="*/ 67064 h 5775587"/>
              <a:gd name="connsiteX584" fmla="*/ 2491705 w 6050173"/>
              <a:gd name="connsiteY584" fmla="*/ 47751 h 5775587"/>
              <a:gd name="connsiteX585" fmla="*/ 2555337 w 6050173"/>
              <a:gd name="connsiteY585" fmla="*/ 44558 h 5775587"/>
              <a:gd name="connsiteX586" fmla="*/ 2589972 w 6050173"/>
              <a:gd name="connsiteY586" fmla="*/ 37482 h 5775587"/>
              <a:gd name="connsiteX587" fmla="*/ 2617373 w 6050173"/>
              <a:gd name="connsiteY587" fmla="*/ 32534 h 5775587"/>
              <a:gd name="connsiteX588" fmla="*/ 2665735 w 6050173"/>
              <a:gd name="connsiteY588" fmla="*/ 29023 h 5775587"/>
              <a:gd name="connsiteX589" fmla="*/ 2695316 w 6050173"/>
              <a:gd name="connsiteY589" fmla="*/ 22372 h 5775587"/>
              <a:gd name="connsiteX590" fmla="*/ 2722397 w 6050173"/>
              <a:gd name="connsiteY590" fmla="*/ 16307 h 5775587"/>
              <a:gd name="connsiteX591" fmla="*/ 2765652 w 6050173"/>
              <a:gd name="connsiteY591" fmla="*/ 13540 h 5775587"/>
              <a:gd name="connsiteX592" fmla="*/ 2800235 w 6050173"/>
              <a:gd name="connsiteY592" fmla="*/ 5985 h 5775587"/>
              <a:gd name="connsiteX593" fmla="*/ 2827369 w 6050173"/>
              <a:gd name="connsiteY593" fmla="*/ 505 h 5775587"/>
              <a:gd name="connsiteX594" fmla="*/ 2868177 w 6050173"/>
              <a:gd name="connsiteY594" fmla="*/ 186 h 5775587"/>
              <a:gd name="connsiteX595" fmla="*/ 3222888 w 6050173"/>
              <a:gd name="connsiteY595" fmla="*/ 346 h 5775587"/>
              <a:gd name="connsiteX596" fmla="*/ 3329881 w 6050173"/>
              <a:gd name="connsiteY596" fmla="*/ 4496 h 5775587"/>
              <a:gd name="connsiteX597" fmla="*/ 3337489 w 6050173"/>
              <a:gd name="connsiteY597" fmla="*/ 5134 h 5775587"/>
              <a:gd name="connsiteX598" fmla="*/ 3430969 w 6050173"/>
              <a:gd name="connsiteY598" fmla="*/ 13647 h 5775587"/>
              <a:gd name="connsiteX599" fmla="*/ 3507423 w 6050173"/>
              <a:gd name="connsiteY599" fmla="*/ 16360 h 5775587"/>
              <a:gd name="connsiteX600" fmla="*/ 3532322 w 6050173"/>
              <a:gd name="connsiteY600" fmla="*/ 20404 h 5775587"/>
              <a:gd name="connsiteX601" fmla="*/ 3581962 w 6050173"/>
              <a:gd name="connsiteY601" fmla="*/ 29714 h 5775587"/>
              <a:gd name="connsiteX602" fmla="*/ 3615055 w 6050173"/>
              <a:gd name="connsiteY602" fmla="*/ 32215 h 5775587"/>
              <a:gd name="connsiteX603" fmla="*/ 3632399 w 6050173"/>
              <a:gd name="connsiteY603" fmla="*/ 35673 h 5775587"/>
              <a:gd name="connsiteX604" fmla="*/ 3676559 w 6050173"/>
              <a:gd name="connsiteY604" fmla="*/ 45942 h 5775587"/>
              <a:gd name="connsiteX605" fmla="*/ 3715397 w 6050173"/>
              <a:gd name="connsiteY605" fmla="*/ 56529 h 5775587"/>
              <a:gd name="connsiteX606" fmla="*/ 3739978 w 6050173"/>
              <a:gd name="connsiteY606" fmla="*/ 61850 h 5775587"/>
              <a:gd name="connsiteX607" fmla="*/ 3783658 w 6050173"/>
              <a:gd name="connsiteY607" fmla="*/ 73448 h 5775587"/>
              <a:gd name="connsiteX608" fmla="*/ 3810846 w 6050173"/>
              <a:gd name="connsiteY608" fmla="*/ 78981 h 5775587"/>
              <a:gd name="connsiteX609" fmla="*/ 3846864 w 6050173"/>
              <a:gd name="connsiteY609" fmla="*/ 89197 h 5775587"/>
              <a:gd name="connsiteX610" fmla="*/ 3873892 w 6050173"/>
              <a:gd name="connsiteY610" fmla="*/ 94943 h 5775587"/>
              <a:gd name="connsiteX611" fmla="*/ 3904910 w 6050173"/>
              <a:gd name="connsiteY611" fmla="*/ 104679 h 5775587"/>
              <a:gd name="connsiteX612" fmla="*/ 3929011 w 6050173"/>
              <a:gd name="connsiteY612" fmla="*/ 110744 h 5775587"/>
              <a:gd name="connsiteX613" fmla="*/ 3957050 w 6050173"/>
              <a:gd name="connsiteY613" fmla="*/ 120321 h 5775587"/>
              <a:gd name="connsiteX614" fmla="*/ 3976203 w 6050173"/>
              <a:gd name="connsiteY614" fmla="*/ 125588 h 5775587"/>
              <a:gd name="connsiteX615" fmla="*/ 4009828 w 6050173"/>
              <a:gd name="connsiteY615" fmla="*/ 135750 h 5775587"/>
              <a:gd name="connsiteX616" fmla="*/ 4031589 w 6050173"/>
              <a:gd name="connsiteY616" fmla="*/ 141603 h 5775587"/>
              <a:gd name="connsiteX617" fmla="*/ 4064788 w 6050173"/>
              <a:gd name="connsiteY617" fmla="*/ 152829 h 5775587"/>
              <a:gd name="connsiteX618" fmla="*/ 4073992 w 6050173"/>
              <a:gd name="connsiteY618" fmla="*/ 156393 h 5775587"/>
              <a:gd name="connsiteX619" fmla="*/ 4084048 w 6050173"/>
              <a:gd name="connsiteY619" fmla="*/ 158096 h 5775587"/>
              <a:gd name="connsiteX620" fmla="*/ 4107777 w 6050173"/>
              <a:gd name="connsiteY620" fmla="*/ 166076 h 5775587"/>
              <a:gd name="connsiteX621" fmla="*/ 4131453 w 6050173"/>
              <a:gd name="connsiteY621" fmla="*/ 174376 h 5775587"/>
              <a:gd name="connsiteX622" fmla="*/ 4155235 w 6050173"/>
              <a:gd name="connsiteY622" fmla="*/ 182836 h 5775587"/>
              <a:gd name="connsiteX623" fmla="*/ 4171409 w 6050173"/>
              <a:gd name="connsiteY623" fmla="*/ 189593 h 5775587"/>
              <a:gd name="connsiteX624" fmla="*/ 4196468 w 6050173"/>
              <a:gd name="connsiteY624" fmla="*/ 200499 h 5775587"/>
              <a:gd name="connsiteX625" fmla="*/ 4212962 w 6050173"/>
              <a:gd name="connsiteY625" fmla="*/ 206299 h 5775587"/>
              <a:gd name="connsiteX626" fmla="*/ 4231264 w 6050173"/>
              <a:gd name="connsiteY626" fmla="*/ 214279 h 5775587"/>
              <a:gd name="connsiteX627" fmla="*/ 4252173 w 6050173"/>
              <a:gd name="connsiteY627" fmla="*/ 222686 h 5775587"/>
              <a:gd name="connsiteX628" fmla="*/ 4272178 w 6050173"/>
              <a:gd name="connsiteY628" fmla="*/ 232049 h 5775587"/>
              <a:gd name="connsiteX629" fmla="*/ 4285585 w 6050173"/>
              <a:gd name="connsiteY629" fmla="*/ 237849 h 5775587"/>
              <a:gd name="connsiteX630" fmla="*/ 4307239 w 6050173"/>
              <a:gd name="connsiteY630" fmla="*/ 248915 h 5775587"/>
              <a:gd name="connsiteX631" fmla="*/ 4309208 w 6050173"/>
              <a:gd name="connsiteY631" fmla="*/ 250405 h 5775587"/>
              <a:gd name="connsiteX632" fmla="*/ 4335065 w 6050173"/>
              <a:gd name="connsiteY632" fmla="*/ 259237 h 5775587"/>
              <a:gd name="connsiteX633" fmla="*/ 4357623 w 6050173"/>
              <a:gd name="connsiteY633" fmla="*/ 269611 h 5775587"/>
              <a:gd name="connsiteX634" fmla="*/ 4369222 w 6050173"/>
              <a:gd name="connsiteY634" fmla="*/ 273974 h 5775587"/>
              <a:gd name="connsiteX635" fmla="*/ 4396622 w 6050173"/>
              <a:gd name="connsiteY635" fmla="*/ 286584 h 5775587"/>
              <a:gd name="connsiteX636" fmla="*/ 4409657 w 6050173"/>
              <a:gd name="connsiteY636" fmla="*/ 294139 h 5775587"/>
              <a:gd name="connsiteX637" fmla="*/ 4417904 w 6050173"/>
              <a:gd name="connsiteY637" fmla="*/ 299619 h 5775587"/>
              <a:gd name="connsiteX638" fmla="*/ 4461212 w 6050173"/>
              <a:gd name="connsiteY638" fmla="*/ 319783 h 5775587"/>
              <a:gd name="connsiteX639" fmla="*/ 4489463 w 6050173"/>
              <a:gd name="connsiteY639" fmla="*/ 335638 h 5775587"/>
              <a:gd name="connsiteX640" fmla="*/ 4517927 w 6050173"/>
              <a:gd name="connsiteY640" fmla="*/ 351173 h 5775587"/>
              <a:gd name="connsiteX641" fmla="*/ 4526972 w 6050173"/>
              <a:gd name="connsiteY641" fmla="*/ 358728 h 5775587"/>
              <a:gd name="connsiteX642" fmla="*/ 4530430 w 6050173"/>
              <a:gd name="connsiteY642" fmla="*/ 362240 h 5775587"/>
              <a:gd name="connsiteX643" fmla="*/ 4565066 w 6050173"/>
              <a:gd name="connsiteY643" fmla="*/ 380861 h 5775587"/>
              <a:gd name="connsiteX644" fmla="*/ 4601990 w 6050173"/>
              <a:gd name="connsiteY644" fmla="*/ 400227 h 5775587"/>
              <a:gd name="connsiteX645" fmla="*/ 4655779 w 6050173"/>
              <a:gd name="connsiteY645" fmla="*/ 438907 h 5775587"/>
              <a:gd name="connsiteX646" fmla="*/ 4659875 w 6050173"/>
              <a:gd name="connsiteY646" fmla="*/ 441620 h 5775587"/>
              <a:gd name="connsiteX647" fmla="*/ 4696427 w 6050173"/>
              <a:gd name="connsiteY647" fmla="*/ 462849 h 5775587"/>
              <a:gd name="connsiteX648" fmla="*/ 4730956 w 6050173"/>
              <a:gd name="connsiteY648" fmla="*/ 487695 h 5775587"/>
              <a:gd name="connsiteX649" fmla="*/ 4751546 w 6050173"/>
              <a:gd name="connsiteY649" fmla="*/ 504454 h 5775587"/>
              <a:gd name="connsiteX650" fmla="*/ 4771072 w 6050173"/>
              <a:gd name="connsiteY650" fmla="*/ 519298 h 5775587"/>
              <a:gd name="connsiteX651" fmla="*/ 4775381 w 6050173"/>
              <a:gd name="connsiteY651" fmla="*/ 521905 h 5775587"/>
              <a:gd name="connsiteX652" fmla="*/ 4795918 w 6050173"/>
              <a:gd name="connsiteY652" fmla="*/ 535206 h 5775587"/>
              <a:gd name="connsiteX653" fmla="*/ 4814008 w 6050173"/>
              <a:gd name="connsiteY653" fmla="*/ 550901 h 5775587"/>
              <a:gd name="connsiteX654" fmla="*/ 4839439 w 6050173"/>
              <a:gd name="connsiteY654" fmla="*/ 570108 h 5775587"/>
              <a:gd name="connsiteX655" fmla="*/ 4867850 w 6050173"/>
              <a:gd name="connsiteY655" fmla="*/ 591070 h 5775587"/>
              <a:gd name="connsiteX656" fmla="*/ 4892750 w 6050173"/>
              <a:gd name="connsiteY656" fmla="*/ 614852 h 5775587"/>
              <a:gd name="connsiteX657" fmla="*/ 4929195 w 6050173"/>
              <a:gd name="connsiteY657" fmla="*/ 639273 h 5775587"/>
              <a:gd name="connsiteX658" fmla="*/ 4959787 w 6050173"/>
              <a:gd name="connsiteY658" fmla="*/ 655766 h 5775587"/>
              <a:gd name="connsiteX659" fmla="*/ 4969683 w 6050173"/>
              <a:gd name="connsiteY659" fmla="*/ 667152 h 5775587"/>
              <a:gd name="connsiteX660" fmla="*/ 5012565 w 6050173"/>
              <a:gd name="connsiteY660" fmla="*/ 717377 h 5775587"/>
              <a:gd name="connsiteX661" fmla="*/ 5050446 w 6050173"/>
              <a:gd name="connsiteY661" fmla="*/ 755843 h 5775587"/>
              <a:gd name="connsiteX662" fmla="*/ 5064758 w 6050173"/>
              <a:gd name="connsiteY662" fmla="*/ 768931 h 5775587"/>
              <a:gd name="connsiteX663" fmla="*/ 5076623 w 6050173"/>
              <a:gd name="connsiteY663" fmla="*/ 780743 h 5775587"/>
              <a:gd name="connsiteX664" fmla="*/ 5087423 w 6050173"/>
              <a:gd name="connsiteY664" fmla="*/ 793458 h 5775587"/>
              <a:gd name="connsiteX665" fmla="*/ 5100192 w 6050173"/>
              <a:gd name="connsiteY665" fmla="*/ 804152 h 5775587"/>
              <a:gd name="connsiteX666" fmla="*/ 5118388 w 6050173"/>
              <a:gd name="connsiteY666" fmla="*/ 823412 h 5775587"/>
              <a:gd name="connsiteX667" fmla="*/ 5135998 w 6050173"/>
              <a:gd name="connsiteY667" fmla="*/ 840278 h 5775587"/>
              <a:gd name="connsiteX668" fmla="*/ 5156269 w 6050173"/>
              <a:gd name="connsiteY668" fmla="*/ 857782 h 5775587"/>
              <a:gd name="connsiteX669" fmla="*/ 5173880 w 6050173"/>
              <a:gd name="connsiteY669" fmla="*/ 874595 h 5775587"/>
              <a:gd name="connsiteX670" fmla="*/ 5224370 w 6050173"/>
              <a:gd name="connsiteY670" fmla="*/ 924447 h 5775587"/>
              <a:gd name="connsiteX671" fmla="*/ 5244801 w 6050173"/>
              <a:gd name="connsiteY671" fmla="*/ 951102 h 5775587"/>
              <a:gd name="connsiteX672" fmla="*/ 5261719 w 6050173"/>
              <a:gd name="connsiteY672" fmla="*/ 968393 h 5775587"/>
              <a:gd name="connsiteX673" fmla="*/ 5293376 w 6050173"/>
              <a:gd name="connsiteY673" fmla="*/ 1006913 h 5775587"/>
              <a:gd name="connsiteX674" fmla="*/ 5317425 w 6050173"/>
              <a:gd name="connsiteY674" fmla="*/ 1034952 h 5775587"/>
              <a:gd name="connsiteX675" fmla="*/ 5335088 w 6050173"/>
              <a:gd name="connsiteY675" fmla="*/ 1057723 h 5775587"/>
              <a:gd name="connsiteX676" fmla="*/ 5351741 w 6050173"/>
              <a:gd name="connsiteY676" fmla="*/ 1071716 h 5775587"/>
              <a:gd name="connsiteX677" fmla="*/ 5367596 w 6050173"/>
              <a:gd name="connsiteY677" fmla="*/ 1084910 h 5775587"/>
              <a:gd name="connsiteX678" fmla="*/ 5396805 w 6050173"/>
              <a:gd name="connsiteY678" fmla="*/ 1130559 h 5775587"/>
              <a:gd name="connsiteX679" fmla="*/ 5415905 w 6050173"/>
              <a:gd name="connsiteY679" fmla="*/ 1152958 h 5775587"/>
              <a:gd name="connsiteX680" fmla="*/ 5435218 w 6050173"/>
              <a:gd name="connsiteY680" fmla="*/ 1175729 h 5775587"/>
              <a:gd name="connsiteX681" fmla="*/ 5451871 w 6050173"/>
              <a:gd name="connsiteY681" fmla="*/ 1200523 h 5775587"/>
              <a:gd name="connsiteX682" fmla="*/ 5467087 w 6050173"/>
              <a:gd name="connsiteY682" fmla="*/ 1222443 h 5775587"/>
              <a:gd name="connsiteX683" fmla="*/ 5481878 w 6050173"/>
              <a:gd name="connsiteY683" fmla="*/ 1241649 h 5775587"/>
              <a:gd name="connsiteX684" fmla="*/ 5495179 w 6050173"/>
              <a:gd name="connsiteY684" fmla="*/ 1262239 h 5775587"/>
              <a:gd name="connsiteX685" fmla="*/ 5509650 w 6050173"/>
              <a:gd name="connsiteY685" fmla="*/ 1279105 h 5775587"/>
              <a:gd name="connsiteX686" fmla="*/ 5518376 w 6050173"/>
              <a:gd name="connsiteY686" fmla="*/ 1297354 h 5775587"/>
              <a:gd name="connsiteX687" fmla="*/ 5533965 w 6050173"/>
              <a:gd name="connsiteY687" fmla="*/ 1319700 h 5775587"/>
              <a:gd name="connsiteX688" fmla="*/ 5547159 w 6050173"/>
              <a:gd name="connsiteY688" fmla="*/ 1343535 h 5775587"/>
              <a:gd name="connsiteX689" fmla="*/ 5561152 w 6050173"/>
              <a:gd name="connsiteY689" fmla="*/ 1360826 h 5775587"/>
              <a:gd name="connsiteX690" fmla="*/ 5578709 w 6050173"/>
              <a:gd name="connsiteY690" fmla="*/ 1393334 h 5775587"/>
              <a:gd name="connsiteX691" fmla="*/ 5599938 w 6050173"/>
              <a:gd name="connsiteY691" fmla="*/ 1420415 h 5775587"/>
              <a:gd name="connsiteX692" fmla="*/ 5607174 w 6050173"/>
              <a:gd name="connsiteY692" fmla="*/ 1433450 h 5775587"/>
              <a:gd name="connsiteX693" fmla="*/ 5616910 w 6050173"/>
              <a:gd name="connsiteY693" fmla="*/ 1450635 h 5775587"/>
              <a:gd name="connsiteX694" fmla="*/ 5621538 w 6050173"/>
              <a:gd name="connsiteY694" fmla="*/ 1459254 h 5775587"/>
              <a:gd name="connsiteX695" fmla="*/ 5633829 w 6050173"/>
              <a:gd name="connsiteY695" fmla="*/ 1483302 h 5775587"/>
              <a:gd name="connsiteX696" fmla="*/ 5637446 w 6050173"/>
              <a:gd name="connsiteY696" fmla="*/ 1492453 h 5775587"/>
              <a:gd name="connsiteX697" fmla="*/ 5652663 w 6050173"/>
              <a:gd name="connsiteY697" fmla="*/ 1520332 h 5775587"/>
              <a:gd name="connsiteX698" fmla="*/ 5666655 w 6050173"/>
              <a:gd name="connsiteY698" fmla="*/ 1546136 h 5775587"/>
              <a:gd name="connsiteX699" fmla="*/ 5669156 w 6050173"/>
              <a:gd name="connsiteY699" fmla="*/ 1550392 h 5775587"/>
              <a:gd name="connsiteX700" fmla="*/ 5693470 w 6050173"/>
              <a:gd name="connsiteY700" fmla="*/ 1589816 h 5775587"/>
              <a:gd name="connsiteX701" fmla="*/ 5701025 w 6050173"/>
              <a:gd name="connsiteY701" fmla="*/ 1605192 h 5775587"/>
              <a:gd name="connsiteX702" fmla="*/ 5715710 w 6050173"/>
              <a:gd name="connsiteY702" fmla="*/ 1641158 h 5775587"/>
              <a:gd name="connsiteX703" fmla="*/ 5719647 w 6050173"/>
              <a:gd name="connsiteY703" fmla="*/ 1652863 h 5775587"/>
              <a:gd name="connsiteX704" fmla="*/ 5728213 w 6050173"/>
              <a:gd name="connsiteY704" fmla="*/ 1667973 h 5775587"/>
              <a:gd name="connsiteX705" fmla="*/ 5733586 w 6050173"/>
              <a:gd name="connsiteY705" fmla="*/ 1676167 h 5775587"/>
              <a:gd name="connsiteX706" fmla="*/ 5746728 w 6050173"/>
              <a:gd name="connsiteY706" fmla="*/ 1700374 h 5775587"/>
              <a:gd name="connsiteX707" fmla="*/ 5759975 w 6050173"/>
              <a:gd name="connsiteY707" fmla="*/ 1724103 h 5775587"/>
              <a:gd name="connsiteX708" fmla="*/ 5761465 w 6050173"/>
              <a:gd name="connsiteY708" fmla="*/ 1726125 h 5775587"/>
              <a:gd name="connsiteX709" fmla="*/ 5780619 w 6050173"/>
              <a:gd name="connsiteY709" fmla="*/ 1769859 h 5775587"/>
              <a:gd name="connsiteX710" fmla="*/ 5794664 w 6050173"/>
              <a:gd name="connsiteY710" fmla="*/ 1798962 h 5775587"/>
              <a:gd name="connsiteX711" fmla="*/ 5799080 w 6050173"/>
              <a:gd name="connsiteY711" fmla="*/ 1813327 h 5775587"/>
              <a:gd name="connsiteX712" fmla="*/ 5808497 w 6050173"/>
              <a:gd name="connsiteY712" fmla="*/ 1830405 h 5775587"/>
              <a:gd name="connsiteX713" fmla="*/ 5810200 w 6050173"/>
              <a:gd name="connsiteY713" fmla="*/ 1832214 h 5775587"/>
              <a:gd name="connsiteX714" fmla="*/ 5819990 w 6050173"/>
              <a:gd name="connsiteY714" fmla="*/ 1860678 h 5775587"/>
              <a:gd name="connsiteX715" fmla="*/ 5830896 w 6050173"/>
              <a:gd name="connsiteY715" fmla="*/ 1885631 h 5775587"/>
              <a:gd name="connsiteX716" fmla="*/ 5835419 w 6050173"/>
              <a:gd name="connsiteY716" fmla="*/ 1902497 h 5775587"/>
              <a:gd name="connsiteX717" fmla="*/ 5848613 w 6050173"/>
              <a:gd name="connsiteY717" fmla="*/ 1934206 h 5775587"/>
              <a:gd name="connsiteX718" fmla="*/ 5865692 w 6050173"/>
              <a:gd name="connsiteY718" fmla="*/ 1989379 h 5775587"/>
              <a:gd name="connsiteX719" fmla="*/ 5879951 w 6050173"/>
              <a:gd name="connsiteY719" fmla="*/ 2029229 h 5775587"/>
              <a:gd name="connsiteX720" fmla="*/ 5880748 w 6050173"/>
              <a:gd name="connsiteY720" fmla="*/ 2031623 h 5775587"/>
              <a:gd name="connsiteX721" fmla="*/ 5899317 w 6050173"/>
              <a:gd name="connsiteY721" fmla="*/ 2085944 h 5775587"/>
              <a:gd name="connsiteX722" fmla="*/ 5908628 w 6050173"/>
              <a:gd name="connsiteY722" fmla="*/ 2096957 h 5775587"/>
              <a:gd name="connsiteX723" fmla="*/ 5911128 w 6050173"/>
              <a:gd name="connsiteY723" fmla="*/ 2111376 h 5775587"/>
              <a:gd name="connsiteX724" fmla="*/ 5919002 w 6050173"/>
              <a:gd name="connsiteY724" fmla="*/ 2114834 h 5775587"/>
              <a:gd name="connsiteX725" fmla="*/ 5922780 w 6050173"/>
              <a:gd name="connsiteY725" fmla="*/ 2107226 h 5775587"/>
              <a:gd name="connsiteX726" fmla="*/ 5917459 w 6050173"/>
              <a:gd name="connsiteY726" fmla="*/ 2100150 h 5775587"/>
              <a:gd name="connsiteX727" fmla="*/ 5908574 w 6050173"/>
              <a:gd name="connsiteY727" fmla="*/ 2097649 h 5775587"/>
              <a:gd name="connsiteX728" fmla="*/ 5096680 w 6050173"/>
              <a:gd name="connsiteY728" fmla="*/ 1624080 h 5775587"/>
              <a:gd name="connsiteX729" fmla="*/ 5093169 w 6050173"/>
              <a:gd name="connsiteY729" fmla="*/ 1613120 h 5775587"/>
              <a:gd name="connsiteX730" fmla="*/ 5091148 w 6050173"/>
              <a:gd name="connsiteY730" fmla="*/ 1613173 h 5775587"/>
              <a:gd name="connsiteX731" fmla="*/ 5089977 w 6050173"/>
              <a:gd name="connsiteY731" fmla="*/ 1614876 h 5775587"/>
              <a:gd name="connsiteX732" fmla="*/ 5097319 w 6050173"/>
              <a:gd name="connsiteY732" fmla="*/ 1623441 h 5775587"/>
              <a:gd name="connsiteX733" fmla="*/ 5103704 w 6050173"/>
              <a:gd name="connsiteY733" fmla="*/ 1634082 h 5775587"/>
              <a:gd name="connsiteX734" fmla="*/ 5109716 w 6050173"/>
              <a:gd name="connsiteY734" fmla="*/ 1632539 h 5775587"/>
              <a:gd name="connsiteX735" fmla="*/ 5109024 w 6050173"/>
              <a:gd name="connsiteY735" fmla="*/ 1626048 h 5775587"/>
              <a:gd name="connsiteX736" fmla="*/ 5096680 w 6050173"/>
              <a:gd name="connsiteY736" fmla="*/ 1624080 h 5775587"/>
              <a:gd name="connsiteX737" fmla="*/ 4253982 w 6050173"/>
              <a:gd name="connsiteY737" fmla="*/ 765473 h 5775587"/>
              <a:gd name="connsiteX738" fmla="*/ 4262175 w 6050173"/>
              <a:gd name="connsiteY738" fmla="*/ 774039 h 5775587"/>
              <a:gd name="connsiteX739" fmla="*/ 4268134 w 6050173"/>
              <a:gd name="connsiteY739" fmla="*/ 771379 h 5775587"/>
              <a:gd name="connsiteX740" fmla="*/ 4265314 w 6050173"/>
              <a:gd name="connsiteY740" fmla="*/ 765792 h 5775587"/>
              <a:gd name="connsiteX741" fmla="*/ 4253184 w 6050173"/>
              <a:gd name="connsiteY741" fmla="*/ 766218 h 5775587"/>
              <a:gd name="connsiteX742" fmla="*/ 4252333 w 6050173"/>
              <a:gd name="connsiteY742" fmla="*/ 750629 h 5775587"/>
              <a:gd name="connsiteX743" fmla="*/ 4225784 w 6050173"/>
              <a:gd name="connsiteY743" fmla="*/ 755045 h 5775587"/>
              <a:gd name="connsiteX744" fmla="*/ 4253982 w 6050173"/>
              <a:gd name="connsiteY744" fmla="*/ 765473 h 5775587"/>
              <a:gd name="connsiteX745" fmla="*/ 1330473 w 6050173"/>
              <a:gd name="connsiteY745" fmla="*/ 1812103 h 5775587"/>
              <a:gd name="connsiteX746" fmla="*/ 1344200 w 6050173"/>
              <a:gd name="connsiteY746" fmla="*/ 1800132 h 5775587"/>
              <a:gd name="connsiteX747" fmla="*/ 1342231 w 6050173"/>
              <a:gd name="connsiteY747" fmla="*/ 1778318 h 5775587"/>
              <a:gd name="connsiteX748" fmla="*/ 1356437 w 6050173"/>
              <a:gd name="connsiteY748" fmla="*/ 1779542 h 5775587"/>
              <a:gd name="connsiteX749" fmla="*/ 1359416 w 6050173"/>
              <a:gd name="connsiteY749" fmla="*/ 1773636 h 5775587"/>
              <a:gd name="connsiteX750" fmla="*/ 1356118 w 6050173"/>
              <a:gd name="connsiteY750" fmla="*/ 1767943 h 5775587"/>
              <a:gd name="connsiteX751" fmla="*/ 1349467 w 6050173"/>
              <a:gd name="connsiteY751" fmla="*/ 1769167 h 5775587"/>
              <a:gd name="connsiteX752" fmla="*/ 1342444 w 6050173"/>
              <a:gd name="connsiteY752" fmla="*/ 1778691 h 5775587"/>
              <a:gd name="connsiteX753" fmla="*/ 1330633 w 6050173"/>
              <a:gd name="connsiteY753" fmla="*/ 1798217 h 5775587"/>
              <a:gd name="connsiteX754" fmla="*/ 1331165 w 6050173"/>
              <a:gd name="connsiteY754" fmla="*/ 1812741 h 5775587"/>
              <a:gd name="connsiteX755" fmla="*/ 1317438 w 6050173"/>
              <a:gd name="connsiteY755" fmla="*/ 1816412 h 5775587"/>
              <a:gd name="connsiteX756" fmla="*/ 1318396 w 6050173"/>
              <a:gd name="connsiteY756" fmla="*/ 1824872 h 5775587"/>
              <a:gd name="connsiteX757" fmla="*/ 1326536 w 6050173"/>
              <a:gd name="connsiteY757" fmla="*/ 1823701 h 5775587"/>
              <a:gd name="connsiteX758" fmla="*/ 1330473 w 6050173"/>
              <a:gd name="connsiteY758" fmla="*/ 1812103 h 5775587"/>
              <a:gd name="connsiteX759" fmla="*/ 1759191 w 6050173"/>
              <a:gd name="connsiteY759" fmla="*/ 1352686 h 5775587"/>
              <a:gd name="connsiteX760" fmla="*/ 1745784 w 6050173"/>
              <a:gd name="connsiteY760" fmla="*/ 1358911 h 5775587"/>
              <a:gd name="connsiteX761" fmla="*/ 1756850 w 6050173"/>
              <a:gd name="connsiteY761" fmla="*/ 1366306 h 5775587"/>
              <a:gd name="connsiteX762" fmla="*/ 1759138 w 6050173"/>
              <a:gd name="connsiteY762" fmla="*/ 1367211 h 5775587"/>
              <a:gd name="connsiteX763" fmla="*/ 1753286 w 6050173"/>
              <a:gd name="connsiteY763" fmla="*/ 1384928 h 5775587"/>
              <a:gd name="connsiteX764" fmla="*/ 1707956 w 6050173"/>
              <a:gd name="connsiteY764" fmla="*/ 1428981 h 5775587"/>
              <a:gd name="connsiteX765" fmla="*/ 1690824 w 6050173"/>
              <a:gd name="connsiteY765" fmla="*/ 1447017 h 5775587"/>
              <a:gd name="connsiteX766" fmla="*/ 1669489 w 6050173"/>
              <a:gd name="connsiteY766" fmla="*/ 1463723 h 5775587"/>
              <a:gd name="connsiteX767" fmla="*/ 1649591 w 6050173"/>
              <a:gd name="connsiteY767" fmla="*/ 1481546 h 5775587"/>
              <a:gd name="connsiteX768" fmla="*/ 1631821 w 6050173"/>
              <a:gd name="connsiteY768" fmla="*/ 1500859 h 5775587"/>
              <a:gd name="connsiteX769" fmla="*/ 1611816 w 6050173"/>
              <a:gd name="connsiteY769" fmla="*/ 1524854 h 5775587"/>
              <a:gd name="connsiteX770" fmla="*/ 1585799 w 6050173"/>
              <a:gd name="connsiteY770" fmla="*/ 1546508 h 5775587"/>
              <a:gd name="connsiteX771" fmla="*/ 1566061 w 6050173"/>
              <a:gd name="connsiteY771" fmla="*/ 1571301 h 5775587"/>
              <a:gd name="connsiteX772" fmla="*/ 1541108 w 6050173"/>
              <a:gd name="connsiteY772" fmla="*/ 1595509 h 5775587"/>
              <a:gd name="connsiteX773" fmla="*/ 1523444 w 6050173"/>
              <a:gd name="connsiteY773" fmla="*/ 1615940 h 5775587"/>
              <a:gd name="connsiteX774" fmla="*/ 1484552 w 6050173"/>
              <a:gd name="connsiteY774" fmla="*/ 1667335 h 5775587"/>
              <a:gd name="connsiteX775" fmla="*/ 1463803 w 6050173"/>
              <a:gd name="connsiteY775" fmla="*/ 1687552 h 5775587"/>
              <a:gd name="connsiteX776" fmla="*/ 1444436 w 6050173"/>
              <a:gd name="connsiteY776" fmla="*/ 1709419 h 5775587"/>
              <a:gd name="connsiteX777" fmla="*/ 1400224 w 6050173"/>
              <a:gd name="connsiteY777" fmla="*/ 1772998 h 5775587"/>
              <a:gd name="connsiteX778" fmla="*/ 1378517 w 6050173"/>
              <a:gd name="connsiteY778" fmla="*/ 1805931 h 5775587"/>
              <a:gd name="connsiteX779" fmla="*/ 1357022 w 6050173"/>
              <a:gd name="connsiteY779" fmla="*/ 1842163 h 5775587"/>
              <a:gd name="connsiteX780" fmla="*/ 1343828 w 6050173"/>
              <a:gd name="connsiteY780" fmla="*/ 1862647 h 5775587"/>
              <a:gd name="connsiteX781" fmla="*/ 1329941 w 6050173"/>
              <a:gd name="connsiteY781" fmla="*/ 1883183 h 5775587"/>
              <a:gd name="connsiteX782" fmla="*/ 1311054 w 6050173"/>
              <a:gd name="connsiteY782" fmla="*/ 1919947 h 5775587"/>
              <a:gd name="connsiteX783" fmla="*/ 1307808 w 6050173"/>
              <a:gd name="connsiteY783" fmla="*/ 1923565 h 5775587"/>
              <a:gd name="connsiteX784" fmla="*/ 1298923 w 6050173"/>
              <a:gd name="connsiteY784" fmla="*/ 1937930 h 5775587"/>
              <a:gd name="connsiteX785" fmla="*/ 1293390 w 6050173"/>
              <a:gd name="connsiteY785" fmla="*/ 1951870 h 5775587"/>
              <a:gd name="connsiteX786" fmla="*/ 1279078 w 6050173"/>
              <a:gd name="connsiteY786" fmla="*/ 1980919 h 5775587"/>
              <a:gd name="connsiteX787" fmla="*/ 1264341 w 6050173"/>
              <a:gd name="connsiteY787" fmla="*/ 2009969 h 5775587"/>
              <a:gd name="connsiteX788" fmla="*/ 1245241 w 6050173"/>
              <a:gd name="connsiteY788" fmla="*/ 2059023 h 5775587"/>
              <a:gd name="connsiteX789" fmla="*/ 1240718 w 6050173"/>
              <a:gd name="connsiteY789" fmla="*/ 2064928 h 5775587"/>
              <a:gd name="connsiteX790" fmla="*/ 1231886 w 6050173"/>
              <a:gd name="connsiteY790" fmla="*/ 2090573 h 5775587"/>
              <a:gd name="connsiteX791" fmla="*/ 1218745 w 6050173"/>
              <a:gd name="connsiteY791" fmla="*/ 2114089 h 5775587"/>
              <a:gd name="connsiteX792" fmla="*/ 1218106 w 6050173"/>
              <a:gd name="connsiteY792" fmla="*/ 2119143 h 5775587"/>
              <a:gd name="connsiteX793" fmla="*/ 1207732 w 6050173"/>
              <a:gd name="connsiteY793" fmla="*/ 2147182 h 5775587"/>
              <a:gd name="connsiteX794" fmla="*/ 1198474 w 6050173"/>
              <a:gd name="connsiteY794" fmla="*/ 2178253 h 5775587"/>
              <a:gd name="connsiteX795" fmla="*/ 1196718 w 6050173"/>
              <a:gd name="connsiteY795" fmla="*/ 2180062 h 5775587"/>
              <a:gd name="connsiteX796" fmla="*/ 1186184 w 6050173"/>
              <a:gd name="connsiteY796" fmla="*/ 2207888 h 5775587"/>
              <a:gd name="connsiteX797" fmla="*/ 1180810 w 6050173"/>
              <a:gd name="connsiteY797" fmla="*/ 2224009 h 5775587"/>
              <a:gd name="connsiteX798" fmla="*/ 1171180 w 6050173"/>
              <a:gd name="connsiteY798" fmla="*/ 2246461 h 5775587"/>
              <a:gd name="connsiteX799" fmla="*/ 1164424 w 6050173"/>
              <a:gd name="connsiteY799" fmla="*/ 2270509 h 5775587"/>
              <a:gd name="connsiteX800" fmla="*/ 1155645 w 6050173"/>
              <a:gd name="connsiteY800" fmla="*/ 2296366 h 5775587"/>
              <a:gd name="connsiteX801" fmla="*/ 1150856 w 6050173"/>
              <a:gd name="connsiteY801" fmla="*/ 2321053 h 5775587"/>
              <a:gd name="connsiteX802" fmla="*/ 1138832 w 6050173"/>
              <a:gd name="connsiteY802" fmla="*/ 2367340 h 5775587"/>
              <a:gd name="connsiteX803" fmla="*/ 1132288 w 6050173"/>
              <a:gd name="connsiteY803" fmla="*/ 2399582 h 5775587"/>
              <a:gd name="connsiteX804" fmla="*/ 1124148 w 6050173"/>
              <a:gd name="connsiteY804" fmla="*/ 2431291 h 5775587"/>
              <a:gd name="connsiteX805" fmla="*/ 1111911 w 6050173"/>
              <a:gd name="connsiteY805" fmla="*/ 2496041 h 5775587"/>
              <a:gd name="connsiteX806" fmla="*/ 1109570 w 6050173"/>
              <a:gd name="connsiteY806" fmla="*/ 2511097 h 5775587"/>
              <a:gd name="connsiteX807" fmla="*/ 1104090 w 6050173"/>
              <a:gd name="connsiteY807" fmla="*/ 2587445 h 5775587"/>
              <a:gd name="connsiteX808" fmla="*/ 1098610 w 6050173"/>
              <a:gd name="connsiteY808" fmla="*/ 2611919 h 5775587"/>
              <a:gd name="connsiteX809" fmla="*/ 1099302 w 6050173"/>
              <a:gd name="connsiteY809" fmla="*/ 2651077 h 5775587"/>
              <a:gd name="connsiteX810" fmla="*/ 1099781 w 6050173"/>
              <a:gd name="connsiteY810" fmla="*/ 2677254 h 5775587"/>
              <a:gd name="connsiteX811" fmla="*/ 1091694 w 6050173"/>
              <a:gd name="connsiteY811" fmla="*/ 2709017 h 5775587"/>
              <a:gd name="connsiteX812" fmla="*/ 1090576 w 6050173"/>
              <a:gd name="connsiteY812" fmla="*/ 2747270 h 5775587"/>
              <a:gd name="connsiteX813" fmla="*/ 1089885 w 6050173"/>
              <a:gd name="connsiteY813" fmla="*/ 2885122 h 5775587"/>
              <a:gd name="connsiteX814" fmla="*/ 1091694 w 6050173"/>
              <a:gd name="connsiteY814" fmla="*/ 2953968 h 5775587"/>
              <a:gd name="connsiteX815" fmla="*/ 1093715 w 6050173"/>
              <a:gd name="connsiteY815" fmla="*/ 2999777 h 5775587"/>
              <a:gd name="connsiteX816" fmla="*/ 1101004 w 6050173"/>
              <a:gd name="connsiteY816" fmla="*/ 3041861 h 5775587"/>
              <a:gd name="connsiteX817" fmla="*/ 1103718 w 6050173"/>
              <a:gd name="connsiteY817" fmla="*/ 3059206 h 5775587"/>
              <a:gd name="connsiteX818" fmla="*/ 1106750 w 6050173"/>
              <a:gd name="connsiteY818" fmla="*/ 3128052 h 5775587"/>
              <a:gd name="connsiteX819" fmla="*/ 1112709 w 6050173"/>
              <a:gd name="connsiteY819" fmla="*/ 3175935 h 5775587"/>
              <a:gd name="connsiteX820" fmla="*/ 1120424 w 6050173"/>
              <a:gd name="connsiteY820" fmla="*/ 3215519 h 5775587"/>
              <a:gd name="connsiteX821" fmla="*/ 1125212 w 6050173"/>
              <a:gd name="connsiteY821" fmla="*/ 3268936 h 5775587"/>
              <a:gd name="connsiteX822" fmla="*/ 1128032 w 6050173"/>
              <a:gd name="connsiteY822" fmla="*/ 3286440 h 5775587"/>
              <a:gd name="connsiteX823" fmla="*/ 1139471 w 6050173"/>
              <a:gd name="connsiteY823" fmla="*/ 3340761 h 5775587"/>
              <a:gd name="connsiteX824" fmla="*/ 1143195 w 6050173"/>
              <a:gd name="connsiteY824" fmla="*/ 3368321 h 5775587"/>
              <a:gd name="connsiteX825" fmla="*/ 1156443 w 6050173"/>
              <a:gd name="connsiteY825" fmla="*/ 3430038 h 5775587"/>
              <a:gd name="connsiteX826" fmla="*/ 1159795 w 6050173"/>
              <a:gd name="connsiteY826" fmla="*/ 3447329 h 5775587"/>
              <a:gd name="connsiteX827" fmla="*/ 1171978 w 6050173"/>
              <a:gd name="connsiteY827" fmla="*/ 3493350 h 5775587"/>
              <a:gd name="connsiteX828" fmla="*/ 1176820 w 6050173"/>
              <a:gd name="connsiteY828" fmla="*/ 3510056 h 5775587"/>
              <a:gd name="connsiteX829" fmla="*/ 1186663 w 6050173"/>
              <a:gd name="connsiteY829" fmla="*/ 3540649 h 5775587"/>
              <a:gd name="connsiteX830" fmla="*/ 1191398 w 6050173"/>
              <a:gd name="connsiteY830" fmla="*/ 3562569 h 5775587"/>
              <a:gd name="connsiteX831" fmla="*/ 1202411 w 6050173"/>
              <a:gd name="connsiteY831" fmla="*/ 3598535 h 5775587"/>
              <a:gd name="connsiteX832" fmla="*/ 1206934 w 6050173"/>
              <a:gd name="connsiteY832" fmla="*/ 3618061 h 5775587"/>
              <a:gd name="connsiteX833" fmla="*/ 1218798 w 6050173"/>
              <a:gd name="connsiteY833" fmla="*/ 3656102 h 5775587"/>
              <a:gd name="connsiteX834" fmla="*/ 1224704 w 6050173"/>
              <a:gd name="connsiteY834" fmla="*/ 3672169 h 5775587"/>
              <a:gd name="connsiteX835" fmla="*/ 1232897 w 6050173"/>
              <a:gd name="connsiteY835" fmla="*/ 3689833 h 5775587"/>
              <a:gd name="connsiteX836" fmla="*/ 1240080 w 6050173"/>
              <a:gd name="connsiteY836" fmla="*/ 3713828 h 5775587"/>
              <a:gd name="connsiteX837" fmla="*/ 1249763 w 6050173"/>
              <a:gd name="connsiteY837" fmla="*/ 3742292 h 5775587"/>
              <a:gd name="connsiteX838" fmla="*/ 1253913 w 6050173"/>
              <a:gd name="connsiteY838" fmla="*/ 3756870 h 5775587"/>
              <a:gd name="connsiteX839" fmla="*/ 1267852 w 6050173"/>
              <a:gd name="connsiteY839" fmla="*/ 3794751 h 5775587"/>
              <a:gd name="connsiteX840" fmla="*/ 1271896 w 6050173"/>
              <a:gd name="connsiteY840" fmla="*/ 3803902 h 5775587"/>
              <a:gd name="connsiteX841" fmla="*/ 1282643 w 6050173"/>
              <a:gd name="connsiteY841" fmla="*/ 3832101 h 5775587"/>
              <a:gd name="connsiteX842" fmla="*/ 1301956 w 6050173"/>
              <a:gd name="connsiteY842" fmla="*/ 3888976 h 5775587"/>
              <a:gd name="connsiteX843" fmla="*/ 1303393 w 6050173"/>
              <a:gd name="connsiteY843" fmla="*/ 3891050 h 5775587"/>
              <a:gd name="connsiteX844" fmla="*/ 1314938 w 6050173"/>
              <a:gd name="connsiteY844" fmla="*/ 3915525 h 5775587"/>
              <a:gd name="connsiteX845" fmla="*/ 1318130 w 6050173"/>
              <a:gd name="connsiteY845" fmla="*/ 3924835 h 5775587"/>
              <a:gd name="connsiteX846" fmla="*/ 1330633 w 6050173"/>
              <a:gd name="connsiteY846" fmla="*/ 3951118 h 5775587"/>
              <a:gd name="connsiteX847" fmla="*/ 1334623 w 6050173"/>
              <a:gd name="connsiteY847" fmla="*/ 3959790 h 5775587"/>
              <a:gd name="connsiteX848" fmla="*/ 1345370 w 6050173"/>
              <a:gd name="connsiteY848" fmla="*/ 3978412 h 5775587"/>
              <a:gd name="connsiteX849" fmla="*/ 1350584 w 6050173"/>
              <a:gd name="connsiteY849" fmla="*/ 3991872 h 5775587"/>
              <a:gd name="connsiteX850" fmla="*/ 1361066 w 6050173"/>
              <a:gd name="connsiteY850" fmla="*/ 4011132 h 5775587"/>
              <a:gd name="connsiteX851" fmla="*/ 1364950 w 6050173"/>
              <a:gd name="connsiteY851" fmla="*/ 4022890 h 5775587"/>
              <a:gd name="connsiteX852" fmla="*/ 1377878 w 6050173"/>
              <a:gd name="connsiteY852" fmla="*/ 4047098 h 5775587"/>
              <a:gd name="connsiteX853" fmla="*/ 1384954 w 6050173"/>
              <a:gd name="connsiteY853" fmla="*/ 4056994 h 5775587"/>
              <a:gd name="connsiteX854" fmla="*/ 1407460 w 6050173"/>
              <a:gd name="connsiteY854" fmla="*/ 4096791 h 5775587"/>
              <a:gd name="connsiteX855" fmla="*/ 1409162 w 6050173"/>
              <a:gd name="connsiteY855" fmla="*/ 4102483 h 5775587"/>
              <a:gd name="connsiteX856" fmla="*/ 1429539 w 6050173"/>
              <a:gd name="connsiteY856" fmla="*/ 4119562 h 5775587"/>
              <a:gd name="connsiteX857" fmla="*/ 1454545 w 6050173"/>
              <a:gd name="connsiteY857" fmla="*/ 4139035 h 5775587"/>
              <a:gd name="connsiteX858" fmla="*/ 1471783 w 6050173"/>
              <a:gd name="connsiteY858" fmla="*/ 4162710 h 5775587"/>
              <a:gd name="connsiteX859" fmla="*/ 1487691 w 6050173"/>
              <a:gd name="connsiteY859" fmla="*/ 4187929 h 5775587"/>
              <a:gd name="connsiteX860" fmla="*/ 1502269 w 6050173"/>
              <a:gd name="connsiteY860" fmla="*/ 4204103 h 5775587"/>
              <a:gd name="connsiteX861" fmla="*/ 1518762 w 6050173"/>
              <a:gd name="connsiteY861" fmla="*/ 4221554 h 5775587"/>
              <a:gd name="connsiteX862" fmla="*/ 1518762 w 6050173"/>
              <a:gd name="connsiteY862" fmla="*/ 4250178 h 5775587"/>
              <a:gd name="connsiteX863" fmla="*/ 1530574 w 6050173"/>
              <a:gd name="connsiteY863" fmla="*/ 4279387 h 5775587"/>
              <a:gd name="connsiteX864" fmla="*/ 1547333 w 6050173"/>
              <a:gd name="connsiteY864" fmla="*/ 4301946 h 5775587"/>
              <a:gd name="connsiteX865" fmla="*/ 1529190 w 6050173"/>
              <a:gd name="connsiteY865" fmla="*/ 4334134 h 5775587"/>
              <a:gd name="connsiteX866" fmla="*/ 1539033 w 6050173"/>
              <a:gd name="connsiteY866" fmla="*/ 4356746 h 5775587"/>
              <a:gd name="connsiteX867" fmla="*/ 1553026 w 6050173"/>
              <a:gd name="connsiteY867" fmla="*/ 4388508 h 5775587"/>
              <a:gd name="connsiteX868" fmla="*/ 1559091 w 6050173"/>
              <a:gd name="connsiteY868" fmla="*/ 4401969 h 5775587"/>
              <a:gd name="connsiteX869" fmla="*/ 1575372 w 6050173"/>
              <a:gd name="connsiteY869" fmla="*/ 4423783 h 5775587"/>
              <a:gd name="connsiteX870" fmla="*/ 1587076 w 6050173"/>
              <a:gd name="connsiteY870" fmla="*/ 4448310 h 5775587"/>
              <a:gd name="connsiteX871" fmla="*/ 1589949 w 6050173"/>
              <a:gd name="connsiteY871" fmla="*/ 4452406 h 5775587"/>
              <a:gd name="connsiteX872" fmla="*/ 1598568 w 6050173"/>
              <a:gd name="connsiteY872" fmla="*/ 4484914 h 5775587"/>
              <a:gd name="connsiteX873" fmla="*/ 1596228 w 6050173"/>
              <a:gd name="connsiteY873" fmla="*/ 4502472 h 5775587"/>
              <a:gd name="connsiteX874" fmla="*/ 1606815 w 6050173"/>
              <a:gd name="connsiteY874" fmla="*/ 4520880 h 5775587"/>
              <a:gd name="connsiteX875" fmla="*/ 1612827 w 6050173"/>
              <a:gd name="connsiteY875" fmla="*/ 4525190 h 5775587"/>
              <a:gd name="connsiteX876" fmla="*/ 1629320 w 6050173"/>
              <a:gd name="connsiteY876" fmla="*/ 4533968 h 5775587"/>
              <a:gd name="connsiteX877" fmla="*/ 1644856 w 6050173"/>
              <a:gd name="connsiteY877" fmla="*/ 4532691 h 5775587"/>
              <a:gd name="connsiteX878" fmla="*/ 1665659 w 6050173"/>
              <a:gd name="connsiteY878" fmla="*/ 4503748 h 5775587"/>
              <a:gd name="connsiteX879" fmla="*/ 1703646 w 6050173"/>
              <a:gd name="connsiteY879" fmla="*/ 4512102 h 5775587"/>
              <a:gd name="connsiteX880" fmla="*/ 1730355 w 6050173"/>
              <a:gd name="connsiteY880" fmla="*/ 4518699 h 5775587"/>
              <a:gd name="connsiteX881" fmla="*/ 1765044 w 6050173"/>
              <a:gd name="connsiteY881" fmla="*/ 4523381 h 5775587"/>
              <a:gd name="connsiteX882" fmla="*/ 1799573 w 6050173"/>
              <a:gd name="connsiteY882" fmla="*/ 4537320 h 5775587"/>
              <a:gd name="connsiteX883" fmla="*/ 1804628 w 6050173"/>
              <a:gd name="connsiteY883" fmla="*/ 4542641 h 5775587"/>
              <a:gd name="connsiteX884" fmla="*/ 1856342 w 6050173"/>
              <a:gd name="connsiteY884" fmla="*/ 4565678 h 5775587"/>
              <a:gd name="connsiteX885" fmla="*/ 1874165 w 6050173"/>
              <a:gd name="connsiteY885" fmla="*/ 4565678 h 5775587"/>
              <a:gd name="connsiteX886" fmla="*/ 1883423 w 6050173"/>
              <a:gd name="connsiteY886" fmla="*/ 4568072 h 5775587"/>
              <a:gd name="connsiteX887" fmla="*/ 1875176 w 6050173"/>
              <a:gd name="connsiteY887" fmla="*/ 4607656 h 5775587"/>
              <a:gd name="connsiteX888" fmla="*/ 1894277 w 6050173"/>
              <a:gd name="connsiteY888" fmla="*/ 4616647 h 5775587"/>
              <a:gd name="connsiteX889" fmla="*/ 1903321 w 6050173"/>
              <a:gd name="connsiteY889" fmla="*/ 4602868 h 5775587"/>
              <a:gd name="connsiteX890" fmla="*/ 1907578 w 6050173"/>
              <a:gd name="connsiteY890" fmla="*/ 4597920 h 5775587"/>
              <a:gd name="connsiteX891" fmla="*/ 1947055 w 6050173"/>
              <a:gd name="connsiteY891" fmla="*/ 4621648 h 5775587"/>
              <a:gd name="connsiteX892" fmla="*/ 1935616 w 6050173"/>
              <a:gd name="connsiteY892" fmla="*/ 4635535 h 5775587"/>
              <a:gd name="connsiteX893" fmla="*/ 1925720 w 6050173"/>
              <a:gd name="connsiteY893" fmla="*/ 4649634 h 5775587"/>
              <a:gd name="connsiteX894" fmla="*/ 1921144 w 6050173"/>
              <a:gd name="connsiteY894" fmla="*/ 4658253 h 5775587"/>
              <a:gd name="connsiteX895" fmla="*/ 1926199 w 6050173"/>
              <a:gd name="connsiteY895" fmla="*/ 4697251 h 5775587"/>
              <a:gd name="connsiteX896" fmla="*/ 1932796 w 6050173"/>
              <a:gd name="connsiteY896" fmla="*/ 4716192 h 5775587"/>
              <a:gd name="connsiteX897" fmla="*/ 1935935 w 6050173"/>
              <a:gd name="connsiteY897" fmla="*/ 4766789 h 5775587"/>
              <a:gd name="connsiteX898" fmla="*/ 1940245 w 6050173"/>
              <a:gd name="connsiteY898" fmla="*/ 4785677 h 5775587"/>
              <a:gd name="connsiteX899" fmla="*/ 1964825 w 6050173"/>
              <a:gd name="connsiteY899" fmla="*/ 4806320 h 5775587"/>
              <a:gd name="connsiteX900" fmla="*/ 1997226 w 6050173"/>
              <a:gd name="connsiteY900" fmla="*/ 4824888 h 5775587"/>
              <a:gd name="connsiteX901" fmla="*/ 2018508 w 6050173"/>
              <a:gd name="connsiteY901" fmla="*/ 4836220 h 5775587"/>
              <a:gd name="connsiteX902" fmla="*/ 2042131 w 6050173"/>
              <a:gd name="connsiteY902" fmla="*/ 4844201 h 5775587"/>
              <a:gd name="connsiteX903" fmla="*/ 2072989 w 6050173"/>
              <a:gd name="connsiteY903" fmla="*/ 4849415 h 5775587"/>
              <a:gd name="connsiteX904" fmla="*/ 2064157 w 6050173"/>
              <a:gd name="connsiteY904" fmla="*/ 4820259 h 5775587"/>
              <a:gd name="connsiteX905" fmla="*/ 2061656 w 6050173"/>
              <a:gd name="connsiteY905" fmla="*/ 4809033 h 5775587"/>
              <a:gd name="connsiteX906" fmla="*/ 2075383 w 6050173"/>
              <a:gd name="connsiteY906" fmla="*/ 4806745 h 5775587"/>
              <a:gd name="connsiteX907" fmla="*/ 2092089 w 6050173"/>
              <a:gd name="connsiteY907" fmla="*/ 4836646 h 5775587"/>
              <a:gd name="connsiteX908" fmla="*/ 2086290 w 6050173"/>
              <a:gd name="connsiteY908" fmla="*/ 4863833 h 5775587"/>
              <a:gd name="connsiteX909" fmla="*/ 2081874 w 6050173"/>
              <a:gd name="connsiteY909" fmla="*/ 4876017 h 5775587"/>
              <a:gd name="connsiteX910" fmla="*/ 2103847 w 6050173"/>
              <a:gd name="connsiteY910" fmla="*/ 4893787 h 5775587"/>
              <a:gd name="connsiteX911" fmla="*/ 2063625 w 6050173"/>
              <a:gd name="connsiteY911" fmla="*/ 4916718 h 5775587"/>
              <a:gd name="connsiteX912" fmla="*/ 2052186 w 6050173"/>
              <a:gd name="connsiteY912" fmla="*/ 4920655 h 5775587"/>
              <a:gd name="connsiteX913" fmla="*/ 2027233 w 6050173"/>
              <a:gd name="connsiteY913" fmla="*/ 4963112 h 5775587"/>
              <a:gd name="connsiteX914" fmla="*/ 1988235 w 6050173"/>
              <a:gd name="connsiteY914" fmla="*/ 4965506 h 5775587"/>
              <a:gd name="connsiteX915" fmla="*/ 1958334 w 6050173"/>
              <a:gd name="connsiteY915" fmla="*/ 4974391 h 5775587"/>
              <a:gd name="connsiteX916" fmla="*/ 1912738 w 6050173"/>
              <a:gd name="connsiteY916" fmla="*/ 5028234 h 5775587"/>
              <a:gd name="connsiteX917" fmla="*/ 1882838 w 6050173"/>
              <a:gd name="connsiteY917" fmla="*/ 4993704 h 5775587"/>
              <a:gd name="connsiteX918" fmla="*/ 1801223 w 6050173"/>
              <a:gd name="connsiteY918" fmla="*/ 4998652 h 5775587"/>
              <a:gd name="connsiteX919" fmla="*/ 1794093 w 6050173"/>
              <a:gd name="connsiteY919" fmla="*/ 5009825 h 5775587"/>
              <a:gd name="connsiteX920" fmla="*/ 1801276 w 6050173"/>
              <a:gd name="connsiteY920" fmla="*/ 5022701 h 5775587"/>
              <a:gd name="connsiteX921" fmla="*/ 1818248 w 6050173"/>
              <a:gd name="connsiteY921" fmla="*/ 5034884 h 5775587"/>
              <a:gd name="connsiteX922" fmla="*/ 1823036 w 6050173"/>
              <a:gd name="connsiteY922" fmla="*/ 5054357 h 5775587"/>
              <a:gd name="connsiteX923" fmla="*/ 1843467 w 6050173"/>
              <a:gd name="connsiteY923" fmla="*/ 5074734 h 5775587"/>
              <a:gd name="connsiteX924" fmla="*/ 1855650 w 6050173"/>
              <a:gd name="connsiteY924" fmla="*/ 5077927 h 5775587"/>
              <a:gd name="connsiteX925" fmla="*/ 1878528 w 6050173"/>
              <a:gd name="connsiteY925" fmla="*/ 5093355 h 5775587"/>
              <a:gd name="connsiteX926" fmla="*/ 1898586 w 6050173"/>
              <a:gd name="connsiteY926" fmla="*/ 5111073 h 5775587"/>
              <a:gd name="connsiteX927" fmla="*/ 1899384 w 6050173"/>
              <a:gd name="connsiteY927" fmla="*/ 5118042 h 5775587"/>
              <a:gd name="connsiteX928" fmla="*/ 1895979 w 6050173"/>
              <a:gd name="connsiteY928" fmla="*/ 5121234 h 5775587"/>
              <a:gd name="connsiteX929" fmla="*/ 1870601 w 6050173"/>
              <a:gd name="connsiteY929" fmla="*/ 5114690 h 5775587"/>
              <a:gd name="connsiteX930" fmla="*/ 1860492 w 6050173"/>
              <a:gd name="connsiteY930" fmla="*/ 5108253 h 5775587"/>
              <a:gd name="connsiteX931" fmla="*/ 1810533 w 6050173"/>
              <a:gd name="connsiteY931" fmla="*/ 5111179 h 5775587"/>
              <a:gd name="connsiteX932" fmla="*/ 1805585 w 6050173"/>
              <a:gd name="connsiteY932" fmla="*/ 5125650 h 5775587"/>
              <a:gd name="connsiteX933" fmla="*/ 1793881 w 6050173"/>
              <a:gd name="connsiteY933" fmla="*/ 5138153 h 5775587"/>
              <a:gd name="connsiteX934" fmla="*/ 1734718 w 6050173"/>
              <a:gd name="connsiteY934" fmla="*/ 5134270 h 5775587"/>
              <a:gd name="connsiteX935" fmla="*/ 1714553 w 6050173"/>
              <a:gd name="connsiteY935" fmla="*/ 5112243 h 5775587"/>
              <a:gd name="connsiteX936" fmla="*/ 1685078 w 6050173"/>
              <a:gd name="connsiteY936" fmla="*/ 5081331 h 5775587"/>
              <a:gd name="connsiteX937" fmla="*/ 1659327 w 6050173"/>
              <a:gd name="connsiteY937" fmla="*/ 5079682 h 5775587"/>
              <a:gd name="connsiteX938" fmla="*/ 1654752 w 6050173"/>
              <a:gd name="connsiteY938" fmla="*/ 5104475 h 5775587"/>
              <a:gd name="connsiteX939" fmla="*/ 1694336 w 6050173"/>
              <a:gd name="connsiteY939" fmla="*/ 5126023 h 5775587"/>
              <a:gd name="connsiteX940" fmla="*/ 1736686 w 6050173"/>
              <a:gd name="connsiteY940" fmla="*/ 5156828 h 5775587"/>
              <a:gd name="connsiteX941" fmla="*/ 1754190 w 6050173"/>
              <a:gd name="connsiteY941" fmla="*/ 5170289 h 5775587"/>
              <a:gd name="connsiteX942" fmla="*/ 1773716 w 6050173"/>
              <a:gd name="connsiteY942" fmla="*/ 5181142 h 5775587"/>
              <a:gd name="connsiteX943" fmla="*/ 1795477 w 6050173"/>
              <a:gd name="connsiteY943" fmla="*/ 5192368 h 5775587"/>
              <a:gd name="connsiteX944" fmla="*/ 1824420 w 6050173"/>
              <a:gd name="connsiteY944" fmla="*/ 5207052 h 5775587"/>
              <a:gd name="connsiteX945" fmla="*/ 1848787 w 6050173"/>
              <a:gd name="connsiteY945" fmla="*/ 5219449 h 5775587"/>
              <a:gd name="connsiteX946" fmla="*/ 1898054 w 6050173"/>
              <a:gd name="connsiteY946" fmla="*/ 5237485 h 5775587"/>
              <a:gd name="connsiteX947" fmla="*/ 1900076 w 6050173"/>
              <a:gd name="connsiteY947" fmla="*/ 5238869 h 5775587"/>
              <a:gd name="connsiteX948" fmla="*/ 1927316 w 6050173"/>
              <a:gd name="connsiteY948" fmla="*/ 5249882 h 5775587"/>
              <a:gd name="connsiteX949" fmla="*/ 1955461 w 6050173"/>
              <a:gd name="connsiteY949" fmla="*/ 5259565 h 5775587"/>
              <a:gd name="connsiteX950" fmla="*/ 1995737 w 6050173"/>
              <a:gd name="connsiteY950" fmla="*/ 5258873 h 5775587"/>
              <a:gd name="connsiteX951" fmla="*/ 1992172 w 6050173"/>
              <a:gd name="connsiteY951" fmla="*/ 5252702 h 5775587"/>
              <a:gd name="connsiteX952" fmla="*/ 1964719 w 6050173"/>
              <a:gd name="connsiteY952" fmla="*/ 5234984 h 5775587"/>
              <a:gd name="connsiteX953" fmla="*/ 1936627 w 6050173"/>
              <a:gd name="connsiteY953" fmla="*/ 5215352 h 5775587"/>
              <a:gd name="connsiteX954" fmla="*/ 1917261 w 6050173"/>
              <a:gd name="connsiteY954" fmla="*/ 5201360 h 5775587"/>
              <a:gd name="connsiteX955" fmla="*/ 1896245 w 6050173"/>
              <a:gd name="connsiteY955" fmla="*/ 5188537 h 5775587"/>
              <a:gd name="connsiteX956" fmla="*/ 1863631 w 6050173"/>
              <a:gd name="connsiteY956" fmla="*/ 5170501 h 5775587"/>
              <a:gd name="connsiteX957" fmla="*/ 1859109 w 6050173"/>
              <a:gd name="connsiteY957" fmla="*/ 5159595 h 5775587"/>
              <a:gd name="connsiteX958" fmla="*/ 1898214 w 6050173"/>
              <a:gd name="connsiteY958" fmla="*/ 5144910 h 5775587"/>
              <a:gd name="connsiteX959" fmla="*/ 1909706 w 6050173"/>
              <a:gd name="connsiteY959" fmla="*/ 5144644 h 5775587"/>
              <a:gd name="connsiteX960" fmla="*/ 1939660 w 6050173"/>
              <a:gd name="connsiteY960" fmla="*/ 5187047 h 5775587"/>
              <a:gd name="connsiteX961" fmla="*/ 1962697 w 6050173"/>
              <a:gd name="connsiteY961" fmla="*/ 5184654 h 5775587"/>
              <a:gd name="connsiteX962" fmla="*/ 1996322 w 6050173"/>
              <a:gd name="connsiteY962" fmla="*/ 5191836 h 5775587"/>
              <a:gd name="connsiteX963" fmla="*/ 2020902 w 6050173"/>
              <a:gd name="connsiteY963" fmla="*/ 5203435 h 5775587"/>
              <a:gd name="connsiteX964" fmla="*/ 2034363 w 6050173"/>
              <a:gd name="connsiteY964" fmla="*/ 5209712 h 5775587"/>
              <a:gd name="connsiteX965" fmla="*/ 2057826 w 6050173"/>
              <a:gd name="connsiteY965" fmla="*/ 5218385 h 5775587"/>
              <a:gd name="connsiteX966" fmla="*/ 2079267 w 6050173"/>
              <a:gd name="connsiteY966" fmla="*/ 5224876 h 5775587"/>
              <a:gd name="connsiteX967" fmla="*/ 2107944 w 6050173"/>
              <a:gd name="connsiteY967" fmla="*/ 5234080 h 5775587"/>
              <a:gd name="connsiteX968" fmla="*/ 2146091 w 6050173"/>
              <a:gd name="connsiteY968" fmla="*/ 5245147 h 5775587"/>
              <a:gd name="connsiteX969" fmla="*/ 2160669 w 6050173"/>
              <a:gd name="connsiteY969" fmla="*/ 5248711 h 5775587"/>
              <a:gd name="connsiteX970" fmla="*/ 2180993 w 6050173"/>
              <a:gd name="connsiteY970" fmla="*/ 5250627 h 5775587"/>
              <a:gd name="connsiteX971" fmla="*/ 2203020 w 6050173"/>
              <a:gd name="connsiteY971" fmla="*/ 5269035 h 5775587"/>
              <a:gd name="connsiteX972" fmla="*/ 2205839 w 6050173"/>
              <a:gd name="connsiteY972" fmla="*/ 5278772 h 5775587"/>
              <a:gd name="connsiteX973" fmla="*/ 2246274 w 6050173"/>
              <a:gd name="connsiteY973" fmla="*/ 5299574 h 5775587"/>
              <a:gd name="connsiteX974" fmla="*/ 2252074 w 6050173"/>
              <a:gd name="connsiteY974" fmla="*/ 5304044 h 5775587"/>
              <a:gd name="connsiteX975" fmla="*/ 2280059 w 6050173"/>
              <a:gd name="connsiteY975" fmla="*/ 5316919 h 5775587"/>
              <a:gd name="connsiteX976" fmla="*/ 2320707 w 6050173"/>
              <a:gd name="connsiteY976" fmla="*/ 5326070 h 5775587"/>
              <a:gd name="connsiteX977" fmla="*/ 2340126 w 6050173"/>
              <a:gd name="connsiteY977" fmla="*/ 5331178 h 5775587"/>
              <a:gd name="connsiteX978" fmla="*/ 2368112 w 6050173"/>
              <a:gd name="connsiteY978" fmla="*/ 5331497 h 5775587"/>
              <a:gd name="connsiteX979" fmla="*/ 2400353 w 6050173"/>
              <a:gd name="connsiteY979" fmla="*/ 5336870 h 5775587"/>
              <a:gd name="connsiteX980" fmla="*/ 2436958 w 6050173"/>
              <a:gd name="connsiteY980" fmla="*/ 5345064 h 5775587"/>
              <a:gd name="connsiteX981" fmla="*/ 2518519 w 6050173"/>
              <a:gd name="connsiteY981" fmla="*/ 5347192 h 5775587"/>
              <a:gd name="connsiteX982" fmla="*/ 2556081 w 6050173"/>
              <a:gd name="connsiteY982" fmla="*/ 5352991 h 5775587"/>
              <a:gd name="connsiteX983" fmla="*/ 2608381 w 6050173"/>
              <a:gd name="connsiteY983" fmla="*/ 5361025 h 5775587"/>
              <a:gd name="connsiteX984" fmla="*/ 2661958 w 6050173"/>
              <a:gd name="connsiteY984" fmla="*/ 5362781 h 5775587"/>
              <a:gd name="connsiteX985" fmla="*/ 2688932 w 6050173"/>
              <a:gd name="connsiteY985" fmla="*/ 5368952 h 5775587"/>
              <a:gd name="connsiteX986" fmla="*/ 2715800 w 6050173"/>
              <a:gd name="connsiteY986" fmla="*/ 5374965 h 5775587"/>
              <a:gd name="connsiteX987" fmla="*/ 2835669 w 6050173"/>
              <a:gd name="connsiteY987" fmla="*/ 5377890 h 5775587"/>
              <a:gd name="connsiteX988" fmla="*/ 3052582 w 6050173"/>
              <a:gd name="connsiteY988" fmla="*/ 5378635 h 5775587"/>
              <a:gd name="connsiteX989" fmla="*/ 3154521 w 6050173"/>
              <a:gd name="connsiteY989" fmla="*/ 5374965 h 5775587"/>
              <a:gd name="connsiteX990" fmla="*/ 3174206 w 6050173"/>
              <a:gd name="connsiteY990" fmla="*/ 5371506 h 5775587"/>
              <a:gd name="connsiteX991" fmla="*/ 3218525 w 6050173"/>
              <a:gd name="connsiteY991" fmla="*/ 5362355 h 5775587"/>
              <a:gd name="connsiteX992" fmla="*/ 3246564 w 6050173"/>
              <a:gd name="connsiteY992" fmla="*/ 5360972 h 5775587"/>
              <a:gd name="connsiteX993" fmla="*/ 3275453 w 6050173"/>
              <a:gd name="connsiteY993" fmla="*/ 5353257 h 5775587"/>
              <a:gd name="connsiteX994" fmla="*/ 3299821 w 6050173"/>
              <a:gd name="connsiteY994" fmla="*/ 5347405 h 5775587"/>
              <a:gd name="connsiteX995" fmla="*/ 3332488 w 6050173"/>
              <a:gd name="connsiteY995" fmla="*/ 5343202 h 5775587"/>
              <a:gd name="connsiteX996" fmla="*/ 3357121 w 6050173"/>
              <a:gd name="connsiteY996" fmla="*/ 5342776 h 5775587"/>
              <a:gd name="connsiteX997" fmla="*/ 3417987 w 6050173"/>
              <a:gd name="connsiteY997" fmla="*/ 5344372 h 5775587"/>
              <a:gd name="connsiteX998" fmla="*/ 3427404 w 6050173"/>
              <a:gd name="connsiteY998" fmla="*/ 5341392 h 5775587"/>
              <a:gd name="connsiteX999" fmla="*/ 3463210 w 6050173"/>
              <a:gd name="connsiteY999" fmla="*/ 5330273 h 5775587"/>
              <a:gd name="connsiteX1000" fmla="*/ 3487631 w 6050173"/>
              <a:gd name="connsiteY1000" fmla="*/ 5324793 h 5775587"/>
              <a:gd name="connsiteX1001" fmla="*/ 3518968 w 6050173"/>
              <a:gd name="connsiteY1001" fmla="*/ 5317025 h 5775587"/>
              <a:gd name="connsiteX1002" fmla="*/ 3580366 w 6050173"/>
              <a:gd name="connsiteY1002" fmla="*/ 5303618 h 5775587"/>
              <a:gd name="connsiteX1003" fmla="*/ 3595103 w 6050173"/>
              <a:gd name="connsiteY1003" fmla="*/ 5300213 h 5775587"/>
              <a:gd name="connsiteX1004" fmla="*/ 3680974 w 6050173"/>
              <a:gd name="connsiteY1004" fmla="*/ 5279037 h 5775587"/>
              <a:gd name="connsiteX1005" fmla="*/ 3687678 w 6050173"/>
              <a:gd name="connsiteY1005" fmla="*/ 5275579 h 5775587"/>
              <a:gd name="connsiteX1006" fmla="*/ 3719015 w 6050173"/>
              <a:gd name="connsiteY1006" fmla="*/ 5265736 h 5775587"/>
              <a:gd name="connsiteX1007" fmla="*/ 3740935 w 6050173"/>
              <a:gd name="connsiteY1007" fmla="*/ 5260416 h 5775587"/>
              <a:gd name="connsiteX1008" fmla="*/ 3774135 w 6050173"/>
              <a:gd name="connsiteY1008" fmla="*/ 5249722 h 5775587"/>
              <a:gd name="connsiteX1009" fmla="*/ 3790894 w 6050173"/>
              <a:gd name="connsiteY1009" fmla="*/ 5245360 h 5775587"/>
              <a:gd name="connsiteX1010" fmla="*/ 3823189 w 6050173"/>
              <a:gd name="connsiteY1010" fmla="*/ 5233814 h 5775587"/>
              <a:gd name="connsiteX1011" fmla="*/ 3839523 w 6050173"/>
              <a:gd name="connsiteY1011" fmla="*/ 5228600 h 5775587"/>
              <a:gd name="connsiteX1012" fmla="*/ 3864528 w 6050173"/>
              <a:gd name="connsiteY1012" fmla="*/ 5218226 h 5775587"/>
              <a:gd name="connsiteX1013" fmla="*/ 3883895 w 6050173"/>
              <a:gd name="connsiteY1013" fmla="*/ 5213650 h 5775587"/>
              <a:gd name="connsiteX1014" fmla="*/ 3913689 w 6050173"/>
              <a:gd name="connsiteY1014" fmla="*/ 5201892 h 5775587"/>
              <a:gd name="connsiteX1015" fmla="*/ 3965935 w 6050173"/>
              <a:gd name="connsiteY1015" fmla="*/ 5184228 h 5775587"/>
              <a:gd name="connsiteX1016" fmla="*/ 3967904 w 6050173"/>
              <a:gd name="connsiteY1016" fmla="*/ 5182738 h 5775587"/>
              <a:gd name="connsiteX1017" fmla="*/ 3992484 w 6050173"/>
              <a:gd name="connsiteY1017" fmla="*/ 5171406 h 5775587"/>
              <a:gd name="connsiteX1018" fmla="*/ 4009137 w 6050173"/>
              <a:gd name="connsiteY1018" fmla="*/ 5165607 h 5775587"/>
              <a:gd name="connsiteX1019" fmla="*/ 4034568 w 6050173"/>
              <a:gd name="connsiteY1019" fmla="*/ 5154859 h 5775587"/>
              <a:gd name="connsiteX1020" fmla="*/ 4046327 w 6050173"/>
              <a:gd name="connsiteY1020" fmla="*/ 5150443 h 5775587"/>
              <a:gd name="connsiteX1021" fmla="*/ 4071279 w 6050173"/>
              <a:gd name="connsiteY1021" fmla="*/ 5138898 h 5775587"/>
              <a:gd name="connsiteX1022" fmla="*/ 4082878 w 6050173"/>
              <a:gd name="connsiteY1022" fmla="*/ 5134216 h 5775587"/>
              <a:gd name="connsiteX1023" fmla="*/ 4110278 w 6050173"/>
              <a:gd name="connsiteY1023" fmla="*/ 5121500 h 5775587"/>
              <a:gd name="connsiteX1024" fmla="*/ 4136614 w 6050173"/>
              <a:gd name="connsiteY1024" fmla="*/ 5107827 h 5775587"/>
              <a:gd name="connsiteX1025" fmla="*/ 4162258 w 6050173"/>
              <a:gd name="connsiteY1025" fmla="*/ 5092132 h 5775587"/>
              <a:gd name="connsiteX1026" fmla="*/ 4181039 w 6050173"/>
              <a:gd name="connsiteY1026" fmla="*/ 5081012 h 5775587"/>
              <a:gd name="connsiteX1027" fmla="*/ 4204236 w 6050173"/>
              <a:gd name="connsiteY1027" fmla="*/ 5072446 h 5775587"/>
              <a:gd name="connsiteX1028" fmla="*/ 4207748 w 6050173"/>
              <a:gd name="connsiteY1028" fmla="*/ 5068988 h 5775587"/>
              <a:gd name="connsiteX1029" fmla="*/ 4217112 w 6050173"/>
              <a:gd name="connsiteY1029" fmla="*/ 5061593 h 5775587"/>
              <a:gd name="connsiteX1030" fmla="*/ 4256057 w 6050173"/>
              <a:gd name="connsiteY1030" fmla="*/ 5040471 h 5775587"/>
              <a:gd name="connsiteX1031" fmla="*/ 4295747 w 6050173"/>
              <a:gd name="connsiteY1031" fmla="*/ 5014560 h 5775587"/>
              <a:gd name="connsiteX1032" fmla="*/ 4325914 w 6050173"/>
              <a:gd name="connsiteY1032" fmla="*/ 4997109 h 5775587"/>
              <a:gd name="connsiteX1033" fmla="*/ 4364806 w 6050173"/>
              <a:gd name="connsiteY1033" fmla="*/ 4975881 h 5775587"/>
              <a:gd name="connsiteX1034" fmla="*/ 4367626 w 6050173"/>
              <a:gd name="connsiteY1034" fmla="*/ 4937468 h 5775587"/>
              <a:gd name="connsiteX1035" fmla="*/ 4381778 w 6050173"/>
              <a:gd name="connsiteY1035" fmla="*/ 4928742 h 5775587"/>
              <a:gd name="connsiteX1036" fmla="*/ 4410561 w 6050173"/>
              <a:gd name="connsiteY1036" fmla="*/ 4902513 h 5775587"/>
              <a:gd name="connsiteX1037" fmla="*/ 4447592 w 6050173"/>
              <a:gd name="connsiteY1037" fmla="*/ 4872825 h 5775587"/>
              <a:gd name="connsiteX1038" fmla="*/ 4483823 w 6050173"/>
              <a:gd name="connsiteY1038" fmla="*/ 4850639 h 5775587"/>
              <a:gd name="connsiteX1039" fmla="*/ 4493560 w 6050173"/>
              <a:gd name="connsiteY1039" fmla="*/ 4843988 h 5775587"/>
              <a:gd name="connsiteX1040" fmla="*/ 4500583 w 6050173"/>
              <a:gd name="connsiteY1040" fmla="*/ 4837551 h 5775587"/>
              <a:gd name="connsiteX1041" fmla="*/ 4522077 w 6050173"/>
              <a:gd name="connsiteY1041" fmla="*/ 4824728 h 5775587"/>
              <a:gd name="connsiteX1042" fmla="*/ 4543359 w 6050173"/>
              <a:gd name="connsiteY1042" fmla="*/ 4808714 h 5775587"/>
              <a:gd name="connsiteX1043" fmla="*/ 4569322 w 6050173"/>
              <a:gd name="connsiteY1043" fmla="*/ 4790625 h 5775587"/>
              <a:gd name="connsiteX1044" fmla="*/ 4589912 w 6050173"/>
              <a:gd name="connsiteY1044" fmla="*/ 4776685 h 5775587"/>
              <a:gd name="connsiteX1045" fmla="*/ 4605980 w 6050173"/>
              <a:gd name="connsiteY1045" fmla="*/ 4761841 h 5775587"/>
              <a:gd name="connsiteX1046" fmla="*/ 4622101 w 6050173"/>
              <a:gd name="connsiteY1046" fmla="*/ 4743539 h 5775587"/>
              <a:gd name="connsiteX1047" fmla="*/ 4641254 w 6050173"/>
              <a:gd name="connsiteY1047" fmla="*/ 4738751 h 5775587"/>
              <a:gd name="connsiteX1048" fmla="*/ 4652055 w 6050173"/>
              <a:gd name="connsiteY1048" fmla="*/ 4723375 h 5775587"/>
              <a:gd name="connsiteX1049" fmla="*/ 4649182 w 6050173"/>
              <a:gd name="connsiteY1049" fmla="*/ 4714649 h 5775587"/>
              <a:gd name="connsiteX1050" fmla="*/ 4640403 w 6050173"/>
              <a:gd name="connsiteY1050" fmla="*/ 4716086 h 5775587"/>
              <a:gd name="connsiteX1051" fmla="*/ 4627102 w 6050173"/>
              <a:gd name="connsiteY1051" fmla="*/ 4726886 h 5775587"/>
              <a:gd name="connsiteX1052" fmla="*/ 4622846 w 6050173"/>
              <a:gd name="connsiteY1052" fmla="*/ 4744231 h 5775587"/>
              <a:gd name="connsiteX1053" fmla="*/ 4575654 w 6050173"/>
              <a:gd name="connsiteY1053" fmla="*/ 4762160 h 5775587"/>
              <a:gd name="connsiteX1054" fmla="*/ 4548360 w 6050173"/>
              <a:gd name="connsiteY1054" fmla="*/ 4783655 h 5775587"/>
              <a:gd name="connsiteX1055" fmla="*/ 4521598 w 6050173"/>
              <a:gd name="connsiteY1055" fmla="*/ 4804457 h 5775587"/>
              <a:gd name="connsiteX1056" fmla="*/ 4506488 w 6050173"/>
              <a:gd name="connsiteY1056" fmla="*/ 4815737 h 5775587"/>
              <a:gd name="connsiteX1057" fmla="*/ 4486590 w 6050173"/>
              <a:gd name="connsiteY1057" fmla="*/ 4826271 h 5775587"/>
              <a:gd name="connsiteX1058" fmla="*/ 4464457 w 6050173"/>
              <a:gd name="connsiteY1058" fmla="*/ 4842286 h 5775587"/>
              <a:gd name="connsiteX1059" fmla="*/ 4421575 w 6050173"/>
              <a:gd name="connsiteY1059" fmla="*/ 4871601 h 5775587"/>
              <a:gd name="connsiteX1060" fmla="*/ 4415616 w 6050173"/>
              <a:gd name="connsiteY1060" fmla="*/ 4876017 h 5775587"/>
              <a:gd name="connsiteX1061" fmla="*/ 4387630 w 6050173"/>
              <a:gd name="connsiteY1061" fmla="*/ 4896607 h 5775587"/>
              <a:gd name="connsiteX1062" fmla="*/ 4357145 w 6050173"/>
              <a:gd name="connsiteY1062" fmla="*/ 4916984 h 5775587"/>
              <a:gd name="connsiteX1063" fmla="*/ 4322190 w 6050173"/>
              <a:gd name="connsiteY1063" fmla="*/ 4936510 h 5775587"/>
              <a:gd name="connsiteX1064" fmla="*/ 4320913 w 6050173"/>
              <a:gd name="connsiteY1064" fmla="*/ 4938638 h 5775587"/>
              <a:gd name="connsiteX1065" fmla="*/ 4289575 w 6050173"/>
              <a:gd name="connsiteY1065" fmla="*/ 4962208 h 5775587"/>
              <a:gd name="connsiteX1066" fmla="*/ 4245256 w 6050173"/>
              <a:gd name="connsiteY1066" fmla="*/ 4984553 h 5775587"/>
              <a:gd name="connsiteX1067" fmla="*/ 4219293 w 6050173"/>
              <a:gd name="connsiteY1067" fmla="*/ 4998546 h 5775587"/>
              <a:gd name="connsiteX1068" fmla="*/ 4210621 w 6050173"/>
              <a:gd name="connsiteY1068" fmla="*/ 5003334 h 5775587"/>
              <a:gd name="connsiteX1069" fmla="*/ 4193382 w 6050173"/>
              <a:gd name="connsiteY1069" fmla="*/ 5012964 h 5775587"/>
              <a:gd name="connsiteX1070" fmla="*/ 4180826 w 6050173"/>
              <a:gd name="connsiteY1070" fmla="*/ 5018497 h 5775587"/>
              <a:gd name="connsiteX1071" fmla="*/ 4173537 w 6050173"/>
              <a:gd name="connsiteY1071" fmla="*/ 5055847 h 5775587"/>
              <a:gd name="connsiteX1072" fmla="*/ 4149755 w 6050173"/>
              <a:gd name="connsiteY1072" fmla="*/ 5060103 h 5775587"/>
              <a:gd name="connsiteX1073" fmla="*/ 4130016 w 6050173"/>
              <a:gd name="connsiteY1073" fmla="*/ 5063827 h 5775587"/>
              <a:gd name="connsiteX1074" fmla="*/ 4091656 w 6050173"/>
              <a:gd name="connsiteY1074" fmla="*/ 5075532 h 5775587"/>
              <a:gd name="connsiteX1075" fmla="*/ 4081281 w 6050173"/>
              <a:gd name="connsiteY1075" fmla="*/ 5080852 h 5775587"/>
              <a:gd name="connsiteX1076" fmla="*/ 4065267 w 6050173"/>
              <a:gd name="connsiteY1076" fmla="*/ 5091333 h 5775587"/>
              <a:gd name="connsiteX1077" fmla="*/ 4050157 w 6050173"/>
              <a:gd name="connsiteY1077" fmla="*/ 5092823 h 5775587"/>
              <a:gd name="connsiteX1078" fmla="*/ 3992644 w 6050173"/>
              <a:gd name="connsiteY1078" fmla="*/ 5109370 h 5775587"/>
              <a:gd name="connsiteX1079" fmla="*/ 3985993 w 6050173"/>
              <a:gd name="connsiteY1079" fmla="*/ 5112615 h 5775587"/>
              <a:gd name="connsiteX1080" fmla="*/ 3960934 w 6050173"/>
              <a:gd name="connsiteY1080" fmla="*/ 5123097 h 5775587"/>
              <a:gd name="connsiteX1081" fmla="*/ 3941674 w 6050173"/>
              <a:gd name="connsiteY1081" fmla="*/ 5128896 h 5775587"/>
              <a:gd name="connsiteX1082" fmla="*/ 3911135 w 6050173"/>
              <a:gd name="connsiteY1082" fmla="*/ 5140122 h 5775587"/>
              <a:gd name="connsiteX1083" fmla="*/ 3894216 w 6050173"/>
              <a:gd name="connsiteY1083" fmla="*/ 5145229 h 5775587"/>
              <a:gd name="connsiteX1084" fmla="*/ 3858357 w 6050173"/>
              <a:gd name="connsiteY1084" fmla="*/ 5156828 h 5775587"/>
              <a:gd name="connsiteX1085" fmla="*/ 3841863 w 6050173"/>
              <a:gd name="connsiteY1085" fmla="*/ 5162414 h 5775587"/>
              <a:gd name="connsiteX1086" fmla="*/ 3813187 w 6050173"/>
              <a:gd name="connsiteY1086" fmla="*/ 5171619 h 5775587"/>
              <a:gd name="connsiteX1087" fmla="*/ 3791479 w 6050173"/>
              <a:gd name="connsiteY1087" fmla="*/ 5177418 h 5775587"/>
              <a:gd name="connsiteX1088" fmla="*/ 3755301 w 6050173"/>
              <a:gd name="connsiteY1088" fmla="*/ 5188218 h 5775587"/>
              <a:gd name="connsiteX1089" fmla="*/ 3736094 w 6050173"/>
              <a:gd name="connsiteY1089" fmla="*/ 5193219 h 5775587"/>
              <a:gd name="connsiteX1090" fmla="*/ 3705342 w 6050173"/>
              <a:gd name="connsiteY1090" fmla="*/ 5202956 h 5775587"/>
              <a:gd name="connsiteX1091" fmla="*/ 3685869 w 6050173"/>
              <a:gd name="connsiteY1091" fmla="*/ 5206574 h 5775587"/>
              <a:gd name="connsiteX1092" fmla="*/ 3648307 w 6050173"/>
              <a:gd name="connsiteY1092" fmla="*/ 5218331 h 5775587"/>
              <a:gd name="connsiteX1093" fmla="*/ 3615533 w 6050173"/>
              <a:gd name="connsiteY1093" fmla="*/ 5229026 h 5775587"/>
              <a:gd name="connsiteX1094" fmla="*/ 3603669 w 6050173"/>
              <a:gd name="connsiteY1094" fmla="*/ 5232537 h 5775587"/>
              <a:gd name="connsiteX1095" fmla="*/ 3575684 w 6050173"/>
              <a:gd name="connsiteY1095" fmla="*/ 5234825 h 5775587"/>
              <a:gd name="connsiteX1096" fmla="*/ 3539611 w 6050173"/>
              <a:gd name="connsiteY1096" fmla="*/ 5245200 h 5775587"/>
              <a:gd name="connsiteX1097" fmla="*/ 3527694 w 6050173"/>
              <a:gd name="connsiteY1097" fmla="*/ 5248445 h 5775587"/>
              <a:gd name="connsiteX1098" fmla="*/ 3492100 w 6050173"/>
              <a:gd name="connsiteY1098" fmla="*/ 5251372 h 5775587"/>
              <a:gd name="connsiteX1099" fmla="*/ 3469861 w 6050173"/>
              <a:gd name="connsiteY1099" fmla="*/ 5256000 h 5775587"/>
              <a:gd name="connsiteX1100" fmla="*/ 3428042 w 6050173"/>
              <a:gd name="connsiteY1100" fmla="*/ 5265205 h 5775587"/>
              <a:gd name="connsiteX1101" fmla="*/ 3382234 w 6050173"/>
              <a:gd name="connsiteY1101" fmla="*/ 5268131 h 5775587"/>
              <a:gd name="connsiteX1102" fmla="*/ 3350471 w 6050173"/>
              <a:gd name="connsiteY1102" fmla="*/ 5275792 h 5775587"/>
              <a:gd name="connsiteX1103" fmla="*/ 3333446 w 6050173"/>
              <a:gd name="connsiteY1103" fmla="*/ 5279623 h 5775587"/>
              <a:gd name="connsiteX1104" fmla="*/ 3172823 w 6050173"/>
              <a:gd name="connsiteY1104" fmla="*/ 5284571 h 5775587"/>
              <a:gd name="connsiteX1105" fmla="*/ 3055561 w 6050173"/>
              <a:gd name="connsiteY1105" fmla="*/ 5281804 h 5775587"/>
              <a:gd name="connsiteX1106" fmla="*/ 2972935 w 6050173"/>
              <a:gd name="connsiteY1106" fmla="*/ 5271004 h 5775587"/>
              <a:gd name="connsiteX1107" fmla="*/ 2957825 w 6050173"/>
              <a:gd name="connsiteY1107" fmla="*/ 5269248 h 5775587"/>
              <a:gd name="connsiteX1108" fmla="*/ 2909356 w 6050173"/>
              <a:gd name="connsiteY1108" fmla="*/ 5269301 h 5775587"/>
              <a:gd name="connsiteX1109" fmla="*/ 2884882 w 6050173"/>
              <a:gd name="connsiteY1109" fmla="*/ 5274782 h 5775587"/>
              <a:gd name="connsiteX1110" fmla="*/ 2873124 w 6050173"/>
              <a:gd name="connsiteY1110" fmla="*/ 5275260 h 5775587"/>
              <a:gd name="connsiteX1111" fmla="*/ 2833168 w 6050173"/>
              <a:gd name="connsiteY1111" fmla="*/ 5269035 h 5775587"/>
              <a:gd name="connsiteX1112" fmla="*/ 2777144 w 6050173"/>
              <a:gd name="connsiteY1112" fmla="*/ 5266428 h 5775587"/>
              <a:gd name="connsiteX1113" fmla="*/ 2733889 w 6050173"/>
              <a:gd name="connsiteY1113" fmla="*/ 5265151 h 5775587"/>
              <a:gd name="connsiteX1114" fmla="*/ 2705053 w 6050173"/>
              <a:gd name="connsiteY1114" fmla="*/ 5257862 h 5775587"/>
              <a:gd name="connsiteX1115" fmla="*/ 2681111 w 6050173"/>
              <a:gd name="connsiteY1115" fmla="*/ 5250520 h 5775587"/>
              <a:gd name="connsiteX1116" fmla="*/ 2620086 w 6050173"/>
              <a:gd name="connsiteY1116" fmla="*/ 5249775 h 5775587"/>
              <a:gd name="connsiteX1117" fmla="*/ 2588802 w 6050173"/>
              <a:gd name="connsiteY1117" fmla="*/ 5243816 h 5775587"/>
              <a:gd name="connsiteX1118" fmla="*/ 2566350 w 6050173"/>
              <a:gd name="connsiteY1118" fmla="*/ 5234612 h 5775587"/>
              <a:gd name="connsiteX1119" fmla="*/ 2538364 w 6050173"/>
              <a:gd name="connsiteY1119" fmla="*/ 5232857 h 5775587"/>
              <a:gd name="connsiteX1120" fmla="*/ 2522989 w 6050173"/>
              <a:gd name="connsiteY1120" fmla="*/ 5225515 h 5775587"/>
              <a:gd name="connsiteX1121" fmla="*/ 2513040 w 6050173"/>
              <a:gd name="connsiteY1121" fmla="*/ 5218172 h 5775587"/>
              <a:gd name="connsiteX1122" fmla="*/ 2511869 w 6050173"/>
              <a:gd name="connsiteY1122" fmla="*/ 5204712 h 5775587"/>
              <a:gd name="connsiteX1123" fmla="*/ 2568372 w 6050173"/>
              <a:gd name="connsiteY1123" fmla="*/ 5211522 h 5775587"/>
              <a:gd name="connsiteX1124" fmla="*/ 2590505 w 6050173"/>
              <a:gd name="connsiteY1124" fmla="*/ 5216044 h 5775587"/>
              <a:gd name="connsiteX1125" fmla="*/ 2710320 w 6050173"/>
              <a:gd name="connsiteY1125" fmla="*/ 5220247 h 5775587"/>
              <a:gd name="connsiteX1126" fmla="*/ 2734687 w 6050173"/>
              <a:gd name="connsiteY1126" fmla="*/ 5225940 h 5775587"/>
              <a:gd name="connsiteX1127" fmla="*/ 2759055 w 6050173"/>
              <a:gd name="connsiteY1127" fmla="*/ 5231952 h 5775587"/>
              <a:gd name="connsiteX1128" fmla="*/ 2998739 w 6050173"/>
              <a:gd name="connsiteY1128" fmla="*/ 5235996 h 5775587"/>
              <a:gd name="connsiteX1129" fmla="*/ 3116001 w 6050173"/>
              <a:gd name="connsiteY1129" fmla="*/ 5232324 h 5775587"/>
              <a:gd name="connsiteX1130" fmla="*/ 3138027 w 6050173"/>
              <a:gd name="connsiteY1130" fmla="*/ 5228068 h 5775587"/>
              <a:gd name="connsiteX1131" fmla="*/ 3174259 w 6050173"/>
              <a:gd name="connsiteY1131" fmla="*/ 5218545 h 5775587"/>
              <a:gd name="connsiteX1132" fmla="*/ 3245659 w 6050173"/>
              <a:gd name="connsiteY1132" fmla="*/ 5217001 h 5775587"/>
              <a:gd name="connsiteX1133" fmla="*/ 3274176 w 6050173"/>
              <a:gd name="connsiteY1133" fmla="*/ 5208862 h 5775587"/>
              <a:gd name="connsiteX1134" fmla="*/ 3293490 w 6050173"/>
              <a:gd name="connsiteY1134" fmla="*/ 5203967 h 5775587"/>
              <a:gd name="connsiteX1135" fmla="*/ 3331743 w 6050173"/>
              <a:gd name="connsiteY1135" fmla="*/ 5202637 h 5775587"/>
              <a:gd name="connsiteX1136" fmla="*/ 3363772 w 6050173"/>
              <a:gd name="connsiteY1136" fmla="*/ 5195454 h 5775587"/>
              <a:gd name="connsiteX1137" fmla="*/ 3393194 w 6050173"/>
              <a:gd name="connsiteY1137" fmla="*/ 5188431 h 5775587"/>
              <a:gd name="connsiteX1138" fmla="*/ 3426287 w 6050173"/>
              <a:gd name="connsiteY1138" fmla="*/ 5186356 h 5775587"/>
              <a:gd name="connsiteX1139" fmla="*/ 3443312 w 6050173"/>
              <a:gd name="connsiteY1139" fmla="*/ 5182206 h 5775587"/>
              <a:gd name="connsiteX1140" fmla="*/ 3479650 w 6050173"/>
              <a:gd name="connsiteY1140" fmla="*/ 5172789 h 5775587"/>
              <a:gd name="connsiteX1141" fmla="*/ 3520405 w 6050173"/>
              <a:gd name="connsiteY1141" fmla="*/ 5170076 h 5775587"/>
              <a:gd name="connsiteX1142" fmla="*/ 3541846 w 6050173"/>
              <a:gd name="connsiteY1142" fmla="*/ 5163319 h 5775587"/>
              <a:gd name="connsiteX1143" fmla="*/ 3585952 w 6050173"/>
              <a:gd name="connsiteY1143" fmla="*/ 5144644 h 5775587"/>
              <a:gd name="connsiteX1144" fmla="*/ 3648892 w 6050173"/>
              <a:gd name="connsiteY1144" fmla="*/ 5126821 h 5775587"/>
              <a:gd name="connsiteX1145" fmla="*/ 3700926 w 6050173"/>
              <a:gd name="connsiteY1145" fmla="*/ 5109051 h 5775587"/>
              <a:gd name="connsiteX1146" fmla="*/ 3748437 w 6050173"/>
              <a:gd name="connsiteY1146" fmla="*/ 5094047 h 5775587"/>
              <a:gd name="connsiteX1147" fmla="*/ 3768229 w 6050173"/>
              <a:gd name="connsiteY1147" fmla="*/ 5090589 h 5775587"/>
              <a:gd name="connsiteX1148" fmla="*/ 3779349 w 6050173"/>
              <a:gd name="connsiteY1148" fmla="*/ 5085960 h 5775587"/>
              <a:gd name="connsiteX1149" fmla="*/ 3801641 w 6050173"/>
              <a:gd name="connsiteY1149" fmla="*/ 5075692 h 5775587"/>
              <a:gd name="connsiteX1150" fmla="*/ 3824093 w 6050173"/>
              <a:gd name="connsiteY1150" fmla="*/ 5065104 h 5775587"/>
              <a:gd name="connsiteX1151" fmla="*/ 3836224 w 6050173"/>
              <a:gd name="connsiteY1151" fmla="*/ 5056645 h 5775587"/>
              <a:gd name="connsiteX1152" fmla="*/ 3839895 w 6050173"/>
              <a:gd name="connsiteY1152" fmla="*/ 5048132 h 5775587"/>
              <a:gd name="connsiteX1153" fmla="*/ 3811484 w 6050173"/>
              <a:gd name="connsiteY1153" fmla="*/ 5048025 h 5775587"/>
              <a:gd name="connsiteX1154" fmla="*/ 3776422 w 6050173"/>
              <a:gd name="connsiteY1154" fmla="*/ 5060156 h 5775587"/>
              <a:gd name="connsiteX1155" fmla="*/ 3741627 w 6050173"/>
              <a:gd name="connsiteY1155" fmla="*/ 5074415 h 5775587"/>
              <a:gd name="connsiteX1156" fmla="*/ 3723910 w 6050173"/>
              <a:gd name="connsiteY1156" fmla="*/ 5076437 h 5775587"/>
              <a:gd name="connsiteX1157" fmla="*/ 3707364 w 6050173"/>
              <a:gd name="connsiteY1157" fmla="*/ 5082023 h 5775587"/>
              <a:gd name="connsiteX1158" fmla="*/ 3676452 w 6050173"/>
              <a:gd name="connsiteY1158" fmla="*/ 5091813 h 5775587"/>
              <a:gd name="connsiteX1159" fmla="*/ 3655117 w 6050173"/>
              <a:gd name="connsiteY1159" fmla="*/ 5097984 h 5775587"/>
              <a:gd name="connsiteX1160" fmla="*/ 3632293 w 6050173"/>
              <a:gd name="connsiteY1160" fmla="*/ 5106976 h 5775587"/>
              <a:gd name="connsiteX1161" fmla="*/ 3605531 w 6050173"/>
              <a:gd name="connsiteY1161" fmla="*/ 5113413 h 5775587"/>
              <a:gd name="connsiteX1162" fmla="*/ 3577120 w 6050173"/>
              <a:gd name="connsiteY1162" fmla="*/ 5122617 h 5775587"/>
              <a:gd name="connsiteX1163" fmla="*/ 3547539 w 6050173"/>
              <a:gd name="connsiteY1163" fmla="*/ 5129161 h 5775587"/>
              <a:gd name="connsiteX1164" fmla="*/ 3508859 w 6050173"/>
              <a:gd name="connsiteY1164" fmla="*/ 5139962 h 5775587"/>
              <a:gd name="connsiteX1165" fmla="*/ 3481619 w 6050173"/>
              <a:gd name="connsiteY1165" fmla="*/ 5145655 h 5775587"/>
              <a:gd name="connsiteX1166" fmla="*/ 3437513 w 6050173"/>
              <a:gd name="connsiteY1166" fmla="*/ 5156349 h 5775587"/>
              <a:gd name="connsiteX1167" fmla="*/ 3415007 w 6050173"/>
              <a:gd name="connsiteY1167" fmla="*/ 5159648 h 5775587"/>
              <a:gd name="connsiteX1168" fmla="*/ 3358292 w 6050173"/>
              <a:gd name="connsiteY1168" fmla="*/ 5172044 h 5775587"/>
              <a:gd name="connsiteX1169" fmla="*/ 3311525 w 6050173"/>
              <a:gd name="connsiteY1169" fmla="*/ 5182366 h 5775587"/>
              <a:gd name="connsiteX1170" fmla="*/ 3289233 w 6050173"/>
              <a:gd name="connsiteY1170" fmla="*/ 5186622 h 5775587"/>
              <a:gd name="connsiteX1171" fmla="*/ 3243371 w 6050173"/>
              <a:gd name="connsiteY1171" fmla="*/ 5188857 h 5775587"/>
              <a:gd name="connsiteX1172" fmla="*/ 3211715 w 6050173"/>
              <a:gd name="connsiteY1172" fmla="*/ 5196465 h 5775587"/>
              <a:gd name="connsiteX1173" fmla="*/ 3192295 w 6050173"/>
              <a:gd name="connsiteY1173" fmla="*/ 5201200 h 5775587"/>
              <a:gd name="connsiteX1174" fmla="*/ 3049655 w 6050173"/>
              <a:gd name="connsiteY1174" fmla="*/ 5205403 h 5775587"/>
              <a:gd name="connsiteX1175" fmla="*/ 3019436 w 6050173"/>
              <a:gd name="connsiteY1175" fmla="*/ 5208915 h 5775587"/>
              <a:gd name="connsiteX1176" fmla="*/ 2999484 w 6050173"/>
              <a:gd name="connsiteY1176" fmla="*/ 5213118 h 5775587"/>
              <a:gd name="connsiteX1177" fmla="*/ 2867166 w 6050173"/>
              <a:gd name="connsiteY1177" fmla="*/ 5216948 h 5775587"/>
              <a:gd name="connsiteX1178" fmla="*/ 2852641 w 6050173"/>
              <a:gd name="connsiteY1178" fmla="*/ 5213384 h 5775587"/>
              <a:gd name="connsiteX1179" fmla="*/ 2811408 w 6050173"/>
              <a:gd name="connsiteY1179" fmla="*/ 5202796 h 5775587"/>
              <a:gd name="connsiteX1180" fmla="*/ 2781986 w 6050173"/>
              <a:gd name="connsiteY1180" fmla="*/ 5196199 h 5775587"/>
              <a:gd name="connsiteX1181" fmla="*/ 2752990 w 6050173"/>
              <a:gd name="connsiteY1181" fmla="*/ 5188272 h 5775587"/>
              <a:gd name="connsiteX1182" fmla="*/ 2717556 w 6050173"/>
              <a:gd name="connsiteY1182" fmla="*/ 5184760 h 5775587"/>
              <a:gd name="connsiteX1183" fmla="*/ 2660947 w 6050173"/>
              <a:gd name="connsiteY1183" fmla="*/ 5171353 h 5775587"/>
              <a:gd name="connsiteX1184" fmla="*/ 2652328 w 6050173"/>
              <a:gd name="connsiteY1184" fmla="*/ 5166884 h 5775587"/>
              <a:gd name="connsiteX1185" fmla="*/ 2620192 w 6050173"/>
              <a:gd name="connsiteY1185" fmla="*/ 5136610 h 5775587"/>
              <a:gd name="connsiteX1186" fmla="*/ 2622906 w 6050173"/>
              <a:gd name="connsiteY1186" fmla="*/ 5124054 h 5775587"/>
              <a:gd name="connsiteX1187" fmla="*/ 2630354 w 6050173"/>
              <a:gd name="connsiteY1187" fmla="*/ 5122777 h 5775587"/>
              <a:gd name="connsiteX1188" fmla="*/ 2702925 w 6050173"/>
              <a:gd name="connsiteY1188" fmla="*/ 5133205 h 5775587"/>
              <a:gd name="connsiteX1189" fmla="*/ 2722876 w 6050173"/>
              <a:gd name="connsiteY1189" fmla="*/ 5136663 h 5775587"/>
              <a:gd name="connsiteX1190" fmla="*/ 2778793 w 6050173"/>
              <a:gd name="connsiteY1190" fmla="*/ 5141345 h 5775587"/>
              <a:gd name="connsiteX1191" fmla="*/ 2803853 w 6050173"/>
              <a:gd name="connsiteY1191" fmla="*/ 5145229 h 5775587"/>
              <a:gd name="connsiteX1192" fmla="*/ 2863814 w 6050173"/>
              <a:gd name="connsiteY1192" fmla="*/ 5155498 h 5775587"/>
              <a:gd name="connsiteX1193" fmla="*/ 2912176 w 6050173"/>
              <a:gd name="connsiteY1193" fmla="*/ 5158637 h 5775587"/>
              <a:gd name="connsiteX1194" fmla="*/ 2943886 w 6050173"/>
              <a:gd name="connsiteY1194" fmla="*/ 5161510 h 5775587"/>
              <a:gd name="connsiteX1195" fmla="*/ 2960432 w 6050173"/>
              <a:gd name="connsiteY1195" fmla="*/ 5166352 h 5775587"/>
              <a:gd name="connsiteX1196" fmla="*/ 2982618 w 6050173"/>
              <a:gd name="connsiteY1196" fmla="*/ 5165660 h 5775587"/>
              <a:gd name="connsiteX1197" fmla="*/ 3035556 w 6050173"/>
              <a:gd name="connsiteY1197" fmla="*/ 5150124 h 5775587"/>
              <a:gd name="connsiteX1198" fmla="*/ 3048006 w 6050173"/>
              <a:gd name="connsiteY1198" fmla="*/ 5147730 h 5775587"/>
              <a:gd name="connsiteX1199" fmla="*/ 3093070 w 6050173"/>
              <a:gd name="connsiteY1199" fmla="*/ 5140920 h 5775587"/>
              <a:gd name="connsiteX1200" fmla="*/ 3223047 w 6050173"/>
              <a:gd name="connsiteY1200" fmla="*/ 5135600 h 5775587"/>
              <a:gd name="connsiteX1201" fmla="*/ 3268005 w 6050173"/>
              <a:gd name="connsiteY1201" fmla="*/ 5119532 h 5775587"/>
              <a:gd name="connsiteX1202" fmla="*/ 3298491 w 6050173"/>
              <a:gd name="connsiteY1202" fmla="*/ 5106444 h 5775587"/>
              <a:gd name="connsiteX1203" fmla="*/ 3346906 w 6050173"/>
              <a:gd name="connsiteY1203" fmla="*/ 5106178 h 5775587"/>
              <a:gd name="connsiteX1204" fmla="*/ 3362389 w 6050173"/>
              <a:gd name="connsiteY1204" fmla="*/ 5100591 h 5775587"/>
              <a:gd name="connsiteX1205" fmla="*/ 3345683 w 6050173"/>
              <a:gd name="connsiteY1205" fmla="*/ 5093355 h 5775587"/>
              <a:gd name="connsiteX1206" fmla="*/ 3276943 w 6050173"/>
              <a:gd name="connsiteY1206" fmla="*/ 5092398 h 5775587"/>
              <a:gd name="connsiteX1207" fmla="*/ 3241669 w 6050173"/>
              <a:gd name="connsiteY1207" fmla="*/ 5090110 h 5775587"/>
              <a:gd name="connsiteX1208" fmla="*/ 3233369 w 6050173"/>
              <a:gd name="connsiteY1208" fmla="*/ 5106550 h 5775587"/>
              <a:gd name="connsiteX1209" fmla="*/ 3201925 w 6050173"/>
              <a:gd name="connsiteY1209" fmla="*/ 5109636 h 5775587"/>
              <a:gd name="connsiteX1210" fmla="*/ 3112755 w 6050173"/>
              <a:gd name="connsiteY1210" fmla="*/ 5106018 h 5775587"/>
              <a:gd name="connsiteX1211" fmla="*/ 3095570 w 6050173"/>
              <a:gd name="connsiteY1211" fmla="*/ 5102772 h 5775587"/>
              <a:gd name="connsiteX1212" fmla="*/ 3049283 w 6050173"/>
              <a:gd name="connsiteY1212" fmla="*/ 5091653 h 5775587"/>
              <a:gd name="connsiteX1213" fmla="*/ 2998367 w 6050173"/>
              <a:gd name="connsiteY1213" fmla="*/ 5088567 h 5775587"/>
              <a:gd name="connsiteX1214" fmla="*/ 2980916 w 6050173"/>
              <a:gd name="connsiteY1214" fmla="*/ 5085694 h 5775587"/>
              <a:gd name="connsiteX1215" fmla="*/ 2939204 w 6050173"/>
              <a:gd name="connsiteY1215" fmla="*/ 5076490 h 5775587"/>
              <a:gd name="connsiteX1216" fmla="*/ 2924147 w 6050173"/>
              <a:gd name="connsiteY1216" fmla="*/ 5067126 h 5775587"/>
              <a:gd name="connsiteX1217" fmla="*/ 2934149 w 6050173"/>
              <a:gd name="connsiteY1217" fmla="*/ 5057869 h 5775587"/>
              <a:gd name="connsiteX1218" fmla="*/ 2941864 w 6050173"/>
              <a:gd name="connsiteY1218" fmla="*/ 5045631 h 5775587"/>
              <a:gd name="connsiteX1219" fmla="*/ 2966125 w 6050173"/>
              <a:gd name="connsiteY1219" fmla="*/ 5058507 h 5775587"/>
              <a:gd name="connsiteX1220" fmla="*/ 2995068 w 6050173"/>
              <a:gd name="connsiteY1220" fmla="*/ 5051537 h 5775587"/>
              <a:gd name="connsiteX1221" fmla="*/ 3044335 w 6050173"/>
              <a:gd name="connsiteY1221" fmla="*/ 5056698 h 5775587"/>
              <a:gd name="connsiteX1222" fmla="*/ 3036248 w 6050173"/>
              <a:gd name="connsiteY1222" fmla="*/ 5027063 h 5775587"/>
              <a:gd name="connsiteX1223" fmla="*/ 3033534 w 6050173"/>
              <a:gd name="connsiteY1223" fmla="*/ 5016050 h 5775587"/>
              <a:gd name="connsiteX1224" fmla="*/ 3041781 w 6050173"/>
              <a:gd name="connsiteY1224" fmla="*/ 5011474 h 5775587"/>
              <a:gd name="connsiteX1225" fmla="*/ 3089346 w 6050173"/>
              <a:gd name="connsiteY1225" fmla="*/ 5018497 h 5775587"/>
              <a:gd name="connsiteX1226" fmla="*/ 3138879 w 6050173"/>
              <a:gd name="connsiteY1226" fmla="*/ 5027542 h 5775587"/>
              <a:gd name="connsiteX1227" fmla="*/ 3256300 w 6050173"/>
              <a:gd name="connsiteY1227" fmla="*/ 5027330 h 5775587"/>
              <a:gd name="connsiteX1228" fmla="*/ 3344086 w 6050173"/>
              <a:gd name="connsiteY1228" fmla="*/ 5016156 h 5775587"/>
              <a:gd name="connsiteX1229" fmla="*/ 3359196 w 6050173"/>
              <a:gd name="connsiteY1229" fmla="*/ 5013975 h 5775587"/>
              <a:gd name="connsiteX1230" fmla="*/ 3410006 w 6050173"/>
              <a:gd name="connsiteY1230" fmla="*/ 5009932 h 5775587"/>
              <a:gd name="connsiteX1231" fmla="*/ 3424850 w 6050173"/>
              <a:gd name="connsiteY1231" fmla="*/ 5007112 h 5775587"/>
              <a:gd name="connsiteX1232" fmla="*/ 3476352 w 6050173"/>
              <a:gd name="connsiteY1232" fmla="*/ 4995354 h 5775587"/>
              <a:gd name="connsiteX1233" fmla="*/ 3503698 w 6050173"/>
              <a:gd name="connsiteY1233" fmla="*/ 4990672 h 5775587"/>
              <a:gd name="connsiteX1234" fmla="*/ 3547858 w 6050173"/>
              <a:gd name="connsiteY1234" fmla="*/ 4980297 h 5775587"/>
              <a:gd name="connsiteX1235" fmla="*/ 3579355 w 6050173"/>
              <a:gd name="connsiteY1235" fmla="*/ 4971624 h 5775587"/>
              <a:gd name="connsiteX1236" fmla="*/ 3603563 w 6050173"/>
              <a:gd name="connsiteY1236" fmla="*/ 4965027 h 5775587"/>
              <a:gd name="connsiteX1237" fmla="*/ 3636656 w 6050173"/>
              <a:gd name="connsiteY1237" fmla="*/ 4963218 h 5775587"/>
              <a:gd name="connsiteX1238" fmla="*/ 3636017 w 6050173"/>
              <a:gd name="connsiteY1238" fmla="*/ 4962527 h 5775587"/>
              <a:gd name="connsiteX1239" fmla="*/ 3632825 w 6050173"/>
              <a:gd name="connsiteY1239" fmla="*/ 4976200 h 5775587"/>
              <a:gd name="connsiteX1240" fmla="*/ 3583664 w 6050173"/>
              <a:gd name="connsiteY1240" fmla="*/ 4992214 h 5775587"/>
              <a:gd name="connsiteX1241" fmla="*/ 3578770 w 6050173"/>
              <a:gd name="connsiteY1241" fmla="*/ 4993332 h 5775587"/>
              <a:gd name="connsiteX1242" fmla="*/ 3527694 w 6050173"/>
              <a:gd name="connsiteY1242" fmla="*/ 5006740 h 5775587"/>
              <a:gd name="connsiteX1243" fmla="*/ 3492685 w 6050173"/>
              <a:gd name="connsiteY1243" fmla="*/ 5011847 h 5775587"/>
              <a:gd name="connsiteX1244" fmla="*/ 3462944 w 6050173"/>
              <a:gd name="connsiteY1244" fmla="*/ 5017646 h 5775587"/>
              <a:gd name="connsiteX1245" fmla="*/ 3428681 w 6050173"/>
              <a:gd name="connsiteY1245" fmla="*/ 5026318 h 5775587"/>
              <a:gd name="connsiteX1246" fmla="*/ 3382926 w 6050173"/>
              <a:gd name="connsiteY1246" fmla="*/ 5030149 h 5775587"/>
              <a:gd name="connsiteX1247" fmla="*/ 3372391 w 6050173"/>
              <a:gd name="connsiteY1247" fmla="*/ 5035523 h 5775587"/>
              <a:gd name="connsiteX1248" fmla="*/ 3386277 w 6050173"/>
              <a:gd name="connsiteY1248" fmla="*/ 5043982 h 5775587"/>
              <a:gd name="connsiteX1249" fmla="*/ 3417881 w 6050173"/>
              <a:gd name="connsiteY1249" fmla="*/ 5052229 h 5775587"/>
              <a:gd name="connsiteX1250" fmla="*/ 3457517 w 6050173"/>
              <a:gd name="connsiteY1250" fmla="*/ 5052601 h 5775587"/>
              <a:gd name="connsiteX1251" fmla="*/ 3494547 w 6050173"/>
              <a:gd name="connsiteY1251" fmla="*/ 5045685 h 5775587"/>
              <a:gd name="connsiteX1252" fmla="*/ 3563394 w 6050173"/>
              <a:gd name="connsiteY1252" fmla="*/ 5043237 h 5775587"/>
              <a:gd name="connsiteX1253" fmla="*/ 3595688 w 6050173"/>
              <a:gd name="connsiteY1253" fmla="*/ 5037225 h 5775587"/>
              <a:gd name="connsiteX1254" fmla="*/ 3632452 w 6050173"/>
              <a:gd name="connsiteY1254" fmla="*/ 5028819 h 5775587"/>
              <a:gd name="connsiteX1255" fmla="*/ 3664694 w 6050173"/>
              <a:gd name="connsiteY1255" fmla="*/ 5022753 h 5775587"/>
              <a:gd name="connsiteX1256" fmla="*/ 3706140 w 6050173"/>
              <a:gd name="connsiteY1256" fmla="*/ 5011634 h 5775587"/>
              <a:gd name="connsiteX1257" fmla="*/ 3776369 w 6050173"/>
              <a:gd name="connsiteY1257" fmla="*/ 4991523 h 5775587"/>
              <a:gd name="connsiteX1258" fmla="*/ 3778497 w 6050173"/>
              <a:gd name="connsiteY1258" fmla="*/ 4990193 h 5775587"/>
              <a:gd name="connsiteX1259" fmla="*/ 3806589 w 6050173"/>
              <a:gd name="connsiteY1259" fmla="*/ 4979925 h 5775587"/>
              <a:gd name="connsiteX1260" fmla="*/ 3825530 w 6050173"/>
              <a:gd name="connsiteY1260" fmla="*/ 4973912 h 5775587"/>
              <a:gd name="connsiteX1261" fmla="*/ 3853675 w 6050173"/>
              <a:gd name="connsiteY1261" fmla="*/ 4963591 h 5775587"/>
              <a:gd name="connsiteX1262" fmla="*/ 3870008 w 6050173"/>
              <a:gd name="connsiteY1262" fmla="*/ 4958058 h 5775587"/>
              <a:gd name="connsiteX1263" fmla="*/ 3892407 w 6050173"/>
              <a:gd name="connsiteY1263" fmla="*/ 4947949 h 5775587"/>
              <a:gd name="connsiteX1264" fmla="*/ 3904272 w 6050173"/>
              <a:gd name="connsiteY1264" fmla="*/ 4944704 h 5775587"/>
              <a:gd name="connsiteX1265" fmla="*/ 3933002 w 6050173"/>
              <a:gd name="connsiteY1265" fmla="*/ 4931509 h 5775587"/>
              <a:gd name="connsiteX1266" fmla="*/ 3984610 w 6050173"/>
              <a:gd name="connsiteY1266" fmla="*/ 4912568 h 5775587"/>
              <a:gd name="connsiteX1267" fmla="*/ 4014457 w 6050173"/>
              <a:gd name="connsiteY1267" fmla="*/ 4900491 h 5775587"/>
              <a:gd name="connsiteX1268" fmla="*/ 4028663 w 6050173"/>
              <a:gd name="connsiteY1268" fmla="*/ 4895596 h 5775587"/>
              <a:gd name="connsiteX1269" fmla="*/ 4053509 w 6050173"/>
              <a:gd name="connsiteY1269" fmla="*/ 4883944 h 5775587"/>
              <a:gd name="connsiteX1270" fmla="*/ 4062501 w 6050173"/>
              <a:gd name="connsiteY1270" fmla="*/ 4879795 h 5775587"/>
              <a:gd name="connsiteX1271" fmla="*/ 4083835 w 6050173"/>
              <a:gd name="connsiteY1271" fmla="*/ 4867079 h 5775587"/>
              <a:gd name="connsiteX1272" fmla="*/ 4096285 w 6050173"/>
              <a:gd name="connsiteY1272" fmla="*/ 4859311 h 5775587"/>
              <a:gd name="connsiteX1273" fmla="*/ 4109320 w 6050173"/>
              <a:gd name="connsiteY1273" fmla="*/ 4852448 h 5775587"/>
              <a:gd name="connsiteX1274" fmla="*/ 4123579 w 6050173"/>
              <a:gd name="connsiteY1274" fmla="*/ 4847766 h 5775587"/>
              <a:gd name="connsiteX1275" fmla="*/ 4158481 w 6050173"/>
              <a:gd name="connsiteY1275" fmla="*/ 4835741 h 5775587"/>
              <a:gd name="connsiteX1276" fmla="*/ 4173112 w 6050173"/>
              <a:gd name="connsiteY1276" fmla="*/ 4832283 h 5775587"/>
              <a:gd name="connsiteX1277" fmla="*/ 4186040 w 6050173"/>
              <a:gd name="connsiteY1277" fmla="*/ 4820951 h 5775587"/>
              <a:gd name="connsiteX1278" fmla="*/ 4198863 w 6050173"/>
              <a:gd name="connsiteY1278" fmla="*/ 4804883 h 5775587"/>
              <a:gd name="connsiteX1279" fmla="*/ 4225837 w 6050173"/>
              <a:gd name="connsiteY1279" fmla="*/ 4802542 h 5775587"/>
              <a:gd name="connsiteX1280" fmla="*/ 4252226 w 6050173"/>
              <a:gd name="connsiteY1280" fmla="*/ 4789560 h 5775587"/>
              <a:gd name="connsiteX1281" fmla="*/ 4263505 w 6050173"/>
              <a:gd name="connsiteY1281" fmla="*/ 4784187 h 5775587"/>
              <a:gd name="connsiteX1282" fmla="*/ 4302876 w 6050173"/>
              <a:gd name="connsiteY1282" fmla="*/ 4750242 h 5775587"/>
              <a:gd name="connsiteX1283" fmla="*/ 4336236 w 6050173"/>
              <a:gd name="connsiteY1283" fmla="*/ 4729014 h 5775587"/>
              <a:gd name="connsiteX1284" fmla="*/ 4364806 w 6050173"/>
              <a:gd name="connsiteY1284" fmla="*/ 4709808 h 5775587"/>
              <a:gd name="connsiteX1285" fmla="*/ 4396409 w 6050173"/>
              <a:gd name="connsiteY1285" fmla="*/ 4692835 h 5775587"/>
              <a:gd name="connsiteX1286" fmla="*/ 4410455 w 6050173"/>
              <a:gd name="connsiteY1286" fmla="*/ 4690867 h 5775587"/>
              <a:gd name="connsiteX1287" fmla="*/ 4427587 w 6050173"/>
              <a:gd name="connsiteY1287" fmla="*/ 4671235 h 5775587"/>
              <a:gd name="connsiteX1288" fmla="*/ 4465947 w 6050173"/>
              <a:gd name="connsiteY1288" fmla="*/ 4632874 h 5775587"/>
              <a:gd name="connsiteX1289" fmla="*/ 4473023 w 6050173"/>
              <a:gd name="connsiteY1289" fmla="*/ 4630853 h 5775587"/>
              <a:gd name="connsiteX1290" fmla="*/ 4509202 w 6050173"/>
              <a:gd name="connsiteY1290" fmla="*/ 4611646 h 5775587"/>
              <a:gd name="connsiteX1291" fmla="*/ 4527238 w 6050173"/>
              <a:gd name="connsiteY1291" fmla="*/ 4591748 h 5775587"/>
              <a:gd name="connsiteX1292" fmla="*/ 4550541 w 6050173"/>
              <a:gd name="connsiteY1292" fmla="*/ 4578819 h 5775587"/>
              <a:gd name="connsiteX1293" fmla="*/ 4554638 w 6050173"/>
              <a:gd name="connsiteY1293" fmla="*/ 4576106 h 5775587"/>
              <a:gd name="connsiteX1294" fmla="*/ 4577569 w 6050173"/>
              <a:gd name="connsiteY1294" fmla="*/ 4553973 h 5775587"/>
              <a:gd name="connsiteX1295" fmla="*/ 4603692 w 6050173"/>
              <a:gd name="connsiteY1295" fmla="*/ 4531893 h 5775587"/>
              <a:gd name="connsiteX1296" fmla="*/ 4616993 w 6050173"/>
              <a:gd name="connsiteY1296" fmla="*/ 4514549 h 5775587"/>
              <a:gd name="connsiteX1297" fmla="*/ 4633593 w 6050173"/>
              <a:gd name="connsiteY1297" fmla="*/ 4500822 h 5775587"/>
              <a:gd name="connsiteX1298" fmla="*/ 4650724 w 6050173"/>
              <a:gd name="connsiteY1298" fmla="*/ 4480977 h 5775587"/>
              <a:gd name="connsiteX1299" fmla="*/ 4670942 w 6050173"/>
              <a:gd name="connsiteY1299" fmla="*/ 4455652 h 5775587"/>
              <a:gd name="connsiteX1300" fmla="*/ 4705471 w 6050173"/>
              <a:gd name="connsiteY1300" fmla="*/ 4437882 h 5775587"/>
              <a:gd name="connsiteX1301" fmla="*/ 4713718 w 6050173"/>
              <a:gd name="connsiteY1301" fmla="*/ 4435541 h 5775587"/>
              <a:gd name="connsiteX1302" fmla="*/ 4715580 w 6050173"/>
              <a:gd name="connsiteY1302" fmla="*/ 4431976 h 5775587"/>
              <a:gd name="connsiteX1303" fmla="*/ 4713931 w 6050173"/>
              <a:gd name="connsiteY1303" fmla="*/ 4419580 h 5775587"/>
              <a:gd name="connsiteX1304" fmla="*/ 4735638 w 6050173"/>
              <a:gd name="connsiteY1304" fmla="*/ 4393510 h 5775587"/>
              <a:gd name="connsiteX1305" fmla="*/ 4766177 w 6050173"/>
              <a:gd name="connsiteY1305" fmla="*/ 4392020 h 5775587"/>
              <a:gd name="connsiteX1306" fmla="*/ 4794216 w 6050173"/>
              <a:gd name="connsiteY1306" fmla="*/ 4385742 h 5775587"/>
              <a:gd name="connsiteX1307" fmla="*/ 4795971 w 6050173"/>
              <a:gd name="connsiteY1307" fmla="*/ 4366216 h 5775587"/>
              <a:gd name="connsiteX1308" fmla="*/ 4800015 w 6050173"/>
              <a:gd name="connsiteY1308" fmla="*/ 4347861 h 5775587"/>
              <a:gd name="connsiteX1309" fmla="*/ 4824489 w 6050173"/>
              <a:gd name="connsiteY1309" fmla="*/ 4339401 h 5775587"/>
              <a:gd name="connsiteX1310" fmla="*/ 4832736 w 6050173"/>
              <a:gd name="connsiteY1310" fmla="*/ 4314502 h 5775587"/>
              <a:gd name="connsiteX1311" fmla="*/ 4851357 w 6050173"/>
              <a:gd name="connsiteY1311" fmla="*/ 4278376 h 5775587"/>
              <a:gd name="connsiteX1312" fmla="*/ 4875299 w 6050173"/>
              <a:gd name="connsiteY1312" fmla="*/ 4257733 h 5775587"/>
              <a:gd name="connsiteX1313" fmla="*/ 4896900 w 6050173"/>
              <a:gd name="connsiteY1313" fmla="*/ 4234962 h 5775587"/>
              <a:gd name="connsiteX1314" fmla="*/ 4908338 w 6050173"/>
              <a:gd name="connsiteY1314" fmla="*/ 4214797 h 5775587"/>
              <a:gd name="connsiteX1315" fmla="*/ 4909828 w 6050173"/>
              <a:gd name="connsiteY1315" fmla="*/ 4201177 h 5775587"/>
              <a:gd name="connsiteX1316" fmla="*/ 4938984 w 6050173"/>
              <a:gd name="connsiteY1316" fmla="*/ 4182077 h 5775587"/>
              <a:gd name="connsiteX1317" fmla="*/ 4940793 w 6050173"/>
              <a:gd name="connsiteY1317" fmla="*/ 4155954 h 5775587"/>
              <a:gd name="connsiteX1318" fmla="*/ 4951540 w 6050173"/>
              <a:gd name="connsiteY1318" fmla="*/ 4149356 h 5775587"/>
              <a:gd name="connsiteX1319" fmla="*/ 4972822 w 6050173"/>
              <a:gd name="connsiteY1319" fmla="*/ 4113337 h 5775587"/>
              <a:gd name="connsiteX1320" fmla="*/ 4979525 w 6050173"/>
              <a:gd name="connsiteY1320" fmla="*/ 4103388 h 5775587"/>
              <a:gd name="connsiteX1321" fmla="*/ 4991177 w 6050173"/>
              <a:gd name="connsiteY1321" fmla="*/ 4090353 h 5775587"/>
              <a:gd name="connsiteX1322" fmla="*/ 5005595 w 6050173"/>
              <a:gd name="connsiteY1322" fmla="*/ 4081149 h 5775587"/>
              <a:gd name="connsiteX1323" fmla="*/ 5018790 w 6050173"/>
              <a:gd name="connsiteY1323" fmla="*/ 4070082 h 5775587"/>
              <a:gd name="connsiteX1324" fmla="*/ 5025600 w 6050173"/>
              <a:gd name="connsiteY1324" fmla="*/ 4043533 h 5775587"/>
              <a:gd name="connsiteX1325" fmla="*/ 5049170 w 6050173"/>
              <a:gd name="connsiteY1325" fmla="*/ 4006237 h 5775587"/>
              <a:gd name="connsiteX1326" fmla="*/ 5051085 w 6050173"/>
              <a:gd name="connsiteY1326" fmla="*/ 4001715 h 5775587"/>
              <a:gd name="connsiteX1327" fmla="*/ 5069334 w 6050173"/>
              <a:gd name="connsiteY1327" fmla="*/ 3955215 h 5775587"/>
              <a:gd name="connsiteX1328" fmla="*/ 5073005 w 6050173"/>
              <a:gd name="connsiteY1328" fmla="*/ 3949043 h 5775587"/>
              <a:gd name="connsiteX1329" fmla="*/ 5083274 w 6050173"/>
              <a:gd name="connsiteY1329" fmla="*/ 3932869 h 5775587"/>
              <a:gd name="connsiteX1330" fmla="*/ 5090349 w 6050173"/>
              <a:gd name="connsiteY1330" fmla="*/ 3919515 h 5775587"/>
              <a:gd name="connsiteX1331" fmla="*/ 5116153 w 6050173"/>
              <a:gd name="connsiteY1331" fmla="*/ 3873919 h 5775587"/>
              <a:gd name="connsiteX1332" fmla="*/ 5121208 w 6050173"/>
              <a:gd name="connsiteY1332" fmla="*/ 3865459 h 5775587"/>
              <a:gd name="connsiteX1333" fmla="*/ 5132700 w 6050173"/>
              <a:gd name="connsiteY1333" fmla="*/ 3843380 h 5775587"/>
              <a:gd name="connsiteX1334" fmla="*/ 5144990 w 6050173"/>
              <a:gd name="connsiteY1334" fmla="*/ 3821992 h 5775587"/>
              <a:gd name="connsiteX1335" fmla="*/ 5165527 w 6050173"/>
              <a:gd name="connsiteY1335" fmla="*/ 3762031 h 5775587"/>
              <a:gd name="connsiteX1336" fmla="*/ 5165527 w 6050173"/>
              <a:gd name="connsiteY1336" fmla="*/ 3731651 h 5775587"/>
              <a:gd name="connsiteX1337" fmla="*/ 5179306 w 6050173"/>
              <a:gd name="connsiteY1337" fmla="*/ 3704198 h 5775587"/>
              <a:gd name="connsiteX1338" fmla="*/ 5184680 w 6050173"/>
              <a:gd name="connsiteY1338" fmla="*/ 3690578 h 5775587"/>
              <a:gd name="connsiteX1339" fmla="*/ 5194204 w 6050173"/>
              <a:gd name="connsiteY1339" fmla="*/ 3667540 h 5775587"/>
              <a:gd name="connsiteX1340" fmla="*/ 5199524 w 6050173"/>
              <a:gd name="connsiteY1340" fmla="*/ 3648387 h 5775587"/>
              <a:gd name="connsiteX1341" fmla="*/ 5211229 w 6050173"/>
              <a:gd name="connsiteY1341" fmla="*/ 3621147 h 5775587"/>
              <a:gd name="connsiteX1342" fmla="*/ 5216284 w 6050173"/>
              <a:gd name="connsiteY1342" fmla="*/ 3609814 h 5775587"/>
              <a:gd name="connsiteX1343" fmla="*/ 5226233 w 6050173"/>
              <a:gd name="connsiteY1343" fmla="*/ 3586883 h 5775587"/>
              <a:gd name="connsiteX1344" fmla="*/ 5232617 w 6050173"/>
              <a:gd name="connsiteY1344" fmla="*/ 3568049 h 5775587"/>
              <a:gd name="connsiteX1345" fmla="*/ 5243524 w 6050173"/>
              <a:gd name="connsiteY1345" fmla="*/ 3543150 h 5775587"/>
              <a:gd name="connsiteX1346" fmla="*/ 5248100 w 6050173"/>
              <a:gd name="connsiteY1346" fmla="*/ 3531711 h 5775587"/>
              <a:gd name="connsiteX1347" fmla="*/ 5256346 w 6050173"/>
              <a:gd name="connsiteY1347" fmla="*/ 3508567 h 5775587"/>
              <a:gd name="connsiteX1348" fmla="*/ 5280182 w 6050173"/>
              <a:gd name="connsiteY1348" fmla="*/ 3440785 h 5775587"/>
              <a:gd name="connsiteX1349" fmla="*/ 5289652 w 6050173"/>
              <a:gd name="connsiteY1349" fmla="*/ 3410937 h 5775587"/>
              <a:gd name="connsiteX1350" fmla="*/ 5288109 w 6050173"/>
              <a:gd name="connsiteY1350" fmla="*/ 3393167 h 5775587"/>
              <a:gd name="connsiteX1351" fmla="*/ 5295930 w 6050173"/>
              <a:gd name="connsiteY1351" fmla="*/ 3348476 h 5775587"/>
              <a:gd name="connsiteX1352" fmla="*/ 5305932 w 6050173"/>
              <a:gd name="connsiteY1352" fmla="*/ 3312244 h 5775587"/>
              <a:gd name="connsiteX1353" fmla="*/ 5318063 w 6050173"/>
              <a:gd name="connsiteY1353" fmla="*/ 3269042 h 5775587"/>
              <a:gd name="connsiteX1354" fmla="*/ 5322266 w 6050173"/>
              <a:gd name="connsiteY1354" fmla="*/ 3249410 h 5775587"/>
              <a:gd name="connsiteX1355" fmla="*/ 5328756 w 6050173"/>
              <a:gd name="connsiteY1355" fmla="*/ 3233555 h 5775587"/>
              <a:gd name="connsiteX1356" fmla="*/ 5336099 w 6050173"/>
              <a:gd name="connsiteY1356" fmla="*/ 3213444 h 5775587"/>
              <a:gd name="connsiteX1357" fmla="*/ 5343920 w 6050173"/>
              <a:gd name="connsiteY1357" fmla="*/ 3169125 h 5775587"/>
              <a:gd name="connsiteX1358" fmla="*/ 5350943 w 6050173"/>
              <a:gd name="connsiteY1358" fmla="*/ 3142629 h 5775587"/>
              <a:gd name="connsiteX1359" fmla="*/ 5354401 w 6050173"/>
              <a:gd name="connsiteY1359" fmla="*/ 3015046 h 5775587"/>
              <a:gd name="connsiteX1360" fmla="*/ 5362009 w 6050173"/>
              <a:gd name="connsiteY1360" fmla="*/ 2970195 h 5775587"/>
              <a:gd name="connsiteX1361" fmla="*/ 5365521 w 6050173"/>
              <a:gd name="connsiteY1361" fmla="*/ 2947850 h 5775587"/>
              <a:gd name="connsiteX1362" fmla="*/ 5369404 w 6050173"/>
              <a:gd name="connsiteY1362" fmla="*/ 2856073 h 5775587"/>
              <a:gd name="connsiteX1363" fmla="*/ 5376002 w 6050173"/>
              <a:gd name="connsiteY1363" fmla="*/ 2808295 h 5775587"/>
              <a:gd name="connsiteX1364" fmla="*/ 5375151 w 6050173"/>
              <a:gd name="connsiteY1364" fmla="*/ 2749451 h 5775587"/>
              <a:gd name="connsiteX1365" fmla="*/ 5372011 w 6050173"/>
              <a:gd name="connsiteY1365" fmla="*/ 2732001 h 5775587"/>
              <a:gd name="connsiteX1366" fmla="*/ 5365680 w 6050173"/>
              <a:gd name="connsiteY1366" fmla="*/ 2617346 h 5775587"/>
              <a:gd name="connsiteX1367" fmla="*/ 5361265 w 6050173"/>
              <a:gd name="connsiteY1367" fmla="*/ 2592606 h 5775587"/>
              <a:gd name="connsiteX1368" fmla="*/ 5354933 w 6050173"/>
              <a:gd name="connsiteY1368" fmla="*/ 2560418 h 5775587"/>
              <a:gd name="connsiteX1369" fmla="*/ 5352220 w 6050173"/>
              <a:gd name="connsiteY1369" fmla="*/ 2486464 h 5775587"/>
              <a:gd name="connsiteX1370" fmla="*/ 5342909 w 6050173"/>
              <a:gd name="connsiteY1370" fmla="*/ 2442198 h 5775587"/>
              <a:gd name="connsiteX1371" fmla="*/ 5338706 w 6050173"/>
              <a:gd name="connsiteY1371" fmla="*/ 2422460 h 5775587"/>
              <a:gd name="connsiteX1372" fmla="*/ 5336525 w 6050173"/>
              <a:gd name="connsiteY1372" fmla="*/ 2391921 h 5775587"/>
              <a:gd name="connsiteX1373" fmla="*/ 5332588 w 6050173"/>
              <a:gd name="connsiteY1373" fmla="*/ 2374842 h 5775587"/>
              <a:gd name="connsiteX1374" fmla="*/ 5320670 w 6050173"/>
              <a:gd name="connsiteY1374" fmla="*/ 2318605 h 5775587"/>
              <a:gd name="connsiteX1375" fmla="*/ 5321202 w 6050173"/>
              <a:gd name="connsiteY1375" fmla="*/ 2288066 h 5775587"/>
              <a:gd name="connsiteX1376" fmla="*/ 5317903 w 6050173"/>
              <a:gd name="connsiteY1376" fmla="*/ 2276202 h 5775587"/>
              <a:gd name="connsiteX1377" fmla="*/ 5298058 w 6050173"/>
              <a:gd name="connsiteY1377" fmla="*/ 2253590 h 5775587"/>
              <a:gd name="connsiteX1378" fmla="*/ 5269488 w 6050173"/>
              <a:gd name="connsiteY1378" fmla="*/ 2222200 h 5775587"/>
              <a:gd name="connsiteX1379" fmla="*/ 5252515 w 6050173"/>
              <a:gd name="connsiteY1379" fmla="*/ 2194374 h 5775587"/>
              <a:gd name="connsiteX1380" fmla="*/ 5248100 w 6050173"/>
              <a:gd name="connsiteY1380" fmla="*/ 2168783 h 5775587"/>
              <a:gd name="connsiteX1381" fmla="*/ 5275819 w 6050173"/>
              <a:gd name="connsiteY1381" fmla="*/ 2163994 h 5775587"/>
              <a:gd name="connsiteX1382" fmla="*/ 5277095 w 6050173"/>
              <a:gd name="connsiteY1382" fmla="*/ 2171283 h 5775587"/>
              <a:gd name="connsiteX1383" fmla="*/ 5282044 w 6050173"/>
              <a:gd name="connsiteY1383" fmla="*/ 2175221 h 5775587"/>
              <a:gd name="connsiteX1384" fmla="*/ 5283693 w 6050173"/>
              <a:gd name="connsiteY1384" fmla="*/ 2173571 h 5775587"/>
              <a:gd name="connsiteX1385" fmla="*/ 5281884 w 6050173"/>
              <a:gd name="connsiteY1385" fmla="*/ 2166974 h 5775587"/>
              <a:gd name="connsiteX1386" fmla="*/ 5275127 w 6050173"/>
              <a:gd name="connsiteY1386" fmla="*/ 2164580 h 5775587"/>
              <a:gd name="connsiteX1387" fmla="*/ 5261454 w 6050173"/>
              <a:gd name="connsiteY1387" fmla="*/ 2112706 h 5775587"/>
              <a:gd name="connsiteX1388" fmla="*/ 5235437 w 6050173"/>
              <a:gd name="connsiteY1388" fmla="*/ 2075676 h 5775587"/>
              <a:gd name="connsiteX1389" fmla="*/ 5238257 w 6050173"/>
              <a:gd name="connsiteY1389" fmla="*/ 2070036 h 5775587"/>
              <a:gd name="connsiteX1390" fmla="*/ 5238789 w 6050173"/>
              <a:gd name="connsiteY1390" fmla="*/ 2014172 h 5775587"/>
              <a:gd name="connsiteX1391" fmla="*/ 5211814 w 6050173"/>
              <a:gd name="connsiteY1391" fmla="*/ 1980653 h 5775587"/>
              <a:gd name="connsiteX1392" fmla="*/ 5211814 w 6050173"/>
              <a:gd name="connsiteY1392" fmla="*/ 1971821 h 5775587"/>
              <a:gd name="connsiteX1393" fmla="*/ 5199471 w 6050173"/>
              <a:gd name="connsiteY1393" fmla="*/ 1933142 h 5775587"/>
              <a:gd name="connsiteX1394" fmla="*/ 5195002 w 6050173"/>
              <a:gd name="connsiteY1394" fmla="*/ 1924204 h 5775587"/>
              <a:gd name="connsiteX1395" fmla="*/ 5173029 w 6050173"/>
              <a:gd name="connsiteY1395" fmla="*/ 1870840 h 5775587"/>
              <a:gd name="connsiteX1396" fmla="*/ 5169092 w 6050173"/>
              <a:gd name="connsiteY1396" fmla="*/ 1868393 h 5775587"/>
              <a:gd name="connsiteX1397" fmla="*/ 5151906 w 6050173"/>
              <a:gd name="connsiteY1397" fmla="*/ 1870308 h 5775587"/>
              <a:gd name="connsiteX1398" fmla="*/ 5145947 w 6050173"/>
              <a:gd name="connsiteY1398" fmla="*/ 1854932 h 5775587"/>
              <a:gd name="connsiteX1399" fmla="*/ 5130784 w 6050173"/>
              <a:gd name="connsiteY1399" fmla="*/ 1803909 h 5775587"/>
              <a:gd name="connsiteX1400" fmla="*/ 5125039 w 6050173"/>
              <a:gd name="connsiteY1400" fmla="*/ 1796088 h 5775587"/>
              <a:gd name="connsiteX1401" fmla="*/ 5118282 w 6050173"/>
              <a:gd name="connsiteY1401" fmla="*/ 1789119 h 5775587"/>
              <a:gd name="connsiteX1402" fmla="*/ 5102161 w 6050173"/>
              <a:gd name="connsiteY1402" fmla="*/ 1752195 h 5775587"/>
              <a:gd name="connsiteX1403" fmla="*/ 5096787 w 6050173"/>
              <a:gd name="connsiteY1403" fmla="*/ 1730009 h 5775587"/>
              <a:gd name="connsiteX1404" fmla="*/ 5083646 w 6050173"/>
              <a:gd name="connsiteY1404" fmla="*/ 1712133 h 5775587"/>
              <a:gd name="connsiteX1405" fmla="*/ 5056458 w 6050173"/>
              <a:gd name="connsiteY1405" fmla="*/ 1670687 h 5775587"/>
              <a:gd name="connsiteX1406" fmla="*/ 5035283 w 6050173"/>
              <a:gd name="connsiteY1406" fmla="*/ 1632167 h 5775587"/>
              <a:gd name="connsiteX1407" fmla="*/ 5030708 w 6050173"/>
              <a:gd name="connsiteY1407" fmla="*/ 1624027 h 5775587"/>
              <a:gd name="connsiteX1408" fmla="*/ 5013789 w 6050173"/>
              <a:gd name="connsiteY1408" fmla="*/ 1606363 h 5775587"/>
              <a:gd name="connsiteX1409" fmla="*/ 5002403 w 6050173"/>
              <a:gd name="connsiteY1409" fmla="*/ 1582527 h 5775587"/>
              <a:gd name="connsiteX1410" fmla="*/ 4983409 w 6050173"/>
              <a:gd name="connsiteY1410" fmla="*/ 1559596 h 5775587"/>
              <a:gd name="connsiteX1411" fmla="*/ 4953456 w 6050173"/>
              <a:gd name="connsiteY1411" fmla="*/ 1524429 h 5775587"/>
              <a:gd name="connsiteX1412" fmla="*/ 4936217 w 6050173"/>
              <a:gd name="connsiteY1412" fmla="*/ 1488729 h 5775587"/>
              <a:gd name="connsiteX1413" fmla="*/ 4933557 w 6050173"/>
              <a:gd name="connsiteY1413" fmla="*/ 1484579 h 5775587"/>
              <a:gd name="connsiteX1414" fmla="*/ 4918128 w 6050173"/>
              <a:gd name="connsiteY1414" fmla="*/ 1466011 h 5775587"/>
              <a:gd name="connsiteX1415" fmla="*/ 4900890 w 6050173"/>
              <a:gd name="connsiteY1415" fmla="*/ 1448613 h 5775587"/>
              <a:gd name="connsiteX1416" fmla="*/ 4892218 w 6050173"/>
              <a:gd name="connsiteY1416" fmla="*/ 1434461 h 5775587"/>
              <a:gd name="connsiteX1417" fmla="*/ 4892803 w 6050173"/>
              <a:gd name="connsiteY1417" fmla="*/ 1414562 h 5775587"/>
              <a:gd name="connsiteX1418" fmla="*/ 4887163 w 6050173"/>
              <a:gd name="connsiteY1418" fmla="*/ 1393547 h 5775587"/>
              <a:gd name="connsiteX1419" fmla="*/ 4867797 w 6050173"/>
              <a:gd name="connsiteY1419" fmla="*/ 1382533 h 5775587"/>
              <a:gd name="connsiteX1420" fmla="*/ 4847473 w 6050173"/>
              <a:gd name="connsiteY1420" fmla="*/ 1380725 h 5775587"/>
              <a:gd name="connsiteX1421" fmla="*/ 4831033 w 6050173"/>
              <a:gd name="connsiteY1421" fmla="*/ 1370509 h 5775587"/>
              <a:gd name="connsiteX1422" fmla="*/ 4812199 w 6050173"/>
              <a:gd name="connsiteY1422" fmla="*/ 1320444 h 5775587"/>
              <a:gd name="connsiteX1423" fmla="*/ 4810443 w 6050173"/>
              <a:gd name="connsiteY1423" fmla="*/ 1308793 h 5775587"/>
              <a:gd name="connsiteX1424" fmla="*/ 4772615 w 6050173"/>
              <a:gd name="connsiteY1424" fmla="*/ 1291821 h 5775587"/>
              <a:gd name="connsiteX1425" fmla="*/ 4764209 w 6050173"/>
              <a:gd name="connsiteY1425" fmla="*/ 1273891 h 5775587"/>
              <a:gd name="connsiteX1426" fmla="*/ 4762719 w 6050173"/>
              <a:gd name="connsiteY1426" fmla="*/ 1242554 h 5775587"/>
              <a:gd name="connsiteX1427" fmla="*/ 4722497 w 6050173"/>
              <a:gd name="connsiteY1427" fmla="*/ 1238191 h 5775587"/>
              <a:gd name="connsiteX1428" fmla="*/ 4685041 w 6050173"/>
              <a:gd name="connsiteY1428" fmla="*/ 1207226 h 5775587"/>
              <a:gd name="connsiteX1429" fmla="*/ 4670091 w 6050173"/>
              <a:gd name="connsiteY1429" fmla="*/ 1194830 h 5775587"/>
              <a:gd name="connsiteX1430" fmla="*/ 4666792 w 6050173"/>
              <a:gd name="connsiteY1430" fmla="*/ 1169983 h 5775587"/>
              <a:gd name="connsiteX1431" fmla="*/ 4663068 w 6050173"/>
              <a:gd name="connsiteY1431" fmla="*/ 1147797 h 5775587"/>
              <a:gd name="connsiteX1432" fmla="*/ 4628006 w 6050173"/>
              <a:gd name="connsiteY1432" fmla="*/ 1136891 h 5775587"/>
              <a:gd name="connsiteX1433" fmla="*/ 4636466 w 6050173"/>
              <a:gd name="connsiteY1433" fmla="*/ 1121993 h 5775587"/>
              <a:gd name="connsiteX1434" fmla="*/ 4632476 w 6050173"/>
              <a:gd name="connsiteY1434" fmla="*/ 1113747 h 5775587"/>
              <a:gd name="connsiteX1435" fmla="*/ 4625346 w 6050173"/>
              <a:gd name="connsiteY1435" fmla="*/ 1113906 h 5775587"/>
              <a:gd name="connsiteX1436" fmla="*/ 4621728 w 6050173"/>
              <a:gd name="connsiteY1436" fmla="*/ 1117258 h 5775587"/>
              <a:gd name="connsiteX1437" fmla="*/ 4598585 w 6050173"/>
              <a:gd name="connsiteY1437" fmla="*/ 1123643 h 5775587"/>
              <a:gd name="connsiteX1438" fmla="*/ 4603798 w 6050173"/>
              <a:gd name="connsiteY1438" fmla="*/ 1111831 h 5775587"/>
              <a:gd name="connsiteX1439" fmla="*/ 4596084 w 6050173"/>
              <a:gd name="connsiteY1439" fmla="*/ 1097413 h 5775587"/>
              <a:gd name="connsiteX1440" fmla="*/ 4573206 w 6050173"/>
              <a:gd name="connsiteY1440" fmla="*/ 1099328 h 5775587"/>
              <a:gd name="connsiteX1441" fmla="*/ 4555223 w 6050173"/>
              <a:gd name="connsiteY1441" fmla="*/ 1092465 h 5775587"/>
              <a:gd name="connsiteX1442" fmla="*/ 4544582 w 6050173"/>
              <a:gd name="connsiteY1442" fmla="*/ 1081771 h 5775587"/>
              <a:gd name="connsiteX1443" fmla="*/ 4527557 w 6050173"/>
              <a:gd name="connsiteY1443" fmla="*/ 1060809 h 5775587"/>
              <a:gd name="connsiteX1444" fmla="*/ 4524099 w 6050173"/>
              <a:gd name="connsiteY1444" fmla="*/ 1038303 h 5775587"/>
              <a:gd name="connsiteX1445" fmla="*/ 4521705 w 6050173"/>
              <a:gd name="connsiteY1445" fmla="*/ 1025002 h 5775587"/>
              <a:gd name="connsiteX1446" fmla="*/ 4502019 w 6050173"/>
              <a:gd name="connsiteY1446" fmla="*/ 1013883 h 5775587"/>
              <a:gd name="connsiteX1447" fmla="*/ 4486430 w 6050173"/>
              <a:gd name="connsiteY1447" fmla="*/ 998294 h 5775587"/>
              <a:gd name="connsiteX1448" fmla="*/ 4477173 w 6050173"/>
              <a:gd name="connsiteY1448" fmla="*/ 986908 h 5775587"/>
              <a:gd name="connsiteX1449" fmla="*/ 4436685 w 6050173"/>
              <a:gd name="connsiteY1449" fmla="*/ 971798 h 5775587"/>
              <a:gd name="connsiteX1450" fmla="*/ 4385289 w 6050173"/>
              <a:gd name="connsiteY1450" fmla="*/ 956050 h 5775587"/>
              <a:gd name="connsiteX1451" fmla="*/ 4378692 w 6050173"/>
              <a:gd name="connsiteY1451" fmla="*/ 952485 h 5775587"/>
              <a:gd name="connsiteX1452" fmla="*/ 4366455 w 6050173"/>
              <a:gd name="connsiteY1452" fmla="*/ 938014 h 5775587"/>
              <a:gd name="connsiteX1453" fmla="*/ 4391834 w 6050173"/>
              <a:gd name="connsiteY1453" fmla="*/ 936258 h 5775587"/>
              <a:gd name="connsiteX1454" fmla="*/ 4396782 w 6050173"/>
              <a:gd name="connsiteY1454" fmla="*/ 931417 h 5775587"/>
              <a:gd name="connsiteX1455" fmla="*/ 4395452 w 6050173"/>
              <a:gd name="connsiteY1455" fmla="*/ 924553 h 5775587"/>
              <a:gd name="connsiteX1456" fmla="*/ 4384970 w 6050173"/>
              <a:gd name="connsiteY1456" fmla="*/ 918116 h 5775587"/>
              <a:gd name="connsiteX1457" fmla="*/ 4351399 w 6050173"/>
              <a:gd name="connsiteY1457" fmla="*/ 908113 h 5775587"/>
              <a:gd name="connsiteX1458" fmla="*/ 4348951 w 6050173"/>
              <a:gd name="connsiteY1458" fmla="*/ 895344 h 5775587"/>
              <a:gd name="connsiteX1459" fmla="*/ 4328947 w 6050173"/>
              <a:gd name="connsiteY1459" fmla="*/ 890396 h 5775587"/>
              <a:gd name="connsiteX1460" fmla="*/ 4312240 w 6050173"/>
              <a:gd name="connsiteY1460" fmla="*/ 878159 h 5775587"/>
              <a:gd name="connsiteX1461" fmla="*/ 4301280 w 6050173"/>
              <a:gd name="connsiteY1461" fmla="*/ 884171 h 5775587"/>
              <a:gd name="connsiteX1462" fmla="*/ 4269517 w 6050173"/>
              <a:gd name="connsiteY1462" fmla="*/ 878478 h 5775587"/>
              <a:gd name="connsiteX1463" fmla="*/ 4231583 w 6050173"/>
              <a:gd name="connsiteY1463" fmla="*/ 855175 h 5775587"/>
              <a:gd name="connsiteX1464" fmla="*/ 4227273 w 6050173"/>
              <a:gd name="connsiteY1464" fmla="*/ 852887 h 5775587"/>
              <a:gd name="connsiteX1465" fmla="*/ 4200565 w 6050173"/>
              <a:gd name="connsiteY1465" fmla="*/ 841821 h 5775587"/>
              <a:gd name="connsiteX1466" fmla="*/ 4164972 w 6050173"/>
              <a:gd name="connsiteY1466" fmla="*/ 824636 h 5775587"/>
              <a:gd name="connsiteX1467" fmla="*/ 4155022 w 6050173"/>
              <a:gd name="connsiteY1467" fmla="*/ 817347 h 5775587"/>
              <a:gd name="connsiteX1468" fmla="*/ 4148265 w 6050173"/>
              <a:gd name="connsiteY1468" fmla="*/ 806866 h 5775587"/>
              <a:gd name="connsiteX1469" fmla="*/ 4155767 w 6050173"/>
              <a:gd name="connsiteY1469" fmla="*/ 796757 h 5775587"/>
              <a:gd name="connsiteX1470" fmla="*/ 4165663 w 6050173"/>
              <a:gd name="connsiteY1470" fmla="*/ 810058 h 5775587"/>
              <a:gd name="connsiteX1471" fmla="*/ 4186572 w 6050173"/>
              <a:gd name="connsiteY1471" fmla="*/ 809686 h 5775587"/>
              <a:gd name="connsiteX1472" fmla="*/ 4191254 w 6050173"/>
              <a:gd name="connsiteY1472" fmla="*/ 802290 h 5775587"/>
              <a:gd name="connsiteX1473" fmla="*/ 4187264 w 6050173"/>
              <a:gd name="connsiteY1473" fmla="*/ 797023 h 5775587"/>
              <a:gd name="connsiteX1474" fmla="*/ 4154916 w 6050173"/>
              <a:gd name="connsiteY1474" fmla="*/ 797289 h 5775587"/>
              <a:gd name="connsiteX1475" fmla="*/ 4150872 w 6050173"/>
              <a:gd name="connsiteY1475" fmla="*/ 781488 h 5775587"/>
              <a:gd name="connsiteX1476" fmla="*/ 4117886 w 6050173"/>
              <a:gd name="connsiteY1476" fmla="*/ 754087 h 5775587"/>
              <a:gd name="connsiteX1477" fmla="*/ 4087293 w 6050173"/>
              <a:gd name="connsiteY1477" fmla="*/ 748980 h 5775587"/>
              <a:gd name="connsiteX1478" fmla="*/ 4083463 w 6050173"/>
              <a:gd name="connsiteY1478" fmla="*/ 754673 h 5775587"/>
              <a:gd name="connsiteX1479" fmla="*/ 4086762 w 6050173"/>
              <a:gd name="connsiteY1479" fmla="*/ 760685 h 5775587"/>
              <a:gd name="connsiteX1480" fmla="*/ 4108150 w 6050173"/>
              <a:gd name="connsiteY1480" fmla="*/ 767654 h 5775587"/>
              <a:gd name="connsiteX1481" fmla="*/ 4111023 w 6050173"/>
              <a:gd name="connsiteY1481" fmla="*/ 775263 h 5775587"/>
              <a:gd name="connsiteX1482" fmla="*/ 4111927 w 6050173"/>
              <a:gd name="connsiteY1482" fmla="*/ 782818 h 5775587"/>
              <a:gd name="connsiteX1483" fmla="*/ 4100009 w 6050173"/>
              <a:gd name="connsiteY1483" fmla="*/ 790585 h 5775587"/>
              <a:gd name="connsiteX1484" fmla="*/ 4072396 w 6050173"/>
              <a:gd name="connsiteY1484" fmla="*/ 779040 h 5775587"/>
              <a:gd name="connsiteX1485" fmla="*/ 4062980 w 6050173"/>
              <a:gd name="connsiteY1485" fmla="*/ 771698 h 5775587"/>
              <a:gd name="connsiteX1486" fmla="*/ 4016373 w 6050173"/>
              <a:gd name="connsiteY1486" fmla="*/ 744936 h 5775587"/>
              <a:gd name="connsiteX1487" fmla="*/ 4002061 w 6050173"/>
              <a:gd name="connsiteY1487" fmla="*/ 740467 h 5775587"/>
              <a:gd name="connsiteX1488" fmla="*/ 3966042 w 6050173"/>
              <a:gd name="connsiteY1488" fmla="*/ 729560 h 5775587"/>
              <a:gd name="connsiteX1489" fmla="*/ 3941568 w 6050173"/>
              <a:gd name="connsiteY1489" fmla="*/ 724027 h 5775587"/>
              <a:gd name="connsiteX1490" fmla="*/ 3910550 w 6050173"/>
              <a:gd name="connsiteY1490" fmla="*/ 713972 h 5775587"/>
              <a:gd name="connsiteX1491" fmla="*/ 3894429 w 6050173"/>
              <a:gd name="connsiteY1491" fmla="*/ 708279 h 5775587"/>
              <a:gd name="connsiteX1492" fmla="*/ 3870594 w 6050173"/>
              <a:gd name="connsiteY1492" fmla="*/ 690189 h 5775587"/>
              <a:gd name="connsiteX1493" fmla="*/ 3840055 w 6050173"/>
              <a:gd name="connsiteY1493" fmla="*/ 680453 h 5775587"/>
              <a:gd name="connsiteX1494" fmla="*/ 3835373 w 6050173"/>
              <a:gd name="connsiteY1494" fmla="*/ 678538 h 5775587"/>
              <a:gd name="connsiteX1495" fmla="*/ 3794671 w 6050173"/>
              <a:gd name="connsiteY1495" fmla="*/ 667312 h 5775587"/>
              <a:gd name="connsiteX1496" fmla="*/ 3770091 w 6050173"/>
              <a:gd name="connsiteY1496" fmla="*/ 662896 h 5775587"/>
              <a:gd name="connsiteX1497" fmla="*/ 3729337 w 6050173"/>
              <a:gd name="connsiteY1497" fmla="*/ 651510 h 5775587"/>
              <a:gd name="connsiteX1498" fmla="*/ 3704810 w 6050173"/>
              <a:gd name="connsiteY1498" fmla="*/ 646402 h 5775587"/>
              <a:gd name="connsiteX1499" fmla="*/ 3666290 w 6050173"/>
              <a:gd name="connsiteY1499" fmla="*/ 635762 h 5775587"/>
              <a:gd name="connsiteX1500" fmla="*/ 3636868 w 6050173"/>
              <a:gd name="connsiteY1500" fmla="*/ 629218 h 5775587"/>
              <a:gd name="connsiteX1501" fmla="*/ 3600477 w 6050173"/>
              <a:gd name="connsiteY1501" fmla="*/ 619162 h 5775587"/>
              <a:gd name="connsiteX1502" fmla="*/ 3571108 w 6050173"/>
              <a:gd name="connsiteY1502" fmla="*/ 612352 h 5775587"/>
              <a:gd name="connsiteX1503" fmla="*/ 3521948 w 6050173"/>
              <a:gd name="connsiteY1503" fmla="*/ 601605 h 5775587"/>
              <a:gd name="connsiteX1504" fmla="*/ 3486248 w 6050173"/>
              <a:gd name="connsiteY1504" fmla="*/ 601764 h 5775587"/>
              <a:gd name="connsiteX1505" fmla="*/ 3464381 w 6050173"/>
              <a:gd name="connsiteY1505" fmla="*/ 596710 h 5775587"/>
              <a:gd name="connsiteX1506" fmla="*/ 3432990 w 6050173"/>
              <a:gd name="connsiteY1506" fmla="*/ 588091 h 5775587"/>
              <a:gd name="connsiteX1507" fmla="*/ 3399951 w 6050173"/>
              <a:gd name="connsiteY1507" fmla="*/ 585537 h 5775587"/>
              <a:gd name="connsiteX1508" fmla="*/ 3385692 w 6050173"/>
              <a:gd name="connsiteY1508" fmla="*/ 581281 h 5775587"/>
              <a:gd name="connsiteX1509" fmla="*/ 3345629 w 6050173"/>
              <a:gd name="connsiteY1509" fmla="*/ 571012 h 5775587"/>
              <a:gd name="connsiteX1510" fmla="*/ 3307482 w 6050173"/>
              <a:gd name="connsiteY1510" fmla="*/ 572502 h 5775587"/>
              <a:gd name="connsiteX1511" fmla="*/ 3248851 w 6050173"/>
              <a:gd name="connsiteY1511" fmla="*/ 570161 h 5775587"/>
              <a:gd name="connsiteX1512" fmla="*/ 3216450 w 6050173"/>
              <a:gd name="connsiteY1512" fmla="*/ 564521 h 5775587"/>
              <a:gd name="connsiteX1513" fmla="*/ 3204160 w 6050173"/>
              <a:gd name="connsiteY1513" fmla="*/ 561595 h 5775587"/>
              <a:gd name="connsiteX1514" fmla="*/ 3110308 w 6050173"/>
              <a:gd name="connsiteY1514" fmla="*/ 564947 h 5775587"/>
              <a:gd name="connsiteX1515" fmla="*/ 3100359 w 6050173"/>
              <a:gd name="connsiteY1515" fmla="*/ 565745 h 5775587"/>
              <a:gd name="connsiteX1516" fmla="*/ 3019808 w 6050173"/>
              <a:gd name="connsiteY1516" fmla="*/ 555636 h 5775587"/>
              <a:gd name="connsiteX1517" fmla="*/ 2946812 w 6050173"/>
              <a:gd name="connsiteY1517" fmla="*/ 566809 h 5775587"/>
              <a:gd name="connsiteX1518" fmla="*/ 2919093 w 6050173"/>
              <a:gd name="connsiteY1518" fmla="*/ 557765 h 5775587"/>
              <a:gd name="connsiteX1519" fmla="*/ 2838116 w 6050173"/>
              <a:gd name="connsiteY1519" fmla="*/ 568352 h 5775587"/>
              <a:gd name="connsiteX1520" fmla="*/ 2833221 w 6050173"/>
              <a:gd name="connsiteY1520" fmla="*/ 569576 h 5775587"/>
              <a:gd name="connsiteX1521" fmla="*/ 2777463 w 6050173"/>
              <a:gd name="connsiteY1521" fmla="*/ 568405 h 5775587"/>
              <a:gd name="connsiteX1522" fmla="*/ 2743253 w 6050173"/>
              <a:gd name="connsiteY1522" fmla="*/ 576865 h 5775587"/>
              <a:gd name="connsiteX1523" fmla="*/ 2723302 w 6050173"/>
              <a:gd name="connsiteY1523" fmla="*/ 586495 h 5775587"/>
              <a:gd name="connsiteX1524" fmla="*/ 2700424 w 6050173"/>
              <a:gd name="connsiteY1524" fmla="*/ 588144 h 5775587"/>
              <a:gd name="connsiteX1525" fmla="*/ 2625885 w 6050173"/>
              <a:gd name="connsiteY1525" fmla="*/ 601339 h 5775587"/>
              <a:gd name="connsiteX1526" fmla="*/ 2611254 w 6050173"/>
              <a:gd name="connsiteY1526" fmla="*/ 605701 h 5775587"/>
              <a:gd name="connsiteX1527" fmla="*/ 2540067 w 6050173"/>
              <a:gd name="connsiteY1527" fmla="*/ 623791 h 5775587"/>
              <a:gd name="connsiteX1528" fmla="*/ 2490747 w 6050173"/>
              <a:gd name="connsiteY1528" fmla="*/ 634591 h 5775587"/>
              <a:gd name="connsiteX1529" fmla="*/ 2455207 w 6050173"/>
              <a:gd name="connsiteY1529" fmla="*/ 648903 h 5775587"/>
              <a:gd name="connsiteX1530" fmla="*/ 2448290 w 6050173"/>
              <a:gd name="connsiteY1530" fmla="*/ 651457 h 5775587"/>
              <a:gd name="connsiteX1531" fmla="*/ 2436798 w 6050173"/>
              <a:gd name="connsiteY1531" fmla="*/ 656564 h 5775587"/>
              <a:gd name="connsiteX1532" fmla="*/ 2404397 w 6050173"/>
              <a:gd name="connsiteY1532" fmla="*/ 668801 h 5775587"/>
              <a:gd name="connsiteX1533" fmla="*/ 2385616 w 6050173"/>
              <a:gd name="connsiteY1533" fmla="*/ 675346 h 5775587"/>
              <a:gd name="connsiteX1534" fmla="*/ 2351991 w 6050173"/>
              <a:gd name="connsiteY1534" fmla="*/ 684816 h 5775587"/>
              <a:gd name="connsiteX1535" fmla="*/ 2319856 w 6050173"/>
              <a:gd name="connsiteY1535" fmla="*/ 698649 h 5775587"/>
              <a:gd name="connsiteX1536" fmla="*/ 2302777 w 6050173"/>
              <a:gd name="connsiteY1536" fmla="*/ 702160 h 5775587"/>
              <a:gd name="connsiteX1537" fmla="*/ 2267822 w 6050173"/>
              <a:gd name="connsiteY1537" fmla="*/ 715302 h 5775587"/>
              <a:gd name="connsiteX1538" fmla="*/ 2256064 w 6050173"/>
              <a:gd name="connsiteY1538" fmla="*/ 719611 h 5775587"/>
              <a:gd name="connsiteX1539" fmla="*/ 2228345 w 6050173"/>
              <a:gd name="connsiteY1539" fmla="*/ 730678 h 5775587"/>
              <a:gd name="connsiteX1540" fmla="*/ 2211585 w 6050173"/>
              <a:gd name="connsiteY1540" fmla="*/ 736158 h 5775587"/>
              <a:gd name="connsiteX1541" fmla="*/ 2183866 w 6050173"/>
              <a:gd name="connsiteY1541" fmla="*/ 748075 h 5775587"/>
              <a:gd name="connsiteX1542" fmla="*/ 2132418 w 6050173"/>
              <a:gd name="connsiteY1542" fmla="*/ 767814 h 5775587"/>
              <a:gd name="connsiteX1543" fmla="*/ 2126938 w 6050173"/>
              <a:gd name="connsiteY1543" fmla="*/ 772868 h 5775587"/>
              <a:gd name="connsiteX1544" fmla="*/ 2103528 w 6050173"/>
              <a:gd name="connsiteY1544" fmla="*/ 781488 h 5775587"/>
              <a:gd name="connsiteX1545" fmla="*/ 2082832 w 6050173"/>
              <a:gd name="connsiteY1545" fmla="*/ 794629 h 5775587"/>
              <a:gd name="connsiteX1546" fmla="*/ 2080331 w 6050173"/>
              <a:gd name="connsiteY1546" fmla="*/ 795055 h 5775587"/>
              <a:gd name="connsiteX1547" fmla="*/ 2062720 w 6050173"/>
              <a:gd name="connsiteY1547" fmla="*/ 804472 h 5775587"/>
              <a:gd name="connsiteX1548" fmla="*/ 2051920 w 6050173"/>
              <a:gd name="connsiteY1548" fmla="*/ 810111 h 5775587"/>
              <a:gd name="connsiteX1549" fmla="*/ 2038087 w 6050173"/>
              <a:gd name="connsiteY1549" fmla="*/ 816123 h 5775587"/>
              <a:gd name="connsiteX1550" fmla="*/ 1994672 w 6050173"/>
              <a:gd name="connsiteY1550" fmla="*/ 840970 h 5775587"/>
              <a:gd name="connsiteX1551" fmla="*/ 1966208 w 6050173"/>
              <a:gd name="connsiteY1551" fmla="*/ 856452 h 5775587"/>
              <a:gd name="connsiteX1552" fmla="*/ 1944288 w 6050173"/>
              <a:gd name="connsiteY1552" fmla="*/ 868157 h 5775587"/>
              <a:gd name="connsiteX1553" fmla="*/ 1898160 w 6050173"/>
              <a:gd name="connsiteY1553" fmla="*/ 893003 h 5775587"/>
              <a:gd name="connsiteX1554" fmla="*/ 1867994 w 6050173"/>
              <a:gd name="connsiteY1554" fmla="*/ 916573 h 5775587"/>
              <a:gd name="connsiteX1555" fmla="*/ 1829155 w 6050173"/>
              <a:gd name="connsiteY1555" fmla="*/ 950198 h 5775587"/>
              <a:gd name="connsiteX1556" fmla="*/ 1799520 w 6050173"/>
              <a:gd name="connsiteY1556" fmla="*/ 966425 h 5775587"/>
              <a:gd name="connsiteX1557" fmla="*/ 1772014 w 6050173"/>
              <a:gd name="connsiteY1557" fmla="*/ 983450 h 5775587"/>
              <a:gd name="connsiteX1558" fmla="*/ 1743922 w 6050173"/>
              <a:gd name="connsiteY1558" fmla="*/ 1003614 h 5775587"/>
              <a:gd name="connsiteX1559" fmla="*/ 1713542 w 6050173"/>
              <a:gd name="connsiteY1559" fmla="*/ 1025588 h 5775587"/>
              <a:gd name="connsiteX1560" fmla="*/ 1684599 w 6050173"/>
              <a:gd name="connsiteY1560" fmla="*/ 1048412 h 5775587"/>
              <a:gd name="connsiteX1561" fmla="*/ 1653209 w 6050173"/>
              <a:gd name="connsiteY1561" fmla="*/ 1068949 h 5775587"/>
              <a:gd name="connsiteX1562" fmla="*/ 1629586 w 6050173"/>
              <a:gd name="connsiteY1562" fmla="*/ 1092838 h 5775587"/>
              <a:gd name="connsiteX1563" fmla="*/ 1608624 w 6050173"/>
              <a:gd name="connsiteY1563" fmla="*/ 1109065 h 5775587"/>
              <a:gd name="connsiteX1564" fmla="*/ 1536479 w 6050173"/>
              <a:gd name="connsiteY1564" fmla="*/ 1165940 h 5775587"/>
              <a:gd name="connsiteX1565" fmla="*/ 1486042 w 6050173"/>
              <a:gd name="connsiteY1565" fmla="*/ 1210684 h 5775587"/>
              <a:gd name="connsiteX1566" fmla="*/ 1443053 w 6050173"/>
              <a:gd name="connsiteY1566" fmla="*/ 1253407 h 5775587"/>
              <a:gd name="connsiteX1567" fmla="*/ 1384635 w 6050173"/>
              <a:gd name="connsiteY1567" fmla="*/ 1321402 h 5775587"/>
              <a:gd name="connsiteX1568" fmla="*/ 1346541 w 6050173"/>
              <a:gd name="connsiteY1568" fmla="*/ 1399186 h 5775587"/>
              <a:gd name="connsiteX1569" fmla="*/ 1346275 w 6050173"/>
              <a:gd name="connsiteY1569" fmla="*/ 1416903 h 5775587"/>
              <a:gd name="connsiteX1570" fmla="*/ 1360108 w 6050173"/>
              <a:gd name="connsiteY1570" fmla="*/ 1429034 h 5775587"/>
              <a:gd name="connsiteX1571" fmla="*/ 1359416 w 6050173"/>
              <a:gd name="connsiteY1571" fmla="*/ 1428342 h 5775587"/>
              <a:gd name="connsiteX1572" fmla="*/ 1357927 w 6050173"/>
              <a:gd name="connsiteY1572" fmla="*/ 1438185 h 5775587"/>
              <a:gd name="connsiteX1573" fmla="*/ 1337869 w 6050173"/>
              <a:gd name="connsiteY1573" fmla="*/ 1462765 h 5775587"/>
              <a:gd name="connsiteX1574" fmla="*/ 1330207 w 6050173"/>
              <a:gd name="connsiteY1574" fmla="*/ 1474842 h 5775587"/>
              <a:gd name="connsiteX1575" fmla="*/ 1325313 w 6050173"/>
              <a:gd name="connsiteY1575" fmla="*/ 1494049 h 5775587"/>
              <a:gd name="connsiteX1576" fmla="*/ 1314725 w 6050173"/>
              <a:gd name="connsiteY1576" fmla="*/ 1539698 h 5775587"/>
              <a:gd name="connsiteX1577" fmla="*/ 1329090 w 6050173"/>
              <a:gd name="connsiteY1577" fmla="*/ 1567311 h 5775587"/>
              <a:gd name="connsiteX1578" fmla="*/ 1319194 w 6050173"/>
              <a:gd name="connsiteY1578" fmla="*/ 1576888 h 5775587"/>
              <a:gd name="connsiteX1579" fmla="*/ 1300147 w 6050173"/>
              <a:gd name="connsiteY1579" fmla="*/ 1576941 h 5775587"/>
              <a:gd name="connsiteX1580" fmla="*/ 1293550 w 6050173"/>
              <a:gd name="connsiteY1580" fmla="*/ 1618493 h 5775587"/>
              <a:gd name="connsiteX1581" fmla="*/ 1285675 w 6050173"/>
              <a:gd name="connsiteY1581" fmla="*/ 1622643 h 5775587"/>
              <a:gd name="connsiteX1582" fmla="*/ 1243804 w 6050173"/>
              <a:gd name="connsiteY1582" fmla="*/ 1657864 h 5775587"/>
              <a:gd name="connsiteX1583" fmla="*/ 1220128 w 6050173"/>
              <a:gd name="connsiteY1583" fmla="*/ 1676113 h 5775587"/>
              <a:gd name="connsiteX1584" fmla="*/ 1206401 w 6050173"/>
              <a:gd name="connsiteY1584" fmla="*/ 1685052 h 5775587"/>
              <a:gd name="connsiteX1585" fmla="*/ 1169478 w 6050173"/>
              <a:gd name="connsiteY1585" fmla="*/ 1703939 h 5775587"/>
              <a:gd name="connsiteX1586" fmla="*/ 1150165 w 6050173"/>
              <a:gd name="connsiteY1586" fmla="*/ 1720060 h 5775587"/>
              <a:gd name="connsiteX1587" fmla="*/ 1134576 w 6050173"/>
              <a:gd name="connsiteY1587" fmla="*/ 1738841 h 5775587"/>
              <a:gd name="connsiteX1588" fmla="*/ 1127500 w 6050173"/>
              <a:gd name="connsiteY1588" fmla="*/ 1759112 h 5775587"/>
              <a:gd name="connsiteX1589" fmla="*/ 1183311 w 6050173"/>
              <a:gd name="connsiteY1589" fmla="*/ 1770284 h 5775587"/>
              <a:gd name="connsiteX1590" fmla="*/ 1213318 w 6050173"/>
              <a:gd name="connsiteY1590" fmla="*/ 1753259 h 5775587"/>
              <a:gd name="connsiteX1591" fmla="*/ 1246145 w 6050173"/>
              <a:gd name="connsiteY1591" fmla="*/ 1730541 h 5775587"/>
              <a:gd name="connsiteX1592" fmla="*/ 1270459 w 6050173"/>
              <a:gd name="connsiteY1592" fmla="*/ 1705908 h 5775587"/>
              <a:gd name="connsiteX1593" fmla="*/ 1295359 w 6050173"/>
              <a:gd name="connsiteY1593" fmla="*/ 1682604 h 5775587"/>
              <a:gd name="connsiteX1594" fmla="*/ 1311905 w 6050173"/>
              <a:gd name="connsiteY1594" fmla="*/ 1665047 h 5775587"/>
              <a:gd name="connsiteX1595" fmla="*/ 1332974 w 6050173"/>
              <a:gd name="connsiteY1595" fmla="*/ 1638605 h 5775587"/>
              <a:gd name="connsiteX1596" fmla="*/ 1358831 w 6050173"/>
              <a:gd name="connsiteY1596" fmla="*/ 1609981 h 5775587"/>
              <a:gd name="connsiteX1597" fmla="*/ 1398628 w 6050173"/>
              <a:gd name="connsiteY1597" fmla="*/ 1558373 h 5775587"/>
              <a:gd name="connsiteX1598" fmla="*/ 1427464 w 6050173"/>
              <a:gd name="connsiteY1598" fmla="*/ 1517725 h 5775587"/>
              <a:gd name="connsiteX1599" fmla="*/ 1430337 w 6050173"/>
              <a:gd name="connsiteY1599" fmla="*/ 1513841 h 5775587"/>
              <a:gd name="connsiteX1600" fmla="*/ 1449118 w 6050173"/>
              <a:gd name="connsiteY1600" fmla="*/ 1494954 h 5775587"/>
              <a:gd name="connsiteX1601" fmla="*/ 1469389 w 6050173"/>
              <a:gd name="connsiteY1601" fmla="*/ 1474417 h 5775587"/>
              <a:gd name="connsiteX1602" fmla="*/ 1486308 w 6050173"/>
              <a:gd name="connsiteY1602" fmla="*/ 1457232 h 5775587"/>
              <a:gd name="connsiteX1603" fmla="*/ 1527009 w 6050173"/>
              <a:gd name="connsiteY1603" fmla="*/ 1411264 h 5775587"/>
              <a:gd name="connsiteX1604" fmla="*/ 1555952 w 6050173"/>
              <a:gd name="connsiteY1604" fmla="*/ 1376468 h 5775587"/>
              <a:gd name="connsiteX1605" fmla="*/ 1570690 w 6050173"/>
              <a:gd name="connsiteY1605" fmla="*/ 1356730 h 5775587"/>
              <a:gd name="connsiteX1606" fmla="*/ 1588832 w 6050173"/>
              <a:gd name="connsiteY1606" fmla="*/ 1337257 h 5775587"/>
              <a:gd name="connsiteX1607" fmla="*/ 1609316 w 6050173"/>
              <a:gd name="connsiteY1607" fmla="*/ 1320551 h 5775587"/>
              <a:gd name="connsiteX1608" fmla="*/ 1631874 w 6050173"/>
              <a:gd name="connsiteY1608" fmla="*/ 1304749 h 5775587"/>
              <a:gd name="connsiteX1609" fmla="*/ 1661136 w 6050173"/>
              <a:gd name="connsiteY1609" fmla="*/ 1281978 h 5775587"/>
              <a:gd name="connsiteX1610" fmla="*/ 1695506 w 6050173"/>
              <a:gd name="connsiteY1610" fmla="*/ 1258196 h 5775587"/>
              <a:gd name="connsiteX1611" fmla="*/ 1725567 w 6050173"/>
              <a:gd name="connsiteY1611" fmla="*/ 1237393 h 5775587"/>
              <a:gd name="connsiteX1612" fmla="*/ 1738921 w 6050173"/>
              <a:gd name="connsiteY1612" fmla="*/ 1220527 h 5775587"/>
              <a:gd name="connsiteX1613" fmla="*/ 1756052 w 6050173"/>
              <a:gd name="connsiteY1613" fmla="*/ 1203555 h 5775587"/>
              <a:gd name="connsiteX1614" fmla="*/ 1776642 w 6050173"/>
              <a:gd name="connsiteY1614" fmla="*/ 1179773 h 5775587"/>
              <a:gd name="connsiteX1615" fmla="*/ 1802233 w 6050173"/>
              <a:gd name="connsiteY1615" fmla="*/ 1160673 h 5775587"/>
              <a:gd name="connsiteX1616" fmla="*/ 1834156 w 6050173"/>
              <a:gd name="connsiteY1616" fmla="*/ 1136412 h 5775587"/>
              <a:gd name="connsiteX1617" fmla="*/ 1853788 w 6050173"/>
              <a:gd name="connsiteY1617" fmla="*/ 1121514 h 5775587"/>
              <a:gd name="connsiteX1618" fmla="*/ 1873048 w 6050173"/>
              <a:gd name="connsiteY1618" fmla="*/ 1106617 h 5775587"/>
              <a:gd name="connsiteX1619" fmla="*/ 1895128 w 6050173"/>
              <a:gd name="connsiteY1619" fmla="*/ 1094753 h 5775587"/>
              <a:gd name="connsiteX1620" fmla="*/ 1899012 w 6050173"/>
              <a:gd name="connsiteY1620" fmla="*/ 1091827 h 5775587"/>
              <a:gd name="connsiteX1621" fmla="*/ 1917314 w 6050173"/>
              <a:gd name="connsiteY1621" fmla="*/ 1076664 h 5775587"/>
              <a:gd name="connsiteX1622" fmla="*/ 1937797 w 6050173"/>
              <a:gd name="connsiteY1622" fmla="*/ 1063416 h 5775587"/>
              <a:gd name="connsiteX1623" fmla="*/ 1947427 w 6050173"/>
              <a:gd name="connsiteY1623" fmla="*/ 1055488 h 5775587"/>
              <a:gd name="connsiteX1624" fmla="*/ 1972699 w 6050173"/>
              <a:gd name="connsiteY1624" fmla="*/ 1035962 h 5775587"/>
              <a:gd name="connsiteX1625" fmla="*/ 2021381 w 6050173"/>
              <a:gd name="connsiteY1625" fmla="*/ 1015479 h 5775587"/>
              <a:gd name="connsiteX1626" fmla="*/ 2028031 w 6050173"/>
              <a:gd name="connsiteY1626" fmla="*/ 1012287 h 5775587"/>
              <a:gd name="connsiteX1627" fmla="*/ 2049260 w 6050173"/>
              <a:gd name="connsiteY1627" fmla="*/ 999358 h 5775587"/>
              <a:gd name="connsiteX1628" fmla="*/ 2059049 w 6050173"/>
              <a:gd name="connsiteY1628" fmla="*/ 992229 h 5775587"/>
              <a:gd name="connsiteX1629" fmla="*/ 2088790 w 6050173"/>
              <a:gd name="connsiteY1629" fmla="*/ 970734 h 5775587"/>
              <a:gd name="connsiteX1630" fmla="*/ 2107997 w 6050173"/>
              <a:gd name="connsiteY1630" fmla="*/ 959295 h 5775587"/>
              <a:gd name="connsiteX1631" fmla="*/ 2129172 w 6050173"/>
              <a:gd name="connsiteY1631" fmla="*/ 947059 h 5775587"/>
              <a:gd name="connsiteX1632" fmla="*/ 2149390 w 6050173"/>
              <a:gd name="connsiteY1632" fmla="*/ 937109 h 5775587"/>
              <a:gd name="connsiteX1633" fmla="*/ 2170565 w 6050173"/>
              <a:gd name="connsiteY1633" fmla="*/ 924340 h 5775587"/>
              <a:gd name="connsiteX1634" fmla="*/ 2180355 w 6050173"/>
              <a:gd name="connsiteY1634" fmla="*/ 921733 h 5775587"/>
              <a:gd name="connsiteX1635" fmla="*/ 2192113 w 6050173"/>
              <a:gd name="connsiteY1635" fmla="*/ 917317 h 5775587"/>
              <a:gd name="connsiteX1636" fmla="*/ 2221801 w 6050173"/>
              <a:gd name="connsiteY1636" fmla="*/ 903804 h 5775587"/>
              <a:gd name="connsiteX1637" fmla="*/ 2261597 w 6050173"/>
              <a:gd name="connsiteY1637" fmla="*/ 888321 h 5775587"/>
              <a:gd name="connsiteX1638" fmla="*/ 2268248 w 6050173"/>
              <a:gd name="connsiteY1638" fmla="*/ 884757 h 5775587"/>
              <a:gd name="connsiteX1639" fmla="*/ 2286177 w 6050173"/>
              <a:gd name="connsiteY1639" fmla="*/ 876244 h 5775587"/>
              <a:gd name="connsiteX1640" fmla="*/ 2355821 w 6050173"/>
              <a:gd name="connsiteY1640" fmla="*/ 854537 h 5775587"/>
              <a:gd name="connsiteX1641" fmla="*/ 2360237 w 6050173"/>
              <a:gd name="connsiteY1641" fmla="*/ 852249 h 5775587"/>
              <a:gd name="connsiteX1642" fmla="*/ 2390830 w 6050173"/>
              <a:gd name="connsiteY1642" fmla="*/ 841502 h 5775587"/>
              <a:gd name="connsiteX1643" fmla="*/ 2409930 w 6050173"/>
              <a:gd name="connsiteY1643" fmla="*/ 836128 h 5775587"/>
              <a:gd name="connsiteX1644" fmla="*/ 2438181 w 6050173"/>
              <a:gd name="connsiteY1644" fmla="*/ 826498 h 5775587"/>
              <a:gd name="connsiteX1645" fmla="*/ 2469359 w 6050173"/>
              <a:gd name="connsiteY1645" fmla="*/ 816921 h 5775587"/>
              <a:gd name="connsiteX1646" fmla="*/ 2488619 w 6050173"/>
              <a:gd name="connsiteY1646" fmla="*/ 811548 h 5775587"/>
              <a:gd name="connsiteX1647" fmla="*/ 2531661 w 6050173"/>
              <a:gd name="connsiteY1647" fmla="*/ 799204 h 5775587"/>
              <a:gd name="connsiteX1648" fmla="*/ 2543845 w 6050173"/>
              <a:gd name="connsiteY1648" fmla="*/ 796278 h 5775587"/>
              <a:gd name="connsiteX1649" fmla="*/ 2571777 w 6050173"/>
              <a:gd name="connsiteY1649" fmla="*/ 793778 h 5775587"/>
              <a:gd name="connsiteX1650" fmla="*/ 2593590 w 6050173"/>
              <a:gd name="connsiteY1650" fmla="*/ 788244 h 5775587"/>
              <a:gd name="connsiteX1651" fmla="*/ 2624768 w 6050173"/>
              <a:gd name="connsiteY1651" fmla="*/ 779519 h 5775587"/>
              <a:gd name="connsiteX1652" fmla="*/ 2686697 w 6050173"/>
              <a:gd name="connsiteY1652" fmla="*/ 767495 h 5775587"/>
              <a:gd name="connsiteX1653" fmla="*/ 2706649 w 6050173"/>
              <a:gd name="connsiteY1653" fmla="*/ 764356 h 5775587"/>
              <a:gd name="connsiteX1654" fmla="*/ 2739742 w 6050173"/>
              <a:gd name="connsiteY1654" fmla="*/ 762494 h 5775587"/>
              <a:gd name="connsiteX1655" fmla="*/ 2781454 w 6050173"/>
              <a:gd name="connsiteY1655" fmla="*/ 753396 h 5775587"/>
              <a:gd name="connsiteX1656" fmla="*/ 2793744 w 6050173"/>
              <a:gd name="connsiteY1656" fmla="*/ 751055 h 5775587"/>
              <a:gd name="connsiteX1657" fmla="*/ 2938938 w 6050173"/>
              <a:gd name="connsiteY1657" fmla="*/ 745202 h 5775587"/>
              <a:gd name="connsiteX1658" fmla="*/ 3237253 w 6050173"/>
              <a:gd name="connsiteY1658" fmla="*/ 748607 h 5775587"/>
              <a:gd name="connsiteX1659" fmla="*/ 3306897 w 6050173"/>
              <a:gd name="connsiteY1659" fmla="*/ 759461 h 5775587"/>
              <a:gd name="connsiteX1660" fmla="*/ 3324401 w 6050173"/>
              <a:gd name="connsiteY1660" fmla="*/ 762015 h 5775587"/>
              <a:gd name="connsiteX1661" fmla="*/ 3362602 w 6050173"/>
              <a:gd name="connsiteY1661" fmla="*/ 764090 h 5775587"/>
              <a:gd name="connsiteX1662" fmla="*/ 3401866 w 6050173"/>
              <a:gd name="connsiteY1662" fmla="*/ 772549 h 5775587"/>
              <a:gd name="connsiteX1663" fmla="*/ 3426553 w 6050173"/>
              <a:gd name="connsiteY1663" fmla="*/ 777816 h 5775587"/>
              <a:gd name="connsiteX1664" fmla="*/ 3459592 w 6050173"/>
              <a:gd name="connsiteY1664" fmla="*/ 780423 h 5775587"/>
              <a:gd name="connsiteX1665" fmla="*/ 3474330 w 6050173"/>
              <a:gd name="connsiteY1665" fmla="*/ 783350 h 5775587"/>
              <a:gd name="connsiteX1666" fmla="*/ 3520351 w 6050173"/>
              <a:gd name="connsiteY1666" fmla="*/ 795108 h 5775587"/>
              <a:gd name="connsiteX1667" fmla="*/ 3539930 w 6050173"/>
              <a:gd name="connsiteY1667" fmla="*/ 799098 h 5775587"/>
              <a:gd name="connsiteX1668" fmla="*/ 3585899 w 6050173"/>
              <a:gd name="connsiteY1668" fmla="*/ 811441 h 5775587"/>
              <a:gd name="connsiteX1669" fmla="*/ 3607500 w 6050173"/>
              <a:gd name="connsiteY1669" fmla="*/ 817560 h 5775587"/>
              <a:gd name="connsiteX1670" fmla="*/ 3636336 w 6050173"/>
              <a:gd name="connsiteY1670" fmla="*/ 826285 h 5775587"/>
              <a:gd name="connsiteX1671" fmla="*/ 3671664 w 6050173"/>
              <a:gd name="connsiteY1671" fmla="*/ 838309 h 5775587"/>
              <a:gd name="connsiteX1672" fmla="*/ 3708534 w 6050173"/>
              <a:gd name="connsiteY1672" fmla="*/ 846875 h 5775587"/>
              <a:gd name="connsiteX1673" fmla="*/ 3712791 w 6050173"/>
              <a:gd name="connsiteY1673" fmla="*/ 849535 h 5775587"/>
              <a:gd name="connsiteX1674" fmla="*/ 3731199 w 6050173"/>
              <a:gd name="connsiteY1674" fmla="*/ 856824 h 5775587"/>
              <a:gd name="connsiteX1675" fmla="*/ 3803131 w 6050173"/>
              <a:gd name="connsiteY1675" fmla="*/ 879543 h 5775587"/>
              <a:gd name="connsiteX1676" fmla="*/ 3807228 w 6050173"/>
              <a:gd name="connsiteY1676" fmla="*/ 882309 h 5775587"/>
              <a:gd name="connsiteX1677" fmla="*/ 3827498 w 6050173"/>
              <a:gd name="connsiteY1677" fmla="*/ 891514 h 5775587"/>
              <a:gd name="connsiteX1678" fmla="*/ 3841544 w 6050173"/>
              <a:gd name="connsiteY1678" fmla="*/ 896302 h 5775587"/>
              <a:gd name="connsiteX1679" fmla="*/ 3867135 w 6050173"/>
              <a:gd name="connsiteY1679" fmla="*/ 906623 h 5775587"/>
              <a:gd name="connsiteX1680" fmla="*/ 3881181 w 6050173"/>
              <a:gd name="connsiteY1680" fmla="*/ 911997 h 5775587"/>
              <a:gd name="connsiteX1681" fmla="*/ 3908688 w 6050173"/>
              <a:gd name="connsiteY1681" fmla="*/ 923861 h 5775587"/>
              <a:gd name="connsiteX1682" fmla="*/ 3915764 w 6050173"/>
              <a:gd name="connsiteY1682" fmla="*/ 926202 h 5775587"/>
              <a:gd name="connsiteX1683" fmla="*/ 3943909 w 6050173"/>
              <a:gd name="connsiteY1683" fmla="*/ 940408 h 5775587"/>
              <a:gd name="connsiteX1684" fmla="*/ 3951517 w 6050173"/>
              <a:gd name="connsiteY1684" fmla="*/ 946314 h 5775587"/>
              <a:gd name="connsiteX1685" fmla="*/ 3963967 w 6050173"/>
              <a:gd name="connsiteY1685" fmla="*/ 953709 h 5775587"/>
              <a:gd name="connsiteX1686" fmla="*/ 3977693 w 6050173"/>
              <a:gd name="connsiteY1686" fmla="*/ 959774 h 5775587"/>
              <a:gd name="connsiteX1687" fmla="*/ 3997272 w 6050173"/>
              <a:gd name="connsiteY1687" fmla="*/ 970255 h 5775587"/>
              <a:gd name="connsiteX1688" fmla="*/ 4008232 w 6050173"/>
              <a:gd name="connsiteY1688" fmla="*/ 976268 h 5775587"/>
              <a:gd name="connsiteX1689" fmla="*/ 4032174 w 6050173"/>
              <a:gd name="connsiteY1689" fmla="*/ 989409 h 5775587"/>
              <a:gd name="connsiteX1690" fmla="*/ 4056116 w 6050173"/>
              <a:gd name="connsiteY1690" fmla="*/ 1002497 h 5775587"/>
              <a:gd name="connsiteX1691" fmla="*/ 4060691 w 6050173"/>
              <a:gd name="connsiteY1691" fmla="*/ 1004466 h 5775587"/>
              <a:gd name="connsiteX1692" fmla="*/ 4101233 w 6050173"/>
              <a:gd name="connsiteY1692" fmla="*/ 1032611 h 5775587"/>
              <a:gd name="connsiteX1693" fmla="*/ 4148744 w 6050173"/>
              <a:gd name="connsiteY1693" fmla="*/ 1063895 h 5775587"/>
              <a:gd name="connsiteX1694" fmla="*/ 4168004 w 6050173"/>
              <a:gd name="connsiteY1694" fmla="*/ 1078366 h 5775587"/>
              <a:gd name="connsiteX1695" fmla="*/ 4191361 w 6050173"/>
              <a:gd name="connsiteY1695" fmla="*/ 1093104 h 5775587"/>
              <a:gd name="connsiteX1696" fmla="*/ 4214451 w 6050173"/>
              <a:gd name="connsiteY1696" fmla="*/ 1110448 h 5775587"/>
              <a:gd name="connsiteX1697" fmla="*/ 4267230 w 6050173"/>
              <a:gd name="connsiteY1697" fmla="*/ 1148010 h 5775587"/>
              <a:gd name="connsiteX1698" fmla="*/ 4294683 w 6050173"/>
              <a:gd name="connsiteY1698" fmla="*/ 1172963 h 5775587"/>
              <a:gd name="connsiteX1699" fmla="*/ 4309740 w 6050173"/>
              <a:gd name="connsiteY1699" fmla="*/ 1189190 h 5775587"/>
              <a:gd name="connsiteX1700" fmla="*/ 4328574 w 6050173"/>
              <a:gd name="connsiteY1700" fmla="*/ 1205364 h 5775587"/>
              <a:gd name="connsiteX1701" fmla="*/ 4349217 w 6050173"/>
              <a:gd name="connsiteY1701" fmla="*/ 1219676 h 5775587"/>
              <a:gd name="connsiteX1702" fmla="*/ 4368424 w 6050173"/>
              <a:gd name="connsiteY1702" fmla="*/ 1234147 h 5775587"/>
              <a:gd name="connsiteX1703" fmla="*/ 4390078 w 6050173"/>
              <a:gd name="connsiteY1703" fmla="*/ 1246171 h 5775587"/>
              <a:gd name="connsiteX1704" fmla="*/ 4418968 w 6050173"/>
              <a:gd name="connsiteY1704" fmla="*/ 1269422 h 5775587"/>
              <a:gd name="connsiteX1705" fmla="*/ 4466639 w 6050173"/>
              <a:gd name="connsiteY1705" fmla="*/ 1312943 h 5775587"/>
              <a:gd name="connsiteX1706" fmla="*/ 4481961 w 6050173"/>
              <a:gd name="connsiteY1706" fmla="*/ 1332202 h 5775587"/>
              <a:gd name="connsiteX1707" fmla="*/ 4498508 w 6050173"/>
              <a:gd name="connsiteY1707" fmla="*/ 1349600 h 5775587"/>
              <a:gd name="connsiteX1708" fmla="*/ 4524152 w 6050173"/>
              <a:gd name="connsiteY1708" fmla="*/ 1370988 h 5775587"/>
              <a:gd name="connsiteX1709" fmla="*/ 4542401 w 6050173"/>
              <a:gd name="connsiteY1709" fmla="*/ 1393547 h 5775587"/>
              <a:gd name="connsiteX1710" fmla="*/ 4562512 w 6050173"/>
              <a:gd name="connsiteY1710" fmla="*/ 1415041 h 5775587"/>
              <a:gd name="connsiteX1711" fmla="*/ 4586081 w 6050173"/>
              <a:gd name="connsiteY1711" fmla="*/ 1437280 h 5775587"/>
              <a:gd name="connsiteX1712" fmla="*/ 4609491 w 6050173"/>
              <a:gd name="connsiteY1712" fmla="*/ 1462286 h 5775587"/>
              <a:gd name="connsiteX1713" fmla="*/ 4633273 w 6050173"/>
              <a:gd name="connsiteY1713" fmla="*/ 1483142 h 5775587"/>
              <a:gd name="connsiteX1714" fmla="*/ 4650405 w 6050173"/>
              <a:gd name="connsiteY1714" fmla="*/ 1502828 h 5775587"/>
              <a:gd name="connsiteX1715" fmla="*/ 4666686 w 6050173"/>
              <a:gd name="connsiteY1715" fmla="*/ 1521768 h 5775587"/>
              <a:gd name="connsiteX1716" fmla="*/ 4682487 w 6050173"/>
              <a:gd name="connsiteY1716" fmla="*/ 1541348 h 5775587"/>
              <a:gd name="connsiteX1717" fmla="*/ 4715261 w 6050173"/>
              <a:gd name="connsiteY1717" fmla="*/ 1575505 h 5775587"/>
              <a:gd name="connsiteX1718" fmla="*/ 4736862 w 6050173"/>
              <a:gd name="connsiteY1718" fmla="*/ 1602373 h 5775587"/>
              <a:gd name="connsiteX1719" fmla="*/ 4750535 w 6050173"/>
              <a:gd name="connsiteY1719" fmla="*/ 1606469 h 5775587"/>
              <a:gd name="connsiteX1720" fmla="*/ 4752717 w 6050173"/>
              <a:gd name="connsiteY1720" fmla="*/ 1628177 h 5775587"/>
              <a:gd name="connsiteX1721" fmla="*/ 4771072 w 6050173"/>
              <a:gd name="connsiteY1721" fmla="*/ 1652597 h 5775587"/>
              <a:gd name="connsiteX1722" fmla="*/ 4780542 w 6050173"/>
              <a:gd name="connsiteY1722" fmla="*/ 1653342 h 5775587"/>
              <a:gd name="connsiteX1723" fmla="*/ 4795705 w 6050173"/>
              <a:gd name="connsiteY1723" fmla="*/ 1684147 h 5775587"/>
              <a:gd name="connsiteX1724" fmla="*/ 4782777 w 6050173"/>
              <a:gd name="connsiteY1724" fmla="*/ 1701279 h 5775587"/>
              <a:gd name="connsiteX1725" fmla="*/ 4781074 w 6050173"/>
              <a:gd name="connsiteY1725" fmla="*/ 1714739 h 5775587"/>
              <a:gd name="connsiteX1726" fmla="*/ 4794322 w 6050173"/>
              <a:gd name="connsiteY1726" fmla="*/ 1718198 h 5775587"/>
              <a:gd name="connsiteX1727" fmla="*/ 4804910 w 6050173"/>
              <a:gd name="connsiteY1727" fmla="*/ 1711867 h 5775587"/>
              <a:gd name="connsiteX1728" fmla="*/ 4809432 w 6050173"/>
              <a:gd name="connsiteY1728" fmla="*/ 1690957 h 5775587"/>
              <a:gd name="connsiteX1729" fmla="*/ 4795120 w 6050173"/>
              <a:gd name="connsiteY1729" fmla="*/ 1684786 h 5775587"/>
              <a:gd name="connsiteX1730" fmla="*/ 4792247 w 6050173"/>
              <a:gd name="connsiteY1730" fmla="*/ 1653236 h 5775587"/>
              <a:gd name="connsiteX1731" fmla="*/ 4780010 w 6050173"/>
              <a:gd name="connsiteY1731" fmla="*/ 1653981 h 5775587"/>
              <a:gd name="connsiteX1732" fmla="*/ 4767614 w 6050173"/>
              <a:gd name="connsiteY1732" fmla="*/ 1622058 h 5775587"/>
              <a:gd name="connsiteX1733" fmla="*/ 4762825 w 6050173"/>
              <a:gd name="connsiteY1733" fmla="*/ 1613599 h 5775587"/>
              <a:gd name="connsiteX1734" fmla="*/ 4749950 w 6050173"/>
              <a:gd name="connsiteY1734" fmla="*/ 1607161 h 5775587"/>
              <a:gd name="connsiteX1735" fmla="*/ 4733829 w 6050173"/>
              <a:gd name="connsiteY1735" fmla="*/ 1573962 h 5775587"/>
              <a:gd name="connsiteX1736" fmla="*/ 4728030 w 6050173"/>
              <a:gd name="connsiteY1736" fmla="*/ 1565715 h 5775587"/>
              <a:gd name="connsiteX1737" fmla="*/ 4717549 w 6050173"/>
              <a:gd name="connsiteY1737" fmla="*/ 1538528 h 5775587"/>
              <a:gd name="connsiteX1738" fmla="*/ 4711430 w 6050173"/>
              <a:gd name="connsiteY1738" fmla="*/ 1513682 h 5775587"/>
              <a:gd name="connsiteX1739" fmla="*/ 4694990 w 6050173"/>
              <a:gd name="connsiteY1739" fmla="*/ 1509531 h 5775587"/>
              <a:gd name="connsiteX1740" fmla="*/ 4687116 w 6050173"/>
              <a:gd name="connsiteY1740" fmla="*/ 1504318 h 5775587"/>
              <a:gd name="connsiteX1741" fmla="*/ 4672272 w 6050173"/>
              <a:gd name="connsiteY1741" fmla="*/ 1491655 h 5775587"/>
              <a:gd name="connsiteX1742" fmla="*/ 4659344 w 6050173"/>
              <a:gd name="connsiteY1742" fmla="*/ 1477396 h 5775587"/>
              <a:gd name="connsiteX1743" fmla="*/ 4654875 w 6050173"/>
              <a:gd name="connsiteY1743" fmla="*/ 1471863 h 5775587"/>
              <a:gd name="connsiteX1744" fmla="*/ 4643223 w 6050173"/>
              <a:gd name="connsiteY1744" fmla="*/ 1450049 h 5775587"/>
              <a:gd name="connsiteX1745" fmla="*/ 4627953 w 6050173"/>
              <a:gd name="connsiteY1745" fmla="*/ 1427970 h 5775587"/>
              <a:gd name="connsiteX1746" fmla="*/ 4604916 w 6050173"/>
              <a:gd name="connsiteY1746" fmla="*/ 1386471 h 5775587"/>
              <a:gd name="connsiteX1747" fmla="*/ 4587092 w 6050173"/>
              <a:gd name="connsiteY1747" fmla="*/ 1356517 h 5775587"/>
              <a:gd name="connsiteX1748" fmla="*/ 4567992 w 6050173"/>
              <a:gd name="connsiteY1748" fmla="*/ 1337683 h 5775587"/>
              <a:gd name="connsiteX1749" fmla="*/ 4536442 w 6050173"/>
              <a:gd name="connsiteY1749" fmla="*/ 1309857 h 5775587"/>
              <a:gd name="connsiteX1750" fmla="*/ 4519310 w 6050173"/>
              <a:gd name="connsiteY1750" fmla="*/ 1292193 h 5775587"/>
              <a:gd name="connsiteX1751" fmla="*/ 4481376 w 6050173"/>
              <a:gd name="connsiteY1751" fmla="*/ 1263729 h 5775587"/>
              <a:gd name="connsiteX1752" fmla="*/ 4447645 w 6050173"/>
              <a:gd name="connsiteY1752" fmla="*/ 1228614 h 5775587"/>
              <a:gd name="connsiteX1753" fmla="*/ 4411147 w 6050173"/>
              <a:gd name="connsiteY1753" fmla="*/ 1196053 h 5775587"/>
              <a:gd name="connsiteX1754" fmla="*/ 4375447 w 6050173"/>
              <a:gd name="connsiteY1754" fmla="*/ 1178124 h 5775587"/>
              <a:gd name="connsiteX1755" fmla="*/ 4352569 w 6050173"/>
              <a:gd name="connsiteY1755" fmla="*/ 1159236 h 5775587"/>
              <a:gd name="connsiteX1756" fmla="*/ 4332245 w 6050173"/>
              <a:gd name="connsiteY1756" fmla="*/ 1131198 h 5775587"/>
              <a:gd name="connsiteX1757" fmla="*/ 4313571 w 6050173"/>
              <a:gd name="connsiteY1757" fmla="*/ 1118482 h 5775587"/>
              <a:gd name="connsiteX1758" fmla="*/ 4296598 w 6050173"/>
              <a:gd name="connsiteY1758" fmla="*/ 1113108 h 5775587"/>
              <a:gd name="connsiteX1759" fmla="*/ 4288405 w 6050173"/>
              <a:gd name="connsiteY1759" fmla="*/ 1108107 h 5775587"/>
              <a:gd name="connsiteX1760" fmla="*/ 4270103 w 6050173"/>
              <a:gd name="connsiteY1760" fmla="*/ 1085017 h 5775587"/>
              <a:gd name="connsiteX1761" fmla="*/ 4248874 w 6050173"/>
              <a:gd name="connsiteY1761" fmla="*/ 1065544 h 5775587"/>
              <a:gd name="connsiteX1762" fmla="*/ 4240362 w 6050173"/>
              <a:gd name="connsiteY1762" fmla="*/ 1060756 h 5775587"/>
              <a:gd name="connsiteX1763" fmla="*/ 4226422 w 6050173"/>
              <a:gd name="connsiteY1763" fmla="*/ 1041921 h 5775587"/>
              <a:gd name="connsiteX1764" fmla="*/ 4240362 w 6050173"/>
              <a:gd name="connsiteY1764" fmla="*/ 1038250 h 5775587"/>
              <a:gd name="connsiteX1765" fmla="*/ 4257600 w 6050173"/>
              <a:gd name="connsiteY1765" fmla="*/ 1048731 h 5775587"/>
              <a:gd name="connsiteX1766" fmla="*/ 4300961 w 6050173"/>
              <a:gd name="connsiteY1766" fmla="*/ 1067566 h 5775587"/>
              <a:gd name="connsiteX1767" fmla="*/ 4332564 w 6050173"/>
              <a:gd name="connsiteY1767" fmla="*/ 1086879 h 5775587"/>
              <a:gd name="connsiteX1768" fmla="*/ 4339055 w 6050173"/>
              <a:gd name="connsiteY1768" fmla="*/ 1113960 h 5775587"/>
              <a:gd name="connsiteX1769" fmla="*/ 4401038 w 6050173"/>
              <a:gd name="connsiteY1769" fmla="*/ 1143594 h 5775587"/>
              <a:gd name="connsiteX1770" fmla="*/ 4446847 w 6050173"/>
              <a:gd name="connsiteY1770" fmla="*/ 1196958 h 5775587"/>
              <a:gd name="connsiteX1771" fmla="*/ 4488346 w 6050173"/>
              <a:gd name="connsiteY1771" fmla="*/ 1228667 h 5775587"/>
              <a:gd name="connsiteX1772" fmla="*/ 4503083 w 6050173"/>
              <a:gd name="connsiteY1772" fmla="*/ 1250853 h 5775587"/>
              <a:gd name="connsiteX1773" fmla="*/ 4548679 w 6050173"/>
              <a:gd name="connsiteY1773" fmla="*/ 1290331 h 5775587"/>
              <a:gd name="connsiteX1774" fmla="*/ 4602575 w 6050173"/>
              <a:gd name="connsiteY1774" fmla="*/ 1341088 h 5775587"/>
              <a:gd name="connsiteX1775" fmla="*/ 4641574 w 6050173"/>
              <a:gd name="connsiteY1775" fmla="*/ 1389929 h 5775587"/>
              <a:gd name="connsiteX1776" fmla="*/ 4660088 w 6050173"/>
              <a:gd name="connsiteY1776" fmla="*/ 1412647 h 5775587"/>
              <a:gd name="connsiteX1777" fmla="*/ 4698555 w 6050173"/>
              <a:gd name="connsiteY1777" fmla="*/ 1457072 h 5775587"/>
              <a:gd name="connsiteX1778" fmla="*/ 4719996 w 6050173"/>
              <a:gd name="connsiteY1778" fmla="*/ 1488037 h 5775587"/>
              <a:gd name="connsiteX1779" fmla="*/ 4741810 w 6050173"/>
              <a:gd name="connsiteY1779" fmla="*/ 1517885 h 5775587"/>
              <a:gd name="connsiteX1780" fmla="*/ 4763677 w 6050173"/>
              <a:gd name="connsiteY1780" fmla="*/ 1547679 h 5775587"/>
              <a:gd name="connsiteX1781" fmla="*/ 4783575 w 6050173"/>
              <a:gd name="connsiteY1781" fmla="*/ 1585081 h 5775587"/>
              <a:gd name="connsiteX1782" fmla="*/ 4801398 w 6050173"/>
              <a:gd name="connsiteY1782" fmla="*/ 1611311 h 5775587"/>
              <a:gd name="connsiteX1783" fmla="*/ 4802728 w 6050173"/>
              <a:gd name="connsiteY1783" fmla="*/ 1613439 h 5775587"/>
              <a:gd name="connsiteX1784" fmla="*/ 4817360 w 6050173"/>
              <a:gd name="connsiteY1784" fmla="*/ 1636317 h 5775587"/>
              <a:gd name="connsiteX1785" fmla="*/ 4831352 w 6050173"/>
              <a:gd name="connsiteY1785" fmla="*/ 1662333 h 5775587"/>
              <a:gd name="connsiteX1786" fmla="*/ 4835289 w 6050173"/>
              <a:gd name="connsiteY1786" fmla="*/ 1668612 h 5775587"/>
              <a:gd name="connsiteX1787" fmla="*/ 4858805 w 6050173"/>
              <a:gd name="connsiteY1787" fmla="*/ 1709738 h 5775587"/>
              <a:gd name="connsiteX1788" fmla="*/ 4879289 w 6050173"/>
              <a:gd name="connsiteY1788" fmla="*/ 1758207 h 5775587"/>
              <a:gd name="connsiteX1789" fmla="*/ 4881896 w 6050173"/>
              <a:gd name="connsiteY1789" fmla="*/ 1762357 h 5775587"/>
              <a:gd name="connsiteX1790" fmla="*/ 4892803 w 6050173"/>
              <a:gd name="connsiteY1790" fmla="*/ 1784011 h 5775587"/>
              <a:gd name="connsiteX1791" fmla="*/ 4905146 w 6050173"/>
              <a:gd name="connsiteY1791" fmla="*/ 1802207 h 5775587"/>
              <a:gd name="connsiteX1792" fmla="*/ 4912435 w 6050173"/>
              <a:gd name="connsiteY1792" fmla="*/ 1826255 h 5775587"/>
              <a:gd name="connsiteX1793" fmla="*/ 4914404 w 6050173"/>
              <a:gd name="connsiteY1793" fmla="*/ 1827798 h 5775587"/>
              <a:gd name="connsiteX1794" fmla="*/ 4923395 w 6050173"/>
              <a:gd name="connsiteY1794" fmla="*/ 1844877 h 5775587"/>
              <a:gd name="connsiteX1795" fmla="*/ 4929354 w 6050173"/>
              <a:gd name="connsiteY1795" fmla="*/ 1860785 h 5775587"/>
              <a:gd name="connsiteX1796" fmla="*/ 4939569 w 6050173"/>
              <a:gd name="connsiteY1796" fmla="*/ 1880417 h 5775587"/>
              <a:gd name="connsiteX1797" fmla="*/ 4943453 w 6050173"/>
              <a:gd name="connsiteY1797" fmla="*/ 1892175 h 5775587"/>
              <a:gd name="connsiteX1798" fmla="*/ 4956116 w 6050173"/>
              <a:gd name="connsiteY1798" fmla="*/ 1922022 h 5775587"/>
              <a:gd name="connsiteX1799" fmla="*/ 4961542 w 6050173"/>
              <a:gd name="connsiteY1799" fmla="*/ 1935962 h 5775587"/>
              <a:gd name="connsiteX1800" fmla="*/ 4973513 w 6050173"/>
              <a:gd name="connsiteY1800" fmla="*/ 1963202 h 5775587"/>
              <a:gd name="connsiteX1801" fmla="*/ 4986814 w 6050173"/>
              <a:gd name="connsiteY1801" fmla="*/ 1990070 h 5775587"/>
              <a:gd name="connsiteX1802" fmla="*/ 4988783 w 6050173"/>
              <a:gd name="connsiteY1802" fmla="*/ 2000019 h 5775587"/>
              <a:gd name="connsiteX1803" fmla="*/ 4992933 w 6050173"/>
              <a:gd name="connsiteY1803" fmla="*/ 2011937 h 5775587"/>
              <a:gd name="connsiteX1804" fmla="*/ 5005329 w 6050173"/>
              <a:gd name="connsiteY1804" fmla="*/ 2049765 h 5775587"/>
              <a:gd name="connsiteX1805" fmla="*/ 5007670 w 6050173"/>
              <a:gd name="connsiteY1805" fmla="*/ 2062215 h 5775587"/>
              <a:gd name="connsiteX1806" fmla="*/ 5020333 w 6050173"/>
              <a:gd name="connsiteY1806" fmla="*/ 2116324 h 5775587"/>
              <a:gd name="connsiteX1807" fmla="*/ 5028633 w 6050173"/>
              <a:gd name="connsiteY1807" fmla="*/ 2133934 h 5775587"/>
              <a:gd name="connsiteX1808" fmla="*/ 5034007 w 6050173"/>
              <a:gd name="connsiteY1808" fmla="*/ 2142181 h 5775587"/>
              <a:gd name="connsiteX1809" fmla="*/ 5048105 w 6050173"/>
              <a:gd name="connsiteY1809" fmla="*/ 2173571 h 5775587"/>
              <a:gd name="connsiteX1810" fmla="*/ 5037145 w 6050173"/>
              <a:gd name="connsiteY1810" fmla="*/ 2212091 h 5775587"/>
              <a:gd name="connsiteX1811" fmla="*/ 5041934 w 6050173"/>
              <a:gd name="connsiteY1811" fmla="*/ 2223051 h 5775587"/>
              <a:gd name="connsiteX1812" fmla="*/ 5051510 w 6050173"/>
              <a:gd name="connsiteY1812" fmla="*/ 2239384 h 5775587"/>
              <a:gd name="connsiteX1813" fmla="*/ 5062949 w 6050173"/>
              <a:gd name="connsiteY1813" fmla="*/ 2260028 h 5775587"/>
              <a:gd name="connsiteX1814" fmla="*/ 5062577 w 6050173"/>
              <a:gd name="connsiteY1814" fmla="*/ 2274712 h 5775587"/>
              <a:gd name="connsiteX1815" fmla="*/ 5055714 w 6050173"/>
              <a:gd name="connsiteY1815" fmla="*/ 2303602 h 5775587"/>
              <a:gd name="connsiteX1816" fmla="*/ 5095723 w 6050173"/>
              <a:gd name="connsiteY1816" fmla="*/ 2327757 h 5775587"/>
              <a:gd name="connsiteX1817" fmla="*/ 5097958 w 6050173"/>
              <a:gd name="connsiteY1817" fmla="*/ 2360264 h 5775587"/>
              <a:gd name="connsiteX1818" fmla="*/ 5104661 w 6050173"/>
              <a:gd name="connsiteY1818" fmla="*/ 2384419 h 5775587"/>
              <a:gd name="connsiteX1819" fmla="*/ 5113121 w 6050173"/>
              <a:gd name="connsiteY1819" fmla="*/ 2418256 h 5775587"/>
              <a:gd name="connsiteX1820" fmla="*/ 5111897 w 6050173"/>
              <a:gd name="connsiteY1820" fmla="*/ 2447040 h 5775587"/>
              <a:gd name="connsiteX1821" fmla="*/ 5119026 w 6050173"/>
              <a:gd name="connsiteY1821" fmla="*/ 2451296 h 5775587"/>
              <a:gd name="connsiteX1822" fmla="*/ 5130731 w 6050173"/>
              <a:gd name="connsiteY1822" fmla="*/ 2472950 h 5775587"/>
              <a:gd name="connsiteX1823" fmla="*/ 5126475 w 6050173"/>
              <a:gd name="connsiteY1823" fmla="*/ 2481037 h 5775587"/>
              <a:gd name="connsiteX1824" fmla="*/ 5117430 w 6050173"/>
              <a:gd name="connsiteY1824" fmla="*/ 2479601 h 5775587"/>
              <a:gd name="connsiteX1825" fmla="*/ 5113653 w 6050173"/>
              <a:gd name="connsiteY1825" fmla="*/ 2473216 h 5775587"/>
              <a:gd name="connsiteX1826" fmla="*/ 5102746 w 6050173"/>
              <a:gd name="connsiteY1826" fmla="*/ 2469279 h 5775587"/>
              <a:gd name="connsiteX1827" fmla="*/ 5099075 w 6050173"/>
              <a:gd name="connsiteY1827" fmla="*/ 2524558 h 5775587"/>
              <a:gd name="connsiteX1828" fmla="*/ 5113813 w 6050173"/>
              <a:gd name="connsiteY1828" fmla="*/ 2543339 h 5775587"/>
              <a:gd name="connsiteX1829" fmla="*/ 5129295 w 6050173"/>
              <a:gd name="connsiteY1829" fmla="*/ 2570952 h 5775587"/>
              <a:gd name="connsiteX1830" fmla="*/ 5142490 w 6050173"/>
              <a:gd name="connsiteY1830" fmla="*/ 2586222 h 5775587"/>
              <a:gd name="connsiteX1831" fmla="*/ 5130039 w 6050173"/>
              <a:gd name="connsiteY1831" fmla="*/ 2636659 h 5775587"/>
              <a:gd name="connsiteX1832" fmla="*/ 5110993 w 6050173"/>
              <a:gd name="connsiteY1832" fmla="*/ 2654642 h 5775587"/>
              <a:gd name="connsiteX1833" fmla="*/ 5097000 w 6050173"/>
              <a:gd name="connsiteY1833" fmla="*/ 2682627 h 5775587"/>
              <a:gd name="connsiteX1834" fmla="*/ 5093435 w 6050173"/>
              <a:gd name="connsiteY1834" fmla="*/ 2702207 h 5775587"/>
              <a:gd name="connsiteX1835" fmla="*/ 5085880 w 6050173"/>
              <a:gd name="connsiteY1835" fmla="*/ 2741045 h 5775587"/>
              <a:gd name="connsiteX1836" fmla="*/ 5085508 w 6050173"/>
              <a:gd name="connsiteY1836" fmla="*/ 2809892 h 5775587"/>
              <a:gd name="connsiteX1837" fmla="*/ 5083220 w 6050173"/>
              <a:gd name="connsiteY1837" fmla="*/ 2896454 h 5775587"/>
              <a:gd name="connsiteX1838" fmla="*/ 5081252 w 6050173"/>
              <a:gd name="connsiteY1838" fmla="*/ 2916619 h 5775587"/>
              <a:gd name="connsiteX1839" fmla="*/ 5076889 w 6050173"/>
              <a:gd name="connsiteY1839" fmla="*/ 2925131 h 5775587"/>
              <a:gd name="connsiteX1840" fmla="*/ 5067897 w 6050173"/>
              <a:gd name="connsiteY1840" fmla="*/ 2947317 h 5775587"/>
              <a:gd name="connsiteX1841" fmla="*/ 5065184 w 6050173"/>
              <a:gd name="connsiteY1841" fmla="*/ 3018717 h 5775587"/>
              <a:gd name="connsiteX1842" fmla="*/ 5060076 w 6050173"/>
              <a:gd name="connsiteY1842" fmla="*/ 3045958 h 5775587"/>
              <a:gd name="connsiteX1843" fmla="*/ 5052149 w 6050173"/>
              <a:gd name="connsiteY1843" fmla="*/ 3080274 h 5775587"/>
              <a:gd name="connsiteX1844" fmla="*/ 5049595 w 6050173"/>
              <a:gd name="connsiteY1844" fmla="*/ 3115921 h 5775587"/>
              <a:gd name="connsiteX1845" fmla="*/ 5046296 w 6050173"/>
              <a:gd name="connsiteY1845" fmla="*/ 3130605 h 5775587"/>
              <a:gd name="connsiteX1846" fmla="*/ 5035230 w 6050173"/>
              <a:gd name="connsiteY1846" fmla="*/ 3174286 h 5775587"/>
              <a:gd name="connsiteX1847" fmla="*/ 5031240 w 6050173"/>
              <a:gd name="connsiteY1847" fmla="*/ 3196472 h 5775587"/>
              <a:gd name="connsiteX1848" fmla="*/ 5019748 w 6050173"/>
              <a:gd name="connsiteY1848" fmla="*/ 3240153 h 5775587"/>
              <a:gd name="connsiteX1849" fmla="*/ 5013310 w 6050173"/>
              <a:gd name="connsiteY1849" fmla="*/ 3269681 h 5775587"/>
              <a:gd name="connsiteX1850" fmla="*/ 5004106 w 6050173"/>
              <a:gd name="connsiteY1850" fmla="*/ 3303518 h 5775587"/>
              <a:gd name="connsiteX1851" fmla="*/ 4997987 w 6050173"/>
              <a:gd name="connsiteY1851" fmla="*/ 3333153 h 5775587"/>
              <a:gd name="connsiteX1852" fmla="*/ 4987559 w 6050173"/>
              <a:gd name="connsiteY1852" fmla="*/ 3371886 h 5775587"/>
              <a:gd name="connsiteX1853" fmla="*/ 4979898 w 6050173"/>
              <a:gd name="connsiteY1853" fmla="*/ 3401095 h 5775587"/>
              <a:gd name="connsiteX1854" fmla="*/ 4972875 w 6050173"/>
              <a:gd name="connsiteY1854" fmla="*/ 3422483 h 5775587"/>
              <a:gd name="connsiteX1855" fmla="*/ 4959734 w 6050173"/>
              <a:gd name="connsiteY1855" fmla="*/ 3471111 h 5775587"/>
              <a:gd name="connsiteX1856" fmla="*/ 4957339 w 6050173"/>
              <a:gd name="connsiteY1856" fmla="*/ 3480954 h 5775587"/>
              <a:gd name="connsiteX1857" fmla="*/ 4942602 w 6050173"/>
              <a:gd name="connsiteY1857" fmla="*/ 3539691 h 5775587"/>
              <a:gd name="connsiteX1858" fmla="*/ 4939250 w 6050173"/>
              <a:gd name="connsiteY1858" fmla="*/ 3559589 h 5775587"/>
              <a:gd name="connsiteX1859" fmla="*/ 4937441 w 6050173"/>
              <a:gd name="connsiteY1859" fmla="*/ 3579913 h 5775587"/>
              <a:gd name="connsiteX1860" fmla="*/ 4932493 w 6050173"/>
              <a:gd name="connsiteY1860" fmla="*/ 3593800 h 5775587"/>
              <a:gd name="connsiteX1861" fmla="*/ 4924246 w 6050173"/>
              <a:gd name="connsiteY1861" fmla="*/ 3619870 h 5775587"/>
              <a:gd name="connsiteX1862" fmla="*/ 4921852 w 6050173"/>
              <a:gd name="connsiteY1862" fmla="*/ 3683608 h 5775587"/>
              <a:gd name="connsiteX1863" fmla="*/ 4918979 w 6050173"/>
              <a:gd name="connsiteY1863" fmla="*/ 3703294 h 5775587"/>
              <a:gd name="connsiteX1864" fmla="*/ 4908392 w 6050173"/>
              <a:gd name="connsiteY1864" fmla="*/ 3741707 h 5775587"/>
              <a:gd name="connsiteX1865" fmla="*/ 4904455 w 6050173"/>
              <a:gd name="connsiteY1865" fmla="*/ 3766393 h 5775587"/>
              <a:gd name="connsiteX1866" fmla="*/ 4890781 w 6050173"/>
              <a:gd name="connsiteY1866" fmla="*/ 3806722 h 5775587"/>
              <a:gd name="connsiteX1867" fmla="*/ 4887482 w 6050173"/>
              <a:gd name="connsiteY1867" fmla="*/ 3816139 h 5775587"/>
              <a:gd name="connsiteX1868" fmla="*/ 4875937 w 6050173"/>
              <a:gd name="connsiteY1868" fmla="*/ 3843593 h 5775587"/>
              <a:gd name="connsiteX1869" fmla="*/ 4871095 w 6050173"/>
              <a:gd name="connsiteY1869" fmla="*/ 3857851 h 5775587"/>
              <a:gd name="connsiteX1870" fmla="*/ 4857848 w 6050173"/>
              <a:gd name="connsiteY1870" fmla="*/ 3887592 h 5775587"/>
              <a:gd name="connsiteX1871" fmla="*/ 4838854 w 6050173"/>
              <a:gd name="connsiteY1871" fmla="*/ 3934199 h 5775587"/>
              <a:gd name="connsiteX1872" fmla="*/ 4826191 w 6050173"/>
              <a:gd name="connsiteY1872" fmla="*/ 3969580 h 5775587"/>
              <a:gd name="connsiteX1873" fmla="*/ 4823106 w 6050173"/>
              <a:gd name="connsiteY1873" fmla="*/ 3976337 h 5775587"/>
              <a:gd name="connsiteX1874" fmla="*/ 4812624 w 6050173"/>
              <a:gd name="connsiteY1874" fmla="*/ 4004003 h 5775587"/>
              <a:gd name="connsiteX1875" fmla="*/ 4800707 w 6050173"/>
              <a:gd name="connsiteY1875" fmla="*/ 4027359 h 5775587"/>
              <a:gd name="connsiteX1876" fmla="*/ 4778254 w 6050173"/>
              <a:gd name="connsiteY1876" fmla="*/ 4065294 h 5775587"/>
              <a:gd name="connsiteX1877" fmla="*/ 4775860 w 6050173"/>
              <a:gd name="connsiteY1877" fmla="*/ 4069497 h 5775587"/>
              <a:gd name="connsiteX1878" fmla="*/ 4764209 w 6050173"/>
              <a:gd name="connsiteY1878" fmla="*/ 4085086 h 5775587"/>
              <a:gd name="connsiteX1879" fmla="*/ 4749205 w 6050173"/>
              <a:gd name="connsiteY1879" fmla="*/ 4101313 h 5775587"/>
              <a:gd name="connsiteX1880" fmla="*/ 4733563 w 6050173"/>
              <a:gd name="connsiteY1880" fmla="*/ 4104239 h 5775587"/>
              <a:gd name="connsiteX1881" fmla="*/ 4726540 w 6050173"/>
              <a:gd name="connsiteY1881" fmla="*/ 4092215 h 5775587"/>
              <a:gd name="connsiteX1882" fmla="*/ 4736170 w 6050173"/>
              <a:gd name="connsiteY1882" fmla="*/ 4050024 h 5775587"/>
              <a:gd name="connsiteX1883" fmla="*/ 4740426 w 6050173"/>
              <a:gd name="connsiteY1883" fmla="*/ 4044012 h 5775587"/>
              <a:gd name="connsiteX1884" fmla="*/ 4749844 w 6050173"/>
              <a:gd name="connsiteY1884" fmla="*/ 4024061 h 5775587"/>
              <a:gd name="connsiteX1885" fmla="*/ 4751067 w 6050173"/>
              <a:gd name="connsiteY1885" fmla="*/ 3988680 h 5775587"/>
              <a:gd name="connsiteX1886" fmla="*/ 4760112 w 6050173"/>
              <a:gd name="connsiteY1886" fmla="*/ 3963727 h 5775587"/>
              <a:gd name="connsiteX1887" fmla="*/ 4757664 w 6050173"/>
              <a:gd name="connsiteY1887" fmla="*/ 3926325 h 5775587"/>
              <a:gd name="connsiteX1888" fmla="*/ 4750535 w 6050173"/>
              <a:gd name="connsiteY1888" fmla="*/ 3919408 h 5775587"/>
              <a:gd name="connsiteX1889" fmla="*/ 4779265 w 6050173"/>
              <a:gd name="connsiteY1889" fmla="*/ 3895998 h 5775587"/>
              <a:gd name="connsiteX1890" fmla="*/ 4780170 w 6050173"/>
              <a:gd name="connsiteY1890" fmla="*/ 3878548 h 5775587"/>
              <a:gd name="connsiteX1891" fmla="*/ 4791289 w 6050173"/>
              <a:gd name="connsiteY1891" fmla="*/ 3843752 h 5775587"/>
              <a:gd name="connsiteX1892" fmla="*/ 4794109 w 6050173"/>
              <a:gd name="connsiteY1892" fmla="*/ 3836836 h 5775587"/>
              <a:gd name="connsiteX1893" fmla="*/ 4814646 w 6050173"/>
              <a:gd name="connsiteY1893" fmla="*/ 3788792 h 5775587"/>
              <a:gd name="connsiteX1894" fmla="*/ 4832523 w 6050173"/>
              <a:gd name="connsiteY1894" fmla="*/ 3734524 h 5775587"/>
              <a:gd name="connsiteX1895" fmla="*/ 4828745 w 6050173"/>
              <a:gd name="connsiteY1895" fmla="*/ 3712392 h 5775587"/>
              <a:gd name="connsiteX1896" fmla="*/ 4817998 w 6050173"/>
              <a:gd name="connsiteY1896" fmla="*/ 3709997 h 5775587"/>
              <a:gd name="connsiteX1897" fmla="*/ 4796450 w 6050173"/>
              <a:gd name="connsiteY1897" fmla="*/ 3749475 h 5775587"/>
              <a:gd name="connsiteX1898" fmla="*/ 4791289 w 6050173"/>
              <a:gd name="connsiteY1898" fmla="*/ 3765968 h 5775587"/>
              <a:gd name="connsiteX1899" fmla="*/ 4779425 w 6050173"/>
              <a:gd name="connsiteY1899" fmla="*/ 3790389 h 5775587"/>
              <a:gd name="connsiteX1900" fmla="*/ 4775860 w 6050173"/>
              <a:gd name="connsiteY1900" fmla="*/ 3799433 h 5775587"/>
              <a:gd name="connsiteX1901" fmla="*/ 4763411 w 6050173"/>
              <a:gd name="connsiteY1901" fmla="*/ 3823056 h 5775587"/>
              <a:gd name="connsiteX1902" fmla="*/ 4758995 w 6050173"/>
              <a:gd name="connsiteY1902" fmla="*/ 3831675 h 5775587"/>
              <a:gd name="connsiteX1903" fmla="*/ 4748939 w 6050173"/>
              <a:gd name="connsiteY1903" fmla="*/ 3850988 h 5775587"/>
              <a:gd name="connsiteX1904" fmla="*/ 4744949 w 6050173"/>
              <a:gd name="connsiteY1904" fmla="*/ 3862746 h 5775587"/>
              <a:gd name="connsiteX1905" fmla="*/ 4711058 w 6050173"/>
              <a:gd name="connsiteY1905" fmla="*/ 3898712 h 5775587"/>
              <a:gd name="connsiteX1906" fmla="*/ 4701428 w 6050173"/>
              <a:gd name="connsiteY1906" fmla="*/ 3912492 h 5775587"/>
              <a:gd name="connsiteX1907" fmla="*/ 4685733 w 6050173"/>
              <a:gd name="connsiteY1907" fmla="*/ 3940690 h 5775587"/>
              <a:gd name="connsiteX1908" fmla="*/ 4665036 w 6050173"/>
              <a:gd name="connsiteY1908" fmla="*/ 3961014 h 5775587"/>
              <a:gd name="connsiteX1909" fmla="*/ 4638913 w 6050173"/>
              <a:gd name="connsiteY1909" fmla="*/ 3993043 h 5775587"/>
              <a:gd name="connsiteX1910" fmla="*/ 4625080 w 6050173"/>
              <a:gd name="connsiteY1910" fmla="*/ 4012781 h 5775587"/>
              <a:gd name="connsiteX1911" fmla="*/ 4608906 w 6050173"/>
              <a:gd name="connsiteY1911" fmla="*/ 4030924 h 5775587"/>
              <a:gd name="connsiteX1912" fmla="*/ 4578207 w 6050173"/>
              <a:gd name="connsiteY1912" fmla="*/ 4040022 h 5775587"/>
              <a:gd name="connsiteX1913" fmla="*/ 4578580 w 6050173"/>
              <a:gd name="connsiteY1913" fmla="*/ 4012728 h 5775587"/>
              <a:gd name="connsiteX1914" fmla="*/ 4598052 w 6050173"/>
              <a:gd name="connsiteY1914" fmla="*/ 3994000 h 5775587"/>
              <a:gd name="connsiteX1915" fmla="*/ 4606565 w 6050173"/>
              <a:gd name="connsiteY1915" fmla="*/ 3982508 h 5775587"/>
              <a:gd name="connsiteX1916" fmla="*/ 4615769 w 6050173"/>
              <a:gd name="connsiteY1916" fmla="*/ 3965057 h 5775587"/>
              <a:gd name="connsiteX1917" fmla="*/ 4635934 w 6050173"/>
              <a:gd name="connsiteY1917" fmla="*/ 3926751 h 5775587"/>
              <a:gd name="connsiteX1918" fmla="*/ 4637583 w 6050173"/>
              <a:gd name="connsiteY1918" fmla="*/ 3917227 h 5775587"/>
              <a:gd name="connsiteX1919" fmla="*/ 4662855 w 6050173"/>
              <a:gd name="connsiteY1919" fmla="*/ 3900148 h 5775587"/>
              <a:gd name="connsiteX1920" fmla="*/ 4682594 w 6050173"/>
              <a:gd name="connsiteY1920" fmla="*/ 3872004 h 5775587"/>
              <a:gd name="connsiteX1921" fmla="*/ 4695097 w 6050173"/>
              <a:gd name="connsiteY1921" fmla="*/ 3841997 h 5775587"/>
              <a:gd name="connsiteX1922" fmla="*/ 4699991 w 6050173"/>
              <a:gd name="connsiteY1922" fmla="*/ 3827738 h 5775587"/>
              <a:gd name="connsiteX1923" fmla="*/ 4724093 w 6050173"/>
              <a:gd name="connsiteY1923" fmla="*/ 3785600 h 5775587"/>
              <a:gd name="connsiteX1924" fmla="*/ 4767614 w 6050173"/>
              <a:gd name="connsiteY1924" fmla="*/ 3716595 h 5775587"/>
              <a:gd name="connsiteX1925" fmla="*/ 4769902 w 6050173"/>
              <a:gd name="connsiteY1925" fmla="*/ 3712125 h 5775587"/>
              <a:gd name="connsiteX1926" fmla="*/ 4782245 w 6050173"/>
              <a:gd name="connsiteY1926" fmla="*/ 3685417 h 5775587"/>
              <a:gd name="connsiteX1927" fmla="*/ 4785065 w 6050173"/>
              <a:gd name="connsiteY1927" fmla="*/ 3678607 h 5775587"/>
              <a:gd name="connsiteX1928" fmla="*/ 4797674 w 6050173"/>
              <a:gd name="connsiteY1928" fmla="*/ 3655303 h 5775587"/>
              <a:gd name="connsiteX1929" fmla="*/ 4801611 w 6050173"/>
              <a:gd name="connsiteY1929" fmla="*/ 3646365 h 5775587"/>
              <a:gd name="connsiteX1930" fmla="*/ 4813263 w 6050173"/>
              <a:gd name="connsiteY1930" fmla="*/ 3624871 h 5775587"/>
              <a:gd name="connsiteX1931" fmla="*/ 4818104 w 6050173"/>
              <a:gd name="connsiteY1931" fmla="*/ 3613485 h 5775587"/>
              <a:gd name="connsiteX1932" fmla="*/ 4829384 w 6050173"/>
              <a:gd name="connsiteY1932" fmla="*/ 3591459 h 5775587"/>
              <a:gd name="connsiteX1933" fmla="*/ 4833853 w 6050173"/>
              <a:gd name="connsiteY1933" fmla="*/ 3579913 h 5775587"/>
              <a:gd name="connsiteX1934" fmla="*/ 4844440 w 6050173"/>
              <a:gd name="connsiteY1934" fmla="*/ 3557355 h 5775587"/>
              <a:gd name="connsiteX1935" fmla="*/ 4852368 w 6050173"/>
              <a:gd name="connsiteY1935" fmla="*/ 3536020 h 5775587"/>
              <a:gd name="connsiteX1936" fmla="*/ 4858646 w 6050173"/>
              <a:gd name="connsiteY1936" fmla="*/ 3525273 h 5775587"/>
              <a:gd name="connsiteX1937" fmla="*/ 4872532 w 6050173"/>
              <a:gd name="connsiteY1937" fmla="*/ 3484838 h 5775587"/>
              <a:gd name="connsiteX1938" fmla="*/ 4875671 w 6050173"/>
              <a:gd name="connsiteY1938" fmla="*/ 3469994 h 5775587"/>
              <a:gd name="connsiteX1939" fmla="*/ 4878651 w 6050173"/>
              <a:gd name="connsiteY1939" fmla="*/ 3439508 h 5775587"/>
              <a:gd name="connsiteX1940" fmla="*/ 4882588 w 6050173"/>
              <a:gd name="connsiteY1940" fmla="*/ 3422430 h 5775587"/>
              <a:gd name="connsiteX1941" fmla="*/ 4891154 w 6050173"/>
              <a:gd name="connsiteY1941" fmla="*/ 3388219 h 5775587"/>
              <a:gd name="connsiteX1942" fmla="*/ 4893282 w 6050173"/>
              <a:gd name="connsiteY1942" fmla="*/ 3349966 h 5775587"/>
              <a:gd name="connsiteX1943" fmla="*/ 4901582 w 6050173"/>
              <a:gd name="connsiteY1943" fmla="*/ 3315755 h 5775587"/>
              <a:gd name="connsiteX1944" fmla="*/ 4906583 w 6050173"/>
              <a:gd name="connsiteY1944" fmla="*/ 3296336 h 5775587"/>
              <a:gd name="connsiteX1945" fmla="*/ 4908658 w 6050173"/>
              <a:gd name="connsiteY1945" fmla="*/ 3263243 h 5775587"/>
              <a:gd name="connsiteX1946" fmla="*/ 4914936 w 6050173"/>
              <a:gd name="connsiteY1946" fmla="*/ 3230948 h 5775587"/>
              <a:gd name="connsiteX1947" fmla="*/ 4923235 w 6050173"/>
              <a:gd name="connsiteY1947" fmla="*/ 3188757 h 5775587"/>
              <a:gd name="connsiteX1948" fmla="*/ 4924832 w 6050173"/>
              <a:gd name="connsiteY1948" fmla="*/ 3158165 h 5775587"/>
              <a:gd name="connsiteX1949" fmla="*/ 4929035 w 6050173"/>
              <a:gd name="connsiteY1949" fmla="*/ 3138533 h 5775587"/>
              <a:gd name="connsiteX1950" fmla="*/ 4938080 w 6050173"/>
              <a:gd name="connsiteY1950" fmla="*/ 3102088 h 5775587"/>
              <a:gd name="connsiteX1951" fmla="*/ 4941006 w 6050173"/>
              <a:gd name="connsiteY1951" fmla="*/ 3051118 h 5775587"/>
              <a:gd name="connsiteX1952" fmla="*/ 4944730 w 6050173"/>
              <a:gd name="connsiteY1952" fmla="*/ 3028666 h 5775587"/>
              <a:gd name="connsiteX1953" fmla="*/ 4953615 w 6050173"/>
              <a:gd name="connsiteY1953" fmla="*/ 2986848 h 5775587"/>
              <a:gd name="connsiteX1954" fmla="*/ 4957446 w 6050173"/>
              <a:gd name="connsiteY1954" fmla="*/ 2907840 h 5775587"/>
              <a:gd name="connsiteX1955" fmla="*/ 4965213 w 6050173"/>
              <a:gd name="connsiteY1955" fmla="*/ 2862989 h 5775587"/>
              <a:gd name="connsiteX1956" fmla="*/ 4967661 w 6050173"/>
              <a:gd name="connsiteY1956" fmla="*/ 2850646 h 5775587"/>
              <a:gd name="connsiteX1957" fmla="*/ 4970747 w 6050173"/>
              <a:gd name="connsiteY1957" fmla="*/ 2761422 h 5775587"/>
              <a:gd name="connsiteX1958" fmla="*/ 4967927 w 6050173"/>
              <a:gd name="connsiteY1958" fmla="*/ 2587924 h 5775587"/>
              <a:gd name="connsiteX1959" fmla="*/ 4965746 w 6050173"/>
              <a:gd name="connsiteY1959" fmla="*/ 2570420 h 5775587"/>
              <a:gd name="connsiteX1960" fmla="*/ 4956967 w 6050173"/>
              <a:gd name="connsiteY1960" fmla="*/ 2523441 h 5775587"/>
              <a:gd name="connsiteX1961" fmla="*/ 4953083 w 6050173"/>
              <a:gd name="connsiteY1961" fmla="*/ 2469971 h 5775587"/>
              <a:gd name="connsiteX1962" fmla="*/ 4948933 w 6050173"/>
              <a:gd name="connsiteY1962" fmla="*/ 2452892 h 5775587"/>
              <a:gd name="connsiteX1963" fmla="*/ 4940846 w 6050173"/>
              <a:gd name="connsiteY1963" fmla="*/ 2418789 h 5775587"/>
              <a:gd name="connsiteX1964" fmla="*/ 4940899 w 6050173"/>
              <a:gd name="connsiteY1964" fmla="*/ 2385589 h 5775587"/>
              <a:gd name="connsiteX1965" fmla="*/ 4927439 w 6050173"/>
              <a:gd name="connsiteY1965" fmla="*/ 2324883 h 5775587"/>
              <a:gd name="connsiteX1966" fmla="*/ 4923235 w 6050173"/>
              <a:gd name="connsiteY1966" fmla="*/ 2307858 h 5775587"/>
              <a:gd name="connsiteX1967" fmla="*/ 4916851 w 6050173"/>
              <a:gd name="connsiteY1967" fmla="*/ 2291897 h 5775587"/>
              <a:gd name="connsiteX1968" fmla="*/ 4908764 w 6050173"/>
              <a:gd name="connsiteY1968" fmla="*/ 2274233 h 5775587"/>
              <a:gd name="connsiteX1969" fmla="*/ 4908445 w 6050173"/>
              <a:gd name="connsiteY1969" fmla="*/ 2241087 h 5775587"/>
              <a:gd name="connsiteX1970" fmla="*/ 4898389 w 6050173"/>
              <a:gd name="connsiteY1970" fmla="*/ 2210867 h 5775587"/>
              <a:gd name="connsiteX1971" fmla="*/ 4893069 w 6050173"/>
              <a:gd name="connsiteY1971" fmla="*/ 2200014 h 5775587"/>
              <a:gd name="connsiteX1972" fmla="*/ 4887589 w 6050173"/>
              <a:gd name="connsiteY1972" fmla="*/ 2183361 h 5775587"/>
              <a:gd name="connsiteX1973" fmla="*/ 4875724 w 6050173"/>
              <a:gd name="connsiteY1973" fmla="*/ 2153460 h 5775587"/>
              <a:gd name="connsiteX1974" fmla="*/ 4867637 w 6050173"/>
              <a:gd name="connsiteY1974" fmla="*/ 2132338 h 5775587"/>
              <a:gd name="connsiteX1975" fmla="*/ 4863328 w 6050173"/>
              <a:gd name="connsiteY1975" fmla="*/ 2123347 h 5775587"/>
              <a:gd name="connsiteX1976" fmla="*/ 4847792 w 6050173"/>
              <a:gd name="connsiteY1976" fmla="*/ 2070302 h 5775587"/>
              <a:gd name="connsiteX1977" fmla="*/ 4846409 w 6050173"/>
              <a:gd name="connsiteY1977" fmla="*/ 2065407 h 5775587"/>
              <a:gd name="connsiteX1978" fmla="*/ 4830767 w 6050173"/>
              <a:gd name="connsiteY1978" fmla="*/ 2015023 h 5775587"/>
              <a:gd name="connsiteX1979" fmla="*/ 4829118 w 6050173"/>
              <a:gd name="connsiteY1979" fmla="*/ 2007628 h 5775587"/>
              <a:gd name="connsiteX1980" fmla="*/ 4809219 w 6050173"/>
              <a:gd name="connsiteY1980" fmla="*/ 1959318 h 5775587"/>
              <a:gd name="connsiteX1981" fmla="*/ 4803367 w 6050173"/>
              <a:gd name="connsiteY1981" fmla="*/ 1954796 h 5775587"/>
              <a:gd name="connsiteX1982" fmla="*/ 4799004 w 6050173"/>
              <a:gd name="connsiteY1982" fmla="*/ 1948890 h 5775587"/>
              <a:gd name="connsiteX1983" fmla="*/ 4783575 w 6050173"/>
              <a:gd name="connsiteY1983" fmla="*/ 1912499 h 5775587"/>
              <a:gd name="connsiteX1984" fmla="*/ 4781021 w 6050173"/>
              <a:gd name="connsiteY1984" fmla="*/ 1905370 h 5775587"/>
              <a:gd name="connsiteX1985" fmla="*/ 4771285 w 6050173"/>
              <a:gd name="connsiteY1985" fmla="*/ 1882332 h 5775587"/>
              <a:gd name="connsiteX1986" fmla="*/ 4765645 w 6050173"/>
              <a:gd name="connsiteY1986" fmla="*/ 1871159 h 5775587"/>
              <a:gd name="connsiteX1987" fmla="*/ 4743938 w 6050173"/>
              <a:gd name="connsiteY1987" fmla="*/ 1823382 h 5775587"/>
              <a:gd name="connsiteX1988" fmla="*/ 4729413 w 6050173"/>
              <a:gd name="connsiteY1988" fmla="*/ 1797259 h 5775587"/>
              <a:gd name="connsiteX1989" fmla="*/ 4715793 w 6050173"/>
              <a:gd name="connsiteY1989" fmla="*/ 1770444 h 5775587"/>
              <a:gd name="connsiteX1990" fmla="*/ 4713186 w 6050173"/>
              <a:gd name="connsiteY1990" fmla="*/ 1766241 h 5775587"/>
              <a:gd name="connsiteX1991" fmla="*/ 4699778 w 6050173"/>
              <a:gd name="connsiteY1991" fmla="*/ 1745279 h 5775587"/>
              <a:gd name="connsiteX1992" fmla="*/ 4686584 w 6050173"/>
              <a:gd name="connsiteY1992" fmla="*/ 1724423 h 5775587"/>
              <a:gd name="connsiteX1993" fmla="*/ 4673389 w 6050173"/>
              <a:gd name="connsiteY1993" fmla="*/ 1703141 h 5775587"/>
              <a:gd name="connsiteX1994" fmla="*/ 4655141 w 6050173"/>
              <a:gd name="connsiteY1994" fmla="*/ 1680583 h 5775587"/>
              <a:gd name="connsiteX1995" fmla="*/ 4635082 w 6050173"/>
              <a:gd name="connsiteY1995" fmla="*/ 1643340 h 5775587"/>
              <a:gd name="connsiteX1996" fmla="*/ 4631837 w 6050173"/>
              <a:gd name="connsiteY1996" fmla="*/ 1639722 h 5775587"/>
              <a:gd name="connsiteX1997" fmla="*/ 4610662 w 6050173"/>
              <a:gd name="connsiteY1997" fmla="*/ 1612801 h 5775587"/>
              <a:gd name="connsiteX1998" fmla="*/ 4592094 w 6050173"/>
              <a:gd name="connsiteY1998" fmla="*/ 1586518 h 5775587"/>
              <a:gd name="connsiteX1999" fmla="*/ 4570865 w 6050173"/>
              <a:gd name="connsiteY1999" fmla="*/ 1559065 h 5775587"/>
              <a:gd name="connsiteX2000" fmla="*/ 4547349 w 6050173"/>
              <a:gd name="connsiteY2000" fmla="*/ 1533314 h 5775587"/>
              <a:gd name="connsiteX2001" fmla="*/ 4526174 w 6050173"/>
              <a:gd name="connsiteY2001" fmla="*/ 1506286 h 5775587"/>
              <a:gd name="connsiteX2002" fmla="*/ 4515107 w 6050173"/>
              <a:gd name="connsiteY2002" fmla="*/ 1493890 h 5775587"/>
              <a:gd name="connsiteX2003" fmla="*/ 4505424 w 6050173"/>
              <a:gd name="connsiteY2003" fmla="*/ 1480429 h 5775587"/>
              <a:gd name="connsiteX2004" fmla="*/ 4480472 w 6050173"/>
              <a:gd name="connsiteY2004" fmla="*/ 1457711 h 5775587"/>
              <a:gd name="connsiteX2005" fmla="*/ 4462595 w 6050173"/>
              <a:gd name="connsiteY2005" fmla="*/ 1437866 h 5775587"/>
              <a:gd name="connsiteX2006" fmla="*/ 4442378 w 6050173"/>
              <a:gd name="connsiteY2006" fmla="*/ 1416478 h 5775587"/>
              <a:gd name="connsiteX2007" fmla="*/ 4398005 w 6050173"/>
              <a:gd name="connsiteY2007" fmla="*/ 1370988 h 5775587"/>
              <a:gd name="connsiteX2008" fmla="*/ 4378905 w 6050173"/>
              <a:gd name="connsiteY2008" fmla="*/ 1352420 h 5775587"/>
              <a:gd name="connsiteX2009" fmla="*/ 4365604 w 6050173"/>
              <a:gd name="connsiteY2009" fmla="*/ 1338800 h 5775587"/>
              <a:gd name="connsiteX2010" fmla="*/ 4349909 w 6050173"/>
              <a:gd name="connsiteY2010" fmla="*/ 1327255 h 5775587"/>
              <a:gd name="connsiteX2011" fmla="*/ 4328893 w 6050173"/>
              <a:gd name="connsiteY2011" fmla="*/ 1307303 h 5775587"/>
              <a:gd name="connsiteX2012" fmla="*/ 4269092 w 6050173"/>
              <a:gd name="connsiteY2012" fmla="*/ 1258355 h 5775587"/>
              <a:gd name="connsiteX2013" fmla="*/ 4248236 w 6050173"/>
              <a:gd name="connsiteY2013" fmla="*/ 1242075 h 5775587"/>
              <a:gd name="connsiteX2014" fmla="*/ 4227220 w 6050173"/>
              <a:gd name="connsiteY2014" fmla="*/ 1228295 h 5775587"/>
              <a:gd name="connsiteX2015" fmla="*/ 4207056 w 6050173"/>
              <a:gd name="connsiteY2015" fmla="*/ 1211217 h 5775587"/>
              <a:gd name="connsiteX2016" fmla="*/ 4176251 w 6050173"/>
              <a:gd name="connsiteY2016" fmla="*/ 1191425 h 5775587"/>
              <a:gd name="connsiteX2017" fmla="*/ 4163907 w 6050173"/>
              <a:gd name="connsiteY2017" fmla="*/ 1182859 h 5775587"/>
              <a:gd name="connsiteX2018" fmla="*/ 4137837 w 6050173"/>
              <a:gd name="connsiteY2018" fmla="*/ 1163918 h 5775587"/>
              <a:gd name="connsiteX2019" fmla="*/ 4096019 w 6050173"/>
              <a:gd name="connsiteY2019" fmla="*/ 1141785 h 5775587"/>
              <a:gd name="connsiteX2020" fmla="*/ 4087293 w 6050173"/>
              <a:gd name="connsiteY2020" fmla="*/ 1136731 h 5775587"/>
              <a:gd name="connsiteX2021" fmla="*/ 4041272 w 6050173"/>
              <a:gd name="connsiteY2021" fmla="*/ 1111619 h 5775587"/>
              <a:gd name="connsiteX2022" fmla="*/ 4033238 w 6050173"/>
              <a:gd name="connsiteY2022" fmla="*/ 1106351 h 5775587"/>
              <a:gd name="connsiteX2023" fmla="*/ 4016000 w 6050173"/>
              <a:gd name="connsiteY2023" fmla="*/ 1097041 h 5775587"/>
              <a:gd name="connsiteX2024" fmla="*/ 3995410 w 6050173"/>
              <a:gd name="connsiteY2024" fmla="*/ 1084272 h 5775587"/>
              <a:gd name="connsiteX2025" fmla="*/ 3971522 w 6050173"/>
              <a:gd name="connsiteY2025" fmla="*/ 1076557 h 5775587"/>
              <a:gd name="connsiteX2026" fmla="*/ 3968489 w 6050173"/>
              <a:gd name="connsiteY2026" fmla="*/ 1072620 h 5775587"/>
              <a:gd name="connsiteX2027" fmla="*/ 3960349 w 6050173"/>
              <a:gd name="connsiteY2027" fmla="*/ 1067512 h 5775587"/>
              <a:gd name="connsiteX2028" fmla="*/ 3928373 w 6050173"/>
              <a:gd name="connsiteY2028" fmla="*/ 1050700 h 5775587"/>
              <a:gd name="connsiteX2029" fmla="*/ 3921936 w 6050173"/>
              <a:gd name="connsiteY2029" fmla="*/ 1043517 h 5775587"/>
              <a:gd name="connsiteX2030" fmla="*/ 3908156 w 6050173"/>
              <a:gd name="connsiteY2030" fmla="*/ 1034526 h 5775587"/>
              <a:gd name="connsiteX2031" fmla="*/ 3887832 w 6050173"/>
              <a:gd name="connsiteY2031" fmla="*/ 1032770 h 5775587"/>
              <a:gd name="connsiteX2032" fmla="*/ 3873520 w 6050173"/>
              <a:gd name="connsiteY2032" fmla="*/ 1028407 h 5775587"/>
              <a:gd name="connsiteX2033" fmla="*/ 3851174 w 6050173"/>
              <a:gd name="connsiteY2033" fmla="*/ 1016862 h 5775587"/>
              <a:gd name="connsiteX2034" fmla="*/ 3841863 w 6050173"/>
              <a:gd name="connsiteY2034" fmla="*/ 1009201 h 5775587"/>
              <a:gd name="connsiteX2035" fmla="*/ 3811111 w 6050173"/>
              <a:gd name="connsiteY2035" fmla="*/ 981960 h 5775587"/>
              <a:gd name="connsiteX2036" fmla="*/ 3782009 w 6050173"/>
              <a:gd name="connsiteY2036" fmla="*/ 968234 h 5775587"/>
              <a:gd name="connsiteX2037" fmla="*/ 3770410 w 6050173"/>
              <a:gd name="connsiteY2037" fmla="*/ 963765 h 5775587"/>
              <a:gd name="connsiteX2038" fmla="*/ 3746043 w 6050173"/>
              <a:gd name="connsiteY2038" fmla="*/ 952326 h 5775587"/>
              <a:gd name="connsiteX2039" fmla="*/ 3736679 w 6050173"/>
              <a:gd name="connsiteY2039" fmla="*/ 949080 h 5775587"/>
              <a:gd name="connsiteX2040" fmla="*/ 3707576 w 6050173"/>
              <a:gd name="connsiteY2040" fmla="*/ 936950 h 5775587"/>
              <a:gd name="connsiteX2041" fmla="*/ 3695978 w 6050173"/>
              <a:gd name="connsiteY2041" fmla="*/ 932534 h 5775587"/>
              <a:gd name="connsiteX2042" fmla="*/ 3662938 w 6050173"/>
              <a:gd name="connsiteY2042" fmla="*/ 920988 h 5775587"/>
              <a:gd name="connsiteX2043" fmla="*/ 3650648 w 6050173"/>
              <a:gd name="connsiteY2043" fmla="*/ 918169 h 5775587"/>
              <a:gd name="connsiteX2044" fmla="*/ 3597125 w 6050173"/>
              <a:gd name="connsiteY2044" fmla="*/ 904336 h 5775587"/>
              <a:gd name="connsiteX2045" fmla="*/ 3584835 w 6050173"/>
              <a:gd name="connsiteY2045" fmla="*/ 901303 h 5775587"/>
              <a:gd name="connsiteX2046" fmla="*/ 3535781 w 6050173"/>
              <a:gd name="connsiteY2046" fmla="*/ 890077 h 5775587"/>
              <a:gd name="connsiteX2047" fmla="*/ 3498538 w 6050173"/>
              <a:gd name="connsiteY2047" fmla="*/ 882788 h 5775587"/>
              <a:gd name="connsiteX2048" fmla="*/ 3471829 w 6050173"/>
              <a:gd name="connsiteY2048" fmla="*/ 876084 h 5775587"/>
              <a:gd name="connsiteX2049" fmla="*/ 3441343 w 6050173"/>
              <a:gd name="connsiteY2049" fmla="*/ 873371 h 5775587"/>
              <a:gd name="connsiteX2050" fmla="*/ 3389257 w 6050173"/>
              <a:gd name="connsiteY2050" fmla="*/ 863635 h 5775587"/>
              <a:gd name="connsiteX2051" fmla="*/ 3371752 w 6050173"/>
              <a:gd name="connsiteY2051" fmla="*/ 861028 h 5775587"/>
              <a:gd name="connsiteX2052" fmla="*/ 3275028 w 6050173"/>
              <a:gd name="connsiteY2052" fmla="*/ 855548 h 5775587"/>
              <a:gd name="connsiteX2053" fmla="*/ 3248000 w 6050173"/>
              <a:gd name="connsiteY2053" fmla="*/ 849748 h 5775587"/>
              <a:gd name="connsiteX2054" fmla="*/ 3223313 w 6050173"/>
              <a:gd name="connsiteY2054" fmla="*/ 844534 h 5775587"/>
              <a:gd name="connsiteX2055" fmla="*/ 3103498 w 6050173"/>
              <a:gd name="connsiteY2055" fmla="*/ 839906 h 5775587"/>
              <a:gd name="connsiteX2056" fmla="*/ 3069341 w 6050173"/>
              <a:gd name="connsiteY2056" fmla="*/ 832351 h 5775587"/>
              <a:gd name="connsiteX2057" fmla="*/ 3030608 w 6050173"/>
              <a:gd name="connsiteY2057" fmla="*/ 832883 h 5775587"/>
              <a:gd name="connsiteX2058" fmla="*/ 2980597 w 6050173"/>
              <a:gd name="connsiteY2058" fmla="*/ 834426 h 5775587"/>
              <a:gd name="connsiteX2059" fmla="*/ 2929042 w 6050173"/>
              <a:gd name="connsiteY2059" fmla="*/ 832457 h 5775587"/>
              <a:gd name="connsiteX2060" fmla="*/ 2889831 w 6050173"/>
              <a:gd name="connsiteY2060" fmla="*/ 841821 h 5775587"/>
              <a:gd name="connsiteX2061" fmla="*/ 2860409 w 6050173"/>
              <a:gd name="connsiteY2061" fmla="*/ 848365 h 5775587"/>
              <a:gd name="connsiteX2062" fmla="*/ 2831891 w 6050173"/>
              <a:gd name="connsiteY2062" fmla="*/ 857090 h 5775587"/>
              <a:gd name="connsiteX2063" fmla="*/ 2752990 w 6050173"/>
              <a:gd name="connsiteY2063" fmla="*/ 861453 h 5775587"/>
              <a:gd name="connsiteX2064" fmla="*/ 2730697 w 6050173"/>
              <a:gd name="connsiteY2064" fmla="*/ 864752 h 5775587"/>
              <a:gd name="connsiteX2065" fmla="*/ 2679408 w 6050173"/>
              <a:gd name="connsiteY2065" fmla="*/ 875020 h 5775587"/>
              <a:gd name="connsiteX2066" fmla="*/ 2651955 w 6050173"/>
              <a:gd name="connsiteY2066" fmla="*/ 878691 h 5775587"/>
              <a:gd name="connsiteX2067" fmla="*/ 2619501 w 6050173"/>
              <a:gd name="connsiteY2067" fmla="*/ 892524 h 5775587"/>
              <a:gd name="connsiteX2068" fmla="*/ 2566776 w 6050173"/>
              <a:gd name="connsiteY2068" fmla="*/ 906570 h 5775587"/>
              <a:gd name="connsiteX2069" fmla="*/ 2541983 w 6050173"/>
              <a:gd name="connsiteY2069" fmla="*/ 910614 h 5775587"/>
              <a:gd name="connsiteX2070" fmla="*/ 2498674 w 6050173"/>
              <a:gd name="connsiteY2070" fmla="*/ 923170 h 5775587"/>
              <a:gd name="connsiteX2071" fmla="*/ 2479840 w 6050173"/>
              <a:gd name="connsiteY2071" fmla="*/ 929235 h 5775587"/>
              <a:gd name="connsiteX2072" fmla="*/ 2456590 w 6050173"/>
              <a:gd name="connsiteY2072" fmla="*/ 937854 h 5775587"/>
              <a:gd name="connsiteX2073" fmla="*/ 2424934 w 6050173"/>
              <a:gd name="connsiteY2073" fmla="*/ 949931 h 5775587"/>
              <a:gd name="connsiteX2074" fmla="*/ 2420411 w 6050173"/>
              <a:gd name="connsiteY2074" fmla="*/ 951900 h 5775587"/>
              <a:gd name="connsiteX2075" fmla="*/ 2383381 w 6050173"/>
              <a:gd name="connsiteY2075" fmla="*/ 966052 h 5775587"/>
              <a:gd name="connsiteX2076" fmla="*/ 2329326 w 6050173"/>
              <a:gd name="connsiteY2076" fmla="*/ 984993 h 5775587"/>
              <a:gd name="connsiteX2077" fmla="*/ 2321878 w 6050173"/>
              <a:gd name="connsiteY2077" fmla="*/ 986642 h 5775587"/>
              <a:gd name="connsiteX2078" fmla="*/ 2315493 w 6050173"/>
              <a:gd name="connsiteY2078" fmla="*/ 990367 h 5775587"/>
              <a:gd name="connsiteX2079" fmla="*/ 2295861 w 6050173"/>
              <a:gd name="connsiteY2079" fmla="*/ 1000954 h 5775587"/>
              <a:gd name="connsiteX2080" fmla="*/ 2281815 w 6050173"/>
              <a:gd name="connsiteY2080" fmla="*/ 1006221 h 5775587"/>
              <a:gd name="connsiteX2081" fmla="*/ 2246381 w 6050173"/>
              <a:gd name="connsiteY2081" fmla="*/ 1019416 h 5775587"/>
              <a:gd name="connsiteX2082" fmla="*/ 2211851 w 6050173"/>
              <a:gd name="connsiteY2082" fmla="*/ 1034207 h 5775587"/>
              <a:gd name="connsiteX2083" fmla="*/ 2197540 w 6050173"/>
              <a:gd name="connsiteY2083" fmla="*/ 1038623 h 5775587"/>
              <a:gd name="connsiteX2084" fmla="*/ 2152422 w 6050173"/>
              <a:gd name="connsiteY2084" fmla="*/ 1064054 h 5775587"/>
              <a:gd name="connsiteX2085" fmla="*/ 2127683 w 6050173"/>
              <a:gd name="connsiteY2085" fmla="*/ 1075599 h 5775587"/>
              <a:gd name="connsiteX2086" fmla="*/ 2103315 w 6050173"/>
              <a:gd name="connsiteY2086" fmla="*/ 1091986 h 5775587"/>
              <a:gd name="connsiteX2087" fmla="*/ 2081555 w 6050173"/>
              <a:gd name="connsiteY2087" fmla="*/ 1098530 h 5775587"/>
              <a:gd name="connsiteX2088" fmla="*/ 2064529 w 6050173"/>
              <a:gd name="connsiteY2088" fmla="*/ 1112630 h 5775587"/>
              <a:gd name="connsiteX2089" fmla="*/ 2022817 w 6050173"/>
              <a:gd name="connsiteY2089" fmla="*/ 1134869 h 5775587"/>
              <a:gd name="connsiteX2090" fmla="*/ 1999408 w 6050173"/>
              <a:gd name="connsiteY2090" fmla="*/ 1148861 h 5775587"/>
              <a:gd name="connsiteX2091" fmla="*/ 1978765 w 6050173"/>
              <a:gd name="connsiteY2091" fmla="*/ 1162907 h 5775587"/>
              <a:gd name="connsiteX2092" fmla="*/ 1958707 w 6050173"/>
              <a:gd name="connsiteY2092" fmla="*/ 1176847 h 5775587"/>
              <a:gd name="connsiteX2093" fmla="*/ 1944182 w 6050173"/>
              <a:gd name="connsiteY2093" fmla="*/ 1189988 h 5775587"/>
              <a:gd name="connsiteX2094" fmla="*/ 1921783 w 6050173"/>
              <a:gd name="connsiteY2094" fmla="*/ 1205949 h 5775587"/>
              <a:gd name="connsiteX2095" fmla="*/ 1898267 w 6050173"/>
              <a:gd name="connsiteY2095" fmla="*/ 1222975 h 5775587"/>
              <a:gd name="connsiteX2096" fmla="*/ 1886562 w 6050173"/>
              <a:gd name="connsiteY2096" fmla="*/ 1230476 h 5775587"/>
              <a:gd name="connsiteX2097" fmla="*/ 1864216 w 6050173"/>
              <a:gd name="connsiteY2097" fmla="*/ 1252769 h 5775587"/>
              <a:gd name="connsiteX2098" fmla="*/ 1812715 w 6050173"/>
              <a:gd name="connsiteY2098" fmla="*/ 1292299 h 5775587"/>
              <a:gd name="connsiteX2099" fmla="*/ 1809682 w 6050173"/>
              <a:gd name="connsiteY2099" fmla="*/ 1306399 h 5775587"/>
              <a:gd name="connsiteX2100" fmla="*/ 1789039 w 6050173"/>
              <a:gd name="connsiteY2100" fmla="*/ 1321721 h 5775587"/>
              <a:gd name="connsiteX2101" fmla="*/ 1774833 w 6050173"/>
              <a:gd name="connsiteY2101" fmla="*/ 1324222 h 5775587"/>
              <a:gd name="connsiteX2102" fmla="*/ 1762011 w 6050173"/>
              <a:gd name="connsiteY2102" fmla="*/ 1336193 h 5775587"/>
              <a:gd name="connsiteX2103" fmla="*/ 1759191 w 6050173"/>
              <a:gd name="connsiteY2103" fmla="*/ 1352686 h 5775587"/>
              <a:gd name="connsiteX2104" fmla="*/ 887496 w 6050173"/>
              <a:gd name="connsiteY2104" fmla="*/ 2340366 h 5775587"/>
              <a:gd name="connsiteX2105" fmla="*/ 873291 w 6050173"/>
              <a:gd name="connsiteY2105" fmla="*/ 2340525 h 5775587"/>
              <a:gd name="connsiteX2106" fmla="*/ 871961 w 6050173"/>
              <a:gd name="connsiteY2106" fmla="*/ 2383461 h 5775587"/>
              <a:gd name="connsiteX2107" fmla="*/ 883400 w 6050173"/>
              <a:gd name="connsiteY2107" fmla="*/ 2377183 h 5775587"/>
              <a:gd name="connsiteX2108" fmla="*/ 886911 w 6050173"/>
              <a:gd name="connsiteY2108" fmla="*/ 2339568 h 5775587"/>
              <a:gd name="connsiteX2109" fmla="*/ 895743 w 6050173"/>
              <a:gd name="connsiteY2109" fmla="*/ 2319829 h 5775587"/>
              <a:gd name="connsiteX2110" fmla="*/ 887922 w 6050173"/>
              <a:gd name="connsiteY2110" fmla="*/ 2313977 h 5775587"/>
              <a:gd name="connsiteX2111" fmla="*/ 887496 w 6050173"/>
              <a:gd name="connsiteY2111" fmla="*/ 2340366 h 5775587"/>
              <a:gd name="connsiteX2112" fmla="*/ 3126110 w 6050173"/>
              <a:gd name="connsiteY2112" fmla="*/ 5076597 h 5775587"/>
              <a:gd name="connsiteX2113" fmla="*/ 3125258 w 6050173"/>
              <a:gd name="connsiteY2113" fmla="*/ 5072233 h 5775587"/>
              <a:gd name="connsiteX2114" fmla="*/ 3122013 w 6050173"/>
              <a:gd name="connsiteY2114" fmla="*/ 5070212 h 5775587"/>
              <a:gd name="connsiteX2115" fmla="*/ 3122917 w 6050173"/>
              <a:gd name="connsiteY2115" fmla="*/ 5073617 h 5775587"/>
              <a:gd name="connsiteX2116" fmla="*/ 3126748 w 6050173"/>
              <a:gd name="connsiteY2116" fmla="*/ 5076011 h 5775587"/>
              <a:gd name="connsiteX2117" fmla="*/ 3129781 w 6050173"/>
              <a:gd name="connsiteY2117" fmla="*/ 5088141 h 5775587"/>
              <a:gd name="connsiteX2118" fmla="*/ 3175908 w 6050173"/>
              <a:gd name="connsiteY2118" fmla="*/ 5091547 h 5775587"/>
              <a:gd name="connsiteX2119" fmla="*/ 3188305 w 6050173"/>
              <a:gd name="connsiteY2119" fmla="*/ 5090057 h 5775587"/>
              <a:gd name="connsiteX2120" fmla="*/ 3192402 w 6050173"/>
              <a:gd name="connsiteY2120" fmla="*/ 5084577 h 5775587"/>
              <a:gd name="connsiteX2121" fmla="*/ 3188465 w 6050173"/>
              <a:gd name="connsiteY2121" fmla="*/ 5076330 h 5775587"/>
              <a:gd name="connsiteX2122" fmla="*/ 3181389 w 6050173"/>
              <a:gd name="connsiteY2122" fmla="*/ 5074362 h 5775587"/>
              <a:gd name="connsiteX2123" fmla="*/ 3126110 w 6050173"/>
              <a:gd name="connsiteY2123" fmla="*/ 5076597 h 5775587"/>
              <a:gd name="connsiteX2124" fmla="*/ 3969340 w 6050173"/>
              <a:gd name="connsiteY2124" fmla="*/ 636134 h 5775587"/>
              <a:gd name="connsiteX2125" fmla="*/ 3980300 w 6050173"/>
              <a:gd name="connsiteY2125" fmla="*/ 641880 h 5775587"/>
              <a:gd name="connsiteX2126" fmla="*/ 3968755 w 6050173"/>
              <a:gd name="connsiteY2126" fmla="*/ 636773 h 5775587"/>
              <a:gd name="connsiteX2127" fmla="*/ 3967425 w 6050173"/>
              <a:gd name="connsiteY2127" fmla="*/ 624110 h 5775587"/>
              <a:gd name="connsiteX2128" fmla="*/ 3947048 w 6050173"/>
              <a:gd name="connsiteY2128" fmla="*/ 620545 h 5775587"/>
              <a:gd name="connsiteX2129" fmla="*/ 3931193 w 6050173"/>
              <a:gd name="connsiteY2129" fmla="*/ 609426 h 5775587"/>
              <a:gd name="connsiteX2130" fmla="*/ 3914008 w 6050173"/>
              <a:gd name="connsiteY2130" fmla="*/ 606978 h 5775587"/>
              <a:gd name="connsiteX2131" fmla="*/ 3906081 w 6050173"/>
              <a:gd name="connsiteY2131" fmla="*/ 611767 h 5775587"/>
              <a:gd name="connsiteX2132" fmla="*/ 3923319 w 6050173"/>
              <a:gd name="connsiteY2132" fmla="*/ 624163 h 5775587"/>
              <a:gd name="connsiteX2133" fmla="*/ 3939599 w 6050173"/>
              <a:gd name="connsiteY2133" fmla="*/ 634325 h 5775587"/>
              <a:gd name="connsiteX2134" fmla="*/ 3969340 w 6050173"/>
              <a:gd name="connsiteY2134" fmla="*/ 636134 h 5775587"/>
              <a:gd name="connsiteX2135" fmla="*/ 1170808 w 6050173"/>
              <a:gd name="connsiteY2135" fmla="*/ 2132764 h 5775587"/>
              <a:gd name="connsiteX2136" fmla="*/ 1183896 w 6050173"/>
              <a:gd name="connsiteY2136" fmla="*/ 2127975 h 5775587"/>
              <a:gd name="connsiteX2137" fmla="*/ 1199166 w 6050173"/>
              <a:gd name="connsiteY2137" fmla="*/ 2096691 h 5775587"/>
              <a:gd name="connsiteX2138" fmla="*/ 1203795 w 6050173"/>
              <a:gd name="connsiteY2138" fmla="*/ 2077325 h 5775587"/>
              <a:gd name="connsiteX2139" fmla="*/ 1215393 w 6050173"/>
              <a:gd name="connsiteY2139" fmla="*/ 2059129 h 5775587"/>
              <a:gd name="connsiteX2140" fmla="*/ 1231993 w 6050173"/>
              <a:gd name="connsiteY2140" fmla="*/ 2017630 h 5775587"/>
              <a:gd name="connsiteX2141" fmla="*/ 1233482 w 6050173"/>
              <a:gd name="connsiteY2141" fmla="*/ 2010288 h 5775587"/>
              <a:gd name="connsiteX2142" fmla="*/ 1238750 w 6050173"/>
              <a:gd name="connsiteY2142" fmla="*/ 1996348 h 5775587"/>
              <a:gd name="connsiteX2143" fmla="*/ 1250933 w 6050173"/>
              <a:gd name="connsiteY2143" fmla="*/ 1969108 h 5775587"/>
              <a:gd name="connsiteX2144" fmla="*/ 1257584 w 6050173"/>
              <a:gd name="connsiteY2144" fmla="*/ 1955754 h 5775587"/>
              <a:gd name="connsiteX2145" fmla="*/ 1265139 w 6050173"/>
              <a:gd name="connsiteY2145" fmla="*/ 1932184 h 5775587"/>
              <a:gd name="connsiteX2146" fmla="*/ 1259606 w 6050173"/>
              <a:gd name="connsiteY2146" fmla="*/ 1925162 h 5775587"/>
              <a:gd name="connsiteX2147" fmla="*/ 1251944 w 6050173"/>
              <a:gd name="connsiteY2147" fmla="*/ 1929577 h 5775587"/>
              <a:gd name="connsiteX2148" fmla="*/ 1239441 w 6050173"/>
              <a:gd name="connsiteY2148" fmla="*/ 1953785 h 5775587"/>
              <a:gd name="connsiteX2149" fmla="*/ 1225874 w 6050173"/>
              <a:gd name="connsiteY2149" fmla="*/ 1977301 h 5775587"/>
              <a:gd name="connsiteX2150" fmla="*/ 1204699 w 6050173"/>
              <a:gd name="connsiteY2150" fmla="*/ 2019120 h 5775587"/>
              <a:gd name="connsiteX2151" fmla="*/ 1202039 w 6050173"/>
              <a:gd name="connsiteY2151" fmla="*/ 2031250 h 5775587"/>
              <a:gd name="connsiteX2152" fmla="*/ 1200336 w 6050173"/>
              <a:gd name="connsiteY2152" fmla="*/ 2041253 h 5775587"/>
              <a:gd name="connsiteX2153" fmla="*/ 1197570 w 6050173"/>
              <a:gd name="connsiteY2153" fmla="*/ 2048116 h 5775587"/>
              <a:gd name="connsiteX2154" fmla="*/ 1186397 w 6050173"/>
              <a:gd name="connsiteY2154" fmla="*/ 2077378 h 5775587"/>
              <a:gd name="connsiteX2155" fmla="*/ 1176448 w 6050173"/>
              <a:gd name="connsiteY2155" fmla="*/ 2101693 h 5775587"/>
              <a:gd name="connsiteX2156" fmla="*/ 1172936 w 6050173"/>
              <a:gd name="connsiteY2156" fmla="*/ 2110631 h 5775587"/>
              <a:gd name="connsiteX2157" fmla="*/ 1171500 w 6050173"/>
              <a:gd name="connsiteY2157" fmla="*/ 2133455 h 5775587"/>
              <a:gd name="connsiteX2158" fmla="*/ 1157081 w 6050173"/>
              <a:gd name="connsiteY2158" fmla="*/ 2140798 h 5775587"/>
              <a:gd name="connsiteX2159" fmla="*/ 1145696 w 6050173"/>
              <a:gd name="connsiteY2159" fmla="*/ 2160057 h 5775587"/>
              <a:gd name="connsiteX2160" fmla="*/ 1142237 w 6050173"/>
              <a:gd name="connsiteY2160" fmla="*/ 2169208 h 5775587"/>
              <a:gd name="connsiteX2161" fmla="*/ 1145111 w 6050173"/>
              <a:gd name="connsiteY2161" fmla="*/ 2175540 h 5775587"/>
              <a:gd name="connsiteX2162" fmla="*/ 1151814 w 6050173"/>
              <a:gd name="connsiteY2162" fmla="*/ 2174582 h 5775587"/>
              <a:gd name="connsiteX2163" fmla="*/ 1160061 w 6050173"/>
              <a:gd name="connsiteY2163" fmla="*/ 2165644 h 5775587"/>
              <a:gd name="connsiteX2164" fmla="*/ 1170861 w 6050173"/>
              <a:gd name="connsiteY2164" fmla="*/ 2147714 h 5775587"/>
              <a:gd name="connsiteX2165" fmla="*/ 1170808 w 6050173"/>
              <a:gd name="connsiteY2165" fmla="*/ 2132764 h 5775587"/>
              <a:gd name="connsiteX2166" fmla="*/ 3366751 w 6050173"/>
              <a:gd name="connsiteY2166" fmla="*/ 5233708 h 5775587"/>
              <a:gd name="connsiteX2167" fmla="*/ 3450761 w 6050173"/>
              <a:gd name="connsiteY2167" fmla="*/ 5232112 h 5775587"/>
              <a:gd name="connsiteX2168" fmla="*/ 3460603 w 6050173"/>
              <a:gd name="connsiteY2168" fmla="*/ 5230143 h 5775587"/>
              <a:gd name="connsiteX2169" fmla="*/ 3530141 w 6050173"/>
              <a:gd name="connsiteY2169" fmla="*/ 5217800 h 5775587"/>
              <a:gd name="connsiteX2170" fmla="*/ 3553072 w 6050173"/>
              <a:gd name="connsiteY2170" fmla="*/ 5217055 h 5775587"/>
              <a:gd name="connsiteX2171" fmla="*/ 3573928 w 6050173"/>
              <a:gd name="connsiteY2171" fmla="*/ 5209447 h 5775587"/>
              <a:gd name="connsiteX2172" fmla="*/ 3590155 w 6050173"/>
              <a:gd name="connsiteY2172" fmla="*/ 5203967 h 5775587"/>
              <a:gd name="connsiteX2173" fmla="*/ 3620694 w 6050173"/>
              <a:gd name="connsiteY2173" fmla="*/ 5202317 h 5775587"/>
              <a:gd name="connsiteX2174" fmla="*/ 3642561 w 6050173"/>
              <a:gd name="connsiteY2174" fmla="*/ 5197156 h 5775587"/>
              <a:gd name="connsiteX2175" fmla="*/ 3676292 w 6050173"/>
              <a:gd name="connsiteY2175" fmla="*/ 5188112 h 5775587"/>
              <a:gd name="connsiteX2176" fmla="*/ 3746203 w 6050173"/>
              <a:gd name="connsiteY2176" fmla="*/ 5167894 h 5775587"/>
              <a:gd name="connsiteX2177" fmla="*/ 3748171 w 6050173"/>
              <a:gd name="connsiteY2177" fmla="*/ 5166352 h 5775587"/>
              <a:gd name="connsiteX2178" fmla="*/ 3768229 w 6050173"/>
              <a:gd name="connsiteY2178" fmla="*/ 5156296 h 5775587"/>
              <a:gd name="connsiteX2179" fmla="*/ 3791479 w 6050173"/>
              <a:gd name="connsiteY2179" fmla="*/ 5146666 h 5775587"/>
              <a:gd name="connsiteX2180" fmla="*/ 3805259 w 6050173"/>
              <a:gd name="connsiteY2180" fmla="*/ 5140867 h 5775587"/>
              <a:gd name="connsiteX2181" fmla="*/ 3838618 w 6050173"/>
              <a:gd name="connsiteY2181" fmla="*/ 5129002 h 5775587"/>
              <a:gd name="connsiteX2182" fmla="*/ 3858091 w 6050173"/>
              <a:gd name="connsiteY2182" fmla="*/ 5123788 h 5775587"/>
              <a:gd name="connsiteX2183" fmla="*/ 3917413 w 6050173"/>
              <a:gd name="connsiteY2183" fmla="*/ 5104103 h 5775587"/>
              <a:gd name="connsiteX2184" fmla="*/ 3920871 w 6050173"/>
              <a:gd name="connsiteY2184" fmla="*/ 5100697 h 5775587"/>
              <a:gd name="connsiteX2185" fmla="*/ 3937258 w 6050173"/>
              <a:gd name="connsiteY2185" fmla="*/ 5091440 h 5775587"/>
              <a:gd name="connsiteX2186" fmla="*/ 3953645 w 6050173"/>
              <a:gd name="connsiteY2186" fmla="*/ 5086705 h 5775587"/>
              <a:gd name="connsiteX2187" fmla="*/ 3986153 w 6050173"/>
              <a:gd name="connsiteY2187" fmla="*/ 5076490 h 5775587"/>
              <a:gd name="connsiteX2188" fmla="*/ 4002167 w 6050173"/>
              <a:gd name="connsiteY2188" fmla="*/ 5074415 h 5775587"/>
              <a:gd name="connsiteX2189" fmla="*/ 4018182 w 6050173"/>
              <a:gd name="connsiteY2189" fmla="*/ 5046908 h 5775587"/>
              <a:gd name="connsiteX2190" fmla="*/ 4087613 w 6050173"/>
              <a:gd name="connsiteY2190" fmla="*/ 4998333 h 5775587"/>
              <a:gd name="connsiteX2191" fmla="*/ 4052871 w 6050173"/>
              <a:gd name="connsiteY2191" fmla="*/ 5001525 h 5775587"/>
              <a:gd name="connsiteX2192" fmla="*/ 4024407 w 6050173"/>
              <a:gd name="connsiteY2192" fmla="*/ 5021849 h 5775587"/>
              <a:gd name="connsiteX2193" fmla="*/ 3986578 w 6050173"/>
              <a:gd name="connsiteY2193" fmla="*/ 5041109 h 5775587"/>
              <a:gd name="connsiteX2194" fmla="*/ 3945984 w 6050173"/>
              <a:gd name="connsiteY2194" fmla="*/ 5058294 h 5775587"/>
              <a:gd name="connsiteX2195" fmla="*/ 3895280 w 6050173"/>
              <a:gd name="connsiteY2195" fmla="*/ 5078512 h 5775587"/>
              <a:gd name="connsiteX2196" fmla="*/ 3888843 w 6050173"/>
              <a:gd name="connsiteY2196" fmla="*/ 5082289 h 5775587"/>
              <a:gd name="connsiteX2197" fmla="*/ 3862666 w 6050173"/>
              <a:gd name="connsiteY2197" fmla="*/ 5090642 h 5775587"/>
              <a:gd name="connsiteX2198" fmla="*/ 3825211 w 6050173"/>
              <a:gd name="connsiteY2198" fmla="*/ 5103411 h 5775587"/>
              <a:gd name="connsiteX2199" fmla="*/ 3815634 w 6050173"/>
              <a:gd name="connsiteY2199" fmla="*/ 5106018 h 5775587"/>
              <a:gd name="connsiteX2200" fmla="*/ 3780253 w 6050173"/>
              <a:gd name="connsiteY2200" fmla="*/ 5118627 h 5775587"/>
              <a:gd name="connsiteX2201" fmla="*/ 3768389 w 6050173"/>
              <a:gd name="connsiteY2201" fmla="*/ 5122352 h 5775587"/>
              <a:gd name="connsiteX2202" fmla="*/ 3753811 w 6050173"/>
              <a:gd name="connsiteY2202" fmla="*/ 5126342 h 5775587"/>
              <a:gd name="connsiteX2203" fmla="*/ 3711513 w 6050173"/>
              <a:gd name="connsiteY2203" fmla="*/ 5142090 h 5775587"/>
              <a:gd name="connsiteX2204" fmla="*/ 3702096 w 6050173"/>
              <a:gd name="connsiteY2204" fmla="*/ 5145495 h 5775587"/>
              <a:gd name="connsiteX2205" fmla="*/ 3671504 w 6050173"/>
              <a:gd name="connsiteY2205" fmla="*/ 5156403 h 5775587"/>
              <a:gd name="connsiteX2206" fmla="*/ 3641976 w 6050173"/>
              <a:gd name="connsiteY2206" fmla="*/ 5169756 h 5775587"/>
              <a:gd name="connsiteX2207" fmla="*/ 3639475 w 6050173"/>
              <a:gd name="connsiteY2207" fmla="*/ 5170289 h 5775587"/>
              <a:gd name="connsiteX2208" fmla="*/ 3591326 w 6050173"/>
              <a:gd name="connsiteY2208" fmla="*/ 5184228 h 5775587"/>
              <a:gd name="connsiteX2209" fmla="*/ 3576588 w 6050173"/>
              <a:gd name="connsiteY2209" fmla="*/ 5187207 h 5775587"/>
              <a:gd name="connsiteX2210" fmla="*/ 3551157 w 6050173"/>
              <a:gd name="connsiteY2210" fmla="*/ 5188910 h 5775587"/>
              <a:gd name="connsiteX2211" fmla="*/ 3531631 w 6050173"/>
              <a:gd name="connsiteY2211" fmla="*/ 5193326 h 5775587"/>
              <a:gd name="connsiteX2212" fmla="*/ 3492845 w 6050173"/>
              <a:gd name="connsiteY2212" fmla="*/ 5203009 h 5775587"/>
              <a:gd name="connsiteX2213" fmla="*/ 3459699 w 6050173"/>
              <a:gd name="connsiteY2213" fmla="*/ 5204445 h 5775587"/>
              <a:gd name="connsiteX2214" fmla="*/ 3443365 w 6050173"/>
              <a:gd name="connsiteY2214" fmla="*/ 5209925 h 5775587"/>
              <a:gd name="connsiteX2215" fmla="*/ 3417774 w 6050173"/>
              <a:gd name="connsiteY2215" fmla="*/ 5218864 h 5775587"/>
              <a:gd name="connsiteX2216" fmla="*/ 3368614 w 6050173"/>
              <a:gd name="connsiteY2216" fmla="*/ 5220938 h 5775587"/>
              <a:gd name="connsiteX2217" fmla="*/ 3367390 w 6050173"/>
              <a:gd name="connsiteY2217" fmla="*/ 5234452 h 5775587"/>
              <a:gd name="connsiteX2218" fmla="*/ 3327008 w 6050173"/>
              <a:gd name="connsiteY2218" fmla="*/ 5235517 h 5775587"/>
              <a:gd name="connsiteX2219" fmla="*/ 3320677 w 6050173"/>
              <a:gd name="connsiteY2219" fmla="*/ 5246264 h 5775587"/>
              <a:gd name="connsiteX2220" fmla="*/ 3352546 w 6050173"/>
              <a:gd name="connsiteY2220" fmla="*/ 5248498 h 5775587"/>
              <a:gd name="connsiteX2221" fmla="*/ 3366751 w 6050173"/>
              <a:gd name="connsiteY2221" fmla="*/ 5233708 h 5775587"/>
              <a:gd name="connsiteX2222" fmla="*/ 1215127 w 6050173"/>
              <a:gd name="connsiteY2222" fmla="*/ 3738142 h 5775587"/>
              <a:gd name="connsiteX2223" fmla="*/ 1212999 w 6050173"/>
              <a:gd name="connsiteY2223" fmla="*/ 3710582 h 5775587"/>
              <a:gd name="connsiteX2224" fmla="*/ 1201773 w 6050173"/>
              <a:gd name="connsiteY2224" fmla="*/ 3680895 h 5775587"/>
              <a:gd name="connsiteX2225" fmla="*/ 1197517 w 6050173"/>
              <a:gd name="connsiteY2225" fmla="*/ 3663976 h 5775587"/>
              <a:gd name="connsiteX2226" fmla="*/ 1186078 w 6050173"/>
              <a:gd name="connsiteY2226" fmla="*/ 3631308 h 5775587"/>
              <a:gd name="connsiteX2227" fmla="*/ 1182194 w 6050173"/>
              <a:gd name="connsiteY2227" fmla="*/ 3616996 h 5775587"/>
              <a:gd name="connsiteX2228" fmla="*/ 1170755 w 6050173"/>
              <a:gd name="connsiteY2228" fmla="*/ 3587415 h 5775587"/>
              <a:gd name="connsiteX2229" fmla="*/ 1167137 w 6050173"/>
              <a:gd name="connsiteY2229" fmla="*/ 3572837 h 5775587"/>
              <a:gd name="connsiteX2230" fmla="*/ 1154634 w 6050173"/>
              <a:gd name="connsiteY2230" fmla="*/ 3532615 h 5775587"/>
              <a:gd name="connsiteX2231" fmla="*/ 1148994 w 6050173"/>
              <a:gd name="connsiteY2231" fmla="*/ 3515962 h 5775587"/>
              <a:gd name="connsiteX2232" fmla="*/ 1140216 w 6050173"/>
              <a:gd name="connsiteY2232" fmla="*/ 3487126 h 5775587"/>
              <a:gd name="connsiteX2233" fmla="*/ 1132501 w 6050173"/>
              <a:gd name="connsiteY2233" fmla="*/ 3452543 h 5775587"/>
              <a:gd name="connsiteX2234" fmla="*/ 1124254 w 6050173"/>
              <a:gd name="connsiteY2234" fmla="*/ 3423440 h 5775587"/>
              <a:gd name="connsiteX2235" fmla="*/ 1111539 w 6050173"/>
              <a:gd name="connsiteY2235" fmla="*/ 3366725 h 5775587"/>
              <a:gd name="connsiteX2236" fmla="*/ 1107602 w 6050173"/>
              <a:gd name="connsiteY2236" fmla="*/ 3344273 h 5775587"/>
              <a:gd name="connsiteX2237" fmla="*/ 1104463 w 6050173"/>
              <a:gd name="connsiteY2237" fmla="*/ 3311286 h 5775587"/>
              <a:gd name="connsiteX2238" fmla="*/ 1099887 w 6050173"/>
              <a:gd name="connsiteY2238" fmla="*/ 3294314 h 5775587"/>
              <a:gd name="connsiteX2239" fmla="*/ 1091640 w 6050173"/>
              <a:gd name="connsiteY2239" fmla="*/ 3259998 h 5775587"/>
              <a:gd name="connsiteX2240" fmla="*/ 1088714 w 6050173"/>
              <a:gd name="connsiteY2240" fmla="*/ 3216743 h 5775587"/>
              <a:gd name="connsiteX2241" fmla="*/ 1083607 w 6050173"/>
              <a:gd name="connsiteY2241" fmla="*/ 3194716 h 5775587"/>
              <a:gd name="connsiteX2242" fmla="*/ 1075520 w 6050173"/>
              <a:gd name="connsiteY2242" fmla="*/ 3155079 h 5775587"/>
              <a:gd name="connsiteX2243" fmla="*/ 1074030 w 6050173"/>
              <a:gd name="connsiteY2243" fmla="*/ 3093841 h 5775587"/>
              <a:gd name="connsiteX2244" fmla="*/ 1065251 w 6050173"/>
              <a:gd name="connsiteY2244" fmla="*/ 3065696 h 5775587"/>
              <a:gd name="connsiteX2245" fmla="*/ 1061687 w 6050173"/>
              <a:gd name="connsiteY2245" fmla="*/ 3051438 h 5775587"/>
              <a:gd name="connsiteX2246" fmla="*/ 1061048 w 6050173"/>
              <a:gd name="connsiteY2246" fmla="*/ 3023399 h 5775587"/>
              <a:gd name="connsiteX2247" fmla="*/ 1061527 w 6050173"/>
              <a:gd name="connsiteY2247" fmla="*/ 2671295 h 5775587"/>
              <a:gd name="connsiteX2248" fmla="*/ 1066581 w 6050173"/>
              <a:gd name="connsiteY2248" fmla="*/ 2649481 h 5775587"/>
              <a:gd name="connsiteX2249" fmla="*/ 1074402 w 6050173"/>
              <a:gd name="connsiteY2249" fmla="*/ 2618038 h 5775587"/>
              <a:gd name="connsiteX2250" fmla="*/ 1075041 w 6050173"/>
              <a:gd name="connsiteY2250" fmla="*/ 2572123 h 5775587"/>
              <a:gd name="connsiteX2251" fmla="*/ 1073498 w 6050173"/>
              <a:gd name="connsiteY2251" fmla="*/ 2547542 h 5775587"/>
              <a:gd name="connsiteX2252" fmla="*/ 1061367 w 6050173"/>
              <a:gd name="connsiteY2252" fmla="*/ 2551799 h 5775587"/>
              <a:gd name="connsiteX2253" fmla="*/ 1045087 w 6050173"/>
              <a:gd name="connsiteY2253" fmla="*/ 2567653 h 5775587"/>
              <a:gd name="connsiteX2254" fmla="*/ 1043810 w 6050173"/>
              <a:gd name="connsiteY2254" fmla="*/ 2587498 h 5775587"/>
              <a:gd name="connsiteX2255" fmla="*/ 1041841 w 6050173"/>
              <a:gd name="connsiteY2255" fmla="*/ 2702260 h 5775587"/>
              <a:gd name="connsiteX2256" fmla="*/ 1037319 w 6050173"/>
              <a:gd name="connsiteY2256" fmla="*/ 2727000 h 5775587"/>
              <a:gd name="connsiteX2257" fmla="*/ 1030509 w 6050173"/>
              <a:gd name="connsiteY2257" fmla="*/ 2763976 h 5775587"/>
              <a:gd name="connsiteX2258" fmla="*/ 1029232 w 6050173"/>
              <a:gd name="connsiteY2258" fmla="*/ 2781640 h 5775587"/>
              <a:gd name="connsiteX2259" fmla="*/ 1028274 w 6050173"/>
              <a:gd name="connsiteY2259" fmla="*/ 2804252 h 5775587"/>
              <a:gd name="connsiteX2260" fmla="*/ 1029498 w 6050173"/>
              <a:gd name="connsiteY2260" fmla="*/ 2822022 h 5775587"/>
              <a:gd name="connsiteX2261" fmla="*/ 1026997 w 6050173"/>
              <a:gd name="connsiteY2261" fmla="*/ 2931622 h 5775587"/>
              <a:gd name="connsiteX2262" fmla="*/ 1028753 w 6050173"/>
              <a:gd name="connsiteY2262" fmla="*/ 2977484 h 5775587"/>
              <a:gd name="connsiteX2263" fmla="*/ 1033754 w 6050173"/>
              <a:gd name="connsiteY2263" fmla="*/ 2994084 h 5775587"/>
              <a:gd name="connsiteX2264" fmla="*/ 1043278 w 6050173"/>
              <a:gd name="connsiteY2264" fmla="*/ 3030582 h 5775587"/>
              <a:gd name="connsiteX2265" fmla="*/ 1044502 w 6050173"/>
              <a:gd name="connsiteY2265" fmla="*/ 3086074 h 5775587"/>
              <a:gd name="connsiteX2266" fmla="*/ 1045300 w 6050173"/>
              <a:gd name="connsiteY2266" fmla="*/ 3152259 h 5775587"/>
              <a:gd name="connsiteX2267" fmla="*/ 1050939 w 6050173"/>
              <a:gd name="connsiteY2267" fmla="*/ 3168221 h 5775587"/>
              <a:gd name="connsiteX2268" fmla="*/ 1050141 w 6050173"/>
              <a:gd name="connsiteY2268" fmla="*/ 3197110 h 5775587"/>
              <a:gd name="connsiteX2269" fmla="*/ 1045619 w 6050173"/>
              <a:gd name="connsiteY2269" fmla="*/ 3210837 h 5775587"/>
              <a:gd name="connsiteX2270" fmla="*/ 1050939 w 6050173"/>
              <a:gd name="connsiteY2270" fmla="*/ 3227543 h 5775587"/>
              <a:gd name="connsiteX2271" fmla="*/ 1057962 w 6050173"/>
              <a:gd name="connsiteY2271" fmla="*/ 3251698 h 5775587"/>
              <a:gd name="connsiteX2272" fmla="*/ 1060197 w 6050173"/>
              <a:gd name="connsiteY2272" fmla="*/ 3282237 h 5775587"/>
              <a:gd name="connsiteX2273" fmla="*/ 1069827 w 6050173"/>
              <a:gd name="connsiteY2273" fmla="*/ 3312776 h 5775587"/>
              <a:gd name="connsiteX2274" fmla="*/ 1073711 w 6050173"/>
              <a:gd name="connsiteY2274" fmla="*/ 3327194 h 5775587"/>
              <a:gd name="connsiteX2275" fmla="*/ 1075998 w 6050173"/>
              <a:gd name="connsiteY2275" fmla="*/ 3357733 h 5775587"/>
              <a:gd name="connsiteX2276" fmla="*/ 1080095 w 6050173"/>
              <a:gd name="connsiteY2276" fmla="*/ 3371939 h 5775587"/>
              <a:gd name="connsiteX2277" fmla="*/ 1089831 w 6050173"/>
              <a:gd name="connsiteY2277" fmla="*/ 3399924 h 5775587"/>
              <a:gd name="connsiteX2278" fmla="*/ 1097067 w 6050173"/>
              <a:gd name="connsiteY2278" fmla="*/ 3431846 h 5775587"/>
              <a:gd name="connsiteX2279" fmla="*/ 1106538 w 6050173"/>
              <a:gd name="connsiteY2279" fmla="*/ 3460364 h 5775587"/>
              <a:gd name="connsiteX2280" fmla="*/ 1110953 w 6050173"/>
              <a:gd name="connsiteY2280" fmla="*/ 3480156 h 5775587"/>
              <a:gd name="connsiteX2281" fmla="*/ 1119307 w 6050173"/>
              <a:gd name="connsiteY2281" fmla="*/ 3529529 h 5775587"/>
              <a:gd name="connsiteX2282" fmla="*/ 1145696 w 6050173"/>
              <a:gd name="connsiteY2282" fmla="*/ 3609761 h 5775587"/>
              <a:gd name="connsiteX2283" fmla="*/ 1147664 w 6050173"/>
              <a:gd name="connsiteY2283" fmla="*/ 3611304 h 5775587"/>
              <a:gd name="connsiteX2284" fmla="*/ 1154368 w 6050173"/>
              <a:gd name="connsiteY2284" fmla="*/ 3627159 h 5775587"/>
              <a:gd name="connsiteX2285" fmla="*/ 1154847 w 6050173"/>
              <a:gd name="connsiteY2285" fmla="*/ 3644982 h 5775587"/>
              <a:gd name="connsiteX2286" fmla="*/ 1169584 w 6050173"/>
              <a:gd name="connsiteY2286" fmla="*/ 3694089 h 5775587"/>
              <a:gd name="connsiteX2287" fmla="*/ 1170542 w 6050173"/>
              <a:gd name="connsiteY2287" fmla="*/ 3696430 h 5775587"/>
              <a:gd name="connsiteX2288" fmla="*/ 1203209 w 6050173"/>
              <a:gd name="connsiteY2288" fmla="*/ 3736386 h 5775587"/>
              <a:gd name="connsiteX2289" fmla="*/ 1215127 w 6050173"/>
              <a:gd name="connsiteY2289" fmla="*/ 3738142 h 5775587"/>
              <a:gd name="connsiteX2290" fmla="*/ 2879828 w 6050173"/>
              <a:gd name="connsiteY2290" fmla="*/ 5504516 h 5775587"/>
              <a:gd name="connsiteX2291" fmla="*/ 2923562 w 6050173"/>
              <a:gd name="connsiteY2291" fmla="*/ 5495525 h 5775587"/>
              <a:gd name="connsiteX2292" fmla="*/ 2943194 w 6050173"/>
              <a:gd name="connsiteY2292" fmla="*/ 5491481 h 5775587"/>
              <a:gd name="connsiteX2293" fmla="*/ 3011934 w 6050173"/>
              <a:gd name="connsiteY2293" fmla="*/ 5487917 h 5775587"/>
              <a:gd name="connsiteX2294" fmla="*/ 3026671 w 6050173"/>
              <a:gd name="connsiteY2294" fmla="*/ 5485043 h 5775587"/>
              <a:gd name="connsiteX2295" fmla="*/ 3027735 w 6050173"/>
              <a:gd name="connsiteY2295" fmla="*/ 5482916 h 5775587"/>
              <a:gd name="connsiteX2296" fmla="*/ 3026086 w 6050173"/>
              <a:gd name="connsiteY2296" fmla="*/ 5478712 h 5775587"/>
              <a:gd name="connsiteX2297" fmla="*/ 3018903 w 6050173"/>
              <a:gd name="connsiteY2297" fmla="*/ 5476584 h 5775587"/>
              <a:gd name="connsiteX2298" fmla="*/ 2906749 w 6050173"/>
              <a:gd name="connsiteY2298" fmla="*/ 5474084 h 5775587"/>
              <a:gd name="connsiteX2299" fmla="*/ 2805343 w 6050173"/>
              <a:gd name="connsiteY2299" fmla="*/ 5467167 h 5775587"/>
              <a:gd name="connsiteX2300" fmla="*/ 2735007 w 6050173"/>
              <a:gd name="connsiteY2300" fmla="*/ 5458229 h 5775587"/>
              <a:gd name="connsiteX2301" fmla="*/ 2707021 w 6050173"/>
              <a:gd name="connsiteY2301" fmla="*/ 5456792 h 5775587"/>
              <a:gd name="connsiteX2302" fmla="*/ 2656903 w 6050173"/>
              <a:gd name="connsiteY2302" fmla="*/ 5449077 h 5775587"/>
              <a:gd name="connsiteX2303" fmla="*/ 2627534 w 6050173"/>
              <a:gd name="connsiteY2303" fmla="*/ 5443225 h 5775587"/>
              <a:gd name="connsiteX2304" fmla="*/ 2579172 w 6050173"/>
              <a:gd name="connsiteY2304" fmla="*/ 5440565 h 5775587"/>
              <a:gd name="connsiteX2305" fmla="*/ 2526607 w 6050173"/>
              <a:gd name="connsiteY2305" fmla="*/ 5432424 h 5775587"/>
              <a:gd name="connsiteX2306" fmla="*/ 2499526 w 6050173"/>
              <a:gd name="connsiteY2306" fmla="*/ 5427104 h 5775587"/>
              <a:gd name="connsiteX2307" fmla="*/ 2423125 w 6050173"/>
              <a:gd name="connsiteY2307" fmla="*/ 5424285 h 5775587"/>
              <a:gd name="connsiteX2308" fmla="*/ 2360610 w 6050173"/>
              <a:gd name="connsiteY2308" fmla="*/ 5414548 h 5775587"/>
              <a:gd name="connsiteX2309" fmla="*/ 2342999 w 6050173"/>
              <a:gd name="connsiteY2309" fmla="*/ 5412846 h 5775587"/>
              <a:gd name="connsiteX2310" fmla="*/ 2248775 w 6050173"/>
              <a:gd name="connsiteY2310" fmla="*/ 5409494 h 5775587"/>
              <a:gd name="connsiteX2311" fmla="*/ 2243774 w 6050173"/>
              <a:gd name="connsiteY2311" fmla="*/ 5409973 h 5775587"/>
              <a:gd name="connsiteX2312" fmla="*/ 2238453 w 6050173"/>
              <a:gd name="connsiteY2312" fmla="*/ 5414761 h 5775587"/>
              <a:gd name="connsiteX2313" fmla="*/ 2239039 w 6050173"/>
              <a:gd name="connsiteY2313" fmla="*/ 5421731 h 5775587"/>
              <a:gd name="connsiteX2314" fmla="*/ 2271493 w 6050173"/>
              <a:gd name="connsiteY2314" fmla="*/ 5443385 h 5775587"/>
              <a:gd name="connsiteX2315" fmla="*/ 2283517 w 6050173"/>
              <a:gd name="connsiteY2315" fmla="*/ 5446790 h 5775587"/>
              <a:gd name="connsiteX2316" fmla="*/ 2314961 w 6050173"/>
              <a:gd name="connsiteY2316" fmla="*/ 5455569 h 5775587"/>
              <a:gd name="connsiteX2317" fmla="*/ 2355662 w 6050173"/>
              <a:gd name="connsiteY2317" fmla="*/ 5457856 h 5775587"/>
              <a:gd name="connsiteX2318" fmla="*/ 2389340 w 6050173"/>
              <a:gd name="connsiteY2318" fmla="*/ 5466848 h 5775587"/>
              <a:gd name="connsiteX2319" fmla="*/ 2408440 w 6050173"/>
              <a:gd name="connsiteY2319" fmla="*/ 5472594 h 5775587"/>
              <a:gd name="connsiteX2320" fmla="*/ 2438873 w 6050173"/>
              <a:gd name="connsiteY2320" fmla="*/ 5475414 h 5775587"/>
              <a:gd name="connsiteX2321" fmla="*/ 2455792 w 6050173"/>
              <a:gd name="connsiteY2321" fmla="*/ 5479883 h 5775587"/>
              <a:gd name="connsiteX2322" fmla="*/ 2484788 w 6050173"/>
              <a:gd name="connsiteY2322" fmla="*/ 5487385 h 5775587"/>
              <a:gd name="connsiteX2323" fmla="*/ 2635196 w 6050173"/>
              <a:gd name="connsiteY2323" fmla="*/ 5489725 h 5775587"/>
              <a:gd name="connsiteX2324" fmla="*/ 2816249 w 6050173"/>
              <a:gd name="connsiteY2324" fmla="*/ 5491162 h 5775587"/>
              <a:gd name="connsiteX2325" fmla="*/ 2835988 w 6050173"/>
              <a:gd name="connsiteY2325" fmla="*/ 5493769 h 5775587"/>
              <a:gd name="connsiteX2326" fmla="*/ 2879828 w 6050173"/>
              <a:gd name="connsiteY2326" fmla="*/ 5504516 h 5775587"/>
              <a:gd name="connsiteX2327" fmla="*/ 3034971 w 6050173"/>
              <a:gd name="connsiteY2327" fmla="*/ 468754 h 5775587"/>
              <a:gd name="connsiteX2328" fmla="*/ 3042101 w 6050173"/>
              <a:gd name="connsiteY2328" fmla="*/ 471574 h 5775587"/>
              <a:gd name="connsiteX2329" fmla="*/ 3169524 w 6050173"/>
              <a:gd name="connsiteY2329" fmla="*/ 476203 h 5775587"/>
              <a:gd name="connsiteX2330" fmla="*/ 3271357 w 6050173"/>
              <a:gd name="connsiteY2330" fmla="*/ 480512 h 5775587"/>
              <a:gd name="connsiteX2331" fmla="*/ 3281306 w 6050173"/>
              <a:gd name="connsiteY2331" fmla="*/ 482428 h 5775587"/>
              <a:gd name="connsiteX2332" fmla="*/ 3326263 w 6050173"/>
              <a:gd name="connsiteY2332" fmla="*/ 489717 h 5775587"/>
              <a:gd name="connsiteX2333" fmla="*/ 3423041 w 6050173"/>
              <a:gd name="connsiteY2333" fmla="*/ 494292 h 5775587"/>
              <a:gd name="connsiteX2334" fmla="*/ 3452410 w 6050173"/>
              <a:gd name="connsiteY2334" fmla="*/ 501368 h 5775587"/>
              <a:gd name="connsiteX2335" fmla="*/ 3479384 w 6050173"/>
              <a:gd name="connsiteY2335" fmla="*/ 507753 h 5775587"/>
              <a:gd name="connsiteX2336" fmla="*/ 3512530 w 6050173"/>
              <a:gd name="connsiteY2336" fmla="*/ 508923 h 5775587"/>
              <a:gd name="connsiteX2337" fmla="*/ 3553551 w 6050173"/>
              <a:gd name="connsiteY2337" fmla="*/ 518819 h 5775587"/>
              <a:gd name="connsiteX2338" fmla="*/ 3560574 w 6050173"/>
              <a:gd name="connsiteY2338" fmla="*/ 521533 h 5775587"/>
              <a:gd name="connsiteX2339" fmla="*/ 3624152 w 6050173"/>
              <a:gd name="connsiteY2339" fmla="*/ 523342 h 5775587"/>
              <a:gd name="connsiteX2340" fmla="*/ 3628941 w 6050173"/>
              <a:gd name="connsiteY2340" fmla="*/ 512328 h 5775587"/>
              <a:gd name="connsiteX2341" fmla="*/ 3610479 w 6050173"/>
              <a:gd name="connsiteY2341" fmla="*/ 508604 h 5775587"/>
              <a:gd name="connsiteX2342" fmla="*/ 3591060 w 6050173"/>
              <a:gd name="connsiteY2342" fmla="*/ 503656 h 5775587"/>
              <a:gd name="connsiteX2343" fmla="*/ 3557541 w 6050173"/>
              <a:gd name="connsiteY2343" fmla="*/ 494079 h 5775587"/>
              <a:gd name="connsiteX2344" fmla="*/ 3519447 w 6050173"/>
              <a:gd name="connsiteY2344" fmla="*/ 490727 h 5775587"/>
              <a:gd name="connsiteX2345" fmla="*/ 3486939 w 6050173"/>
              <a:gd name="connsiteY2345" fmla="*/ 485567 h 5775587"/>
              <a:gd name="connsiteX2346" fmla="*/ 3437353 w 6050173"/>
              <a:gd name="connsiteY2346" fmla="*/ 476469 h 5775587"/>
              <a:gd name="connsiteX2347" fmla="*/ 3368667 w 6050173"/>
              <a:gd name="connsiteY2347" fmla="*/ 471840 h 5775587"/>
              <a:gd name="connsiteX2348" fmla="*/ 3351588 w 6050173"/>
              <a:gd name="connsiteY2348" fmla="*/ 467903 h 5775587"/>
              <a:gd name="connsiteX2349" fmla="*/ 3326955 w 6050173"/>
              <a:gd name="connsiteY2349" fmla="*/ 462795 h 5775587"/>
              <a:gd name="connsiteX2350" fmla="*/ 3171386 w 6050173"/>
              <a:gd name="connsiteY2350" fmla="*/ 460242 h 5775587"/>
              <a:gd name="connsiteX2351" fmla="*/ 3082110 w 6050173"/>
              <a:gd name="connsiteY2351" fmla="*/ 462050 h 5775587"/>
              <a:gd name="connsiteX2352" fmla="*/ 3041409 w 6050173"/>
              <a:gd name="connsiteY2352" fmla="*/ 464764 h 5775587"/>
              <a:gd name="connsiteX2353" fmla="*/ 3034971 w 6050173"/>
              <a:gd name="connsiteY2353" fmla="*/ 468754 h 5775587"/>
              <a:gd name="connsiteX2354" fmla="*/ 4851250 w 6050173"/>
              <a:gd name="connsiteY2354" fmla="*/ 4447618 h 5775587"/>
              <a:gd name="connsiteX2355" fmla="*/ 4876895 w 6050173"/>
              <a:gd name="connsiteY2355" fmla="*/ 4445437 h 5775587"/>
              <a:gd name="connsiteX2356" fmla="*/ 4885940 w 6050173"/>
              <a:gd name="connsiteY2356" fmla="*/ 4437190 h 5775587"/>
              <a:gd name="connsiteX2357" fmla="*/ 4908817 w 6050173"/>
              <a:gd name="connsiteY2357" fmla="*/ 4420484 h 5775587"/>
              <a:gd name="connsiteX2358" fmla="*/ 4914084 w 6050173"/>
              <a:gd name="connsiteY2358" fmla="*/ 4397127 h 5775587"/>
              <a:gd name="connsiteX2359" fmla="*/ 4926747 w 6050173"/>
              <a:gd name="connsiteY2359" fmla="*/ 4376112 h 5775587"/>
              <a:gd name="connsiteX2360" fmla="*/ 4944517 w 6050173"/>
              <a:gd name="connsiteY2360" fmla="*/ 4356746 h 5775587"/>
              <a:gd name="connsiteX2361" fmla="*/ 4988144 w 6050173"/>
              <a:gd name="connsiteY2361" fmla="*/ 4325515 h 5775587"/>
              <a:gd name="connsiteX2362" fmla="*/ 5001445 w 6050173"/>
              <a:gd name="connsiteY2362" fmla="*/ 4294923 h 5775587"/>
              <a:gd name="connsiteX2363" fmla="*/ 5005223 w 6050173"/>
              <a:gd name="connsiteY2363" fmla="*/ 4285931 h 5775587"/>
              <a:gd name="connsiteX2364" fmla="*/ 5008788 w 6050173"/>
              <a:gd name="connsiteY2364" fmla="*/ 4273907 h 5775587"/>
              <a:gd name="connsiteX2365" fmla="*/ 5023259 w 6050173"/>
              <a:gd name="connsiteY2365" fmla="*/ 4250657 h 5775587"/>
              <a:gd name="connsiteX2366" fmla="*/ 5041881 w 6050173"/>
              <a:gd name="connsiteY2366" fmla="*/ 4231823 h 5775587"/>
              <a:gd name="connsiteX2367" fmla="*/ 5049755 w 6050173"/>
              <a:gd name="connsiteY2367" fmla="*/ 4223257 h 5775587"/>
              <a:gd name="connsiteX2368" fmla="*/ 5070558 w 6050173"/>
              <a:gd name="connsiteY2368" fmla="*/ 4184630 h 5775587"/>
              <a:gd name="connsiteX2369" fmla="*/ 5082954 w 6050173"/>
              <a:gd name="connsiteY2369" fmla="*/ 4166914 h 5775587"/>
              <a:gd name="connsiteX2370" fmla="*/ 5097266 w 6050173"/>
              <a:gd name="connsiteY2370" fmla="*/ 4146909 h 5775587"/>
              <a:gd name="connsiteX2371" fmla="*/ 5110088 w 6050173"/>
              <a:gd name="connsiteY2371" fmla="*/ 4122488 h 5775587"/>
              <a:gd name="connsiteX2372" fmla="*/ 5112589 w 6050173"/>
              <a:gd name="connsiteY2372" fmla="*/ 4110677 h 5775587"/>
              <a:gd name="connsiteX2373" fmla="*/ 5107907 w 6050173"/>
              <a:gd name="connsiteY2373" fmla="*/ 4105835 h 5775587"/>
              <a:gd name="connsiteX2374" fmla="*/ 5103331 w 6050173"/>
              <a:gd name="connsiteY2374" fmla="*/ 4106474 h 5775587"/>
              <a:gd name="connsiteX2375" fmla="*/ 5082103 w 6050173"/>
              <a:gd name="connsiteY2375" fmla="*/ 4136268 h 5775587"/>
              <a:gd name="connsiteX2376" fmla="*/ 5077687 w 6050173"/>
              <a:gd name="connsiteY2376" fmla="*/ 4145153 h 5775587"/>
              <a:gd name="connsiteX2377" fmla="*/ 5061672 w 6050173"/>
              <a:gd name="connsiteY2377" fmla="*/ 4166435 h 5775587"/>
              <a:gd name="connsiteX2378" fmla="*/ 5048158 w 6050173"/>
              <a:gd name="connsiteY2378" fmla="*/ 4189845 h 5775587"/>
              <a:gd name="connsiteX2379" fmla="*/ 5028580 w 6050173"/>
              <a:gd name="connsiteY2379" fmla="*/ 4215010 h 5775587"/>
              <a:gd name="connsiteX2380" fmla="*/ 5017566 w 6050173"/>
              <a:gd name="connsiteY2380" fmla="*/ 4230759 h 5775587"/>
              <a:gd name="connsiteX2381" fmla="*/ 5004478 w 6050173"/>
              <a:gd name="connsiteY2381" fmla="*/ 4248369 h 5775587"/>
              <a:gd name="connsiteX2382" fmla="*/ 4999903 w 6050173"/>
              <a:gd name="connsiteY2382" fmla="*/ 4257361 h 5775587"/>
              <a:gd name="connsiteX2383" fmla="*/ 4965639 w 6050173"/>
              <a:gd name="connsiteY2383" fmla="*/ 4299232 h 5775587"/>
              <a:gd name="connsiteX2384" fmla="*/ 4925257 w 6050173"/>
              <a:gd name="connsiteY2384" fmla="*/ 4346690 h 5775587"/>
              <a:gd name="connsiteX2385" fmla="*/ 4904508 w 6050173"/>
              <a:gd name="connsiteY2385" fmla="*/ 4375580 h 5775587"/>
              <a:gd name="connsiteX2386" fmla="*/ 4892537 w 6050173"/>
              <a:gd name="connsiteY2386" fmla="*/ 4390051 h 5775587"/>
              <a:gd name="connsiteX2387" fmla="*/ 4881736 w 6050173"/>
              <a:gd name="connsiteY2387" fmla="*/ 4406811 h 5775587"/>
              <a:gd name="connsiteX2388" fmla="*/ 4872000 w 6050173"/>
              <a:gd name="connsiteY2388" fmla="*/ 4420856 h 5775587"/>
              <a:gd name="connsiteX2389" fmla="*/ 4860614 w 6050173"/>
              <a:gd name="connsiteY2389" fmla="*/ 4433413 h 5775587"/>
              <a:gd name="connsiteX2390" fmla="*/ 4851250 w 6050173"/>
              <a:gd name="connsiteY2390" fmla="*/ 4447618 h 5775587"/>
              <a:gd name="connsiteX2391" fmla="*/ 4369701 w 6050173"/>
              <a:gd name="connsiteY2391" fmla="*/ 4849468 h 5775587"/>
              <a:gd name="connsiteX2392" fmla="*/ 4413807 w 6050173"/>
              <a:gd name="connsiteY2392" fmla="*/ 4842977 h 5775587"/>
              <a:gd name="connsiteX2393" fmla="*/ 4430088 w 6050173"/>
              <a:gd name="connsiteY2393" fmla="*/ 4837497 h 5775587"/>
              <a:gd name="connsiteX2394" fmla="*/ 4460520 w 6050173"/>
              <a:gd name="connsiteY2394" fmla="*/ 4821802 h 5775587"/>
              <a:gd name="connsiteX2395" fmla="*/ 4460414 w 6050173"/>
              <a:gd name="connsiteY2395" fmla="*/ 4805415 h 5775587"/>
              <a:gd name="connsiteX2396" fmla="*/ 4438759 w 6050173"/>
              <a:gd name="connsiteY2396" fmla="*/ 4803021 h 5775587"/>
              <a:gd name="connsiteX2397" fmla="*/ 4421255 w 6050173"/>
              <a:gd name="connsiteY2397" fmla="*/ 4792434 h 5775587"/>
              <a:gd name="connsiteX2398" fmla="*/ 4389759 w 6050173"/>
              <a:gd name="connsiteY2398" fmla="*/ 4806267 h 5775587"/>
              <a:gd name="connsiteX2399" fmla="*/ 4384545 w 6050173"/>
              <a:gd name="connsiteY2399" fmla="*/ 4811108 h 5775587"/>
              <a:gd name="connsiteX2400" fmla="*/ 4367892 w 6050173"/>
              <a:gd name="connsiteY2400" fmla="*/ 4828452 h 5775587"/>
              <a:gd name="connsiteX2401" fmla="*/ 4369701 w 6050173"/>
              <a:gd name="connsiteY2401" fmla="*/ 4849468 h 5775587"/>
              <a:gd name="connsiteX2402" fmla="*/ 3850695 w 6050173"/>
              <a:gd name="connsiteY2402" fmla="*/ 582504 h 5775587"/>
              <a:gd name="connsiteX2403" fmla="*/ 3832925 w 6050173"/>
              <a:gd name="connsiteY2403" fmla="*/ 572502 h 5775587"/>
              <a:gd name="connsiteX2404" fmla="*/ 3813506 w 6050173"/>
              <a:gd name="connsiteY2404" fmla="*/ 568086 h 5775587"/>
              <a:gd name="connsiteX2405" fmla="*/ 3770729 w 6050173"/>
              <a:gd name="connsiteY2405" fmla="*/ 554679 h 5775587"/>
              <a:gd name="connsiteX2406" fmla="*/ 3753757 w 6050173"/>
              <a:gd name="connsiteY2406" fmla="*/ 550742 h 5775587"/>
              <a:gd name="connsiteX2407" fmla="*/ 3698212 w 6050173"/>
              <a:gd name="connsiteY2407" fmla="*/ 541857 h 5775587"/>
              <a:gd name="connsiteX2408" fmla="*/ 3695180 w 6050173"/>
              <a:gd name="connsiteY2408" fmla="*/ 545262 h 5775587"/>
              <a:gd name="connsiteX2409" fmla="*/ 3698053 w 6050173"/>
              <a:gd name="connsiteY2409" fmla="*/ 551486 h 5775587"/>
              <a:gd name="connsiteX2410" fmla="*/ 3710183 w 6050173"/>
              <a:gd name="connsiteY2410" fmla="*/ 554519 h 5775587"/>
              <a:gd name="connsiteX2411" fmla="*/ 3745724 w 6050173"/>
              <a:gd name="connsiteY2411" fmla="*/ 566277 h 5775587"/>
              <a:gd name="connsiteX2412" fmla="*/ 3759983 w 6050173"/>
              <a:gd name="connsiteY2412" fmla="*/ 570427 h 5775587"/>
              <a:gd name="connsiteX2413" fmla="*/ 3799407 w 6050173"/>
              <a:gd name="connsiteY2413" fmla="*/ 583090 h 5775587"/>
              <a:gd name="connsiteX2414" fmla="*/ 3804142 w 6050173"/>
              <a:gd name="connsiteY2414" fmla="*/ 584579 h 5775587"/>
              <a:gd name="connsiteX2415" fmla="*/ 3842183 w 6050173"/>
              <a:gd name="connsiteY2415" fmla="*/ 586601 h 5775587"/>
              <a:gd name="connsiteX2416" fmla="*/ 3850695 w 6050173"/>
              <a:gd name="connsiteY2416" fmla="*/ 582504 h 5775587"/>
              <a:gd name="connsiteX2417" fmla="*/ 4705578 w 6050173"/>
              <a:gd name="connsiteY2417" fmla="*/ 4591535 h 5775587"/>
              <a:gd name="connsiteX2418" fmla="*/ 4730158 w 6050173"/>
              <a:gd name="connsiteY2418" fmla="*/ 4584512 h 5775587"/>
              <a:gd name="connsiteX2419" fmla="*/ 4742661 w 6050173"/>
              <a:gd name="connsiteY2419" fmla="*/ 4563869 h 5775587"/>
              <a:gd name="connsiteX2420" fmla="*/ 4759846 w 6050173"/>
              <a:gd name="connsiteY2420" fmla="*/ 4546950 h 5775587"/>
              <a:gd name="connsiteX2421" fmla="*/ 4777563 w 6050173"/>
              <a:gd name="connsiteY2421" fmla="*/ 4531148 h 5775587"/>
              <a:gd name="connsiteX2422" fmla="*/ 4778574 w 6050173"/>
              <a:gd name="connsiteY2422" fmla="*/ 4524498 h 5775587"/>
              <a:gd name="connsiteX2423" fmla="*/ 4773094 w 6050173"/>
              <a:gd name="connsiteY2423" fmla="*/ 4520561 h 5775587"/>
              <a:gd name="connsiteX2424" fmla="*/ 4763623 w 6050173"/>
              <a:gd name="connsiteY2424" fmla="*/ 4522742 h 5775587"/>
              <a:gd name="connsiteX2425" fmla="*/ 4736702 w 6050173"/>
              <a:gd name="connsiteY2425" fmla="*/ 4545035 h 5775587"/>
              <a:gd name="connsiteX2426" fmla="*/ 4721486 w 6050173"/>
              <a:gd name="connsiteY2426" fmla="*/ 4561102 h 5775587"/>
              <a:gd name="connsiteX2427" fmla="*/ 4705578 w 6050173"/>
              <a:gd name="connsiteY2427" fmla="*/ 4591535 h 5775587"/>
              <a:gd name="connsiteX2428" fmla="*/ 4937069 w 6050173"/>
              <a:gd name="connsiteY2428" fmla="*/ 2042796 h 5775587"/>
              <a:gd name="connsiteX2429" fmla="*/ 4927758 w 6050173"/>
              <a:gd name="connsiteY2429" fmla="*/ 2094350 h 5775587"/>
              <a:gd name="connsiteX2430" fmla="*/ 4943027 w 6050173"/>
              <a:gd name="connsiteY2430" fmla="*/ 2115898 h 5775587"/>
              <a:gd name="connsiteX2431" fmla="*/ 4949518 w 6050173"/>
              <a:gd name="connsiteY2431" fmla="*/ 2118239 h 5775587"/>
              <a:gd name="connsiteX2432" fmla="*/ 4955158 w 6050173"/>
              <a:gd name="connsiteY2432" fmla="*/ 2113983 h 5775587"/>
              <a:gd name="connsiteX2433" fmla="*/ 4956009 w 6050173"/>
              <a:gd name="connsiteY2433" fmla="*/ 2111695 h 5775587"/>
              <a:gd name="connsiteX2434" fmla="*/ 4946592 w 6050173"/>
              <a:gd name="connsiteY2434" fmla="*/ 2082433 h 5775587"/>
              <a:gd name="connsiteX2435" fmla="*/ 4940686 w 6050173"/>
              <a:gd name="connsiteY2435" fmla="*/ 2069504 h 5775587"/>
              <a:gd name="connsiteX2436" fmla="*/ 4937069 w 6050173"/>
              <a:gd name="connsiteY2436" fmla="*/ 2042796 h 5775587"/>
              <a:gd name="connsiteX2437" fmla="*/ 1272374 w 6050173"/>
              <a:gd name="connsiteY2437" fmla="*/ 3925633 h 5775587"/>
              <a:gd name="connsiteX2438" fmla="*/ 1279131 w 6050173"/>
              <a:gd name="connsiteY2438" fmla="*/ 3920845 h 5775587"/>
              <a:gd name="connsiteX2439" fmla="*/ 1271896 w 6050173"/>
              <a:gd name="connsiteY2439" fmla="*/ 3877643 h 5775587"/>
              <a:gd name="connsiteX2440" fmla="*/ 1264022 w 6050173"/>
              <a:gd name="connsiteY2440" fmla="*/ 3861788 h 5775587"/>
              <a:gd name="connsiteX2441" fmla="*/ 1255668 w 6050173"/>
              <a:gd name="connsiteY2441" fmla="*/ 3855191 h 5775587"/>
              <a:gd name="connsiteX2442" fmla="*/ 1250401 w 6050173"/>
              <a:gd name="connsiteY2442" fmla="*/ 3865513 h 5775587"/>
              <a:gd name="connsiteX2443" fmla="*/ 1254179 w 6050173"/>
              <a:gd name="connsiteY2443" fmla="*/ 3884985 h 5775587"/>
              <a:gd name="connsiteX2444" fmla="*/ 1272374 w 6050173"/>
              <a:gd name="connsiteY2444" fmla="*/ 3925633 h 5775587"/>
              <a:gd name="connsiteX2445" fmla="*/ 4111076 w 6050173"/>
              <a:gd name="connsiteY2445" fmla="*/ 690721 h 5775587"/>
              <a:gd name="connsiteX2446" fmla="*/ 4095008 w 6050173"/>
              <a:gd name="connsiteY2446" fmla="*/ 675133 h 5775587"/>
              <a:gd name="connsiteX2447" fmla="*/ 4086549 w 6050173"/>
              <a:gd name="connsiteY2447" fmla="*/ 670451 h 5775587"/>
              <a:gd name="connsiteX2448" fmla="*/ 4058883 w 6050173"/>
              <a:gd name="connsiteY2448" fmla="*/ 668908 h 5775587"/>
              <a:gd name="connsiteX2449" fmla="*/ 4053083 w 6050173"/>
              <a:gd name="connsiteY2449" fmla="*/ 675399 h 5775587"/>
              <a:gd name="connsiteX2450" fmla="*/ 4057446 w 6050173"/>
              <a:gd name="connsiteY2450" fmla="*/ 680559 h 5775587"/>
              <a:gd name="connsiteX2451" fmla="*/ 4094263 w 6050173"/>
              <a:gd name="connsiteY2451" fmla="*/ 694286 h 5775587"/>
              <a:gd name="connsiteX2452" fmla="*/ 4106341 w 6050173"/>
              <a:gd name="connsiteY2452" fmla="*/ 695723 h 5775587"/>
              <a:gd name="connsiteX2453" fmla="*/ 4111076 w 6050173"/>
              <a:gd name="connsiteY2453" fmla="*/ 690721 h 5775587"/>
              <a:gd name="connsiteX2454" fmla="*/ 4311655 w 6050173"/>
              <a:gd name="connsiteY2454" fmla="*/ 4856278 h 5775587"/>
              <a:gd name="connsiteX2455" fmla="*/ 4303196 w 6050173"/>
              <a:gd name="connsiteY2455" fmla="*/ 4894638 h 5775587"/>
              <a:gd name="connsiteX2456" fmla="*/ 4312347 w 6050173"/>
              <a:gd name="connsiteY2456" fmla="*/ 4901715 h 5775587"/>
              <a:gd name="connsiteX2457" fmla="*/ 4320380 w 6050173"/>
              <a:gd name="connsiteY2457" fmla="*/ 4893468 h 5775587"/>
              <a:gd name="connsiteX2458" fmla="*/ 4322030 w 6050173"/>
              <a:gd name="connsiteY2458" fmla="*/ 4875911 h 5775587"/>
              <a:gd name="connsiteX2459" fmla="*/ 4333256 w 6050173"/>
              <a:gd name="connsiteY2459" fmla="*/ 4857555 h 5775587"/>
              <a:gd name="connsiteX2460" fmla="*/ 4311655 w 6050173"/>
              <a:gd name="connsiteY2460" fmla="*/ 4856278 h 5775587"/>
              <a:gd name="connsiteX2461" fmla="*/ 4626091 w 6050173"/>
              <a:gd name="connsiteY2461" fmla="*/ 4668255 h 5775587"/>
              <a:gd name="connsiteX2462" fmla="*/ 4630028 w 6050173"/>
              <a:gd name="connsiteY2462" fmla="*/ 4673522 h 5775587"/>
              <a:gd name="connsiteX2463" fmla="*/ 4649341 w 6050173"/>
              <a:gd name="connsiteY2463" fmla="*/ 4675385 h 5775587"/>
              <a:gd name="connsiteX2464" fmla="*/ 4669984 w 6050173"/>
              <a:gd name="connsiteY2464" fmla="*/ 4658413 h 5775587"/>
              <a:gd name="connsiteX2465" fmla="*/ 4664770 w 6050173"/>
              <a:gd name="connsiteY2465" fmla="*/ 4647133 h 5775587"/>
              <a:gd name="connsiteX2466" fmla="*/ 4653704 w 6050173"/>
              <a:gd name="connsiteY2466" fmla="*/ 4650272 h 5775587"/>
              <a:gd name="connsiteX2467" fmla="*/ 4635934 w 6050173"/>
              <a:gd name="connsiteY2467" fmla="*/ 4662456 h 5775587"/>
              <a:gd name="connsiteX2468" fmla="*/ 4626091 w 6050173"/>
              <a:gd name="connsiteY2468" fmla="*/ 4668255 h 5775587"/>
              <a:gd name="connsiteX2469" fmla="*/ 5393506 w 6050173"/>
              <a:gd name="connsiteY2469" fmla="*/ 2404157 h 5775587"/>
              <a:gd name="connsiteX2470" fmla="*/ 5387387 w 6050173"/>
              <a:gd name="connsiteY2470" fmla="*/ 2442411 h 5775587"/>
              <a:gd name="connsiteX2471" fmla="*/ 5396592 w 6050173"/>
              <a:gd name="connsiteY2471" fmla="*/ 2448796 h 5775587"/>
              <a:gd name="connsiteX2472" fmla="*/ 5403987 w 6050173"/>
              <a:gd name="connsiteY2472" fmla="*/ 2440017 h 5775587"/>
              <a:gd name="connsiteX2473" fmla="*/ 5393506 w 6050173"/>
              <a:gd name="connsiteY2473" fmla="*/ 2404157 h 5775587"/>
              <a:gd name="connsiteX2474" fmla="*/ 4815497 w 6050173"/>
              <a:gd name="connsiteY2474" fmla="*/ 1779542 h 5775587"/>
              <a:gd name="connsiteX2475" fmla="*/ 4835928 w 6050173"/>
              <a:gd name="connsiteY2475" fmla="*/ 1780074 h 5775587"/>
              <a:gd name="connsiteX2476" fmla="*/ 4839439 w 6050173"/>
              <a:gd name="connsiteY2476" fmla="*/ 1769965 h 5775587"/>
              <a:gd name="connsiteX2477" fmla="*/ 4825340 w 6050173"/>
              <a:gd name="connsiteY2477" fmla="*/ 1753206 h 5775587"/>
              <a:gd name="connsiteX2478" fmla="*/ 4818477 w 6050173"/>
              <a:gd name="connsiteY2478" fmla="*/ 1752036 h 5775587"/>
              <a:gd name="connsiteX2479" fmla="*/ 4812784 w 6050173"/>
              <a:gd name="connsiteY2479" fmla="*/ 1758899 h 5775587"/>
              <a:gd name="connsiteX2480" fmla="*/ 4815497 w 6050173"/>
              <a:gd name="connsiteY2480" fmla="*/ 1779542 h 5775587"/>
              <a:gd name="connsiteX2481" fmla="*/ 5348868 w 6050173"/>
              <a:gd name="connsiteY2481" fmla="*/ 3367363 h 5775587"/>
              <a:gd name="connsiteX2482" fmla="*/ 5348549 w 6050173"/>
              <a:gd name="connsiteY2482" fmla="*/ 3346028 h 5775587"/>
              <a:gd name="connsiteX2483" fmla="*/ 5329182 w 6050173"/>
              <a:gd name="connsiteY2483" fmla="*/ 3355658 h 5775587"/>
              <a:gd name="connsiteX2484" fmla="*/ 5348868 w 6050173"/>
              <a:gd name="connsiteY2484" fmla="*/ 3367363 h 5775587"/>
              <a:gd name="connsiteX2485" fmla="*/ 4191733 w 6050173"/>
              <a:gd name="connsiteY2485" fmla="*/ 724240 h 5775587"/>
              <a:gd name="connsiteX2486" fmla="*/ 4156991 w 6050173"/>
              <a:gd name="connsiteY2486" fmla="*/ 715568 h 5775587"/>
              <a:gd name="connsiteX2487" fmla="*/ 4152575 w 6050173"/>
              <a:gd name="connsiteY2487" fmla="*/ 720569 h 5775587"/>
              <a:gd name="connsiteX2488" fmla="*/ 4156193 w 6050173"/>
              <a:gd name="connsiteY2488" fmla="*/ 726315 h 5775587"/>
              <a:gd name="connsiteX2489" fmla="*/ 4191733 w 6050173"/>
              <a:gd name="connsiteY2489" fmla="*/ 724240 h 5775587"/>
              <a:gd name="connsiteX2490" fmla="*/ 5331843 w 6050173"/>
              <a:gd name="connsiteY2490" fmla="*/ 2176817 h 5775587"/>
              <a:gd name="connsiteX2491" fmla="*/ 5334716 w 6050173"/>
              <a:gd name="connsiteY2491" fmla="*/ 2150374 h 5775587"/>
              <a:gd name="connsiteX2492" fmla="*/ 5328437 w 6050173"/>
              <a:gd name="connsiteY2492" fmla="*/ 2147342 h 5775587"/>
              <a:gd name="connsiteX2493" fmla="*/ 5324234 w 6050173"/>
              <a:gd name="connsiteY2493" fmla="*/ 2149310 h 5775587"/>
              <a:gd name="connsiteX2494" fmla="*/ 5331843 w 6050173"/>
              <a:gd name="connsiteY2494" fmla="*/ 2176817 h 5775587"/>
              <a:gd name="connsiteX2495" fmla="*/ 4508350 w 6050173"/>
              <a:gd name="connsiteY2495" fmla="*/ 4773280 h 5775587"/>
              <a:gd name="connsiteX2496" fmla="*/ 4520428 w 6050173"/>
              <a:gd name="connsiteY2496" fmla="*/ 4769822 h 5775587"/>
              <a:gd name="connsiteX2497" fmla="*/ 4523354 w 6050173"/>
              <a:gd name="connsiteY2497" fmla="*/ 4763916 h 5775587"/>
              <a:gd name="connsiteX2498" fmla="*/ 4519151 w 6050173"/>
              <a:gd name="connsiteY2498" fmla="*/ 4759021 h 5775587"/>
              <a:gd name="connsiteX2499" fmla="*/ 4499944 w 6050173"/>
              <a:gd name="connsiteY2499" fmla="*/ 4761788 h 5775587"/>
              <a:gd name="connsiteX2500" fmla="*/ 4497816 w 6050173"/>
              <a:gd name="connsiteY2500" fmla="*/ 4765778 h 5775587"/>
              <a:gd name="connsiteX2501" fmla="*/ 4501381 w 6050173"/>
              <a:gd name="connsiteY2501" fmla="*/ 4771790 h 5775587"/>
              <a:gd name="connsiteX2502" fmla="*/ 4508350 w 6050173"/>
              <a:gd name="connsiteY2502" fmla="*/ 4773280 h 5775587"/>
              <a:gd name="connsiteX2503" fmla="*/ 5410532 w 6050173"/>
              <a:gd name="connsiteY2503" fmla="*/ 3096661 h 5775587"/>
              <a:gd name="connsiteX2504" fmla="*/ 5410744 w 6050173"/>
              <a:gd name="connsiteY2504" fmla="*/ 3091447 h 5775587"/>
              <a:gd name="connsiteX2505" fmla="*/ 5395261 w 6050173"/>
              <a:gd name="connsiteY2505" fmla="*/ 3084850 h 5775587"/>
              <a:gd name="connsiteX2506" fmla="*/ 5385792 w 6050173"/>
              <a:gd name="connsiteY2506" fmla="*/ 3094054 h 5775587"/>
              <a:gd name="connsiteX2507" fmla="*/ 5394091 w 6050173"/>
              <a:gd name="connsiteY2507" fmla="*/ 3101556 h 5775587"/>
              <a:gd name="connsiteX2508" fmla="*/ 5410532 w 6050173"/>
              <a:gd name="connsiteY2508" fmla="*/ 3096661 h 5775587"/>
              <a:gd name="connsiteX2509" fmla="*/ 1674597 w 6050173"/>
              <a:gd name="connsiteY2509" fmla="*/ 1418925 h 5775587"/>
              <a:gd name="connsiteX2510" fmla="*/ 1651985 w 6050173"/>
              <a:gd name="connsiteY2510" fmla="*/ 1434886 h 5775587"/>
              <a:gd name="connsiteX2511" fmla="*/ 1650762 w 6050173"/>
              <a:gd name="connsiteY2511" fmla="*/ 1443931 h 5775587"/>
              <a:gd name="connsiteX2512" fmla="*/ 1661403 w 6050173"/>
              <a:gd name="connsiteY2512" fmla="*/ 1446166 h 5775587"/>
              <a:gd name="connsiteX2513" fmla="*/ 1675448 w 6050173"/>
              <a:gd name="connsiteY2513" fmla="*/ 1428395 h 5775587"/>
              <a:gd name="connsiteX2514" fmla="*/ 1674597 w 6050173"/>
              <a:gd name="connsiteY2514" fmla="*/ 1418925 h 5775587"/>
              <a:gd name="connsiteX2515" fmla="*/ 4249460 w 6050173"/>
              <a:gd name="connsiteY2515" fmla="*/ 4945023 h 5775587"/>
              <a:gd name="connsiteX2516" fmla="*/ 4250045 w 6050173"/>
              <a:gd name="connsiteY2516" fmla="*/ 4939383 h 5775587"/>
              <a:gd name="connsiteX2517" fmla="*/ 4234296 w 6050173"/>
              <a:gd name="connsiteY2517" fmla="*/ 4935340 h 5775587"/>
              <a:gd name="connsiteX2518" fmla="*/ 4228125 w 6050173"/>
              <a:gd name="connsiteY2518" fmla="*/ 4941298 h 5775587"/>
              <a:gd name="connsiteX2519" fmla="*/ 4233392 w 6050173"/>
              <a:gd name="connsiteY2519" fmla="*/ 4947736 h 5775587"/>
              <a:gd name="connsiteX2520" fmla="*/ 4249460 w 6050173"/>
              <a:gd name="connsiteY2520" fmla="*/ 4945023 h 5775587"/>
              <a:gd name="connsiteX2521" fmla="*/ 2370453 w 6050173"/>
              <a:gd name="connsiteY2521" fmla="*/ 624589 h 5775587"/>
              <a:gd name="connsiteX2522" fmla="*/ 2365185 w 6050173"/>
              <a:gd name="connsiteY2522" fmla="*/ 644274 h 5775587"/>
              <a:gd name="connsiteX2523" fmla="*/ 2371517 w 6050173"/>
              <a:gd name="connsiteY2523" fmla="*/ 650340 h 5775587"/>
              <a:gd name="connsiteX2524" fmla="*/ 2379072 w 6050173"/>
              <a:gd name="connsiteY2524" fmla="*/ 642678 h 5775587"/>
              <a:gd name="connsiteX2525" fmla="*/ 2370453 w 6050173"/>
              <a:gd name="connsiteY2525" fmla="*/ 624589 h 5775587"/>
              <a:gd name="connsiteX2526" fmla="*/ 1113507 w 6050173"/>
              <a:gd name="connsiteY2526" fmla="*/ 2249014 h 5775587"/>
              <a:gd name="connsiteX2527" fmla="*/ 1130745 w 6050173"/>
              <a:gd name="connsiteY2527" fmla="*/ 2256197 h 5775587"/>
              <a:gd name="connsiteX2528" fmla="*/ 1134949 w 6050173"/>
              <a:gd name="connsiteY2528" fmla="*/ 2248642 h 5775587"/>
              <a:gd name="connsiteX2529" fmla="*/ 1128351 w 6050173"/>
              <a:gd name="connsiteY2529" fmla="*/ 2243215 h 5775587"/>
              <a:gd name="connsiteX2530" fmla="*/ 1113507 w 6050173"/>
              <a:gd name="connsiteY2530" fmla="*/ 2249014 h 5775587"/>
              <a:gd name="connsiteX2531" fmla="*/ 3886395 w 6050173"/>
              <a:gd name="connsiteY2531" fmla="*/ 599636 h 5775587"/>
              <a:gd name="connsiteX2532" fmla="*/ 3864050 w 6050173"/>
              <a:gd name="connsiteY2532" fmla="*/ 591975 h 5775587"/>
              <a:gd name="connsiteX2533" fmla="*/ 3861921 w 6050173"/>
              <a:gd name="connsiteY2533" fmla="*/ 595912 h 5775587"/>
              <a:gd name="connsiteX2534" fmla="*/ 3864528 w 6050173"/>
              <a:gd name="connsiteY2534" fmla="*/ 599476 h 5775587"/>
              <a:gd name="connsiteX2535" fmla="*/ 3886395 w 6050173"/>
              <a:gd name="connsiteY2535" fmla="*/ 599636 h 5775587"/>
              <a:gd name="connsiteX2536" fmla="*/ 1717479 w 6050173"/>
              <a:gd name="connsiteY2536" fmla="*/ 1377479 h 5775587"/>
              <a:gd name="connsiteX2537" fmla="*/ 1720672 w 6050173"/>
              <a:gd name="connsiteY2537" fmla="*/ 1380459 h 5775587"/>
              <a:gd name="connsiteX2538" fmla="*/ 1732430 w 6050173"/>
              <a:gd name="connsiteY2538" fmla="*/ 1378596 h 5775587"/>
              <a:gd name="connsiteX2539" fmla="*/ 1733973 w 6050173"/>
              <a:gd name="connsiteY2539" fmla="*/ 1374553 h 5775587"/>
              <a:gd name="connsiteX2540" fmla="*/ 1730993 w 6050173"/>
              <a:gd name="connsiteY2540" fmla="*/ 1371361 h 5775587"/>
              <a:gd name="connsiteX2541" fmla="*/ 1719288 w 6050173"/>
              <a:gd name="connsiteY2541" fmla="*/ 1373382 h 5775587"/>
              <a:gd name="connsiteX2542" fmla="*/ 1717479 w 6050173"/>
              <a:gd name="connsiteY2542" fmla="*/ 1377479 h 5775587"/>
              <a:gd name="connsiteX2543" fmla="*/ 4196202 w 6050173"/>
              <a:gd name="connsiteY2543" fmla="*/ 737860 h 5775587"/>
              <a:gd name="connsiteX2544" fmla="*/ 4220251 w 6050173"/>
              <a:gd name="connsiteY2544" fmla="*/ 737488 h 5775587"/>
              <a:gd name="connsiteX2545" fmla="*/ 4196202 w 6050173"/>
              <a:gd name="connsiteY2545" fmla="*/ 737860 h 5775587"/>
              <a:gd name="connsiteX2546" fmla="*/ 4868116 w 6050173"/>
              <a:gd name="connsiteY2546" fmla="*/ 1829767 h 5775587"/>
              <a:gd name="connsiteX2547" fmla="*/ 4860774 w 6050173"/>
              <a:gd name="connsiteY2547" fmla="*/ 1837322 h 5775587"/>
              <a:gd name="connsiteX2548" fmla="*/ 4867691 w 6050173"/>
              <a:gd name="connsiteY2548" fmla="*/ 1845249 h 5775587"/>
              <a:gd name="connsiteX2549" fmla="*/ 4873543 w 6050173"/>
              <a:gd name="connsiteY2549" fmla="*/ 1838918 h 5775587"/>
              <a:gd name="connsiteX2550" fmla="*/ 4868116 w 6050173"/>
              <a:gd name="connsiteY2550" fmla="*/ 1829767 h 5775587"/>
              <a:gd name="connsiteX2551" fmla="*/ 3867774 w 6050173"/>
              <a:gd name="connsiteY2551" fmla="*/ 5032969 h 5775587"/>
              <a:gd name="connsiteX2552" fmla="*/ 3868199 w 6050173"/>
              <a:gd name="connsiteY2552" fmla="*/ 5038928 h 5775587"/>
              <a:gd name="connsiteX2553" fmla="*/ 3882033 w 6050173"/>
              <a:gd name="connsiteY2553" fmla="*/ 5038768 h 5775587"/>
              <a:gd name="connsiteX2554" fmla="*/ 3883948 w 6050173"/>
              <a:gd name="connsiteY2554" fmla="*/ 5034831 h 5775587"/>
              <a:gd name="connsiteX2555" fmla="*/ 3881234 w 6050173"/>
              <a:gd name="connsiteY2555" fmla="*/ 5031532 h 5775587"/>
              <a:gd name="connsiteX2556" fmla="*/ 3867774 w 6050173"/>
              <a:gd name="connsiteY2556" fmla="*/ 5032969 h 5775587"/>
              <a:gd name="connsiteX2557" fmla="*/ 333643 w 6050173"/>
              <a:gd name="connsiteY2557" fmla="*/ 4207774 h 5775587"/>
              <a:gd name="connsiteX2558" fmla="*/ 335079 w 6050173"/>
              <a:gd name="connsiteY2558" fmla="*/ 4222512 h 5775587"/>
              <a:gd name="connsiteX2559" fmla="*/ 333643 w 6050173"/>
              <a:gd name="connsiteY2559" fmla="*/ 4207774 h 5775587"/>
              <a:gd name="connsiteX2560" fmla="*/ 1950620 w 6050173"/>
              <a:gd name="connsiteY2560" fmla="*/ 4907673 h 5775587"/>
              <a:gd name="connsiteX2561" fmla="*/ 1959664 w 6050173"/>
              <a:gd name="connsiteY2561" fmla="*/ 4914164 h 5775587"/>
              <a:gd name="connsiteX2562" fmla="*/ 1965091 w 6050173"/>
              <a:gd name="connsiteY2562" fmla="*/ 4908046 h 5775587"/>
              <a:gd name="connsiteX2563" fmla="*/ 1960728 w 6050173"/>
              <a:gd name="connsiteY2563" fmla="*/ 4903790 h 5775587"/>
              <a:gd name="connsiteX2564" fmla="*/ 1950620 w 6050173"/>
              <a:gd name="connsiteY2564" fmla="*/ 4907673 h 5775587"/>
              <a:gd name="connsiteX2565" fmla="*/ 4900517 w 6050173"/>
              <a:gd name="connsiteY2565" fmla="*/ 1907391 h 5775587"/>
              <a:gd name="connsiteX2566" fmla="*/ 4894346 w 6050173"/>
              <a:gd name="connsiteY2566" fmla="*/ 1916170 h 5775587"/>
              <a:gd name="connsiteX2567" fmla="*/ 4899879 w 6050173"/>
              <a:gd name="connsiteY2567" fmla="*/ 1922980 h 5775587"/>
              <a:gd name="connsiteX2568" fmla="*/ 4907540 w 6050173"/>
              <a:gd name="connsiteY2568" fmla="*/ 1915851 h 5775587"/>
              <a:gd name="connsiteX2569" fmla="*/ 4900517 w 6050173"/>
              <a:gd name="connsiteY2569" fmla="*/ 1907391 h 5775587"/>
              <a:gd name="connsiteX2570" fmla="*/ 3677942 w 6050173"/>
              <a:gd name="connsiteY2570" fmla="*/ 541537 h 5775587"/>
              <a:gd name="connsiteX2571" fmla="*/ 3681241 w 6050173"/>
              <a:gd name="connsiteY2571" fmla="*/ 531003 h 5775587"/>
              <a:gd name="connsiteX2572" fmla="*/ 3675920 w 6050173"/>
              <a:gd name="connsiteY2572" fmla="*/ 527172 h 5775587"/>
              <a:gd name="connsiteX2573" fmla="*/ 3670121 w 6050173"/>
              <a:gd name="connsiteY2573" fmla="*/ 533237 h 5775587"/>
              <a:gd name="connsiteX2574" fmla="*/ 3677942 w 6050173"/>
              <a:gd name="connsiteY2574" fmla="*/ 541537 h 5775587"/>
              <a:gd name="connsiteX2575" fmla="*/ 2524851 w 6050173"/>
              <a:gd name="connsiteY2575" fmla="*/ 594475 h 5775587"/>
              <a:gd name="connsiteX2576" fmla="*/ 2513625 w 6050173"/>
              <a:gd name="connsiteY2576" fmla="*/ 587931 h 5775587"/>
              <a:gd name="connsiteX2577" fmla="*/ 2508145 w 6050173"/>
              <a:gd name="connsiteY2577" fmla="*/ 594369 h 5775587"/>
              <a:gd name="connsiteX2578" fmla="*/ 2515859 w 6050173"/>
              <a:gd name="connsiteY2578" fmla="*/ 600913 h 5775587"/>
              <a:gd name="connsiteX2579" fmla="*/ 2524851 w 6050173"/>
              <a:gd name="connsiteY2579" fmla="*/ 594475 h 5775587"/>
              <a:gd name="connsiteX2580" fmla="*/ 4692117 w 6050173"/>
              <a:gd name="connsiteY2580" fmla="*/ 4612763 h 5775587"/>
              <a:gd name="connsiteX2581" fmla="*/ 4687701 w 6050173"/>
              <a:gd name="connsiteY2581" fmla="*/ 4623298 h 5775587"/>
              <a:gd name="connsiteX2582" fmla="*/ 4692277 w 6050173"/>
              <a:gd name="connsiteY2582" fmla="*/ 4627873 h 5775587"/>
              <a:gd name="connsiteX2583" fmla="*/ 4698502 w 6050173"/>
              <a:gd name="connsiteY2583" fmla="*/ 4622127 h 5775587"/>
              <a:gd name="connsiteX2584" fmla="*/ 4692117 w 6050173"/>
              <a:gd name="connsiteY2584" fmla="*/ 4612763 h 5775587"/>
              <a:gd name="connsiteX2585" fmla="*/ 2634345 w 6050173"/>
              <a:gd name="connsiteY2585" fmla="*/ 512807 h 5775587"/>
              <a:gd name="connsiteX2586" fmla="*/ 2624396 w 6050173"/>
              <a:gd name="connsiteY2586" fmla="*/ 510785 h 5775587"/>
              <a:gd name="connsiteX2587" fmla="*/ 2620618 w 6050173"/>
              <a:gd name="connsiteY2587" fmla="*/ 515733 h 5775587"/>
              <a:gd name="connsiteX2588" fmla="*/ 2628386 w 6050173"/>
              <a:gd name="connsiteY2588" fmla="*/ 518979 h 5775587"/>
              <a:gd name="connsiteX2589" fmla="*/ 2634345 w 6050173"/>
              <a:gd name="connsiteY2589" fmla="*/ 512807 h 5775587"/>
              <a:gd name="connsiteX2590" fmla="*/ 5097958 w 6050173"/>
              <a:gd name="connsiteY2590" fmla="*/ 2438102 h 5775587"/>
              <a:gd name="connsiteX2591" fmla="*/ 5091254 w 6050173"/>
              <a:gd name="connsiteY2591" fmla="*/ 2437250 h 5775587"/>
              <a:gd name="connsiteX2592" fmla="*/ 5089551 w 6050173"/>
              <a:gd name="connsiteY2592" fmla="*/ 2441454 h 5775587"/>
              <a:gd name="connsiteX2593" fmla="*/ 5095936 w 6050173"/>
              <a:gd name="connsiteY2593" fmla="*/ 2443262 h 5775587"/>
              <a:gd name="connsiteX2594" fmla="*/ 5097958 w 6050173"/>
              <a:gd name="connsiteY2594" fmla="*/ 2438102 h 5775587"/>
              <a:gd name="connsiteX2595" fmla="*/ 908406 w 6050173"/>
              <a:gd name="connsiteY2595" fmla="*/ 2253643 h 5775587"/>
              <a:gd name="connsiteX2596" fmla="*/ 912715 w 6050173"/>
              <a:gd name="connsiteY2596" fmla="*/ 2251994 h 5775587"/>
              <a:gd name="connsiteX2597" fmla="*/ 910427 w 6050173"/>
              <a:gd name="connsiteY2597" fmla="*/ 2248429 h 5775587"/>
              <a:gd name="connsiteX2598" fmla="*/ 906171 w 6050173"/>
              <a:gd name="connsiteY2598" fmla="*/ 2249866 h 5775587"/>
              <a:gd name="connsiteX2599" fmla="*/ 908406 w 6050173"/>
              <a:gd name="connsiteY2599" fmla="*/ 2253643 h 5775587"/>
              <a:gd name="connsiteX2600" fmla="*/ 5125357 w 6050173"/>
              <a:gd name="connsiteY2600" fmla="*/ 4083383 h 5775587"/>
              <a:gd name="connsiteX2601" fmla="*/ 5123815 w 6050173"/>
              <a:gd name="connsiteY2601" fmla="*/ 4079127 h 5775587"/>
              <a:gd name="connsiteX2602" fmla="*/ 5120357 w 6050173"/>
              <a:gd name="connsiteY2602" fmla="*/ 4081361 h 5775587"/>
              <a:gd name="connsiteX2603" fmla="*/ 5121687 w 6050173"/>
              <a:gd name="connsiteY2603" fmla="*/ 4085564 h 5775587"/>
              <a:gd name="connsiteX2604" fmla="*/ 5125357 w 6050173"/>
              <a:gd name="connsiteY2604" fmla="*/ 4083383 h 5775587"/>
              <a:gd name="connsiteX2605" fmla="*/ 1274024 w 6050173"/>
              <a:gd name="connsiteY2605" fmla="*/ 1904944 h 5775587"/>
              <a:gd name="connsiteX2606" fmla="*/ 1274343 w 6050173"/>
              <a:gd name="connsiteY2606" fmla="*/ 1902869 h 5775587"/>
              <a:gd name="connsiteX2607" fmla="*/ 1272481 w 6050173"/>
              <a:gd name="connsiteY2607" fmla="*/ 1903561 h 5775587"/>
              <a:gd name="connsiteX2608" fmla="*/ 1274024 w 6050173"/>
              <a:gd name="connsiteY2608" fmla="*/ 1904944 h 5775587"/>
              <a:gd name="connsiteX2609" fmla="*/ 4295854 w 6050173"/>
              <a:gd name="connsiteY2609" fmla="*/ 869115 h 5775587"/>
              <a:gd name="connsiteX2610" fmla="*/ 4297609 w 6050173"/>
              <a:gd name="connsiteY2610" fmla="*/ 867997 h 5775587"/>
              <a:gd name="connsiteX2611" fmla="*/ 4295375 w 6050173"/>
              <a:gd name="connsiteY2611" fmla="*/ 865177 h 5775587"/>
              <a:gd name="connsiteX2612" fmla="*/ 4293672 w 6050173"/>
              <a:gd name="connsiteY2612" fmla="*/ 866242 h 5775587"/>
              <a:gd name="connsiteX2613" fmla="*/ 4295854 w 6050173"/>
              <a:gd name="connsiteY2613" fmla="*/ 869115 h 5775587"/>
              <a:gd name="connsiteX2614" fmla="*/ 4169494 w 6050173"/>
              <a:gd name="connsiteY2614" fmla="*/ 4989235 h 5775587"/>
              <a:gd name="connsiteX2615" fmla="*/ 4168696 w 6050173"/>
              <a:gd name="connsiteY2615" fmla="*/ 4987320 h 5775587"/>
              <a:gd name="connsiteX2616" fmla="*/ 4166727 w 6050173"/>
              <a:gd name="connsiteY2616" fmla="*/ 4987958 h 5775587"/>
              <a:gd name="connsiteX2617" fmla="*/ 4167525 w 6050173"/>
              <a:gd name="connsiteY2617" fmla="*/ 4989874 h 5775587"/>
              <a:gd name="connsiteX2618" fmla="*/ 4169494 w 6050173"/>
              <a:gd name="connsiteY2618" fmla="*/ 4989235 h 5775587"/>
              <a:gd name="connsiteX2619" fmla="*/ 4152149 w 6050173"/>
              <a:gd name="connsiteY2619" fmla="*/ 5002376 h 5775587"/>
              <a:gd name="connsiteX2620" fmla="*/ 4151405 w 6050173"/>
              <a:gd name="connsiteY2620" fmla="*/ 5004079 h 5775587"/>
              <a:gd name="connsiteX2621" fmla="*/ 4153054 w 6050173"/>
              <a:gd name="connsiteY2621" fmla="*/ 5004930 h 5775587"/>
              <a:gd name="connsiteX2622" fmla="*/ 4153799 w 6050173"/>
              <a:gd name="connsiteY2622" fmla="*/ 5003228 h 5775587"/>
              <a:gd name="connsiteX2623" fmla="*/ 4152149 w 6050173"/>
              <a:gd name="connsiteY2623" fmla="*/ 5002376 h 5775587"/>
              <a:gd name="connsiteX2624" fmla="*/ 4266964 w 6050173"/>
              <a:gd name="connsiteY2624" fmla="*/ 850972 h 5775587"/>
              <a:gd name="connsiteX2625" fmla="*/ 4265261 w 6050173"/>
              <a:gd name="connsiteY2625" fmla="*/ 849482 h 5775587"/>
              <a:gd name="connsiteX2626" fmla="*/ 4263772 w 6050173"/>
              <a:gd name="connsiteY2626" fmla="*/ 852781 h 5775587"/>
              <a:gd name="connsiteX2627" fmla="*/ 4265953 w 6050173"/>
              <a:gd name="connsiteY2627" fmla="*/ 852994 h 5775587"/>
              <a:gd name="connsiteX2628" fmla="*/ 4266964 w 6050173"/>
              <a:gd name="connsiteY2628" fmla="*/ 850972 h 5775587"/>
              <a:gd name="connsiteX2629" fmla="*/ 2500536 w 6050173"/>
              <a:gd name="connsiteY2629" fmla="*/ 581706 h 5775587"/>
              <a:gd name="connsiteX2630" fmla="*/ 2500430 w 6050173"/>
              <a:gd name="connsiteY2630" fmla="*/ 579738 h 5775587"/>
              <a:gd name="connsiteX2631" fmla="*/ 2497451 w 6050173"/>
              <a:gd name="connsiteY2631" fmla="*/ 580802 h 5775587"/>
              <a:gd name="connsiteX2632" fmla="*/ 2498674 w 6050173"/>
              <a:gd name="connsiteY2632" fmla="*/ 582292 h 5775587"/>
              <a:gd name="connsiteX2633" fmla="*/ 2500536 w 6050173"/>
              <a:gd name="connsiteY2633" fmla="*/ 581706 h 577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</a:cxnLst>
            <a:rect l="l" t="t" r="r" b="b"/>
            <a:pathLst>
              <a:path w="6050173" h="5775587">
                <a:moveTo>
                  <a:pt x="5908574" y="2097649"/>
                </a:moveTo>
                <a:cubicBezTo>
                  <a:pt x="5908574" y="2092541"/>
                  <a:pt x="5907776" y="2087274"/>
                  <a:pt x="5908787" y="2082433"/>
                </a:cubicBezTo>
                <a:cubicBezTo>
                  <a:pt x="5909585" y="2078708"/>
                  <a:pt x="5911980" y="2074133"/>
                  <a:pt x="5915012" y="2072377"/>
                </a:cubicBezTo>
                <a:cubicBezTo>
                  <a:pt x="5919907" y="2069557"/>
                  <a:pt x="5922141" y="2073973"/>
                  <a:pt x="5923897" y="2078229"/>
                </a:cubicBezTo>
                <a:cubicBezTo>
                  <a:pt x="5924801" y="2080411"/>
                  <a:pt x="5926611" y="2082433"/>
                  <a:pt x="5928366" y="2084082"/>
                </a:cubicBezTo>
                <a:cubicBezTo>
                  <a:pt x="5943902" y="2098554"/>
                  <a:pt x="5947360" y="2111110"/>
                  <a:pt x="5934910" y="2125156"/>
                </a:cubicBezTo>
                <a:cubicBezTo>
                  <a:pt x="5927089" y="2133987"/>
                  <a:pt x="5925546" y="2142766"/>
                  <a:pt x="5925014" y="2152768"/>
                </a:cubicBezTo>
                <a:cubicBezTo>
                  <a:pt x="5924482" y="2162930"/>
                  <a:pt x="5924908" y="2173199"/>
                  <a:pt x="5925068" y="2183361"/>
                </a:cubicBezTo>
                <a:cubicBezTo>
                  <a:pt x="5925174" y="2191235"/>
                  <a:pt x="5927568" y="2198258"/>
                  <a:pt x="5933740" y="2203897"/>
                </a:cubicBezTo>
                <a:cubicBezTo>
                  <a:pt x="5951138" y="2197832"/>
                  <a:pt x="5941880" y="2180381"/>
                  <a:pt x="5947253" y="2169847"/>
                </a:cubicBezTo>
                <a:cubicBezTo>
                  <a:pt x="5953106" y="2169741"/>
                  <a:pt x="5953904" y="2173305"/>
                  <a:pt x="5953957" y="2176551"/>
                </a:cubicBezTo>
                <a:cubicBezTo>
                  <a:pt x="5954064" y="2194746"/>
                  <a:pt x="5958054" y="2211399"/>
                  <a:pt x="5968535" y="2226935"/>
                </a:cubicBezTo>
                <a:cubicBezTo>
                  <a:pt x="5972898" y="2233426"/>
                  <a:pt x="5973164" y="2242949"/>
                  <a:pt x="5974335" y="2251196"/>
                </a:cubicBezTo>
                <a:cubicBezTo>
                  <a:pt x="5975824" y="2262103"/>
                  <a:pt x="5976303" y="2272690"/>
                  <a:pt x="5983273" y="2282480"/>
                </a:cubicBezTo>
                <a:cubicBezTo>
                  <a:pt x="5987369" y="2288226"/>
                  <a:pt x="5988061" y="2296792"/>
                  <a:pt x="5989072" y="2304240"/>
                </a:cubicBezTo>
                <a:cubicBezTo>
                  <a:pt x="5990456" y="2314349"/>
                  <a:pt x="5990508" y="2324617"/>
                  <a:pt x="5991519" y="2334779"/>
                </a:cubicBezTo>
                <a:cubicBezTo>
                  <a:pt x="5992051" y="2339780"/>
                  <a:pt x="5991786" y="2346378"/>
                  <a:pt x="5994765" y="2349410"/>
                </a:cubicBezTo>
                <a:cubicBezTo>
                  <a:pt x="6005672" y="2360583"/>
                  <a:pt x="6003862" y="2374470"/>
                  <a:pt x="6005033" y="2387824"/>
                </a:cubicBezTo>
                <a:cubicBezTo>
                  <a:pt x="6006044" y="2399688"/>
                  <a:pt x="6006151" y="2411659"/>
                  <a:pt x="6007481" y="2423471"/>
                </a:cubicBezTo>
                <a:cubicBezTo>
                  <a:pt x="6008332" y="2430972"/>
                  <a:pt x="6009289" y="2439166"/>
                  <a:pt x="6012908" y="2445497"/>
                </a:cubicBezTo>
                <a:cubicBezTo>
                  <a:pt x="6023389" y="2464065"/>
                  <a:pt x="6019026" y="2483538"/>
                  <a:pt x="6018281" y="2502851"/>
                </a:cubicBezTo>
                <a:cubicBezTo>
                  <a:pt x="6018228" y="2504394"/>
                  <a:pt x="6015036" y="2506309"/>
                  <a:pt x="6012961" y="2507107"/>
                </a:cubicBezTo>
                <a:cubicBezTo>
                  <a:pt x="6011950" y="2507533"/>
                  <a:pt x="6009449" y="2506203"/>
                  <a:pt x="6008811" y="2505032"/>
                </a:cubicBezTo>
                <a:cubicBezTo>
                  <a:pt x="6006417" y="2500616"/>
                  <a:pt x="6004714" y="2495775"/>
                  <a:pt x="6002320" y="2491359"/>
                </a:cubicBezTo>
                <a:cubicBezTo>
                  <a:pt x="6001787" y="2490348"/>
                  <a:pt x="5999340" y="2489656"/>
                  <a:pt x="5997957" y="2489922"/>
                </a:cubicBezTo>
                <a:cubicBezTo>
                  <a:pt x="5996520" y="2490188"/>
                  <a:pt x="5994658" y="2491518"/>
                  <a:pt x="5994180" y="2492849"/>
                </a:cubicBezTo>
                <a:cubicBezTo>
                  <a:pt x="5991466" y="2500350"/>
                  <a:pt x="5990774" y="2507746"/>
                  <a:pt x="5996733" y="2514290"/>
                </a:cubicBezTo>
                <a:cubicBezTo>
                  <a:pt x="6001841" y="2519876"/>
                  <a:pt x="6006364" y="2526367"/>
                  <a:pt x="6012322" y="2530890"/>
                </a:cubicBezTo>
                <a:cubicBezTo>
                  <a:pt x="6019611" y="2536369"/>
                  <a:pt x="6020515" y="2543392"/>
                  <a:pt x="6020037" y="2551160"/>
                </a:cubicBezTo>
                <a:cubicBezTo>
                  <a:pt x="6019930" y="2553501"/>
                  <a:pt x="6018920" y="2556268"/>
                  <a:pt x="6017323" y="2557970"/>
                </a:cubicBezTo>
                <a:cubicBezTo>
                  <a:pt x="6013971" y="2561535"/>
                  <a:pt x="6008013" y="2563823"/>
                  <a:pt x="6006682" y="2567813"/>
                </a:cubicBezTo>
                <a:cubicBezTo>
                  <a:pt x="6004342" y="2574783"/>
                  <a:pt x="6004714" y="2582657"/>
                  <a:pt x="6003969" y="2589893"/>
                </a:cubicBezTo>
                <a:cubicBezTo>
                  <a:pt x="6014238" y="2598139"/>
                  <a:pt x="6023389" y="2605535"/>
                  <a:pt x="6034242" y="2614260"/>
                </a:cubicBezTo>
                <a:cubicBezTo>
                  <a:pt x="6034987" y="2627189"/>
                  <a:pt x="6036264" y="2641501"/>
                  <a:pt x="6036583" y="2655813"/>
                </a:cubicBezTo>
                <a:cubicBezTo>
                  <a:pt x="6038179" y="2721307"/>
                  <a:pt x="6039775" y="2786801"/>
                  <a:pt x="6040786" y="2852348"/>
                </a:cubicBezTo>
                <a:cubicBezTo>
                  <a:pt x="6040999" y="2865756"/>
                  <a:pt x="6038552" y="2879216"/>
                  <a:pt x="6037434" y="2891187"/>
                </a:cubicBezTo>
                <a:cubicBezTo>
                  <a:pt x="6031635" y="2895550"/>
                  <a:pt x="6027698" y="2898476"/>
                  <a:pt x="6024187" y="2901136"/>
                </a:cubicBezTo>
                <a:cubicBezTo>
                  <a:pt x="6024665" y="2903956"/>
                  <a:pt x="6024399" y="2905978"/>
                  <a:pt x="6025304" y="2907148"/>
                </a:cubicBezTo>
                <a:cubicBezTo>
                  <a:pt x="6032061" y="2915608"/>
                  <a:pt x="6039083" y="2923854"/>
                  <a:pt x="6045894" y="2932261"/>
                </a:cubicBezTo>
                <a:cubicBezTo>
                  <a:pt x="6051321" y="2938911"/>
                  <a:pt x="6050789" y="2947051"/>
                  <a:pt x="6048660" y="2954181"/>
                </a:cubicBezTo>
                <a:cubicBezTo>
                  <a:pt x="6045255" y="2965460"/>
                  <a:pt x="6040201" y="2976314"/>
                  <a:pt x="6035519" y="2987167"/>
                </a:cubicBezTo>
                <a:cubicBezTo>
                  <a:pt x="6034615" y="2989242"/>
                  <a:pt x="6031795" y="2990360"/>
                  <a:pt x="6030092" y="2992222"/>
                </a:cubicBezTo>
                <a:cubicBezTo>
                  <a:pt x="6017483" y="3005842"/>
                  <a:pt x="6016578" y="3021750"/>
                  <a:pt x="6030624" y="3034466"/>
                </a:cubicBezTo>
                <a:cubicBezTo>
                  <a:pt x="6038126" y="3041276"/>
                  <a:pt x="6040095" y="3048139"/>
                  <a:pt x="6039722" y="3056652"/>
                </a:cubicBezTo>
                <a:cubicBezTo>
                  <a:pt x="6038339" y="3086393"/>
                  <a:pt x="6036636" y="3116134"/>
                  <a:pt x="6034721" y="3145822"/>
                </a:cubicBezTo>
                <a:cubicBezTo>
                  <a:pt x="6034402" y="3150823"/>
                  <a:pt x="6033976" y="3156888"/>
                  <a:pt x="6031103" y="3160400"/>
                </a:cubicBezTo>
                <a:cubicBezTo>
                  <a:pt x="6022803" y="3170668"/>
                  <a:pt x="6023229" y="3182532"/>
                  <a:pt x="6022590" y="3194344"/>
                </a:cubicBezTo>
                <a:cubicBezTo>
                  <a:pt x="6021845" y="3207911"/>
                  <a:pt x="6021048" y="3221531"/>
                  <a:pt x="6020356" y="3235098"/>
                </a:cubicBezTo>
                <a:cubicBezTo>
                  <a:pt x="6019718" y="3247016"/>
                  <a:pt x="6018707" y="3258508"/>
                  <a:pt x="6012428" y="3269415"/>
                </a:cubicBezTo>
                <a:cubicBezTo>
                  <a:pt x="6008811" y="3275693"/>
                  <a:pt x="6008172" y="3283993"/>
                  <a:pt x="6007321" y="3291494"/>
                </a:cubicBezTo>
                <a:cubicBezTo>
                  <a:pt x="6005937" y="3304157"/>
                  <a:pt x="6005884" y="3316979"/>
                  <a:pt x="6004395" y="3329642"/>
                </a:cubicBezTo>
                <a:cubicBezTo>
                  <a:pt x="6003544" y="3337090"/>
                  <a:pt x="6002799" y="3345550"/>
                  <a:pt x="5998915" y="3351509"/>
                </a:cubicBezTo>
                <a:cubicBezTo>
                  <a:pt x="5992956" y="3360659"/>
                  <a:pt x="5991573" y="3370236"/>
                  <a:pt x="5990881" y="3380452"/>
                </a:cubicBezTo>
                <a:cubicBezTo>
                  <a:pt x="5990243" y="3389762"/>
                  <a:pt x="5989976" y="3399179"/>
                  <a:pt x="5988646" y="3408437"/>
                </a:cubicBezTo>
                <a:cubicBezTo>
                  <a:pt x="5987689" y="3415034"/>
                  <a:pt x="5986678" y="3422376"/>
                  <a:pt x="5983219" y="3427750"/>
                </a:cubicBezTo>
                <a:cubicBezTo>
                  <a:pt x="5976356" y="3438338"/>
                  <a:pt x="5975239" y="3449829"/>
                  <a:pt x="5974388" y="3461694"/>
                </a:cubicBezTo>
                <a:cubicBezTo>
                  <a:pt x="5973483" y="3474410"/>
                  <a:pt x="5972047" y="3486806"/>
                  <a:pt x="5964758" y="3498192"/>
                </a:cubicBezTo>
                <a:cubicBezTo>
                  <a:pt x="5961299" y="3503512"/>
                  <a:pt x="5960502" y="3510908"/>
                  <a:pt x="5959597" y="3517452"/>
                </a:cubicBezTo>
                <a:cubicBezTo>
                  <a:pt x="5957415" y="3534264"/>
                  <a:pt x="5957150" y="3551396"/>
                  <a:pt x="5946243" y="3565867"/>
                </a:cubicBezTo>
                <a:cubicBezTo>
                  <a:pt x="5944381" y="3568315"/>
                  <a:pt x="5944487" y="3572359"/>
                  <a:pt x="5943902" y="3575657"/>
                </a:cubicBezTo>
                <a:cubicBezTo>
                  <a:pt x="5940976" y="3592257"/>
                  <a:pt x="5939486" y="3609176"/>
                  <a:pt x="5929537" y="3623860"/>
                </a:cubicBezTo>
                <a:cubicBezTo>
                  <a:pt x="5926876" y="3627797"/>
                  <a:pt x="5926611" y="3633543"/>
                  <a:pt x="5925919" y="3638544"/>
                </a:cubicBezTo>
                <a:cubicBezTo>
                  <a:pt x="5924216" y="3651154"/>
                  <a:pt x="5923897" y="3664135"/>
                  <a:pt x="5914799" y="3674457"/>
                </a:cubicBezTo>
                <a:cubicBezTo>
                  <a:pt x="5911128" y="3694462"/>
                  <a:pt x="5903360" y="3713083"/>
                  <a:pt x="5896071" y="3731864"/>
                </a:cubicBezTo>
                <a:cubicBezTo>
                  <a:pt x="5893358" y="3738834"/>
                  <a:pt x="5894688" y="3747293"/>
                  <a:pt x="5892294" y="3754423"/>
                </a:cubicBezTo>
                <a:cubicBezTo>
                  <a:pt x="5889102" y="3763787"/>
                  <a:pt x="5883090" y="3772246"/>
                  <a:pt x="5880004" y="3781663"/>
                </a:cubicBezTo>
                <a:cubicBezTo>
                  <a:pt x="5877077" y="3790442"/>
                  <a:pt x="5879099" y="3801934"/>
                  <a:pt x="5874098" y="3808637"/>
                </a:cubicBezTo>
                <a:cubicBezTo>
                  <a:pt x="5866011" y="3819598"/>
                  <a:pt x="5863138" y="3831036"/>
                  <a:pt x="5861488" y="3843699"/>
                </a:cubicBezTo>
                <a:cubicBezTo>
                  <a:pt x="5861063" y="3846891"/>
                  <a:pt x="5859467" y="3850296"/>
                  <a:pt x="5857392" y="3852797"/>
                </a:cubicBezTo>
                <a:cubicBezTo>
                  <a:pt x="5849890" y="3861735"/>
                  <a:pt x="5847549" y="3872270"/>
                  <a:pt x="5846060" y="3883389"/>
                </a:cubicBezTo>
                <a:cubicBezTo>
                  <a:pt x="5845527" y="3887486"/>
                  <a:pt x="5844676" y="3892806"/>
                  <a:pt x="5841910" y="3895041"/>
                </a:cubicBezTo>
                <a:cubicBezTo>
                  <a:pt x="5833663" y="3901585"/>
                  <a:pt x="5833344" y="3910843"/>
                  <a:pt x="5830471" y="3919621"/>
                </a:cubicBezTo>
                <a:cubicBezTo>
                  <a:pt x="5827438" y="3928932"/>
                  <a:pt x="5821000" y="3937125"/>
                  <a:pt x="5817170" y="3946276"/>
                </a:cubicBezTo>
                <a:cubicBezTo>
                  <a:pt x="5813605" y="3954736"/>
                  <a:pt x="5813392" y="3965377"/>
                  <a:pt x="5808072" y="3972240"/>
                </a:cubicBezTo>
                <a:cubicBezTo>
                  <a:pt x="5803017" y="3978678"/>
                  <a:pt x="5800730" y="3985115"/>
                  <a:pt x="5798442" y="3992351"/>
                </a:cubicBezTo>
                <a:cubicBezTo>
                  <a:pt x="5796473" y="3998629"/>
                  <a:pt x="5795782" y="4005439"/>
                  <a:pt x="5789344" y="4010015"/>
                </a:cubicBezTo>
                <a:cubicBezTo>
                  <a:pt x="5786364" y="4012090"/>
                  <a:pt x="5785247" y="4017197"/>
                  <a:pt x="5783917" y="4021134"/>
                </a:cubicBezTo>
                <a:cubicBezTo>
                  <a:pt x="5780991" y="4029807"/>
                  <a:pt x="5780193" y="4038905"/>
                  <a:pt x="5772319" y="4045874"/>
                </a:cubicBezTo>
                <a:cubicBezTo>
                  <a:pt x="5768488" y="4049279"/>
                  <a:pt x="5767743" y="4056568"/>
                  <a:pt x="5766360" y="4062314"/>
                </a:cubicBezTo>
                <a:cubicBezTo>
                  <a:pt x="5765189" y="4067369"/>
                  <a:pt x="5764391" y="4072157"/>
                  <a:pt x="5759071" y="4074871"/>
                </a:cubicBezTo>
                <a:cubicBezTo>
                  <a:pt x="5756996" y="4075934"/>
                  <a:pt x="5754495" y="4078275"/>
                  <a:pt x="5754176" y="4080351"/>
                </a:cubicBezTo>
                <a:cubicBezTo>
                  <a:pt x="5752261" y="4094024"/>
                  <a:pt x="5745344" y="4104931"/>
                  <a:pt x="5737842" y="4116263"/>
                </a:cubicBezTo>
                <a:cubicBezTo>
                  <a:pt x="5732575" y="4124244"/>
                  <a:pt x="5733958" y="4136162"/>
                  <a:pt x="5723477" y="4142014"/>
                </a:cubicBezTo>
                <a:cubicBezTo>
                  <a:pt x="5721296" y="4143238"/>
                  <a:pt x="5721189" y="4148132"/>
                  <a:pt x="5720232" y="4151431"/>
                </a:cubicBezTo>
                <a:cubicBezTo>
                  <a:pt x="5718157" y="4158667"/>
                  <a:pt x="5717519" y="4166115"/>
                  <a:pt x="5710283" y="4171329"/>
                </a:cubicBezTo>
                <a:cubicBezTo>
                  <a:pt x="5706771" y="4173883"/>
                  <a:pt x="5705441" y="4179949"/>
                  <a:pt x="5703845" y="4184630"/>
                </a:cubicBezTo>
                <a:cubicBezTo>
                  <a:pt x="5701717" y="4191068"/>
                  <a:pt x="5700227" y="4197400"/>
                  <a:pt x="5694109" y="4201922"/>
                </a:cubicBezTo>
                <a:cubicBezTo>
                  <a:pt x="5691235" y="4204050"/>
                  <a:pt x="5690438" y="4209104"/>
                  <a:pt x="5688895" y="4212935"/>
                </a:cubicBezTo>
                <a:cubicBezTo>
                  <a:pt x="5686128" y="4219905"/>
                  <a:pt x="5685596" y="4227992"/>
                  <a:pt x="5677829" y="4232248"/>
                </a:cubicBezTo>
                <a:cubicBezTo>
                  <a:pt x="5675966" y="4233259"/>
                  <a:pt x="5674423" y="4236026"/>
                  <a:pt x="5673892" y="4238313"/>
                </a:cubicBezTo>
                <a:cubicBezTo>
                  <a:pt x="5671657" y="4247358"/>
                  <a:pt x="5669050" y="4255658"/>
                  <a:pt x="5661973" y="4262787"/>
                </a:cubicBezTo>
                <a:cubicBezTo>
                  <a:pt x="5655749" y="4269118"/>
                  <a:pt x="5652024" y="4277844"/>
                  <a:pt x="5647236" y="4285505"/>
                </a:cubicBezTo>
                <a:cubicBezTo>
                  <a:pt x="5645906" y="4287634"/>
                  <a:pt x="5644735" y="4289921"/>
                  <a:pt x="5643246" y="4291996"/>
                </a:cubicBezTo>
                <a:cubicBezTo>
                  <a:pt x="5637553" y="4300030"/>
                  <a:pt x="5638244" y="4311256"/>
                  <a:pt x="5627870" y="4317534"/>
                </a:cubicBezTo>
                <a:cubicBezTo>
                  <a:pt x="5623348" y="4320248"/>
                  <a:pt x="5624678" y="4331899"/>
                  <a:pt x="5620208" y="4335624"/>
                </a:cubicBezTo>
                <a:cubicBezTo>
                  <a:pt x="5611217" y="4343072"/>
                  <a:pt x="5609142" y="4354032"/>
                  <a:pt x="5602598" y="4362545"/>
                </a:cubicBezTo>
                <a:cubicBezTo>
                  <a:pt x="5598076" y="4368397"/>
                  <a:pt x="5595362" y="4375686"/>
                  <a:pt x="5591478" y="4382124"/>
                </a:cubicBezTo>
                <a:cubicBezTo>
                  <a:pt x="5589404" y="4385582"/>
                  <a:pt x="5586796" y="4388668"/>
                  <a:pt x="5584242" y="4391754"/>
                </a:cubicBezTo>
                <a:cubicBezTo>
                  <a:pt x="5582647" y="4393669"/>
                  <a:pt x="5579773" y="4394893"/>
                  <a:pt x="5579082" y="4396968"/>
                </a:cubicBezTo>
                <a:cubicBezTo>
                  <a:pt x="5576155" y="4405800"/>
                  <a:pt x="5574400" y="4414951"/>
                  <a:pt x="5566047" y="4421069"/>
                </a:cubicBezTo>
                <a:cubicBezTo>
                  <a:pt x="5558598" y="4426496"/>
                  <a:pt x="5559928" y="4439052"/>
                  <a:pt x="5549447" y="4442298"/>
                </a:cubicBezTo>
                <a:cubicBezTo>
                  <a:pt x="5545510" y="4455599"/>
                  <a:pt x="5535082" y="4465016"/>
                  <a:pt x="5528644" y="4476667"/>
                </a:cubicBezTo>
                <a:cubicBezTo>
                  <a:pt x="5525026" y="4483212"/>
                  <a:pt x="5519547" y="4486085"/>
                  <a:pt x="5515184" y="4490820"/>
                </a:cubicBezTo>
                <a:cubicBezTo>
                  <a:pt x="5511406" y="4494916"/>
                  <a:pt x="5512630" y="4502312"/>
                  <a:pt x="5505979" y="4505344"/>
                </a:cubicBezTo>
                <a:cubicBezTo>
                  <a:pt x="5503266" y="4506621"/>
                  <a:pt x="5501457" y="4510080"/>
                  <a:pt x="5499435" y="4512740"/>
                </a:cubicBezTo>
                <a:cubicBezTo>
                  <a:pt x="5494008" y="4519869"/>
                  <a:pt x="5494913" y="4530297"/>
                  <a:pt x="5484751" y="4535511"/>
                </a:cubicBezTo>
                <a:cubicBezTo>
                  <a:pt x="5478207" y="4538916"/>
                  <a:pt x="5478952" y="4551260"/>
                  <a:pt x="5469109" y="4553494"/>
                </a:cubicBezTo>
                <a:cubicBezTo>
                  <a:pt x="5466874" y="4564135"/>
                  <a:pt x="5457244" y="4569615"/>
                  <a:pt x="5451924" y="4578128"/>
                </a:cubicBezTo>
                <a:cubicBezTo>
                  <a:pt x="5447561" y="4585151"/>
                  <a:pt x="5444901" y="4592865"/>
                  <a:pt x="5437027" y="4598079"/>
                </a:cubicBezTo>
                <a:cubicBezTo>
                  <a:pt x="5430589" y="4602335"/>
                  <a:pt x="5430483" y="4613721"/>
                  <a:pt x="5420800" y="4616169"/>
                </a:cubicBezTo>
                <a:cubicBezTo>
                  <a:pt x="5420533" y="4628884"/>
                  <a:pt x="5406169" y="4630959"/>
                  <a:pt x="5401912" y="4641706"/>
                </a:cubicBezTo>
                <a:cubicBezTo>
                  <a:pt x="5398028" y="4651443"/>
                  <a:pt x="5389143" y="4659264"/>
                  <a:pt x="5382067" y="4667670"/>
                </a:cubicBezTo>
                <a:cubicBezTo>
                  <a:pt x="5377864" y="4672725"/>
                  <a:pt x="5371586" y="4676502"/>
                  <a:pt x="5368766" y="4682141"/>
                </a:cubicBezTo>
                <a:cubicBezTo>
                  <a:pt x="5365893" y="4687888"/>
                  <a:pt x="5362807" y="4692038"/>
                  <a:pt x="5356848" y="4694059"/>
                </a:cubicBezTo>
                <a:cubicBezTo>
                  <a:pt x="5353976" y="4706136"/>
                  <a:pt x="5341047" y="4710074"/>
                  <a:pt x="5335513" y="4720768"/>
                </a:cubicBezTo>
                <a:cubicBezTo>
                  <a:pt x="5331736" y="4728057"/>
                  <a:pt x="5324022" y="4734760"/>
                  <a:pt x="5317637" y="4740666"/>
                </a:cubicBezTo>
                <a:cubicBezTo>
                  <a:pt x="5294865" y="4761522"/>
                  <a:pt x="5276297" y="4785943"/>
                  <a:pt x="5256133" y="4809033"/>
                </a:cubicBezTo>
                <a:cubicBezTo>
                  <a:pt x="5243683" y="4823292"/>
                  <a:pt x="5230063" y="4836433"/>
                  <a:pt x="5216869" y="4850000"/>
                </a:cubicBezTo>
                <a:cubicBezTo>
                  <a:pt x="5203674" y="4863621"/>
                  <a:pt x="5190586" y="4877347"/>
                  <a:pt x="5177338" y="4890967"/>
                </a:cubicBezTo>
                <a:cubicBezTo>
                  <a:pt x="5164675" y="4903949"/>
                  <a:pt x="5152172" y="4917091"/>
                  <a:pt x="5139138" y="4929700"/>
                </a:cubicBezTo>
                <a:cubicBezTo>
                  <a:pt x="5125517" y="4942841"/>
                  <a:pt x="5110461" y="4954599"/>
                  <a:pt x="5097851" y="4968592"/>
                </a:cubicBezTo>
                <a:cubicBezTo>
                  <a:pt x="5087849" y="4979712"/>
                  <a:pt x="5077847" y="4985830"/>
                  <a:pt x="5062843" y="4981308"/>
                </a:cubicBezTo>
                <a:cubicBezTo>
                  <a:pt x="5060609" y="4980616"/>
                  <a:pt x="5057842" y="4981680"/>
                  <a:pt x="5055022" y="4981946"/>
                </a:cubicBezTo>
                <a:cubicBezTo>
                  <a:pt x="5053479" y="4983808"/>
                  <a:pt x="5050606" y="4985724"/>
                  <a:pt x="5050553" y="4987692"/>
                </a:cubicBezTo>
                <a:cubicBezTo>
                  <a:pt x="5050500" y="5005303"/>
                  <a:pt x="5037412" y="5014773"/>
                  <a:pt x="5026026" y="5023765"/>
                </a:cubicBezTo>
                <a:cubicBezTo>
                  <a:pt x="5012991" y="5034086"/>
                  <a:pt x="4998679" y="5042652"/>
                  <a:pt x="4988570" y="5056219"/>
                </a:cubicBezTo>
                <a:cubicBezTo>
                  <a:pt x="4976652" y="5059252"/>
                  <a:pt x="4972662" y="5072233"/>
                  <a:pt x="4961596" y="5077288"/>
                </a:cubicBezTo>
                <a:cubicBezTo>
                  <a:pt x="4954200" y="5080693"/>
                  <a:pt x="4950902" y="5091706"/>
                  <a:pt x="4940952" y="5093515"/>
                </a:cubicBezTo>
                <a:cubicBezTo>
                  <a:pt x="4935419" y="5107136"/>
                  <a:pt x="4920841" y="5110647"/>
                  <a:pt x="4910786" y="5118947"/>
                </a:cubicBezTo>
                <a:cubicBezTo>
                  <a:pt x="4901369" y="5126768"/>
                  <a:pt x="4893495" y="5137408"/>
                  <a:pt x="4881098" y="5141558"/>
                </a:cubicBezTo>
                <a:cubicBezTo>
                  <a:pt x="4867158" y="5159860"/>
                  <a:pt x="4844068" y="5166990"/>
                  <a:pt x="4829065" y="5184281"/>
                </a:cubicBezTo>
                <a:cubicBezTo>
                  <a:pt x="4823904" y="5190187"/>
                  <a:pt x="4814806" y="5190612"/>
                  <a:pt x="4809379" y="5198753"/>
                </a:cubicBezTo>
                <a:cubicBezTo>
                  <a:pt x="4805548" y="5204552"/>
                  <a:pt x="4795174" y="5206201"/>
                  <a:pt x="4790758" y="5214022"/>
                </a:cubicBezTo>
                <a:cubicBezTo>
                  <a:pt x="4789747" y="5215778"/>
                  <a:pt x="4786395" y="5216896"/>
                  <a:pt x="4784001" y="5217108"/>
                </a:cubicBezTo>
                <a:cubicBezTo>
                  <a:pt x="4769369" y="5218545"/>
                  <a:pt x="4764741" y="5235410"/>
                  <a:pt x="4751014" y="5238124"/>
                </a:cubicBezTo>
                <a:cubicBezTo>
                  <a:pt x="4749578" y="5248977"/>
                  <a:pt x="4738671" y="5248339"/>
                  <a:pt x="4732393" y="5253287"/>
                </a:cubicBezTo>
                <a:cubicBezTo>
                  <a:pt x="4725795" y="5258448"/>
                  <a:pt x="4719092" y="5263981"/>
                  <a:pt x="4711590" y="5267386"/>
                </a:cubicBezTo>
                <a:cubicBezTo>
                  <a:pt x="4702279" y="5271589"/>
                  <a:pt x="4697065" y="5280474"/>
                  <a:pt x="4687382" y="5284996"/>
                </a:cubicBezTo>
                <a:cubicBezTo>
                  <a:pt x="4678018" y="5289359"/>
                  <a:pt x="4670516" y="5298617"/>
                  <a:pt x="4659397" y="5301224"/>
                </a:cubicBezTo>
                <a:cubicBezTo>
                  <a:pt x="4653065" y="5312130"/>
                  <a:pt x="4640456" y="5314152"/>
                  <a:pt x="4631252" y="5321016"/>
                </a:cubicBezTo>
                <a:cubicBezTo>
                  <a:pt x="4623963" y="5326442"/>
                  <a:pt x="4612683" y="5328358"/>
                  <a:pt x="4608108" y="5335168"/>
                </a:cubicBezTo>
                <a:cubicBezTo>
                  <a:pt x="4601777" y="5344532"/>
                  <a:pt x="4592466" y="5344159"/>
                  <a:pt x="4584751" y="5348576"/>
                </a:cubicBezTo>
                <a:cubicBezTo>
                  <a:pt x="4579218" y="5351714"/>
                  <a:pt x="4575388" y="5358099"/>
                  <a:pt x="4569695" y="5360865"/>
                </a:cubicBezTo>
                <a:cubicBezTo>
                  <a:pt x="4564428" y="5363472"/>
                  <a:pt x="4558682" y="5364270"/>
                  <a:pt x="4555223" y="5370016"/>
                </a:cubicBezTo>
                <a:cubicBezTo>
                  <a:pt x="4553680" y="5372570"/>
                  <a:pt x="4550328" y="5374486"/>
                  <a:pt x="4547402" y="5375709"/>
                </a:cubicBezTo>
                <a:cubicBezTo>
                  <a:pt x="4538996" y="5379168"/>
                  <a:pt x="4528728" y="5379380"/>
                  <a:pt x="4524471" y="5389861"/>
                </a:cubicBezTo>
                <a:cubicBezTo>
                  <a:pt x="4523992" y="5391032"/>
                  <a:pt x="4521651" y="5391724"/>
                  <a:pt x="4520055" y="5392043"/>
                </a:cubicBezTo>
                <a:cubicBezTo>
                  <a:pt x="4502126" y="5395554"/>
                  <a:pt x="4490367" y="5410664"/>
                  <a:pt x="4473981" y="5416943"/>
                </a:cubicBezTo>
                <a:cubicBezTo>
                  <a:pt x="4455891" y="5423859"/>
                  <a:pt x="4441313" y="5437479"/>
                  <a:pt x="4422532" y="5443332"/>
                </a:cubicBezTo>
                <a:cubicBezTo>
                  <a:pt x="4415669" y="5445460"/>
                  <a:pt x="4410349" y="5453547"/>
                  <a:pt x="4403592" y="5454824"/>
                </a:cubicBezTo>
                <a:cubicBezTo>
                  <a:pt x="4385981" y="5458176"/>
                  <a:pt x="4375181" y="5476371"/>
                  <a:pt x="4355974" y="5475520"/>
                </a:cubicBezTo>
                <a:cubicBezTo>
                  <a:pt x="4354218" y="5475467"/>
                  <a:pt x="4351824" y="5478340"/>
                  <a:pt x="4350654" y="5480361"/>
                </a:cubicBezTo>
                <a:cubicBezTo>
                  <a:pt x="4347781" y="5485310"/>
                  <a:pt x="4343099" y="5486693"/>
                  <a:pt x="4338098" y="5488130"/>
                </a:cubicBezTo>
                <a:cubicBezTo>
                  <a:pt x="4330170" y="5490470"/>
                  <a:pt x="4320966" y="5489513"/>
                  <a:pt x="4314901" y="5497227"/>
                </a:cubicBezTo>
                <a:cubicBezTo>
                  <a:pt x="4313677" y="5498770"/>
                  <a:pt x="4309846" y="5499674"/>
                  <a:pt x="4307984" y="5498983"/>
                </a:cubicBezTo>
                <a:cubicBezTo>
                  <a:pt x="4291704" y="5492918"/>
                  <a:pt x="4278615" y="5504995"/>
                  <a:pt x="4263718" y="5506538"/>
                </a:cubicBezTo>
                <a:cubicBezTo>
                  <a:pt x="4261431" y="5506804"/>
                  <a:pt x="4258079" y="5508188"/>
                  <a:pt x="4257281" y="5509996"/>
                </a:cubicBezTo>
                <a:cubicBezTo>
                  <a:pt x="4252386" y="5520956"/>
                  <a:pt x="4242064" y="5519201"/>
                  <a:pt x="4233233" y="5520903"/>
                </a:cubicBezTo>
                <a:cubicBezTo>
                  <a:pt x="4226582" y="5522180"/>
                  <a:pt x="4219878" y="5523191"/>
                  <a:pt x="4213228" y="5524308"/>
                </a:cubicBezTo>
                <a:cubicBezTo>
                  <a:pt x="4204290" y="5539844"/>
                  <a:pt x="4188434" y="5535481"/>
                  <a:pt x="4174867" y="5537822"/>
                </a:cubicBezTo>
                <a:cubicBezTo>
                  <a:pt x="4170877" y="5538514"/>
                  <a:pt x="4166408" y="5539897"/>
                  <a:pt x="4163482" y="5542397"/>
                </a:cubicBezTo>
                <a:cubicBezTo>
                  <a:pt x="4142253" y="5560540"/>
                  <a:pt x="4136933" y="5563679"/>
                  <a:pt x="4116024" y="5568308"/>
                </a:cubicBezTo>
                <a:cubicBezTo>
                  <a:pt x="4107032" y="5570330"/>
                  <a:pt x="4097988" y="5571447"/>
                  <a:pt x="4090433" y="5578310"/>
                </a:cubicBezTo>
                <a:cubicBezTo>
                  <a:pt x="4086336" y="5582035"/>
                  <a:pt x="4079792" y="5583631"/>
                  <a:pt x="4074099" y="5584801"/>
                </a:cubicBezTo>
                <a:cubicBezTo>
                  <a:pt x="4064788" y="5586716"/>
                  <a:pt x="4056701" y="5589909"/>
                  <a:pt x="4049093" y="5596187"/>
                </a:cubicBezTo>
                <a:cubicBezTo>
                  <a:pt x="4044411" y="5600017"/>
                  <a:pt x="4036590" y="5600656"/>
                  <a:pt x="4029993" y="5601507"/>
                </a:cubicBezTo>
                <a:cubicBezTo>
                  <a:pt x="4018980" y="5602890"/>
                  <a:pt x="4008658" y="5604806"/>
                  <a:pt x="3998602" y="5610711"/>
                </a:cubicBezTo>
                <a:cubicBezTo>
                  <a:pt x="3991739" y="5614755"/>
                  <a:pt x="3982482" y="5615393"/>
                  <a:pt x="3974182" y="5616245"/>
                </a:cubicBezTo>
                <a:cubicBezTo>
                  <a:pt x="3963062" y="5617362"/>
                  <a:pt x="3952209" y="5618798"/>
                  <a:pt x="3942419" y="5624545"/>
                </a:cubicBezTo>
                <a:cubicBezTo>
                  <a:pt x="3931672" y="5630823"/>
                  <a:pt x="3919701" y="5631142"/>
                  <a:pt x="3907890" y="5632099"/>
                </a:cubicBezTo>
                <a:cubicBezTo>
                  <a:pt x="3896770" y="5633057"/>
                  <a:pt x="3886395" y="5634919"/>
                  <a:pt x="3876818" y="5641889"/>
                </a:cubicBezTo>
                <a:cubicBezTo>
                  <a:pt x="3871764" y="5645560"/>
                  <a:pt x="3864316" y="5646358"/>
                  <a:pt x="3857772" y="5647475"/>
                </a:cubicBezTo>
                <a:cubicBezTo>
                  <a:pt x="3846173" y="5649444"/>
                  <a:pt x="3834681" y="5649763"/>
                  <a:pt x="3824732" y="5658648"/>
                </a:cubicBezTo>
                <a:cubicBezTo>
                  <a:pt x="3819784" y="5663064"/>
                  <a:pt x="3810420" y="5662692"/>
                  <a:pt x="3803024" y="5664022"/>
                </a:cubicBezTo>
                <a:cubicBezTo>
                  <a:pt x="3793927" y="5665671"/>
                  <a:pt x="3785201" y="5666682"/>
                  <a:pt x="3777167" y="5673067"/>
                </a:cubicBezTo>
                <a:cubicBezTo>
                  <a:pt x="3771740" y="5677376"/>
                  <a:pt x="3763068" y="5678068"/>
                  <a:pt x="3755673" y="5679345"/>
                </a:cubicBezTo>
                <a:cubicBezTo>
                  <a:pt x="3744819" y="5681207"/>
                  <a:pt x="3734445" y="5682856"/>
                  <a:pt x="3724336" y="5688655"/>
                </a:cubicBezTo>
                <a:cubicBezTo>
                  <a:pt x="3715929" y="5693444"/>
                  <a:pt x="3704969" y="5694082"/>
                  <a:pt x="3695020" y="5695891"/>
                </a:cubicBezTo>
                <a:cubicBezTo>
                  <a:pt x="3679325" y="5698764"/>
                  <a:pt x="3663736" y="5699828"/>
                  <a:pt x="3648413" y="5706958"/>
                </a:cubicBezTo>
                <a:cubicBezTo>
                  <a:pt x="3635964" y="5712757"/>
                  <a:pt x="3620215" y="5711533"/>
                  <a:pt x="3605850" y="5713129"/>
                </a:cubicBezTo>
                <a:cubicBezTo>
                  <a:pt x="3599945" y="5713821"/>
                  <a:pt x="3593879" y="5713289"/>
                  <a:pt x="3588080" y="5714300"/>
                </a:cubicBezTo>
                <a:cubicBezTo>
                  <a:pt x="3584090" y="5714992"/>
                  <a:pt x="3578823" y="5716322"/>
                  <a:pt x="3576854" y="5719248"/>
                </a:cubicBezTo>
                <a:cubicBezTo>
                  <a:pt x="3567597" y="5732868"/>
                  <a:pt x="3554775" y="5729303"/>
                  <a:pt x="3542378" y="5727388"/>
                </a:cubicBezTo>
                <a:cubicBezTo>
                  <a:pt x="3537430" y="5726590"/>
                  <a:pt x="3532375" y="5724834"/>
                  <a:pt x="3527959" y="5722440"/>
                </a:cubicBezTo>
                <a:cubicBezTo>
                  <a:pt x="3510934" y="5713182"/>
                  <a:pt x="3494228" y="5713927"/>
                  <a:pt x="3476937" y="5721855"/>
                </a:cubicBezTo>
                <a:cubicBezTo>
                  <a:pt x="3470127" y="5724994"/>
                  <a:pt x="3462412" y="5726537"/>
                  <a:pt x="3454964" y="5727920"/>
                </a:cubicBezTo>
                <a:cubicBezTo>
                  <a:pt x="3444270" y="5729888"/>
                  <a:pt x="3432778" y="5728771"/>
                  <a:pt x="3425222" y="5739465"/>
                </a:cubicBezTo>
                <a:cubicBezTo>
                  <a:pt x="3423626" y="5741700"/>
                  <a:pt x="3419157" y="5742338"/>
                  <a:pt x="3415859" y="5742871"/>
                </a:cubicBezTo>
                <a:cubicBezTo>
                  <a:pt x="3403250" y="5744946"/>
                  <a:pt x="3391012" y="5747020"/>
                  <a:pt x="3380318" y="5755427"/>
                </a:cubicBezTo>
                <a:cubicBezTo>
                  <a:pt x="3376169" y="5758725"/>
                  <a:pt x="3369146" y="5759204"/>
                  <a:pt x="3363346" y="5759470"/>
                </a:cubicBezTo>
                <a:cubicBezTo>
                  <a:pt x="3346374" y="5760215"/>
                  <a:pt x="3329349" y="5760374"/>
                  <a:pt x="3312377" y="5760374"/>
                </a:cubicBezTo>
                <a:cubicBezTo>
                  <a:pt x="3297799" y="5760374"/>
                  <a:pt x="3283274" y="5759842"/>
                  <a:pt x="3271410" y="5770483"/>
                </a:cubicBezTo>
                <a:cubicBezTo>
                  <a:pt x="3270186" y="5771600"/>
                  <a:pt x="3268590" y="5773037"/>
                  <a:pt x="3267154" y="5773090"/>
                </a:cubicBezTo>
                <a:cubicBezTo>
                  <a:pt x="3243637" y="5774048"/>
                  <a:pt x="3219802" y="5779368"/>
                  <a:pt x="3196977" y="5768461"/>
                </a:cubicBezTo>
                <a:cubicBezTo>
                  <a:pt x="3191710" y="5765908"/>
                  <a:pt x="3186177" y="5762716"/>
                  <a:pt x="3180590" y="5762184"/>
                </a:cubicBezTo>
                <a:cubicBezTo>
                  <a:pt x="3152658" y="5759470"/>
                  <a:pt x="3124620" y="5756863"/>
                  <a:pt x="3096581" y="5760640"/>
                </a:cubicBezTo>
                <a:cubicBezTo>
                  <a:pt x="3091740" y="5761279"/>
                  <a:pt x="3085196" y="5761971"/>
                  <a:pt x="3082642" y="5765163"/>
                </a:cubicBezTo>
                <a:cubicBezTo>
                  <a:pt x="3069926" y="5781017"/>
                  <a:pt x="3056359" y="5775910"/>
                  <a:pt x="3042101" y="5768674"/>
                </a:cubicBezTo>
                <a:cubicBezTo>
                  <a:pt x="3036833" y="5765961"/>
                  <a:pt x="3031247" y="5763886"/>
                  <a:pt x="3025926" y="5761226"/>
                </a:cubicBezTo>
                <a:cubicBezTo>
                  <a:pt x="3023000" y="5759736"/>
                  <a:pt x="3019010" y="5758247"/>
                  <a:pt x="3017892" y="5755692"/>
                </a:cubicBezTo>
                <a:cubicBezTo>
                  <a:pt x="3010710" y="5739306"/>
                  <a:pt x="2998313" y="5743721"/>
                  <a:pt x="2984746" y="5745850"/>
                </a:cubicBezTo>
                <a:cubicBezTo>
                  <a:pt x="2983789" y="5755001"/>
                  <a:pt x="2982938" y="5763194"/>
                  <a:pt x="2981874" y="5772824"/>
                </a:cubicBezTo>
                <a:cubicBezTo>
                  <a:pt x="2975063" y="5773835"/>
                  <a:pt x="2968519" y="5775590"/>
                  <a:pt x="2961975" y="5775538"/>
                </a:cubicBezTo>
                <a:cubicBezTo>
                  <a:pt x="2912655" y="5775325"/>
                  <a:pt x="2863282" y="5774793"/>
                  <a:pt x="2813962" y="5774155"/>
                </a:cubicBezTo>
                <a:cubicBezTo>
                  <a:pt x="2808056" y="5774101"/>
                  <a:pt x="2801352" y="5774420"/>
                  <a:pt x="2796404" y="5771866"/>
                </a:cubicBezTo>
                <a:cubicBezTo>
                  <a:pt x="2778953" y="5762981"/>
                  <a:pt x="2760066" y="5763407"/>
                  <a:pt x="2741498" y="5762343"/>
                </a:cubicBezTo>
                <a:cubicBezTo>
                  <a:pt x="2710958" y="5760587"/>
                  <a:pt x="2680313" y="5760002"/>
                  <a:pt x="2649721" y="5758459"/>
                </a:cubicBezTo>
                <a:cubicBezTo>
                  <a:pt x="2641368" y="5758034"/>
                  <a:pt x="2631844" y="5758087"/>
                  <a:pt x="2624981" y="5754203"/>
                </a:cubicBezTo>
                <a:cubicBezTo>
                  <a:pt x="2612318" y="5747126"/>
                  <a:pt x="2599070" y="5746595"/>
                  <a:pt x="2585557" y="5745637"/>
                </a:cubicBezTo>
                <a:cubicBezTo>
                  <a:pt x="2572841" y="5744733"/>
                  <a:pt x="2559966" y="5742764"/>
                  <a:pt x="2547356" y="5743828"/>
                </a:cubicBezTo>
                <a:cubicBezTo>
                  <a:pt x="2527351" y="5745477"/>
                  <a:pt x="2511496" y="5735582"/>
                  <a:pt x="2494950" y="5727494"/>
                </a:cubicBezTo>
                <a:cubicBezTo>
                  <a:pt x="2492662" y="5726377"/>
                  <a:pt x="2490321" y="5721429"/>
                  <a:pt x="2491013" y="5719194"/>
                </a:cubicBezTo>
                <a:cubicBezTo>
                  <a:pt x="2492077" y="5715736"/>
                  <a:pt x="2495163" y="5711852"/>
                  <a:pt x="2498408" y="5710469"/>
                </a:cubicBezTo>
                <a:cubicBezTo>
                  <a:pt x="2502026" y="5708980"/>
                  <a:pt x="2506708" y="5709937"/>
                  <a:pt x="2510911" y="5710150"/>
                </a:cubicBezTo>
                <a:cubicBezTo>
                  <a:pt x="2539801" y="5711587"/>
                  <a:pt x="2568691" y="5712863"/>
                  <a:pt x="2597528" y="5714672"/>
                </a:cubicBezTo>
                <a:cubicBezTo>
                  <a:pt x="2605029" y="5715151"/>
                  <a:pt x="2612957" y="5716162"/>
                  <a:pt x="2619820" y="5718982"/>
                </a:cubicBezTo>
                <a:cubicBezTo>
                  <a:pt x="2635941" y="5725526"/>
                  <a:pt x="2652540" y="5727920"/>
                  <a:pt x="2669672" y="5727973"/>
                </a:cubicBezTo>
                <a:cubicBezTo>
                  <a:pt x="2680738" y="5728026"/>
                  <a:pt x="2691805" y="5728346"/>
                  <a:pt x="2702818" y="5728558"/>
                </a:cubicBezTo>
                <a:cubicBezTo>
                  <a:pt x="2714736" y="5728771"/>
                  <a:pt x="2725749" y="5730793"/>
                  <a:pt x="2737294" y="5735262"/>
                </a:cubicBezTo>
                <a:cubicBezTo>
                  <a:pt x="2751181" y="5740636"/>
                  <a:pt x="2767089" y="5742072"/>
                  <a:pt x="2782252" y="5742604"/>
                </a:cubicBezTo>
                <a:cubicBezTo>
                  <a:pt x="2815398" y="5743828"/>
                  <a:pt x="2848597" y="5743509"/>
                  <a:pt x="2881743" y="5743615"/>
                </a:cubicBezTo>
                <a:cubicBezTo>
                  <a:pt x="2886798" y="5743615"/>
                  <a:pt x="2891959" y="5743030"/>
                  <a:pt x="2896906" y="5741859"/>
                </a:cubicBezTo>
                <a:cubicBezTo>
                  <a:pt x="2898928" y="5741381"/>
                  <a:pt x="2901695" y="5738827"/>
                  <a:pt x="2901908" y="5736965"/>
                </a:cubicBezTo>
                <a:cubicBezTo>
                  <a:pt x="2902333" y="5733134"/>
                  <a:pt x="2899354" y="5731112"/>
                  <a:pt x="2895576" y="5730900"/>
                </a:cubicBezTo>
                <a:cubicBezTo>
                  <a:pt x="2886266" y="5730420"/>
                  <a:pt x="2876902" y="5729782"/>
                  <a:pt x="2867538" y="5729516"/>
                </a:cubicBezTo>
                <a:cubicBezTo>
                  <a:pt x="2844607" y="5728771"/>
                  <a:pt x="2821623" y="5728452"/>
                  <a:pt x="2798692" y="5727388"/>
                </a:cubicBezTo>
                <a:cubicBezTo>
                  <a:pt x="2792042" y="5727068"/>
                  <a:pt x="2784008" y="5726909"/>
                  <a:pt x="2779219" y="5723291"/>
                </a:cubicBezTo>
                <a:cubicBezTo>
                  <a:pt x="2769430" y="5715789"/>
                  <a:pt x="2758789" y="5715896"/>
                  <a:pt x="2747776" y="5715470"/>
                </a:cubicBezTo>
                <a:cubicBezTo>
                  <a:pt x="2716332" y="5714300"/>
                  <a:pt x="2684889" y="5713076"/>
                  <a:pt x="2653445" y="5711693"/>
                </a:cubicBezTo>
                <a:cubicBezTo>
                  <a:pt x="2648444" y="5711480"/>
                  <a:pt x="2641953" y="5712012"/>
                  <a:pt x="2638707" y="5709192"/>
                </a:cubicBezTo>
                <a:cubicBezTo>
                  <a:pt x="2624396" y="5696796"/>
                  <a:pt x="2606891" y="5698924"/>
                  <a:pt x="2590292" y="5696955"/>
                </a:cubicBezTo>
                <a:cubicBezTo>
                  <a:pt x="2582683" y="5696051"/>
                  <a:pt x="2575022" y="5696051"/>
                  <a:pt x="2567361" y="5695572"/>
                </a:cubicBezTo>
                <a:cubicBezTo>
                  <a:pt x="2556347" y="5694880"/>
                  <a:pt x="2546026" y="5693391"/>
                  <a:pt x="2535864" y="5687325"/>
                </a:cubicBezTo>
                <a:cubicBezTo>
                  <a:pt x="2528309" y="5682803"/>
                  <a:pt x="2518147" y="5682271"/>
                  <a:pt x="2508996" y="5680834"/>
                </a:cubicBezTo>
                <a:cubicBezTo>
                  <a:pt x="2500643" y="5679504"/>
                  <a:pt x="2492024" y="5679504"/>
                  <a:pt x="2483618" y="5678546"/>
                </a:cubicBezTo>
                <a:cubicBezTo>
                  <a:pt x="2478563" y="5677961"/>
                  <a:pt x="2472498" y="5678174"/>
                  <a:pt x="2468827" y="5675461"/>
                </a:cubicBezTo>
                <a:cubicBezTo>
                  <a:pt x="2454941" y="5665192"/>
                  <a:pt x="2438767" y="5664767"/>
                  <a:pt x="2422859" y="5662692"/>
                </a:cubicBezTo>
                <a:cubicBezTo>
                  <a:pt x="2418762" y="5662160"/>
                  <a:pt x="2413654" y="5661947"/>
                  <a:pt x="2410835" y="5659500"/>
                </a:cubicBezTo>
                <a:cubicBezTo>
                  <a:pt x="2399023" y="5649231"/>
                  <a:pt x="2384232" y="5649072"/>
                  <a:pt x="2369389" y="5646092"/>
                </a:cubicBezTo>
                <a:cubicBezTo>
                  <a:pt x="2364494" y="5639229"/>
                  <a:pt x="2359280" y="5631887"/>
                  <a:pt x="2353587" y="5623853"/>
                </a:cubicBezTo>
                <a:cubicBezTo>
                  <a:pt x="2362419" y="5615713"/>
                  <a:pt x="2373113" y="5616191"/>
                  <a:pt x="2382104" y="5620235"/>
                </a:cubicBezTo>
                <a:cubicBezTo>
                  <a:pt x="2408759" y="5632153"/>
                  <a:pt x="2436798" y="5631195"/>
                  <a:pt x="2464783" y="5631727"/>
                </a:cubicBezTo>
                <a:cubicBezTo>
                  <a:pt x="2489417" y="5632206"/>
                  <a:pt x="2514103" y="5632525"/>
                  <a:pt x="2538737" y="5633802"/>
                </a:cubicBezTo>
                <a:cubicBezTo>
                  <a:pt x="2546984" y="5634228"/>
                  <a:pt x="2555816" y="5635983"/>
                  <a:pt x="2563104" y="5639601"/>
                </a:cubicBezTo>
                <a:cubicBezTo>
                  <a:pt x="2572628" y="5644337"/>
                  <a:pt x="2582205" y="5646145"/>
                  <a:pt x="2592473" y="5646624"/>
                </a:cubicBezTo>
                <a:cubicBezTo>
                  <a:pt x="2603539" y="5647103"/>
                  <a:pt x="2614553" y="5647582"/>
                  <a:pt x="2625619" y="5648327"/>
                </a:cubicBezTo>
                <a:cubicBezTo>
                  <a:pt x="2635728" y="5649019"/>
                  <a:pt x="2645305" y="5649817"/>
                  <a:pt x="2654030" y="5657265"/>
                </a:cubicBezTo>
                <a:cubicBezTo>
                  <a:pt x="2659191" y="5661681"/>
                  <a:pt x="2668129" y="5662532"/>
                  <a:pt x="2675578" y="5663118"/>
                </a:cubicBezTo>
                <a:cubicBezTo>
                  <a:pt x="2697604" y="5664873"/>
                  <a:pt x="2719684" y="5665831"/>
                  <a:pt x="2741817" y="5666842"/>
                </a:cubicBezTo>
                <a:cubicBezTo>
                  <a:pt x="2753735" y="5667374"/>
                  <a:pt x="2765227" y="5668012"/>
                  <a:pt x="2776346" y="5673918"/>
                </a:cubicBezTo>
                <a:cubicBezTo>
                  <a:pt x="2782731" y="5677270"/>
                  <a:pt x="2791084" y="5677855"/>
                  <a:pt x="2798586" y="5677908"/>
                </a:cubicBezTo>
                <a:cubicBezTo>
                  <a:pt x="2869187" y="5678546"/>
                  <a:pt x="2939789" y="5678866"/>
                  <a:pt x="3010338" y="5679026"/>
                </a:cubicBezTo>
                <a:cubicBezTo>
                  <a:pt x="3025607" y="5679079"/>
                  <a:pt x="3040930" y="5678546"/>
                  <a:pt x="3056199" y="5677589"/>
                </a:cubicBezTo>
                <a:cubicBezTo>
                  <a:pt x="3058487" y="5677429"/>
                  <a:pt x="3062265" y="5673492"/>
                  <a:pt x="3062211" y="5671311"/>
                </a:cubicBezTo>
                <a:cubicBezTo>
                  <a:pt x="3062158" y="5668810"/>
                  <a:pt x="3059126" y="5665086"/>
                  <a:pt x="3056572" y="5664235"/>
                </a:cubicBezTo>
                <a:cubicBezTo>
                  <a:pt x="3052741" y="5662958"/>
                  <a:pt x="3048219" y="5663596"/>
                  <a:pt x="3044016" y="5663543"/>
                </a:cubicBezTo>
                <a:cubicBezTo>
                  <a:pt x="2984480" y="5662692"/>
                  <a:pt x="2924998" y="5661788"/>
                  <a:pt x="2865463" y="5660936"/>
                </a:cubicBezTo>
                <a:cubicBezTo>
                  <a:pt x="2856046" y="5660776"/>
                  <a:pt x="2847320" y="5658861"/>
                  <a:pt x="2838329" y="5655456"/>
                </a:cubicBezTo>
                <a:cubicBezTo>
                  <a:pt x="2828220" y="5651679"/>
                  <a:pt x="2816941" y="5650295"/>
                  <a:pt x="2806034" y="5649604"/>
                </a:cubicBezTo>
                <a:cubicBezTo>
                  <a:pt x="2781454" y="5647954"/>
                  <a:pt x="2756767" y="5647369"/>
                  <a:pt x="2732134" y="5646412"/>
                </a:cubicBezTo>
                <a:cubicBezTo>
                  <a:pt x="2721865" y="5645986"/>
                  <a:pt x="2712182" y="5644070"/>
                  <a:pt x="2702765" y="5639335"/>
                </a:cubicBezTo>
                <a:cubicBezTo>
                  <a:pt x="2696168" y="5636036"/>
                  <a:pt x="2688453" y="5634334"/>
                  <a:pt x="2681058" y="5633429"/>
                </a:cubicBezTo>
                <a:cubicBezTo>
                  <a:pt x="2669247" y="5632046"/>
                  <a:pt x="2657276" y="5632312"/>
                  <a:pt x="2645411" y="5631142"/>
                </a:cubicBezTo>
                <a:cubicBezTo>
                  <a:pt x="2638761" y="5630450"/>
                  <a:pt x="2631365" y="5629705"/>
                  <a:pt x="2625938" y="5626354"/>
                </a:cubicBezTo>
                <a:cubicBezTo>
                  <a:pt x="2614446" y="5619224"/>
                  <a:pt x="2602103" y="5618107"/>
                  <a:pt x="2589281" y="5617628"/>
                </a:cubicBezTo>
                <a:cubicBezTo>
                  <a:pt x="2580768" y="5617308"/>
                  <a:pt x="2572256" y="5616883"/>
                  <a:pt x="2563796" y="5616032"/>
                </a:cubicBezTo>
                <a:cubicBezTo>
                  <a:pt x="2547037" y="5614329"/>
                  <a:pt x="2545015" y="5612254"/>
                  <a:pt x="2541131" y="5594644"/>
                </a:cubicBezTo>
                <a:cubicBezTo>
                  <a:pt x="2540599" y="5592196"/>
                  <a:pt x="2539642" y="5589802"/>
                  <a:pt x="2539056" y="5587887"/>
                </a:cubicBezTo>
                <a:cubicBezTo>
                  <a:pt x="2527404" y="5576129"/>
                  <a:pt x="2514210" y="5570649"/>
                  <a:pt x="2497876" y="5570064"/>
                </a:cubicBezTo>
                <a:cubicBezTo>
                  <a:pt x="2478457" y="5569319"/>
                  <a:pt x="2459250" y="5567137"/>
                  <a:pt x="2441001" y="5557933"/>
                </a:cubicBezTo>
                <a:cubicBezTo>
                  <a:pt x="2431584" y="5553198"/>
                  <a:pt x="2419507" y="5553677"/>
                  <a:pt x="2408547" y="5552081"/>
                </a:cubicBezTo>
                <a:cubicBezTo>
                  <a:pt x="2398491" y="5550591"/>
                  <a:pt x="2388276" y="5550112"/>
                  <a:pt x="2380242" y="5542291"/>
                </a:cubicBezTo>
                <a:cubicBezTo>
                  <a:pt x="2378008" y="5540110"/>
                  <a:pt x="2374230" y="5539259"/>
                  <a:pt x="2370985" y="5538460"/>
                </a:cubicBezTo>
                <a:cubicBezTo>
                  <a:pt x="2359652" y="5535694"/>
                  <a:pt x="2347681" y="5535162"/>
                  <a:pt x="2339328" y="5524787"/>
                </a:cubicBezTo>
                <a:cubicBezTo>
                  <a:pt x="2337041" y="5521967"/>
                  <a:pt x="2331614" y="5521648"/>
                  <a:pt x="2327570" y="5520318"/>
                </a:cubicBezTo>
                <a:cubicBezTo>
                  <a:pt x="2324431" y="5519254"/>
                  <a:pt x="2319377" y="5519360"/>
                  <a:pt x="2318259" y="5517285"/>
                </a:cubicBezTo>
                <a:cubicBezTo>
                  <a:pt x="2311503" y="5504463"/>
                  <a:pt x="2299479" y="5504197"/>
                  <a:pt x="2287720" y="5503611"/>
                </a:cubicBezTo>
                <a:cubicBezTo>
                  <a:pt x="2277292" y="5503133"/>
                  <a:pt x="2267982" y="5501324"/>
                  <a:pt x="2259363" y="5494514"/>
                </a:cubicBezTo>
                <a:cubicBezTo>
                  <a:pt x="2254255" y="5490524"/>
                  <a:pt x="2246594" y="5489938"/>
                  <a:pt x="2240901" y="5486480"/>
                </a:cubicBezTo>
                <a:cubicBezTo>
                  <a:pt x="2236219" y="5483607"/>
                  <a:pt x="2232761" y="5478766"/>
                  <a:pt x="2228717" y="5474775"/>
                </a:cubicBezTo>
                <a:cubicBezTo>
                  <a:pt x="2220311" y="5479564"/>
                  <a:pt x="2213501" y="5484511"/>
                  <a:pt x="2205946" y="5487544"/>
                </a:cubicBezTo>
                <a:cubicBezTo>
                  <a:pt x="2198604" y="5490470"/>
                  <a:pt x="2190570" y="5491002"/>
                  <a:pt x="2186580" y="5481532"/>
                </a:cubicBezTo>
                <a:cubicBezTo>
                  <a:pt x="2184132" y="5475839"/>
                  <a:pt x="2178918" y="5475414"/>
                  <a:pt x="2174077" y="5474137"/>
                </a:cubicBezTo>
                <a:cubicBezTo>
                  <a:pt x="2149496" y="5467593"/>
                  <a:pt x="2125129" y="5472381"/>
                  <a:pt x="2100708" y="5475574"/>
                </a:cubicBezTo>
                <a:cubicBezTo>
                  <a:pt x="2099112" y="5475786"/>
                  <a:pt x="2097303" y="5476371"/>
                  <a:pt x="2096079" y="5477382"/>
                </a:cubicBezTo>
                <a:cubicBezTo>
                  <a:pt x="2073202" y="5496376"/>
                  <a:pt x="2046387" y="5489992"/>
                  <a:pt x="2020583" y="5488821"/>
                </a:cubicBezTo>
                <a:cubicBezTo>
                  <a:pt x="2015901" y="5488608"/>
                  <a:pt x="2009889" y="5486268"/>
                  <a:pt x="2007016" y="5482809"/>
                </a:cubicBezTo>
                <a:cubicBezTo>
                  <a:pt x="1999887" y="5474137"/>
                  <a:pt x="1986851" y="5473445"/>
                  <a:pt x="1981531" y="5462751"/>
                </a:cubicBezTo>
                <a:cubicBezTo>
                  <a:pt x="1980839" y="5461421"/>
                  <a:pt x="1979030" y="5459825"/>
                  <a:pt x="1977700" y="5459718"/>
                </a:cubicBezTo>
                <a:cubicBezTo>
                  <a:pt x="1956844" y="5458708"/>
                  <a:pt x="1941734" y="5440725"/>
                  <a:pt x="1920559" y="5440458"/>
                </a:cubicBezTo>
                <a:cubicBezTo>
                  <a:pt x="1916462" y="5440405"/>
                  <a:pt x="1911461" y="5439288"/>
                  <a:pt x="1908482" y="5436788"/>
                </a:cubicBezTo>
                <a:cubicBezTo>
                  <a:pt x="1896671" y="5426838"/>
                  <a:pt x="1882093" y="5426413"/>
                  <a:pt x="1868153" y="5423433"/>
                </a:cubicBezTo>
                <a:cubicBezTo>
                  <a:pt x="1861662" y="5422050"/>
                  <a:pt x="1855437" y="5419390"/>
                  <a:pt x="1849213" y="5416889"/>
                </a:cubicBezTo>
                <a:cubicBezTo>
                  <a:pt x="1841285" y="5413697"/>
                  <a:pt x="1833464" y="5410504"/>
                  <a:pt x="1823888" y="5415081"/>
                </a:cubicBezTo>
                <a:cubicBezTo>
                  <a:pt x="1820961" y="5423859"/>
                  <a:pt x="1824686" y="5430882"/>
                  <a:pt x="1830804" y="5437213"/>
                </a:cubicBezTo>
                <a:cubicBezTo>
                  <a:pt x="1833145" y="5439608"/>
                  <a:pt x="1836284" y="5441310"/>
                  <a:pt x="1838412" y="5443917"/>
                </a:cubicBezTo>
                <a:cubicBezTo>
                  <a:pt x="1842243" y="5448545"/>
                  <a:pt x="1839157" y="5457058"/>
                  <a:pt x="1833145" y="5458016"/>
                </a:cubicBezTo>
                <a:cubicBezTo>
                  <a:pt x="1827293" y="5458974"/>
                  <a:pt x="1821334" y="5459453"/>
                  <a:pt x="1815428" y="5459346"/>
                </a:cubicBezTo>
                <a:cubicBezTo>
                  <a:pt x="1803404" y="5459133"/>
                  <a:pt x="1792284" y="5459612"/>
                  <a:pt x="1782122" y="5468231"/>
                </a:cubicBezTo>
                <a:cubicBezTo>
                  <a:pt x="1772546" y="5476318"/>
                  <a:pt x="1759617" y="5475414"/>
                  <a:pt x="1747806" y="5475094"/>
                </a:cubicBezTo>
                <a:cubicBezTo>
                  <a:pt x="1731685" y="5474669"/>
                  <a:pt x="1715564" y="5473019"/>
                  <a:pt x="1699443" y="5471796"/>
                </a:cubicBezTo>
                <a:cubicBezTo>
                  <a:pt x="1679811" y="5470306"/>
                  <a:pt x="1660817" y="5471477"/>
                  <a:pt x="1642302" y="5479989"/>
                </a:cubicBezTo>
                <a:cubicBezTo>
                  <a:pt x="1629480" y="5485895"/>
                  <a:pt x="1615966" y="5482171"/>
                  <a:pt x="1602452" y="5479298"/>
                </a:cubicBezTo>
                <a:cubicBezTo>
                  <a:pt x="1585427" y="5475733"/>
                  <a:pt x="1575318" y="5464135"/>
                  <a:pt x="1570902" y="5450089"/>
                </a:cubicBezTo>
                <a:cubicBezTo>
                  <a:pt x="1566327" y="5435511"/>
                  <a:pt x="1554409" y="5426732"/>
                  <a:pt x="1548716" y="5413697"/>
                </a:cubicBezTo>
                <a:cubicBezTo>
                  <a:pt x="1536745" y="5410026"/>
                  <a:pt x="1535309" y="5393958"/>
                  <a:pt x="1522433" y="5391404"/>
                </a:cubicBezTo>
                <a:cubicBezTo>
                  <a:pt x="1519507" y="5378529"/>
                  <a:pt x="1502748" y="5378902"/>
                  <a:pt x="1498917" y="5366877"/>
                </a:cubicBezTo>
                <a:cubicBezTo>
                  <a:pt x="1487053" y="5362089"/>
                  <a:pt x="1478168" y="5352459"/>
                  <a:pt x="1467367" y="5346607"/>
                </a:cubicBezTo>
                <a:cubicBezTo>
                  <a:pt x="1460823" y="5343042"/>
                  <a:pt x="1457844" y="5337775"/>
                  <a:pt x="1453055" y="5333572"/>
                </a:cubicBezTo>
                <a:cubicBezTo>
                  <a:pt x="1448799" y="5329848"/>
                  <a:pt x="1442627" y="5328304"/>
                  <a:pt x="1438212" y="5324740"/>
                </a:cubicBezTo>
                <a:cubicBezTo>
                  <a:pt x="1421984" y="5311705"/>
                  <a:pt x="1402990" y="5302341"/>
                  <a:pt x="1388306" y="5287231"/>
                </a:cubicBezTo>
                <a:cubicBezTo>
                  <a:pt x="1386178" y="5285050"/>
                  <a:pt x="1382134" y="5284251"/>
                  <a:pt x="1378836" y="5283879"/>
                </a:cubicBezTo>
                <a:cubicBezTo>
                  <a:pt x="1363194" y="5282070"/>
                  <a:pt x="1354149" y="5269833"/>
                  <a:pt x="1346594" y="5259192"/>
                </a:cubicBezTo>
                <a:cubicBezTo>
                  <a:pt x="1340369" y="5250414"/>
                  <a:pt x="1327387" y="5248020"/>
                  <a:pt x="1325951" y="5235729"/>
                </a:cubicBezTo>
                <a:cubicBezTo>
                  <a:pt x="1314512" y="5236102"/>
                  <a:pt x="1314672" y="5222375"/>
                  <a:pt x="1305467" y="5219130"/>
                </a:cubicBezTo>
                <a:cubicBezTo>
                  <a:pt x="1297753" y="5216363"/>
                  <a:pt x="1291049" y="5210724"/>
                  <a:pt x="1283813" y="5206520"/>
                </a:cubicBezTo>
                <a:cubicBezTo>
                  <a:pt x="1281685" y="5205244"/>
                  <a:pt x="1279344" y="5203700"/>
                  <a:pt x="1276950" y="5203541"/>
                </a:cubicBezTo>
                <a:cubicBezTo>
                  <a:pt x="1259020" y="5202211"/>
                  <a:pt x="1241835" y="5198168"/>
                  <a:pt x="1225076" y="5191517"/>
                </a:cubicBezTo>
                <a:cubicBezTo>
                  <a:pt x="1218000" y="5188697"/>
                  <a:pt x="1209860" y="5189123"/>
                  <a:pt x="1203156" y="5194336"/>
                </a:cubicBezTo>
                <a:cubicBezTo>
                  <a:pt x="1195388" y="5200402"/>
                  <a:pt x="1186237" y="5201679"/>
                  <a:pt x="1176820" y="5202690"/>
                </a:cubicBezTo>
                <a:cubicBezTo>
                  <a:pt x="1167775" y="5203647"/>
                  <a:pt x="1159263" y="5204339"/>
                  <a:pt x="1151921" y="5212586"/>
                </a:cubicBezTo>
                <a:cubicBezTo>
                  <a:pt x="1145483" y="5219875"/>
                  <a:pt x="1134949" y="5217853"/>
                  <a:pt x="1124201" y="5214501"/>
                </a:cubicBezTo>
                <a:cubicBezTo>
                  <a:pt x="1123350" y="5201892"/>
                  <a:pt x="1122605" y="5189282"/>
                  <a:pt x="1121648" y="5176726"/>
                </a:cubicBezTo>
                <a:cubicBezTo>
                  <a:pt x="1120583" y="5163000"/>
                  <a:pt x="1108985" y="5155125"/>
                  <a:pt x="1103771" y="5143367"/>
                </a:cubicBezTo>
                <a:cubicBezTo>
                  <a:pt x="1097759" y="5141612"/>
                  <a:pt x="1092119" y="5138685"/>
                  <a:pt x="1086373" y="5138579"/>
                </a:cubicBezTo>
                <a:cubicBezTo>
                  <a:pt x="1076052" y="5138313"/>
                  <a:pt x="1076956" y="5127193"/>
                  <a:pt x="1070359" y="5123735"/>
                </a:cubicBezTo>
                <a:cubicBezTo>
                  <a:pt x="1065677" y="5121287"/>
                  <a:pt x="1057164" y="5122245"/>
                  <a:pt x="1059558" y="5113041"/>
                </a:cubicBezTo>
                <a:cubicBezTo>
                  <a:pt x="1061208" y="5106656"/>
                  <a:pt x="1068071" y="5108731"/>
                  <a:pt x="1072168" y="5106178"/>
                </a:cubicBezTo>
                <a:cubicBezTo>
                  <a:pt x="1073551" y="5105326"/>
                  <a:pt x="1074615" y="5103996"/>
                  <a:pt x="1075839" y="5102826"/>
                </a:cubicBezTo>
                <a:cubicBezTo>
                  <a:pt x="1072753" y="5077607"/>
                  <a:pt x="1067805" y="5073723"/>
                  <a:pt x="1042267" y="5078565"/>
                </a:cubicBezTo>
                <a:cubicBezTo>
                  <a:pt x="1043863" y="5086492"/>
                  <a:pt x="1045459" y="5094420"/>
                  <a:pt x="1047375" y="5103837"/>
                </a:cubicBezTo>
                <a:cubicBezTo>
                  <a:pt x="1042639" y="5104954"/>
                  <a:pt x="1037957" y="5106923"/>
                  <a:pt x="1033275" y="5107029"/>
                </a:cubicBezTo>
                <a:cubicBezTo>
                  <a:pt x="1018698" y="5107348"/>
                  <a:pt x="1004492" y="5107136"/>
                  <a:pt x="993798" y="5120117"/>
                </a:cubicBezTo>
                <a:cubicBezTo>
                  <a:pt x="990446" y="5124214"/>
                  <a:pt x="983689" y="5123522"/>
                  <a:pt x="979699" y="5119957"/>
                </a:cubicBezTo>
                <a:cubicBezTo>
                  <a:pt x="969005" y="5110434"/>
                  <a:pt x="958896" y="5100272"/>
                  <a:pt x="948681" y="5090216"/>
                </a:cubicBezTo>
                <a:cubicBezTo>
                  <a:pt x="947564" y="5089099"/>
                  <a:pt x="946819" y="5087343"/>
                  <a:pt x="946500" y="5085747"/>
                </a:cubicBezTo>
                <a:cubicBezTo>
                  <a:pt x="944584" y="5076915"/>
                  <a:pt x="946659" y="5066700"/>
                  <a:pt x="936285" y="5061114"/>
                </a:cubicBezTo>
                <a:cubicBezTo>
                  <a:pt x="928996" y="5057177"/>
                  <a:pt x="929953" y="5044674"/>
                  <a:pt x="919153" y="5044035"/>
                </a:cubicBezTo>
                <a:cubicBezTo>
                  <a:pt x="913247" y="5030787"/>
                  <a:pt x="897712" y="5022594"/>
                  <a:pt x="899148" y="5005356"/>
                </a:cubicBezTo>
                <a:cubicBezTo>
                  <a:pt x="899414" y="5002270"/>
                  <a:pt x="898297" y="4997801"/>
                  <a:pt x="896116" y="4995992"/>
                </a:cubicBezTo>
                <a:cubicBezTo>
                  <a:pt x="885634" y="4987160"/>
                  <a:pt x="886486" y="4974817"/>
                  <a:pt x="884890" y="4963165"/>
                </a:cubicBezTo>
                <a:cubicBezTo>
                  <a:pt x="882495" y="4945874"/>
                  <a:pt x="871482" y="4926721"/>
                  <a:pt x="857170" y="4914696"/>
                </a:cubicBezTo>
                <a:cubicBezTo>
                  <a:pt x="855255" y="4913100"/>
                  <a:pt x="853818" y="4910972"/>
                  <a:pt x="852169" y="4909003"/>
                </a:cubicBezTo>
                <a:cubicBezTo>
                  <a:pt x="850573" y="4907088"/>
                  <a:pt x="849030" y="4905066"/>
                  <a:pt x="847008" y="4902513"/>
                </a:cubicBezTo>
                <a:cubicBezTo>
                  <a:pt x="838868" y="4901768"/>
                  <a:pt x="830462" y="4900757"/>
                  <a:pt x="822002" y="4900278"/>
                </a:cubicBezTo>
                <a:cubicBezTo>
                  <a:pt x="799976" y="4899001"/>
                  <a:pt x="798380" y="4899799"/>
                  <a:pt x="783429" y="4917410"/>
                </a:cubicBezTo>
                <a:cubicBezTo>
                  <a:pt x="771193" y="4918633"/>
                  <a:pt x="758477" y="4911876"/>
                  <a:pt x="744324" y="4919378"/>
                </a:cubicBezTo>
                <a:cubicBezTo>
                  <a:pt x="743952" y="4923901"/>
                  <a:pt x="743314" y="4929540"/>
                  <a:pt x="742994" y="4935180"/>
                </a:cubicBezTo>
                <a:cubicBezTo>
                  <a:pt x="742675" y="4940447"/>
                  <a:pt x="742143" y="4945661"/>
                  <a:pt x="735599" y="4946672"/>
                </a:cubicBezTo>
                <a:cubicBezTo>
                  <a:pt x="730917" y="4947364"/>
                  <a:pt x="727459" y="4945289"/>
                  <a:pt x="725969" y="4940500"/>
                </a:cubicBezTo>
                <a:cubicBezTo>
                  <a:pt x="725490" y="4938904"/>
                  <a:pt x="725011" y="4936670"/>
                  <a:pt x="723788" y="4935978"/>
                </a:cubicBezTo>
                <a:cubicBezTo>
                  <a:pt x="709848" y="4928051"/>
                  <a:pt x="709476" y="4915069"/>
                  <a:pt x="713892" y="4902885"/>
                </a:cubicBezTo>
                <a:cubicBezTo>
                  <a:pt x="720489" y="4884902"/>
                  <a:pt x="708412" y="4872665"/>
                  <a:pt x="702400" y="4858832"/>
                </a:cubicBezTo>
                <a:cubicBezTo>
                  <a:pt x="700591" y="4854735"/>
                  <a:pt x="692344" y="4851330"/>
                  <a:pt x="687077" y="4851330"/>
                </a:cubicBezTo>
                <a:cubicBezTo>
                  <a:pt x="673563" y="4851277"/>
                  <a:pt x="666115" y="4843403"/>
                  <a:pt x="657389" y="4834784"/>
                </a:cubicBezTo>
                <a:cubicBezTo>
                  <a:pt x="651058" y="4828559"/>
                  <a:pt x="646057" y="4820578"/>
                  <a:pt x="636427" y="4816854"/>
                </a:cubicBezTo>
                <a:cubicBezTo>
                  <a:pt x="629776" y="4814247"/>
                  <a:pt x="626744" y="4804990"/>
                  <a:pt x="618284" y="4801319"/>
                </a:cubicBezTo>
                <a:cubicBezTo>
                  <a:pt x="612644" y="4798871"/>
                  <a:pt x="611474" y="4788018"/>
                  <a:pt x="602270" y="4787432"/>
                </a:cubicBezTo>
                <a:cubicBezTo>
                  <a:pt x="592959" y="4774610"/>
                  <a:pt x="578966" y="4767055"/>
                  <a:pt x="567527" y="4756627"/>
                </a:cubicBezTo>
                <a:cubicBezTo>
                  <a:pt x="556567" y="4746625"/>
                  <a:pt x="546884" y="4735186"/>
                  <a:pt x="536669" y="4724385"/>
                </a:cubicBezTo>
                <a:cubicBezTo>
                  <a:pt x="535924" y="4712787"/>
                  <a:pt x="521506" y="4711084"/>
                  <a:pt x="519271" y="4700923"/>
                </a:cubicBezTo>
                <a:cubicBezTo>
                  <a:pt x="517143" y="4691080"/>
                  <a:pt x="509429" y="4685227"/>
                  <a:pt x="504640" y="4677353"/>
                </a:cubicBezTo>
                <a:cubicBezTo>
                  <a:pt x="502991" y="4674640"/>
                  <a:pt x="503204" y="4670809"/>
                  <a:pt x="502193" y="4667617"/>
                </a:cubicBezTo>
                <a:cubicBezTo>
                  <a:pt x="500490" y="4661977"/>
                  <a:pt x="500012" y="4655061"/>
                  <a:pt x="496394" y="4651017"/>
                </a:cubicBezTo>
                <a:cubicBezTo>
                  <a:pt x="489477" y="4643356"/>
                  <a:pt x="487775" y="4634683"/>
                  <a:pt x="487615" y="4625266"/>
                </a:cubicBezTo>
                <a:cubicBezTo>
                  <a:pt x="487402" y="4612817"/>
                  <a:pt x="481922" y="4603293"/>
                  <a:pt x="470324" y="4599622"/>
                </a:cubicBezTo>
                <a:cubicBezTo>
                  <a:pt x="457448" y="4595579"/>
                  <a:pt x="449893" y="4584938"/>
                  <a:pt x="441328" y="4576691"/>
                </a:cubicBezTo>
                <a:cubicBezTo>
                  <a:pt x="431325" y="4567061"/>
                  <a:pt x="421429" y="4557591"/>
                  <a:pt x="410310" y="4549185"/>
                </a:cubicBezTo>
                <a:cubicBezTo>
                  <a:pt x="403819" y="4544290"/>
                  <a:pt x="401212" y="4535405"/>
                  <a:pt x="392965" y="4531681"/>
                </a:cubicBezTo>
                <a:cubicBezTo>
                  <a:pt x="391103" y="4530829"/>
                  <a:pt x="390730" y="4525509"/>
                  <a:pt x="390518" y="4522210"/>
                </a:cubicBezTo>
                <a:cubicBezTo>
                  <a:pt x="389826" y="4510346"/>
                  <a:pt x="389560" y="4498428"/>
                  <a:pt x="388975" y="4486563"/>
                </a:cubicBezTo>
                <a:cubicBezTo>
                  <a:pt x="388762" y="4482360"/>
                  <a:pt x="388230" y="4478211"/>
                  <a:pt x="387432" y="4474061"/>
                </a:cubicBezTo>
                <a:cubicBezTo>
                  <a:pt x="386900" y="4471188"/>
                  <a:pt x="380515" y="4469059"/>
                  <a:pt x="379026" y="4471400"/>
                </a:cubicBezTo>
                <a:cubicBezTo>
                  <a:pt x="372747" y="4480924"/>
                  <a:pt x="360085" y="4485765"/>
                  <a:pt x="359180" y="4499386"/>
                </a:cubicBezTo>
                <a:cubicBezTo>
                  <a:pt x="358914" y="4503376"/>
                  <a:pt x="356999" y="4508164"/>
                  <a:pt x="354232" y="4510931"/>
                </a:cubicBezTo>
                <a:cubicBezTo>
                  <a:pt x="334068" y="4530776"/>
                  <a:pt x="342102" y="4552377"/>
                  <a:pt x="349125" y="4574403"/>
                </a:cubicBezTo>
                <a:cubicBezTo>
                  <a:pt x="342049" y="4580149"/>
                  <a:pt x="342049" y="4580149"/>
                  <a:pt x="332525" y="4580681"/>
                </a:cubicBezTo>
                <a:cubicBezTo>
                  <a:pt x="327950" y="4575946"/>
                  <a:pt x="323108" y="4571371"/>
                  <a:pt x="318905" y="4566210"/>
                </a:cubicBezTo>
                <a:cubicBezTo>
                  <a:pt x="316404" y="4563124"/>
                  <a:pt x="313638" y="4559240"/>
                  <a:pt x="313425" y="4555569"/>
                </a:cubicBezTo>
                <a:cubicBezTo>
                  <a:pt x="312361" y="4536469"/>
                  <a:pt x="296506" y="4525083"/>
                  <a:pt x="289962" y="4508909"/>
                </a:cubicBezTo>
                <a:cubicBezTo>
                  <a:pt x="277353" y="4503110"/>
                  <a:pt x="276608" y="4490447"/>
                  <a:pt x="272458" y="4477625"/>
                </a:cubicBezTo>
                <a:cubicBezTo>
                  <a:pt x="279640" y="4474433"/>
                  <a:pt x="286983" y="4471188"/>
                  <a:pt x="295123" y="4467570"/>
                </a:cubicBezTo>
                <a:cubicBezTo>
                  <a:pt x="299060" y="4455333"/>
                  <a:pt x="298209" y="4442617"/>
                  <a:pt x="295655" y="4430167"/>
                </a:cubicBezTo>
                <a:cubicBezTo>
                  <a:pt x="294750" y="4425645"/>
                  <a:pt x="290441" y="4421814"/>
                  <a:pt x="287781" y="4417664"/>
                </a:cubicBezTo>
                <a:cubicBezTo>
                  <a:pt x="282141" y="4408832"/>
                  <a:pt x="279108" y="4400320"/>
                  <a:pt x="282141" y="4388987"/>
                </a:cubicBezTo>
                <a:cubicBezTo>
                  <a:pt x="284642" y="4379570"/>
                  <a:pt x="283152" y="4368876"/>
                  <a:pt x="282620" y="4358821"/>
                </a:cubicBezTo>
                <a:cubicBezTo>
                  <a:pt x="282141" y="4350361"/>
                  <a:pt x="280066" y="4342008"/>
                  <a:pt x="279481" y="4333549"/>
                </a:cubicBezTo>
                <a:cubicBezTo>
                  <a:pt x="278630" y="4320833"/>
                  <a:pt x="279268" y="4319662"/>
                  <a:pt x="287674" y="4303808"/>
                </a:cubicBezTo>
                <a:cubicBezTo>
                  <a:pt x="281024" y="4295933"/>
                  <a:pt x="273841" y="4287793"/>
                  <a:pt x="267137" y="4279281"/>
                </a:cubicBezTo>
                <a:cubicBezTo>
                  <a:pt x="263626" y="4274865"/>
                  <a:pt x="263200" y="4268799"/>
                  <a:pt x="267510" y="4265341"/>
                </a:cubicBezTo>
                <a:cubicBezTo>
                  <a:pt x="276342" y="4258212"/>
                  <a:pt x="278151" y="4248688"/>
                  <a:pt x="279800" y="4238526"/>
                </a:cubicBezTo>
                <a:cubicBezTo>
                  <a:pt x="281024" y="4231025"/>
                  <a:pt x="282088" y="4223044"/>
                  <a:pt x="285546" y="4216500"/>
                </a:cubicBezTo>
                <a:cubicBezTo>
                  <a:pt x="294644" y="4199368"/>
                  <a:pt x="293952" y="4182715"/>
                  <a:pt x="287036" y="4165211"/>
                </a:cubicBezTo>
                <a:cubicBezTo>
                  <a:pt x="283950" y="4157390"/>
                  <a:pt x="282513" y="4148877"/>
                  <a:pt x="280917" y="4140578"/>
                </a:cubicBezTo>
                <a:cubicBezTo>
                  <a:pt x="278204" y="4126638"/>
                  <a:pt x="278949" y="4111847"/>
                  <a:pt x="267563" y="4100409"/>
                </a:cubicBezTo>
                <a:cubicBezTo>
                  <a:pt x="264424" y="4097269"/>
                  <a:pt x="263998" y="4090938"/>
                  <a:pt x="263360" y="4085937"/>
                </a:cubicBezTo>
                <a:cubicBezTo>
                  <a:pt x="262509" y="4078914"/>
                  <a:pt x="259582" y="4073381"/>
                  <a:pt x="255752" y="4067475"/>
                </a:cubicBezTo>
                <a:cubicBezTo>
                  <a:pt x="251761" y="4061303"/>
                  <a:pt x="250059" y="4053589"/>
                  <a:pt x="247558" y="4046513"/>
                </a:cubicBezTo>
                <a:cubicBezTo>
                  <a:pt x="245590" y="4040979"/>
                  <a:pt x="245590" y="4033478"/>
                  <a:pt x="241812" y="4030126"/>
                </a:cubicBezTo>
                <a:cubicBezTo>
                  <a:pt x="233832" y="4023050"/>
                  <a:pt x="233034" y="4014271"/>
                  <a:pt x="231331" y="4005120"/>
                </a:cubicBezTo>
                <a:cubicBezTo>
                  <a:pt x="230107" y="3998523"/>
                  <a:pt x="229788" y="3990702"/>
                  <a:pt x="225958" y="3985860"/>
                </a:cubicBezTo>
                <a:cubicBezTo>
                  <a:pt x="217871" y="3975539"/>
                  <a:pt x="217285" y="3964206"/>
                  <a:pt x="216913" y="3952288"/>
                </a:cubicBezTo>
                <a:cubicBezTo>
                  <a:pt x="216594" y="3941275"/>
                  <a:pt x="216008" y="3930209"/>
                  <a:pt x="215476" y="3918663"/>
                </a:cubicBezTo>
                <a:cubicBezTo>
                  <a:pt x="211167" y="3915684"/>
                  <a:pt x="207123" y="3912811"/>
                  <a:pt x="202229" y="3909406"/>
                </a:cubicBezTo>
                <a:cubicBezTo>
                  <a:pt x="200260" y="3897648"/>
                  <a:pt x="198132" y="3885198"/>
                  <a:pt x="195791" y="3871418"/>
                </a:cubicBezTo>
                <a:cubicBezTo>
                  <a:pt x="189194" y="3869822"/>
                  <a:pt x="182915" y="3868279"/>
                  <a:pt x="175999" y="3866577"/>
                </a:cubicBezTo>
                <a:cubicBezTo>
                  <a:pt x="167114" y="3879505"/>
                  <a:pt x="160729" y="3894562"/>
                  <a:pt x="141310" y="3894775"/>
                </a:cubicBezTo>
                <a:cubicBezTo>
                  <a:pt x="137373" y="3887433"/>
                  <a:pt x="134447" y="3879293"/>
                  <a:pt x="129286" y="3873067"/>
                </a:cubicBezTo>
                <a:cubicBezTo>
                  <a:pt x="124231" y="3867002"/>
                  <a:pt x="122582" y="3859341"/>
                  <a:pt x="118539" y="3853542"/>
                </a:cubicBezTo>
                <a:cubicBezTo>
                  <a:pt x="104546" y="3833643"/>
                  <a:pt x="89276" y="3813905"/>
                  <a:pt x="67516" y="3802093"/>
                </a:cubicBezTo>
                <a:cubicBezTo>
                  <a:pt x="59748" y="3797890"/>
                  <a:pt x="57514" y="3789963"/>
                  <a:pt x="49480" y="3785760"/>
                </a:cubicBezTo>
                <a:cubicBezTo>
                  <a:pt x="38041" y="3779748"/>
                  <a:pt x="28783" y="3769426"/>
                  <a:pt x="15536" y="3765755"/>
                </a:cubicBezTo>
                <a:cubicBezTo>
                  <a:pt x="14152" y="3765383"/>
                  <a:pt x="13035" y="3763574"/>
                  <a:pt x="12024" y="3762297"/>
                </a:cubicBezTo>
                <a:cubicBezTo>
                  <a:pt x="8087" y="3757136"/>
                  <a:pt x="4256" y="3751922"/>
                  <a:pt x="0" y="3746283"/>
                </a:cubicBezTo>
                <a:cubicBezTo>
                  <a:pt x="7715" y="3740324"/>
                  <a:pt x="16121" y="3740111"/>
                  <a:pt x="21973" y="3744473"/>
                </a:cubicBezTo>
                <a:cubicBezTo>
                  <a:pt x="37562" y="3756178"/>
                  <a:pt x="50012" y="3751390"/>
                  <a:pt x="62621" y="3740057"/>
                </a:cubicBezTo>
                <a:cubicBezTo>
                  <a:pt x="64962" y="3737929"/>
                  <a:pt x="68633" y="3737291"/>
                  <a:pt x="73049" y="3735322"/>
                </a:cubicBezTo>
                <a:cubicBezTo>
                  <a:pt x="73049" y="3728672"/>
                  <a:pt x="73422" y="3721968"/>
                  <a:pt x="72890" y="3715264"/>
                </a:cubicBezTo>
                <a:cubicBezTo>
                  <a:pt x="72623" y="3712072"/>
                  <a:pt x="71613" y="3708135"/>
                  <a:pt x="69484" y="3706113"/>
                </a:cubicBezTo>
                <a:cubicBezTo>
                  <a:pt x="62408" y="3699357"/>
                  <a:pt x="57992" y="3691748"/>
                  <a:pt x="56928" y="3681799"/>
                </a:cubicBezTo>
                <a:cubicBezTo>
                  <a:pt x="56609" y="3678873"/>
                  <a:pt x="53630" y="3676213"/>
                  <a:pt x="51821" y="3673446"/>
                </a:cubicBezTo>
                <a:cubicBezTo>
                  <a:pt x="49107" y="3669243"/>
                  <a:pt x="45064" y="3665466"/>
                  <a:pt x="43840" y="3660890"/>
                </a:cubicBezTo>
                <a:cubicBezTo>
                  <a:pt x="40541" y="3648547"/>
                  <a:pt x="37988" y="3636097"/>
                  <a:pt x="29422" y="3625988"/>
                </a:cubicBezTo>
                <a:cubicBezTo>
                  <a:pt x="25910" y="3605132"/>
                  <a:pt x="20962" y="3584223"/>
                  <a:pt x="35381" y="3564910"/>
                </a:cubicBezTo>
                <a:cubicBezTo>
                  <a:pt x="38201" y="3561132"/>
                  <a:pt x="39637" y="3555865"/>
                  <a:pt x="40435" y="3551077"/>
                </a:cubicBezTo>
                <a:cubicBezTo>
                  <a:pt x="41233" y="3546129"/>
                  <a:pt x="40009" y="3540861"/>
                  <a:pt x="40329" y="3535807"/>
                </a:cubicBezTo>
                <a:cubicBezTo>
                  <a:pt x="40967" y="3525698"/>
                  <a:pt x="40063" y="3514792"/>
                  <a:pt x="43574" y="3505694"/>
                </a:cubicBezTo>
                <a:cubicBezTo>
                  <a:pt x="46607" y="3497820"/>
                  <a:pt x="56982" y="3493617"/>
                  <a:pt x="60121" y="3484519"/>
                </a:cubicBezTo>
                <a:cubicBezTo>
                  <a:pt x="70336" y="3482763"/>
                  <a:pt x="72357" y="3471590"/>
                  <a:pt x="80498" y="3466908"/>
                </a:cubicBezTo>
                <a:cubicBezTo>
                  <a:pt x="87308" y="3462971"/>
                  <a:pt x="92522" y="3456214"/>
                  <a:pt x="98161" y="3450415"/>
                </a:cubicBezTo>
                <a:cubicBezTo>
                  <a:pt x="100396" y="3448180"/>
                  <a:pt x="102684" y="3445467"/>
                  <a:pt x="103641" y="3442541"/>
                </a:cubicBezTo>
                <a:cubicBezTo>
                  <a:pt x="107313" y="3431155"/>
                  <a:pt x="110079" y="3419663"/>
                  <a:pt x="107100" y="3407479"/>
                </a:cubicBezTo>
                <a:cubicBezTo>
                  <a:pt x="103588" y="3393114"/>
                  <a:pt x="102631" y="3379707"/>
                  <a:pt x="114867" y="3367523"/>
                </a:cubicBezTo>
                <a:cubicBezTo>
                  <a:pt x="121039" y="3361404"/>
                  <a:pt x="119762" y="3350870"/>
                  <a:pt x="114867" y="3343528"/>
                </a:cubicBezTo>
                <a:cubicBezTo>
                  <a:pt x="107845" y="3332994"/>
                  <a:pt x="105929" y="3321661"/>
                  <a:pt x="105823" y="3309584"/>
                </a:cubicBezTo>
                <a:cubicBezTo>
                  <a:pt x="105770" y="3298996"/>
                  <a:pt x="103216" y="3289419"/>
                  <a:pt x="95661" y="3281598"/>
                </a:cubicBezTo>
                <a:cubicBezTo>
                  <a:pt x="88851" y="3274522"/>
                  <a:pt x="87201" y="3267074"/>
                  <a:pt x="94224" y="3259093"/>
                </a:cubicBezTo>
                <a:cubicBezTo>
                  <a:pt x="106089" y="3245632"/>
                  <a:pt x="106142" y="3231427"/>
                  <a:pt x="96459" y="3217062"/>
                </a:cubicBezTo>
                <a:cubicBezTo>
                  <a:pt x="91298" y="3209454"/>
                  <a:pt x="90819" y="3201154"/>
                  <a:pt x="90713" y="3192641"/>
                </a:cubicBezTo>
                <a:cubicBezTo>
                  <a:pt x="90394" y="3167103"/>
                  <a:pt x="90340" y="3141565"/>
                  <a:pt x="90074" y="3116027"/>
                </a:cubicBezTo>
                <a:cubicBezTo>
                  <a:pt x="89808" y="3095597"/>
                  <a:pt x="89117" y="3075167"/>
                  <a:pt x="89010" y="3054790"/>
                </a:cubicBezTo>
                <a:cubicBezTo>
                  <a:pt x="88957" y="3044095"/>
                  <a:pt x="86935" y="3034412"/>
                  <a:pt x="78316" y="3027283"/>
                </a:cubicBezTo>
                <a:cubicBezTo>
                  <a:pt x="70761" y="3021005"/>
                  <a:pt x="70016" y="3013450"/>
                  <a:pt x="71613" y="3004299"/>
                </a:cubicBezTo>
                <a:cubicBezTo>
                  <a:pt x="73528" y="2993445"/>
                  <a:pt x="73794" y="2982326"/>
                  <a:pt x="75124" y="2971312"/>
                </a:cubicBezTo>
                <a:cubicBezTo>
                  <a:pt x="77039" y="2955192"/>
                  <a:pt x="77997" y="2939231"/>
                  <a:pt x="73634" y="2923216"/>
                </a:cubicBezTo>
                <a:cubicBezTo>
                  <a:pt x="72091" y="2917630"/>
                  <a:pt x="72464" y="2911352"/>
                  <a:pt x="72943" y="2905499"/>
                </a:cubicBezTo>
                <a:cubicBezTo>
                  <a:pt x="73209" y="2902360"/>
                  <a:pt x="74752" y="2897518"/>
                  <a:pt x="76933" y="2896667"/>
                </a:cubicBezTo>
                <a:cubicBezTo>
                  <a:pt x="88744" y="2892145"/>
                  <a:pt x="87095" y="2882462"/>
                  <a:pt x="87308" y="2873151"/>
                </a:cubicBezTo>
                <a:cubicBezTo>
                  <a:pt x="88532" y="2827236"/>
                  <a:pt x="89596" y="2781268"/>
                  <a:pt x="91351" y="2735353"/>
                </a:cubicBezTo>
                <a:cubicBezTo>
                  <a:pt x="91671" y="2726201"/>
                  <a:pt x="92894" y="2716252"/>
                  <a:pt x="96885" y="2708325"/>
                </a:cubicBezTo>
                <a:cubicBezTo>
                  <a:pt x="101354" y="2699440"/>
                  <a:pt x="102577" y="2690768"/>
                  <a:pt x="103003" y="2681404"/>
                </a:cubicBezTo>
                <a:cubicBezTo>
                  <a:pt x="103907" y="2659324"/>
                  <a:pt x="104812" y="2637191"/>
                  <a:pt x="105982" y="2615111"/>
                </a:cubicBezTo>
                <a:cubicBezTo>
                  <a:pt x="106674" y="2601544"/>
                  <a:pt x="107579" y="2588084"/>
                  <a:pt x="114601" y="2575634"/>
                </a:cubicBezTo>
                <a:cubicBezTo>
                  <a:pt x="117368" y="2570739"/>
                  <a:pt x="117741" y="2564248"/>
                  <a:pt x="118219" y="2558396"/>
                </a:cubicBezTo>
                <a:cubicBezTo>
                  <a:pt x="119443" y="2543126"/>
                  <a:pt x="120135" y="2527804"/>
                  <a:pt x="121092" y="2512534"/>
                </a:cubicBezTo>
                <a:cubicBezTo>
                  <a:pt x="121837" y="2500670"/>
                  <a:pt x="122582" y="2489018"/>
                  <a:pt x="129977" y="2478537"/>
                </a:cubicBezTo>
                <a:cubicBezTo>
                  <a:pt x="133116" y="2474068"/>
                  <a:pt x="133489" y="2467364"/>
                  <a:pt x="134127" y="2461511"/>
                </a:cubicBezTo>
                <a:cubicBezTo>
                  <a:pt x="135351" y="2450551"/>
                  <a:pt x="135564" y="2439432"/>
                  <a:pt x="136734" y="2428419"/>
                </a:cubicBezTo>
                <a:cubicBezTo>
                  <a:pt x="137532" y="2420864"/>
                  <a:pt x="137586" y="2412404"/>
                  <a:pt x="141044" y="2406073"/>
                </a:cubicBezTo>
                <a:cubicBezTo>
                  <a:pt x="149131" y="2391282"/>
                  <a:pt x="150514" y="2375427"/>
                  <a:pt x="152004" y="2359360"/>
                </a:cubicBezTo>
                <a:cubicBezTo>
                  <a:pt x="153387" y="2345048"/>
                  <a:pt x="154877" y="2331268"/>
                  <a:pt x="162592" y="2318020"/>
                </a:cubicBezTo>
                <a:cubicBezTo>
                  <a:pt x="167433" y="2309827"/>
                  <a:pt x="166954" y="2298335"/>
                  <a:pt x="168284" y="2288279"/>
                </a:cubicBezTo>
                <a:cubicBezTo>
                  <a:pt x="169987" y="2275723"/>
                  <a:pt x="171583" y="2263645"/>
                  <a:pt x="178287" y="2251941"/>
                </a:cubicBezTo>
                <a:cubicBezTo>
                  <a:pt x="183075" y="2243588"/>
                  <a:pt x="183288" y="2232361"/>
                  <a:pt x="184618" y="2222306"/>
                </a:cubicBezTo>
                <a:cubicBezTo>
                  <a:pt x="186161" y="2210548"/>
                  <a:pt x="187863" y="2199535"/>
                  <a:pt x="194408" y="2188734"/>
                </a:cubicBezTo>
                <a:cubicBezTo>
                  <a:pt x="199355" y="2180541"/>
                  <a:pt x="199675" y="2169262"/>
                  <a:pt x="201005" y="2159259"/>
                </a:cubicBezTo>
                <a:cubicBezTo>
                  <a:pt x="202495" y="2148352"/>
                  <a:pt x="203452" y="2138190"/>
                  <a:pt x="211007" y="2128560"/>
                </a:cubicBezTo>
                <a:cubicBezTo>
                  <a:pt x="215636" y="2122655"/>
                  <a:pt x="215423" y="2112546"/>
                  <a:pt x="216328" y="2104193"/>
                </a:cubicBezTo>
                <a:cubicBezTo>
                  <a:pt x="217658" y="2092275"/>
                  <a:pt x="218456" y="2080464"/>
                  <a:pt x="226702" y="2070728"/>
                </a:cubicBezTo>
                <a:cubicBezTo>
                  <a:pt x="232714" y="2063598"/>
                  <a:pt x="231065" y="2054554"/>
                  <a:pt x="232182" y="2046307"/>
                </a:cubicBezTo>
                <a:cubicBezTo>
                  <a:pt x="233566" y="2036305"/>
                  <a:pt x="233566" y="2026515"/>
                  <a:pt x="241600" y="2018056"/>
                </a:cubicBezTo>
                <a:cubicBezTo>
                  <a:pt x="245643" y="2013799"/>
                  <a:pt x="246281" y="2005659"/>
                  <a:pt x="246973" y="1999062"/>
                </a:cubicBezTo>
                <a:cubicBezTo>
                  <a:pt x="248463" y="1984644"/>
                  <a:pt x="250059" y="1970704"/>
                  <a:pt x="258625" y="1957935"/>
                </a:cubicBezTo>
                <a:cubicBezTo>
                  <a:pt x="262562" y="1952029"/>
                  <a:pt x="262722" y="1943410"/>
                  <a:pt x="263839" y="1935962"/>
                </a:cubicBezTo>
                <a:cubicBezTo>
                  <a:pt x="265329" y="1925853"/>
                  <a:pt x="267191" y="1916383"/>
                  <a:pt x="272777" y="1907179"/>
                </a:cubicBezTo>
                <a:cubicBezTo>
                  <a:pt x="276927" y="1900315"/>
                  <a:pt x="277725" y="1891217"/>
                  <a:pt x="279108" y="1882971"/>
                </a:cubicBezTo>
                <a:cubicBezTo>
                  <a:pt x="281290" y="1870415"/>
                  <a:pt x="282513" y="1857805"/>
                  <a:pt x="290866" y="1847111"/>
                </a:cubicBezTo>
                <a:cubicBezTo>
                  <a:pt x="293793" y="1843334"/>
                  <a:pt x="294112" y="1837588"/>
                  <a:pt x="295974" y="1832852"/>
                </a:cubicBezTo>
                <a:cubicBezTo>
                  <a:pt x="298102" y="1827372"/>
                  <a:pt x="299326" y="1820562"/>
                  <a:pt x="303316" y="1816998"/>
                </a:cubicBezTo>
                <a:cubicBezTo>
                  <a:pt x="309648" y="1811252"/>
                  <a:pt x="311350" y="1804335"/>
                  <a:pt x="313053" y="1796887"/>
                </a:cubicBezTo>
                <a:cubicBezTo>
                  <a:pt x="314542" y="1790289"/>
                  <a:pt x="315660" y="1783798"/>
                  <a:pt x="322949" y="1780234"/>
                </a:cubicBezTo>
                <a:cubicBezTo>
                  <a:pt x="325289" y="1779063"/>
                  <a:pt x="326673" y="1774807"/>
                  <a:pt x="327364" y="1771721"/>
                </a:cubicBezTo>
                <a:cubicBezTo>
                  <a:pt x="329493" y="1762676"/>
                  <a:pt x="330344" y="1753419"/>
                  <a:pt x="340027" y="1748098"/>
                </a:cubicBezTo>
                <a:cubicBezTo>
                  <a:pt x="342155" y="1746928"/>
                  <a:pt x="342315" y="1742033"/>
                  <a:pt x="343166" y="1738788"/>
                </a:cubicBezTo>
                <a:cubicBezTo>
                  <a:pt x="345241" y="1730648"/>
                  <a:pt x="345933" y="1722082"/>
                  <a:pt x="354818" y="1717240"/>
                </a:cubicBezTo>
                <a:cubicBezTo>
                  <a:pt x="357052" y="1716016"/>
                  <a:pt x="357850" y="1711441"/>
                  <a:pt x="358595" y="1708195"/>
                </a:cubicBezTo>
                <a:cubicBezTo>
                  <a:pt x="360617" y="1699151"/>
                  <a:pt x="361202" y="1689734"/>
                  <a:pt x="370194" y="1683722"/>
                </a:cubicBezTo>
                <a:cubicBezTo>
                  <a:pt x="372481" y="1682179"/>
                  <a:pt x="373120" y="1677922"/>
                  <a:pt x="374024" y="1674730"/>
                </a:cubicBezTo>
                <a:cubicBezTo>
                  <a:pt x="376472" y="1666005"/>
                  <a:pt x="375674" y="1656055"/>
                  <a:pt x="386314" y="1650948"/>
                </a:cubicBezTo>
                <a:cubicBezTo>
                  <a:pt x="388921" y="1649724"/>
                  <a:pt x="388975" y="1643340"/>
                  <a:pt x="390305" y="1639349"/>
                </a:cubicBezTo>
                <a:cubicBezTo>
                  <a:pt x="392646" y="1632380"/>
                  <a:pt x="391688" y="1623654"/>
                  <a:pt x="401158" y="1620462"/>
                </a:cubicBezTo>
                <a:cubicBezTo>
                  <a:pt x="402914" y="1619877"/>
                  <a:pt x="404244" y="1616472"/>
                  <a:pt x="404776" y="1614131"/>
                </a:cubicBezTo>
                <a:cubicBezTo>
                  <a:pt x="407064" y="1604075"/>
                  <a:pt x="409458" y="1594445"/>
                  <a:pt x="418396" y="1587635"/>
                </a:cubicBezTo>
                <a:cubicBezTo>
                  <a:pt x="420631" y="1585933"/>
                  <a:pt x="420631" y="1581463"/>
                  <a:pt x="421802" y="1578271"/>
                </a:cubicBezTo>
                <a:cubicBezTo>
                  <a:pt x="424675" y="1570397"/>
                  <a:pt x="425898" y="1562150"/>
                  <a:pt x="432389" y="1555500"/>
                </a:cubicBezTo>
                <a:cubicBezTo>
                  <a:pt x="436113" y="1551616"/>
                  <a:pt x="436592" y="1544646"/>
                  <a:pt x="438827" y="1539219"/>
                </a:cubicBezTo>
                <a:cubicBezTo>
                  <a:pt x="441008" y="1533846"/>
                  <a:pt x="443722" y="1528738"/>
                  <a:pt x="445956" y="1523365"/>
                </a:cubicBezTo>
                <a:cubicBezTo>
                  <a:pt x="449255" y="1515650"/>
                  <a:pt x="452607" y="1507935"/>
                  <a:pt x="455373" y="1500061"/>
                </a:cubicBezTo>
                <a:cubicBezTo>
                  <a:pt x="457874" y="1492879"/>
                  <a:pt x="461226" y="1486601"/>
                  <a:pt x="465322" y="1480057"/>
                </a:cubicBezTo>
                <a:cubicBezTo>
                  <a:pt x="472824" y="1468192"/>
                  <a:pt x="480698" y="1456168"/>
                  <a:pt x="486391" y="1443346"/>
                </a:cubicBezTo>
                <a:cubicBezTo>
                  <a:pt x="489264" y="1436908"/>
                  <a:pt x="491392" y="1431588"/>
                  <a:pt x="497511" y="1427491"/>
                </a:cubicBezTo>
                <a:cubicBezTo>
                  <a:pt x="500384" y="1425576"/>
                  <a:pt x="501129" y="1420202"/>
                  <a:pt x="502459" y="1416318"/>
                </a:cubicBezTo>
                <a:cubicBezTo>
                  <a:pt x="504640" y="1409880"/>
                  <a:pt x="508311" y="1404826"/>
                  <a:pt x="512674" y="1399399"/>
                </a:cubicBezTo>
                <a:cubicBezTo>
                  <a:pt x="519750" y="1390621"/>
                  <a:pt x="527571" y="1381310"/>
                  <a:pt x="531508" y="1370935"/>
                </a:cubicBezTo>
                <a:cubicBezTo>
                  <a:pt x="537574" y="1355133"/>
                  <a:pt x="548374" y="1342524"/>
                  <a:pt x="556514" y="1328265"/>
                </a:cubicBezTo>
                <a:cubicBezTo>
                  <a:pt x="566304" y="1311080"/>
                  <a:pt x="579924" y="1296130"/>
                  <a:pt x="592161" y="1280329"/>
                </a:cubicBezTo>
                <a:cubicBezTo>
                  <a:pt x="598758" y="1271816"/>
                  <a:pt x="599343" y="1259313"/>
                  <a:pt x="610516" y="1253673"/>
                </a:cubicBezTo>
                <a:cubicBezTo>
                  <a:pt x="612591" y="1252609"/>
                  <a:pt x="613389" y="1247768"/>
                  <a:pt x="613655" y="1244575"/>
                </a:cubicBezTo>
                <a:cubicBezTo>
                  <a:pt x="614347" y="1236116"/>
                  <a:pt x="614347" y="1227603"/>
                  <a:pt x="614826" y="1219144"/>
                </a:cubicBezTo>
                <a:cubicBezTo>
                  <a:pt x="615464" y="1208290"/>
                  <a:pt x="615358" y="1197916"/>
                  <a:pt x="624349" y="1188764"/>
                </a:cubicBezTo>
                <a:cubicBezTo>
                  <a:pt x="629723" y="1183284"/>
                  <a:pt x="630627" y="1173335"/>
                  <a:pt x="633500" y="1165408"/>
                </a:cubicBezTo>
                <a:cubicBezTo>
                  <a:pt x="634831" y="1164397"/>
                  <a:pt x="636107" y="1162588"/>
                  <a:pt x="637491" y="1162482"/>
                </a:cubicBezTo>
                <a:cubicBezTo>
                  <a:pt x="654037" y="1161311"/>
                  <a:pt x="662284" y="1146414"/>
                  <a:pt x="675478" y="1139817"/>
                </a:cubicBezTo>
                <a:cubicBezTo>
                  <a:pt x="676702" y="1130559"/>
                  <a:pt x="686385" y="1129868"/>
                  <a:pt x="690801" y="1124441"/>
                </a:cubicBezTo>
                <a:cubicBezTo>
                  <a:pt x="695270" y="1119014"/>
                  <a:pt x="700272" y="1115396"/>
                  <a:pt x="705645" y="1111352"/>
                </a:cubicBezTo>
                <a:cubicBezTo>
                  <a:pt x="710061" y="1108054"/>
                  <a:pt x="711391" y="1100712"/>
                  <a:pt x="715807" y="1097413"/>
                </a:cubicBezTo>
                <a:cubicBezTo>
                  <a:pt x="725224" y="1090390"/>
                  <a:pt x="728470" y="1080388"/>
                  <a:pt x="726767" y="1070598"/>
                </a:cubicBezTo>
                <a:cubicBezTo>
                  <a:pt x="723202" y="1049955"/>
                  <a:pt x="730225" y="1030057"/>
                  <a:pt x="727831" y="1010212"/>
                </a:cubicBezTo>
                <a:cubicBezTo>
                  <a:pt x="739110" y="999198"/>
                  <a:pt x="749379" y="988292"/>
                  <a:pt x="760552" y="978555"/>
                </a:cubicBezTo>
                <a:cubicBezTo>
                  <a:pt x="766777" y="973128"/>
                  <a:pt x="776460" y="971000"/>
                  <a:pt x="781461" y="964882"/>
                </a:cubicBezTo>
                <a:cubicBezTo>
                  <a:pt x="790346" y="954028"/>
                  <a:pt x="801572" y="953815"/>
                  <a:pt x="813330" y="953337"/>
                </a:cubicBezTo>
                <a:cubicBezTo>
                  <a:pt x="824290" y="952911"/>
                  <a:pt x="835729" y="953869"/>
                  <a:pt x="842965" y="942749"/>
                </a:cubicBezTo>
                <a:cubicBezTo>
                  <a:pt x="843390" y="942110"/>
                  <a:pt x="844348" y="941738"/>
                  <a:pt x="845040" y="941312"/>
                </a:cubicBezTo>
                <a:cubicBezTo>
                  <a:pt x="852701" y="936684"/>
                  <a:pt x="863661" y="939131"/>
                  <a:pt x="868769" y="928597"/>
                </a:cubicBezTo>
                <a:cubicBezTo>
                  <a:pt x="872653" y="920510"/>
                  <a:pt x="885634" y="920829"/>
                  <a:pt x="887709" y="910188"/>
                </a:cubicBezTo>
                <a:cubicBezTo>
                  <a:pt x="907182" y="899175"/>
                  <a:pt x="919206" y="878266"/>
                  <a:pt x="940913" y="870232"/>
                </a:cubicBezTo>
                <a:cubicBezTo>
                  <a:pt x="947617" y="859857"/>
                  <a:pt x="959322" y="855015"/>
                  <a:pt x="965919" y="843204"/>
                </a:cubicBezTo>
                <a:cubicBezTo>
                  <a:pt x="976826" y="823678"/>
                  <a:pt x="992574" y="807238"/>
                  <a:pt x="1011462" y="793831"/>
                </a:cubicBezTo>
                <a:cubicBezTo>
                  <a:pt x="1022156" y="786223"/>
                  <a:pt x="1032956" y="778242"/>
                  <a:pt x="1043172" y="769676"/>
                </a:cubicBezTo>
                <a:cubicBezTo>
                  <a:pt x="1053067" y="761376"/>
                  <a:pt x="1063655" y="753130"/>
                  <a:pt x="1072274" y="744138"/>
                </a:cubicBezTo>
                <a:cubicBezTo>
                  <a:pt x="1083766" y="732167"/>
                  <a:pt x="1096056" y="721473"/>
                  <a:pt x="1108347" y="710513"/>
                </a:cubicBezTo>
                <a:cubicBezTo>
                  <a:pt x="1120956" y="699234"/>
                  <a:pt x="1133140" y="687742"/>
                  <a:pt x="1147398" y="678431"/>
                </a:cubicBezTo>
                <a:cubicBezTo>
                  <a:pt x="1155538" y="673111"/>
                  <a:pt x="1164104" y="666620"/>
                  <a:pt x="1168946" y="658533"/>
                </a:cubicBezTo>
                <a:cubicBezTo>
                  <a:pt x="1173894" y="650180"/>
                  <a:pt x="1187833" y="652574"/>
                  <a:pt x="1187993" y="640390"/>
                </a:cubicBezTo>
                <a:cubicBezTo>
                  <a:pt x="1197836" y="634166"/>
                  <a:pt x="1207359" y="627302"/>
                  <a:pt x="1217574" y="621769"/>
                </a:cubicBezTo>
                <a:cubicBezTo>
                  <a:pt x="1233482" y="613203"/>
                  <a:pt x="1238218" y="607989"/>
                  <a:pt x="1253540" y="592720"/>
                </a:cubicBezTo>
                <a:cubicBezTo>
                  <a:pt x="1263117" y="583196"/>
                  <a:pt x="1270566" y="569363"/>
                  <a:pt x="1287484" y="568991"/>
                </a:cubicBezTo>
                <a:cubicBezTo>
                  <a:pt x="1297061" y="568778"/>
                  <a:pt x="1300413" y="556168"/>
                  <a:pt x="1311160" y="555743"/>
                </a:cubicBezTo>
                <a:cubicBezTo>
                  <a:pt x="1319939" y="555424"/>
                  <a:pt x="1326696" y="549784"/>
                  <a:pt x="1330739" y="541644"/>
                </a:cubicBezTo>
                <a:cubicBezTo>
                  <a:pt x="1343934" y="541431"/>
                  <a:pt x="1345158" y="522916"/>
                  <a:pt x="1358725" y="523342"/>
                </a:cubicBezTo>
                <a:cubicBezTo>
                  <a:pt x="1366333" y="515254"/>
                  <a:pt x="1374792" y="508976"/>
                  <a:pt x="1385806" y="505465"/>
                </a:cubicBezTo>
                <a:cubicBezTo>
                  <a:pt x="1390700" y="503922"/>
                  <a:pt x="1393573" y="496846"/>
                  <a:pt x="1398255" y="493707"/>
                </a:cubicBezTo>
                <a:cubicBezTo>
                  <a:pt x="1409269" y="486258"/>
                  <a:pt x="1421878" y="480831"/>
                  <a:pt x="1431933" y="472372"/>
                </a:cubicBezTo>
                <a:cubicBezTo>
                  <a:pt x="1441457" y="464391"/>
                  <a:pt x="1453162" y="459816"/>
                  <a:pt x="1461834" y="450186"/>
                </a:cubicBezTo>
                <a:cubicBezTo>
                  <a:pt x="1467580" y="443802"/>
                  <a:pt x="1480083" y="443429"/>
                  <a:pt x="1485616" y="436991"/>
                </a:cubicBezTo>
                <a:cubicBezTo>
                  <a:pt x="1492373" y="429117"/>
                  <a:pt x="1500088" y="429330"/>
                  <a:pt x="1508122" y="427681"/>
                </a:cubicBezTo>
                <a:lnTo>
                  <a:pt x="1507483" y="426989"/>
                </a:lnTo>
                <a:cubicBezTo>
                  <a:pt x="1508920" y="432682"/>
                  <a:pt x="1509399" y="439864"/>
                  <a:pt x="1516262" y="441194"/>
                </a:cubicBezTo>
                <a:cubicBezTo>
                  <a:pt x="1522593" y="442365"/>
                  <a:pt x="1531904" y="443855"/>
                  <a:pt x="1535522" y="440450"/>
                </a:cubicBezTo>
                <a:cubicBezTo>
                  <a:pt x="1548397" y="428585"/>
                  <a:pt x="1567657" y="429649"/>
                  <a:pt x="1579521" y="416774"/>
                </a:cubicBezTo>
                <a:cubicBezTo>
                  <a:pt x="1596759" y="414752"/>
                  <a:pt x="1606921" y="397833"/>
                  <a:pt x="1624160" y="395652"/>
                </a:cubicBezTo>
                <a:cubicBezTo>
                  <a:pt x="1626926" y="395279"/>
                  <a:pt x="1629374" y="392034"/>
                  <a:pt x="1631874" y="390012"/>
                </a:cubicBezTo>
                <a:cubicBezTo>
                  <a:pt x="1634375" y="387937"/>
                  <a:pt x="1636397" y="384639"/>
                  <a:pt x="1639216" y="383787"/>
                </a:cubicBezTo>
                <a:cubicBezTo>
                  <a:pt x="1649485" y="380595"/>
                  <a:pt x="1661136" y="380116"/>
                  <a:pt x="1666031" y="367879"/>
                </a:cubicBezTo>
                <a:cubicBezTo>
                  <a:pt x="1682312" y="367081"/>
                  <a:pt x="1691835" y="353035"/>
                  <a:pt x="1705828" y="347077"/>
                </a:cubicBezTo>
                <a:cubicBezTo>
                  <a:pt x="1717533" y="342075"/>
                  <a:pt x="1727109" y="331381"/>
                  <a:pt x="1740517" y="328562"/>
                </a:cubicBezTo>
                <a:cubicBezTo>
                  <a:pt x="1741687" y="323082"/>
                  <a:pt x="1742592" y="319038"/>
                  <a:pt x="1743443" y="314941"/>
                </a:cubicBezTo>
                <a:lnTo>
                  <a:pt x="1742805" y="315633"/>
                </a:lnTo>
                <a:cubicBezTo>
                  <a:pt x="1751211" y="314728"/>
                  <a:pt x="1759670" y="313824"/>
                  <a:pt x="1767544" y="312973"/>
                </a:cubicBezTo>
                <a:cubicBezTo>
                  <a:pt x="1780739" y="302332"/>
                  <a:pt x="1790475" y="289989"/>
                  <a:pt x="1793029" y="272857"/>
                </a:cubicBezTo>
                <a:cubicBezTo>
                  <a:pt x="1799626" y="271261"/>
                  <a:pt x="1805373" y="270090"/>
                  <a:pt x="1810959" y="268441"/>
                </a:cubicBezTo>
                <a:cubicBezTo>
                  <a:pt x="1814896" y="267270"/>
                  <a:pt x="1820323" y="266632"/>
                  <a:pt x="1822185" y="263812"/>
                </a:cubicBezTo>
                <a:cubicBezTo>
                  <a:pt x="1827133" y="256470"/>
                  <a:pt x="1834741" y="255672"/>
                  <a:pt x="1841764" y="253065"/>
                </a:cubicBezTo>
                <a:cubicBezTo>
                  <a:pt x="1845595" y="251682"/>
                  <a:pt x="1850649" y="250458"/>
                  <a:pt x="1852458" y="247532"/>
                </a:cubicBezTo>
                <a:cubicBezTo>
                  <a:pt x="1855970" y="241786"/>
                  <a:pt x="1860545" y="239764"/>
                  <a:pt x="1866664" y="238434"/>
                </a:cubicBezTo>
                <a:cubicBezTo>
                  <a:pt x="1874006" y="236838"/>
                  <a:pt x="1881135" y="234869"/>
                  <a:pt x="1886881" y="228644"/>
                </a:cubicBezTo>
                <a:cubicBezTo>
                  <a:pt x="1889807" y="225505"/>
                  <a:pt x="1895926" y="224122"/>
                  <a:pt x="1900608" y="224016"/>
                </a:cubicBezTo>
                <a:cubicBezTo>
                  <a:pt x="1919495" y="223484"/>
                  <a:pt x="1937638" y="219866"/>
                  <a:pt x="1956419" y="213056"/>
                </a:cubicBezTo>
                <a:cubicBezTo>
                  <a:pt x="1967592" y="220664"/>
                  <a:pt x="1980148" y="224814"/>
                  <a:pt x="1994087" y="220611"/>
                </a:cubicBezTo>
                <a:cubicBezTo>
                  <a:pt x="1999780" y="211193"/>
                  <a:pt x="2005845" y="202149"/>
                  <a:pt x="2010953" y="192625"/>
                </a:cubicBezTo>
                <a:cubicBezTo>
                  <a:pt x="2015582" y="183953"/>
                  <a:pt x="2021275" y="176983"/>
                  <a:pt x="2031117" y="174642"/>
                </a:cubicBezTo>
                <a:cubicBezTo>
                  <a:pt x="2042024" y="172088"/>
                  <a:pt x="2052984" y="171024"/>
                  <a:pt x="2063572" y="176079"/>
                </a:cubicBezTo>
                <a:cubicBezTo>
                  <a:pt x="2067349" y="177888"/>
                  <a:pt x="2071605" y="179377"/>
                  <a:pt x="2074479" y="182197"/>
                </a:cubicBezTo>
                <a:cubicBezTo>
                  <a:pt x="2082246" y="189805"/>
                  <a:pt x="2088578" y="187092"/>
                  <a:pt x="2097037" y="182410"/>
                </a:cubicBezTo>
                <a:cubicBezTo>
                  <a:pt x="2115871" y="171929"/>
                  <a:pt x="2132524" y="158841"/>
                  <a:pt x="2147900" y="142667"/>
                </a:cubicBezTo>
                <a:cubicBezTo>
                  <a:pt x="2166788" y="161607"/>
                  <a:pt x="2187058" y="159586"/>
                  <a:pt x="2207169" y="150062"/>
                </a:cubicBezTo>
                <a:cubicBezTo>
                  <a:pt x="2217491" y="145167"/>
                  <a:pt x="2227813" y="142826"/>
                  <a:pt x="2238986" y="142188"/>
                </a:cubicBezTo>
                <a:cubicBezTo>
                  <a:pt x="2250690" y="141496"/>
                  <a:pt x="2262927" y="142294"/>
                  <a:pt x="2271812" y="131760"/>
                </a:cubicBezTo>
                <a:cubicBezTo>
                  <a:pt x="2273728" y="129472"/>
                  <a:pt x="2277878" y="129046"/>
                  <a:pt x="2281123" y="127929"/>
                </a:cubicBezTo>
                <a:cubicBezTo>
                  <a:pt x="2288784" y="125322"/>
                  <a:pt x="2297723" y="126865"/>
                  <a:pt x="2302937" y="117395"/>
                </a:cubicBezTo>
                <a:cubicBezTo>
                  <a:pt x="2306288" y="111329"/>
                  <a:pt x="2317089" y="110585"/>
                  <a:pt x="2316557" y="100689"/>
                </a:cubicBezTo>
                <a:cubicBezTo>
                  <a:pt x="2327889" y="93134"/>
                  <a:pt x="2334966" y="79141"/>
                  <a:pt x="2351884" y="79992"/>
                </a:cubicBezTo>
                <a:cubicBezTo>
                  <a:pt x="2367101" y="80737"/>
                  <a:pt x="2382477" y="79354"/>
                  <a:pt x="2397746" y="78715"/>
                </a:cubicBezTo>
                <a:cubicBezTo>
                  <a:pt x="2409558" y="78237"/>
                  <a:pt x="2421795" y="78662"/>
                  <a:pt x="2429616" y="67064"/>
                </a:cubicBezTo>
                <a:cubicBezTo>
                  <a:pt x="2450365" y="60892"/>
                  <a:pt x="2468029" y="46580"/>
                  <a:pt x="2491705" y="47751"/>
                </a:cubicBezTo>
                <a:cubicBezTo>
                  <a:pt x="2512827" y="48815"/>
                  <a:pt x="2534108" y="45889"/>
                  <a:pt x="2555337" y="44558"/>
                </a:cubicBezTo>
                <a:cubicBezTo>
                  <a:pt x="2567148" y="43814"/>
                  <a:pt x="2578640" y="42749"/>
                  <a:pt x="2589972" y="37482"/>
                </a:cubicBezTo>
                <a:cubicBezTo>
                  <a:pt x="2598113" y="33705"/>
                  <a:pt x="2608115" y="33386"/>
                  <a:pt x="2617373" y="32534"/>
                </a:cubicBezTo>
                <a:cubicBezTo>
                  <a:pt x="2633440" y="30991"/>
                  <a:pt x="2649614" y="30247"/>
                  <a:pt x="2665735" y="29023"/>
                </a:cubicBezTo>
                <a:cubicBezTo>
                  <a:pt x="2675897" y="28278"/>
                  <a:pt x="2685686" y="26682"/>
                  <a:pt x="2695316" y="22372"/>
                </a:cubicBezTo>
                <a:cubicBezTo>
                  <a:pt x="2703616" y="18648"/>
                  <a:pt x="2713246" y="17318"/>
                  <a:pt x="2722397" y="16307"/>
                </a:cubicBezTo>
                <a:cubicBezTo>
                  <a:pt x="2736762" y="14764"/>
                  <a:pt x="2751234" y="14339"/>
                  <a:pt x="2765652" y="13540"/>
                </a:cubicBezTo>
                <a:cubicBezTo>
                  <a:pt x="2777570" y="12902"/>
                  <a:pt x="2788956" y="10880"/>
                  <a:pt x="2800235" y="5985"/>
                </a:cubicBezTo>
                <a:cubicBezTo>
                  <a:pt x="2808535" y="2368"/>
                  <a:pt x="2818218" y="1144"/>
                  <a:pt x="2827369" y="505"/>
                </a:cubicBezTo>
                <a:cubicBezTo>
                  <a:pt x="2840936" y="-399"/>
                  <a:pt x="2854556" y="186"/>
                  <a:pt x="2868177" y="186"/>
                </a:cubicBezTo>
                <a:cubicBezTo>
                  <a:pt x="2986396" y="186"/>
                  <a:pt x="3104615" y="-186"/>
                  <a:pt x="3222888" y="346"/>
                </a:cubicBezTo>
                <a:cubicBezTo>
                  <a:pt x="3258534" y="505"/>
                  <a:pt x="3294234" y="3006"/>
                  <a:pt x="3329881" y="4496"/>
                </a:cubicBezTo>
                <a:cubicBezTo>
                  <a:pt x="3332435" y="4602"/>
                  <a:pt x="3335148" y="4336"/>
                  <a:pt x="3337489" y="5134"/>
                </a:cubicBezTo>
                <a:cubicBezTo>
                  <a:pt x="3367975" y="15456"/>
                  <a:pt x="3399791" y="11519"/>
                  <a:pt x="3430969" y="13647"/>
                </a:cubicBezTo>
                <a:cubicBezTo>
                  <a:pt x="3456400" y="15403"/>
                  <a:pt x="3481938" y="15190"/>
                  <a:pt x="3507423" y="16360"/>
                </a:cubicBezTo>
                <a:cubicBezTo>
                  <a:pt x="3515829" y="16733"/>
                  <a:pt x="3525087" y="16892"/>
                  <a:pt x="3532322" y="20404"/>
                </a:cubicBezTo>
                <a:cubicBezTo>
                  <a:pt x="3548283" y="28172"/>
                  <a:pt x="3565096" y="28438"/>
                  <a:pt x="3581962" y="29714"/>
                </a:cubicBezTo>
                <a:cubicBezTo>
                  <a:pt x="3592975" y="30566"/>
                  <a:pt x="3604041" y="31098"/>
                  <a:pt x="3615055" y="32215"/>
                </a:cubicBezTo>
                <a:cubicBezTo>
                  <a:pt x="3620960" y="32800"/>
                  <a:pt x="3627824" y="32641"/>
                  <a:pt x="3632399" y="35673"/>
                </a:cubicBezTo>
                <a:cubicBezTo>
                  <a:pt x="3646072" y="44771"/>
                  <a:pt x="3661502" y="44080"/>
                  <a:pt x="3676559" y="45942"/>
                </a:cubicBezTo>
                <a:cubicBezTo>
                  <a:pt x="3689966" y="47644"/>
                  <a:pt x="3703161" y="48655"/>
                  <a:pt x="3715397" y="56529"/>
                </a:cubicBezTo>
                <a:cubicBezTo>
                  <a:pt x="3721995" y="60786"/>
                  <a:pt x="3731678" y="60307"/>
                  <a:pt x="3739978" y="61850"/>
                </a:cubicBezTo>
                <a:cubicBezTo>
                  <a:pt x="3754822" y="64510"/>
                  <a:pt x="3769932" y="64510"/>
                  <a:pt x="3783658" y="73448"/>
                </a:cubicBezTo>
                <a:cubicBezTo>
                  <a:pt x="3790841" y="78130"/>
                  <a:pt x="3801588" y="77705"/>
                  <a:pt x="3810846" y="78981"/>
                </a:cubicBezTo>
                <a:cubicBezTo>
                  <a:pt x="3823348" y="80737"/>
                  <a:pt x="3835479" y="81429"/>
                  <a:pt x="3846864" y="89197"/>
                </a:cubicBezTo>
                <a:cubicBezTo>
                  <a:pt x="3853941" y="93985"/>
                  <a:pt x="3864688" y="93772"/>
                  <a:pt x="3873892" y="94943"/>
                </a:cubicBezTo>
                <a:cubicBezTo>
                  <a:pt x="3884852" y="96326"/>
                  <a:pt x="3895174" y="97709"/>
                  <a:pt x="3904910" y="104679"/>
                </a:cubicBezTo>
                <a:cubicBezTo>
                  <a:pt x="3911188" y="109148"/>
                  <a:pt x="3920765" y="109414"/>
                  <a:pt x="3929011" y="110744"/>
                </a:cubicBezTo>
                <a:cubicBezTo>
                  <a:pt x="3938908" y="112340"/>
                  <a:pt x="3948750" y="111915"/>
                  <a:pt x="3957050" y="120321"/>
                </a:cubicBezTo>
                <a:cubicBezTo>
                  <a:pt x="3961147" y="124418"/>
                  <a:pt x="3969553" y="124843"/>
                  <a:pt x="3976203" y="125588"/>
                </a:cubicBezTo>
                <a:cubicBezTo>
                  <a:pt x="3988121" y="126971"/>
                  <a:pt x="3999294" y="128887"/>
                  <a:pt x="4009828" y="135750"/>
                </a:cubicBezTo>
                <a:cubicBezTo>
                  <a:pt x="4015841" y="139687"/>
                  <a:pt x="4024140" y="140432"/>
                  <a:pt x="4031589" y="141603"/>
                </a:cubicBezTo>
                <a:cubicBezTo>
                  <a:pt x="4043347" y="143465"/>
                  <a:pt x="4055212" y="144263"/>
                  <a:pt x="4064788" y="152829"/>
                </a:cubicBezTo>
                <a:cubicBezTo>
                  <a:pt x="4067076" y="154904"/>
                  <a:pt x="4070800" y="155542"/>
                  <a:pt x="4073992" y="156393"/>
                </a:cubicBezTo>
                <a:cubicBezTo>
                  <a:pt x="4077291" y="157245"/>
                  <a:pt x="4080803" y="157138"/>
                  <a:pt x="4084048" y="158096"/>
                </a:cubicBezTo>
                <a:cubicBezTo>
                  <a:pt x="4092135" y="160437"/>
                  <a:pt x="4101233" y="161501"/>
                  <a:pt x="4107777" y="166076"/>
                </a:cubicBezTo>
                <a:cubicBezTo>
                  <a:pt x="4115279" y="171344"/>
                  <a:pt x="4123525" y="171822"/>
                  <a:pt x="4131453" y="174376"/>
                </a:cubicBezTo>
                <a:cubicBezTo>
                  <a:pt x="4139487" y="176983"/>
                  <a:pt x="4147361" y="179856"/>
                  <a:pt x="4155235" y="182836"/>
                </a:cubicBezTo>
                <a:cubicBezTo>
                  <a:pt x="4160715" y="184911"/>
                  <a:pt x="4165876" y="187784"/>
                  <a:pt x="4171409" y="189593"/>
                </a:cubicBezTo>
                <a:cubicBezTo>
                  <a:pt x="4180135" y="192412"/>
                  <a:pt x="4189286" y="192891"/>
                  <a:pt x="4196468" y="200499"/>
                </a:cubicBezTo>
                <a:cubicBezTo>
                  <a:pt x="4200033" y="204277"/>
                  <a:pt x="4207216" y="205554"/>
                  <a:pt x="4212962" y="206299"/>
                </a:cubicBezTo>
                <a:cubicBezTo>
                  <a:pt x="4220038" y="207256"/>
                  <a:pt x="4225837" y="209810"/>
                  <a:pt x="4231264" y="214279"/>
                </a:cubicBezTo>
                <a:cubicBezTo>
                  <a:pt x="4237276" y="219174"/>
                  <a:pt x="4244139" y="221834"/>
                  <a:pt x="4252173" y="222686"/>
                </a:cubicBezTo>
                <a:cubicBezTo>
                  <a:pt x="4259515" y="223484"/>
                  <a:pt x="4266857" y="224973"/>
                  <a:pt x="4272178" y="232049"/>
                </a:cubicBezTo>
                <a:cubicBezTo>
                  <a:pt x="4274732" y="235454"/>
                  <a:pt x="4280850" y="236625"/>
                  <a:pt x="4285585" y="237849"/>
                </a:cubicBezTo>
                <a:cubicBezTo>
                  <a:pt x="4293672" y="239924"/>
                  <a:pt x="4302770" y="239711"/>
                  <a:pt x="4307239" y="248915"/>
                </a:cubicBezTo>
                <a:cubicBezTo>
                  <a:pt x="4307558" y="249607"/>
                  <a:pt x="4308463" y="250139"/>
                  <a:pt x="4309208" y="250405"/>
                </a:cubicBezTo>
                <a:cubicBezTo>
                  <a:pt x="4317987" y="253225"/>
                  <a:pt x="4328255" y="253969"/>
                  <a:pt x="4335065" y="259237"/>
                </a:cubicBezTo>
                <a:cubicBezTo>
                  <a:pt x="4342194" y="264770"/>
                  <a:pt x="4349271" y="267803"/>
                  <a:pt x="4357623" y="269611"/>
                </a:cubicBezTo>
                <a:cubicBezTo>
                  <a:pt x="4361667" y="270463"/>
                  <a:pt x="4366030" y="271580"/>
                  <a:pt x="4369222" y="273974"/>
                </a:cubicBezTo>
                <a:cubicBezTo>
                  <a:pt x="4377522" y="280252"/>
                  <a:pt x="4386141" y="284828"/>
                  <a:pt x="4396622" y="286584"/>
                </a:cubicBezTo>
                <a:cubicBezTo>
                  <a:pt x="4401251" y="287328"/>
                  <a:pt x="4405401" y="291425"/>
                  <a:pt x="4409657" y="294139"/>
                </a:cubicBezTo>
                <a:cubicBezTo>
                  <a:pt x="4412477" y="295947"/>
                  <a:pt x="4414977" y="299353"/>
                  <a:pt x="4417904" y="299619"/>
                </a:cubicBezTo>
                <a:cubicBezTo>
                  <a:pt x="4434822" y="301268"/>
                  <a:pt x="4444825" y="317389"/>
                  <a:pt x="4461212" y="319783"/>
                </a:cubicBezTo>
                <a:cubicBezTo>
                  <a:pt x="4468660" y="328774"/>
                  <a:pt x="4479833" y="330690"/>
                  <a:pt x="4489463" y="335638"/>
                </a:cubicBezTo>
                <a:cubicBezTo>
                  <a:pt x="4498986" y="340532"/>
                  <a:pt x="4506861" y="348407"/>
                  <a:pt x="4517927" y="351173"/>
                </a:cubicBezTo>
                <a:cubicBezTo>
                  <a:pt x="4521385" y="352025"/>
                  <a:pt x="4524046" y="356068"/>
                  <a:pt x="4526972" y="358728"/>
                </a:cubicBezTo>
                <a:cubicBezTo>
                  <a:pt x="4528195" y="359846"/>
                  <a:pt x="4529153" y="362027"/>
                  <a:pt x="4530430" y="362240"/>
                </a:cubicBezTo>
                <a:cubicBezTo>
                  <a:pt x="4544370" y="364208"/>
                  <a:pt x="4553627" y="374477"/>
                  <a:pt x="4565066" y="380861"/>
                </a:cubicBezTo>
                <a:cubicBezTo>
                  <a:pt x="4577196" y="387565"/>
                  <a:pt x="4586720" y="399589"/>
                  <a:pt x="4601990" y="400227"/>
                </a:cubicBezTo>
                <a:cubicBezTo>
                  <a:pt x="4616248" y="418210"/>
                  <a:pt x="4641148" y="421403"/>
                  <a:pt x="4655779" y="438907"/>
                </a:cubicBezTo>
                <a:cubicBezTo>
                  <a:pt x="4656790" y="440130"/>
                  <a:pt x="4658439" y="441567"/>
                  <a:pt x="4659875" y="441620"/>
                </a:cubicBezTo>
                <a:cubicBezTo>
                  <a:pt x="4675624" y="442418"/>
                  <a:pt x="4683605" y="456624"/>
                  <a:pt x="4696427" y="462849"/>
                </a:cubicBezTo>
                <a:cubicBezTo>
                  <a:pt x="4709036" y="468967"/>
                  <a:pt x="4720262" y="478384"/>
                  <a:pt x="4730956" y="487695"/>
                </a:cubicBezTo>
                <a:cubicBezTo>
                  <a:pt x="4737660" y="493547"/>
                  <a:pt x="4749897" y="492643"/>
                  <a:pt x="4751546" y="504454"/>
                </a:cubicBezTo>
                <a:cubicBezTo>
                  <a:pt x="4759208" y="507859"/>
                  <a:pt x="4766443" y="511796"/>
                  <a:pt x="4771072" y="519298"/>
                </a:cubicBezTo>
                <a:cubicBezTo>
                  <a:pt x="4771870" y="520575"/>
                  <a:pt x="4773945" y="521001"/>
                  <a:pt x="4775381" y="521905"/>
                </a:cubicBezTo>
                <a:cubicBezTo>
                  <a:pt x="4782139" y="526374"/>
                  <a:pt x="4791822" y="525470"/>
                  <a:pt x="4795918" y="535206"/>
                </a:cubicBezTo>
                <a:cubicBezTo>
                  <a:pt x="4799111" y="542814"/>
                  <a:pt x="4812784" y="539941"/>
                  <a:pt x="4814008" y="550901"/>
                </a:cubicBezTo>
                <a:cubicBezTo>
                  <a:pt x="4824702" y="554359"/>
                  <a:pt x="4830554" y="564202"/>
                  <a:pt x="4839439" y="570108"/>
                </a:cubicBezTo>
                <a:cubicBezTo>
                  <a:pt x="4849229" y="576652"/>
                  <a:pt x="4859763" y="582717"/>
                  <a:pt x="4867850" y="591070"/>
                </a:cubicBezTo>
                <a:cubicBezTo>
                  <a:pt x="4875884" y="599370"/>
                  <a:pt x="4887323" y="603999"/>
                  <a:pt x="4892750" y="614852"/>
                </a:cubicBezTo>
                <a:cubicBezTo>
                  <a:pt x="4906317" y="620652"/>
                  <a:pt x="4912648" y="636187"/>
                  <a:pt x="4929195" y="639273"/>
                </a:cubicBezTo>
                <a:cubicBezTo>
                  <a:pt x="4940048" y="641295"/>
                  <a:pt x="4949997" y="649488"/>
                  <a:pt x="4959787" y="655766"/>
                </a:cubicBezTo>
                <a:cubicBezTo>
                  <a:pt x="4963883" y="658373"/>
                  <a:pt x="4967235" y="662843"/>
                  <a:pt x="4969683" y="667152"/>
                </a:cubicBezTo>
                <a:cubicBezTo>
                  <a:pt x="4980802" y="686678"/>
                  <a:pt x="4996710" y="701841"/>
                  <a:pt x="5012565" y="717377"/>
                </a:cubicBezTo>
                <a:cubicBezTo>
                  <a:pt x="5025388" y="729933"/>
                  <a:pt x="5037944" y="742915"/>
                  <a:pt x="5050446" y="755843"/>
                </a:cubicBezTo>
                <a:cubicBezTo>
                  <a:pt x="5054969" y="760525"/>
                  <a:pt x="5061885" y="763558"/>
                  <a:pt x="5064758" y="768931"/>
                </a:cubicBezTo>
                <a:cubicBezTo>
                  <a:pt x="5067791" y="774624"/>
                  <a:pt x="5070983" y="777816"/>
                  <a:pt x="5076623" y="780743"/>
                </a:cubicBezTo>
                <a:cubicBezTo>
                  <a:pt x="5081198" y="783137"/>
                  <a:pt x="5082901" y="790745"/>
                  <a:pt x="5087423" y="793458"/>
                </a:cubicBezTo>
                <a:cubicBezTo>
                  <a:pt x="5092478" y="796438"/>
                  <a:pt x="5096947" y="798194"/>
                  <a:pt x="5100192" y="804152"/>
                </a:cubicBezTo>
                <a:cubicBezTo>
                  <a:pt x="5104342" y="811761"/>
                  <a:pt x="5116153" y="813197"/>
                  <a:pt x="5118388" y="823412"/>
                </a:cubicBezTo>
                <a:cubicBezTo>
                  <a:pt x="5127379" y="825753"/>
                  <a:pt x="5131316" y="833415"/>
                  <a:pt x="5135998" y="840278"/>
                </a:cubicBezTo>
                <a:cubicBezTo>
                  <a:pt x="5147384" y="840650"/>
                  <a:pt x="5146267" y="855388"/>
                  <a:pt x="5156269" y="857782"/>
                </a:cubicBezTo>
                <a:cubicBezTo>
                  <a:pt x="5165154" y="859910"/>
                  <a:pt x="5163398" y="873743"/>
                  <a:pt x="5173880" y="874595"/>
                </a:cubicBezTo>
                <a:cubicBezTo>
                  <a:pt x="5189362" y="892578"/>
                  <a:pt x="5205430" y="909975"/>
                  <a:pt x="5224370" y="924447"/>
                </a:cubicBezTo>
                <a:cubicBezTo>
                  <a:pt x="5225807" y="937428"/>
                  <a:pt x="5244216" y="937428"/>
                  <a:pt x="5244801" y="951102"/>
                </a:cubicBezTo>
                <a:cubicBezTo>
                  <a:pt x="5253420" y="954081"/>
                  <a:pt x="5256080" y="962754"/>
                  <a:pt x="5261719" y="968393"/>
                </a:cubicBezTo>
                <a:cubicBezTo>
                  <a:pt x="5273584" y="980311"/>
                  <a:pt x="5283321" y="993559"/>
                  <a:pt x="5293376" y="1006913"/>
                </a:cubicBezTo>
                <a:cubicBezTo>
                  <a:pt x="5300612" y="1016543"/>
                  <a:pt x="5305879" y="1028727"/>
                  <a:pt x="5317425" y="1034952"/>
                </a:cubicBezTo>
                <a:cubicBezTo>
                  <a:pt x="5319818" y="1045433"/>
                  <a:pt x="5331630" y="1049263"/>
                  <a:pt x="5335088" y="1057723"/>
                </a:cubicBezTo>
                <a:cubicBezTo>
                  <a:pt x="5338706" y="1066608"/>
                  <a:pt x="5349826" y="1063895"/>
                  <a:pt x="5351741" y="1071716"/>
                </a:cubicBezTo>
                <a:cubicBezTo>
                  <a:pt x="5353816" y="1080015"/>
                  <a:pt x="5361530" y="1080175"/>
                  <a:pt x="5367596" y="1084910"/>
                </a:cubicBezTo>
                <a:cubicBezTo>
                  <a:pt x="5369511" y="1104330"/>
                  <a:pt x="5379566" y="1119759"/>
                  <a:pt x="5396805" y="1130559"/>
                </a:cubicBezTo>
                <a:cubicBezTo>
                  <a:pt x="5399784" y="1141040"/>
                  <a:pt x="5412287" y="1143807"/>
                  <a:pt x="5415905" y="1152958"/>
                </a:cubicBezTo>
                <a:cubicBezTo>
                  <a:pt x="5419842" y="1162907"/>
                  <a:pt x="5430749" y="1165461"/>
                  <a:pt x="5435218" y="1175729"/>
                </a:cubicBezTo>
                <a:cubicBezTo>
                  <a:pt x="5438942" y="1184242"/>
                  <a:pt x="5447402" y="1191052"/>
                  <a:pt x="5451871" y="1200523"/>
                </a:cubicBezTo>
                <a:cubicBezTo>
                  <a:pt x="5455542" y="1208290"/>
                  <a:pt x="5465598" y="1212493"/>
                  <a:pt x="5467087" y="1222443"/>
                </a:cubicBezTo>
                <a:cubicBezTo>
                  <a:pt x="5475707" y="1226060"/>
                  <a:pt x="5478047" y="1234201"/>
                  <a:pt x="5481878" y="1241649"/>
                </a:cubicBezTo>
                <a:cubicBezTo>
                  <a:pt x="5485602" y="1248938"/>
                  <a:pt x="5493742" y="1254844"/>
                  <a:pt x="5495179" y="1262239"/>
                </a:cubicBezTo>
                <a:cubicBezTo>
                  <a:pt x="5496988" y="1271763"/>
                  <a:pt x="5506937" y="1271710"/>
                  <a:pt x="5509650" y="1279105"/>
                </a:cubicBezTo>
                <a:cubicBezTo>
                  <a:pt x="5511991" y="1285383"/>
                  <a:pt x="5514918" y="1291555"/>
                  <a:pt x="5518376" y="1297354"/>
                </a:cubicBezTo>
                <a:cubicBezTo>
                  <a:pt x="5523058" y="1305175"/>
                  <a:pt x="5527154" y="1314273"/>
                  <a:pt x="5533965" y="1319700"/>
                </a:cubicBezTo>
                <a:cubicBezTo>
                  <a:pt x="5542212" y="1326297"/>
                  <a:pt x="5544339" y="1334916"/>
                  <a:pt x="5547159" y="1343535"/>
                </a:cubicBezTo>
                <a:cubicBezTo>
                  <a:pt x="5549660" y="1351090"/>
                  <a:pt x="5557853" y="1352792"/>
                  <a:pt x="5561152" y="1360826"/>
                </a:cubicBezTo>
                <a:cubicBezTo>
                  <a:pt x="5565727" y="1371893"/>
                  <a:pt x="5576794" y="1380246"/>
                  <a:pt x="5578709" y="1393334"/>
                </a:cubicBezTo>
                <a:cubicBezTo>
                  <a:pt x="5590734" y="1398388"/>
                  <a:pt x="5590839" y="1412807"/>
                  <a:pt x="5599938" y="1420415"/>
                </a:cubicBezTo>
                <a:cubicBezTo>
                  <a:pt x="5603502" y="1423447"/>
                  <a:pt x="5605790" y="1428768"/>
                  <a:pt x="5607174" y="1433450"/>
                </a:cubicBezTo>
                <a:cubicBezTo>
                  <a:pt x="5609142" y="1440047"/>
                  <a:pt x="5610525" y="1446378"/>
                  <a:pt x="5616910" y="1450635"/>
                </a:cubicBezTo>
                <a:cubicBezTo>
                  <a:pt x="5619304" y="1452231"/>
                  <a:pt x="5620475" y="1456168"/>
                  <a:pt x="5621538" y="1459254"/>
                </a:cubicBezTo>
                <a:cubicBezTo>
                  <a:pt x="5624518" y="1467820"/>
                  <a:pt x="5624145" y="1477822"/>
                  <a:pt x="5633829" y="1483302"/>
                </a:cubicBezTo>
                <a:cubicBezTo>
                  <a:pt x="5636063" y="1484579"/>
                  <a:pt x="5637234" y="1489261"/>
                  <a:pt x="5637446" y="1492453"/>
                </a:cubicBezTo>
                <a:cubicBezTo>
                  <a:pt x="5638191" y="1504264"/>
                  <a:pt x="5647715" y="1511021"/>
                  <a:pt x="5652663" y="1520332"/>
                </a:cubicBezTo>
                <a:cubicBezTo>
                  <a:pt x="5657239" y="1528951"/>
                  <a:pt x="5655270" y="1541028"/>
                  <a:pt x="5666655" y="1546136"/>
                </a:cubicBezTo>
                <a:cubicBezTo>
                  <a:pt x="5667932" y="1546721"/>
                  <a:pt x="5669103" y="1548903"/>
                  <a:pt x="5669156" y="1550392"/>
                </a:cubicBezTo>
                <a:cubicBezTo>
                  <a:pt x="5670060" y="1567950"/>
                  <a:pt x="5685330" y="1576781"/>
                  <a:pt x="5693470" y="1589816"/>
                </a:cubicBezTo>
                <a:cubicBezTo>
                  <a:pt x="5696609" y="1594871"/>
                  <a:pt x="5700227" y="1599127"/>
                  <a:pt x="5701025" y="1605192"/>
                </a:cubicBezTo>
                <a:cubicBezTo>
                  <a:pt x="5702728" y="1618440"/>
                  <a:pt x="5702036" y="1632380"/>
                  <a:pt x="5715710" y="1641158"/>
                </a:cubicBezTo>
                <a:cubicBezTo>
                  <a:pt x="5718423" y="1642861"/>
                  <a:pt x="5717891" y="1649086"/>
                  <a:pt x="5719647" y="1652863"/>
                </a:cubicBezTo>
                <a:cubicBezTo>
                  <a:pt x="5722094" y="1658077"/>
                  <a:pt x="5725233" y="1663025"/>
                  <a:pt x="5728213" y="1667973"/>
                </a:cubicBezTo>
                <a:cubicBezTo>
                  <a:pt x="5729915" y="1670793"/>
                  <a:pt x="5733054" y="1673240"/>
                  <a:pt x="5733586" y="1676167"/>
                </a:cubicBezTo>
                <a:cubicBezTo>
                  <a:pt x="5735289" y="1685850"/>
                  <a:pt x="5740449" y="1693085"/>
                  <a:pt x="5746728" y="1700374"/>
                </a:cubicBezTo>
                <a:cubicBezTo>
                  <a:pt x="5752580" y="1707185"/>
                  <a:pt x="5750611" y="1718889"/>
                  <a:pt x="5759975" y="1724103"/>
                </a:cubicBezTo>
                <a:cubicBezTo>
                  <a:pt x="5760667" y="1724476"/>
                  <a:pt x="5761252" y="1725380"/>
                  <a:pt x="5761465" y="1726125"/>
                </a:cubicBezTo>
                <a:cubicBezTo>
                  <a:pt x="5766360" y="1741395"/>
                  <a:pt x="5773383" y="1755547"/>
                  <a:pt x="5780619" y="1769859"/>
                </a:cubicBezTo>
                <a:cubicBezTo>
                  <a:pt x="5785407" y="1779329"/>
                  <a:pt x="5786684" y="1790449"/>
                  <a:pt x="5794664" y="1798962"/>
                </a:cubicBezTo>
                <a:cubicBezTo>
                  <a:pt x="5797750" y="1802260"/>
                  <a:pt x="5797750" y="1808432"/>
                  <a:pt x="5799080" y="1813327"/>
                </a:cubicBezTo>
                <a:cubicBezTo>
                  <a:pt x="5800890" y="1819764"/>
                  <a:pt x="5801368" y="1826894"/>
                  <a:pt x="5808497" y="1830405"/>
                </a:cubicBezTo>
                <a:cubicBezTo>
                  <a:pt x="5809189" y="1830777"/>
                  <a:pt x="5809987" y="1831469"/>
                  <a:pt x="5810200" y="1832214"/>
                </a:cubicBezTo>
                <a:cubicBezTo>
                  <a:pt x="5813339" y="1841844"/>
                  <a:pt x="5814243" y="1853070"/>
                  <a:pt x="5819990" y="1860678"/>
                </a:cubicBezTo>
                <a:cubicBezTo>
                  <a:pt x="5826002" y="1868606"/>
                  <a:pt x="5829407" y="1876267"/>
                  <a:pt x="5830896" y="1885631"/>
                </a:cubicBezTo>
                <a:cubicBezTo>
                  <a:pt x="5831801" y="1891483"/>
                  <a:pt x="5831748" y="1899358"/>
                  <a:pt x="5835419" y="1902497"/>
                </a:cubicBezTo>
                <a:cubicBezTo>
                  <a:pt x="5845740" y="1911328"/>
                  <a:pt x="5843931" y="1924044"/>
                  <a:pt x="5848613" y="1934206"/>
                </a:cubicBezTo>
                <a:cubicBezTo>
                  <a:pt x="5856860" y="1952029"/>
                  <a:pt x="5863510" y="1969906"/>
                  <a:pt x="5865692" y="1989379"/>
                </a:cubicBezTo>
                <a:cubicBezTo>
                  <a:pt x="5874896" y="2001084"/>
                  <a:pt x="5879312" y="2014491"/>
                  <a:pt x="5879951" y="2029229"/>
                </a:cubicBezTo>
                <a:cubicBezTo>
                  <a:pt x="5880004" y="2030027"/>
                  <a:pt x="5880216" y="2031038"/>
                  <a:pt x="5880748" y="2031623"/>
                </a:cubicBezTo>
                <a:cubicBezTo>
                  <a:pt x="5895539" y="2046786"/>
                  <a:pt x="5893784" y="2067642"/>
                  <a:pt x="5899317" y="2085944"/>
                </a:cubicBezTo>
                <a:cubicBezTo>
                  <a:pt x="5900966" y="2091318"/>
                  <a:pt x="5903360" y="2095095"/>
                  <a:pt x="5908628" y="2096957"/>
                </a:cubicBezTo>
                <a:cubicBezTo>
                  <a:pt x="5909319" y="2101799"/>
                  <a:pt x="5909319" y="2106960"/>
                  <a:pt x="5911128" y="2111376"/>
                </a:cubicBezTo>
                <a:cubicBezTo>
                  <a:pt x="5911980" y="2113397"/>
                  <a:pt x="5916821" y="2115526"/>
                  <a:pt x="5919002" y="2114834"/>
                </a:cubicBezTo>
                <a:cubicBezTo>
                  <a:pt x="5920971" y="2114196"/>
                  <a:pt x="5923046" y="2109726"/>
                  <a:pt x="5922780" y="2107226"/>
                </a:cubicBezTo>
                <a:cubicBezTo>
                  <a:pt x="5922514" y="2104619"/>
                  <a:pt x="5919854" y="2101639"/>
                  <a:pt x="5917459" y="2100150"/>
                </a:cubicBezTo>
                <a:cubicBezTo>
                  <a:pt x="5915384" y="2098447"/>
                  <a:pt x="5911767" y="2098394"/>
                  <a:pt x="5908574" y="2097649"/>
                </a:cubicBezTo>
                <a:close/>
                <a:moveTo>
                  <a:pt x="5096680" y="1624080"/>
                </a:moveTo>
                <a:cubicBezTo>
                  <a:pt x="5095510" y="1620409"/>
                  <a:pt x="5094393" y="1616738"/>
                  <a:pt x="5093169" y="1613120"/>
                </a:cubicBezTo>
                <a:cubicBezTo>
                  <a:pt x="5093116" y="1612907"/>
                  <a:pt x="5091680" y="1612907"/>
                  <a:pt x="5091148" y="1613173"/>
                </a:cubicBezTo>
                <a:cubicBezTo>
                  <a:pt x="5090562" y="1613492"/>
                  <a:pt x="5089818" y="1614716"/>
                  <a:pt x="5089977" y="1614876"/>
                </a:cubicBezTo>
                <a:cubicBezTo>
                  <a:pt x="5092371" y="1617802"/>
                  <a:pt x="5094872" y="1620568"/>
                  <a:pt x="5097319" y="1623441"/>
                </a:cubicBezTo>
                <a:cubicBezTo>
                  <a:pt x="5099341" y="1627059"/>
                  <a:pt x="5101097" y="1630943"/>
                  <a:pt x="5103704" y="1634082"/>
                </a:cubicBezTo>
                <a:cubicBezTo>
                  <a:pt x="5104342" y="1634827"/>
                  <a:pt x="5108971" y="1633869"/>
                  <a:pt x="5109716" y="1632539"/>
                </a:cubicBezTo>
                <a:cubicBezTo>
                  <a:pt x="5110620" y="1630890"/>
                  <a:pt x="5109981" y="1626368"/>
                  <a:pt x="5109024" y="1626048"/>
                </a:cubicBezTo>
                <a:cubicBezTo>
                  <a:pt x="5105087" y="1624771"/>
                  <a:pt x="5100777" y="1624665"/>
                  <a:pt x="5096680" y="1624080"/>
                </a:cubicBezTo>
                <a:close/>
                <a:moveTo>
                  <a:pt x="4253982" y="765473"/>
                </a:moveTo>
                <a:cubicBezTo>
                  <a:pt x="4256642" y="768399"/>
                  <a:pt x="4259090" y="771698"/>
                  <a:pt x="4262175" y="774039"/>
                </a:cubicBezTo>
                <a:cubicBezTo>
                  <a:pt x="4263027" y="774677"/>
                  <a:pt x="4266113" y="772336"/>
                  <a:pt x="4268134" y="771379"/>
                </a:cubicBezTo>
                <a:cubicBezTo>
                  <a:pt x="4267230" y="769410"/>
                  <a:pt x="4266485" y="765899"/>
                  <a:pt x="4265314" y="765792"/>
                </a:cubicBezTo>
                <a:cubicBezTo>
                  <a:pt x="4261324" y="765313"/>
                  <a:pt x="4257227" y="766005"/>
                  <a:pt x="4253184" y="766218"/>
                </a:cubicBezTo>
                <a:cubicBezTo>
                  <a:pt x="4252918" y="761483"/>
                  <a:pt x="4252652" y="756801"/>
                  <a:pt x="4252333" y="750629"/>
                </a:cubicBezTo>
                <a:cubicBezTo>
                  <a:pt x="4242703" y="751321"/>
                  <a:pt x="4233924" y="744085"/>
                  <a:pt x="4225784" y="755045"/>
                </a:cubicBezTo>
                <a:cubicBezTo>
                  <a:pt x="4234190" y="763292"/>
                  <a:pt x="4245310" y="761270"/>
                  <a:pt x="4253982" y="765473"/>
                </a:cubicBezTo>
                <a:close/>
                <a:moveTo>
                  <a:pt x="1330473" y="1812103"/>
                </a:moveTo>
                <a:cubicBezTo>
                  <a:pt x="1337390" y="1810826"/>
                  <a:pt x="1342817" y="1808857"/>
                  <a:pt x="1344200" y="1800132"/>
                </a:cubicBezTo>
                <a:cubicBezTo>
                  <a:pt x="1345424" y="1792364"/>
                  <a:pt x="1345690" y="1785235"/>
                  <a:pt x="1342231" y="1778318"/>
                </a:cubicBezTo>
                <a:cubicBezTo>
                  <a:pt x="1346967" y="1778797"/>
                  <a:pt x="1351702" y="1779755"/>
                  <a:pt x="1356437" y="1779542"/>
                </a:cubicBezTo>
                <a:cubicBezTo>
                  <a:pt x="1357607" y="1779489"/>
                  <a:pt x="1359416" y="1775711"/>
                  <a:pt x="1359416" y="1773636"/>
                </a:cubicBezTo>
                <a:cubicBezTo>
                  <a:pt x="1359416" y="1771615"/>
                  <a:pt x="1357820" y="1768635"/>
                  <a:pt x="1356118" y="1767943"/>
                </a:cubicBezTo>
                <a:cubicBezTo>
                  <a:pt x="1354309" y="1767199"/>
                  <a:pt x="1350904" y="1767784"/>
                  <a:pt x="1349467" y="1769167"/>
                </a:cubicBezTo>
                <a:cubicBezTo>
                  <a:pt x="1346647" y="1771827"/>
                  <a:pt x="1344732" y="1775445"/>
                  <a:pt x="1342444" y="1778691"/>
                </a:cubicBezTo>
                <a:cubicBezTo>
                  <a:pt x="1335155" y="1783213"/>
                  <a:pt x="1330207" y="1789066"/>
                  <a:pt x="1330633" y="1798217"/>
                </a:cubicBezTo>
                <a:cubicBezTo>
                  <a:pt x="1330846" y="1803058"/>
                  <a:pt x="1331059" y="1807953"/>
                  <a:pt x="1331165" y="1812741"/>
                </a:cubicBezTo>
                <a:cubicBezTo>
                  <a:pt x="1326536" y="1813859"/>
                  <a:pt x="1321695" y="1814444"/>
                  <a:pt x="1317438" y="1816412"/>
                </a:cubicBezTo>
                <a:cubicBezTo>
                  <a:pt x="1316534" y="1816838"/>
                  <a:pt x="1316800" y="1822903"/>
                  <a:pt x="1318396" y="1824872"/>
                </a:cubicBezTo>
                <a:cubicBezTo>
                  <a:pt x="1320577" y="1827532"/>
                  <a:pt x="1324727" y="1827106"/>
                  <a:pt x="1326536" y="1823701"/>
                </a:cubicBezTo>
                <a:cubicBezTo>
                  <a:pt x="1328452" y="1820084"/>
                  <a:pt x="1329196" y="1815987"/>
                  <a:pt x="1330473" y="1812103"/>
                </a:cubicBezTo>
                <a:close/>
                <a:moveTo>
                  <a:pt x="1759191" y="1352686"/>
                </a:moveTo>
                <a:cubicBezTo>
                  <a:pt x="1753392" y="1351994"/>
                  <a:pt x="1746316" y="1350771"/>
                  <a:pt x="1745784" y="1358911"/>
                </a:cubicBezTo>
                <a:cubicBezTo>
                  <a:pt x="1745358" y="1365349"/>
                  <a:pt x="1752381" y="1364870"/>
                  <a:pt x="1756850" y="1366306"/>
                </a:cubicBezTo>
                <a:cubicBezTo>
                  <a:pt x="1757649" y="1366572"/>
                  <a:pt x="1758393" y="1366891"/>
                  <a:pt x="1759138" y="1367211"/>
                </a:cubicBezTo>
                <a:cubicBezTo>
                  <a:pt x="1760202" y="1374074"/>
                  <a:pt x="1759990" y="1379448"/>
                  <a:pt x="1753286" y="1384928"/>
                </a:cubicBezTo>
                <a:cubicBezTo>
                  <a:pt x="1737005" y="1398229"/>
                  <a:pt x="1719076" y="1409987"/>
                  <a:pt x="1707956" y="1428981"/>
                </a:cubicBezTo>
                <a:cubicBezTo>
                  <a:pt x="1703859" y="1435950"/>
                  <a:pt x="1696996" y="1441484"/>
                  <a:pt x="1690824" y="1447017"/>
                </a:cubicBezTo>
                <a:cubicBezTo>
                  <a:pt x="1684067" y="1453029"/>
                  <a:pt x="1676778" y="1458349"/>
                  <a:pt x="1669489" y="1463723"/>
                </a:cubicBezTo>
                <a:cubicBezTo>
                  <a:pt x="1662254" y="1469043"/>
                  <a:pt x="1659860" y="1479684"/>
                  <a:pt x="1649591" y="1481546"/>
                </a:cubicBezTo>
                <a:cubicBezTo>
                  <a:pt x="1647835" y="1491974"/>
                  <a:pt x="1635173" y="1492932"/>
                  <a:pt x="1631821" y="1500859"/>
                </a:cubicBezTo>
                <a:cubicBezTo>
                  <a:pt x="1627405" y="1511234"/>
                  <a:pt x="1613040" y="1512458"/>
                  <a:pt x="1611816" y="1524854"/>
                </a:cubicBezTo>
                <a:cubicBezTo>
                  <a:pt x="1599047" y="1527195"/>
                  <a:pt x="1597983" y="1543476"/>
                  <a:pt x="1585799" y="1546508"/>
                </a:cubicBezTo>
                <a:cubicBezTo>
                  <a:pt x="1582980" y="1557788"/>
                  <a:pt x="1567657" y="1559065"/>
                  <a:pt x="1566061" y="1571301"/>
                </a:cubicBezTo>
                <a:cubicBezTo>
                  <a:pt x="1554941" y="1576303"/>
                  <a:pt x="1551802" y="1589284"/>
                  <a:pt x="1541108" y="1595509"/>
                </a:cubicBezTo>
                <a:cubicBezTo>
                  <a:pt x="1533713" y="1599819"/>
                  <a:pt x="1527328" y="1608012"/>
                  <a:pt x="1523444" y="1615940"/>
                </a:cubicBezTo>
                <a:cubicBezTo>
                  <a:pt x="1513655" y="1635678"/>
                  <a:pt x="1492586" y="1646585"/>
                  <a:pt x="1484552" y="1667335"/>
                </a:cubicBezTo>
                <a:cubicBezTo>
                  <a:pt x="1471996" y="1667973"/>
                  <a:pt x="1472900" y="1682338"/>
                  <a:pt x="1463803" y="1687552"/>
                </a:cubicBezTo>
                <a:cubicBezTo>
                  <a:pt x="1455716" y="1692234"/>
                  <a:pt x="1454705" y="1705269"/>
                  <a:pt x="1444436" y="1709419"/>
                </a:cubicBezTo>
                <a:cubicBezTo>
                  <a:pt x="1433317" y="1733148"/>
                  <a:pt x="1414642" y="1751610"/>
                  <a:pt x="1400224" y="1772998"/>
                </a:cubicBezTo>
                <a:cubicBezTo>
                  <a:pt x="1392882" y="1783905"/>
                  <a:pt x="1386497" y="1795344"/>
                  <a:pt x="1378517" y="1805931"/>
                </a:cubicBezTo>
                <a:cubicBezTo>
                  <a:pt x="1370110" y="1817157"/>
                  <a:pt x="1366280" y="1832054"/>
                  <a:pt x="1357022" y="1842163"/>
                </a:cubicBezTo>
                <a:cubicBezTo>
                  <a:pt x="1351063" y="1848654"/>
                  <a:pt x="1347445" y="1855145"/>
                  <a:pt x="1343828" y="1862647"/>
                </a:cubicBezTo>
                <a:cubicBezTo>
                  <a:pt x="1340263" y="1869989"/>
                  <a:pt x="1333985" y="1876001"/>
                  <a:pt x="1329941" y="1883183"/>
                </a:cubicBezTo>
                <a:cubicBezTo>
                  <a:pt x="1323184" y="1895154"/>
                  <a:pt x="1311692" y="1904784"/>
                  <a:pt x="1311054" y="1919947"/>
                </a:cubicBezTo>
                <a:cubicBezTo>
                  <a:pt x="1311001" y="1921224"/>
                  <a:pt x="1309192" y="1922980"/>
                  <a:pt x="1307808" y="1923565"/>
                </a:cubicBezTo>
                <a:cubicBezTo>
                  <a:pt x="1301264" y="1926279"/>
                  <a:pt x="1300360" y="1932078"/>
                  <a:pt x="1298923" y="1937930"/>
                </a:cubicBezTo>
                <a:cubicBezTo>
                  <a:pt x="1297700" y="1942825"/>
                  <a:pt x="1296795" y="1949263"/>
                  <a:pt x="1293390" y="1951870"/>
                </a:cubicBezTo>
                <a:cubicBezTo>
                  <a:pt x="1283441" y="1959531"/>
                  <a:pt x="1284611" y="1971768"/>
                  <a:pt x="1279078" y="1980919"/>
                </a:cubicBezTo>
                <a:cubicBezTo>
                  <a:pt x="1273385" y="1990336"/>
                  <a:pt x="1268969" y="2000073"/>
                  <a:pt x="1264341" y="2009969"/>
                </a:cubicBezTo>
                <a:cubicBezTo>
                  <a:pt x="1256839" y="2025983"/>
                  <a:pt x="1248113" y="2041253"/>
                  <a:pt x="1245241" y="2059023"/>
                </a:cubicBezTo>
                <a:cubicBezTo>
                  <a:pt x="1244868" y="2061204"/>
                  <a:pt x="1242687" y="2063492"/>
                  <a:pt x="1240718" y="2064928"/>
                </a:cubicBezTo>
                <a:cubicBezTo>
                  <a:pt x="1231727" y="2071473"/>
                  <a:pt x="1234174" y="2081847"/>
                  <a:pt x="1231886" y="2090573"/>
                </a:cubicBezTo>
                <a:cubicBezTo>
                  <a:pt x="1229492" y="2099617"/>
                  <a:pt x="1217468" y="2103076"/>
                  <a:pt x="1218745" y="2114089"/>
                </a:cubicBezTo>
                <a:cubicBezTo>
                  <a:pt x="1218958" y="2115738"/>
                  <a:pt x="1218160" y="2117441"/>
                  <a:pt x="1218106" y="2119143"/>
                </a:cubicBezTo>
                <a:cubicBezTo>
                  <a:pt x="1217574" y="2129625"/>
                  <a:pt x="1213424" y="2138137"/>
                  <a:pt x="1207732" y="2147182"/>
                </a:cubicBezTo>
                <a:cubicBezTo>
                  <a:pt x="1202198" y="2156014"/>
                  <a:pt x="1201454" y="2167772"/>
                  <a:pt x="1198474" y="2178253"/>
                </a:cubicBezTo>
                <a:cubicBezTo>
                  <a:pt x="1198261" y="2178998"/>
                  <a:pt x="1197357" y="2179530"/>
                  <a:pt x="1196718" y="2180062"/>
                </a:cubicBezTo>
                <a:cubicBezTo>
                  <a:pt x="1188259" y="2187511"/>
                  <a:pt x="1187355" y="2197566"/>
                  <a:pt x="1186184" y="2207888"/>
                </a:cubicBezTo>
                <a:cubicBezTo>
                  <a:pt x="1185546" y="2213527"/>
                  <a:pt x="1184588" y="2221295"/>
                  <a:pt x="1180810" y="2224009"/>
                </a:cubicBezTo>
                <a:cubicBezTo>
                  <a:pt x="1172457" y="2230074"/>
                  <a:pt x="1172883" y="2238321"/>
                  <a:pt x="1171180" y="2246461"/>
                </a:cubicBezTo>
                <a:cubicBezTo>
                  <a:pt x="1169425" y="2254707"/>
                  <a:pt x="1169105" y="2264390"/>
                  <a:pt x="1164424" y="2270509"/>
                </a:cubicBezTo>
                <a:cubicBezTo>
                  <a:pt x="1158092" y="2278702"/>
                  <a:pt x="1157081" y="2287268"/>
                  <a:pt x="1155645" y="2296366"/>
                </a:cubicBezTo>
                <a:cubicBezTo>
                  <a:pt x="1154368" y="2304719"/>
                  <a:pt x="1155113" y="2314615"/>
                  <a:pt x="1150856" y="2321053"/>
                </a:cubicBezTo>
                <a:cubicBezTo>
                  <a:pt x="1141173" y="2335524"/>
                  <a:pt x="1140961" y="2351432"/>
                  <a:pt x="1138832" y="2367340"/>
                </a:cubicBezTo>
                <a:cubicBezTo>
                  <a:pt x="1137396" y="2378247"/>
                  <a:pt x="1136864" y="2389952"/>
                  <a:pt x="1132288" y="2399582"/>
                </a:cubicBezTo>
                <a:cubicBezTo>
                  <a:pt x="1127287" y="2409957"/>
                  <a:pt x="1125531" y="2420331"/>
                  <a:pt x="1124148" y="2431291"/>
                </a:cubicBezTo>
                <a:cubicBezTo>
                  <a:pt x="1121435" y="2453105"/>
                  <a:pt x="1121807" y="2475504"/>
                  <a:pt x="1111911" y="2496041"/>
                </a:cubicBezTo>
                <a:cubicBezTo>
                  <a:pt x="1109783" y="2500403"/>
                  <a:pt x="1109943" y="2506043"/>
                  <a:pt x="1109570" y="2511097"/>
                </a:cubicBezTo>
                <a:cubicBezTo>
                  <a:pt x="1107655" y="2536529"/>
                  <a:pt x="1105846" y="2562014"/>
                  <a:pt x="1104090" y="2587445"/>
                </a:cubicBezTo>
                <a:cubicBezTo>
                  <a:pt x="1103505" y="2595905"/>
                  <a:pt x="1103026" y="2603885"/>
                  <a:pt x="1098610" y="2611919"/>
                </a:cubicBezTo>
                <a:cubicBezTo>
                  <a:pt x="1091587" y="2624582"/>
                  <a:pt x="1092279" y="2638574"/>
                  <a:pt x="1099302" y="2651077"/>
                </a:cubicBezTo>
                <a:cubicBezTo>
                  <a:pt x="1104463" y="2660335"/>
                  <a:pt x="1104143" y="2667730"/>
                  <a:pt x="1099781" y="2677254"/>
                </a:cubicBezTo>
                <a:cubicBezTo>
                  <a:pt x="1095258" y="2687043"/>
                  <a:pt x="1092970" y="2698216"/>
                  <a:pt x="1091694" y="2709017"/>
                </a:cubicBezTo>
                <a:cubicBezTo>
                  <a:pt x="1090204" y="2721626"/>
                  <a:pt x="1090683" y="2734501"/>
                  <a:pt x="1090576" y="2747270"/>
                </a:cubicBezTo>
                <a:cubicBezTo>
                  <a:pt x="1090257" y="2793239"/>
                  <a:pt x="1089778" y="2839207"/>
                  <a:pt x="1089885" y="2885122"/>
                </a:cubicBezTo>
                <a:cubicBezTo>
                  <a:pt x="1089938" y="2908053"/>
                  <a:pt x="1090896" y="2931037"/>
                  <a:pt x="1091694" y="2953968"/>
                </a:cubicBezTo>
                <a:cubicBezTo>
                  <a:pt x="1092226" y="2969237"/>
                  <a:pt x="1093290" y="2984507"/>
                  <a:pt x="1093715" y="2999777"/>
                </a:cubicBezTo>
                <a:cubicBezTo>
                  <a:pt x="1094088" y="3014142"/>
                  <a:pt x="1092970" y="3028507"/>
                  <a:pt x="1101004" y="3041861"/>
                </a:cubicBezTo>
                <a:cubicBezTo>
                  <a:pt x="1103824" y="3046543"/>
                  <a:pt x="1103452" y="3053353"/>
                  <a:pt x="1103718" y="3059206"/>
                </a:cubicBezTo>
                <a:cubicBezTo>
                  <a:pt x="1104835" y="3082136"/>
                  <a:pt x="1105261" y="3105121"/>
                  <a:pt x="1106750" y="3128052"/>
                </a:cubicBezTo>
                <a:cubicBezTo>
                  <a:pt x="1107814" y="3144172"/>
                  <a:pt x="1107442" y="3161144"/>
                  <a:pt x="1112709" y="3175935"/>
                </a:cubicBezTo>
                <a:cubicBezTo>
                  <a:pt x="1117391" y="3189183"/>
                  <a:pt x="1118987" y="3202165"/>
                  <a:pt x="1120424" y="3215519"/>
                </a:cubicBezTo>
                <a:cubicBezTo>
                  <a:pt x="1122339" y="3233289"/>
                  <a:pt x="1123510" y="3251113"/>
                  <a:pt x="1125212" y="3268936"/>
                </a:cubicBezTo>
                <a:cubicBezTo>
                  <a:pt x="1125797" y="3274841"/>
                  <a:pt x="1125212" y="3281705"/>
                  <a:pt x="1128032" y="3286440"/>
                </a:cubicBezTo>
                <a:cubicBezTo>
                  <a:pt x="1138247" y="3303412"/>
                  <a:pt x="1137290" y="3322353"/>
                  <a:pt x="1139471" y="3340761"/>
                </a:cubicBezTo>
                <a:cubicBezTo>
                  <a:pt x="1140588" y="3350072"/>
                  <a:pt x="1138939" y="3360926"/>
                  <a:pt x="1143195" y="3368321"/>
                </a:cubicBezTo>
                <a:cubicBezTo>
                  <a:pt x="1154474" y="3387847"/>
                  <a:pt x="1153942" y="3409075"/>
                  <a:pt x="1156443" y="3430038"/>
                </a:cubicBezTo>
                <a:cubicBezTo>
                  <a:pt x="1157135" y="3435943"/>
                  <a:pt x="1156603" y="3443126"/>
                  <a:pt x="1159795" y="3447329"/>
                </a:cubicBezTo>
                <a:cubicBezTo>
                  <a:pt x="1170489" y="3461268"/>
                  <a:pt x="1170489" y="3477336"/>
                  <a:pt x="1171978" y="3493350"/>
                </a:cubicBezTo>
                <a:cubicBezTo>
                  <a:pt x="1172511" y="3499096"/>
                  <a:pt x="1173202" y="3506385"/>
                  <a:pt x="1176820" y="3510056"/>
                </a:cubicBezTo>
                <a:cubicBezTo>
                  <a:pt x="1185705" y="3518995"/>
                  <a:pt x="1185439" y="3529742"/>
                  <a:pt x="1186663" y="3540649"/>
                </a:cubicBezTo>
                <a:cubicBezTo>
                  <a:pt x="1187514" y="3548151"/>
                  <a:pt x="1187301" y="3557089"/>
                  <a:pt x="1191398" y="3562569"/>
                </a:cubicBezTo>
                <a:cubicBezTo>
                  <a:pt x="1199698" y="3573689"/>
                  <a:pt x="1200602" y="3585979"/>
                  <a:pt x="1202411" y="3598535"/>
                </a:cubicBezTo>
                <a:cubicBezTo>
                  <a:pt x="1203369" y="3605185"/>
                  <a:pt x="1203209" y="3613272"/>
                  <a:pt x="1206934" y="3618061"/>
                </a:cubicBezTo>
                <a:cubicBezTo>
                  <a:pt x="1216085" y="3629606"/>
                  <a:pt x="1217362" y="3642588"/>
                  <a:pt x="1218798" y="3656102"/>
                </a:cubicBezTo>
                <a:cubicBezTo>
                  <a:pt x="1219383" y="3661741"/>
                  <a:pt x="1220873" y="3669083"/>
                  <a:pt x="1224704" y="3672169"/>
                </a:cubicBezTo>
                <a:cubicBezTo>
                  <a:pt x="1231035" y="3677223"/>
                  <a:pt x="1231461" y="3683289"/>
                  <a:pt x="1232897" y="3689833"/>
                </a:cubicBezTo>
                <a:cubicBezTo>
                  <a:pt x="1234706" y="3698026"/>
                  <a:pt x="1235451" y="3707390"/>
                  <a:pt x="1240080" y="3713828"/>
                </a:cubicBezTo>
                <a:cubicBezTo>
                  <a:pt x="1246517" y="3722766"/>
                  <a:pt x="1247847" y="3732343"/>
                  <a:pt x="1249763" y="3742292"/>
                </a:cubicBezTo>
                <a:cubicBezTo>
                  <a:pt x="1250721" y="3747240"/>
                  <a:pt x="1251306" y="3752773"/>
                  <a:pt x="1253913" y="3756870"/>
                </a:cubicBezTo>
                <a:cubicBezTo>
                  <a:pt x="1261308" y="3768628"/>
                  <a:pt x="1265298" y="3781344"/>
                  <a:pt x="1267852" y="3794751"/>
                </a:cubicBezTo>
                <a:cubicBezTo>
                  <a:pt x="1268491" y="3797943"/>
                  <a:pt x="1269874" y="3801349"/>
                  <a:pt x="1271896" y="3803902"/>
                </a:cubicBezTo>
                <a:cubicBezTo>
                  <a:pt x="1278440" y="3812255"/>
                  <a:pt x="1280036" y="3822258"/>
                  <a:pt x="1282643" y="3832101"/>
                </a:cubicBezTo>
                <a:cubicBezTo>
                  <a:pt x="1287751" y="3851467"/>
                  <a:pt x="1300573" y="3868279"/>
                  <a:pt x="1301956" y="3888976"/>
                </a:cubicBezTo>
                <a:cubicBezTo>
                  <a:pt x="1302009" y="3889720"/>
                  <a:pt x="1302701" y="3890572"/>
                  <a:pt x="1303393" y="3891050"/>
                </a:cubicBezTo>
                <a:cubicBezTo>
                  <a:pt x="1311852" y="3897063"/>
                  <a:pt x="1313714" y="3906054"/>
                  <a:pt x="1314938" y="3915525"/>
                </a:cubicBezTo>
                <a:cubicBezTo>
                  <a:pt x="1315363" y="3918770"/>
                  <a:pt x="1315949" y="3923558"/>
                  <a:pt x="1318130" y="3924835"/>
                </a:cubicBezTo>
                <a:cubicBezTo>
                  <a:pt x="1328505" y="3930954"/>
                  <a:pt x="1328984" y="3941116"/>
                  <a:pt x="1330633" y="3951118"/>
                </a:cubicBezTo>
                <a:cubicBezTo>
                  <a:pt x="1331165" y="3954257"/>
                  <a:pt x="1332601" y="3959205"/>
                  <a:pt x="1334623" y="3959790"/>
                </a:cubicBezTo>
                <a:cubicBezTo>
                  <a:pt x="1344626" y="3962716"/>
                  <a:pt x="1343296" y="3971336"/>
                  <a:pt x="1345370" y="3978412"/>
                </a:cubicBezTo>
                <a:cubicBezTo>
                  <a:pt x="1346754" y="3983094"/>
                  <a:pt x="1347339" y="3990010"/>
                  <a:pt x="1350584" y="3991872"/>
                </a:cubicBezTo>
                <a:cubicBezTo>
                  <a:pt x="1358725" y="3996448"/>
                  <a:pt x="1359044" y="4003950"/>
                  <a:pt x="1361066" y="4011132"/>
                </a:cubicBezTo>
                <a:cubicBezTo>
                  <a:pt x="1362183" y="4015176"/>
                  <a:pt x="1362289" y="4020496"/>
                  <a:pt x="1364950" y="4022890"/>
                </a:cubicBezTo>
                <a:cubicBezTo>
                  <a:pt x="1372398" y="4029594"/>
                  <a:pt x="1375111" y="4038107"/>
                  <a:pt x="1377878" y="4047098"/>
                </a:cubicBezTo>
                <a:cubicBezTo>
                  <a:pt x="1379049" y="4050769"/>
                  <a:pt x="1382081" y="4054121"/>
                  <a:pt x="1384954" y="4056994"/>
                </a:cubicBezTo>
                <a:cubicBezTo>
                  <a:pt x="1396127" y="4068220"/>
                  <a:pt x="1407619" y="4079180"/>
                  <a:pt x="1407460" y="4096791"/>
                </a:cubicBezTo>
                <a:cubicBezTo>
                  <a:pt x="1407460" y="4098387"/>
                  <a:pt x="1408417" y="4100036"/>
                  <a:pt x="1409162" y="4102483"/>
                </a:cubicBezTo>
                <a:cubicBezTo>
                  <a:pt x="1415493" y="4108070"/>
                  <a:pt x="1421505" y="4117221"/>
                  <a:pt x="1429539" y="4119562"/>
                </a:cubicBezTo>
                <a:cubicBezTo>
                  <a:pt x="1441297" y="4123020"/>
                  <a:pt x="1442574" y="4137545"/>
                  <a:pt x="1454545" y="4139035"/>
                </a:cubicBezTo>
                <a:cubicBezTo>
                  <a:pt x="1454173" y="4151165"/>
                  <a:pt x="1468165" y="4152655"/>
                  <a:pt x="1471783" y="4162710"/>
                </a:cubicBezTo>
                <a:cubicBezTo>
                  <a:pt x="1475082" y="4171862"/>
                  <a:pt x="1484818" y="4178778"/>
                  <a:pt x="1487691" y="4187929"/>
                </a:cubicBezTo>
                <a:cubicBezTo>
                  <a:pt x="1490511" y="4196814"/>
                  <a:pt x="1500513" y="4197719"/>
                  <a:pt x="1502269" y="4204103"/>
                </a:cubicBezTo>
                <a:cubicBezTo>
                  <a:pt x="1504876" y="4213680"/>
                  <a:pt x="1514240" y="4215329"/>
                  <a:pt x="1518762" y="4221554"/>
                </a:cubicBezTo>
                <a:cubicBezTo>
                  <a:pt x="1518762" y="4231556"/>
                  <a:pt x="1518656" y="4240867"/>
                  <a:pt x="1518762" y="4250178"/>
                </a:cubicBezTo>
                <a:cubicBezTo>
                  <a:pt x="1518922" y="4261404"/>
                  <a:pt x="1520891" y="4271193"/>
                  <a:pt x="1530574" y="4279387"/>
                </a:cubicBezTo>
                <a:cubicBezTo>
                  <a:pt x="1537916" y="4285559"/>
                  <a:pt x="1542438" y="4295082"/>
                  <a:pt x="1547333" y="4301946"/>
                </a:cubicBezTo>
                <a:cubicBezTo>
                  <a:pt x="1540523" y="4313969"/>
                  <a:pt x="1534458" y="4324770"/>
                  <a:pt x="1529190" y="4334134"/>
                </a:cubicBezTo>
                <a:cubicBezTo>
                  <a:pt x="1532862" y="4343072"/>
                  <a:pt x="1534032" y="4351798"/>
                  <a:pt x="1539033" y="4356746"/>
                </a:cubicBezTo>
                <a:cubicBezTo>
                  <a:pt x="1548237" y="4365950"/>
                  <a:pt x="1550738" y="4376804"/>
                  <a:pt x="1553026" y="4388508"/>
                </a:cubicBezTo>
                <a:cubicBezTo>
                  <a:pt x="1553984" y="4393350"/>
                  <a:pt x="1555686" y="4400320"/>
                  <a:pt x="1559091" y="4401969"/>
                </a:cubicBezTo>
                <a:cubicBezTo>
                  <a:pt x="1568774" y="4406651"/>
                  <a:pt x="1566752" y="4418888"/>
                  <a:pt x="1575372" y="4423783"/>
                </a:cubicBezTo>
                <a:cubicBezTo>
                  <a:pt x="1584682" y="4429156"/>
                  <a:pt x="1583725" y="4439850"/>
                  <a:pt x="1587076" y="4448310"/>
                </a:cubicBezTo>
                <a:cubicBezTo>
                  <a:pt x="1587662" y="4449799"/>
                  <a:pt x="1588619" y="4451502"/>
                  <a:pt x="1589949" y="4452406"/>
                </a:cubicBezTo>
                <a:cubicBezTo>
                  <a:pt x="1602027" y="4460866"/>
                  <a:pt x="1599367" y="4473156"/>
                  <a:pt x="1598568" y="4484914"/>
                </a:cubicBezTo>
                <a:cubicBezTo>
                  <a:pt x="1598143" y="4490820"/>
                  <a:pt x="1596121" y="4496619"/>
                  <a:pt x="1596228" y="4502472"/>
                </a:cubicBezTo>
                <a:cubicBezTo>
                  <a:pt x="1596334" y="4510186"/>
                  <a:pt x="1597558" y="4517901"/>
                  <a:pt x="1606815" y="4520880"/>
                </a:cubicBezTo>
                <a:cubicBezTo>
                  <a:pt x="1609103" y="4521625"/>
                  <a:pt x="1612082" y="4523274"/>
                  <a:pt x="1612827" y="4525190"/>
                </a:cubicBezTo>
                <a:cubicBezTo>
                  <a:pt x="1615807" y="4533383"/>
                  <a:pt x="1622191" y="4534234"/>
                  <a:pt x="1629320" y="4533968"/>
                </a:cubicBezTo>
                <a:cubicBezTo>
                  <a:pt x="1634322" y="4533756"/>
                  <a:pt x="1639323" y="4533170"/>
                  <a:pt x="1644856" y="4532691"/>
                </a:cubicBezTo>
                <a:cubicBezTo>
                  <a:pt x="1646346" y="4518911"/>
                  <a:pt x="1655603" y="4511569"/>
                  <a:pt x="1665659" y="4503748"/>
                </a:cubicBezTo>
                <a:cubicBezTo>
                  <a:pt x="1678641" y="4503376"/>
                  <a:pt x="1692101" y="4502259"/>
                  <a:pt x="1703646" y="4512102"/>
                </a:cubicBezTo>
                <a:cubicBezTo>
                  <a:pt x="1711308" y="4518646"/>
                  <a:pt x="1721044" y="4517954"/>
                  <a:pt x="1730355" y="4518699"/>
                </a:cubicBezTo>
                <a:cubicBezTo>
                  <a:pt x="1742113" y="4519603"/>
                  <a:pt x="1755680" y="4515134"/>
                  <a:pt x="1765044" y="4523381"/>
                </a:cubicBezTo>
                <a:cubicBezTo>
                  <a:pt x="1775472" y="4532585"/>
                  <a:pt x="1787815" y="4533330"/>
                  <a:pt x="1799573" y="4537320"/>
                </a:cubicBezTo>
                <a:cubicBezTo>
                  <a:pt x="1801648" y="4538012"/>
                  <a:pt x="1803298" y="4540566"/>
                  <a:pt x="1804628" y="4542641"/>
                </a:cubicBezTo>
                <a:cubicBezTo>
                  <a:pt x="1816918" y="4561475"/>
                  <a:pt x="1833890" y="4569402"/>
                  <a:pt x="1856342" y="4565678"/>
                </a:cubicBezTo>
                <a:cubicBezTo>
                  <a:pt x="1862141" y="4564720"/>
                  <a:pt x="1868260" y="4565252"/>
                  <a:pt x="1874165" y="4565678"/>
                </a:cubicBezTo>
                <a:cubicBezTo>
                  <a:pt x="1877411" y="4565891"/>
                  <a:pt x="1880550" y="4567274"/>
                  <a:pt x="1883423" y="4568072"/>
                </a:cubicBezTo>
                <a:cubicBezTo>
                  <a:pt x="1887626" y="4590630"/>
                  <a:pt x="1887626" y="4590630"/>
                  <a:pt x="1875176" y="4607656"/>
                </a:cubicBezTo>
                <a:cubicBezTo>
                  <a:pt x="1885179" y="4616488"/>
                  <a:pt x="1887786" y="4617818"/>
                  <a:pt x="1894277" y="4616647"/>
                </a:cubicBezTo>
                <a:cubicBezTo>
                  <a:pt x="1902097" y="4615211"/>
                  <a:pt x="1901246" y="4608188"/>
                  <a:pt x="1903321" y="4602868"/>
                </a:cubicBezTo>
                <a:cubicBezTo>
                  <a:pt x="1904119" y="4600739"/>
                  <a:pt x="1906460" y="4599196"/>
                  <a:pt x="1907578" y="4597920"/>
                </a:cubicBezTo>
                <a:cubicBezTo>
                  <a:pt x="1928487" y="4593982"/>
                  <a:pt x="1935190" y="4610742"/>
                  <a:pt x="1947055" y="4621648"/>
                </a:cubicBezTo>
                <a:cubicBezTo>
                  <a:pt x="1942692" y="4626756"/>
                  <a:pt x="1938117" y="4630587"/>
                  <a:pt x="1935616" y="4635535"/>
                </a:cubicBezTo>
                <a:cubicBezTo>
                  <a:pt x="1932956" y="4640855"/>
                  <a:pt x="1931626" y="4646335"/>
                  <a:pt x="1925720" y="4649634"/>
                </a:cubicBezTo>
                <a:cubicBezTo>
                  <a:pt x="1923326" y="4650964"/>
                  <a:pt x="1921783" y="4655114"/>
                  <a:pt x="1921144" y="4658253"/>
                </a:cubicBezTo>
                <a:cubicBezTo>
                  <a:pt x="1918538" y="4671714"/>
                  <a:pt x="1916941" y="4684855"/>
                  <a:pt x="1926199" y="4697251"/>
                </a:cubicBezTo>
                <a:cubicBezTo>
                  <a:pt x="1930030" y="4702359"/>
                  <a:pt x="1931679" y="4709648"/>
                  <a:pt x="1932796" y="4716192"/>
                </a:cubicBezTo>
                <a:cubicBezTo>
                  <a:pt x="1935616" y="4732898"/>
                  <a:pt x="1939181" y="4749551"/>
                  <a:pt x="1935935" y="4766789"/>
                </a:cubicBezTo>
                <a:cubicBezTo>
                  <a:pt x="1934712" y="4773280"/>
                  <a:pt x="1933913" y="4782537"/>
                  <a:pt x="1940245" y="4785677"/>
                </a:cubicBezTo>
                <a:cubicBezTo>
                  <a:pt x="1950300" y="4790625"/>
                  <a:pt x="1953386" y="4801957"/>
                  <a:pt x="1964825" y="4806320"/>
                </a:cubicBezTo>
                <a:cubicBezTo>
                  <a:pt x="1976051" y="4810576"/>
                  <a:pt x="1985043" y="4820898"/>
                  <a:pt x="1997226" y="4824888"/>
                </a:cubicBezTo>
                <a:cubicBezTo>
                  <a:pt x="2001110" y="4834731"/>
                  <a:pt x="2010527" y="4834039"/>
                  <a:pt x="2018508" y="4836220"/>
                </a:cubicBezTo>
                <a:cubicBezTo>
                  <a:pt x="2026595" y="4838455"/>
                  <a:pt x="2036012" y="4839306"/>
                  <a:pt x="2042131" y="4844201"/>
                </a:cubicBezTo>
                <a:cubicBezTo>
                  <a:pt x="2052292" y="4852341"/>
                  <a:pt x="2062029" y="4851224"/>
                  <a:pt x="2072989" y="4849415"/>
                </a:cubicBezTo>
                <a:cubicBezTo>
                  <a:pt x="2076979" y="4836646"/>
                  <a:pt x="2076181" y="4826910"/>
                  <a:pt x="2064157" y="4820259"/>
                </a:cubicBezTo>
                <a:cubicBezTo>
                  <a:pt x="2059847" y="4817865"/>
                  <a:pt x="2059635" y="4813077"/>
                  <a:pt x="2061656" y="4809033"/>
                </a:cubicBezTo>
                <a:cubicBezTo>
                  <a:pt x="2063625" y="4805096"/>
                  <a:pt x="2071978" y="4803606"/>
                  <a:pt x="2075383" y="4806745"/>
                </a:cubicBezTo>
                <a:cubicBezTo>
                  <a:pt x="2084162" y="4814779"/>
                  <a:pt x="2092462" y="4822866"/>
                  <a:pt x="2092089" y="4836646"/>
                </a:cubicBezTo>
                <a:cubicBezTo>
                  <a:pt x="2091823" y="4846276"/>
                  <a:pt x="2089908" y="4855108"/>
                  <a:pt x="2086290" y="4863833"/>
                </a:cubicBezTo>
                <a:cubicBezTo>
                  <a:pt x="2084481" y="4868249"/>
                  <a:pt x="2083044" y="4872825"/>
                  <a:pt x="2081874" y="4876017"/>
                </a:cubicBezTo>
                <a:cubicBezTo>
                  <a:pt x="2087460" y="4886126"/>
                  <a:pt x="2100868" y="4883572"/>
                  <a:pt x="2103847" y="4893787"/>
                </a:cubicBezTo>
                <a:cubicBezTo>
                  <a:pt x="2093419" y="4907673"/>
                  <a:pt x="2081821" y="4917782"/>
                  <a:pt x="2063625" y="4916718"/>
                </a:cubicBezTo>
                <a:cubicBezTo>
                  <a:pt x="2059741" y="4916505"/>
                  <a:pt x="2055698" y="4919378"/>
                  <a:pt x="2052186" y="4920655"/>
                </a:cubicBezTo>
                <a:cubicBezTo>
                  <a:pt x="2043407" y="4935552"/>
                  <a:pt x="2035001" y="4949864"/>
                  <a:pt x="2027233" y="4963112"/>
                </a:cubicBezTo>
                <a:cubicBezTo>
                  <a:pt x="2013400" y="4967528"/>
                  <a:pt x="2001163" y="4968486"/>
                  <a:pt x="1988235" y="4965506"/>
                </a:cubicBezTo>
                <a:cubicBezTo>
                  <a:pt x="1977275" y="4963005"/>
                  <a:pt x="1967485" y="4964974"/>
                  <a:pt x="1958334" y="4974391"/>
                </a:cubicBezTo>
                <a:cubicBezTo>
                  <a:pt x="1941734" y="4991576"/>
                  <a:pt x="1921730" y="5005569"/>
                  <a:pt x="1912738" y="5028234"/>
                </a:cubicBezTo>
                <a:cubicBezTo>
                  <a:pt x="1888477" y="5029032"/>
                  <a:pt x="1890339" y="5007910"/>
                  <a:pt x="1882838" y="4993704"/>
                </a:cubicBezTo>
                <a:cubicBezTo>
                  <a:pt x="1855225" y="4995354"/>
                  <a:pt x="1828250" y="4996896"/>
                  <a:pt x="1801223" y="4998652"/>
                </a:cubicBezTo>
                <a:cubicBezTo>
                  <a:pt x="1795743" y="4999025"/>
                  <a:pt x="1792231" y="5004292"/>
                  <a:pt x="1794093" y="5009825"/>
                </a:cubicBezTo>
                <a:cubicBezTo>
                  <a:pt x="1795636" y="5014454"/>
                  <a:pt x="1797871" y="5019402"/>
                  <a:pt x="1801276" y="5022701"/>
                </a:cubicBezTo>
                <a:cubicBezTo>
                  <a:pt x="1806064" y="5027383"/>
                  <a:pt x="1812129" y="5030628"/>
                  <a:pt x="1818248" y="5034884"/>
                </a:cubicBezTo>
                <a:cubicBezTo>
                  <a:pt x="1819791" y="5041216"/>
                  <a:pt x="1821440" y="5047760"/>
                  <a:pt x="1823036" y="5054357"/>
                </a:cubicBezTo>
                <a:cubicBezTo>
                  <a:pt x="1825696" y="5065317"/>
                  <a:pt x="1832453" y="5072127"/>
                  <a:pt x="1843467" y="5074734"/>
                </a:cubicBezTo>
                <a:cubicBezTo>
                  <a:pt x="1847563" y="5075692"/>
                  <a:pt x="1852139" y="5075905"/>
                  <a:pt x="1855650" y="5077927"/>
                </a:cubicBezTo>
                <a:cubicBezTo>
                  <a:pt x="1863578" y="5082555"/>
                  <a:pt x="1871239" y="5087716"/>
                  <a:pt x="1878528" y="5093355"/>
                </a:cubicBezTo>
                <a:cubicBezTo>
                  <a:pt x="1885498" y="5098782"/>
                  <a:pt x="1889595" y="5107561"/>
                  <a:pt x="1898586" y="5111073"/>
                </a:cubicBezTo>
                <a:cubicBezTo>
                  <a:pt x="1899650" y="5111498"/>
                  <a:pt x="1899703" y="5115701"/>
                  <a:pt x="1899384" y="5118042"/>
                </a:cubicBezTo>
                <a:cubicBezTo>
                  <a:pt x="1899224" y="5119266"/>
                  <a:pt x="1897256" y="5121128"/>
                  <a:pt x="1895979" y="5121234"/>
                </a:cubicBezTo>
                <a:cubicBezTo>
                  <a:pt x="1886881" y="5121926"/>
                  <a:pt x="1877570" y="5123735"/>
                  <a:pt x="1870601" y="5114690"/>
                </a:cubicBezTo>
                <a:cubicBezTo>
                  <a:pt x="1868313" y="5111658"/>
                  <a:pt x="1864163" y="5108891"/>
                  <a:pt x="1860492" y="5108253"/>
                </a:cubicBezTo>
                <a:cubicBezTo>
                  <a:pt x="1843839" y="5105273"/>
                  <a:pt x="1826973" y="5102454"/>
                  <a:pt x="1810533" y="5111179"/>
                </a:cubicBezTo>
                <a:cubicBezTo>
                  <a:pt x="1808831" y="5116127"/>
                  <a:pt x="1807022" y="5120862"/>
                  <a:pt x="1805585" y="5125650"/>
                </a:cubicBezTo>
                <a:cubicBezTo>
                  <a:pt x="1803776" y="5131822"/>
                  <a:pt x="1799733" y="5135600"/>
                  <a:pt x="1793881" y="5138153"/>
                </a:cubicBezTo>
                <a:cubicBezTo>
                  <a:pt x="1784889" y="5142037"/>
                  <a:pt x="1741794" y="5140388"/>
                  <a:pt x="1734718" y="5134270"/>
                </a:cubicBezTo>
                <a:cubicBezTo>
                  <a:pt x="1727163" y="5127779"/>
                  <a:pt x="1718650" y="5120862"/>
                  <a:pt x="1714553" y="5112243"/>
                </a:cubicBezTo>
                <a:cubicBezTo>
                  <a:pt x="1707903" y="5098250"/>
                  <a:pt x="1695613" y="5090748"/>
                  <a:pt x="1685078" y="5081331"/>
                </a:cubicBezTo>
                <a:cubicBezTo>
                  <a:pt x="1676778" y="5073936"/>
                  <a:pt x="1667042" y="5074042"/>
                  <a:pt x="1659327" y="5079682"/>
                </a:cubicBezTo>
                <a:cubicBezTo>
                  <a:pt x="1651294" y="5085588"/>
                  <a:pt x="1650070" y="5093249"/>
                  <a:pt x="1654752" y="5104475"/>
                </a:cubicBezTo>
                <a:cubicBezTo>
                  <a:pt x="1671671" y="5103092"/>
                  <a:pt x="1682471" y="5116605"/>
                  <a:pt x="1694336" y="5126023"/>
                </a:cubicBezTo>
                <a:cubicBezTo>
                  <a:pt x="1708116" y="5136930"/>
                  <a:pt x="1722215" y="5147039"/>
                  <a:pt x="1736686" y="5156828"/>
                </a:cubicBezTo>
                <a:cubicBezTo>
                  <a:pt x="1742751" y="5160925"/>
                  <a:pt x="1747965" y="5166404"/>
                  <a:pt x="1754190" y="5170289"/>
                </a:cubicBezTo>
                <a:cubicBezTo>
                  <a:pt x="1760415" y="5174226"/>
                  <a:pt x="1767864" y="5174971"/>
                  <a:pt x="1773716" y="5181142"/>
                </a:cubicBezTo>
                <a:cubicBezTo>
                  <a:pt x="1778983" y="5186729"/>
                  <a:pt x="1789358" y="5187207"/>
                  <a:pt x="1795477" y="5192368"/>
                </a:cubicBezTo>
                <a:cubicBezTo>
                  <a:pt x="1804255" y="5199763"/>
                  <a:pt x="1815960" y="5200615"/>
                  <a:pt x="1824420" y="5207052"/>
                </a:cubicBezTo>
                <a:cubicBezTo>
                  <a:pt x="1832081" y="5212905"/>
                  <a:pt x="1840274" y="5215778"/>
                  <a:pt x="1848787" y="5219449"/>
                </a:cubicBezTo>
                <a:cubicBezTo>
                  <a:pt x="1864908" y="5226419"/>
                  <a:pt x="1879965" y="5235889"/>
                  <a:pt x="1898054" y="5237485"/>
                </a:cubicBezTo>
                <a:cubicBezTo>
                  <a:pt x="1898799" y="5237539"/>
                  <a:pt x="1899650" y="5238230"/>
                  <a:pt x="1900076" y="5238869"/>
                </a:cubicBezTo>
                <a:cubicBezTo>
                  <a:pt x="1906779" y="5248445"/>
                  <a:pt x="1917154" y="5248818"/>
                  <a:pt x="1927316" y="5249882"/>
                </a:cubicBezTo>
                <a:cubicBezTo>
                  <a:pt x="1937372" y="5250946"/>
                  <a:pt x="1946576" y="5252489"/>
                  <a:pt x="1955461" y="5259565"/>
                </a:cubicBezTo>
                <a:cubicBezTo>
                  <a:pt x="1966315" y="5268237"/>
                  <a:pt x="1981371" y="5266481"/>
                  <a:pt x="1995737" y="5258873"/>
                </a:cubicBezTo>
                <a:cubicBezTo>
                  <a:pt x="1994566" y="5256745"/>
                  <a:pt x="1993928" y="5253925"/>
                  <a:pt x="1992172" y="5252702"/>
                </a:cubicBezTo>
                <a:cubicBezTo>
                  <a:pt x="1983234" y="5246423"/>
                  <a:pt x="1974668" y="5238709"/>
                  <a:pt x="1964719" y="5234984"/>
                </a:cubicBezTo>
                <a:cubicBezTo>
                  <a:pt x="1953226" y="5230728"/>
                  <a:pt x="1950247" y="5215565"/>
                  <a:pt x="1936627" y="5215352"/>
                </a:cubicBezTo>
                <a:cubicBezTo>
                  <a:pt x="1932903" y="5206787"/>
                  <a:pt x="1925401" y="5204339"/>
                  <a:pt x="1917261" y="5201360"/>
                </a:cubicBezTo>
                <a:cubicBezTo>
                  <a:pt x="1909706" y="5198593"/>
                  <a:pt x="1903800" y="5190080"/>
                  <a:pt x="1896245" y="5188537"/>
                </a:cubicBezTo>
                <a:cubicBezTo>
                  <a:pt x="1882997" y="5185877"/>
                  <a:pt x="1873261" y="5178908"/>
                  <a:pt x="1863631" y="5170501"/>
                </a:cubicBezTo>
                <a:cubicBezTo>
                  <a:pt x="1860279" y="5167575"/>
                  <a:pt x="1856608" y="5165819"/>
                  <a:pt x="1859109" y="5159595"/>
                </a:cubicBezTo>
                <a:cubicBezTo>
                  <a:pt x="1871984" y="5155711"/>
                  <a:pt x="1886349" y="5153848"/>
                  <a:pt x="1898214" y="5144910"/>
                </a:cubicBezTo>
                <a:cubicBezTo>
                  <a:pt x="1900821" y="5142942"/>
                  <a:pt x="1906247" y="5144644"/>
                  <a:pt x="1909706" y="5144644"/>
                </a:cubicBezTo>
                <a:cubicBezTo>
                  <a:pt x="1920187" y="5159488"/>
                  <a:pt x="1929817" y="5173108"/>
                  <a:pt x="1939660" y="5187047"/>
                </a:cubicBezTo>
                <a:cubicBezTo>
                  <a:pt x="1947640" y="5186303"/>
                  <a:pt x="1955461" y="5186622"/>
                  <a:pt x="1962697" y="5184654"/>
                </a:cubicBezTo>
                <a:cubicBezTo>
                  <a:pt x="1975466" y="5181195"/>
                  <a:pt x="1987384" y="5185558"/>
                  <a:pt x="1996322" y="5191836"/>
                </a:cubicBezTo>
                <a:cubicBezTo>
                  <a:pt x="2004249" y="5197476"/>
                  <a:pt x="2011645" y="5201413"/>
                  <a:pt x="2020902" y="5203435"/>
                </a:cubicBezTo>
                <a:cubicBezTo>
                  <a:pt x="2025637" y="5204499"/>
                  <a:pt x="2030372" y="5206893"/>
                  <a:pt x="2034363" y="5209712"/>
                </a:cubicBezTo>
                <a:cubicBezTo>
                  <a:pt x="2041492" y="5214820"/>
                  <a:pt x="2049100" y="5217374"/>
                  <a:pt x="2057826" y="5218385"/>
                </a:cubicBezTo>
                <a:cubicBezTo>
                  <a:pt x="2065168" y="5219236"/>
                  <a:pt x="2073095" y="5221045"/>
                  <a:pt x="2079267" y="5224876"/>
                </a:cubicBezTo>
                <a:cubicBezTo>
                  <a:pt x="2088312" y="5230515"/>
                  <a:pt x="2097622" y="5232963"/>
                  <a:pt x="2107944" y="5234080"/>
                </a:cubicBezTo>
                <a:cubicBezTo>
                  <a:pt x="2121138" y="5235517"/>
                  <a:pt x="2135184" y="5234027"/>
                  <a:pt x="2146091" y="5245147"/>
                </a:cubicBezTo>
                <a:cubicBezTo>
                  <a:pt x="2149071" y="5248180"/>
                  <a:pt x="2155668" y="5248020"/>
                  <a:pt x="2160669" y="5248711"/>
                </a:cubicBezTo>
                <a:cubicBezTo>
                  <a:pt x="2167426" y="5249615"/>
                  <a:pt x="2174289" y="5249562"/>
                  <a:pt x="2180993" y="5250627"/>
                </a:cubicBezTo>
                <a:cubicBezTo>
                  <a:pt x="2191847" y="5252329"/>
                  <a:pt x="2199881" y="5257862"/>
                  <a:pt x="2203020" y="5269035"/>
                </a:cubicBezTo>
                <a:cubicBezTo>
                  <a:pt x="2203924" y="5272280"/>
                  <a:pt x="2204882" y="5275526"/>
                  <a:pt x="2205839" y="5278772"/>
                </a:cubicBezTo>
                <a:cubicBezTo>
                  <a:pt x="2219672" y="5285422"/>
                  <a:pt x="2230473" y="5297180"/>
                  <a:pt x="2246274" y="5299574"/>
                </a:cubicBezTo>
                <a:cubicBezTo>
                  <a:pt x="2248456" y="5299894"/>
                  <a:pt x="2251116" y="5302075"/>
                  <a:pt x="2252074" y="5304044"/>
                </a:cubicBezTo>
                <a:cubicBezTo>
                  <a:pt x="2257979" y="5316067"/>
                  <a:pt x="2268833" y="5317983"/>
                  <a:pt x="2280059" y="5316919"/>
                </a:cubicBezTo>
                <a:cubicBezTo>
                  <a:pt x="2294850" y="5315482"/>
                  <a:pt x="2308257" y="5315855"/>
                  <a:pt x="2320707" y="5326070"/>
                </a:cubicBezTo>
                <a:cubicBezTo>
                  <a:pt x="2325442" y="5329954"/>
                  <a:pt x="2333476" y="5330593"/>
                  <a:pt x="2340126" y="5331178"/>
                </a:cubicBezTo>
                <a:cubicBezTo>
                  <a:pt x="2349384" y="5332028"/>
                  <a:pt x="2358801" y="5331231"/>
                  <a:pt x="2368112" y="5331497"/>
                </a:cubicBezTo>
                <a:cubicBezTo>
                  <a:pt x="2379125" y="5331816"/>
                  <a:pt x="2390883" y="5330326"/>
                  <a:pt x="2400353" y="5336870"/>
                </a:cubicBezTo>
                <a:cubicBezTo>
                  <a:pt x="2411739" y="5344744"/>
                  <a:pt x="2424136" y="5344851"/>
                  <a:pt x="2436958" y="5345064"/>
                </a:cubicBezTo>
                <a:cubicBezTo>
                  <a:pt x="2464145" y="5345543"/>
                  <a:pt x="2491385" y="5345862"/>
                  <a:pt x="2518519" y="5347192"/>
                </a:cubicBezTo>
                <a:cubicBezTo>
                  <a:pt x="2531182" y="5347831"/>
                  <a:pt x="2544802" y="5348096"/>
                  <a:pt x="2556081" y="5352991"/>
                </a:cubicBezTo>
                <a:cubicBezTo>
                  <a:pt x="2573267" y="5360493"/>
                  <a:pt x="2590611" y="5360599"/>
                  <a:pt x="2608381" y="5361025"/>
                </a:cubicBezTo>
                <a:cubicBezTo>
                  <a:pt x="2626258" y="5361450"/>
                  <a:pt x="2644081" y="5362249"/>
                  <a:pt x="2661958" y="5362781"/>
                </a:cubicBezTo>
                <a:cubicBezTo>
                  <a:pt x="2671375" y="5363047"/>
                  <a:pt x="2680632" y="5363792"/>
                  <a:pt x="2688932" y="5368952"/>
                </a:cubicBezTo>
                <a:cubicBezTo>
                  <a:pt x="2697179" y="5374113"/>
                  <a:pt x="2706277" y="5374805"/>
                  <a:pt x="2715800" y="5374965"/>
                </a:cubicBezTo>
                <a:cubicBezTo>
                  <a:pt x="2755756" y="5375656"/>
                  <a:pt x="2795713" y="5377518"/>
                  <a:pt x="2835669" y="5377890"/>
                </a:cubicBezTo>
                <a:cubicBezTo>
                  <a:pt x="2907973" y="5378582"/>
                  <a:pt x="2980277" y="5378955"/>
                  <a:pt x="3052582" y="5378635"/>
                </a:cubicBezTo>
                <a:cubicBezTo>
                  <a:pt x="3086579" y="5378476"/>
                  <a:pt x="3120576" y="5376454"/>
                  <a:pt x="3154521" y="5374965"/>
                </a:cubicBezTo>
                <a:cubicBezTo>
                  <a:pt x="3161171" y="5374645"/>
                  <a:pt x="3168726" y="5374592"/>
                  <a:pt x="3174206" y="5371506"/>
                </a:cubicBezTo>
                <a:cubicBezTo>
                  <a:pt x="3188252" y="5363526"/>
                  <a:pt x="3203149" y="5362515"/>
                  <a:pt x="3218525" y="5362355"/>
                </a:cubicBezTo>
                <a:cubicBezTo>
                  <a:pt x="3227889" y="5362249"/>
                  <a:pt x="3237200" y="5361450"/>
                  <a:pt x="3246564" y="5360972"/>
                </a:cubicBezTo>
                <a:cubicBezTo>
                  <a:pt x="3256725" y="5360440"/>
                  <a:pt x="3266196" y="5359057"/>
                  <a:pt x="3275453" y="5353257"/>
                </a:cubicBezTo>
                <a:cubicBezTo>
                  <a:pt x="3282157" y="5349054"/>
                  <a:pt x="3291521" y="5348681"/>
                  <a:pt x="3299821" y="5347405"/>
                </a:cubicBezTo>
                <a:cubicBezTo>
                  <a:pt x="3310728" y="5345756"/>
                  <a:pt x="3322486" y="5346926"/>
                  <a:pt x="3332488" y="5343202"/>
                </a:cubicBezTo>
                <a:cubicBezTo>
                  <a:pt x="3341426" y="5339850"/>
                  <a:pt x="3348822" y="5340595"/>
                  <a:pt x="3357121" y="5342776"/>
                </a:cubicBezTo>
                <a:cubicBezTo>
                  <a:pt x="3377286" y="5348043"/>
                  <a:pt x="3397663" y="5346128"/>
                  <a:pt x="3417987" y="5344372"/>
                </a:cubicBezTo>
                <a:cubicBezTo>
                  <a:pt x="3421232" y="5344106"/>
                  <a:pt x="3425329" y="5343467"/>
                  <a:pt x="3427404" y="5341392"/>
                </a:cubicBezTo>
                <a:cubicBezTo>
                  <a:pt x="3437566" y="5331390"/>
                  <a:pt x="3450707" y="5332188"/>
                  <a:pt x="3463210" y="5330273"/>
                </a:cubicBezTo>
                <a:cubicBezTo>
                  <a:pt x="3471563" y="5328996"/>
                  <a:pt x="3481672" y="5329422"/>
                  <a:pt x="3487631" y="5324793"/>
                </a:cubicBezTo>
                <a:cubicBezTo>
                  <a:pt x="3497633" y="5316972"/>
                  <a:pt x="3508114" y="5318089"/>
                  <a:pt x="3518968" y="5317025"/>
                </a:cubicBezTo>
                <a:cubicBezTo>
                  <a:pt x="3539877" y="5314950"/>
                  <a:pt x="3561638" y="5316865"/>
                  <a:pt x="3580366" y="5303618"/>
                </a:cubicBezTo>
                <a:cubicBezTo>
                  <a:pt x="3584196" y="5300904"/>
                  <a:pt x="3590102" y="5300426"/>
                  <a:pt x="3595103" y="5300213"/>
                </a:cubicBezTo>
                <a:cubicBezTo>
                  <a:pt x="3625163" y="5298882"/>
                  <a:pt x="3650861" y="5280102"/>
                  <a:pt x="3680974" y="5279037"/>
                </a:cubicBezTo>
                <a:cubicBezTo>
                  <a:pt x="3683262" y="5278931"/>
                  <a:pt x="3685656" y="5277016"/>
                  <a:pt x="3687678" y="5275579"/>
                </a:cubicBezTo>
                <a:cubicBezTo>
                  <a:pt x="3697095" y="5268875"/>
                  <a:pt x="3708055" y="5267492"/>
                  <a:pt x="3719015" y="5265736"/>
                </a:cubicBezTo>
                <a:cubicBezTo>
                  <a:pt x="3726517" y="5264513"/>
                  <a:pt x="3735721" y="5264726"/>
                  <a:pt x="3740935" y="5260416"/>
                </a:cubicBezTo>
                <a:cubicBezTo>
                  <a:pt x="3751044" y="5251957"/>
                  <a:pt x="3762377" y="5251212"/>
                  <a:pt x="3774135" y="5249722"/>
                </a:cubicBezTo>
                <a:cubicBezTo>
                  <a:pt x="3779934" y="5248977"/>
                  <a:pt x="3788021" y="5249030"/>
                  <a:pt x="3790894" y="5245360"/>
                </a:cubicBezTo>
                <a:cubicBezTo>
                  <a:pt x="3799726" y="5234239"/>
                  <a:pt x="3811750" y="5235676"/>
                  <a:pt x="3823189" y="5233814"/>
                </a:cubicBezTo>
                <a:cubicBezTo>
                  <a:pt x="3828882" y="5232857"/>
                  <a:pt x="3836490" y="5232324"/>
                  <a:pt x="3839523" y="5228600"/>
                </a:cubicBezTo>
                <a:cubicBezTo>
                  <a:pt x="3846439" y="5220034"/>
                  <a:pt x="3855484" y="5219928"/>
                  <a:pt x="3864528" y="5218226"/>
                </a:cubicBezTo>
                <a:cubicBezTo>
                  <a:pt x="3871179" y="5217001"/>
                  <a:pt x="3880064" y="5217693"/>
                  <a:pt x="3883895" y="5213650"/>
                </a:cubicBezTo>
                <a:cubicBezTo>
                  <a:pt x="3892567" y="5204605"/>
                  <a:pt x="3903261" y="5204818"/>
                  <a:pt x="3913689" y="5201892"/>
                </a:cubicBezTo>
                <a:cubicBezTo>
                  <a:pt x="3931352" y="5196891"/>
                  <a:pt x="3947101" y="5186090"/>
                  <a:pt x="3965935" y="5184228"/>
                </a:cubicBezTo>
                <a:cubicBezTo>
                  <a:pt x="3966627" y="5184175"/>
                  <a:pt x="3967478" y="5183377"/>
                  <a:pt x="3967904" y="5182738"/>
                </a:cubicBezTo>
                <a:cubicBezTo>
                  <a:pt x="3973756" y="5173800"/>
                  <a:pt x="3983333" y="5173374"/>
                  <a:pt x="3992484" y="5171406"/>
                </a:cubicBezTo>
                <a:cubicBezTo>
                  <a:pt x="3998230" y="5170182"/>
                  <a:pt x="4004668" y="5169012"/>
                  <a:pt x="4009137" y="5165607"/>
                </a:cubicBezTo>
                <a:cubicBezTo>
                  <a:pt x="4016905" y="5159754"/>
                  <a:pt x="4025311" y="5156721"/>
                  <a:pt x="4034568" y="5154859"/>
                </a:cubicBezTo>
                <a:cubicBezTo>
                  <a:pt x="4038665" y="5154008"/>
                  <a:pt x="4043719" y="5153210"/>
                  <a:pt x="4046327" y="5150443"/>
                </a:cubicBezTo>
                <a:cubicBezTo>
                  <a:pt x="4053296" y="5143102"/>
                  <a:pt x="4062341" y="5141452"/>
                  <a:pt x="4071279" y="5138898"/>
                </a:cubicBezTo>
                <a:cubicBezTo>
                  <a:pt x="4075270" y="5137728"/>
                  <a:pt x="4079685" y="5136663"/>
                  <a:pt x="4082878" y="5134216"/>
                </a:cubicBezTo>
                <a:cubicBezTo>
                  <a:pt x="4091178" y="5127938"/>
                  <a:pt x="4100275" y="5124480"/>
                  <a:pt x="4110278" y="5121500"/>
                </a:cubicBezTo>
                <a:cubicBezTo>
                  <a:pt x="4119588" y="5118680"/>
                  <a:pt x="4127303" y="5110274"/>
                  <a:pt x="4136614" y="5107827"/>
                </a:cubicBezTo>
                <a:cubicBezTo>
                  <a:pt x="4147255" y="5105007"/>
                  <a:pt x="4152202" y="5094632"/>
                  <a:pt x="4162258" y="5092132"/>
                </a:cubicBezTo>
                <a:cubicBezTo>
                  <a:pt x="4169707" y="5090323"/>
                  <a:pt x="4175453" y="5087769"/>
                  <a:pt x="4181039" y="5081012"/>
                </a:cubicBezTo>
                <a:cubicBezTo>
                  <a:pt x="4185562" y="5075532"/>
                  <a:pt x="4196362" y="5075266"/>
                  <a:pt x="4204236" y="5072446"/>
                </a:cubicBezTo>
                <a:cubicBezTo>
                  <a:pt x="4205620" y="5071967"/>
                  <a:pt x="4206524" y="5070052"/>
                  <a:pt x="4207748" y="5068988"/>
                </a:cubicBezTo>
                <a:cubicBezTo>
                  <a:pt x="4210834" y="5066381"/>
                  <a:pt x="4213866" y="5061806"/>
                  <a:pt x="4217112" y="5061593"/>
                </a:cubicBezTo>
                <a:cubicBezTo>
                  <a:pt x="4233658" y="5060635"/>
                  <a:pt x="4241053" y="5043610"/>
                  <a:pt x="4256057" y="5040471"/>
                </a:cubicBezTo>
                <a:cubicBezTo>
                  <a:pt x="4266059" y="5027063"/>
                  <a:pt x="4284149" y="5026372"/>
                  <a:pt x="4295747" y="5014560"/>
                </a:cubicBezTo>
                <a:cubicBezTo>
                  <a:pt x="4303675" y="5006473"/>
                  <a:pt x="4315007" y="4999238"/>
                  <a:pt x="4325914" y="4997109"/>
                </a:cubicBezTo>
                <a:cubicBezTo>
                  <a:pt x="4342673" y="4993757"/>
                  <a:pt x="4353633" y="4983117"/>
                  <a:pt x="4364806" y="4975881"/>
                </a:cubicBezTo>
                <a:cubicBezTo>
                  <a:pt x="4365870" y="4961303"/>
                  <a:pt x="4366775" y="4948800"/>
                  <a:pt x="4367626" y="4937468"/>
                </a:cubicBezTo>
                <a:cubicBezTo>
                  <a:pt x="4373691" y="4933903"/>
                  <a:pt x="4379916" y="4932413"/>
                  <a:pt x="4381778" y="4928742"/>
                </a:cubicBezTo>
                <a:cubicBezTo>
                  <a:pt x="4388109" y="4916133"/>
                  <a:pt x="4400400" y="4910068"/>
                  <a:pt x="4410561" y="4902513"/>
                </a:cubicBezTo>
                <a:cubicBezTo>
                  <a:pt x="4423330" y="4892989"/>
                  <a:pt x="4434982" y="4882242"/>
                  <a:pt x="4447592" y="4872825"/>
                </a:cubicBezTo>
                <a:cubicBezTo>
                  <a:pt x="4458711" y="4864525"/>
                  <a:pt x="4468820" y="4853458"/>
                  <a:pt x="4483823" y="4850639"/>
                </a:cubicBezTo>
                <a:cubicBezTo>
                  <a:pt x="4487388" y="4850000"/>
                  <a:pt x="4490474" y="4846489"/>
                  <a:pt x="4493560" y="4843988"/>
                </a:cubicBezTo>
                <a:cubicBezTo>
                  <a:pt x="4496060" y="4841967"/>
                  <a:pt x="4498029" y="4837870"/>
                  <a:pt x="4500583" y="4837551"/>
                </a:cubicBezTo>
                <a:cubicBezTo>
                  <a:pt x="4509894" y="4836486"/>
                  <a:pt x="4515959" y="4830368"/>
                  <a:pt x="4522077" y="4824728"/>
                </a:cubicBezTo>
                <a:cubicBezTo>
                  <a:pt x="4528674" y="4818610"/>
                  <a:pt x="4541018" y="4820259"/>
                  <a:pt x="4543359" y="4808714"/>
                </a:cubicBezTo>
                <a:cubicBezTo>
                  <a:pt x="4555064" y="4807011"/>
                  <a:pt x="4559639" y="4795041"/>
                  <a:pt x="4569322" y="4790625"/>
                </a:cubicBezTo>
                <a:cubicBezTo>
                  <a:pt x="4577037" y="4787113"/>
                  <a:pt x="4585018" y="4784719"/>
                  <a:pt x="4589912" y="4776685"/>
                </a:cubicBezTo>
                <a:cubicBezTo>
                  <a:pt x="4593690" y="4770460"/>
                  <a:pt x="4604224" y="4771577"/>
                  <a:pt x="4605980" y="4761841"/>
                </a:cubicBezTo>
                <a:cubicBezTo>
                  <a:pt x="4607576" y="4753116"/>
                  <a:pt x="4621302" y="4753807"/>
                  <a:pt x="4622101" y="4743539"/>
                </a:cubicBezTo>
                <a:cubicBezTo>
                  <a:pt x="4628485" y="4741943"/>
                  <a:pt x="4634923" y="4740506"/>
                  <a:pt x="4641254" y="4738751"/>
                </a:cubicBezTo>
                <a:cubicBezTo>
                  <a:pt x="4648969" y="4736622"/>
                  <a:pt x="4651576" y="4730397"/>
                  <a:pt x="4652055" y="4723375"/>
                </a:cubicBezTo>
                <a:cubicBezTo>
                  <a:pt x="4652267" y="4720395"/>
                  <a:pt x="4651203" y="4715979"/>
                  <a:pt x="4649182" y="4714649"/>
                </a:cubicBezTo>
                <a:cubicBezTo>
                  <a:pt x="4647213" y="4713425"/>
                  <a:pt x="4641839" y="4714224"/>
                  <a:pt x="4640403" y="4716086"/>
                </a:cubicBezTo>
                <a:cubicBezTo>
                  <a:pt x="4636679" y="4720821"/>
                  <a:pt x="4632741" y="4724385"/>
                  <a:pt x="4627102" y="4726886"/>
                </a:cubicBezTo>
                <a:cubicBezTo>
                  <a:pt x="4619015" y="4730504"/>
                  <a:pt x="4620398" y="4737474"/>
                  <a:pt x="4622846" y="4744231"/>
                </a:cubicBezTo>
                <a:cubicBezTo>
                  <a:pt x="4602575" y="4738325"/>
                  <a:pt x="4590976" y="4755031"/>
                  <a:pt x="4575654" y="4762160"/>
                </a:cubicBezTo>
                <a:cubicBezTo>
                  <a:pt x="4570972" y="4774610"/>
                  <a:pt x="4556341" y="4774184"/>
                  <a:pt x="4548360" y="4783655"/>
                </a:cubicBezTo>
                <a:cubicBezTo>
                  <a:pt x="4541444" y="4791901"/>
                  <a:pt x="4527770" y="4793657"/>
                  <a:pt x="4521598" y="4804457"/>
                </a:cubicBezTo>
                <a:cubicBezTo>
                  <a:pt x="4513405" y="4804191"/>
                  <a:pt x="4511117" y="4810895"/>
                  <a:pt x="4506488" y="4815737"/>
                </a:cubicBezTo>
                <a:cubicBezTo>
                  <a:pt x="4501593" y="4820898"/>
                  <a:pt x="4493028" y="4822281"/>
                  <a:pt x="4486590" y="4826271"/>
                </a:cubicBezTo>
                <a:cubicBezTo>
                  <a:pt x="4478876" y="4831059"/>
                  <a:pt x="4471001" y="4836008"/>
                  <a:pt x="4464457" y="4842286"/>
                </a:cubicBezTo>
                <a:cubicBezTo>
                  <a:pt x="4451688" y="4854469"/>
                  <a:pt x="4439611" y="4867132"/>
                  <a:pt x="4421575" y="4871601"/>
                </a:cubicBezTo>
                <a:cubicBezTo>
                  <a:pt x="4419340" y="4872133"/>
                  <a:pt x="4416893" y="4874048"/>
                  <a:pt x="4415616" y="4876017"/>
                </a:cubicBezTo>
                <a:cubicBezTo>
                  <a:pt x="4408859" y="4886392"/>
                  <a:pt x="4397260" y="4891393"/>
                  <a:pt x="4387630" y="4896607"/>
                </a:cubicBezTo>
                <a:cubicBezTo>
                  <a:pt x="4376670" y="4902513"/>
                  <a:pt x="4368477" y="4911876"/>
                  <a:pt x="4357145" y="4916984"/>
                </a:cubicBezTo>
                <a:cubicBezTo>
                  <a:pt x="4345014" y="4922464"/>
                  <a:pt x="4336022" y="4933850"/>
                  <a:pt x="4322190" y="4936510"/>
                </a:cubicBezTo>
                <a:cubicBezTo>
                  <a:pt x="4321658" y="4936616"/>
                  <a:pt x="4321338" y="4937893"/>
                  <a:pt x="4320913" y="4938638"/>
                </a:cubicBezTo>
                <a:cubicBezTo>
                  <a:pt x="4313571" y="4950609"/>
                  <a:pt x="4298567" y="4952418"/>
                  <a:pt x="4289575" y="4962208"/>
                </a:cubicBezTo>
                <a:cubicBezTo>
                  <a:pt x="4272976" y="4965985"/>
                  <a:pt x="4262495" y="4981946"/>
                  <a:pt x="4245256" y="4984553"/>
                </a:cubicBezTo>
                <a:cubicBezTo>
                  <a:pt x="4239511" y="4994609"/>
                  <a:pt x="4228551" y="4994981"/>
                  <a:pt x="4219293" y="4998546"/>
                </a:cubicBezTo>
                <a:cubicBezTo>
                  <a:pt x="4216207" y="4999770"/>
                  <a:pt x="4212164" y="5000887"/>
                  <a:pt x="4210621" y="5003334"/>
                </a:cubicBezTo>
                <a:cubicBezTo>
                  <a:pt x="4206471" y="5009985"/>
                  <a:pt x="4199714" y="5010730"/>
                  <a:pt x="4193382" y="5012964"/>
                </a:cubicBezTo>
                <a:cubicBezTo>
                  <a:pt x="4188754" y="5014614"/>
                  <a:pt x="4184391" y="5016901"/>
                  <a:pt x="4180826" y="5018497"/>
                </a:cubicBezTo>
                <a:cubicBezTo>
                  <a:pt x="4177155" y="5031532"/>
                  <a:pt x="4181731" y="5044248"/>
                  <a:pt x="4173537" y="5055847"/>
                </a:cubicBezTo>
                <a:cubicBezTo>
                  <a:pt x="4166674" y="5059252"/>
                  <a:pt x="4158161" y="5059199"/>
                  <a:pt x="4149755" y="5060103"/>
                </a:cubicBezTo>
                <a:cubicBezTo>
                  <a:pt x="4143052" y="5060794"/>
                  <a:pt x="4134858" y="5060209"/>
                  <a:pt x="4130016" y="5063827"/>
                </a:cubicBezTo>
                <a:cubicBezTo>
                  <a:pt x="4118258" y="5072500"/>
                  <a:pt x="4105223" y="5074042"/>
                  <a:pt x="4091656" y="5075532"/>
                </a:cubicBezTo>
                <a:cubicBezTo>
                  <a:pt x="4087932" y="5075957"/>
                  <a:pt x="4082452" y="5078032"/>
                  <a:pt x="4081281" y="5080852"/>
                </a:cubicBezTo>
                <a:cubicBezTo>
                  <a:pt x="4078089" y="5088514"/>
                  <a:pt x="4072024" y="5090216"/>
                  <a:pt x="4065267" y="5091333"/>
                </a:cubicBezTo>
                <a:cubicBezTo>
                  <a:pt x="4060266" y="5092132"/>
                  <a:pt x="4054999" y="5093515"/>
                  <a:pt x="4050157" y="5092823"/>
                </a:cubicBezTo>
                <a:cubicBezTo>
                  <a:pt x="4028450" y="5089738"/>
                  <a:pt x="4013872" y="5110913"/>
                  <a:pt x="3992644" y="5109370"/>
                </a:cubicBezTo>
                <a:cubicBezTo>
                  <a:pt x="3990462" y="5109210"/>
                  <a:pt x="3987376" y="5110806"/>
                  <a:pt x="3985993" y="5112615"/>
                </a:cubicBezTo>
                <a:cubicBezTo>
                  <a:pt x="3979555" y="5120968"/>
                  <a:pt x="3970085" y="5121287"/>
                  <a:pt x="3960934" y="5123097"/>
                </a:cubicBezTo>
                <a:cubicBezTo>
                  <a:pt x="3954337" y="5124427"/>
                  <a:pt x="3946569" y="5125012"/>
                  <a:pt x="3941674" y="5128896"/>
                </a:cubicBezTo>
                <a:cubicBezTo>
                  <a:pt x="3932417" y="5136238"/>
                  <a:pt x="3921829" y="5137728"/>
                  <a:pt x="3911135" y="5140122"/>
                </a:cubicBezTo>
                <a:cubicBezTo>
                  <a:pt x="3905336" y="5141399"/>
                  <a:pt x="3898526" y="5141824"/>
                  <a:pt x="3894216" y="5145229"/>
                </a:cubicBezTo>
                <a:cubicBezTo>
                  <a:pt x="3883416" y="5153689"/>
                  <a:pt x="3870806" y="5154433"/>
                  <a:pt x="3858357" y="5156828"/>
                </a:cubicBezTo>
                <a:cubicBezTo>
                  <a:pt x="3852664" y="5157945"/>
                  <a:pt x="3846333" y="5159169"/>
                  <a:pt x="3841863" y="5162414"/>
                </a:cubicBezTo>
                <a:cubicBezTo>
                  <a:pt x="3833085" y="5168799"/>
                  <a:pt x="3823348" y="5170129"/>
                  <a:pt x="3813187" y="5171619"/>
                </a:cubicBezTo>
                <a:cubicBezTo>
                  <a:pt x="3805738" y="5172736"/>
                  <a:pt x="3797491" y="5173587"/>
                  <a:pt x="3791479" y="5177418"/>
                </a:cubicBezTo>
                <a:cubicBezTo>
                  <a:pt x="3780147" y="5184654"/>
                  <a:pt x="3768016" y="5186729"/>
                  <a:pt x="3755301" y="5188218"/>
                </a:cubicBezTo>
                <a:cubicBezTo>
                  <a:pt x="3748703" y="5189016"/>
                  <a:pt x="3740403" y="5189229"/>
                  <a:pt x="3736094" y="5193219"/>
                </a:cubicBezTo>
                <a:cubicBezTo>
                  <a:pt x="3726889" y="5201785"/>
                  <a:pt x="3716302" y="5201838"/>
                  <a:pt x="3705342" y="5202956"/>
                </a:cubicBezTo>
                <a:cubicBezTo>
                  <a:pt x="3698638" y="5203647"/>
                  <a:pt x="3689327" y="5202690"/>
                  <a:pt x="3685869" y="5206574"/>
                </a:cubicBezTo>
                <a:cubicBezTo>
                  <a:pt x="3675175" y="5218545"/>
                  <a:pt x="3661608" y="5217268"/>
                  <a:pt x="3648307" y="5218331"/>
                </a:cubicBezTo>
                <a:cubicBezTo>
                  <a:pt x="3636496" y="5219236"/>
                  <a:pt x="3624685" y="5218970"/>
                  <a:pt x="3615533" y="5229026"/>
                </a:cubicBezTo>
                <a:cubicBezTo>
                  <a:pt x="3613139" y="5231632"/>
                  <a:pt x="3607766" y="5232059"/>
                  <a:pt x="3603669" y="5232537"/>
                </a:cubicBezTo>
                <a:cubicBezTo>
                  <a:pt x="3594358" y="5233601"/>
                  <a:pt x="3585048" y="5234134"/>
                  <a:pt x="3575684" y="5234825"/>
                </a:cubicBezTo>
                <a:cubicBezTo>
                  <a:pt x="3562968" y="5235783"/>
                  <a:pt x="3550305" y="5236368"/>
                  <a:pt x="3539611" y="5245200"/>
                </a:cubicBezTo>
                <a:cubicBezTo>
                  <a:pt x="3536738" y="5247594"/>
                  <a:pt x="3531790" y="5248020"/>
                  <a:pt x="3527694" y="5248445"/>
                </a:cubicBezTo>
                <a:cubicBezTo>
                  <a:pt x="3515829" y="5249615"/>
                  <a:pt x="3503911" y="5250042"/>
                  <a:pt x="3492100" y="5251372"/>
                </a:cubicBezTo>
                <a:cubicBezTo>
                  <a:pt x="3484545" y="5252222"/>
                  <a:pt x="3476245" y="5252489"/>
                  <a:pt x="3469861" y="5256000"/>
                </a:cubicBezTo>
                <a:cubicBezTo>
                  <a:pt x="3456560" y="5263236"/>
                  <a:pt x="3442408" y="5264193"/>
                  <a:pt x="3428042" y="5265205"/>
                </a:cubicBezTo>
                <a:cubicBezTo>
                  <a:pt x="3412773" y="5266322"/>
                  <a:pt x="3397503" y="5267545"/>
                  <a:pt x="3382234" y="5268131"/>
                </a:cubicBezTo>
                <a:cubicBezTo>
                  <a:pt x="3371061" y="5268556"/>
                  <a:pt x="3360473" y="5269993"/>
                  <a:pt x="3350471" y="5275792"/>
                </a:cubicBezTo>
                <a:cubicBezTo>
                  <a:pt x="3345629" y="5278612"/>
                  <a:pt x="3339192" y="5279463"/>
                  <a:pt x="3333446" y="5279623"/>
                </a:cubicBezTo>
                <a:cubicBezTo>
                  <a:pt x="3279922" y="5281538"/>
                  <a:pt x="3226399" y="5283932"/>
                  <a:pt x="3172823" y="5284571"/>
                </a:cubicBezTo>
                <a:cubicBezTo>
                  <a:pt x="3133718" y="5285050"/>
                  <a:pt x="3094506" y="5284518"/>
                  <a:pt x="3055561" y="5281804"/>
                </a:cubicBezTo>
                <a:cubicBezTo>
                  <a:pt x="3027948" y="5279836"/>
                  <a:pt x="2999378" y="5283188"/>
                  <a:pt x="2972935" y="5271004"/>
                </a:cubicBezTo>
                <a:cubicBezTo>
                  <a:pt x="2968519" y="5268982"/>
                  <a:pt x="2962880" y="5269301"/>
                  <a:pt x="2957825" y="5269248"/>
                </a:cubicBezTo>
                <a:cubicBezTo>
                  <a:pt x="2941651" y="5269088"/>
                  <a:pt x="2925477" y="5269088"/>
                  <a:pt x="2909356" y="5269301"/>
                </a:cubicBezTo>
                <a:cubicBezTo>
                  <a:pt x="2900897" y="5269408"/>
                  <a:pt x="2892597" y="5269780"/>
                  <a:pt x="2884882" y="5274782"/>
                </a:cubicBezTo>
                <a:cubicBezTo>
                  <a:pt x="2881956" y="5276644"/>
                  <a:pt x="2876317" y="5276803"/>
                  <a:pt x="2873124" y="5275260"/>
                </a:cubicBezTo>
                <a:cubicBezTo>
                  <a:pt x="2860302" y="5269088"/>
                  <a:pt x="2846735" y="5269514"/>
                  <a:pt x="2833168" y="5269035"/>
                </a:cubicBezTo>
                <a:cubicBezTo>
                  <a:pt x="2814493" y="5268343"/>
                  <a:pt x="2795819" y="5267226"/>
                  <a:pt x="2777144" y="5266428"/>
                </a:cubicBezTo>
                <a:cubicBezTo>
                  <a:pt x="2762726" y="5265843"/>
                  <a:pt x="2748308" y="5265258"/>
                  <a:pt x="2733889" y="5265151"/>
                </a:cubicBezTo>
                <a:cubicBezTo>
                  <a:pt x="2723621" y="5265045"/>
                  <a:pt x="2713725" y="5265418"/>
                  <a:pt x="2705053" y="5257862"/>
                </a:cubicBezTo>
                <a:cubicBezTo>
                  <a:pt x="2698456" y="5252117"/>
                  <a:pt x="2689730" y="5251159"/>
                  <a:pt x="2681111" y="5250520"/>
                </a:cubicBezTo>
                <a:cubicBezTo>
                  <a:pt x="2660787" y="5248924"/>
                  <a:pt x="2640516" y="5246583"/>
                  <a:pt x="2620086" y="5249775"/>
                </a:cubicBezTo>
                <a:cubicBezTo>
                  <a:pt x="2609020" y="5251531"/>
                  <a:pt x="2596463" y="5252276"/>
                  <a:pt x="2588802" y="5243816"/>
                </a:cubicBezTo>
                <a:cubicBezTo>
                  <a:pt x="2581992" y="5236314"/>
                  <a:pt x="2574650" y="5235357"/>
                  <a:pt x="2566350" y="5234612"/>
                </a:cubicBezTo>
                <a:cubicBezTo>
                  <a:pt x="2557039" y="5233761"/>
                  <a:pt x="2547675" y="5233495"/>
                  <a:pt x="2538364" y="5232857"/>
                </a:cubicBezTo>
                <a:cubicBezTo>
                  <a:pt x="2532353" y="5232431"/>
                  <a:pt x="2526926" y="5231207"/>
                  <a:pt x="2522989" y="5225515"/>
                </a:cubicBezTo>
                <a:cubicBezTo>
                  <a:pt x="2520754" y="5222322"/>
                  <a:pt x="2516391" y="5220566"/>
                  <a:pt x="2513040" y="5218172"/>
                </a:cubicBezTo>
                <a:cubicBezTo>
                  <a:pt x="2508038" y="5214607"/>
                  <a:pt x="2506974" y="5210457"/>
                  <a:pt x="2511869" y="5204712"/>
                </a:cubicBezTo>
                <a:cubicBezTo>
                  <a:pt x="2530756" y="5202530"/>
                  <a:pt x="2549803" y="5202424"/>
                  <a:pt x="2568372" y="5211522"/>
                </a:cubicBezTo>
                <a:cubicBezTo>
                  <a:pt x="2574916" y="5214714"/>
                  <a:pt x="2583003" y="5215725"/>
                  <a:pt x="2590505" y="5216044"/>
                </a:cubicBezTo>
                <a:cubicBezTo>
                  <a:pt x="2630408" y="5217746"/>
                  <a:pt x="2670364" y="5219023"/>
                  <a:pt x="2710320" y="5220247"/>
                </a:cubicBezTo>
                <a:cubicBezTo>
                  <a:pt x="2718939" y="5220513"/>
                  <a:pt x="2727079" y="5221045"/>
                  <a:pt x="2734687" y="5225940"/>
                </a:cubicBezTo>
                <a:cubicBezTo>
                  <a:pt x="2741976" y="5230675"/>
                  <a:pt x="2750329" y="5231686"/>
                  <a:pt x="2759055" y="5231952"/>
                </a:cubicBezTo>
                <a:cubicBezTo>
                  <a:pt x="2838914" y="5234239"/>
                  <a:pt x="2918773" y="5238603"/>
                  <a:pt x="2998739" y="5235996"/>
                </a:cubicBezTo>
                <a:cubicBezTo>
                  <a:pt x="3037844" y="5234719"/>
                  <a:pt x="3076949" y="5233814"/>
                  <a:pt x="3116001" y="5232324"/>
                </a:cubicBezTo>
                <a:cubicBezTo>
                  <a:pt x="3123503" y="5232059"/>
                  <a:pt x="3132654" y="5232112"/>
                  <a:pt x="3138027" y="5228068"/>
                </a:cubicBezTo>
                <a:cubicBezTo>
                  <a:pt x="3149306" y="5219556"/>
                  <a:pt x="3161703" y="5219023"/>
                  <a:pt x="3174259" y="5218545"/>
                </a:cubicBezTo>
                <a:cubicBezTo>
                  <a:pt x="3198042" y="5217640"/>
                  <a:pt x="3221877" y="5217534"/>
                  <a:pt x="3245659" y="5217001"/>
                </a:cubicBezTo>
                <a:cubicBezTo>
                  <a:pt x="3255821" y="5216789"/>
                  <a:pt x="3265451" y="5216469"/>
                  <a:pt x="3274176" y="5208862"/>
                </a:cubicBezTo>
                <a:cubicBezTo>
                  <a:pt x="3278699" y="5204977"/>
                  <a:pt x="3286839" y="5204499"/>
                  <a:pt x="3293490" y="5203967"/>
                </a:cubicBezTo>
                <a:cubicBezTo>
                  <a:pt x="3306205" y="5202956"/>
                  <a:pt x="3318974" y="5202743"/>
                  <a:pt x="3331743" y="5202637"/>
                </a:cubicBezTo>
                <a:cubicBezTo>
                  <a:pt x="3342969" y="5202530"/>
                  <a:pt x="3353983" y="5200987"/>
                  <a:pt x="3363772" y="5195454"/>
                </a:cubicBezTo>
                <a:cubicBezTo>
                  <a:pt x="3373083" y="5190187"/>
                  <a:pt x="3382926" y="5188910"/>
                  <a:pt x="3393194" y="5188431"/>
                </a:cubicBezTo>
                <a:cubicBezTo>
                  <a:pt x="3404260" y="5187952"/>
                  <a:pt x="3415327" y="5187474"/>
                  <a:pt x="3426287" y="5186356"/>
                </a:cubicBezTo>
                <a:cubicBezTo>
                  <a:pt x="3432086" y="5185771"/>
                  <a:pt x="3439056" y="5185452"/>
                  <a:pt x="3443312" y="5182206"/>
                </a:cubicBezTo>
                <a:cubicBezTo>
                  <a:pt x="3454379" y="5173694"/>
                  <a:pt x="3466935" y="5173534"/>
                  <a:pt x="3479650" y="5172789"/>
                </a:cubicBezTo>
                <a:cubicBezTo>
                  <a:pt x="3493217" y="5171991"/>
                  <a:pt x="3506838" y="5171299"/>
                  <a:pt x="3520405" y="5170076"/>
                </a:cubicBezTo>
                <a:cubicBezTo>
                  <a:pt x="3527907" y="5169384"/>
                  <a:pt x="3534770" y="5167149"/>
                  <a:pt x="3541846" y="5163319"/>
                </a:cubicBezTo>
                <a:cubicBezTo>
                  <a:pt x="3555839" y="5155658"/>
                  <a:pt x="3570576" y="5148209"/>
                  <a:pt x="3585952" y="5144644"/>
                </a:cubicBezTo>
                <a:cubicBezTo>
                  <a:pt x="3607287" y="5139750"/>
                  <a:pt x="3628462" y="5136345"/>
                  <a:pt x="3648892" y="5126821"/>
                </a:cubicBezTo>
                <a:cubicBezTo>
                  <a:pt x="3665226" y="5119212"/>
                  <a:pt x="3685603" y="5121234"/>
                  <a:pt x="3700926" y="5109051"/>
                </a:cubicBezTo>
                <a:cubicBezTo>
                  <a:pt x="3717951" y="5107827"/>
                  <a:pt x="3734019" y="5104634"/>
                  <a:pt x="3748437" y="5094047"/>
                </a:cubicBezTo>
                <a:cubicBezTo>
                  <a:pt x="3753279" y="5090483"/>
                  <a:pt x="3761632" y="5092025"/>
                  <a:pt x="3768229" y="5090589"/>
                </a:cubicBezTo>
                <a:cubicBezTo>
                  <a:pt x="3772166" y="5089738"/>
                  <a:pt x="3777327" y="5088780"/>
                  <a:pt x="3779349" y="5085960"/>
                </a:cubicBezTo>
                <a:cubicBezTo>
                  <a:pt x="3785095" y="5077979"/>
                  <a:pt x="3793075" y="5076543"/>
                  <a:pt x="3801641" y="5075692"/>
                </a:cubicBezTo>
                <a:cubicBezTo>
                  <a:pt x="3810420" y="5074840"/>
                  <a:pt x="3817815" y="5071595"/>
                  <a:pt x="3824093" y="5065104"/>
                </a:cubicBezTo>
                <a:cubicBezTo>
                  <a:pt x="3827445" y="5061593"/>
                  <a:pt x="3832659" y="5059944"/>
                  <a:pt x="3836224" y="5056645"/>
                </a:cubicBezTo>
                <a:cubicBezTo>
                  <a:pt x="3838192" y="5054836"/>
                  <a:pt x="3838565" y="5051325"/>
                  <a:pt x="3839895" y="5048132"/>
                </a:cubicBezTo>
                <a:cubicBezTo>
                  <a:pt x="3829201" y="5044833"/>
                  <a:pt x="3818241" y="5041588"/>
                  <a:pt x="3811484" y="5048025"/>
                </a:cubicBezTo>
                <a:cubicBezTo>
                  <a:pt x="3801003" y="5057975"/>
                  <a:pt x="3789032" y="5059996"/>
                  <a:pt x="3776422" y="5060156"/>
                </a:cubicBezTo>
                <a:cubicBezTo>
                  <a:pt x="3762589" y="5060369"/>
                  <a:pt x="3754981" y="5073989"/>
                  <a:pt x="3741627" y="5074415"/>
                </a:cubicBezTo>
                <a:cubicBezTo>
                  <a:pt x="3735721" y="5074575"/>
                  <a:pt x="3729709" y="5075213"/>
                  <a:pt x="3723910" y="5076437"/>
                </a:cubicBezTo>
                <a:cubicBezTo>
                  <a:pt x="3718217" y="5077660"/>
                  <a:pt x="3711460" y="5078512"/>
                  <a:pt x="3707364" y="5082023"/>
                </a:cubicBezTo>
                <a:cubicBezTo>
                  <a:pt x="3698159" y="5089950"/>
                  <a:pt x="3687359" y="5090216"/>
                  <a:pt x="3676452" y="5091813"/>
                </a:cubicBezTo>
                <a:cubicBezTo>
                  <a:pt x="3669057" y="5092877"/>
                  <a:pt x="3659852" y="5093409"/>
                  <a:pt x="3655117" y="5097984"/>
                </a:cubicBezTo>
                <a:cubicBezTo>
                  <a:pt x="3648148" y="5104794"/>
                  <a:pt x="3640539" y="5105539"/>
                  <a:pt x="3632293" y="5106976"/>
                </a:cubicBezTo>
                <a:cubicBezTo>
                  <a:pt x="3623195" y="5108572"/>
                  <a:pt x="3612607" y="5108519"/>
                  <a:pt x="3605531" y="5113413"/>
                </a:cubicBezTo>
                <a:cubicBezTo>
                  <a:pt x="3596433" y="5119692"/>
                  <a:pt x="3587123" y="5121128"/>
                  <a:pt x="3577120" y="5122617"/>
                </a:cubicBezTo>
                <a:cubicBezTo>
                  <a:pt x="3567065" y="5124107"/>
                  <a:pt x="3555892" y="5124320"/>
                  <a:pt x="3547539" y="5129161"/>
                </a:cubicBezTo>
                <a:cubicBezTo>
                  <a:pt x="3535142" y="5136238"/>
                  <a:pt x="3522160" y="5137887"/>
                  <a:pt x="3508859" y="5139962"/>
                </a:cubicBezTo>
                <a:cubicBezTo>
                  <a:pt x="3499655" y="5141399"/>
                  <a:pt x="3489387" y="5141345"/>
                  <a:pt x="3481619" y="5145655"/>
                </a:cubicBezTo>
                <a:cubicBezTo>
                  <a:pt x="3467573" y="5153476"/>
                  <a:pt x="3452676" y="5154700"/>
                  <a:pt x="3437513" y="5156349"/>
                </a:cubicBezTo>
                <a:cubicBezTo>
                  <a:pt x="3429904" y="5157147"/>
                  <a:pt x="3421179" y="5156190"/>
                  <a:pt x="3415007" y="5159648"/>
                </a:cubicBezTo>
                <a:cubicBezTo>
                  <a:pt x="3397131" y="5169809"/>
                  <a:pt x="3377765" y="5170129"/>
                  <a:pt x="3358292" y="5172044"/>
                </a:cubicBezTo>
                <a:cubicBezTo>
                  <a:pt x="3342384" y="5173587"/>
                  <a:pt x="3326263" y="5173534"/>
                  <a:pt x="3311525" y="5182366"/>
                </a:cubicBezTo>
                <a:cubicBezTo>
                  <a:pt x="3305407" y="5186037"/>
                  <a:pt x="3296788" y="5186037"/>
                  <a:pt x="3289233" y="5186622"/>
                </a:cubicBezTo>
                <a:cubicBezTo>
                  <a:pt x="3273963" y="5187792"/>
                  <a:pt x="3258694" y="5188644"/>
                  <a:pt x="3243371" y="5188857"/>
                </a:cubicBezTo>
                <a:cubicBezTo>
                  <a:pt x="3232092" y="5189016"/>
                  <a:pt x="3221770" y="5190666"/>
                  <a:pt x="3211715" y="5196465"/>
                </a:cubicBezTo>
                <a:cubicBezTo>
                  <a:pt x="3206182" y="5199710"/>
                  <a:pt x="3198839" y="5201093"/>
                  <a:pt x="3192295" y="5201200"/>
                </a:cubicBezTo>
                <a:cubicBezTo>
                  <a:pt x="3144731" y="5201998"/>
                  <a:pt x="3097273" y="5206042"/>
                  <a:pt x="3049655" y="5205403"/>
                </a:cubicBezTo>
                <a:cubicBezTo>
                  <a:pt x="3039600" y="5205244"/>
                  <a:pt x="3029491" y="5207425"/>
                  <a:pt x="3019436" y="5208915"/>
                </a:cubicBezTo>
                <a:cubicBezTo>
                  <a:pt x="3012732" y="5209925"/>
                  <a:pt x="3006188" y="5211894"/>
                  <a:pt x="2999484" y="5213118"/>
                </a:cubicBezTo>
                <a:cubicBezTo>
                  <a:pt x="2955591" y="5220833"/>
                  <a:pt x="2911325" y="5218545"/>
                  <a:pt x="2867166" y="5216948"/>
                </a:cubicBezTo>
                <a:cubicBezTo>
                  <a:pt x="2862218" y="5216789"/>
                  <a:pt x="2856365" y="5216097"/>
                  <a:pt x="2852641" y="5213384"/>
                </a:cubicBezTo>
                <a:cubicBezTo>
                  <a:pt x="2840138" y="5204180"/>
                  <a:pt x="2825773" y="5204286"/>
                  <a:pt x="2811408" y="5202796"/>
                </a:cubicBezTo>
                <a:cubicBezTo>
                  <a:pt x="2801405" y="5201732"/>
                  <a:pt x="2790552" y="5200775"/>
                  <a:pt x="2781986" y="5196199"/>
                </a:cubicBezTo>
                <a:cubicBezTo>
                  <a:pt x="2772515" y="5191198"/>
                  <a:pt x="2763151" y="5189123"/>
                  <a:pt x="2752990" y="5188272"/>
                </a:cubicBezTo>
                <a:cubicBezTo>
                  <a:pt x="2741125" y="5187261"/>
                  <a:pt x="2728729" y="5188059"/>
                  <a:pt x="2717556" y="5184760"/>
                </a:cubicBezTo>
                <a:cubicBezTo>
                  <a:pt x="2698881" y="5179333"/>
                  <a:pt x="2680366" y="5173694"/>
                  <a:pt x="2660947" y="5171353"/>
                </a:cubicBezTo>
                <a:cubicBezTo>
                  <a:pt x="2657914" y="5170980"/>
                  <a:pt x="2654403" y="5169171"/>
                  <a:pt x="2652328" y="5166884"/>
                </a:cubicBezTo>
                <a:cubicBezTo>
                  <a:pt x="2642485" y="5155817"/>
                  <a:pt x="2631685" y="5145921"/>
                  <a:pt x="2620192" y="5136610"/>
                </a:cubicBezTo>
                <a:cubicBezTo>
                  <a:pt x="2616202" y="5133365"/>
                  <a:pt x="2618118" y="5125384"/>
                  <a:pt x="2622906" y="5124054"/>
                </a:cubicBezTo>
                <a:cubicBezTo>
                  <a:pt x="2625300" y="5123362"/>
                  <a:pt x="2627907" y="5122564"/>
                  <a:pt x="2630354" y="5122777"/>
                </a:cubicBezTo>
                <a:cubicBezTo>
                  <a:pt x="2654669" y="5125224"/>
                  <a:pt x="2679728" y="5121767"/>
                  <a:pt x="2702925" y="5133205"/>
                </a:cubicBezTo>
                <a:cubicBezTo>
                  <a:pt x="2708724" y="5136078"/>
                  <a:pt x="2716173" y="5136025"/>
                  <a:pt x="2722876" y="5136663"/>
                </a:cubicBezTo>
                <a:cubicBezTo>
                  <a:pt x="2741498" y="5138420"/>
                  <a:pt x="2760172" y="5139643"/>
                  <a:pt x="2778793" y="5141345"/>
                </a:cubicBezTo>
                <a:cubicBezTo>
                  <a:pt x="2787253" y="5142144"/>
                  <a:pt x="2796245" y="5142090"/>
                  <a:pt x="2803853" y="5145229"/>
                </a:cubicBezTo>
                <a:cubicBezTo>
                  <a:pt x="2823219" y="5153157"/>
                  <a:pt x="2843436" y="5154487"/>
                  <a:pt x="2863814" y="5155498"/>
                </a:cubicBezTo>
                <a:cubicBezTo>
                  <a:pt x="2879934" y="5156296"/>
                  <a:pt x="2896162" y="5156615"/>
                  <a:pt x="2912176" y="5158637"/>
                </a:cubicBezTo>
                <a:cubicBezTo>
                  <a:pt x="2922657" y="5159967"/>
                  <a:pt x="2932128" y="5166511"/>
                  <a:pt x="2943886" y="5161510"/>
                </a:cubicBezTo>
                <a:cubicBezTo>
                  <a:pt x="2947929" y="5159754"/>
                  <a:pt x="2954739" y="5164915"/>
                  <a:pt x="2960432" y="5166352"/>
                </a:cubicBezTo>
                <a:cubicBezTo>
                  <a:pt x="2967828" y="5168214"/>
                  <a:pt x="2975595" y="5170608"/>
                  <a:pt x="2982618" y="5165660"/>
                </a:cubicBezTo>
                <a:cubicBezTo>
                  <a:pt x="2998579" y="5154487"/>
                  <a:pt x="3016562" y="5150922"/>
                  <a:pt x="3035556" y="5150124"/>
                </a:cubicBezTo>
                <a:cubicBezTo>
                  <a:pt x="3039760" y="5149964"/>
                  <a:pt x="3044228" y="5149379"/>
                  <a:pt x="3048006" y="5147730"/>
                </a:cubicBezTo>
                <a:cubicBezTo>
                  <a:pt x="3062477" y="5141399"/>
                  <a:pt x="3077747" y="5141452"/>
                  <a:pt x="3093070" y="5140920"/>
                </a:cubicBezTo>
                <a:cubicBezTo>
                  <a:pt x="3136378" y="5139324"/>
                  <a:pt x="3179739" y="5137515"/>
                  <a:pt x="3223047" y="5135600"/>
                </a:cubicBezTo>
                <a:cubicBezTo>
                  <a:pt x="3239647" y="5134855"/>
                  <a:pt x="3252842" y="5124374"/>
                  <a:pt x="3268005" y="5119532"/>
                </a:cubicBezTo>
                <a:cubicBezTo>
                  <a:pt x="3274070" y="5105646"/>
                  <a:pt x="3286839" y="5106816"/>
                  <a:pt x="3298491" y="5106444"/>
                </a:cubicBezTo>
                <a:cubicBezTo>
                  <a:pt x="3314611" y="5105911"/>
                  <a:pt x="3330785" y="5106497"/>
                  <a:pt x="3346906" y="5106178"/>
                </a:cubicBezTo>
                <a:cubicBezTo>
                  <a:pt x="3352386" y="5106071"/>
                  <a:pt x="3359143" y="5108040"/>
                  <a:pt x="3362389" y="5100591"/>
                </a:cubicBezTo>
                <a:cubicBezTo>
                  <a:pt x="3359782" y="5091333"/>
                  <a:pt x="3351961" y="5093515"/>
                  <a:pt x="3345683" y="5093355"/>
                </a:cubicBezTo>
                <a:cubicBezTo>
                  <a:pt x="3322752" y="5092823"/>
                  <a:pt x="3299821" y="5092930"/>
                  <a:pt x="3276943" y="5092398"/>
                </a:cubicBezTo>
                <a:cubicBezTo>
                  <a:pt x="3265185" y="5092132"/>
                  <a:pt x="3253480" y="5090908"/>
                  <a:pt x="3241669" y="5090110"/>
                </a:cubicBezTo>
                <a:cubicBezTo>
                  <a:pt x="3238796" y="5095803"/>
                  <a:pt x="3236561" y="5100219"/>
                  <a:pt x="3233369" y="5106550"/>
                </a:cubicBezTo>
                <a:cubicBezTo>
                  <a:pt x="3223633" y="5107561"/>
                  <a:pt x="3212726" y="5109849"/>
                  <a:pt x="3201925" y="5109636"/>
                </a:cubicBezTo>
                <a:cubicBezTo>
                  <a:pt x="3172184" y="5109051"/>
                  <a:pt x="3142496" y="5107508"/>
                  <a:pt x="3112755" y="5106018"/>
                </a:cubicBezTo>
                <a:cubicBezTo>
                  <a:pt x="3106903" y="5105752"/>
                  <a:pt x="3099880" y="5105859"/>
                  <a:pt x="3095570" y="5102772"/>
                </a:cubicBezTo>
                <a:cubicBezTo>
                  <a:pt x="3081365" y="5092610"/>
                  <a:pt x="3065457" y="5092451"/>
                  <a:pt x="3049283" y="5091653"/>
                </a:cubicBezTo>
                <a:cubicBezTo>
                  <a:pt x="3032311" y="5090855"/>
                  <a:pt x="3015339" y="5089791"/>
                  <a:pt x="2998367" y="5088567"/>
                </a:cubicBezTo>
                <a:cubicBezTo>
                  <a:pt x="2992461" y="5088141"/>
                  <a:pt x="2986023" y="5088195"/>
                  <a:pt x="2980916" y="5085694"/>
                </a:cubicBezTo>
                <a:cubicBezTo>
                  <a:pt x="2967615" y="5079203"/>
                  <a:pt x="2953941" y="5076330"/>
                  <a:pt x="2939204" y="5076490"/>
                </a:cubicBezTo>
                <a:cubicBezTo>
                  <a:pt x="2933564" y="5076543"/>
                  <a:pt x="2927073" y="5075798"/>
                  <a:pt x="2924147" y="5067126"/>
                </a:cubicBezTo>
                <a:cubicBezTo>
                  <a:pt x="2927233" y="5064306"/>
                  <a:pt x="2931170" y="5061486"/>
                  <a:pt x="2934149" y="5057869"/>
                </a:cubicBezTo>
                <a:cubicBezTo>
                  <a:pt x="2937182" y="5054197"/>
                  <a:pt x="2939310" y="5049781"/>
                  <a:pt x="2941864" y="5045631"/>
                </a:cubicBezTo>
                <a:cubicBezTo>
                  <a:pt x="2952398" y="5047547"/>
                  <a:pt x="2954420" y="5061912"/>
                  <a:pt x="2966125" y="5058507"/>
                </a:cubicBezTo>
                <a:cubicBezTo>
                  <a:pt x="2974904" y="5055953"/>
                  <a:pt x="2983895" y="5054197"/>
                  <a:pt x="2995068" y="5051537"/>
                </a:cubicBezTo>
                <a:cubicBezTo>
                  <a:pt x="3009061" y="5059145"/>
                  <a:pt x="3026139" y="5061061"/>
                  <a:pt x="3044335" y="5056698"/>
                </a:cubicBezTo>
                <a:cubicBezTo>
                  <a:pt x="3047261" y="5044621"/>
                  <a:pt x="3047953" y="5034405"/>
                  <a:pt x="3036248" y="5027063"/>
                </a:cubicBezTo>
                <a:cubicBezTo>
                  <a:pt x="3032524" y="5024723"/>
                  <a:pt x="3030555" y="5020093"/>
                  <a:pt x="3033534" y="5016050"/>
                </a:cubicBezTo>
                <a:cubicBezTo>
                  <a:pt x="3035290" y="5013709"/>
                  <a:pt x="3039121" y="5011209"/>
                  <a:pt x="3041781" y="5011474"/>
                </a:cubicBezTo>
                <a:cubicBezTo>
                  <a:pt x="3057795" y="5013124"/>
                  <a:pt x="3074927" y="5012592"/>
                  <a:pt x="3089346" y="5018497"/>
                </a:cubicBezTo>
                <a:cubicBezTo>
                  <a:pt x="3105786" y="5025201"/>
                  <a:pt x="3121959" y="5027435"/>
                  <a:pt x="3138879" y="5027542"/>
                </a:cubicBezTo>
                <a:cubicBezTo>
                  <a:pt x="3177983" y="5027808"/>
                  <a:pt x="3217142" y="5027702"/>
                  <a:pt x="3256300" y="5027330"/>
                </a:cubicBezTo>
                <a:cubicBezTo>
                  <a:pt x="3285934" y="5027063"/>
                  <a:pt x="3315729" y="5027542"/>
                  <a:pt x="3344086" y="5016156"/>
                </a:cubicBezTo>
                <a:cubicBezTo>
                  <a:pt x="3348662" y="5014294"/>
                  <a:pt x="3354089" y="5014401"/>
                  <a:pt x="3359196" y="5013975"/>
                </a:cubicBezTo>
                <a:cubicBezTo>
                  <a:pt x="3376115" y="5012539"/>
                  <a:pt x="3393087" y="5011422"/>
                  <a:pt x="3410006" y="5009932"/>
                </a:cubicBezTo>
                <a:cubicBezTo>
                  <a:pt x="3415061" y="5009506"/>
                  <a:pt x="3420913" y="5009612"/>
                  <a:pt x="3424850" y="5007112"/>
                </a:cubicBezTo>
                <a:cubicBezTo>
                  <a:pt x="3440758" y="4996896"/>
                  <a:pt x="3458582" y="4996737"/>
                  <a:pt x="3476352" y="4995354"/>
                </a:cubicBezTo>
                <a:cubicBezTo>
                  <a:pt x="3485609" y="4994662"/>
                  <a:pt x="3496037" y="4994928"/>
                  <a:pt x="3503698" y="4990672"/>
                </a:cubicBezTo>
                <a:cubicBezTo>
                  <a:pt x="3517798" y="4982798"/>
                  <a:pt x="3532801" y="4982053"/>
                  <a:pt x="3547858" y="4980297"/>
                </a:cubicBezTo>
                <a:cubicBezTo>
                  <a:pt x="3558818" y="4979020"/>
                  <a:pt x="3569299" y="4977636"/>
                  <a:pt x="3579355" y="4971624"/>
                </a:cubicBezTo>
                <a:cubicBezTo>
                  <a:pt x="3586271" y="4967475"/>
                  <a:pt x="3595263" y="4966092"/>
                  <a:pt x="3603563" y="4965027"/>
                </a:cubicBezTo>
                <a:cubicBezTo>
                  <a:pt x="3614523" y="4963644"/>
                  <a:pt x="3625642" y="4963750"/>
                  <a:pt x="3636656" y="4963218"/>
                </a:cubicBezTo>
                <a:cubicBezTo>
                  <a:pt x="3636656" y="4963218"/>
                  <a:pt x="3636017" y="4962527"/>
                  <a:pt x="3636017" y="4962527"/>
                </a:cubicBezTo>
                <a:cubicBezTo>
                  <a:pt x="3634900" y="4967209"/>
                  <a:pt x="3633836" y="4971944"/>
                  <a:pt x="3632825" y="4976200"/>
                </a:cubicBezTo>
                <a:cubicBezTo>
                  <a:pt x="3615002" y="4980456"/>
                  <a:pt x="3597178" y="4979765"/>
                  <a:pt x="3583664" y="4992214"/>
                </a:cubicBezTo>
                <a:cubicBezTo>
                  <a:pt x="3582600" y="4993226"/>
                  <a:pt x="3580419" y="4993119"/>
                  <a:pt x="3578770" y="4993332"/>
                </a:cubicBezTo>
                <a:cubicBezTo>
                  <a:pt x="3561106" y="4995247"/>
                  <a:pt x="3544134" y="4998333"/>
                  <a:pt x="3527694" y="5006740"/>
                </a:cubicBezTo>
                <a:cubicBezTo>
                  <a:pt x="3517744" y="5011847"/>
                  <a:pt x="3504390" y="5010144"/>
                  <a:pt x="3492685" y="5011847"/>
                </a:cubicBezTo>
                <a:cubicBezTo>
                  <a:pt x="3482630" y="5013337"/>
                  <a:pt x="3471670" y="5013284"/>
                  <a:pt x="3462944" y="5017646"/>
                </a:cubicBezTo>
                <a:cubicBezTo>
                  <a:pt x="3451825" y="5023233"/>
                  <a:pt x="3440439" y="5025095"/>
                  <a:pt x="3428681" y="5026318"/>
                </a:cubicBezTo>
                <a:cubicBezTo>
                  <a:pt x="3413465" y="5027861"/>
                  <a:pt x="3398195" y="5028713"/>
                  <a:pt x="3382926" y="5030149"/>
                </a:cubicBezTo>
                <a:cubicBezTo>
                  <a:pt x="3378988" y="5030522"/>
                  <a:pt x="3374147" y="5030149"/>
                  <a:pt x="3372391" y="5035523"/>
                </a:cubicBezTo>
                <a:cubicBezTo>
                  <a:pt x="3374093" y="5043131"/>
                  <a:pt x="3380691" y="5043184"/>
                  <a:pt x="3386277" y="5043982"/>
                </a:cubicBezTo>
                <a:cubicBezTo>
                  <a:pt x="3397131" y="5045525"/>
                  <a:pt x="3407453" y="5046908"/>
                  <a:pt x="3417881" y="5052229"/>
                </a:cubicBezTo>
                <a:cubicBezTo>
                  <a:pt x="3430064" y="5058454"/>
                  <a:pt x="3445281" y="5058879"/>
                  <a:pt x="3457517" y="5052601"/>
                </a:cubicBezTo>
                <a:cubicBezTo>
                  <a:pt x="3469701" y="5046376"/>
                  <a:pt x="3481885" y="5046163"/>
                  <a:pt x="3494547" y="5045685"/>
                </a:cubicBezTo>
                <a:cubicBezTo>
                  <a:pt x="3517478" y="5044833"/>
                  <a:pt x="3540463" y="5044674"/>
                  <a:pt x="3563394" y="5043237"/>
                </a:cubicBezTo>
                <a:cubicBezTo>
                  <a:pt x="3574300" y="5042546"/>
                  <a:pt x="3586218" y="5041907"/>
                  <a:pt x="3595688" y="5037225"/>
                </a:cubicBezTo>
                <a:cubicBezTo>
                  <a:pt x="3607713" y="5031320"/>
                  <a:pt x="3619843" y="5030255"/>
                  <a:pt x="3632452" y="5028819"/>
                </a:cubicBezTo>
                <a:cubicBezTo>
                  <a:pt x="3643359" y="5027542"/>
                  <a:pt x="3655543" y="5027702"/>
                  <a:pt x="3664694" y="5022753"/>
                </a:cubicBezTo>
                <a:cubicBezTo>
                  <a:pt x="3678048" y="5015518"/>
                  <a:pt x="3691988" y="5013549"/>
                  <a:pt x="3706140" y="5011634"/>
                </a:cubicBezTo>
                <a:cubicBezTo>
                  <a:pt x="3730614" y="5008335"/>
                  <a:pt x="3751257" y="4992161"/>
                  <a:pt x="3776369" y="4991523"/>
                </a:cubicBezTo>
                <a:cubicBezTo>
                  <a:pt x="3777114" y="4991523"/>
                  <a:pt x="3777912" y="4990778"/>
                  <a:pt x="3778497" y="4990193"/>
                </a:cubicBezTo>
                <a:cubicBezTo>
                  <a:pt x="3786265" y="4982265"/>
                  <a:pt x="3796640" y="4981893"/>
                  <a:pt x="3806589" y="4979925"/>
                </a:cubicBezTo>
                <a:cubicBezTo>
                  <a:pt x="3813133" y="4978648"/>
                  <a:pt x="3820741" y="4977850"/>
                  <a:pt x="3825530" y="4973912"/>
                </a:cubicBezTo>
                <a:cubicBezTo>
                  <a:pt x="3834042" y="4966889"/>
                  <a:pt x="3843513" y="4965134"/>
                  <a:pt x="3853675" y="4963591"/>
                </a:cubicBezTo>
                <a:cubicBezTo>
                  <a:pt x="3859368" y="4962740"/>
                  <a:pt x="3866816" y="4961835"/>
                  <a:pt x="3870008" y="4958058"/>
                </a:cubicBezTo>
                <a:cubicBezTo>
                  <a:pt x="3876286" y="4950556"/>
                  <a:pt x="3884054" y="4949332"/>
                  <a:pt x="3892407" y="4947949"/>
                </a:cubicBezTo>
                <a:cubicBezTo>
                  <a:pt x="3896557" y="4947257"/>
                  <a:pt x="3902623" y="4947257"/>
                  <a:pt x="3904272" y="4944704"/>
                </a:cubicBezTo>
                <a:cubicBezTo>
                  <a:pt x="3911348" y="4933690"/>
                  <a:pt x="3922999" y="4935286"/>
                  <a:pt x="3933002" y="4931509"/>
                </a:cubicBezTo>
                <a:cubicBezTo>
                  <a:pt x="3950134" y="4925018"/>
                  <a:pt x="3966361" y="4916133"/>
                  <a:pt x="3984610" y="4912568"/>
                </a:cubicBezTo>
                <a:cubicBezTo>
                  <a:pt x="3992324" y="4903045"/>
                  <a:pt x="4003497" y="4902194"/>
                  <a:pt x="4014457" y="4900491"/>
                </a:cubicBezTo>
                <a:cubicBezTo>
                  <a:pt x="4019405" y="4899746"/>
                  <a:pt x="4025524" y="4898788"/>
                  <a:pt x="4028663" y="4895596"/>
                </a:cubicBezTo>
                <a:cubicBezTo>
                  <a:pt x="4035739" y="4888360"/>
                  <a:pt x="4044730" y="4886817"/>
                  <a:pt x="4053509" y="4883944"/>
                </a:cubicBezTo>
                <a:cubicBezTo>
                  <a:pt x="4056701" y="4882933"/>
                  <a:pt x="4061170" y="4882136"/>
                  <a:pt x="4062501" y="4879795"/>
                </a:cubicBezTo>
                <a:cubicBezTo>
                  <a:pt x="4067342" y="4871229"/>
                  <a:pt x="4076493" y="4870962"/>
                  <a:pt x="4083835" y="4867079"/>
                </a:cubicBezTo>
                <a:cubicBezTo>
                  <a:pt x="4088145" y="4864791"/>
                  <a:pt x="4092082" y="4861812"/>
                  <a:pt x="4096285" y="4859311"/>
                </a:cubicBezTo>
                <a:cubicBezTo>
                  <a:pt x="4100542" y="4856864"/>
                  <a:pt x="4104798" y="4854257"/>
                  <a:pt x="4109320" y="4852448"/>
                </a:cubicBezTo>
                <a:cubicBezTo>
                  <a:pt x="4114002" y="4850532"/>
                  <a:pt x="4120812" y="4851011"/>
                  <a:pt x="4123579" y="4847766"/>
                </a:cubicBezTo>
                <a:cubicBezTo>
                  <a:pt x="4133155" y="4836540"/>
                  <a:pt x="4145978" y="4837231"/>
                  <a:pt x="4158481" y="4835741"/>
                </a:cubicBezTo>
                <a:cubicBezTo>
                  <a:pt x="4163482" y="4835156"/>
                  <a:pt x="4168909" y="4834624"/>
                  <a:pt x="4173112" y="4832283"/>
                </a:cubicBezTo>
                <a:cubicBezTo>
                  <a:pt x="4178007" y="4829570"/>
                  <a:pt x="4182156" y="4825154"/>
                  <a:pt x="4186040" y="4820951"/>
                </a:cubicBezTo>
                <a:cubicBezTo>
                  <a:pt x="4190403" y="4816216"/>
                  <a:pt x="4194127" y="4810895"/>
                  <a:pt x="4198863" y="4804883"/>
                </a:cubicBezTo>
                <a:cubicBezTo>
                  <a:pt x="4207322" y="4804032"/>
                  <a:pt x="4216686" y="4801904"/>
                  <a:pt x="4225837" y="4802542"/>
                </a:cubicBezTo>
                <a:cubicBezTo>
                  <a:pt x="4237595" y="4803340"/>
                  <a:pt x="4240362" y="4788230"/>
                  <a:pt x="4252226" y="4789560"/>
                </a:cubicBezTo>
                <a:cubicBezTo>
                  <a:pt x="4255791" y="4789933"/>
                  <a:pt x="4260313" y="4786794"/>
                  <a:pt x="4263505" y="4784187"/>
                </a:cubicBezTo>
                <a:cubicBezTo>
                  <a:pt x="4276806" y="4773120"/>
                  <a:pt x="4289895" y="4761681"/>
                  <a:pt x="4302876" y="4750242"/>
                </a:cubicBezTo>
                <a:cubicBezTo>
                  <a:pt x="4307718" y="4745933"/>
                  <a:pt x="4330755" y="4729440"/>
                  <a:pt x="4336236" y="4729014"/>
                </a:cubicBezTo>
                <a:cubicBezTo>
                  <a:pt x="4349749" y="4728057"/>
                  <a:pt x="4359060" y="4719437"/>
                  <a:pt x="4364806" y="4709808"/>
                </a:cubicBezTo>
                <a:cubicBezTo>
                  <a:pt x="4372627" y="4696666"/>
                  <a:pt x="4383162" y="4693527"/>
                  <a:pt x="4396409" y="4692835"/>
                </a:cubicBezTo>
                <a:cubicBezTo>
                  <a:pt x="4401464" y="4692570"/>
                  <a:pt x="4406465" y="4691452"/>
                  <a:pt x="4410455" y="4690867"/>
                </a:cubicBezTo>
                <a:cubicBezTo>
                  <a:pt x="4416786" y="4683791"/>
                  <a:pt x="4424128" y="4678470"/>
                  <a:pt x="4427587" y="4671235"/>
                </a:cubicBezTo>
                <a:cubicBezTo>
                  <a:pt x="4435993" y="4653677"/>
                  <a:pt x="4455625" y="4648144"/>
                  <a:pt x="4465947" y="4632874"/>
                </a:cubicBezTo>
                <a:cubicBezTo>
                  <a:pt x="4467011" y="4631278"/>
                  <a:pt x="4470788" y="4630480"/>
                  <a:pt x="4473023" y="4630853"/>
                </a:cubicBezTo>
                <a:cubicBezTo>
                  <a:pt x="4490048" y="4633566"/>
                  <a:pt x="4497284" y="4618243"/>
                  <a:pt x="4509202" y="4611646"/>
                </a:cubicBezTo>
                <a:cubicBezTo>
                  <a:pt x="4510319" y="4600527"/>
                  <a:pt x="4523886" y="4600739"/>
                  <a:pt x="4527238" y="4591748"/>
                </a:cubicBezTo>
                <a:cubicBezTo>
                  <a:pt x="4531388" y="4580788"/>
                  <a:pt x="4542188" y="4582118"/>
                  <a:pt x="4550541" y="4578819"/>
                </a:cubicBezTo>
                <a:cubicBezTo>
                  <a:pt x="4552084" y="4578234"/>
                  <a:pt x="4554212" y="4577329"/>
                  <a:pt x="4554638" y="4576106"/>
                </a:cubicBezTo>
                <a:cubicBezTo>
                  <a:pt x="4558522" y="4564720"/>
                  <a:pt x="4575068" y="4566582"/>
                  <a:pt x="4577569" y="4553973"/>
                </a:cubicBezTo>
                <a:cubicBezTo>
                  <a:pt x="4589593" y="4550515"/>
                  <a:pt x="4591455" y="4535086"/>
                  <a:pt x="4603692" y="4531893"/>
                </a:cubicBezTo>
                <a:cubicBezTo>
                  <a:pt x="4606831" y="4525136"/>
                  <a:pt x="4609811" y="4519177"/>
                  <a:pt x="4616993" y="4514549"/>
                </a:cubicBezTo>
                <a:cubicBezTo>
                  <a:pt x="4622633" y="4510878"/>
                  <a:pt x="4625080" y="4502099"/>
                  <a:pt x="4633593" y="4500822"/>
                </a:cubicBezTo>
                <a:cubicBezTo>
                  <a:pt x="4636838" y="4491831"/>
                  <a:pt x="4647852" y="4488106"/>
                  <a:pt x="4650724" y="4480977"/>
                </a:cubicBezTo>
                <a:cubicBezTo>
                  <a:pt x="4655141" y="4469964"/>
                  <a:pt x="4664717" y="4464431"/>
                  <a:pt x="4670942" y="4455652"/>
                </a:cubicBezTo>
                <a:cubicBezTo>
                  <a:pt x="4678550" y="4444905"/>
                  <a:pt x="4689883" y="4436126"/>
                  <a:pt x="4705471" y="4437882"/>
                </a:cubicBezTo>
                <a:cubicBezTo>
                  <a:pt x="4708451" y="4438201"/>
                  <a:pt x="4711696" y="4436179"/>
                  <a:pt x="4713718" y="4435541"/>
                </a:cubicBezTo>
                <a:cubicBezTo>
                  <a:pt x="4714835" y="4433466"/>
                  <a:pt x="4715633" y="4432668"/>
                  <a:pt x="4715580" y="4431976"/>
                </a:cubicBezTo>
                <a:cubicBezTo>
                  <a:pt x="4715101" y="4427826"/>
                  <a:pt x="4714357" y="4423729"/>
                  <a:pt x="4713931" y="4419580"/>
                </a:cubicBezTo>
                <a:cubicBezTo>
                  <a:pt x="4711962" y="4401703"/>
                  <a:pt x="4718294" y="4394201"/>
                  <a:pt x="4735638" y="4393510"/>
                </a:cubicBezTo>
                <a:cubicBezTo>
                  <a:pt x="4745853" y="4393137"/>
                  <a:pt x="4756015" y="4392765"/>
                  <a:pt x="4766177" y="4392020"/>
                </a:cubicBezTo>
                <a:cubicBezTo>
                  <a:pt x="4775381" y="4391328"/>
                  <a:pt x="4784905" y="4391594"/>
                  <a:pt x="4794216" y="4385742"/>
                </a:cubicBezTo>
                <a:cubicBezTo>
                  <a:pt x="4794748" y="4379570"/>
                  <a:pt x="4794961" y="4372813"/>
                  <a:pt x="4795971" y="4366216"/>
                </a:cubicBezTo>
                <a:cubicBezTo>
                  <a:pt x="4796982" y="4359725"/>
                  <a:pt x="4798791" y="4353341"/>
                  <a:pt x="4800015" y="4347861"/>
                </a:cubicBezTo>
                <a:cubicBezTo>
                  <a:pt x="4809645" y="4344509"/>
                  <a:pt x="4817572" y="4341795"/>
                  <a:pt x="4824489" y="4339401"/>
                </a:cubicBezTo>
                <a:cubicBezTo>
                  <a:pt x="4830448" y="4331155"/>
                  <a:pt x="4833799" y="4323493"/>
                  <a:pt x="4832736" y="4314502"/>
                </a:cubicBezTo>
                <a:cubicBezTo>
                  <a:pt x="4830873" y="4298274"/>
                  <a:pt x="4841408" y="4288325"/>
                  <a:pt x="4851357" y="4278376"/>
                </a:cubicBezTo>
                <a:cubicBezTo>
                  <a:pt x="4858859" y="4270874"/>
                  <a:pt x="4869180" y="4265501"/>
                  <a:pt x="4875299" y="4257733"/>
                </a:cubicBezTo>
                <a:cubicBezTo>
                  <a:pt x="4881949" y="4249327"/>
                  <a:pt x="4895623" y="4247837"/>
                  <a:pt x="4896900" y="4234962"/>
                </a:cubicBezTo>
                <a:cubicBezTo>
                  <a:pt x="4907647" y="4232142"/>
                  <a:pt x="4907753" y="4223363"/>
                  <a:pt x="4908338" y="4214797"/>
                </a:cubicBezTo>
                <a:cubicBezTo>
                  <a:pt x="4908604" y="4210594"/>
                  <a:pt x="4909243" y="4206444"/>
                  <a:pt x="4909828" y="4201177"/>
                </a:cubicBezTo>
                <a:cubicBezTo>
                  <a:pt x="4919405" y="4194899"/>
                  <a:pt x="4929141" y="4188514"/>
                  <a:pt x="4938984" y="4182077"/>
                </a:cubicBezTo>
                <a:cubicBezTo>
                  <a:pt x="4939569" y="4173245"/>
                  <a:pt x="4940155" y="4164839"/>
                  <a:pt x="4940793" y="4155954"/>
                </a:cubicBezTo>
                <a:cubicBezTo>
                  <a:pt x="4944730" y="4153666"/>
                  <a:pt x="4950104" y="4152442"/>
                  <a:pt x="4951540" y="4149356"/>
                </a:cubicBezTo>
                <a:cubicBezTo>
                  <a:pt x="4957446" y="4136694"/>
                  <a:pt x="4972236" y="4129405"/>
                  <a:pt x="4972822" y="4113337"/>
                </a:cubicBezTo>
                <a:cubicBezTo>
                  <a:pt x="4972928" y="4109932"/>
                  <a:pt x="4976972" y="4106527"/>
                  <a:pt x="4979525" y="4103388"/>
                </a:cubicBezTo>
                <a:cubicBezTo>
                  <a:pt x="4983196" y="4098865"/>
                  <a:pt x="4986548" y="4093705"/>
                  <a:pt x="4991177" y="4090353"/>
                </a:cubicBezTo>
                <a:cubicBezTo>
                  <a:pt x="4995700" y="4087108"/>
                  <a:pt x="5001924" y="4087161"/>
                  <a:pt x="5005595" y="4081149"/>
                </a:cubicBezTo>
                <a:cubicBezTo>
                  <a:pt x="5008415" y="4076520"/>
                  <a:pt x="5014214" y="4073753"/>
                  <a:pt x="5018790" y="4070082"/>
                </a:cubicBezTo>
                <a:cubicBezTo>
                  <a:pt x="5020865" y="4061144"/>
                  <a:pt x="5020439" y="4050184"/>
                  <a:pt x="5025600" y="4043533"/>
                </a:cubicBezTo>
                <a:cubicBezTo>
                  <a:pt x="5034698" y="4031722"/>
                  <a:pt x="5032623" y="4012994"/>
                  <a:pt x="5049170" y="4006237"/>
                </a:cubicBezTo>
                <a:cubicBezTo>
                  <a:pt x="5050233" y="4005812"/>
                  <a:pt x="5050819" y="4003364"/>
                  <a:pt x="5051085" y="4001715"/>
                </a:cubicBezTo>
                <a:cubicBezTo>
                  <a:pt x="5053905" y="3984956"/>
                  <a:pt x="5069866" y="3973357"/>
                  <a:pt x="5069334" y="3955215"/>
                </a:cubicBezTo>
                <a:cubicBezTo>
                  <a:pt x="5069281" y="3953140"/>
                  <a:pt x="5071196" y="3949788"/>
                  <a:pt x="5073005" y="3949043"/>
                </a:cubicBezTo>
                <a:cubicBezTo>
                  <a:pt x="5080454" y="3945904"/>
                  <a:pt x="5081624" y="3939679"/>
                  <a:pt x="5083274" y="3932869"/>
                </a:cubicBezTo>
                <a:cubicBezTo>
                  <a:pt x="5084444" y="3928134"/>
                  <a:pt x="5087742" y="3923824"/>
                  <a:pt x="5090349" y="3919515"/>
                </a:cubicBezTo>
                <a:cubicBezTo>
                  <a:pt x="5099500" y="3904618"/>
                  <a:pt x="5111365" y="3891370"/>
                  <a:pt x="5116153" y="3873919"/>
                </a:cubicBezTo>
                <a:cubicBezTo>
                  <a:pt x="5117005" y="3870833"/>
                  <a:pt x="5118760" y="3867322"/>
                  <a:pt x="5121208" y="3865459"/>
                </a:cubicBezTo>
                <a:cubicBezTo>
                  <a:pt x="5128656" y="3859766"/>
                  <a:pt x="5129295" y="3850935"/>
                  <a:pt x="5132700" y="3843380"/>
                </a:cubicBezTo>
                <a:cubicBezTo>
                  <a:pt x="5136052" y="3835931"/>
                  <a:pt x="5142170" y="3829600"/>
                  <a:pt x="5144990" y="3821992"/>
                </a:cubicBezTo>
                <a:cubicBezTo>
                  <a:pt x="5152386" y="3802200"/>
                  <a:pt x="5158078" y="3781823"/>
                  <a:pt x="5165527" y="3762031"/>
                </a:cubicBezTo>
                <a:cubicBezTo>
                  <a:pt x="5169570" y="3751284"/>
                  <a:pt x="5171113" y="3741175"/>
                  <a:pt x="5165527" y="3731651"/>
                </a:cubicBezTo>
                <a:cubicBezTo>
                  <a:pt x="5176221" y="3718084"/>
                  <a:pt x="5176061" y="3718031"/>
                  <a:pt x="5179306" y="3704198"/>
                </a:cubicBezTo>
                <a:cubicBezTo>
                  <a:pt x="5180424" y="3699463"/>
                  <a:pt x="5181541" y="3693823"/>
                  <a:pt x="5184680" y="3690578"/>
                </a:cubicBezTo>
                <a:cubicBezTo>
                  <a:pt x="5191171" y="3683927"/>
                  <a:pt x="5192874" y="3676106"/>
                  <a:pt x="5194204" y="3667540"/>
                </a:cubicBezTo>
                <a:cubicBezTo>
                  <a:pt x="5195214" y="3660890"/>
                  <a:pt x="5195374" y="3652058"/>
                  <a:pt x="5199524" y="3648387"/>
                </a:cubicBezTo>
                <a:cubicBezTo>
                  <a:pt x="5208303" y="3640619"/>
                  <a:pt x="5208941" y="3630936"/>
                  <a:pt x="5211229" y="3621147"/>
                </a:cubicBezTo>
                <a:cubicBezTo>
                  <a:pt x="5212187" y="3617156"/>
                  <a:pt x="5213570" y="3612634"/>
                  <a:pt x="5216284" y="3609814"/>
                </a:cubicBezTo>
                <a:cubicBezTo>
                  <a:pt x="5222561" y="3603217"/>
                  <a:pt x="5224583" y="3595343"/>
                  <a:pt x="5226233" y="3586883"/>
                </a:cubicBezTo>
                <a:cubicBezTo>
                  <a:pt x="5227510" y="3580286"/>
                  <a:pt x="5228255" y="3571667"/>
                  <a:pt x="5232617" y="3568049"/>
                </a:cubicBezTo>
                <a:cubicBezTo>
                  <a:pt x="5241129" y="3561079"/>
                  <a:pt x="5240811" y="3551822"/>
                  <a:pt x="5243524" y="3543150"/>
                </a:cubicBezTo>
                <a:cubicBezTo>
                  <a:pt x="5244748" y="3539212"/>
                  <a:pt x="5245333" y="3534158"/>
                  <a:pt x="5248100" y="3531711"/>
                </a:cubicBezTo>
                <a:cubicBezTo>
                  <a:pt x="5255442" y="3525273"/>
                  <a:pt x="5257357" y="3516654"/>
                  <a:pt x="5256346" y="3508567"/>
                </a:cubicBezTo>
                <a:cubicBezTo>
                  <a:pt x="5252994" y="3481699"/>
                  <a:pt x="5271669" y="3463130"/>
                  <a:pt x="5280182" y="3440785"/>
                </a:cubicBezTo>
                <a:cubicBezTo>
                  <a:pt x="5291461" y="3433443"/>
                  <a:pt x="5289705" y="3421791"/>
                  <a:pt x="5289652" y="3410937"/>
                </a:cubicBezTo>
                <a:cubicBezTo>
                  <a:pt x="5289652" y="3405032"/>
                  <a:pt x="5288321" y="3399073"/>
                  <a:pt x="5288109" y="3393167"/>
                </a:cubicBezTo>
                <a:cubicBezTo>
                  <a:pt x="5287523" y="3377685"/>
                  <a:pt x="5288375" y="3361670"/>
                  <a:pt x="5295930" y="3348476"/>
                </a:cubicBezTo>
                <a:cubicBezTo>
                  <a:pt x="5302687" y="3336718"/>
                  <a:pt x="5304655" y="3324960"/>
                  <a:pt x="5305932" y="3312244"/>
                </a:cubicBezTo>
                <a:cubicBezTo>
                  <a:pt x="5307422" y="3297240"/>
                  <a:pt x="5307156" y="3281971"/>
                  <a:pt x="5318063" y="3269042"/>
                </a:cubicBezTo>
                <a:cubicBezTo>
                  <a:pt x="5321840" y="3264520"/>
                  <a:pt x="5320510" y="3255954"/>
                  <a:pt x="5322266" y="3249410"/>
                </a:cubicBezTo>
                <a:cubicBezTo>
                  <a:pt x="5323756" y="3243824"/>
                  <a:pt x="5324819" y="3236694"/>
                  <a:pt x="5328756" y="3233555"/>
                </a:cubicBezTo>
                <a:cubicBezTo>
                  <a:pt x="5335886" y="3227809"/>
                  <a:pt x="5337163" y="3221531"/>
                  <a:pt x="5336099" y="3213444"/>
                </a:cubicBezTo>
                <a:cubicBezTo>
                  <a:pt x="5334077" y="3197855"/>
                  <a:pt x="5335301" y="3182266"/>
                  <a:pt x="5343920" y="3169125"/>
                </a:cubicBezTo>
                <a:cubicBezTo>
                  <a:pt x="5349506" y="3160559"/>
                  <a:pt x="5350677" y="3151993"/>
                  <a:pt x="5350943" y="3142629"/>
                </a:cubicBezTo>
                <a:cubicBezTo>
                  <a:pt x="5352166" y="3100119"/>
                  <a:pt x="5353443" y="3057609"/>
                  <a:pt x="5354401" y="3015046"/>
                </a:cubicBezTo>
                <a:cubicBezTo>
                  <a:pt x="5354773" y="2999670"/>
                  <a:pt x="5355518" y="2984667"/>
                  <a:pt x="5362009" y="2970195"/>
                </a:cubicBezTo>
                <a:cubicBezTo>
                  <a:pt x="5364989" y="2963545"/>
                  <a:pt x="5365202" y="2955404"/>
                  <a:pt x="5365521" y="2947850"/>
                </a:cubicBezTo>
                <a:cubicBezTo>
                  <a:pt x="5366957" y="2917257"/>
                  <a:pt x="5367542" y="2886612"/>
                  <a:pt x="5369404" y="2856073"/>
                </a:cubicBezTo>
                <a:cubicBezTo>
                  <a:pt x="5370362" y="2840005"/>
                  <a:pt x="5370894" y="2823246"/>
                  <a:pt x="5376002" y="2808295"/>
                </a:cubicBezTo>
                <a:cubicBezTo>
                  <a:pt x="5383025" y="2787865"/>
                  <a:pt x="5384780" y="2769137"/>
                  <a:pt x="5375151" y="2749451"/>
                </a:cubicBezTo>
                <a:cubicBezTo>
                  <a:pt x="5372650" y="2744344"/>
                  <a:pt x="5372331" y="2737906"/>
                  <a:pt x="5372011" y="2732001"/>
                </a:cubicBezTo>
                <a:cubicBezTo>
                  <a:pt x="5369724" y="2693800"/>
                  <a:pt x="5367702" y="2655547"/>
                  <a:pt x="5365680" y="2617346"/>
                </a:cubicBezTo>
                <a:cubicBezTo>
                  <a:pt x="5365255" y="2608887"/>
                  <a:pt x="5364510" y="2600906"/>
                  <a:pt x="5361265" y="2592606"/>
                </a:cubicBezTo>
                <a:cubicBezTo>
                  <a:pt x="5357328" y="2582550"/>
                  <a:pt x="5355625" y="2571324"/>
                  <a:pt x="5354933" y="2560418"/>
                </a:cubicBezTo>
                <a:cubicBezTo>
                  <a:pt x="5353390" y="2535784"/>
                  <a:pt x="5353284" y="2511097"/>
                  <a:pt x="5352220" y="2486464"/>
                </a:cubicBezTo>
                <a:cubicBezTo>
                  <a:pt x="5351581" y="2471248"/>
                  <a:pt x="5351368" y="2456085"/>
                  <a:pt x="5342909" y="2442198"/>
                </a:cubicBezTo>
                <a:cubicBezTo>
                  <a:pt x="5339610" y="2436772"/>
                  <a:pt x="5339397" y="2429163"/>
                  <a:pt x="5338706" y="2422460"/>
                </a:cubicBezTo>
                <a:cubicBezTo>
                  <a:pt x="5337588" y="2412298"/>
                  <a:pt x="5337588" y="2402082"/>
                  <a:pt x="5336525" y="2391921"/>
                </a:cubicBezTo>
                <a:cubicBezTo>
                  <a:pt x="5335886" y="2386068"/>
                  <a:pt x="5335833" y="2379045"/>
                  <a:pt x="5332588" y="2374842"/>
                </a:cubicBezTo>
                <a:cubicBezTo>
                  <a:pt x="5319393" y="2357763"/>
                  <a:pt x="5321415" y="2337972"/>
                  <a:pt x="5320670" y="2318605"/>
                </a:cubicBezTo>
                <a:cubicBezTo>
                  <a:pt x="5320244" y="2308443"/>
                  <a:pt x="5321415" y="2298228"/>
                  <a:pt x="5321202" y="2288066"/>
                </a:cubicBezTo>
                <a:cubicBezTo>
                  <a:pt x="5321095" y="2284023"/>
                  <a:pt x="5320244" y="2279235"/>
                  <a:pt x="5317903" y="2276202"/>
                </a:cubicBezTo>
                <a:cubicBezTo>
                  <a:pt x="5311785" y="2268274"/>
                  <a:pt x="5304442" y="2261304"/>
                  <a:pt x="5298058" y="2253590"/>
                </a:cubicBezTo>
                <a:cubicBezTo>
                  <a:pt x="5289066" y="2242683"/>
                  <a:pt x="5278213" y="2233639"/>
                  <a:pt x="5269488" y="2222200"/>
                </a:cubicBezTo>
                <a:cubicBezTo>
                  <a:pt x="5262731" y="2213261"/>
                  <a:pt x="5259804" y="2202354"/>
                  <a:pt x="5252515" y="2194374"/>
                </a:cubicBezTo>
                <a:cubicBezTo>
                  <a:pt x="5244907" y="2186074"/>
                  <a:pt x="5246024" y="2177827"/>
                  <a:pt x="5248100" y="2168783"/>
                </a:cubicBezTo>
                <a:cubicBezTo>
                  <a:pt x="5257091" y="2163037"/>
                  <a:pt x="5266508" y="2163782"/>
                  <a:pt x="5275819" y="2163994"/>
                </a:cubicBezTo>
                <a:cubicBezTo>
                  <a:pt x="5276191" y="2166442"/>
                  <a:pt x="5276032" y="2169208"/>
                  <a:pt x="5277095" y="2171283"/>
                </a:cubicBezTo>
                <a:cubicBezTo>
                  <a:pt x="5278000" y="2172986"/>
                  <a:pt x="5280288" y="2174050"/>
                  <a:pt x="5282044" y="2175221"/>
                </a:cubicBezTo>
                <a:cubicBezTo>
                  <a:pt x="5282203" y="2175327"/>
                  <a:pt x="5283746" y="2174050"/>
                  <a:pt x="5283693" y="2173571"/>
                </a:cubicBezTo>
                <a:cubicBezTo>
                  <a:pt x="5283321" y="2171283"/>
                  <a:pt x="5283267" y="2168410"/>
                  <a:pt x="5281884" y="2166974"/>
                </a:cubicBezTo>
                <a:cubicBezTo>
                  <a:pt x="5280341" y="2165431"/>
                  <a:pt x="5277415" y="2165325"/>
                  <a:pt x="5275127" y="2164580"/>
                </a:cubicBezTo>
                <a:cubicBezTo>
                  <a:pt x="5276830" y="2145639"/>
                  <a:pt x="5276670" y="2127177"/>
                  <a:pt x="5261454" y="2112706"/>
                </a:cubicBezTo>
                <a:cubicBezTo>
                  <a:pt x="5257676" y="2097223"/>
                  <a:pt x="5241502" y="2090679"/>
                  <a:pt x="5235437" y="2075676"/>
                </a:cubicBezTo>
                <a:cubicBezTo>
                  <a:pt x="5236075" y="2074399"/>
                  <a:pt x="5237086" y="2072164"/>
                  <a:pt x="5238257" y="2070036"/>
                </a:cubicBezTo>
                <a:cubicBezTo>
                  <a:pt x="5248472" y="2051468"/>
                  <a:pt x="5248950" y="2031570"/>
                  <a:pt x="5238789" y="2014172"/>
                </a:cubicBezTo>
                <a:cubicBezTo>
                  <a:pt x="5231659" y="2001882"/>
                  <a:pt x="5224051" y="1988528"/>
                  <a:pt x="5211814" y="1980653"/>
                </a:cubicBezTo>
                <a:cubicBezTo>
                  <a:pt x="5211814" y="1976876"/>
                  <a:pt x="5211761" y="1974375"/>
                  <a:pt x="5211814" y="1971821"/>
                </a:cubicBezTo>
                <a:cubicBezTo>
                  <a:pt x="5212134" y="1957563"/>
                  <a:pt x="5214368" y="1942825"/>
                  <a:pt x="5199471" y="1933142"/>
                </a:cubicBezTo>
                <a:cubicBezTo>
                  <a:pt x="5197024" y="1931546"/>
                  <a:pt x="5195374" y="1927343"/>
                  <a:pt x="5195002" y="1924204"/>
                </a:cubicBezTo>
                <a:cubicBezTo>
                  <a:pt x="5192661" y="1904359"/>
                  <a:pt x="5178508" y="1889408"/>
                  <a:pt x="5173029" y="1870840"/>
                </a:cubicBezTo>
                <a:cubicBezTo>
                  <a:pt x="5172709" y="1869670"/>
                  <a:pt x="5170315" y="1869138"/>
                  <a:pt x="5169092" y="1868393"/>
                </a:cubicBezTo>
                <a:cubicBezTo>
                  <a:pt x="5163398" y="1869031"/>
                  <a:pt x="5157759" y="1869670"/>
                  <a:pt x="5151906" y="1870308"/>
                </a:cubicBezTo>
                <a:cubicBezTo>
                  <a:pt x="5149512" y="1864349"/>
                  <a:pt x="5146214" y="1859720"/>
                  <a:pt x="5145947" y="1854932"/>
                </a:cubicBezTo>
                <a:cubicBezTo>
                  <a:pt x="5145097" y="1836577"/>
                  <a:pt x="5133711" y="1821520"/>
                  <a:pt x="5130784" y="1803909"/>
                </a:cubicBezTo>
                <a:cubicBezTo>
                  <a:pt x="5130306" y="1801036"/>
                  <a:pt x="5127167" y="1798536"/>
                  <a:pt x="5125039" y="1796088"/>
                </a:cubicBezTo>
                <a:cubicBezTo>
                  <a:pt x="5122910" y="1793641"/>
                  <a:pt x="5119558" y="1791885"/>
                  <a:pt x="5118282" y="1789119"/>
                </a:cubicBezTo>
                <a:cubicBezTo>
                  <a:pt x="5112536" y="1776988"/>
                  <a:pt x="5106949" y="1764698"/>
                  <a:pt x="5102161" y="1752195"/>
                </a:cubicBezTo>
                <a:cubicBezTo>
                  <a:pt x="5099447" y="1745119"/>
                  <a:pt x="5097372" y="1737511"/>
                  <a:pt x="5096787" y="1730009"/>
                </a:cubicBezTo>
                <a:cubicBezTo>
                  <a:pt x="5096042" y="1720858"/>
                  <a:pt x="5086146" y="1719741"/>
                  <a:pt x="5083646" y="1712133"/>
                </a:cubicBezTo>
                <a:cubicBezTo>
                  <a:pt x="5078325" y="1695958"/>
                  <a:pt x="5065822" y="1684360"/>
                  <a:pt x="5056458" y="1670687"/>
                </a:cubicBezTo>
                <a:cubicBezTo>
                  <a:pt x="5048212" y="1658716"/>
                  <a:pt x="5036400" y="1648341"/>
                  <a:pt x="5035283" y="1632167"/>
                </a:cubicBezTo>
                <a:cubicBezTo>
                  <a:pt x="5035070" y="1629241"/>
                  <a:pt x="5032730" y="1624346"/>
                  <a:pt x="5030708" y="1624027"/>
                </a:cubicBezTo>
                <a:cubicBezTo>
                  <a:pt x="5020333" y="1622271"/>
                  <a:pt x="5021823" y="1609715"/>
                  <a:pt x="5013789" y="1606363"/>
                </a:cubicBezTo>
                <a:cubicBezTo>
                  <a:pt x="5002669" y="1601734"/>
                  <a:pt x="5006766" y="1590029"/>
                  <a:pt x="5002403" y="1582527"/>
                </a:cubicBezTo>
                <a:cubicBezTo>
                  <a:pt x="4997455" y="1574015"/>
                  <a:pt x="4991230" y="1565289"/>
                  <a:pt x="4983409" y="1559596"/>
                </a:cubicBezTo>
                <a:cubicBezTo>
                  <a:pt x="4970321" y="1550126"/>
                  <a:pt x="4960000" y="1539485"/>
                  <a:pt x="4953456" y="1524429"/>
                </a:cubicBezTo>
                <a:cubicBezTo>
                  <a:pt x="4948188" y="1512351"/>
                  <a:pt x="4938399" y="1502455"/>
                  <a:pt x="4936217" y="1488729"/>
                </a:cubicBezTo>
                <a:cubicBezTo>
                  <a:pt x="4935951" y="1487186"/>
                  <a:pt x="4934781" y="1485004"/>
                  <a:pt x="4933557" y="1484579"/>
                </a:cubicBezTo>
                <a:cubicBezTo>
                  <a:pt x="4924406" y="1481333"/>
                  <a:pt x="4925417" y="1468192"/>
                  <a:pt x="4918128" y="1466011"/>
                </a:cubicBezTo>
                <a:cubicBezTo>
                  <a:pt x="4908126" y="1463031"/>
                  <a:pt x="4909083" y="1451592"/>
                  <a:pt x="4900890" y="1448613"/>
                </a:cubicBezTo>
                <a:cubicBezTo>
                  <a:pt x="4894026" y="1446112"/>
                  <a:pt x="4892484" y="1440579"/>
                  <a:pt x="4892218" y="1434461"/>
                </a:cubicBezTo>
                <a:cubicBezTo>
                  <a:pt x="4891952" y="1427810"/>
                  <a:pt x="4891207" y="1420840"/>
                  <a:pt x="4892803" y="1414562"/>
                </a:cubicBezTo>
                <a:cubicBezTo>
                  <a:pt x="4894984" y="1405943"/>
                  <a:pt x="4892377" y="1399665"/>
                  <a:pt x="4887163" y="1393547"/>
                </a:cubicBezTo>
                <a:cubicBezTo>
                  <a:pt x="4882002" y="1387588"/>
                  <a:pt x="4876043" y="1383172"/>
                  <a:pt x="4867797" y="1382533"/>
                </a:cubicBezTo>
                <a:cubicBezTo>
                  <a:pt x="4861040" y="1382002"/>
                  <a:pt x="4854283" y="1381150"/>
                  <a:pt x="4847473" y="1380725"/>
                </a:cubicBezTo>
                <a:cubicBezTo>
                  <a:pt x="4840025" y="1380299"/>
                  <a:pt x="4835502" y="1376468"/>
                  <a:pt x="4831033" y="1370509"/>
                </a:cubicBezTo>
                <a:cubicBezTo>
                  <a:pt x="4819860" y="1355506"/>
                  <a:pt x="4809272" y="1340768"/>
                  <a:pt x="4812199" y="1320444"/>
                </a:cubicBezTo>
                <a:cubicBezTo>
                  <a:pt x="4812784" y="1316507"/>
                  <a:pt x="4810975" y="1312198"/>
                  <a:pt x="4810443" y="1308793"/>
                </a:cubicBezTo>
                <a:cubicBezTo>
                  <a:pt x="4797142" y="1302887"/>
                  <a:pt x="4784692" y="1297673"/>
                  <a:pt x="4772615" y="1291821"/>
                </a:cubicBezTo>
                <a:cubicBezTo>
                  <a:pt x="4762666" y="1287032"/>
                  <a:pt x="4761016" y="1284319"/>
                  <a:pt x="4764209" y="1273891"/>
                </a:cubicBezTo>
                <a:cubicBezTo>
                  <a:pt x="4767614" y="1262771"/>
                  <a:pt x="4767933" y="1252609"/>
                  <a:pt x="4762719" y="1242554"/>
                </a:cubicBezTo>
                <a:cubicBezTo>
                  <a:pt x="4748194" y="1240958"/>
                  <a:pt x="4734840" y="1239521"/>
                  <a:pt x="4722497" y="1238191"/>
                </a:cubicBezTo>
                <a:cubicBezTo>
                  <a:pt x="4710686" y="1213558"/>
                  <a:pt x="4710739" y="1213398"/>
                  <a:pt x="4685041" y="1207226"/>
                </a:cubicBezTo>
                <a:cubicBezTo>
                  <a:pt x="4677699" y="1205470"/>
                  <a:pt x="4673655" y="1201161"/>
                  <a:pt x="4670091" y="1194830"/>
                </a:cubicBezTo>
                <a:cubicBezTo>
                  <a:pt x="4665568" y="1186743"/>
                  <a:pt x="4666739" y="1178443"/>
                  <a:pt x="4666792" y="1169983"/>
                </a:cubicBezTo>
                <a:cubicBezTo>
                  <a:pt x="4666845" y="1162748"/>
                  <a:pt x="4670836" y="1154767"/>
                  <a:pt x="4663068" y="1147797"/>
                </a:cubicBezTo>
                <a:cubicBezTo>
                  <a:pt x="4651416" y="1145829"/>
                  <a:pt x="4635774" y="1153331"/>
                  <a:pt x="4628006" y="1136891"/>
                </a:cubicBezTo>
                <a:cubicBezTo>
                  <a:pt x="4630933" y="1131943"/>
                  <a:pt x="4634603" y="1127261"/>
                  <a:pt x="4636466" y="1121993"/>
                </a:cubicBezTo>
                <a:cubicBezTo>
                  <a:pt x="4637211" y="1119865"/>
                  <a:pt x="4634657" y="1115769"/>
                  <a:pt x="4632476" y="1113747"/>
                </a:cubicBezTo>
                <a:cubicBezTo>
                  <a:pt x="4631199" y="1112576"/>
                  <a:pt x="4627634" y="1113321"/>
                  <a:pt x="4625346" y="1113906"/>
                </a:cubicBezTo>
                <a:cubicBezTo>
                  <a:pt x="4623910" y="1114279"/>
                  <a:pt x="4622473" y="1115875"/>
                  <a:pt x="4621728" y="1117258"/>
                </a:cubicBezTo>
                <a:cubicBezTo>
                  <a:pt x="4615876" y="1128431"/>
                  <a:pt x="4607257" y="1126196"/>
                  <a:pt x="4598585" y="1123643"/>
                </a:cubicBezTo>
                <a:cubicBezTo>
                  <a:pt x="4596510" y="1116886"/>
                  <a:pt x="4602149" y="1115396"/>
                  <a:pt x="4603798" y="1111831"/>
                </a:cubicBezTo>
                <a:cubicBezTo>
                  <a:pt x="4607416" y="1104170"/>
                  <a:pt x="4603905" y="1097253"/>
                  <a:pt x="4596084" y="1097413"/>
                </a:cubicBezTo>
                <a:cubicBezTo>
                  <a:pt x="4588476" y="1097573"/>
                  <a:pt x="4580814" y="1098477"/>
                  <a:pt x="4573206" y="1099328"/>
                </a:cubicBezTo>
                <a:cubicBezTo>
                  <a:pt x="4565970" y="1100127"/>
                  <a:pt x="4559958" y="1098637"/>
                  <a:pt x="4555223" y="1092465"/>
                </a:cubicBezTo>
                <a:cubicBezTo>
                  <a:pt x="4552190" y="1088528"/>
                  <a:pt x="4547934" y="1085495"/>
                  <a:pt x="4544582" y="1081771"/>
                </a:cubicBezTo>
                <a:cubicBezTo>
                  <a:pt x="4538624" y="1075014"/>
                  <a:pt x="4531441" y="1068683"/>
                  <a:pt x="4527557" y="1060809"/>
                </a:cubicBezTo>
                <a:cubicBezTo>
                  <a:pt x="4524365" y="1054318"/>
                  <a:pt x="4525163" y="1045858"/>
                  <a:pt x="4524099" y="1038303"/>
                </a:cubicBezTo>
                <a:cubicBezTo>
                  <a:pt x="4523514" y="1034154"/>
                  <a:pt x="4522609" y="1030057"/>
                  <a:pt x="4521705" y="1025002"/>
                </a:cubicBezTo>
                <a:cubicBezTo>
                  <a:pt x="4515107" y="1021384"/>
                  <a:pt x="4507978" y="1018405"/>
                  <a:pt x="4502019" y="1013883"/>
                </a:cubicBezTo>
                <a:cubicBezTo>
                  <a:pt x="4496220" y="1009520"/>
                  <a:pt x="4491378" y="1003721"/>
                  <a:pt x="4486430" y="998294"/>
                </a:cubicBezTo>
                <a:cubicBezTo>
                  <a:pt x="4483132" y="994676"/>
                  <a:pt x="4481110" y="989090"/>
                  <a:pt x="4477173" y="986908"/>
                </a:cubicBezTo>
                <a:cubicBezTo>
                  <a:pt x="4464617" y="979885"/>
                  <a:pt x="4454561" y="968979"/>
                  <a:pt x="4436685" y="971798"/>
                </a:cubicBezTo>
                <a:cubicBezTo>
                  <a:pt x="4418489" y="974671"/>
                  <a:pt x="4399229" y="971905"/>
                  <a:pt x="4385289" y="956050"/>
                </a:cubicBezTo>
                <a:cubicBezTo>
                  <a:pt x="4383747" y="954294"/>
                  <a:pt x="4381033" y="952751"/>
                  <a:pt x="4378692" y="952485"/>
                </a:cubicBezTo>
                <a:cubicBezTo>
                  <a:pt x="4369860" y="951474"/>
                  <a:pt x="4369062" y="944026"/>
                  <a:pt x="4366455" y="938014"/>
                </a:cubicBezTo>
                <a:cubicBezTo>
                  <a:pt x="4374915" y="937482"/>
                  <a:pt x="4383427" y="937269"/>
                  <a:pt x="4391834" y="936258"/>
                </a:cubicBezTo>
                <a:cubicBezTo>
                  <a:pt x="4393749" y="936045"/>
                  <a:pt x="4396143" y="933385"/>
                  <a:pt x="4396782" y="931417"/>
                </a:cubicBezTo>
                <a:cubicBezTo>
                  <a:pt x="4397420" y="929395"/>
                  <a:pt x="4396888" y="925830"/>
                  <a:pt x="4395452" y="924553"/>
                </a:cubicBezTo>
                <a:cubicBezTo>
                  <a:pt x="4392366" y="921893"/>
                  <a:pt x="4386992" y="921201"/>
                  <a:pt x="4384970" y="918116"/>
                </a:cubicBezTo>
                <a:cubicBezTo>
                  <a:pt x="4376351" y="905027"/>
                  <a:pt x="4364487" y="905080"/>
                  <a:pt x="4351399" y="908113"/>
                </a:cubicBezTo>
                <a:cubicBezTo>
                  <a:pt x="4350601" y="904016"/>
                  <a:pt x="4349856" y="899973"/>
                  <a:pt x="4348951" y="895344"/>
                </a:cubicBezTo>
                <a:cubicBezTo>
                  <a:pt x="4341875" y="893695"/>
                  <a:pt x="4334905" y="893163"/>
                  <a:pt x="4328947" y="890396"/>
                </a:cubicBezTo>
                <a:cubicBezTo>
                  <a:pt x="4323094" y="887683"/>
                  <a:pt x="4318253" y="882682"/>
                  <a:pt x="4312240" y="878159"/>
                </a:cubicBezTo>
                <a:cubicBezTo>
                  <a:pt x="4308516" y="880234"/>
                  <a:pt x="4305111" y="882735"/>
                  <a:pt x="4301280" y="884171"/>
                </a:cubicBezTo>
                <a:cubicBezTo>
                  <a:pt x="4289682" y="888587"/>
                  <a:pt x="4280265" y="889332"/>
                  <a:pt x="4269517" y="878478"/>
                </a:cubicBezTo>
                <a:cubicBezTo>
                  <a:pt x="4259409" y="868263"/>
                  <a:pt x="4248236" y="856292"/>
                  <a:pt x="4231583" y="855175"/>
                </a:cubicBezTo>
                <a:cubicBezTo>
                  <a:pt x="4230040" y="855069"/>
                  <a:pt x="4227965" y="854111"/>
                  <a:pt x="4227273" y="852887"/>
                </a:cubicBezTo>
                <a:cubicBezTo>
                  <a:pt x="4221262" y="842140"/>
                  <a:pt x="4210301" y="841076"/>
                  <a:pt x="4200565" y="841821"/>
                </a:cubicBezTo>
                <a:cubicBezTo>
                  <a:pt x="4184817" y="842991"/>
                  <a:pt x="4178805" y="826445"/>
                  <a:pt x="4164972" y="824636"/>
                </a:cubicBezTo>
                <a:cubicBezTo>
                  <a:pt x="4161354" y="824157"/>
                  <a:pt x="4157842" y="820326"/>
                  <a:pt x="4155022" y="817347"/>
                </a:cubicBezTo>
                <a:cubicBezTo>
                  <a:pt x="4152202" y="814314"/>
                  <a:pt x="4149383" y="810696"/>
                  <a:pt x="4148265" y="806866"/>
                </a:cubicBezTo>
                <a:cubicBezTo>
                  <a:pt x="4146669" y="801386"/>
                  <a:pt x="4148372" y="796757"/>
                  <a:pt x="4155767" y="796757"/>
                </a:cubicBezTo>
                <a:cubicBezTo>
                  <a:pt x="4158694" y="800694"/>
                  <a:pt x="4161673" y="804631"/>
                  <a:pt x="4165663" y="810058"/>
                </a:cubicBezTo>
                <a:cubicBezTo>
                  <a:pt x="4171888" y="810058"/>
                  <a:pt x="4179337" y="810590"/>
                  <a:pt x="4186572" y="809686"/>
                </a:cubicBezTo>
                <a:cubicBezTo>
                  <a:pt x="4188488" y="809473"/>
                  <a:pt x="4190669" y="805057"/>
                  <a:pt x="4191254" y="802290"/>
                </a:cubicBezTo>
                <a:cubicBezTo>
                  <a:pt x="4191574" y="800801"/>
                  <a:pt x="4188754" y="797076"/>
                  <a:pt x="4187264" y="797023"/>
                </a:cubicBezTo>
                <a:cubicBezTo>
                  <a:pt x="4176517" y="796704"/>
                  <a:pt x="4165717" y="797130"/>
                  <a:pt x="4154916" y="797289"/>
                </a:cubicBezTo>
                <a:cubicBezTo>
                  <a:pt x="4155874" y="791490"/>
                  <a:pt x="4157204" y="786169"/>
                  <a:pt x="4150872" y="781488"/>
                </a:cubicBezTo>
                <a:cubicBezTo>
                  <a:pt x="4139380" y="772975"/>
                  <a:pt x="4128048" y="764090"/>
                  <a:pt x="4117886" y="754087"/>
                </a:cubicBezTo>
                <a:cubicBezTo>
                  <a:pt x="4108362" y="744617"/>
                  <a:pt x="4098147" y="745788"/>
                  <a:pt x="4087293" y="748980"/>
                </a:cubicBezTo>
                <a:cubicBezTo>
                  <a:pt x="4085538" y="749512"/>
                  <a:pt x="4083569" y="752651"/>
                  <a:pt x="4083463" y="754673"/>
                </a:cubicBezTo>
                <a:cubicBezTo>
                  <a:pt x="4083356" y="756694"/>
                  <a:pt x="4085059" y="760046"/>
                  <a:pt x="4086762" y="760685"/>
                </a:cubicBezTo>
                <a:cubicBezTo>
                  <a:pt x="4093785" y="763451"/>
                  <a:pt x="4101073" y="765420"/>
                  <a:pt x="4108150" y="767654"/>
                </a:cubicBezTo>
                <a:cubicBezTo>
                  <a:pt x="4109320" y="770634"/>
                  <a:pt x="4110437" y="772868"/>
                  <a:pt x="4111023" y="775263"/>
                </a:cubicBezTo>
                <a:cubicBezTo>
                  <a:pt x="4111608" y="777710"/>
                  <a:pt x="4111980" y="780317"/>
                  <a:pt x="4111927" y="782818"/>
                </a:cubicBezTo>
                <a:cubicBezTo>
                  <a:pt x="4111874" y="789894"/>
                  <a:pt x="4105330" y="794576"/>
                  <a:pt x="4100009" y="790585"/>
                </a:cubicBezTo>
                <a:cubicBezTo>
                  <a:pt x="4091656" y="784307"/>
                  <a:pt x="4083090" y="779413"/>
                  <a:pt x="4072396" y="779040"/>
                </a:cubicBezTo>
                <a:cubicBezTo>
                  <a:pt x="4067502" y="778881"/>
                  <a:pt x="4065906" y="774571"/>
                  <a:pt x="4062980" y="771698"/>
                </a:cubicBezTo>
                <a:cubicBezTo>
                  <a:pt x="4049785" y="758929"/>
                  <a:pt x="4037016" y="745202"/>
                  <a:pt x="4016373" y="744936"/>
                </a:cubicBezTo>
                <a:cubicBezTo>
                  <a:pt x="4011531" y="744883"/>
                  <a:pt x="4005679" y="743393"/>
                  <a:pt x="4002061" y="740467"/>
                </a:cubicBezTo>
                <a:cubicBezTo>
                  <a:pt x="3991367" y="731689"/>
                  <a:pt x="3978544" y="731635"/>
                  <a:pt x="3966042" y="729560"/>
                </a:cubicBezTo>
                <a:cubicBezTo>
                  <a:pt x="3957742" y="728177"/>
                  <a:pt x="3948218" y="728230"/>
                  <a:pt x="3941568" y="724027"/>
                </a:cubicBezTo>
                <a:cubicBezTo>
                  <a:pt x="3931725" y="717749"/>
                  <a:pt x="3921457" y="715727"/>
                  <a:pt x="3910550" y="713972"/>
                </a:cubicBezTo>
                <a:cubicBezTo>
                  <a:pt x="3904857" y="713067"/>
                  <a:pt x="3896823" y="712109"/>
                  <a:pt x="3894429" y="708279"/>
                </a:cubicBezTo>
                <a:cubicBezTo>
                  <a:pt x="3888577" y="698915"/>
                  <a:pt x="3876552" y="699766"/>
                  <a:pt x="3870594" y="690189"/>
                </a:cubicBezTo>
                <a:cubicBezTo>
                  <a:pt x="3864103" y="679921"/>
                  <a:pt x="3850323" y="683805"/>
                  <a:pt x="3840055" y="680453"/>
                </a:cubicBezTo>
                <a:cubicBezTo>
                  <a:pt x="3838458" y="679921"/>
                  <a:pt x="3836543" y="679602"/>
                  <a:pt x="3835373" y="678538"/>
                </a:cubicBezTo>
                <a:cubicBezTo>
                  <a:pt x="3823774" y="667525"/>
                  <a:pt x="3808877" y="668855"/>
                  <a:pt x="3794671" y="667312"/>
                </a:cubicBezTo>
                <a:cubicBezTo>
                  <a:pt x="3786265" y="666407"/>
                  <a:pt x="3775624" y="667578"/>
                  <a:pt x="3770091" y="662896"/>
                </a:cubicBezTo>
                <a:cubicBezTo>
                  <a:pt x="3757642" y="652414"/>
                  <a:pt x="3743330" y="653745"/>
                  <a:pt x="3729337" y="651510"/>
                </a:cubicBezTo>
                <a:cubicBezTo>
                  <a:pt x="3720984" y="650180"/>
                  <a:pt x="3710875" y="650925"/>
                  <a:pt x="3704810" y="646402"/>
                </a:cubicBezTo>
                <a:cubicBezTo>
                  <a:pt x="3692786" y="637464"/>
                  <a:pt x="3679485" y="637943"/>
                  <a:pt x="3666290" y="635762"/>
                </a:cubicBezTo>
                <a:cubicBezTo>
                  <a:pt x="3656288" y="634166"/>
                  <a:pt x="3645062" y="634112"/>
                  <a:pt x="3636868" y="629218"/>
                </a:cubicBezTo>
                <a:cubicBezTo>
                  <a:pt x="3625217" y="622248"/>
                  <a:pt x="3613033" y="621184"/>
                  <a:pt x="3600477" y="619162"/>
                </a:cubicBezTo>
                <a:cubicBezTo>
                  <a:pt x="3590527" y="617566"/>
                  <a:pt x="3579780" y="616821"/>
                  <a:pt x="3571108" y="612352"/>
                </a:cubicBezTo>
                <a:cubicBezTo>
                  <a:pt x="3555360" y="604265"/>
                  <a:pt x="3539079" y="601764"/>
                  <a:pt x="3521948" y="601605"/>
                </a:cubicBezTo>
                <a:cubicBezTo>
                  <a:pt x="3510030" y="601498"/>
                  <a:pt x="3498112" y="602456"/>
                  <a:pt x="3486248" y="601764"/>
                </a:cubicBezTo>
                <a:cubicBezTo>
                  <a:pt x="3478799" y="601339"/>
                  <a:pt x="3470180" y="600647"/>
                  <a:pt x="3464381" y="596710"/>
                </a:cubicBezTo>
                <a:cubicBezTo>
                  <a:pt x="3454485" y="590006"/>
                  <a:pt x="3443950" y="588995"/>
                  <a:pt x="3432990" y="588091"/>
                </a:cubicBezTo>
                <a:cubicBezTo>
                  <a:pt x="3421977" y="587133"/>
                  <a:pt x="3410911" y="586761"/>
                  <a:pt x="3399951" y="585537"/>
                </a:cubicBezTo>
                <a:cubicBezTo>
                  <a:pt x="3395003" y="584952"/>
                  <a:pt x="3388459" y="584473"/>
                  <a:pt x="3385692" y="581281"/>
                </a:cubicBezTo>
                <a:cubicBezTo>
                  <a:pt x="3374359" y="568352"/>
                  <a:pt x="3359888" y="570533"/>
                  <a:pt x="3345629" y="571012"/>
                </a:cubicBezTo>
                <a:cubicBezTo>
                  <a:pt x="3332914" y="571438"/>
                  <a:pt x="3320145" y="572662"/>
                  <a:pt x="3307482" y="572502"/>
                </a:cubicBezTo>
                <a:cubicBezTo>
                  <a:pt x="3287956" y="572236"/>
                  <a:pt x="3268377" y="571119"/>
                  <a:pt x="3248851" y="570161"/>
                </a:cubicBezTo>
                <a:cubicBezTo>
                  <a:pt x="3237891" y="569576"/>
                  <a:pt x="3226772" y="569682"/>
                  <a:pt x="3216450" y="564521"/>
                </a:cubicBezTo>
                <a:cubicBezTo>
                  <a:pt x="3212779" y="562712"/>
                  <a:pt x="3208310" y="561702"/>
                  <a:pt x="3204160" y="561595"/>
                </a:cubicBezTo>
                <a:cubicBezTo>
                  <a:pt x="3172823" y="560904"/>
                  <a:pt x="3141326" y="556860"/>
                  <a:pt x="3110308" y="564947"/>
                </a:cubicBezTo>
                <a:cubicBezTo>
                  <a:pt x="3107116" y="565798"/>
                  <a:pt x="3103285" y="566703"/>
                  <a:pt x="3100359" y="565745"/>
                </a:cubicBezTo>
                <a:cubicBezTo>
                  <a:pt x="3074076" y="557232"/>
                  <a:pt x="3046889" y="557658"/>
                  <a:pt x="3019808" y="555636"/>
                </a:cubicBezTo>
                <a:cubicBezTo>
                  <a:pt x="2993898" y="553668"/>
                  <a:pt x="2968892" y="554306"/>
                  <a:pt x="2946812" y="566809"/>
                </a:cubicBezTo>
                <a:cubicBezTo>
                  <a:pt x="2936650" y="563298"/>
                  <a:pt x="2927871" y="557765"/>
                  <a:pt x="2919093" y="557765"/>
                </a:cubicBezTo>
                <a:cubicBezTo>
                  <a:pt x="2891799" y="557658"/>
                  <a:pt x="2862856" y="547815"/>
                  <a:pt x="2838116" y="568352"/>
                </a:cubicBezTo>
                <a:cubicBezTo>
                  <a:pt x="2836946" y="569310"/>
                  <a:pt x="2834871" y="569576"/>
                  <a:pt x="2833221" y="569576"/>
                </a:cubicBezTo>
                <a:cubicBezTo>
                  <a:pt x="2814600" y="569523"/>
                  <a:pt x="2795553" y="571598"/>
                  <a:pt x="2777463" y="568405"/>
                </a:cubicBezTo>
                <a:cubicBezTo>
                  <a:pt x="2763471" y="565958"/>
                  <a:pt x="2752298" y="567341"/>
                  <a:pt x="2743253" y="576865"/>
                </a:cubicBezTo>
                <a:cubicBezTo>
                  <a:pt x="2737348" y="583090"/>
                  <a:pt x="2730804" y="585484"/>
                  <a:pt x="2723302" y="586495"/>
                </a:cubicBezTo>
                <a:cubicBezTo>
                  <a:pt x="2715747" y="587559"/>
                  <a:pt x="2708032" y="587665"/>
                  <a:pt x="2700424" y="588144"/>
                </a:cubicBezTo>
                <a:cubicBezTo>
                  <a:pt x="2675099" y="589740"/>
                  <a:pt x="2649508" y="589793"/>
                  <a:pt x="2625885" y="601339"/>
                </a:cubicBezTo>
                <a:cubicBezTo>
                  <a:pt x="2621363" y="603520"/>
                  <a:pt x="2616255" y="605063"/>
                  <a:pt x="2611254" y="605701"/>
                </a:cubicBezTo>
                <a:cubicBezTo>
                  <a:pt x="2586780" y="608840"/>
                  <a:pt x="2565286" y="623631"/>
                  <a:pt x="2540067" y="623791"/>
                </a:cubicBezTo>
                <a:cubicBezTo>
                  <a:pt x="2524744" y="632516"/>
                  <a:pt x="2507400" y="632250"/>
                  <a:pt x="2490747" y="634591"/>
                </a:cubicBezTo>
                <a:cubicBezTo>
                  <a:pt x="2477606" y="636400"/>
                  <a:pt x="2463240" y="634166"/>
                  <a:pt x="2455207" y="648903"/>
                </a:cubicBezTo>
                <a:cubicBezTo>
                  <a:pt x="2454302" y="650499"/>
                  <a:pt x="2450578" y="650499"/>
                  <a:pt x="2448290" y="651457"/>
                </a:cubicBezTo>
                <a:cubicBezTo>
                  <a:pt x="2444353" y="653000"/>
                  <a:pt x="2439512" y="653798"/>
                  <a:pt x="2436798" y="656564"/>
                </a:cubicBezTo>
                <a:cubicBezTo>
                  <a:pt x="2427753" y="665875"/>
                  <a:pt x="2416208" y="667046"/>
                  <a:pt x="2404397" y="668801"/>
                </a:cubicBezTo>
                <a:cubicBezTo>
                  <a:pt x="2397853" y="669759"/>
                  <a:pt x="2390298" y="671249"/>
                  <a:pt x="2385616" y="675346"/>
                </a:cubicBezTo>
                <a:cubicBezTo>
                  <a:pt x="2375454" y="684177"/>
                  <a:pt x="2362791" y="680826"/>
                  <a:pt x="2351991" y="684816"/>
                </a:cubicBezTo>
                <a:cubicBezTo>
                  <a:pt x="2341137" y="688806"/>
                  <a:pt x="2333103" y="699128"/>
                  <a:pt x="2319856" y="698649"/>
                </a:cubicBezTo>
                <a:cubicBezTo>
                  <a:pt x="2314110" y="698436"/>
                  <a:pt x="2306236" y="698702"/>
                  <a:pt x="2302777" y="702160"/>
                </a:cubicBezTo>
                <a:cubicBezTo>
                  <a:pt x="2292775" y="712322"/>
                  <a:pt x="2280219" y="712961"/>
                  <a:pt x="2267822" y="715302"/>
                </a:cubicBezTo>
                <a:cubicBezTo>
                  <a:pt x="2263725" y="716100"/>
                  <a:pt x="2258618" y="716898"/>
                  <a:pt x="2256064" y="719611"/>
                </a:cubicBezTo>
                <a:cubicBezTo>
                  <a:pt x="2248349" y="727805"/>
                  <a:pt x="2238347" y="728762"/>
                  <a:pt x="2228345" y="730678"/>
                </a:cubicBezTo>
                <a:cubicBezTo>
                  <a:pt x="2222545" y="731795"/>
                  <a:pt x="2215735" y="732646"/>
                  <a:pt x="2211585" y="736158"/>
                </a:cubicBezTo>
                <a:cubicBezTo>
                  <a:pt x="2203339" y="743234"/>
                  <a:pt x="2193177" y="744298"/>
                  <a:pt x="2183866" y="748075"/>
                </a:cubicBezTo>
                <a:cubicBezTo>
                  <a:pt x="2166841" y="755045"/>
                  <a:pt x="2150986" y="764781"/>
                  <a:pt x="2132418" y="767814"/>
                </a:cubicBezTo>
                <a:cubicBezTo>
                  <a:pt x="2130343" y="768133"/>
                  <a:pt x="2128534" y="770953"/>
                  <a:pt x="2126938" y="772868"/>
                </a:cubicBezTo>
                <a:cubicBezTo>
                  <a:pt x="2120819" y="780370"/>
                  <a:pt x="2111296" y="778508"/>
                  <a:pt x="2103528" y="781488"/>
                </a:cubicBezTo>
                <a:cubicBezTo>
                  <a:pt x="2095601" y="784520"/>
                  <a:pt x="2093419" y="796172"/>
                  <a:pt x="2082832" y="794629"/>
                </a:cubicBezTo>
                <a:cubicBezTo>
                  <a:pt x="2082034" y="794523"/>
                  <a:pt x="2081182" y="794842"/>
                  <a:pt x="2080331" y="795055"/>
                </a:cubicBezTo>
                <a:cubicBezTo>
                  <a:pt x="2073521" y="796438"/>
                  <a:pt x="2067668" y="799204"/>
                  <a:pt x="2062720" y="804472"/>
                </a:cubicBezTo>
                <a:cubicBezTo>
                  <a:pt x="2060060" y="807291"/>
                  <a:pt x="2055644" y="808462"/>
                  <a:pt x="2051920" y="810111"/>
                </a:cubicBezTo>
                <a:cubicBezTo>
                  <a:pt x="2047291" y="812186"/>
                  <a:pt x="2041492" y="812825"/>
                  <a:pt x="2038087" y="816123"/>
                </a:cubicBezTo>
                <a:cubicBezTo>
                  <a:pt x="2025584" y="828041"/>
                  <a:pt x="2006324" y="827881"/>
                  <a:pt x="1994672" y="840970"/>
                </a:cubicBezTo>
                <a:cubicBezTo>
                  <a:pt x="1982170" y="840597"/>
                  <a:pt x="1976902" y="853419"/>
                  <a:pt x="1966208" y="856452"/>
                </a:cubicBezTo>
                <a:cubicBezTo>
                  <a:pt x="1958068" y="858740"/>
                  <a:pt x="1949609" y="860549"/>
                  <a:pt x="1944288" y="868157"/>
                </a:cubicBezTo>
                <a:cubicBezTo>
                  <a:pt x="1926997" y="872786"/>
                  <a:pt x="1914600" y="886406"/>
                  <a:pt x="1898160" y="893003"/>
                </a:cubicBezTo>
                <a:cubicBezTo>
                  <a:pt x="1886402" y="897738"/>
                  <a:pt x="1875655" y="904974"/>
                  <a:pt x="1867994" y="916573"/>
                </a:cubicBezTo>
                <a:cubicBezTo>
                  <a:pt x="1858364" y="931204"/>
                  <a:pt x="1846340" y="944398"/>
                  <a:pt x="1829155" y="950198"/>
                </a:cubicBezTo>
                <a:cubicBezTo>
                  <a:pt x="1818142" y="953922"/>
                  <a:pt x="1805745" y="954241"/>
                  <a:pt x="1799520" y="966425"/>
                </a:cubicBezTo>
                <a:cubicBezTo>
                  <a:pt x="1788188" y="968925"/>
                  <a:pt x="1781378" y="979726"/>
                  <a:pt x="1772014" y="983450"/>
                </a:cubicBezTo>
                <a:cubicBezTo>
                  <a:pt x="1760468" y="988026"/>
                  <a:pt x="1755520" y="999198"/>
                  <a:pt x="1743922" y="1003614"/>
                </a:cubicBezTo>
                <a:cubicBezTo>
                  <a:pt x="1732643" y="1007924"/>
                  <a:pt x="1723492" y="1017926"/>
                  <a:pt x="1713542" y="1025588"/>
                </a:cubicBezTo>
                <a:cubicBezTo>
                  <a:pt x="1703806" y="1033089"/>
                  <a:pt x="1694549" y="1041230"/>
                  <a:pt x="1684599" y="1048412"/>
                </a:cubicBezTo>
                <a:cubicBezTo>
                  <a:pt x="1674491" y="1055754"/>
                  <a:pt x="1666297" y="1066182"/>
                  <a:pt x="1653209" y="1068949"/>
                </a:cubicBezTo>
                <a:cubicBezTo>
                  <a:pt x="1650017" y="1081505"/>
                  <a:pt x="1631981" y="1079430"/>
                  <a:pt x="1629586" y="1092838"/>
                </a:cubicBezTo>
                <a:cubicBezTo>
                  <a:pt x="1620435" y="1095710"/>
                  <a:pt x="1615913" y="1105500"/>
                  <a:pt x="1608624" y="1109065"/>
                </a:cubicBezTo>
                <a:cubicBezTo>
                  <a:pt x="1580319" y="1122898"/>
                  <a:pt x="1560794" y="1147318"/>
                  <a:pt x="1536479" y="1165940"/>
                </a:cubicBezTo>
                <a:cubicBezTo>
                  <a:pt x="1518709" y="1179560"/>
                  <a:pt x="1503333" y="1196213"/>
                  <a:pt x="1486042" y="1210684"/>
                </a:cubicBezTo>
                <a:cubicBezTo>
                  <a:pt x="1470559" y="1223560"/>
                  <a:pt x="1456567" y="1238404"/>
                  <a:pt x="1443053" y="1253407"/>
                </a:cubicBezTo>
                <a:cubicBezTo>
                  <a:pt x="1423048" y="1275593"/>
                  <a:pt x="1404374" y="1298950"/>
                  <a:pt x="1384635" y="1321402"/>
                </a:cubicBezTo>
                <a:cubicBezTo>
                  <a:pt x="1365216" y="1343482"/>
                  <a:pt x="1349680" y="1373436"/>
                  <a:pt x="1346541" y="1399186"/>
                </a:cubicBezTo>
                <a:cubicBezTo>
                  <a:pt x="1345849" y="1405039"/>
                  <a:pt x="1345796" y="1411051"/>
                  <a:pt x="1346275" y="1416903"/>
                </a:cubicBezTo>
                <a:cubicBezTo>
                  <a:pt x="1346913" y="1425044"/>
                  <a:pt x="1352340" y="1428555"/>
                  <a:pt x="1360108" y="1429034"/>
                </a:cubicBezTo>
                <a:lnTo>
                  <a:pt x="1359416" y="1428342"/>
                </a:lnTo>
                <a:cubicBezTo>
                  <a:pt x="1358991" y="1431694"/>
                  <a:pt x="1359842" y="1436695"/>
                  <a:pt x="1357927" y="1438185"/>
                </a:cubicBezTo>
                <a:cubicBezTo>
                  <a:pt x="1349254" y="1444995"/>
                  <a:pt x="1346541" y="1456647"/>
                  <a:pt x="1337869" y="1462765"/>
                </a:cubicBezTo>
                <a:cubicBezTo>
                  <a:pt x="1333134" y="1466117"/>
                  <a:pt x="1331112" y="1469522"/>
                  <a:pt x="1330207" y="1474842"/>
                </a:cubicBezTo>
                <a:cubicBezTo>
                  <a:pt x="1329090" y="1481440"/>
                  <a:pt x="1329356" y="1490059"/>
                  <a:pt x="1325313" y="1494049"/>
                </a:cubicBezTo>
                <a:cubicBezTo>
                  <a:pt x="1311746" y="1507563"/>
                  <a:pt x="1315576" y="1523684"/>
                  <a:pt x="1314725" y="1539698"/>
                </a:cubicBezTo>
                <a:cubicBezTo>
                  <a:pt x="1327175" y="1545338"/>
                  <a:pt x="1329995" y="1555393"/>
                  <a:pt x="1329090" y="1567311"/>
                </a:cubicBezTo>
                <a:cubicBezTo>
                  <a:pt x="1328664" y="1572738"/>
                  <a:pt x="1324940" y="1576622"/>
                  <a:pt x="1319194" y="1576888"/>
                </a:cubicBezTo>
                <a:cubicBezTo>
                  <a:pt x="1312544" y="1577154"/>
                  <a:pt x="1305893" y="1576941"/>
                  <a:pt x="1300147" y="1576941"/>
                </a:cubicBezTo>
                <a:cubicBezTo>
                  <a:pt x="1288708" y="1590082"/>
                  <a:pt x="1300307" y="1604926"/>
                  <a:pt x="1293550" y="1618493"/>
                </a:cubicBezTo>
                <a:cubicBezTo>
                  <a:pt x="1291422" y="1619558"/>
                  <a:pt x="1287697" y="1620356"/>
                  <a:pt x="1285675" y="1622643"/>
                </a:cubicBezTo>
                <a:cubicBezTo>
                  <a:pt x="1273279" y="1636317"/>
                  <a:pt x="1258754" y="1647170"/>
                  <a:pt x="1243804" y="1657864"/>
                </a:cubicBezTo>
                <a:cubicBezTo>
                  <a:pt x="1235717" y="1663610"/>
                  <a:pt x="1227311" y="1669410"/>
                  <a:pt x="1220128" y="1676113"/>
                </a:cubicBezTo>
                <a:cubicBezTo>
                  <a:pt x="1215765" y="1680157"/>
                  <a:pt x="1213212" y="1685584"/>
                  <a:pt x="1206401" y="1685052"/>
                </a:cubicBezTo>
                <a:cubicBezTo>
                  <a:pt x="1190121" y="1683722"/>
                  <a:pt x="1179693" y="1693245"/>
                  <a:pt x="1169478" y="1703939"/>
                </a:cubicBezTo>
                <a:cubicBezTo>
                  <a:pt x="1163679" y="1709951"/>
                  <a:pt x="1157507" y="1716442"/>
                  <a:pt x="1150165" y="1720060"/>
                </a:cubicBezTo>
                <a:cubicBezTo>
                  <a:pt x="1141599" y="1724263"/>
                  <a:pt x="1137236" y="1730381"/>
                  <a:pt x="1134576" y="1738841"/>
                </a:cubicBezTo>
                <a:cubicBezTo>
                  <a:pt x="1132342" y="1745917"/>
                  <a:pt x="1129681" y="1752834"/>
                  <a:pt x="1127500" y="1759112"/>
                </a:cubicBezTo>
                <a:cubicBezTo>
                  <a:pt x="1144100" y="1779010"/>
                  <a:pt x="1162242" y="1779914"/>
                  <a:pt x="1183311" y="1770284"/>
                </a:cubicBezTo>
                <a:cubicBezTo>
                  <a:pt x="1194005" y="1765390"/>
                  <a:pt x="1203209" y="1757994"/>
                  <a:pt x="1213318" y="1753259"/>
                </a:cubicBezTo>
                <a:cubicBezTo>
                  <a:pt x="1225927" y="1747354"/>
                  <a:pt x="1232897" y="1734531"/>
                  <a:pt x="1246145" y="1730541"/>
                </a:cubicBezTo>
                <a:cubicBezTo>
                  <a:pt x="1249497" y="1717878"/>
                  <a:pt x="1263862" y="1716336"/>
                  <a:pt x="1270459" y="1705908"/>
                </a:cubicBezTo>
                <a:cubicBezTo>
                  <a:pt x="1276312" y="1696597"/>
                  <a:pt x="1289240" y="1691809"/>
                  <a:pt x="1295359" y="1682604"/>
                </a:cubicBezTo>
                <a:cubicBezTo>
                  <a:pt x="1300253" y="1675262"/>
                  <a:pt x="1309830" y="1672017"/>
                  <a:pt x="1311905" y="1665047"/>
                </a:cubicBezTo>
                <a:cubicBezTo>
                  <a:pt x="1315629" y="1652757"/>
                  <a:pt x="1330899" y="1651161"/>
                  <a:pt x="1332974" y="1638605"/>
                </a:cubicBezTo>
                <a:cubicBezTo>
                  <a:pt x="1346115" y="1633231"/>
                  <a:pt x="1351489" y="1620196"/>
                  <a:pt x="1358831" y="1609981"/>
                </a:cubicBezTo>
                <a:cubicBezTo>
                  <a:pt x="1371547" y="1592317"/>
                  <a:pt x="1386657" y="1576675"/>
                  <a:pt x="1398628" y="1558373"/>
                </a:cubicBezTo>
                <a:cubicBezTo>
                  <a:pt x="1407672" y="1544540"/>
                  <a:pt x="1422197" y="1534484"/>
                  <a:pt x="1427464" y="1517725"/>
                </a:cubicBezTo>
                <a:cubicBezTo>
                  <a:pt x="1427943" y="1516235"/>
                  <a:pt x="1429167" y="1514001"/>
                  <a:pt x="1430337" y="1513841"/>
                </a:cubicBezTo>
                <a:cubicBezTo>
                  <a:pt x="1441404" y="1512245"/>
                  <a:pt x="1440020" y="1498571"/>
                  <a:pt x="1449118" y="1494954"/>
                </a:cubicBezTo>
                <a:cubicBezTo>
                  <a:pt x="1458695" y="1491123"/>
                  <a:pt x="1456939" y="1475694"/>
                  <a:pt x="1469389" y="1474417"/>
                </a:cubicBezTo>
                <a:cubicBezTo>
                  <a:pt x="1469974" y="1463723"/>
                  <a:pt x="1481466" y="1463829"/>
                  <a:pt x="1486308" y="1457232"/>
                </a:cubicBezTo>
                <a:cubicBezTo>
                  <a:pt x="1498545" y="1440739"/>
                  <a:pt x="1514027" y="1427065"/>
                  <a:pt x="1527009" y="1411264"/>
                </a:cubicBezTo>
                <a:cubicBezTo>
                  <a:pt x="1536586" y="1399612"/>
                  <a:pt x="1549621" y="1390833"/>
                  <a:pt x="1555952" y="1376468"/>
                </a:cubicBezTo>
                <a:cubicBezTo>
                  <a:pt x="1559357" y="1368807"/>
                  <a:pt x="1570477" y="1366838"/>
                  <a:pt x="1570690" y="1356730"/>
                </a:cubicBezTo>
                <a:cubicBezTo>
                  <a:pt x="1578776" y="1352101"/>
                  <a:pt x="1583565" y="1344812"/>
                  <a:pt x="1588832" y="1337257"/>
                </a:cubicBezTo>
                <a:cubicBezTo>
                  <a:pt x="1593674" y="1330287"/>
                  <a:pt x="1602186" y="1325818"/>
                  <a:pt x="1609316" y="1320551"/>
                </a:cubicBezTo>
                <a:cubicBezTo>
                  <a:pt x="1616711" y="1315071"/>
                  <a:pt x="1624479" y="1310176"/>
                  <a:pt x="1631874" y="1304749"/>
                </a:cubicBezTo>
                <a:cubicBezTo>
                  <a:pt x="1641823" y="1297407"/>
                  <a:pt x="1652943" y="1291023"/>
                  <a:pt x="1661136" y="1281978"/>
                </a:cubicBezTo>
                <a:cubicBezTo>
                  <a:pt x="1670979" y="1271124"/>
                  <a:pt x="1683003" y="1262452"/>
                  <a:pt x="1695506" y="1258196"/>
                </a:cubicBezTo>
                <a:cubicBezTo>
                  <a:pt x="1708435" y="1253780"/>
                  <a:pt x="1713596" y="1241170"/>
                  <a:pt x="1725567" y="1237393"/>
                </a:cubicBezTo>
                <a:cubicBezTo>
                  <a:pt x="1727535" y="1229625"/>
                  <a:pt x="1734718" y="1226060"/>
                  <a:pt x="1738921" y="1220527"/>
                </a:cubicBezTo>
                <a:cubicBezTo>
                  <a:pt x="1744028" y="1213824"/>
                  <a:pt x="1748923" y="1207811"/>
                  <a:pt x="1756052" y="1203555"/>
                </a:cubicBezTo>
                <a:cubicBezTo>
                  <a:pt x="1757329" y="1190786"/>
                  <a:pt x="1774035" y="1191425"/>
                  <a:pt x="1776642" y="1179773"/>
                </a:cubicBezTo>
                <a:cubicBezTo>
                  <a:pt x="1788879" y="1178390"/>
                  <a:pt x="1790741" y="1163067"/>
                  <a:pt x="1802233" y="1160673"/>
                </a:cubicBezTo>
                <a:cubicBezTo>
                  <a:pt x="1810108" y="1148968"/>
                  <a:pt x="1823888" y="1144977"/>
                  <a:pt x="1834156" y="1136412"/>
                </a:cubicBezTo>
                <a:cubicBezTo>
                  <a:pt x="1840434" y="1131144"/>
                  <a:pt x="1847244" y="1126516"/>
                  <a:pt x="1853788" y="1121514"/>
                </a:cubicBezTo>
                <a:cubicBezTo>
                  <a:pt x="1860226" y="1116567"/>
                  <a:pt x="1866291" y="1111033"/>
                  <a:pt x="1873048" y="1106617"/>
                </a:cubicBezTo>
                <a:cubicBezTo>
                  <a:pt x="1880018" y="1102095"/>
                  <a:pt x="1887786" y="1098743"/>
                  <a:pt x="1895128" y="1094753"/>
                </a:cubicBezTo>
                <a:cubicBezTo>
                  <a:pt x="1896564" y="1093955"/>
                  <a:pt x="1898905" y="1092891"/>
                  <a:pt x="1899012" y="1091827"/>
                </a:cubicBezTo>
                <a:cubicBezTo>
                  <a:pt x="1900022" y="1080228"/>
                  <a:pt x="1914228" y="1084272"/>
                  <a:pt x="1917314" y="1076664"/>
                </a:cubicBezTo>
                <a:cubicBezTo>
                  <a:pt x="1921357" y="1066768"/>
                  <a:pt x="1930934" y="1067672"/>
                  <a:pt x="1937797" y="1063416"/>
                </a:cubicBezTo>
                <a:cubicBezTo>
                  <a:pt x="1941309" y="1061234"/>
                  <a:pt x="1944342" y="1058308"/>
                  <a:pt x="1947427" y="1055488"/>
                </a:cubicBezTo>
                <a:cubicBezTo>
                  <a:pt x="1955355" y="1048306"/>
                  <a:pt x="1966421" y="1045273"/>
                  <a:pt x="1972699" y="1035962"/>
                </a:cubicBezTo>
                <a:cubicBezTo>
                  <a:pt x="1989618" y="1030802"/>
                  <a:pt x="2002653" y="1016490"/>
                  <a:pt x="2021381" y="1015479"/>
                </a:cubicBezTo>
                <a:cubicBezTo>
                  <a:pt x="2023722" y="1015373"/>
                  <a:pt x="2027074" y="1014095"/>
                  <a:pt x="2028031" y="1012287"/>
                </a:cubicBezTo>
                <a:cubicBezTo>
                  <a:pt x="2032713" y="1003721"/>
                  <a:pt x="2041864" y="1003135"/>
                  <a:pt x="2049260" y="999358"/>
                </a:cubicBezTo>
                <a:cubicBezTo>
                  <a:pt x="2052824" y="997496"/>
                  <a:pt x="2055804" y="994623"/>
                  <a:pt x="2059049" y="992229"/>
                </a:cubicBezTo>
                <a:cubicBezTo>
                  <a:pt x="2068892" y="984993"/>
                  <a:pt x="2078416" y="977119"/>
                  <a:pt x="2088790" y="970734"/>
                </a:cubicBezTo>
                <a:cubicBezTo>
                  <a:pt x="2095122" y="966850"/>
                  <a:pt x="2102304" y="965414"/>
                  <a:pt x="2107997" y="959295"/>
                </a:cubicBezTo>
                <a:cubicBezTo>
                  <a:pt x="2113264" y="953603"/>
                  <a:pt x="2122469" y="951740"/>
                  <a:pt x="2129172" y="947059"/>
                </a:cubicBezTo>
                <a:cubicBezTo>
                  <a:pt x="2135504" y="942643"/>
                  <a:pt x="2141941" y="939503"/>
                  <a:pt x="2149390" y="937109"/>
                </a:cubicBezTo>
                <a:cubicBezTo>
                  <a:pt x="2156998" y="934715"/>
                  <a:pt x="2163329" y="928384"/>
                  <a:pt x="2170565" y="924340"/>
                </a:cubicBezTo>
                <a:cubicBezTo>
                  <a:pt x="2173385" y="922744"/>
                  <a:pt x="2177109" y="922744"/>
                  <a:pt x="2180355" y="921733"/>
                </a:cubicBezTo>
                <a:cubicBezTo>
                  <a:pt x="2184345" y="920457"/>
                  <a:pt x="2188761" y="919658"/>
                  <a:pt x="2192113" y="917317"/>
                </a:cubicBezTo>
                <a:cubicBezTo>
                  <a:pt x="2201264" y="910933"/>
                  <a:pt x="2211692" y="908007"/>
                  <a:pt x="2221801" y="903804"/>
                </a:cubicBezTo>
                <a:cubicBezTo>
                  <a:pt x="2234942" y="898324"/>
                  <a:pt x="2247126" y="890556"/>
                  <a:pt x="2261597" y="888321"/>
                </a:cubicBezTo>
                <a:cubicBezTo>
                  <a:pt x="2263938" y="887949"/>
                  <a:pt x="2266013" y="885874"/>
                  <a:pt x="2268248" y="884757"/>
                </a:cubicBezTo>
                <a:cubicBezTo>
                  <a:pt x="2274207" y="881777"/>
                  <a:pt x="2279953" y="877042"/>
                  <a:pt x="2286177" y="876244"/>
                </a:cubicBezTo>
                <a:cubicBezTo>
                  <a:pt x="2310811" y="873211"/>
                  <a:pt x="2330497" y="854856"/>
                  <a:pt x="2355821" y="854537"/>
                </a:cubicBezTo>
                <a:cubicBezTo>
                  <a:pt x="2357311" y="854537"/>
                  <a:pt x="2359120" y="853419"/>
                  <a:pt x="2360237" y="852249"/>
                </a:cubicBezTo>
                <a:cubicBezTo>
                  <a:pt x="2368803" y="843789"/>
                  <a:pt x="2379870" y="843045"/>
                  <a:pt x="2390830" y="841502"/>
                </a:cubicBezTo>
                <a:cubicBezTo>
                  <a:pt x="2397427" y="840544"/>
                  <a:pt x="2405354" y="840065"/>
                  <a:pt x="2409930" y="836128"/>
                </a:cubicBezTo>
                <a:cubicBezTo>
                  <a:pt x="2418496" y="828839"/>
                  <a:pt x="2427966" y="827296"/>
                  <a:pt x="2438181" y="826498"/>
                </a:cubicBezTo>
                <a:cubicBezTo>
                  <a:pt x="2449301" y="825647"/>
                  <a:pt x="2459623" y="823306"/>
                  <a:pt x="2469359" y="816921"/>
                </a:cubicBezTo>
                <a:cubicBezTo>
                  <a:pt x="2474679" y="813410"/>
                  <a:pt x="2482022" y="812559"/>
                  <a:pt x="2488619" y="811548"/>
                </a:cubicBezTo>
                <a:cubicBezTo>
                  <a:pt x="2503463" y="809207"/>
                  <a:pt x="2519264" y="810963"/>
                  <a:pt x="2531661" y="799204"/>
                </a:cubicBezTo>
                <a:cubicBezTo>
                  <a:pt x="2534321" y="796704"/>
                  <a:pt x="2539642" y="796704"/>
                  <a:pt x="2543845" y="796278"/>
                </a:cubicBezTo>
                <a:cubicBezTo>
                  <a:pt x="2553155" y="795267"/>
                  <a:pt x="2562519" y="795108"/>
                  <a:pt x="2571777" y="793778"/>
                </a:cubicBezTo>
                <a:cubicBezTo>
                  <a:pt x="2579225" y="792714"/>
                  <a:pt x="2587951" y="792341"/>
                  <a:pt x="2593590" y="788244"/>
                </a:cubicBezTo>
                <a:cubicBezTo>
                  <a:pt x="2603327" y="781115"/>
                  <a:pt x="2613808" y="780530"/>
                  <a:pt x="2624768" y="779519"/>
                </a:cubicBezTo>
                <a:cubicBezTo>
                  <a:pt x="2645783" y="777604"/>
                  <a:pt x="2667225" y="778721"/>
                  <a:pt x="2686697" y="767495"/>
                </a:cubicBezTo>
                <a:cubicBezTo>
                  <a:pt x="2692177" y="764356"/>
                  <a:pt x="2699892" y="764888"/>
                  <a:pt x="2706649" y="764356"/>
                </a:cubicBezTo>
                <a:cubicBezTo>
                  <a:pt x="2717662" y="763451"/>
                  <a:pt x="2728729" y="762919"/>
                  <a:pt x="2739742" y="762494"/>
                </a:cubicBezTo>
                <a:cubicBezTo>
                  <a:pt x="2754213" y="761962"/>
                  <a:pt x="2768578" y="761749"/>
                  <a:pt x="2781454" y="753396"/>
                </a:cubicBezTo>
                <a:cubicBezTo>
                  <a:pt x="2784699" y="751268"/>
                  <a:pt x="2789594" y="751214"/>
                  <a:pt x="2793744" y="751055"/>
                </a:cubicBezTo>
                <a:cubicBezTo>
                  <a:pt x="2842160" y="748927"/>
                  <a:pt x="2890522" y="745947"/>
                  <a:pt x="2938938" y="745202"/>
                </a:cubicBezTo>
                <a:cubicBezTo>
                  <a:pt x="3038376" y="743659"/>
                  <a:pt x="3137868" y="743181"/>
                  <a:pt x="3237253" y="748607"/>
                </a:cubicBezTo>
                <a:cubicBezTo>
                  <a:pt x="3260609" y="749884"/>
                  <a:pt x="3284923" y="746958"/>
                  <a:pt x="3306897" y="759461"/>
                </a:cubicBezTo>
                <a:cubicBezTo>
                  <a:pt x="3311685" y="762174"/>
                  <a:pt x="3318495" y="761589"/>
                  <a:pt x="3324401" y="762015"/>
                </a:cubicBezTo>
                <a:cubicBezTo>
                  <a:pt x="3337117" y="762919"/>
                  <a:pt x="3349832" y="763611"/>
                  <a:pt x="3362602" y="764090"/>
                </a:cubicBezTo>
                <a:cubicBezTo>
                  <a:pt x="3376222" y="764622"/>
                  <a:pt x="3389310" y="765473"/>
                  <a:pt x="3401866" y="772549"/>
                </a:cubicBezTo>
                <a:cubicBezTo>
                  <a:pt x="3408889" y="776486"/>
                  <a:pt x="3418200" y="776806"/>
                  <a:pt x="3426553" y="777816"/>
                </a:cubicBezTo>
                <a:cubicBezTo>
                  <a:pt x="3437513" y="779147"/>
                  <a:pt x="3448579" y="779359"/>
                  <a:pt x="3459592" y="780423"/>
                </a:cubicBezTo>
                <a:cubicBezTo>
                  <a:pt x="3464594" y="780902"/>
                  <a:pt x="3470872" y="780583"/>
                  <a:pt x="3474330" y="783350"/>
                </a:cubicBezTo>
                <a:cubicBezTo>
                  <a:pt x="3488110" y="794416"/>
                  <a:pt x="3504284" y="793884"/>
                  <a:pt x="3520351" y="795108"/>
                </a:cubicBezTo>
                <a:cubicBezTo>
                  <a:pt x="3527002" y="795640"/>
                  <a:pt x="3535142" y="795427"/>
                  <a:pt x="3539930" y="799098"/>
                </a:cubicBezTo>
                <a:cubicBezTo>
                  <a:pt x="3553923" y="809845"/>
                  <a:pt x="3569991" y="809420"/>
                  <a:pt x="3585899" y="811441"/>
                </a:cubicBezTo>
                <a:cubicBezTo>
                  <a:pt x="3593294" y="812399"/>
                  <a:pt x="3601328" y="813782"/>
                  <a:pt x="3607500" y="817560"/>
                </a:cubicBezTo>
                <a:cubicBezTo>
                  <a:pt x="3616598" y="823146"/>
                  <a:pt x="3625962" y="825860"/>
                  <a:pt x="3636336" y="826285"/>
                </a:cubicBezTo>
                <a:cubicBezTo>
                  <a:pt x="3649318" y="826871"/>
                  <a:pt x="3660225" y="831819"/>
                  <a:pt x="3671664" y="838309"/>
                </a:cubicBezTo>
                <a:cubicBezTo>
                  <a:pt x="3682198" y="844268"/>
                  <a:pt x="3696138" y="844109"/>
                  <a:pt x="3708534" y="846875"/>
                </a:cubicBezTo>
                <a:cubicBezTo>
                  <a:pt x="3710077" y="847194"/>
                  <a:pt x="3711780" y="848312"/>
                  <a:pt x="3712791" y="849535"/>
                </a:cubicBezTo>
                <a:cubicBezTo>
                  <a:pt x="3717579" y="855494"/>
                  <a:pt x="3724548" y="856399"/>
                  <a:pt x="3731199" y="856824"/>
                </a:cubicBezTo>
                <a:cubicBezTo>
                  <a:pt x="3757056" y="858527"/>
                  <a:pt x="3777380" y="877627"/>
                  <a:pt x="3803131" y="879543"/>
                </a:cubicBezTo>
                <a:cubicBezTo>
                  <a:pt x="3804568" y="879649"/>
                  <a:pt x="3806376" y="881032"/>
                  <a:pt x="3807228" y="882309"/>
                </a:cubicBezTo>
                <a:cubicBezTo>
                  <a:pt x="3812122" y="889704"/>
                  <a:pt x="3820316" y="889438"/>
                  <a:pt x="3827498" y="891514"/>
                </a:cubicBezTo>
                <a:cubicBezTo>
                  <a:pt x="3832287" y="892897"/>
                  <a:pt x="3838033" y="893322"/>
                  <a:pt x="3841544" y="896302"/>
                </a:cubicBezTo>
                <a:cubicBezTo>
                  <a:pt x="3849153" y="902686"/>
                  <a:pt x="3858091" y="904389"/>
                  <a:pt x="3867135" y="906623"/>
                </a:cubicBezTo>
                <a:cubicBezTo>
                  <a:pt x="3872030" y="907847"/>
                  <a:pt x="3877882" y="908805"/>
                  <a:pt x="3881181" y="911997"/>
                </a:cubicBezTo>
                <a:cubicBezTo>
                  <a:pt x="3889056" y="919765"/>
                  <a:pt x="3898685" y="921840"/>
                  <a:pt x="3908688" y="923861"/>
                </a:cubicBezTo>
                <a:cubicBezTo>
                  <a:pt x="3911188" y="924340"/>
                  <a:pt x="3914966" y="924606"/>
                  <a:pt x="3915764" y="926202"/>
                </a:cubicBezTo>
                <a:cubicBezTo>
                  <a:pt x="3921776" y="938067"/>
                  <a:pt x="3933853" y="937056"/>
                  <a:pt x="3943909" y="940408"/>
                </a:cubicBezTo>
                <a:cubicBezTo>
                  <a:pt x="3946835" y="941366"/>
                  <a:pt x="3950027" y="943707"/>
                  <a:pt x="3951517" y="946314"/>
                </a:cubicBezTo>
                <a:cubicBezTo>
                  <a:pt x="3954443" y="951474"/>
                  <a:pt x="3958859" y="952485"/>
                  <a:pt x="3963967" y="953709"/>
                </a:cubicBezTo>
                <a:cubicBezTo>
                  <a:pt x="3968808" y="954879"/>
                  <a:pt x="3974129" y="956582"/>
                  <a:pt x="3977693" y="959774"/>
                </a:cubicBezTo>
                <a:cubicBezTo>
                  <a:pt x="3983546" y="964988"/>
                  <a:pt x="3989239" y="969085"/>
                  <a:pt x="3997272" y="970255"/>
                </a:cubicBezTo>
                <a:cubicBezTo>
                  <a:pt x="4001156" y="970787"/>
                  <a:pt x="4005572" y="973341"/>
                  <a:pt x="4008232" y="976268"/>
                </a:cubicBezTo>
                <a:cubicBezTo>
                  <a:pt x="4014883" y="983716"/>
                  <a:pt x="4026322" y="983078"/>
                  <a:pt x="4032174" y="989409"/>
                </a:cubicBezTo>
                <a:cubicBezTo>
                  <a:pt x="4039144" y="996964"/>
                  <a:pt x="4047444" y="999518"/>
                  <a:pt x="4056116" y="1002497"/>
                </a:cubicBezTo>
                <a:cubicBezTo>
                  <a:pt x="4057712" y="1003029"/>
                  <a:pt x="4059894" y="1003295"/>
                  <a:pt x="4060691" y="1004466"/>
                </a:cubicBezTo>
                <a:cubicBezTo>
                  <a:pt x="4070747" y="1018937"/>
                  <a:pt x="4091763" y="1017447"/>
                  <a:pt x="4101233" y="1032611"/>
                </a:cubicBezTo>
                <a:cubicBezTo>
                  <a:pt x="4117992" y="1041602"/>
                  <a:pt x="4135709" y="1049210"/>
                  <a:pt x="4148744" y="1063895"/>
                </a:cubicBezTo>
                <a:cubicBezTo>
                  <a:pt x="4158800" y="1064107"/>
                  <a:pt x="4160875" y="1075227"/>
                  <a:pt x="4168004" y="1078366"/>
                </a:cubicBezTo>
                <a:cubicBezTo>
                  <a:pt x="4176729" y="1082250"/>
                  <a:pt x="4183699" y="1088049"/>
                  <a:pt x="4191361" y="1093104"/>
                </a:cubicBezTo>
                <a:cubicBezTo>
                  <a:pt x="4199554" y="1098477"/>
                  <a:pt x="4206524" y="1105607"/>
                  <a:pt x="4214451" y="1110448"/>
                </a:cubicBezTo>
                <a:cubicBezTo>
                  <a:pt x="4233020" y="1121727"/>
                  <a:pt x="4249300" y="1135986"/>
                  <a:pt x="4267230" y="1148010"/>
                </a:cubicBezTo>
                <a:cubicBezTo>
                  <a:pt x="4277392" y="1154820"/>
                  <a:pt x="4284628" y="1165940"/>
                  <a:pt x="4294683" y="1172963"/>
                </a:cubicBezTo>
                <a:cubicBezTo>
                  <a:pt x="4301387" y="1177645"/>
                  <a:pt x="4303302" y="1186689"/>
                  <a:pt x="4309740" y="1189190"/>
                </a:cubicBezTo>
                <a:cubicBezTo>
                  <a:pt x="4318518" y="1192542"/>
                  <a:pt x="4321179" y="1201427"/>
                  <a:pt x="4328574" y="1205364"/>
                </a:cubicBezTo>
                <a:cubicBezTo>
                  <a:pt x="4336022" y="1209354"/>
                  <a:pt x="4344482" y="1211961"/>
                  <a:pt x="4349217" y="1219676"/>
                </a:cubicBezTo>
                <a:cubicBezTo>
                  <a:pt x="4353740" y="1227071"/>
                  <a:pt x="4366828" y="1222975"/>
                  <a:pt x="4368424" y="1234147"/>
                </a:cubicBezTo>
                <a:cubicBezTo>
                  <a:pt x="4375713" y="1238031"/>
                  <a:pt x="4384279" y="1240638"/>
                  <a:pt x="4390078" y="1246171"/>
                </a:cubicBezTo>
                <a:cubicBezTo>
                  <a:pt x="4399123" y="1254791"/>
                  <a:pt x="4412636" y="1257610"/>
                  <a:pt x="4418968" y="1269422"/>
                </a:cubicBezTo>
                <a:cubicBezTo>
                  <a:pt x="4438334" y="1280116"/>
                  <a:pt x="4453338" y="1295438"/>
                  <a:pt x="4466639" y="1312943"/>
                </a:cubicBezTo>
                <a:cubicBezTo>
                  <a:pt x="4471587" y="1319434"/>
                  <a:pt x="4479833" y="1323371"/>
                  <a:pt x="4481961" y="1332202"/>
                </a:cubicBezTo>
                <a:cubicBezTo>
                  <a:pt x="4491272" y="1334384"/>
                  <a:pt x="4493719" y="1343056"/>
                  <a:pt x="4498508" y="1349600"/>
                </a:cubicBezTo>
                <a:cubicBezTo>
                  <a:pt x="4511756" y="1351090"/>
                  <a:pt x="4511596" y="1368701"/>
                  <a:pt x="4524152" y="1370988"/>
                </a:cubicBezTo>
                <a:cubicBezTo>
                  <a:pt x="4523620" y="1383491"/>
                  <a:pt x="4537613" y="1384236"/>
                  <a:pt x="4542401" y="1393547"/>
                </a:cubicBezTo>
                <a:cubicBezTo>
                  <a:pt x="4546551" y="1401527"/>
                  <a:pt x="4555968" y="1407486"/>
                  <a:pt x="4562512" y="1415041"/>
                </a:cubicBezTo>
                <a:cubicBezTo>
                  <a:pt x="4569535" y="1423181"/>
                  <a:pt x="4578527" y="1429566"/>
                  <a:pt x="4586081" y="1437280"/>
                </a:cubicBezTo>
                <a:cubicBezTo>
                  <a:pt x="4594115" y="1445474"/>
                  <a:pt x="4600021" y="1456966"/>
                  <a:pt x="4609491" y="1462286"/>
                </a:cubicBezTo>
                <a:cubicBezTo>
                  <a:pt x="4619334" y="1467873"/>
                  <a:pt x="4621569" y="1480801"/>
                  <a:pt x="4633273" y="1483142"/>
                </a:cubicBezTo>
                <a:cubicBezTo>
                  <a:pt x="4635189" y="1493304"/>
                  <a:pt x="4647745" y="1495007"/>
                  <a:pt x="4650405" y="1502828"/>
                </a:cubicBezTo>
                <a:cubicBezTo>
                  <a:pt x="4653491" y="1512032"/>
                  <a:pt x="4662536" y="1514213"/>
                  <a:pt x="4666686" y="1521768"/>
                </a:cubicBezTo>
                <a:cubicBezTo>
                  <a:pt x="4670623" y="1529004"/>
                  <a:pt x="4677061" y="1534963"/>
                  <a:pt x="4682487" y="1541348"/>
                </a:cubicBezTo>
                <a:cubicBezTo>
                  <a:pt x="4692703" y="1553425"/>
                  <a:pt x="4702332" y="1566034"/>
                  <a:pt x="4715261" y="1575505"/>
                </a:cubicBezTo>
                <a:cubicBezTo>
                  <a:pt x="4717336" y="1588380"/>
                  <a:pt x="4732818" y="1590455"/>
                  <a:pt x="4736862" y="1602373"/>
                </a:cubicBezTo>
                <a:cubicBezTo>
                  <a:pt x="4737713" y="1604980"/>
                  <a:pt x="4745800" y="1605139"/>
                  <a:pt x="4750535" y="1606469"/>
                </a:cubicBezTo>
                <a:cubicBezTo>
                  <a:pt x="4751067" y="1613811"/>
                  <a:pt x="4749365" y="1622484"/>
                  <a:pt x="4752717" y="1628177"/>
                </a:cubicBezTo>
                <a:cubicBezTo>
                  <a:pt x="4757771" y="1636796"/>
                  <a:pt x="4765220" y="1644191"/>
                  <a:pt x="4771072" y="1652597"/>
                </a:cubicBezTo>
                <a:cubicBezTo>
                  <a:pt x="4772243" y="1654247"/>
                  <a:pt x="4777244" y="1653182"/>
                  <a:pt x="4780542" y="1653342"/>
                </a:cubicBezTo>
                <a:cubicBezTo>
                  <a:pt x="4778840" y="1666962"/>
                  <a:pt x="4781128" y="1678614"/>
                  <a:pt x="4795705" y="1684147"/>
                </a:cubicBezTo>
                <a:cubicBezTo>
                  <a:pt x="4794588" y="1692287"/>
                  <a:pt x="4789534" y="1696969"/>
                  <a:pt x="4782777" y="1701279"/>
                </a:cubicBezTo>
                <a:cubicBezTo>
                  <a:pt x="4778467" y="1703992"/>
                  <a:pt x="4777882" y="1710004"/>
                  <a:pt x="4781074" y="1714739"/>
                </a:cubicBezTo>
                <a:cubicBezTo>
                  <a:pt x="4784266" y="1719475"/>
                  <a:pt x="4789321" y="1720273"/>
                  <a:pt x="4794322" y="1718198"/>
                </a:cubicBezTo>
                <a:cubicBezTo>
                  <a:pt x="4798100" y="1716655"/>
                  <a:pt x="4802090" y="1714686"/>
                  <a:pt x="4804910" y="1711867"/>
                </a:cubicBezTo>
                <a:cubicBezTo>
                  <a:pt x="4810709" y="1706120"/>
                  <a:pt x="4811401" y="1698406"/>
                  <a:pt x="4809432" y="1690957"/>
                </a:cubicBezTo>
                <a:cubicBezTo>
                  <a:pt x="4807464" y="1683509"/>
                  <a:pt x="4800973" y="1684360"/>
                  <a:pt x="4795120" y="1684786"/>
                </a:cubicBezTo>
                <a:cubicBezTo>
                  <a:pt x="4796344" y="1674358"/>
                  <a:pt x="4799111" y="1663770"/>
                  <a:pt x="4792247" y="1653236"/>
                </a:cubicBezTo>
                <a:cubicBezTo>
                  <a:pt x="4787991" y="1653502"/>
                  <a:pt x="4784001" y="1653714"/>
                  <a:pt x="4780010" y="1653981"/>
                </a:cubicBezTo>
                <a:cubicBezTo>
                  <a:pt x="4782245" y="1640892"/>
                  <a:pt x="4782458" y="1628815"/>
                  <a:pt x="4767614" y="1622058"/>
                </a:cubicBezTo>
                <a:cubicBezTo>
                  <a:pt x="4765220" y="1620994"/>
                  <a:pt x="4764209" y="1616578"/>
                  <a:pt x="4762825" y="1613599"/>
                </a:cubicBezTo>
                <a:cubicBezTo>
                  <a:pt x="4760165" y="1607959"/>
                  <a:pt x="4754792" y="1608172"/>
                  <a:pt x="4749950" y="1607161"/>
                </a:cubicBezTo>
                <a:cubicBezTo>
                  <a:pt x="4748248" y="1594286"/>
                  <a:pt x="4745694" y="1581995"/>
                  <a:pt x="4733829" y="1573962"/>
                </a:cubicBezTo>
                <a:cubicBezTo>
                  <a:pt x="4731222" y="1572206"/>
                  <a:pt x="4730584" y="1567630"/>
                  <a:pt x="4728030" y="1565715"/>
                </a:cubicBezTo>
                <a:cubicBezTo>
                  <a:pt x="4718613" y="1558745"/>
                  <a:pt x="4717549" y="1549062"/>
                  <a:pt x="4717549" y="1538528"/>
                </a:cubicBezTo>
                <a:cubicBezTo>
                  <a:pt x="4717549" y="1530228"/>
                  <a:pt x="4718826" y="1521396"/>
                  <a:pt x="4711430" y="1513682"/>
                </a:cubicBezTo>
                <a:cubicBezTo>
                  <a:pt x="4706429" y="1512458"/>
                  <a:pt x="4700577" y="1511394"/>
                  <a:pt x="4694990" y="1509531"/>
                </a:cubicBezTo>
                <a:cubicBezTo>
                  <a:pt x="4692011" y="1508521"/>
                  <a:pt x="4687755" y="1506605"/>
                  <a:pt x="4687116" y="1504318"/>
                </a:cubicBezTo>
                <a:cubicBezTo>
                  <a:pt x="4684988" y="1496124"/>
                  <a:pt x="4676582" y="1496337"/>
                  <a:pt x="4672272" y="1491655"/>
                </a:cubicBezTo>
                <a:cubicBezTo>
                  <a:pt x="4667963" y="1486973"/>
                  <a:pt x="4667856" y="1478780"/>
                  <a:pt x="4659344" y="1477396"/>
                </a:cubicBezTo>
                <a:cubicBezTo>
                  <a:pt x="4657588" y="1477130"/>
                  <a:pt x="4655566" y="1474044"/>
                  <a:pt x="4654875" y="1471863"/>
                </a:cubicBezTo>
                <a:cubicBezTo>
                  <a:pt x="4652374" y="1463829"/>
                  <a:pt x="4651469" y="1454838"/>
                  <a:pt x="4643223" y="1450049"/>
                </a:cubicBezTo>
                <a:cubicBezTo>
                  <a:pt x="4634603" y="1445048"/>
                  <a:pt x="4638754" y="1431322"/>
                  <a:pt x="4627953" y="1427970"/>
                </a:cubicBezTo>
                <a:cubicBezTo>
                  <a:pt x="4623165" y="1412647"/>
                  <a:pt x="4609385" y="1402591"/>
                  <a:pt x="4604916" y="1386471"/>
                </a:cubicBezTo>
                <a:cubicBezTo>
                  <a:pt x="4601883" y="1375564"/>
                  <a:pt x="4595073" y="1364550"/>
                  <a:pt x="4587092" y="1356517"/>
                </a:cubicBezTo>
                <a:cubicBezTo>
                  <a:pt x="4580814" y="1350185"/>
                  <a:pt x="4575281" y="1342471"/>
                  <a:pt x="4567992" y="1337683"/>
                </a:cubicBezTo>
                <a:cubicBezTo>
                  <a:pt x="4556075" y="1329755"/>
                  <a:pt x="4545061" y="1321402"/>
                  <a:pt x="4536442" y="1309857"/>
                </a:cubicBezTo>
                <a:cubicBezTo>
                  <a:pt x="4531547" y="1303313"/>
                  <a:pt x="4526280" y="1295651"/>
                  <a:pt x="4519310" y="1292193"/>
                </a:cubicBezTo>
                <a:cubicBezTo>
                  <a:pt x="4504733" y="1284957"/>
                  <a:pt x="4492123" y="1274795"/>
                  <a:pt x="4481376" y="1263729"/>
                </a:cubicBezTo>
                <a:cubicBezTo>
                  <a:pt x="4470150" y="1252130"/>
                  <a:pt x="4458179" y="1241117"/>
                  <a:pt x="4447645" y="1228614"/>
                </a:cubicBezTo>
                <a:cubicBezTo>
                  <a:pt x="4437323" y="1216271"/>
                  <a:pt x="4423384" y="1206854"/>
                  <a:pt x="4411147" y="1196053"/>
                </a:cubicBezTo>
                <a:cubicBezTo>
                  <a:pt x="4401464" y="1187541"/>
                  <a:pt x="4387896" y="1182806"/>
                  <a:pt x="4375447" y="1178124"/>
                </a:cubicBezTo>
                <a:cubicBezTo>
                  <a:pt x="4365232" y="1174293"/>
                  <a:pt x="4356134" y="1167589"/>
                  <a:pt x="4352569" y="1159236"/>
                </a:cubicBezTo>
                <a:cubicBezTo>
                  <a:pt x="4347674" y="1147851"/>
                  <a:pt x="4333043" y="1144605"/>
                  <a:pt x="4332245" y="1131198"/>
                </a:cubicBezTo>
                <a:cubicBezTo>
                  <a:pt x="4326073" y="1126888"/>
                  <a:pt x="4320168" y="1121940"/>
                  <a:pt x="4313571" y="1118482"/>
                </a:cubicBezTo>
                <a:cubicBezTo>
                  <a:pt x="4308410" y="1115769"/>
                  <a:pt x="4302185" y="1115183"/>
                  <a:pt x="4296598" y="1113108"/>
                </a:cubicBezTo>
                <a:cubicBezTo>
                  <a:pt x="4293566" y="1111991"/>
                  <a:pt x="4289150" y="1110448"/>
                  <a:pt x="4288405" y="1108107"/>
                </a:cubicBezTo>
                <a:cubicBezTo>
                  <a:pt x="4285053" y="1097998"/>
                  <a:pt x="4270954" y="1096775"/>
                  <a:pt x="4270103" y="1085017"/>
                </a:cubicBezTo>
                <a:cubicBezTo>
                  <a:pt x="4259036" y="1082888"/>
                  <a:pt x="4257866" y="1070013"/>
                  <a:pt x="4248874" y="1065544"/>
                </a:cubicBezTo>
                <a:cubicBezTo>
                  <a:pt x="4245948" y="1064107"/>
                  <a:pt x="4242330" y="1063097"/>
                  <a:pt x="4240362" y="1060756"/>
                </a:cubicBezTo>
                <a:cubicBezTo>
                  <a:pt x="4235201" y="1054637"/>
                  <a:pt x="4230785" y="1047933"/>
                  <a:pt x="4226422" y="1041921"/>
                </a:cubicBezTo>
                <a:cubicBezTo>
                  <a:pt x="4230679" y="1034739"/>
                  <a:pt x="4235733" y="1035696"/>
                  <a:pt x="4240362" y="1038250"/>
                </a:cubicBezTo>
                <a:cubicBezTo>
                  <a:pt x="4246267" y="1041496"/>
                  <a:pt x="4251428" y="1047614"/>
                  <a:pt x="4257600" y="1048731"/>
                </a:cubicBezTo>
                <a:cubicBezTo>
                  <a:pt x="4273721" y="1051711"/>
                  <a:pt x="4283563" y="1068364"/>
                  <a:pt x="4300961" y="1067566"/>
                </a:cubicBezTo>
                <a:cubicBezTo>
                  <a:pt x="4307027" y="1080867"/>
                  <a:pt x="4322190" y="1079962"/>
                  <a:pt x="4332564" y="1086879"/>
                </a:cubicBezTo>
                <a:cubicBezTo>
                  <a:pt x="4334746" y="1096083"/>
                  <a:pt x="4336874" y="1104862"/>
                  <a:pt x="4339055" y="1113960"/>
                </a:cubicBezTo>
                <a:cubicBezTo>
                  <a:pt x="4366030" y="1112630"/>
                  <a:pt x="4384225" y="1125452"/>
                  <a:pt x="4401038" y="1143594"/>
                </a:cubicBezTo>
                <a:cubicBezTo>
                  <a:pt x="4416999" y="1160779"/>
                  <a:pt x="4429077" y="1181050"/>
                  <a:pt x="4446847" y="1196958"/>
                </a:cubicBezTo>
                <a:cubicBezTo>
                  <a:pt x="4460467" y="1209142"/>
                  <a:pt x="4472917" y="1222177"/>
                  <a:pt x="4488346" y="1228667"/>
                </a:cubicBezTo>
                <a:cubicBezTo>
                  <a:pt x="4493773" y="1237127"/>
                  <a:pt x="4496752" y="1246384"/>
                  <a:pt x="4503083" y="1250853"/>
                </a:cubicBezTo>
                <a:cubicBezTo>
                  <a:pt x="4519630" y="1262612"/>
                  <a:pt x="4533569" y="1277083"/>
                  <a:pt x="4548679" y="1290331"/>
                </a:cubicBezTo>
                <a:cubicBezTo>
                  <a:pt x="4567247" y="1306611"/>
                  <a:pt x="4582730" y="1326137"/>
                  <a:pt x="4602575" y="1341088"/>
                </a:cubicBezTo>
                <a:cubicBezTo>
                  <a:pt x="4613109" y="1359283"/>
                  <a:pt x="4630135" y="1372212"/>
                  <a:pt x="4641574" y="1389929"/>
                </a:cubicBezTo>
                <a:cubicBezTo>
                  <a:pt x="4646628" y="1397803"/>
                  <a:pt x="4652640" y="1406475"/>
                  <a:pt x="4660088" y="1412647"/>
                </a:cubicBezTo>
                <a:cubicBezTo>
                  <a:pt x="4675464" y="1425363"/>
                  <a:pt x="4685946" y="1442122"/>
                  <a:pt x="4698555" y="1457072"/>
                </a:cubicBezTo>
                <a:cubicBezTo>
                  <a:pt x="4706642" y="1466596"/>
                  <a:pt x="4711164" y="1479418"/>
                  <a:pt x="4719996" y="1488037"/>
                </a:cubicBezTo>
                <a:cubicBezTo>
                  <a:pt x="4729147" y="1496975"/>
                  <a:pt x="4733031" y="1509000"/>
                  <a:pt x="4741810" y="1517885"/>
                </a:cubicBezTo>
                <a:cubicBezTo>
                  <a:pt x="4750482" y="1526663"/>
                  <a:pt x="4752663" y="1540443"/>
                  <a:pt x="4763677" y="1547679"/>
                </a:cubicBezTo>
                <a:cubicBezTo>
                  <a:pt x="4766869" y="1561991"/>
                  <a:pt x="4782458" y="1569705"/>
                  <a:pt x="4783575" y="1585081"/>
                </a:cubicBezTo>
                <a:cubicBezTo>
                  <a:pt x="4795440" y="1589763"/>
                  <a:pt x="4795226" y="1602692"/>
                  <a:pt x="4801398" y="1611311"/>
                </a:cubicBezTo>
                <a:cubicBezTo>
                  <a:pt x="4801877" y="1612002"/>
                  <a:pt x="4802090" y="1613013"/>
                  <a:pt x="4802728" y="1613439"/>
                </a:cubicBezTo>
                <a:cubicBezTo>
                  <a:pt x="4810656" y="1619345"/>
                  <a:pt x="4810603" y="1631422"/>
                  <a:pt x="4817360" y="1636317"/>
                </a:cubicBezTo>
                <a:cubicBezTo>
                  <a:pt x="4827043" y="1643340"/>
                  <a:pt x="4827255" y="1653448"/>
                  <a:pt x="4831352" y="1662333"/>
                </a:cubicBezTo>
                <a:cubicBezTo>
                  <a:pt x="4832363" y="1664568"/>
                  <a:pt x="4833746" y="1666749"/>
                  <a:pt x="4835289" y="1668612"/>
                </a:cubicBezTo>
                <a:cubicBezTo>
                  <a:pt x="4845504" y="1680955"/>
                  <a:pt x="4847792" y="1697874"/>
                  <a:pt x="4858805" y="1709738"/>
                </a:cubicBezTo>
                <a:cubicBezTo>
                  <a:pt x="4861785" y="1727508"/>
                  <a:pt x="4878597" y="1739426"/>
                  <a:pt x="4879289" y="1758207"/>
                </a:cubicBezTo>
                <a:cubicBezTo>
                  <a:pt x="4879342" y="1759644"/>
                  <a:pt x="4880619" y="1761719"/>
                  <a:pt x="4881896" y="1762357"/>
                </a:cubicBezTo>
                <a:cubicBezTo>
                  <a:pt x="4891100" y="1766826"/>
                  <a:pt x="4892377" y="1775924"/>
                  <a:pt x="4892803" y="1784011"/>
                </a:cubicBezTo>
                <a:cubicBezTo>
                  <a:pt x="4893282" y="1793482"/>
                  <a:pt x="4902220" y="1795663"/>
                  <a:pt x="4905146" y="1802207"/>
                </a:cubicBezTo>
                <a:cubicBezTo>
                  <a:pt x="4908551" y="1809815"/>
                  <a:pt x="4910041" y="1818221"/>
                  <a:pt x="4912435" y="1826255"/>
                </a:cubicBezTo>
                <a:cubicBezTo>
                  <a:pt x="4912648" y="1826947"/>
                  <a:pt x="4913659" y="1827479"/>
                  <a:pt x="4914404" y="1827798"/>
                </a:cubicBezTo>
                <a:cubicBezTo>
                  <a:pt x="4922118" y="1831044"/>
                  <a:pt x="4921746" y="1838332"/>
                  <a:pt x="4923395" y="1844877"/>
                </a:cubicBezTo>
                <a:cubicBezTo>
                  <a:pt x="4924779" y="1850463"/>
                  <a:pt x="4925523" y="1857965"/>
                  <a:pt x="4929354" y="1860785"/>
                </a:cubicBezTo>
                <a:cubicBezTo>
                  <a:pt x="4936590" y="1866105"/>
                  <a:pt x="4937494" y="1873234"/>
                  <a:pt x="4939569" y="1880417"/>
                </a:cubicBezTo>
                <a:cubicBezTo>
                  <a:pt x="4940740" y="1884407"/>
                  <a:pt x="4940793" y="1889674"/>
                  <a:pt x="4943453" y="1892175"/>
                </a:cubicBezTo>
                <a:cubicBezTo>
                  <a:pt x="4952232" y="1900475"/>
                  <a:pt x="4954253" y="1911009"/>
                  <a:pt x="4956116" y="1922022"/>
                </a:cubicBezTo>
                <a:cubicBezTo>
                  <a:pt x="4956967" y="1926917"/>
                  <a:pt x="4958138" y="1933355"/>
                  <a:pt x="4961542" y="1935962"/>
                </a:cubicBezTo>
                <a:cubicBezTo>
                  <a:pt x="4970960" y="1943198"/>
                  <a:pt x="4969895" y="1953998"/>
                  <a:pt x="4973513" y="1963202"/>
                </a:cubicBezTo>
                <a:cubicBezTo>
                  <a:pt x="4977184" y="1972460"/>
                  <a:pt x="4982611" y="1980972"/>
                  <a:pt x="4986814" y="1990070"/>
                </a:cubicBezTo>
                <a:cubicBezTo>
                  <a:pt x="4988198" y="1993050"/>
                  <a:pt x="4987878" y="1996774"/>
                  <a:pt x="4988783" y="2000019"/>
                </a:cubicBezTo>
                <a:cubicBezTo>
                  <a:pt x="4989900" y="2004116"/>
                  <a:pt x="4990273" y="2009171"/>
                  <a:pt x="4992933" y="2011937"/>
                </a:cubicBezTo>
                <a:cubicBezTo>
                  <a:pt x="5003308" y="2022738"/>
                  <a:pt x="5003946" y="2036251"/>
                  <a:pt x="5005329" y="2049765"/>
                </a:cubicBezTo>
                <a:cubicBezTo>
                  <a:pt x="5005755" y="2053968"/>
                  <a:pt x="5005649" y="2058757"/>
                  <a:pt x="5007670" y="2062215"/>
                </a:cubicBezTo>
                <a:cubicBezTo>
                  <a:pt x="5017407" y="2079027"/>
                  <a:pt x="5018896" y="2097649"/>
                  <a:pt x="5020333" y="2116324"/>
                </a:cubicBezTo>
                <a:cubicBezTo>
                  <a:pt x="5020865" y="2123187"/>
                  <a:pt x="5021929" y="2129625"/>
                  <a:pt x="5028633" y="2133934"/>
                </a:cubicBezTo>
                <a:cubicBezTo>
                  <a:pt x="5031133" y="2135530"/>
                  <a:pt x="5032570" y="2139201"/>
                  <a:pt x="5034007" y="2142181"/>
                </a:cubicBezTo>
                <a:cubicBezTo>
                  <a:pt x="5038582" y="2152023"/>
                  <a:pt x="5042944" y="2161973"/>
                  <a:pt x="5048105" y="2173571"/>
                </a:cubicBezTo>
                <a:cubicBezTo>
                  <a:pt x="5039912" y="2183893"/>
                  <a:pt x="5033953" y="2196874"/>
                  <a:pt x="5037145" y="2212091"/>
                </a:cubicBezTo>
                <a:cubicBezTo>
                  <a:pt x="5037997" y="2216028"/>
                  <a:pt x="5039167" y="2221614"/>
                  <a:pt x="5041934" y="2223051"/>
                </a:cubicBezTo>
                <a:cubicBezTo>
                  <a:pt x="5049063" y="2226775"/>
                  <a:pt x="5051670" y="2232042"/>
                  <a:pt x="5051510" y="2239384"/>
                </a:cubicBezTo>
                <a:cubicBezTo>
                  <a:pt x="5051351" y="2248482"/>
                  <a:pt x="5054011" y="2255239"/>
                  <a:pt x="5062949" y="2260028"/>
                </a:cubicBezTo>
                <a:cubicBezTo>
                  <a:pt x="5068908" y="2263220"/>
                  <a:pt x="5068961" y="2270881"/>
                  <a:pt x="5062577" y="2274712"/>
                </a:cubicBezTo>
                <a:cubicBezTo>
                  <a:pt x="5049701" y="2282480"/>
                  <a:pt x="5051936" y="2292003"/>
                  <a:pt x="5055714" y="2303602"/>
                </a:cubicBezTo>
                <a:cubicBezTo>
                  <a:pt x="5072526" y="2306262"/>
                  <a:pt x="5086678" y="2312487"/>
                  <a:pt x="5095723" y="2327757"/>
                </a:cubicBezTo>
                <a:cubicBezTo>
                  <a:pt x="5096362" y="2338238"/>
                  <a:pt x="5096415" y="2349357"/>
                  <a:pt x="5097958" y="2360264"/>
                </a:cubicBezTo>
                <a:cubicBezTo>
                  <a:pt x="5099075" y="2368564"/>
                  <a:pt x="5100086" y="2378034"/>
                  <a:pt x="5104661" y="2384419"/>
                </a:cubicBezTo>
                <a:cubicBezTo>
                  <a:pt x="5112323" y="2395059"/>
                  <a:pt x="5113014" y="2406392"/>
                  <a:pt x="5113121" y="2418256"/>
                </a:cubicBezTo>
                <a:cubicBezTo>
                  <a:pt x="5113174" y="2426716"/>
                  <a:pt x="5112429" y="2435176"/>
                  <a:pt x="5111897" y="2447040"/>
                </a:cubicBezTo>
                <a:cubicBezTo>
                  <a:pt x="5113174" y="2447785"/>
                  <a:pt x="5116207" y="2449381"/>
                  <a:pt x="5119026" y="2451296"/>
                </a:cubicBezTo>
                <a:cubicBezTo>
                  <a:pt x="5126528" y="2456510"/>
                  <a:pt x="5129667" y="2464438"/>
                  <a:pt x="5130731" y="2472950"/>
                </a:cubicBezTo>
                <a:cubicBezTo>
                  <a:pt x="5131051" y="2475557"/>
                  <a:pt x="5128763" y="2479867"/>
                  <a:pt x="5126475" y="2481037"/>
                </a:cubicBezTo>
                <a:cubicBezTo>
                  <a:pt x="5124187" y="2482208"/>
                  <a:pt x="5120037" y="2481037"/>
                  <a:pt x="5117430" y="2479601"/>
                </a:cubicBezTo>
                <a:cubicBezTo>
                  <a:pt x="5115568" y="2478590"/>
                  <a:pt x="5114717" y="2475504"/>
                  <a:pt x="5113653" y="2473216"/>
                </a:cubicBezTo>
                <a:cubicBezTo>
                  <a:pt x="5111578" y="2468853"/>
                  <a:pt x="5108705" y="2466512"/>
                  <a:pt x="5102746" y="2469279"/>
                </a:cubicBezTo>
                <a:cubicBezTo>
                  <a:pt x="5094925" y="2487422"/>
                  <a:pt x="5099660" y="2506894"/>
                  <a:pt x="5099075" y="2524558"/>
                </a:cubicBezTo>
                <a:cubicBezTo>
                  <a:pt x="5104236" y="2532220"/>
                  <a:pt x="5114131" y="2533603"/>
                  <a:pt x="5113813" y="2543339"/>
                </a:cubicBezTo>
                <a:cubicBezTo>
                  <a:pt x="5113440" y="2555576"/>
                  <a:pt x="5121474" y="2563184"/>
                  <a:pt x="5129295" y="2570952"/>
                </a:cubicBezTo>
                <a:cubicBezTo>
                  <a:pt x="5133391" y="2575049"/>
                  <a:pt x="5136903" y="2579731"/>
                  <a:pt x="5142490" y="2586222"/>
                </a:cubicBezTo>
                <a:cubicBezTo>
                  <a:pt x="5125357" y="2598831"/>
                  <a:pt x="5127326" y="2616814"/>
                  <a:pt x="5130039" y="2636659"/>
                </a:cubicBezTo>
                <a:cubicBezTo>
                  <a:pt x="5118760" y="2637776"/>
                  <a:pt x="5118282" y="2650226"/>
                  <a:pt x="5110993" y="2654642"/>
                </a:cubicBezTo>
                <a:cubicBezTo>
                  <a:pt x="5099607" y="2661559"/>
                  <a:pt x="5098170" y="2671508"/>
                  <a:pt x="5097000" y="2682627"/>
                </a:cubicBezTo>
                <a:cubicBezTo>
                  <a:pt x="5096308" y="2689278"/>
                  <a:pt x="5097000" y="2697525"/>
                  <a:pt x="5093435" y="2702207"/>
                </a:cubicBezTo>
                <a:cubicBezTo>
                  <a:pt x="5084124" y="2714390"/>
                  <a:pt x="5085508" y="2727372"/>
                  <a:pt x="5085880" y="2741045"/>
                </a:cubicBezTo>
                <a:cubicBezTo>
                  <a:pt x="5086519" y="2763976"/>
                  <a:pt x="5087370" y="2787067"/>
                  <a:pt x="5085508" y="2809892"/>
                </a:cubicBezTo>
                <a:cubicBezTo>
                  <a:pt x="5083220" y="2838728"/>
                  <a:pt x="5079762" y="2867405"/>
                  <a:pt x="5083220" y="2896454"/>
                </a:cubicBezTo>
                <a:cubicBezTo>
                  <a:pt x="5084018" y="2902999"/>
                  <a:pt x="5082422" y="2909968"/>
                  <a:pt x="5081252" y="2916619"/>
                </a:cubicBezTo>
                <a:cubicBezTo>
                  <a:pt x="5080719" y="2919704"/>
                  <a:pt x="5079230" y="2923801"/>
                  <a:pt x="5076889" y="2925131"/>
                </a:cubicBezTo>
                <a:cubicBezTo>
                  <a:pt x="5067738" y="2930345"/>
                  <a:pt x="5068163" y="2938698"/>
                  <a:pt x="5067897" y="2947317"/>
                </a:cubicBezTo>
                <a:cubicBezTo>
                  <a:pt x="5067259" y="2971153"/>
                  <a:pt x="5066567" y="2994935"/>
                  <a:pt x="5065184" y="3018717"/>
                </a:cubicBezTo>
                <a:cubicBezTo>
                  <a:pt x="5064652" y="3027922"/>
                  <a:pt x="5064120" y="3038030"/>
                  <a:pt x="5060076" y="3045958"/>
                </a:cubicBezTo>
                <a:cubicBezTo>
                  <a:pt x="5054437" y="3057131"/>
                  <a:pt x="5052787" y="3068356"/>
                  <a:pt x="5052149" y="3080274"/>
                </a:cubicBezTo>
                <a:cubicBezTo>
                  <a:pt x="5051510" y="3092192"/>
                  <a:pt x="5050713" y="3104056"/>
                  <a:pt x="5049595" y="3115921"/>
                </a:cubicBezTo>
                <a:cubicBezTo>
                  <a:pt x="5049116" y="3120922"/>
                  <a:pt x="5049116" y="3127094"/>
                  <a:pt x="5046296" y="3130605"/>
                </a:cubicBezTo>
                <a:cubicBezTo>
                  <a:pt x="5035709" y="3143694"/>
                  <a:pt x="5036667" y="3159176"/>
                  <a:pt x="5035230" y="3174286"/>
                </a:cubicBezTo>
                <a:cubicBezTo>
                  <a:pt x="5034485" y="3181841"/>
                  <a:pt x="5035124" y="3190779"/>
                  <a:pt x="5031240" y="3196472"/>
                </a:cubicBezTo>
                <a:cubicBezTo>
                  <a:pt x="5021982" y="3210039"/>
                  <a:pt x="5021291" y="3224936"/>
                  <a:pt x="5019748" y="3240153"/>
                </a:cubicBezTo>
                <a:cubicBezTo>
                  <a:pt x="5018737" y="3250155"/>
                  <a:pt x="5017992" y="3261168"/>
                  <a:pt x="5013310" y="3269681"/>
                </a:cubicBezTo>
                <a:cubicBezTo>
                  <a:pt x="5007245" y="3280641"/>
                  <a:pt x="5005489" y="3291707"/>
                  <a:pt x="5004106" y="3303518"/>
                </a:cubicBezTo>
                <a:cubicBezTo>
                  <a:pt x="5002935" y="3313574"/>
                  <a:pt x="5002882" y="3324906"/>
                  <a:pt x="4997987" y="3333153"/>
                </a:cubicBezTo>
                <a:cubicBezTo>
                  <a:pt x="4990698" y="3345603"/>
                  <a:pt x="4989528" y="3358531"/>
                  <a:pt x="4987559" y="3371886"/>
                </a:cubicBezTo>
                <a:cubicBezTo>
                  <a:pt x="4986123" y="3381835"/>
                  <a:pt x="4984633" y="3392476"/>
                  <a:pt x="4979898" y="3401095"/>
                </a:cubicBezTo>
                <a:cubicBezTo>
                  <a:pt x="4976067" y="3408118"/>
                  <a:pt x="4973832" y="3415034"/>
                  <a:pt x="4972875" y="3422483"/>
                </a:cubicBezTo>
                <a:cubicBezTo>
                  <a:pt x="4970747" y="3439348"/>
                  <a:pt x="4970161" y="3456427"/>
                  <a:pt x="4959734" y="3471111"/>
                </a:cubicBezTo>
                <a:cubicBezTo>
                  <a:pt x="4957925" y="3473665"/>
                  <a:pt x="4957978" y="3477602"/>
                  <a:pt x="4957339" y="3480954"/>
                </a:cubicBezTo>
                <a:cubicBezTo>
                  <a:pt x="4953668" y="3500799"/>
                  <a:pt x="4954253" y="3521549"/>
                  <a:pt x="4942602" y="3539691"/>
                </a:cubicBezTo>
                <a:cubicBezTo>
                  <a:pt x="4939250" y="3544905"/>
                  <a:pt x="4940048" y="3552886"/>
                  <a:pt x="4939250" y="3559589"/>
                </a:cubicBezTo>
                <a:cubicBezTo>
                  <a:pt x="4938452" y="3566346"/>
                  <a:pt x="4938611" y="3573210"/>
                  <a:pt x="4937441" y="3579913"/>
                </a:cubicBezTo>
                <a:cubicBezTo>
                  <a:pt x="4936590" y="3584755"/>
                  <a:pt x="4935579" y="3590448"/>
                  <a:pt x="4932493" y="3593800"/>
                </a:cubicBezTo>
                <a:cubicBezTo>
                  <a:pt x="4925364" y="3601461"/>
                  <a:pt x="4924672" y="3610559"/>
                  <a:pt x="4924246" y="3619870"/>
                </a:cubicBezTo>
                <a:cubicBezTo>
                  <a:pt x="4923342" y="3641098"/>
                  <a:pt x="4922810" y="3662380"/>
                  <a:pt x="4921852" y="3683608"/>
                </a:cubicBezTo>
                <a:cubicBezTo>
                  <a:pt x="4921533" y="3690312"/>
                  <a:pt x="4922703" y="3699250"/>
                  <a:pt x="4918979" y="3703294"/>
                </a:cubicBezTo>
                <a:cubicBezTo>
                  <a:pt x="4908338" y="3714785"/>
                  <a:pt x="4910201" y="3728512"/>
                  <a:pt x="4908392" y="3741707"/>
                </a:cubicBezTo>
                <a:cubicBezTo>
                  <a:pt x="4907221" y="3750113"/>
                  <a:pt x="4909083" y="3760967"/>
                  <a:pt x="4904455" y="3766393"/>
                </a:cubicBezTo>
                <a:cubicBezTo>
                  <a:pt x="4894080" y="3778577"/>
                  <a:pt x="4893441" y="3792676"/>
                  <a:pt x="4890781" y="3806722"/>
                </a:cubicBezTo>
                <a:cubicBezTo>
                  <a:pt x="4890143" y="3810021"/>
                  <a:pt x="4889664" y="3814224"/>
                  <a:pt x="4887482" y="3816139"/>
                </a:cubicBezTo>
                <a:cubicBezTo>
                  <a:pt x="4879076" y="3823588"/>
                  <a:pt x="4877746" y="3833537"/>
                  <a:pt x="4875937" y="3843593"/>
                </a:cubicBezTo>
                <a:cubicBezTo>
                  <a:pt x="4875086" y="3848541"/>
                  <a:pt x="4874235" y="3854499"/>
                  <a:pt x="4871095" y="3857851"/>
                </a:cubicBezTo>
                <a:cubicBezTo>
                  <a:pt x="4862955" y="3866470"/>
                  <a:pt x="4863009" y="3878228"/>
                  <a:pt x="4857848" y="3887592"/>
                </a:cubicBezTo>
                <a:cubicBezTo>
                  <a:pt x="4849548" y="3902543"/>
                  <a:pt x="4845132" y="3918663"/>
                  <a:pt x="4838854" y="3934199"/>
                </a:cubicBezTo>
                <a:cubicBezTo>
                  <a:pt x="4834172" y="3945904"/>
                  <a:pt x="4827947" y="3956811"/>
                  <a:pt x="4826191" y="3969580"/>
                </a:cubicBezTo>
                <a:cubicBezTo>
                  <a:pt x="4825872" y="3971974"/>
                  <a:pt x="4824861" y="3975007"/>
                  <a:pt x="4823106" y="3976337"/>
                </a:cubicBezTo>
                <a:cubicBezTo>
                  <a:pt x="4813742" y="3983466"/>
                  <a:pt x="4813954" y="3994000"/>
                  <a:pt x="4812624" y="4004003"/>
                </a:cubicBezTo>
                <a:cubicBezTo>
                  <a:pt x="4811401" y="4013207"/>
                  <a:pt x="4811135" y="4022837"/>
                  <a:pt x="4800707" y="4027359"/>
                </a:cubicBezTo>
                <a:cubicBezTo>
                  <a:pt x="4795226" y="4041192"/>
                  <a:pt x="4778733" y="4048481"/>
                  <a:pt x="4778254" y="4065294"/>
                </a:cubicBezTo>
                <a:cubicBezTo>
                  <a:pt x="4778201" y="4066784"/>
                  <a:pt x="4777084" y="4068805"/>
                  <a:pt x="4775860" y="4069497"/>
                </a:cubicBezTo>
                <a:cubicBezTo>
                  <a:pt x="4769742" y="4073115"/>
                  <a:pt x="4765964" y="4077690"/>
                  <a:pt x="4764209" y="4085086"/>
                </a:cubicBezTo>
                <a:cubicBezTo>
                  <a:pt x="4762506" y="4092481"/>
                  <a:pt x="4751865" y="4092534"/>
                  <a:pt x="4749205" y="4101313"/>
                </a:cubicBezTo>
                <a:cubicBezTo>
                  <a:pt x="4747343" y="4107591"/>
                  <a:pt x="4739416" y="4106580"/>
                  <a:pt x="4733563" y="4104239"/>
                </a:cubicBezTo>
                <a:cubicBezTo>
                  <a:pt x="4728243" y="4102111"/>
                  <a:pt x="4725263" y="4098014"/>
                  <a:pt x="4726540" y="4092215"/>
                </a:cubicBezTo>
                <a:cubicBezTo>
                  <a:pt x="4729520" y="4078116"/>
                  <a:pt x="4732712" y="4064017"/>
                  <a:pt x="4736170" y="4050024"/>
                </a:cubicBezTo>
                <a:cubicBezTo>
                  <a:pt x="4736702" y="4047790"/>
                  <a:pt x="4738458" y="4045183"/>
                  <a:pt x="4740426" y="4044012"/>
                </a:cubicBezTo>
                <a:cubicBezTo>
                  <a:pt x="4748141" y="4039383"/>
                  <a:pt x="4748673" y="4031509"/>
                  <a:pt x="4749844" y="4024061"/>
                </a:cubicBezTo>
                <a:cubicBezTo>
                  <a:pt x="4751759" y="4012356"/>
                  <a:pt x="4753674" y="4000810"/>
                  <a:pt x="4751067" y="3988680"/>
                </a:cubicBezTo>
                <a:cubicBezTo>
                  <a:pt x="4749045" y="3979316"/>
                  <a:pt x="4752291" y="3971070"/>
                  <a:pt x="4760112" y="3963727"/>
                </a:cubicBezTo>
                <a:cubicBezTo>
                  <a:pt x="4774371" y="3950320"/>
                  <a:pt x="4772881" y="3937711"/>
                  <a:pt x="4757664" y="3926325"/>
                </a:cubicBezTo>
                <a:cubicBezTo>
                  <a:pt x="4755217" y="3924463"/>
                  <a:pt x="4753195" y="3922015"/>
                  <a:pt x="4750535" y="3919408"/>
                </a:cubicBezTo>
                <a:cubicBezTo>
                  <a:pt x="4758250" y="3908395"/>
                  <a:pt x="4769795" y="3904032"/>
                  <a:pt x="4779265" y="3895998"/>
                </a:cubicBezTo>
                <a:cubicBezTo>
                  <a:pt x="4779532" y="3890306"/>
                  <a:pt x="4779851" y="3884453"/>
                  <a:pt x="4780170" y="3878548"/>
                </a:cubicBezTo>
                <a:cubicBezTo>
                  <a:pt x="4780808" y="3865992"/>
                  <a:pt x="4779265" y="3852850"/>
                  <a:pt x="4791289" y="3843752"/>
                </a:cubicBezTo>
                <a:cubicBezTo>
                  <a:pt x="4793045" y="3842422"/>
                  <a:pt x="4794163" y="3839177"/>
                  <a:pt x="4794109" y="3836836"/>
                </a:cubicBezTo>
                <a:cubicBezTo>
                  <a:pt x="4793737" y="3817682"/>
                  <a:pt x="4809911" y="3805658"/>
                  <a:pt x="4814646" y="3788792"/>
                </a:cubicBezTo>
                <a:cubicBezTo>
                  <a:pt x="4830980" y="3774161"/>
                  <a:pt x="4829809" y="3753518"/>
                  <a:pt x="4832523" y="3734524"/>
                </a:cubicBezTo>
                <a:cubicBezTo>
                  <a:pt x="4833533" y="3727448"/>
                  <a:pt x="4830661" y="3719680"/>
                  <a:pt x="4828745" y="3712392"/>
                </a:cubicBezTo>
                <a:cubicBezTo>
                  <a:pt x="4827734" y="3708614"/>
                  <a:pt x="4819435" y="3706911"/>
                  <a:pt x="4817998" y="3709997"/>
                </a:cubicBezTo>
                <a:cubicBezTo>
                  <a:pt x="4811560" y="3723511"/>
                  <a:pt x="4797408" y="3732715"/>
                  <a:pt x="4796450" y="3749475"/>
                </a:cubicBezTo>
                <a:cubicBezTo>
                  <a:pt x="4796131" y="3755221"/>
                  <a:pt x="4795067" y="3763095"/>
                  <a:pt x="4791289" y="3765968"/>
                </a:cubicBezTo>
                <a:cubicBezTo>
                  <a:pt x="4782670" y="3772565"/>
                  <a:pt x="4781819" y="3781504"/>
                  <a:pt x="4779425" y="3790389"/>
                </a:cubicBezTo>
                <a:cubicBezTo>
                  <a:pt x="4778574" y="3793581"/>
                  <a:pt x="4777988" y="3798369"/>
                  <a:pt x="4775860" y="3799433"/>
                </a:cubicBezTo>
                <a:cubicBezTo>
                  <a:pt x="4765539" y="3804434"/>
                  <a:pt x="4766124" y="3814437"/>
                  <a:pt x="4763411" y="3823056"/>
                </a:cubicBezTo>
                <a:cubicBezTo>
                  <a:pt x="4762453" y="3826195"/>
                  <a:pt x="4761283" y="3830771"/>
                  <a:pt x="4758995" y="3831675"/>
                </a:cubicBezTo>
                <a:cubicBezTo>
                  <a:pt x="4749684" y="3835399"/>
                  <a:pt x="4751067" y="3844018"/>
                  <a:pt x="4748939" y="3850988"/>
                </a:cubicBezTo>
                <a:cubicBezTo>
                  <a:pt x="4747715" y="3854978"/>
                  <a:pt x="4747609" y="3860245"/>
                  <a:pt x="4744949" y="3862746"/>
                </a:cubicBezTo>
                <a:cubicBezTo>
                  <a:pt x="4732925" y="3874132"/>
                  <a:pt x="4726913" y="3891370"/>
                  <a:pt x="4711058" y="3898712"/>
                </a:cubicBezTo>
                <a:cubicBezTo>
                  <a:pt x="4704514" y="3901745"/>
                  <a:pt x="4701694" y="3906692"/>
                  <a:pt x="4701428" y="3912492"/>
                </a:cubicBezTo>
                <a:cubicBezTo>
                  <a:pt x="4700896" y="3924782"/>
                  <a:pt x="4692490" y="3932497"/>
                  <a:pt x="4685733" y="3940690"/>
                </a:cubicBezTo>
                <a:cubicBezTo>
                  <a:pt x="4679667" y="3948032"/>
                  <a:pt x="4668495" y="3950639"/>
                  <a:pt x="4665036" y="3961014"/>
                </a:cubicBezTo>
                <a:cubicBezTo>
                  <a:pt x="4650831" y="3967079"/>
                  <a:pt x="4647373" y="3982242"/>
                  <a:pt x="4638913" y="3993043"/>
                </a:cubicBezTo>
                <a:cubicBezTo>
                  <a:pt x="4634018" y="3999268"/>
                  <a:pt x="4628592" y="4006131"/>
                  <a:pt x="4625080" y="4012781"/>
                </a:cubicBezTo>
                <a:cubicBezTo>
                  <a:pt x="4620824" y="4020868"/>
                  <a:pt x="4613109" y="4024380"/>
                  <a:pt x="4608906" y="4030924"/>
                </a:cubicBezTo>
                <a:cubicBezTo>
                  <a:pt x="4600447" y="4044012"/>
                  <a:pt x="4589540" y="4041352"/>
                  <a:pt x="4578207" y="4040022"/>
                </a:cubicBezTo>
                <a:cubicBezTo>
                  <a:pt x="4574430" y="4023529"/>
                  <a:pt x="4573419" y="4015495"/>
                  <a:pt x="4578580" y="4012728"/>
                </a:cubicBezTo>
                <a:cubicBezTo>
                  <a:pt x="4587252" y="4008099"/>
                  <a:pt x="4590072" y="3998310"/>
                  <a:pt x="4598052" y="3994000"/>
                </a:cubicBezTo>
                <a:cubicBezTo>
                  <a:pt x="4603160" y="3991234"/>
                  <a:pt x="4605661" y="3987988"/>
                  <a:pt x="4606565" y="3982508"/>
                </a:cubicBezTo>
                <a:cubicBezTo>
                  <a:pt x="4607682" y="3975752"/>
                  <a:pt x="4609172" y="3968516"/>
                  <a:pt x="4615769" y="3965057"/>
                </a:cubicBezTo>
                <a:cubicBezTo>
                  <a:pt x="4631465" y="3956811"/>
                  <a:pt x="4635934" y="3943137"/>
                  <a:pt x="4635934" y="3926751"/>
                </a:cubicBezTo>
                <a:cubicBezTo>
                  <a:pt x="4635934" y="3923452"/>
                  <a:pt x="4637051" y="3920100"/>
                  <a:pt x="4637583" y="3917227"/>
                </a:cubicBezTo>
                <a:cubicBezTo>
                  <a:pt x="4646415" y="3911374"/>
                  <a:pt x="4655460" y="3906692"/>
                  <a:pt x="4662855" y="3900148"/>
                </a:cubicBezTo>
                <a:cubicBezTo>
                  <a:pt x="4671474" y="3892487"/>
                  <a:pt x="4678816" y="3882964"/>
                  <a:pt x="4682594" y="3872004"/>
                </a:cubicBezTo>
                <a:cubicBezTo>
                  <a:pt x="4686158" y="3861682"/>
                  <a:pt x="4687276" y="3850775"/>
                  <a:pt x="4695097" y="3841997"/>
                </a:cubicBezTo>
                <a:cubicBezTo>
                  <a:pt x="4698182" y="3838485"/>
                  <a:pt x="4699672" y="3832633"/>
                  <a:pt x="4699991" y="3827738"/>
                </a:cubicBezTo>
                <a:cubicBezTo>
                  <a:pt x="4701056" y="3809542"/>
                  <a:pt x="4713079" y="3797677"/>
                  <a:pt x="4724093" y="3785600"/>
                </a:cubicBezTo>
                <a:cubicBezTo>
                  <a:pt x="4743512" y="3764212"/>
                  <a:pt x="4755590" y="3746069"/>
                  <a:pt x="4767614" y="3716595"/>
                </a:cubicBezTo>
                <a:cubicBezTo>
                  <a:pt x="4768252" y="3715052"/>
                  <a:pt x="4768678" y="3712977"/>
                  <a:pt x="4769902" y="3712125"/>
                </a:cubicBezTo>
                <a:cubicBezTo>
                  <a:pt x="4779425" y="3705635"/>
                  <a:pt x="4780010" y="3695206"/>
                  <a:pt x="4782245" y="3685417"/>
                </a:cubicBezTo>
                <a:cubicBezTo>
                  <a:pt x="4782777" y="3682970"/>
                  <a:pt x="4783469" y="3679245"/>
                  <a:pt x="4785065" y="3678607"/>
                </a:cubicBezTo>
                <a:cubicBezTo>
                  <a:pt x="4796131" y="3674297"/>
                  <a:pt x="4795120" y="3663922"/>
                  <a:pt x="4797674" y="3655303"/>
                </a:cubicBezTo>
                <a:cubicBezTo>
                  <a:pt x="4798632" y="3652111"/>
                  <a:pt x="4799377" y="3647536"/>
                  <a:pt x="4801611" y="3646365"/>
                </a:cubicBezTo>
                <a:cubicBezTo>
                  <a:pt x="4810709" y="3641683"/>
                  <a:pt x="4810762" y="3632798"/>
                  <a:pt x="4813263" y="3624871"/>
                </a:cubicBezTo>
                <a:cubicBezTo>
                  <a:pt x="4814540" y="3620881"/>
                  <a:pt x="4815231" y="3615347"/>
                  <a:pt x="4818104" y="3613485"/>
                </a:cubicBezTo>
                <a:cubicBezTo>
                  <a:pt x="4826458" y="3608058"/>
                  <a:pt x="4826564" y="3599226"/>
                  <a:pt x="4829384" y="3591459"/>
                </a:cubicBezTo>
                <a:cubicBezTo>
                  <a:pt x="4830820" y="3587522"/>
                  <a:pt x="4831033" y="3582042"/>
                  <a:pt x="4833853" y="3579913"/>
                </a:cubicBezTo>
                <a:cubicBezTo>
                  <a:pt x="4841567" y="3573955"/>
                  <a:pt x="4841514" y="3565123"/>
                  <a:pt x="4844440" y="3557355"/>
                </a:cubicBezTo>
                <a:cubicBezTo>
                  <a:pt x="4847154" y="3550279"/>
                  <a:pt x="4849388" y="3542990"/>
                  <a:pt x="4852368" y="3536020"/>
                </a:cubicBezTo>
                <a:cubicBezTo>
                  <a:pt x="4853964" y="3532190"/>
                  <a:pt x="4858167" y="3529050"/>
                  <a:pt x="4858646" y="3525273"/>
                </a:cubicBezTo>
                <a:cubicBezTo>
                  <a:pt x="4860348" y="3510695"/>
                  <a:pt x="4865775" y="3497660"/>
                  <a:pt x="4872532" y="3484838"/>
                </a:cubicBezTo>
                <a:cubicBezTo>
                  <a:pt x="4874820" y="3480528"/>
                  <a:pt x="4875086" y="3474995"/>
                  <a:pt x="4875671" y="3469994"/>
                </a:cubicBezTo>
                <a:cubicBezTo>
                  <a:pt x="4876842" y="3459832"/>
                  <a:pt x="4877374" y="3449617"/>
                  <a:pt x="4878651" y="3439508"/>
                </a:cubicBezTo>
                <a:cubicBezTo>
                  <a:pt x="4879395" y="3433709"/>
                  <a:pt x="4879662" y="3427112"/>
                  <a:pt x="4882588" y="3422430"/>
                </a:cubicBezTo>
                <a:cubicBezTo>
                  <a:pt x="4889292" y="3411736"/>
                  <a:pt x="4890302" y="3400084"/>
                  <a:pt x="4891154" y="3388219"/>
                </a:cubicBezTo>
                <a:cubicBezTo>
                  <a:pt x="4892005" y="3375504"/>
                  <a:pt x="4892696" y="3362734"/>
                  <a:pt x="4893282" y="3349966"/>
                </a:cubicBezTo>
                <a:cubicBezTo>
                  <a:pt x="4893814" y="3337995"/>
                  <a:pt x="4894931" y="3326556"/>
                  <a:pt x="4901582" y="3315755"/>
                </a:cubicBezTo>
                <a:cubicBezTo>
                  <a:pt x="4904934" y="3310275"/>
                  <a:pt x="4905838" y="3302986"/>
                  <a:pt x="4906583" y="3296336"/>
                </a:cubicBezTo>
                <a:cubicBezTo>
                  <a:pt x="4907753" y="3285376"/>
                  <a:pt x="4907327" y="3274203"/>
                  <a:pt x="4908658" y="3263243"/>
                </a:cubicBezTo>
                <a:cubicBezTo>
                  <a:pt x="4909934" y="3252336"/>
                  <a:pt x="4910945" y="3241004"/>
                  <a:pt x="4914936" y="3230948"/>
                </a:cubicBezTo>
                <a:cubicBezTo>
                  <a:pt x="4920416" y="3217168"/>
                  <a:pt x="4922969" y="3203388"/>
                  <a:pt x="4923235" y="3188757"/>
                </a:cubicBezTo>
                <a:cubicBezTo>
                  <a:pt x="4923395" y="3178542"/>
                  <a:pt x="4923874" y="3168327"/>
                  <a:pt x="4924832" y="3158165"/>
                </a:cubicBezTo>
                <a:cubicBezTo>
                  <a:pt x="4925470" y="3151461"/>
                  <a:pt x="4925364" y="3143321"/>
                  <a:pt x="4929035" y="3138533"/>
                </a:cubicBezTo>
                <a:cubicBezTo>
                  <a:pt x="4937654" y="3127307"/>
                  <a:pt x="4937175" y="3114644"/>
                  <a:pt x="4938080" y="3102088"/>
                </a:cubicBezTo>
                <a:cubicBezTo>
                  <a:pt x="4939303" y="3085116"/>
                  <a:pt x="4939782" y="3068091"/>
                  <a:pt x="4941006" y="3051118"/>
                </a:cubicBezTo>
                <a:cubicBezTo>
                  <a:pt x="4941538" y="3043510"/>
                  <a:pt x="4941165" y="3034838"/>
                  <a:pt x="4944730" y="3028666"/>
                </a:cubicBezTo>
                <a:cubicBezTo>
                  <a:pt x="4952445" y="3015365"/>
                  <a:pt x="4952657" y="3001107"/>
                  <a:pt x="4953615" y="2986848"/>
                </a:cubicBezTo>
                <a:cubicBezTo>
                  <a:pt x="4955318" y="2960512"/>
                  <a:pt x="4956382" y="2934176"/>
                  <a:pt x="4957446" y="2907840"/>
                </a:cubicBezTo>
                <a:cubicBezTo>
                  <a:pt x="4958084" y="2892517"/>
                  <a:pt x="4958138" y="2877248"/>
                  <a:pt x="4965213" y="2862989"/>
                </a:cubicBezTo>
                <a:cubicBezTo>
                  <a:pt x="4967023" y="2859371"/>
                  <a:pt x="4967501" y="2854796"/>
                  <a:pt x="4967661" y="2850646"/>
                </a:cubicBezTo>
                <a:cubicBezTo>
                  <a:pt x="4968885" y="2820905"/>
                  <a:pt x="4970906" y="2791164"/>
                  <a:pt x="4970747" y="2761422"/>
                </a:cubicBezTo>
                <a:cubicBezTo>
                  <a:pt x="4970481" y="2703590"/>
                  <a:pt x="4969044" y="2645757"/>
                  <a:pt x="4967927" y="2587924"/>
                </a:cubicBezTo>
                <a:cubicBezTo>
                  <a:pt x="4967820" y="2582019"/>
                  <a:pt x="4968565" y="2574996"/>
                  <a:pt x="4965746" y="2570420"/>
                </a:cubicBezTo>
                <a:cubicBezTo>
                  <a:pt x="4956701" y="2555629"/>
                  <a:pt x="4958084" y="2539402"/>
                  <a:pt x="4956967" y="2523441"/>
                </a:cubicBezTo>
                <a:cubicBezTo>
                  <a:pt x="4955690" y="2505618"/>
                  <a:pt x="4954679" y="2487794"/>
                  <a:pt x="4953083" y="2469971"/>
                </a:cubicBezTo>
                <a:cubicBezTo>
                  <a:pt x="4952551" y="2464171"/>
                  <a:pt x="4952072" y="2457362"/>
                  <a:pt x="4948933" y="2452892"/>
                </a:cubicBezTo>
                <a:cubicBezTo>
                  <a:pt x="4941485" y="2442305"/>
                  <a:pt x="4941059" y="2430706"/>
                  <a:pt x="4940846" y="2418789"/>
                </a:cubicBezTo>
                <a:cubicBezTo>
                  <a:pt x="4940686" y="2407722"/>
                  <a:pt x="4941165" y="2396656"/>
                  <a:pt x="4940899" y="2385589"/>
                </a:cubicBezTo>
                <a:cubicBezTo>
                  <a:pt x="4940421" y="2364520"/>
                  <a:pt x="4941165" y="2343292"/>
                  <a:pt x="4927439" y="2324883"/>
                </a:cubicBezTo>
                <a:cubicBezTo>
                  <a:pt x="4924246" y="2320574"/>
                  <a:pt x="4924725" y="2313551"/>
                  <a:pt x="4923235" y="2307858"/>
                </a:cubicBezTo>
                <a:cubicBezTo>
                  <a:pt x="4921746" y="2302325"/>
                  <a:pt x="4922969" y="2295462"/>
                  <a:pt x="4916851" y="2291897"/>
                </a:cubicBezTo>
                <a:cubicBezTo>
                  <a:pt x="4909828" y="2287854"/>
                  <a:pt x="4909137" y="2280937"/>
                  <a:pt x="4908764" y="2274233"/>
                </a:cubicBezTo>
                <a:cubicBezTo>
                  <a:pt x="4908232" y="2263220"/>
                  <a:pt x="4908392" y="2252154"/>
                  <a:pt x="4908445" y="2241087"/>
                </a:cubicBezTo>
                <a:cubicBezTo>
                  <a:pt x="4908498" y="2229861"/>
                  <a:pt x="4908126" y="2219114"/>
                  <a:pt x="4898389" y="2210867"/>
                </a:cubicBezTo>
                <a:cubicBezTo>
                  <a:pt x="4895570" y="2208473"/>
                  <a:pt x="4894452" y="2203844"/>
                  <a:pt x="4893069" y="2200014"/>
                </a:cubicBezTo>
                <a:cubicBezTo>
                  <a:pt x="4891100" y="2194427"/>
                  <a:pt x="4891313" y="2186872"/>
                  <a:pt x="4887589" y="2183361"/>
                </a:cubicBezTo>
                <a:cubicBezTo>
                  <a:pt x="4878651" y="2174848"/>
                  <a:pt x="4877959" y="2164207"/>
                  <a:pt x="4875724" y="2153460"/>
                </a:cubicBezTo>
                <a:cubicBezTo>
                  <a:pt x="4874235" y="2146171"/>
                  <a:pt x="4870510" y="2139308"/>
                  <a:pt x="4867637" y="2132338"/>
                </a:cubicBezTo>
                <a:cubicBezTo>
                  <a:pt x="4866361" y="2129252"/>
                  <a:pt x="4863753" y="2126486"/>
                  <a:pt x="4863328" y="2123347"/>
                </a:cubicBezTo>
                <a:cubicBezTo>
                  <a:pt x="4860880" y="2104832"/>
                  <a:pt x="4858805" y="2086316"/>
                  <a:pt x="4847792" y="2070302"/>
                </a:cubicBezTo>
                <a:cubicBezTo>
                  <a:pt x="4846888" y="2068972"/>
                  <a:pt x="4846675" y="2067057"/>
                  <a:pt x="4846409" y="2065407"/>
                </a:cubicBezTo>
                <a:cubicBezTo>
                  <a:pt x="4843589" y="2047850"/>
                  <a:pt x="4841940" y="2030027"/>
                  <a:pt x="4830767" y="2015023"/>
                </a:cubicBezTo>
                <a:cubicBezTo>
                  <a:pt x="4829384" y="2013161"/>
                  <a:pt x="4829490" y="2010128"/>
                  <a:pt x="4829118" y="2007628"/>
                </a:cubicBezTo>
                <a:cubicBezTo>
                  <a:pt x="4826724" y="1989804"/>
                  <a:pt x="4810283" y="1977780"/>
                  <a:pt x="4809219" y="1959318"/>
                </a:cubicBezTo>
                <a:cubicBezTo>
                  <a:pt x="4809113" y="1957722"/>
                  <a:pt x="4805176" y="1956552"/>
                  <a:pt x="4803367" y="1954796"/>
                </a:cubicBezTo>
                <a:cubicBezTo>
                  <a:pt x="4801611" y="1953094"/>
                  <a:pt x="4799164" y="1950965"/>
                  <a:pt x="4799004" y="1948890"/>
                </a:cubicBezTo>
                <a:cubicBezTo>
                  <a:pt x="4797727" y="1935004"/>
                  <a:pt x="4792194" y="1923193"/>
                  <a:pt x="4783575" y="1912499"/>
                </a:cubicBezTo>
                <a:cubicBezTo>
                  <a:pt x="4782085" y="1910637"/>
                  <a:pt x="4781074" y="1907764"/>
                  <a:pt x="4781021" y="1905370"/>
                </a:cubicBezTo>
                <a:cubicBezTo>
                  <a:pt x="4780915" y="1896272"/>
                  <a:pt x="4776392" y="1889302"/>
                  <a:pt x="4771285" y="1882332"/>
                </a:cubicBezTo>
                <a:cubicBezTo>
                  <a:pt x="4768837" y="1878980"/>
                  <a:pt x="4766497" y="1875150"/>
                  <a:pt x="4765645" y="1871159"/>
                </a:cubicBezTo>
                <a:cubicBezTo>
                  <a:pt x="4761974" y="1853549"/>
                  <a:pt x="4748407" y="1840514"/>
                  <a:pt x="4743938" y="1823382"/>
                </a:cubicBezTo>
                <a:cubicBezTo>
                  <a:pt x="4735532" y="1816519"/>
                  <a:pt x="4735744" y="1804548"/>
                  <a:pt x="4729413" y="1797259"/>
                </a:cubicBezTo>
                <a:cubicBezTo>
                  <a:pt x="4722337" y="1789119"/>
                  <a:pt x="4718613" y="1780287"/>
                  <a:pt x="4715793" y="1770444"/>
                </a:cubicBezTo>
                <a:cubicBezTo>
                  <a:pt x="4715368" y="1768901"/>
                  <a:pt x="4714463" y="1766986"/>
                  <a:pt x="4713186" y="1766241"/>
                </a:cubicBezTo>
                <a:cubicBezTo>
                  <a:pt x="4705046" y="1761506"/>
                  <a:pt x="4703822" y="1752514"/>
                  <a:pt x="4699778" y="1745279"/>
                </a:cubicBezTo>
                <a:cubicBezTo>
                  <a:pt x="4695788" y="1738096"/>
                  <a:pt x="4690255" y="1731765"/>
                  <a:pt x="4686584" y="1724423"/>
                </a:cubicBezTo>
                <a:cubicBezTo>
                  <a:pt x="4682807" y="1716868"/>
                  <a:pt x="4679774" y="1709472"/>
                  <a:pt x="4673389" y="1703141"/>
                </a:cubicBezTo>
                <a:cubicBezTo>
                  <a:pt x="4666632" y="1696437"/>
                  <a:pt x="4665781" y="1684520"/>
                  <a:pt x="4655141" y="1680583"/>
                </a:cubicBezTo>
                <a:cubicBezTo>
                  <a:pt x="4652853" y="1665845"/>
                  <a:pt x="4635668" y="1659088"/>
                  <a:pt x="4635082" y="1643340"/>
                </a:cubicBezTo>
                <a:cubicBezTo>
                  <a:pt x="4635029" y="1642063"/>
                  <a:pt x="4633220" y="1640307"/>
                  <a:pt x="4631837" y="1639722"/>
                </a:cubicBezTo>
                <a:cubicBezTo>
                  <a:pt x="4619972" y="1634667"/>
                  <a:pt x="4618749" y="1621207"/>
                  <a:pt x="4610662" y="1612801"/>
                </a:cubicBezTo>
                <a:cubicBezTo>
                  <a:pt x="4603533" y="1605405"/>
                  <a:pt x="4597520" y="1595509"/>
                  <a:pt x="4592094" y="1586518"/>
                </a:cubicBezTo>
                <a:cubicBezTo>
                  <a:pt x="4586029" y="1576462"/>
                  <a:pt x="4575920" y="1570344"/>
                  <a:pt x="4570865" y="1559065"/>
                </a:cubicBezTo>
                <a:cubicBezTo>
                  <a:pt x="4566343" y="1549009"/>
                  <a:pt x="4554585" y="1542465"/>
                  <a:pt x="4547349" y="1533314"/>
                </a:cubicBezTo>
                <a:cubicBezTo>
                  <a:pt x="4540273" y="1524322"/>
                  <a:pt x="4537293" y="1512139"/>
                  <a:pt x="4526174" y="1506286"/>
                </a:cubicBezTo>
                <a:cubicBezTo>
                  <a:pt x="4525376" y="1499476"/>
                  <a:pt x="4520375" y="1497188"/>
                  <a:pt x="4515107" y="1493890"/>
                </a:cubicBezTo>
                <a:cubicBezTo>
                  <a:pt x="4510745" y="1491123"/>
                  <a:pt x="4509734" y="1482185"/>
                  <a:pt x="4505424" y="1480429"/>
                </a:cubicBezTo>
                <a:cubicBezTo>
                  <a:pt x="4493985" y="1475747"/>
                  <a:pt x="4492230" y="1461329"/>
                  <a:pt x="4480472" y="1457711"/>
                </a:cubicBezTo>
                <a:cubicBezTo>
                  <a:pt x="4480152" y="1446272"/>
                  <a:pt x="4466213" y="1447496"/>
                  <a:pt x="4462595" y="1437866"/>
                </a:cubicBezTo>
                <a:cubicBezTo>
                  <a:pt x="4459190" y="1428768"/>
                  <a:pt x="4449134" y="1423607"/>
                  <a:pt x="4442378" y="1416478"/>
                </a:cubicBezTo>
                <a:cubicBezTo>
                  <a:pt x="4427853" y="1401155"/>
                  <a:pt x="4411838" y="1387269"/>
                  <a:pt x="4398005" y="1370988"/>
                </a:cubicBezTo>
                <a:cubicBezTo>
                  <a:pt x="4392312" y="1364338"/>
                  <a:pt x="4385715" y="1357262"/>
                  <a:pt x="4378905" y="1352420"/>
                </a:cubicBezTo>
                <a:cubicBezTo>
                  <a:pt x="4373212" y="1348323"/>
                  <a:pt x="4369222" y="1344652"/>
                  <a:pt x="4365604" y="1338800"/>
                </a:cubicBezTo>
                <a:cubicBezTo>
                  <a:pt x="4362305" y="1333479"/>
                  <a:pt x="4354272" y="1334011"/>
                  <a:pt x="4349909" y="1327255"/>
                </a:cubicBezTo>
                <a:cubicBezTo>
                  <a:pt x="4344855" y="1319487"/>
                  <a:pt x="4336076" y="1313687"/>
                  <a:pt x="4328893" y="1307303"/>
                </a:cubicBezTo>
                <a:cubicBezTo>
                  <a:pt x="4309687" y="1290225"/>
                  <a:pt x="4286543" y="1277775"/>
                  <a:pt x="4269092" y="1258355"/>
                </a:cubicBezTo>
                <a:cubicBezTo>
                  <a:pt x="4258930" y="1256812"/>
                  <a:pt x="4256004" y="1245533"/>
                  <a:pt x="4248236" y="1242075"/>
                </a:cubicBezTo>
                <a:cubicBezTo>
                  <a:pt x="4240202" y="1238563"/>
                  <a:pt x="4233126" y="1234520"/>
                  <a:pt x="4227220" y="1228295"/>
                </a:cubicBezTo>
                <a:cubicBezTo>
                  <a:pt x="4221102" y="1221857"/>
                  <a:pt x="4208865" y="1222655"/>
                  <a:pt x="4207056" y="1211217"/>
                </a:cubicBezTo>
                <a:cubicBezTo>
                  <a:pt x="4194393" y="1208450"/>
                  <a:pt x="4189126" y="1194404"/>
                  <a:pt x="4176251" y="1191425"/>
                </a:cubicBezTo>
                <a:cubicBezTo>
                  <a:pt x="4171728" y="1190361"/>
                  <a:pt x="4167525" y="1186317"/>
                  <a:pt x="4163907" y="1182859"/>
                </a:cubicBezTo>
                <a:cubicBezTo>
                  <a:pt x="4156033" y="1175357"/>
                  <a:pt x="4143690" y="1174080"/>
                  <a:pt x="4137837" y="1163918"/>
                </a:cubicBezTo>
                <a:cubicBezTo>
                  <a:pt x="4121557" y="1161045"/>
                  <a:pt x="4111821" y="1145722"/>
                  <a:pt x="4096019" y="1141785"/>
                </a:cubicBezTo>
                <a:cubicBezTo>
                  <a:pt x="4092880" y="1140987"/>
                  <a:pt x="4090113" y="1138540"/>
                  <a:pt x="4087293" y="1136731"/>
                </a:cubicBezTo>
                <a:cubicBezTo>
                  <a:pt x="4072503" y="1127367"/>
                  <a:pt x="4057819" y="1117790"/>
                  <a:pt x="4041272" y="1111619"/>
                </a:cubicBezTo>
                <a:cubicBezTo>
                  <a:pt x="4038293" y="1110501"/>
                  <a:pt x="4034728" y="1108852"/>
                  <a:pt x="4033238" y="1106351"/>
                </a:cubicBezTo>
                <a:cubicBezTo>
                  <a:pt x="4029195" y="1099541"/>
                  <a:pt x="4022651" y="1097413"/>
                  <a:pt x="4016000" y="1097041"/>
                </a:cubicBezTo>
                <a:cubicBezTo>
                  <a:pt x="4006317" y="1096455"/>
                  <a:pt x="4002274" y="1088315"/>
                  <a:pt x="3995410" y="1084272"/>
                </a:cubicBezTo>
                <a:cubicBezTo>
                  <a:pt x="3988334" y="1080175"/>
                  <a:pt x="3979449" y="1079217"/>
                  <a:pt x="3971522" y="1076557"/>
                </a:cubicBezTo>
                <a:cubicBezTo>
                  <a:pt x="3970245" y="1076131"/>
                  <a:pt x="3969766" y="1073631"/>
                  <a:pt x="3968489" y="1072620"/>
                </a:cubicBezTo>
                <a:cubicBezTo>
                  <a:pt x="3965935" y="1070651"/>
                  <a:pt x="3963115" y="1067566"/>
                  <a:pt x="3960349" y="1067512"/>
                </a:cubicBezTo>
                <a:cubicBezTo>
                  <a:pt x="3946782" y="1067140"/>
                  <a:pt x="3937418" y="1059319"/>
                  <a:pt x="3928373" y="1050700"/>
                </a:cubicBezTo>
                <a:cubicBezTo>
                  <a:pt x="3926032" y="1048465"/>
                  <a:pt x="3922787" y="1046337"/>
                  <a:pt x="3921936" y="1043517"/>
                </a:cubicBezTo>
                <a:cubicBezTo>
                  <a:pt x="3919754" y="1036228"/>
                  <a:pt x="3914221" y="1035111"/>
                  <a:pt x="3908156" y="1034526"/>
                </a:cubicBezTo>
                <a:cubicBezTo>
                  <a:pt x="3901399" y="1033834"/>
                  <a:pt x="3894535" y="1033834"/>
                  <a:pt x="3887832" y="1032770"/>
                </a:cubicBezTo>
                <a:cubicBezTo>
                  <a:pt x="3882937" y="1031972"/>
                  <a:pt x="3878042" y="1030429"/>
                  <a:pt x="3873520" y="1028407"/>
                </a:cubicBezTo>
                <a:cubicBezTo>
                  <a:pt x="3865912" y="1024949"/>
                  <a:pt x="3858463" y="1021065"/>
                  <a:pt x="3851174" y="1016862"/>
                </a:cubicBezTo>
                <a:cubicBezTo>
                  <a:pt x="3847716" y="1014894"/>
                  <a:pt x="3844949" y="1011755"/>
                  <a:pt x="3841863" y="1009201"/>
                </a:cubicBezTo>
                <a:cubicBezTo>
                  <a:pt x="3831382" y="1000369"/>
                  <a:pt x="3826381" y="985312"/>
                  <a:pt x="3811111" y="981960"/>
                </a:cubicBezTo>
                <a:cubicBezTo>
                  <a:pt x="3803557" y="972862"/>
                  <a:pt x="3793394" y="969510"/>
                  <a:pt x="3782009" y="968234"/>
                </a:cubicBezTo>
                <a:cubicBezTo>
                  <a:pt x="3777965" y="967755"/>
                  <a:pt x="3772645" y="966584"/>
                  <a:pt x="3770410" y="963765"/>
                </a:cubicBezTo>
                <a:cubicBezTo>
                  <a:pt x="3763973" y="955624"/>
                  <a:pt x="3755460" y="953496"/>
                  <a:pt x="3746043" y="952326"/>
                </a:cubicBezTo>
                <a:cubicBezTo>
                  <a:pt x="3742744" y="951900"/>
                  <a:pt x="3738009" y="951262"/>
                  <a:pt x="3736679" y="949080"/>
                </a:cubicBezTo>
                <a:cubicBezTo>
                  <a:pt x="3729816" y="937482"/>
                  <a:pt x="3718217" y="938759"/>
                  <a:pt x="3707576" y="936950"/>
                </a:cubicBezTo>
                <a:cubicBezTo>
                  <a:pt x="3703533" y="936258"/>
                  <a:pt x="3698957" y="935088"/>
                  <a:pt x="3695978" y="932534"/>
                </a:cubicBezTo>
                <a:cubicBezTo>
                  <a:pt x="3686348" y="924234"/>
                  <a:pt x="3674803" y="922425"/>
                  <a:pt x="3662938" y="920988"/>
                </a:cubicBezTo>
                <a:cubicBezTo>
                  <a:pt x="3658735" y="920457"/>
                  <a:pt x="3653894" y="920403"/>
                  <a:pt x="3650648" y="918169"/>
                </a:cubicBezTo>
                <a:cubicBezTo>
                  <a:pt x="3634315" y="907156"/>
                  <a:pt x="3615480" y="906996"/>
                  <a:pt x="3597125" y="904336"/>
                </a:cubicBezTo>
                <a:cubicBezTo>
                  <a:pt x="3592922" y="903750"/>
                  <a:pt x="3588240" y="903431"/>
                  <a:pt x="3584835" y="901303"/>
                </a:cubicBezTo>
                <a:cubicBezTo>
                  <a:pt x="3569672" y="891886"/>
                  <a:pt x="3552540" y="892045"/>
                  <a:pt x="3535781" y="890077"/>
                </a:cubicBezTo>
                <a:cubicBezTo>
                  <a:pt x="3523171" y="888587"/>
                  <a:pt x="3510030" y="887523"/>
                  <a:pt x="3498538" y="882788"/>
                </a:cubicBezTo>
                <a:cubicBezTo>
                  <a:pt x="3489653" y="879117"/>
                  <a:pt x="3481140" y="876829"/>
                  <a:pt x="3471829" y="876084"/>
                </a:cubicBezTo>
                <a:cubicBezTo>
                  <a:pt x="3461667" y="875286"/>
                  <a:pt x="3451452" y="874488"/>
                  <a:pt x="3441343" y="873371"/>
                </a:cubicBezTo>
                <a:cubicBezTo>
                  <a:pt x="3423786" y="871349"/>
                  <a:pt x="3405750" y="872626"/>
                  <a:pt x="3389257" y="863635"/>
                </a:cubicBezTo>
                <a:cubicBezTo>
                  <a:pt x="3384362" y="860974"/>
                  <a:pt x="3377658" y="861400"/>
                  <a:pt x="3371752" y="861028"/>
                </a:cubicBezTo>
                <a:cubicBezTo>
                  <a:pt x="3339511" y="859059"/>
                  <a:pt x="3307269" y="857197"/>
                  <a:pt x="3275028" y="855548"/>
                </a:cubicBezTo>
                <a:cubicBezTo>
                  <a:pt x="3265664" y="855069"/>
                  <a:pt x="3256885" y="854111"/>
                  <a:pt x="3248000" y="849748"/>
                </a:cubicBezTo>
                <a:cubicBezTo>
                  <a:pt x="3240658" y="846130"/>
                  <a:pt x="3231667" y="844960"/>
                  <a:pt x="3223313" y="844534"/>
                </a:cubicBezTo>
                <a:cubicBezTo>
                  <a:pt x="3183410" y="842566"/>
                  <a:pt x="3143454" y="841023"/>
                  <a:pt x="3103498" y="839906"/>
                </a:cubicBezTo>
                <a:cubicBezTo>
                  <a:pt x="3091474" y="839586"/>
                  <a:pt x="3080301" y="838522"/>
                  <a:pt x="3069341" y="832351"/>
                </a:cubicBezTo>
                <a:cubicBezTo>
                  <a:pt x="3056944" y="825328"/>
                  <a:pt x="3043058" y="824636"/>
                  <a:pt x="3030608" y="832883"/>
                </a:cubicBezTo>
                <a:cubicBezTo>
                  <a:pt x="3013955" y="843949"/>
                  <a:pt x="2997675" y="843630"/>
                  <a:pt x="2980597" y="834426"/>
                </a:cubicBezTo>
                <a:cubicBezTo>
                  <a:pt x="2963784" y="825381"/>
                  <a:pt x="2945801" y="824583"/>
                  <a:pt x="2929042" y="832457"/>
                </a:cubicBezTo>
                <a:cubicBezTo>
                  <a:pt x="2916273" y="838469"/>
                  <a:pt x="2903344" y="840172"/>
                  <a:pt x="2889831" y="841821"/>
                </a:cubicBezTo>
                <a:cubicBezTo>
                  <a:pt x="2879775" y="843045"/>
                  <a:pt x="2868442" y="843311"/>
                  <a:pt x="2860409" y="848365"/>
                </a:cubicBezTo>
                <a:cubicBezTo>
                  <a:pt x="2851151" y="854217"/>
                  <a:pt x="2841947" y="856452"/>
                  <a:pt x="2831891" y="857090"/>
                </a:cubicBezTo>
                <a:cubicBezTo>
                  <a:pt x="2805609" y="858740"/>
                  <a:pt x="2779272" y="859857"/>
                  <a:pt x="2752990" y="861453"/>
                </a:cubicBezTo>
                <a:cubicBezTo>
                  <a:pt x="2745435" y="861932"/>
                  <a:pt x="2736283" y="860921"/>
                  <a:pt x="2730697" y="864752"/>
                </a:cubicBezTo>
                <a:cubicBezTo>
                  <a:pt x="2714629" y="875872"/>
                  <a:pt x="2697391" y="875499"/>
                  <a:pt x="2679408" y="875020"/>
                </a:cubicBezTo>
                <a:cubicBezTo>
                  <a:pt x="2670204" y="874754"/>
                  <a:pt x="2659936" y="874914"/>
                  <a:pt x="2651955" y="878691"/>
                </a:cubicBezTo>
                <a:cubicBezTo>
                  <a:pt x="2641261" y="883746"/>
                  <a:pt x="2631578" y="890769"/>
                  <a:pt x="2619501" y="892524"/>
                </a:cubicBezTo>
                <a:cubicBezTo>
                  <a:pt x="2604497" y="906889"/>
                  <a:pt x="2585344" y="905400"/>
                  <a:pt x="2566776" y="906570"/>
                </a:cubicBezTo>
                <a:cubicBezTo>
                  <a:pt x="2558316" y="907102"/>
                  <a:pt x="2547888" y="906091"/>
                  <a:pt x="2541983" y="910614"/>
                </a:cubicBezTo>
                <a:cubicBezTo>
                  <a:pt x="2528628" y="920776"/>
                  <a:pt x="2513678" y="920935"/>
                  <a:pt x="2498674" y="923170"/>
                </a:cubicBezTo>
                <a:cubicBezTo>
                  <a:pt x="2492130" y="924127"/>
                  <a:pt x="2484522" y="925245"/>
                  <a:pt x="2479840" y="929235"/>
                </a:cubicBezTo>
                <a:cubicBezTo>
                  <a:pt x="2472711" y="935300"/>
                  <a:pt x="2465049" y="936897"/>
                  <a:pt x="2456590" y="937854"/>
                </a:cubicBezTo>
                <a:cubicBezTo>
                  <a:pt x="2445045" y="939131"/>
                  <a:pt x="2432276" y="937269"/>
                  <a:pt x="2424934" y="949931"/>
                </a:cubicBezTo>
                <a:cubicBezTo>
                  <a:pt x="2424242" y="951102"/>
                  <a:pt x="2422007" y="951740"/>
                  <a:pt x="2420411" y="951900"/>
                </a:cubicBezTo>
                <a:cubicBezTo>
                  <a:pt x="2406791" y="953283"/>
                  <a:pt x="2393596" y="955784"/>
                  <a:pt x="2383381" y="966052"/>
                </a:cubicBezTo>
                <a:cubicBezTo>
                  <a:pt x="2363377" y="966691"/>
                  <a:pt x="2347149" y="978130"/>
                  <a:pt x="2329326" y="984993"/>
                </a:cubicBezTo>
                <a:cubicBezTo>
                  <a:pt x="2326985" y="985897"/>
                  <a:pt x="2324218" y="985791"/>
                  <a:pt x="2321878" y="986642"/>
                </a:cubicBezTo>
                <a:cubicBezTo>
                  <a:pt x="2319589" y="987493"/>
                  <a:pt x="2316663" y="988504"/>
                  <a:pt x="2315493" y="990367"/>
                </a:cubicBezTo>
                <a:cubicBezTo>
                  <a:pt x="2310811" y="997655"/>
                  <a:pt x="2303043" y="998613"/>
                  <a:pt x="2295861" y="1000954"/>
                </a:cubicBezTo>
                <a:cubicBezTo>
                  <a:pt x="2291072" y="1002497"/>
                  <a:pt x="2285379" y="1003135"/>
                  <a:pt x="2281815" y="1006221"/>
                </a:cubicBezTo>
                <a:cubicBezTo>
                  <a:pt x="2271387" y="1015106"/>
                  <a:pt x="2258298" y="1015319"/>
                  <a:pt x="2246381" y="1019416"/>
                </a:cubicBezTo>
                <a:cubicBezTo>
                  <a:pt x="2234570" y="1023459"/>
                  <a:pt x="2223450" y="1029472"/>
                  <a:pt x="2211851" y="1034207"/>
                </a:cubicBezTo>
                <a:cubicBezTo>
                  <a:pt x="2207169" y="1036122"/>
                  <a:pt x="2200253" y="1035430"/>
                  <a:pt x="2197540" y="1038623"/>
                </a:cubicBezTo>
                <a:cubicBezTo>
                  <a:pt x="2185462" y="1052828"/>
                  <a:pt x="2162744" y="1047455"/>
                  <a:pt x="2152422" y="1064054"/>
                </a:cubicBezTo>
                <a:cubicBezTo>
                  <a:pt x="2143005" y="1065491"/>
                  <a:pt x="2133695" y="1067566"/>
                  <a:pt x="2127683" y="1075599"/>
                </a:cubicBezTo>
                <a:cubicBezTo>
                  <a:pt x="2121351" y="1084059"/>
                  <a:pt x="2106667" y="1079590"/>
                  <a:pt x="2103315" y="1091986"/>
                </a:cubicBezTo>
                <a:cubicBezTo>
                  <a:pt x="2096079" y="1094168"/>
                  <a:pt x="2088790" y="1096349"/>
                  <a:pt x="2081555" y="1098530"/>
                </a:cubicBezTo>
                <a:cubicBezTo>
                  <a:pt x="2074053" y="1100818"/>
                  <a:pt x="2073840" y="1110927"/>
                  <a:pt x="2064529" y="1112630"/>
                </a:cubicBezTo>
                <a:cubicBezTo>
                  <a:pt x="2048675" y="1115556"/>
                  <a:pt x="2037555" y="1128803"/>
                  <a:pt x="2022817" y="1134869"/>
                </a:cubicBezTo>
                <a:cubicBezTo>
                  <a:pt x="2014411" y="1138327"/>
                  <a:pt x="2005100" y="1142317"/>
                  <a:pt x="1999408" y="1148861"/>
                </a:cubicBezTo>
                <a:cubicBezTo>
                  <a:pt x="1993396" y="1155778"/>
                  <a:pt x="1985734" y="1158385"/>
                  <a:pt x="1978765" y="1162907"/>
                </a:cubicBezTo>
                <a:cubicBezTo>
                  <a:pt x="1971901" y="1167376"/>
                  <a:pt x="1966102" y="1174506"/>
                  <a:pt x="1958707" y="1176847"/>
                </a:cubicBezTo>
                <a:cubicBezTo>
                  <a:pt x="1950886" y="1179347"/>
                  <a:pt x="1950354" y="1188339"/>
                  <a:pt x="1944182" y="1189988"/>
                </a:cubicBezTo>
                <a:cubicBezTo>
                  <a:pt x="1934445" y="1192648"/>
                  <a:pt x="1929764" y="1201480"/>
                  <a:pt x="1921783" y="1205949"/>
                </a:cubicBezTo>
                <a:cubicBezTo>
                  <a:pt x="1913323" y="1210684"/>
                  <a:pt x="1902736" y="1211802"/>
                  <a:pt x="1898267" y="1222975"/>
                </a:cubicBezTo>
                <a:cubicBezTo>
                  <a:pt x="1896883" y="1226486"/>
                  <a:pt x="1887945" y="1226965"/>
                  <a:pt x="1886562" y="1230476"/>
                </a:cubicBezTo>
                <a:cubicBezTo>
                  <a:pt x="1882252" y="1241543"/>
                  <a:pt x="1867302" y="1241170"/>
                  <a:pt x="1864216" y="1252769"/>
                </a:cubicBezTo>
                <a:cubicBezTo>
                  <a:pt x="1842456" y="1259898"/>
                  <a:pt x="1831655" y="1281393"/>
                  <a:pt x="1812715" y="1292299"/>
                </a:cubicBezTo>
                <a:cubicBezTo>
                  <a:pt x="1807820" y="1295119"/>
                  <a:pt x="1808937" y="1301291"/>
                  <a:pt x="1809682" y="1306399"/>
                </a:cubicBezTo>
                <a:cubicBezTo>
                  <a:pt x="1792710" y="1305441"/>
                  <a:pt x="1792710" y="1305441"/>
                  <a:pt x="1789039" y="1321721"/>
                </a:cubicBezTo>
                <a:cubicBezTo>
                  <a:pt x="1783878" y="1320019"/>
                  <a:pt x="1778983" y="1320498"/>
                  <a:pt x="1774833" y="1324222"/>
                </a:cubicBezTo>
                <a:cubicBezTo>
                  <a:pt x="1770471" y="1328106"/>
                  <a:pt x="1766427" y="1332415"/>
                  <a:pt x="1762011" y="1336193"/>
                </a:cubicBezTo>
                <a:cubicBezTo>
                  <a:pt x="1756904" y="1341034"/>
                  <a:pt x="1757861" y="1346780"/>
                  <a:pt x="1759191" y="1352686"/>
                </a:cubicBezTo>
                <a:close/>
                <a:moveTo>
                  <a:pt x="887496" y="2340366"/>
                </a:moveTo>
                <a:cubicBezTo>
                  <a:pt x="882815" y="2340419"/>
                  <a:pt x="878133" y="2340472"/>
                  <a:pt x="873291" y="2340525"/>
                </a:cubicBezTo>
                <a:cubicBezTo>
                  <a:pt x="868822" y="2356167"/>
                  <a:pt x="867758" y="2369947"/>
                  <a:pt x="871961" y="2383461"/>
                </a:cubicBezTo>
                <a:cubicBezTo>
                  <a:pt x="879463" y="2386440"/>
                  <a:pt x="882708" y="2382929"/>
                  <a:pt x="883400" y="2377183"/>
                </a:cubicBezTo>
                <a:cubicBezTo>
                  <a:pt x="884943" y="2364733"/>
                  <a:pt x="885900" y="2352230"/>
                  <a:pt x="886911" y="2339568"/>
                </a:cubicBezTo>
                <a:cubicBezTo>
                  <a:pt x="892072" y="2333981"/>
                  <a:pt x="895796" y="2327650"/>
                  <a:pt x="895743" y="2319829"/>
                </a:cubicBezTo>
                <a:cubicBezTo>
                  <a:pt x="895690" y="2315573"/>
                  <a:pt x="894785" y="2311529"/>
                  <a:pt x="887922" y="2313977"/>
                </a:cubicBezTo>
                <a:cubicBezTo>
                  <a:pt x="885634" y="2322436"/>
                  <a:pt x="886060" y="2331374"/>
                  <a:pt x="887496" y="2340366"/>
                </a:cubicBezTo>
                <a:close/>
                <a:moveTo>
                  <a:pt x="3126110" y="5076597"/>
                </a:moveTo>
                <a:cubicBezTo>
                  <a:pt x="3125844" y="5075107"/>
                  <a:pt x="3125950" y="5073457"/>
                  <a:pt x="3125258" y="5072233"/>
                </a:cubicBezTo>
                <a:cubicBezTo>
                  <a:pt x="3124673" y="5071276"/>
                  <a:pt x="3123130" y="5070903"/>
                  <a:pt x="3122013" y="5070212"/>
                </a:cubicBezTo>
                <a:cubicBezTo>
                  <a:pt x="3122279" y="5071382"/>
                  <a:pt x="3122226" y="5072872"/>
                  <a:pt x="3122917" y="5073617"/>
                </a:cubicBezTo>
                <a:cubicBezTo>
                  <a:pt x="3123875" y="5074681"/>
                  <a:pt x="3125418" y="5075213"/>
                  <a:pt x="3126748" y="5076011"/>
                </a:cubicBezTo>
                <a:cubicBezTo>
                  <a:pt x="3127706" y="5079895"/>
                  <a:pt x="3128717" y="5083832"/>
                  <a:pt x="3129781" y="5088141"/>
                </a:cubicBezTo>
                <a:cubicBezTo>
                  <a:pt x="3145795" y="5089365"/>
                  <a:pt x="3160852" y="5090642"/>
                  <a:pt x="3175908" y="5091547"/>
                </a:cubicBezTo>
                <a:cubicBezTo>
                  <a:pt x="3180005" y="5091760"/>
                  <a:pt x="3184368" y="5091280"/>
                  <a:pt x="3188305" y="5090057"/>
                </a:cubicBezTo>
                <a:cubicBezTo>
                  <a:pt x="3190167" y="5089471"/>
                  <a:pt x="3192561" y="5086333"/>
                  <a:pt x="3192402" y="5084577"/>
                </a:cubicBezTo>
                <a:cubicBezTo>
                  <a:pt x="3192136" y="5081651"/>
                  <a:pt x="3190540" y="5078405"/>
                  <a:pt x="3188465" y="5076330"/>
                </a:cubicBezTo>
                <a:cubicBezTo>
                  <a:pt x="3186975" y="5074787"/>
                  <a:pt x="3183783" y="5074255"/>
                  <a:pt x="3181389" y="5074362"/>
                </a:cubicBezTo>
                <a:cubicBezTo>
                  <a:pt x="3162927" y="5074894"/>
                  <a:pt x="3144518" y="5075798"/>
                  <a:pt x="3126110" y="5076597"/>
                </a:cubicBezTo>
                <a:close/>
                <a:moveTo>
                  <a:pt x="3969340" y="636134"/>
                </a:moveTo>
                <a:cubicBezTo>
                  <a:pt x="3971043" y="640018"/>
                  <a:pt x="3971469" y="645764"/>
                  <a:pt x="3980300" y="641880"/>
                </a:cubicBezTo>
                <a:cubicBezTo>
                  <a:pt x="3975406" y="639752"/>
                  <a:pt x="3972054" y="638262"/>
                  <a:pt x="3968755" y="636773"/>
                </a:cubicBezTo>
                <a:cubicBezTo>
                  <a:pt x="3968329" y="632729"/>
                  <a:pt x="3967904" y="628739"/>
                  <a:pt x="3967425" y="624110"/>
                </a:cubicBezTo>
                <a:cubicBezTo>
                  <a:pt x="3960136" y="622780"/>
                  <a:pt x="3953645" y="620865"/>
                  <a:pt x="3947048" y="620545"/>
                </a:cubicBezTo>
                <a:cubicBezTo>
                  <a:pt x="3938908" y="620173"/>
                  <a:pt x="3937205" y="611607"/>
                  <a:pt x="3931193" y="609426"/>
                </a:cubicBezTo>
                <a:cubicBezTo>
                  <a:pt x="3925819" y="607457"/>
                  <a:pt x="3919754" y="607031"/>
                  <a:pt x="3914008" y="606978"/>
                </a:cubicBezTo>
                <a:cubicBezTo>
                  <a:pt x="3911614" y="606978"/>
                  <a:pt x="3909220" y="609745"/>
                  <a:pt x="3906081" y="611767"/>
                </a:cubicBezTo>
                <a:cubicBezTo>
                  <a:pt x="3913104" y="616555"/>
                  <a:pt x="3920286" y="619109"/>
                  <a:pt x="3923319" y="624163"/>
                </a:cubicBezTo>
                <a:cubicBezTo>
                  <a:pt x="3927415" y="631080"/>
                  <a:pt x="3933268" y="633367"/>
                  <a:pt x="3939599" y="634325"/>
                </a:cubicBezTo>
                <a:cubicBezTo>
                  <a:pt x="3949335" y="635815"/>
                  <a:pt x="3959391" y="635602"/>
                  <a:pt x="3969340" y="636134"/>
                </a:cubicBezTo>
                <a:close/>
                <a:moveTo>
                  <a:pt x="1170808" y="2132764"/>
                </a:moveTo>
                <a:cubicBezTo>
                  <a:pt x="1176128" y="2133615"/>
                  <a:pt x="1182619" y="2133349"/>
                  <a:pt x="1183896" y="2127975"/>
                </a:cubicBezTo>
                <a:cubicBezTo>
                  <a:pt x="1186716" y="2116217"/>
                  <a:pt x="1190919" y="2106002"/>
                  <a:pt x="1199166" y="2096691"/>
                </a:cubicBezTo>
                <a:cubicBezTo>
                  <a:pt x="1203050" y="2092329"/>
                  <a:pt x="1201188" y="2083390"/>
                  <a:pt x="1203795" y="2077325"/>
                </a:cubicBezTo>
                <a:cubicBezTo>
                  <a:pt x="1206668" y="2070781"/>
                  <a:pt x="1213903" y="2065726"/>
                  <a:pt x="1215393" y="2059129"/>
                </a:cubicBezTo>
                <a:cubicBezTo>
                  <a:pt x="1218745" y="2044232"/>
                  <a:pt x="1220820" y="2029335"/>
                  <a:pt x="1231993" y="2017630"/>
                </a:cubicBezTo>
                <a:cubicBezTo>
                  <a:pt x="1233429" y="2016087"/>
                  <a:pt x="1232738" y="2012682"/>
                  <a:pt x="1233482" y="2010288"/>
                </a:cubicBezTo>
                <a:cubicBezTo>
                  <a:pt x="1234972" y="2005499"/>
                  <a:pt x="1235451" y="1999275"/>
                  <a:pt x="1238750" y="1996348"/>
                </a:cubicBezTo>
                <a:cubicBezTo>
                  <a:pt x="1247209" y="1988847"/>
                  <a:pt x="1247794" y="1978578"/>
                  <a:pt x="1250933" y="1969108"/>
                </a:cubicBezTo>
                <a:cubicBezTo>
                  <a:pt x="1252529" y="1964426"/>
                  <a:pt x="1254498" y="1959531"/>
                  <a:pt x="1257584" y="1955754"/>
                </a:cubicBezTo>
                <a:cubicBezTo>
                  <a:pt x="1263330" y="1948731"/>
                  <a:pt x="1264926" y="1940591"/>
                  <a:pt x="1265139" y="1932184"/>
                </a:cubicBezTo>
                <a:cubicBezTo>
                  <a:pt x="1265192" y="1929737"/>
                  <a:pt x="1261947" y="1925640"/>
                  <a:pt x="1259606" y="1925162"/>
                </a:cubicBezTo>
                <a:cubicBezTo>
                  <a:pt x="1257371" y="1924683"/>
                  <a:pt x="1252849" y="1927290"/>
                  <a:pt x="1251944" y="1929577"/>
                </a:cubicBezTo>
                <a:cubicBezTo>
                  <a:pt x="1248646" y="1938143"/>
                  <a:pt x="1248113" y="1947880"/>
                  <a:pt x="1239441" y="1953785"/>
                </a:cubicBezTo>
                <a:cubicBezTo>
                  <a:pt x="1231354" y="1959265"/>
                  <a:pt x="1233429" y="1970172"/>
                  <a:pt x="1225874" y="1977301"/>
                </a:cubicBezTo>
                <a:cubicBezTo>
                  <a:pt x="1214542" y="1988049"/>
                  <a:pt x="1217521" y="2007681"/>
                  <a:pt x="1204699" y="2019120"/>
                </a:cubicBezTo>
                <a:cubicBezTo>
                  <a:pt x="1202198" y="2021354"/>
                  <a:pt x="1202784" y="2027100"/>
                  <a:pt x="1202039" y="2031250"/>
                </a:cubicBezTo>
                <a:cubicBezTo>
                  <a:pt x="1201400" y="2034602"/>
                  <a:pt x="1201134" y="2037954"/>
                  <a:pt x="1200336" y="2041253"/>
                </a:cubicBezTo>
                <a:cubicBezTo>
                  <a:pt x="1199751" y="2043647"/>
                  <a:pt x="1199272" y="2047052"/>
                  <a:pt x="1197570" y="2048116"/>
                </a:cubicBezTo>
                <a:cubicBezTo>
                  <a:pt x="1186131" y="2055086"/>
                  <a:pt x="1187035" y="2066578"/>
                  <a:pt x="1186397" y="2077378"/>
                </a:cubicBezTo>
                <a:cubicBezTo>
                  <a:pt x="1185865" y="2086742"/>
                  <a:pt x="1186397" y="2095946"/>
                  <a:pt x="1176448" y="2101693"/>
                </a:cubicBezTo>
                <a:cubicBezTo>
                  <a:pt x="1174266" y="2102969"/>
                  <a:pt x="1173255" y="2107492"/>
                  <a:pt x="1172936" y="2110631"/>
                </a:cubicBezTo>
                <a:cubicBezTo>
                  <a:pt x="1172085" y="2118186"/>
                  <a:pt x="1171925" y="2125847"/>
                  <a:pt x="1171500" y="2133455"/>
                </a:cubicBezTo>
                <a:cubicBezTo>
                  <a:pt x="1165913" y="2134307"/>
                  <a:pt x="1160061" y="2133455"/>
                  <a:pt x="1157081" y="2140798"/>
                </a:cubicBezTo>
                <a:cubicBezTo>
                  <a:pt x="1154262" y="2147608"/>
                  <a:pt x="1149367" y="2153566"/>
                  <a:pt x="1145696" y="2160057"/>
                </a:cubicBezTo>
                <a:cubicBezTo>
                  <a:pt x="1144100" y="2162877"/>
                  <a:pt x="1142557" y="2166069"/>
                  <a:pt x="1142237" y="2169208"/>
                </a:cubicBezTo>
                <a:cubicBezTo>
                  <a:pt x="1142025" y="2171283"/>
                  <a:pt x="1143408" y="2174582"/>
                  <a:pt x="1145111" y="2175540"/>
                </a:cubicBezTo>
                <a:cubicBezTo>
                  <a:pt x="1146707" y="2176444"/>
                  <a:pt x="1150271" y="2175859"/>
                  <a:pt x="1151814" y="2174582"/>
                </a:cubicBezTo>
                <a:cubicBezTo>
                  <a:pt x="1154953" y="2171975"/>
                  <a:pt x="1156709" y="2166867"/>
                  <a:pt x="1160061" y="2165644"/>
                </a:cubicBezTo>
                <a:cubicBezTo>
                  <a:pt x="1169105" y="2162451"/>
                  <a:pt x="1170382" y="2155429"/>
                  <a:pt x="1170861" y="2147714"/>
                </a:cubicBezTo>
                <a:cubicBezTo>
                  <a:pt x="1171180" y="2142766"/>
                  <a:pt x="1170861" y="2137765"/>
                  <a:pt x="1170808" y="2132764"/>
                </a:cubicBezTo>
                <a:close/>
                <a:moveTo>
                  <a:pt x="3366751" y="5233708"/>
                </a:moveTo>
                <a:cubicBezTo>
                  <a:pt x="3394737" y="5233229"/>
                  <a:pt x="3422775" y="5232750"/>
                  <a:pt x="3450761" y="5232112"/>
                </a:cubicBezTo>
                <a:cubicBezTo>
                  <a:pt x="3454059" y="5232059"/>
                  <a:pt x="3457784" y="5231632"/>
                  <a:pt x="3460603" y="5230143"/>
                </a:cubicBezTo>
                <a:cubicBezTo>
                  <a:pt x="3482523" y="5218758"/>
                  <a:pt x="3506306" y="5218066"/>
                  <a:pt x="3530141" y="5217800"/>
                </a:cubicBezTo>
                <a:cubicBezTo>
                  <a:pt x="3537802" y="5217693"/>
                  <a:pt x="3545464" y="5217481"/>
                  <a:pt x="3553072" y="5217055"/>
                </a:cubicBezTo>
                <a:cubicBezTo>
                  <a:pt x="3560733" y="5216629"/>
                  <a:pt x="3567703" y="5215618"/>
                  <a:pt x="3573928" y="5209447"/>
                </a:cubicBezTo>
                <a:cubicBezTo>
                  <a:pt x="3577599" y="5205775"/>
                  <a:pt x="3584515" y="5204605"/>
                  <a:pt x="3590155" y="5203967"/>
                </a:cubicBezTo>
                <a:cubicBezTo>
                  <a:pt x="3600264" y="5202796"/>
                  <a:pt x="3610585" y="5203435"/>
                  <a:pt x="3620694" y="5202317"/>
                </a:cubicBezTo>
                <a:cubicBezTo>
                  <a:pt x="3628143" y="5201519"/>
                  <a:pt x="3636496" y="5200881"/>
                  <a:pt x="3642561" y="5197156"/>
                </a:cubicBezTo>
                <a:cubicBezTo>
                  <a:pt x="3653202" y="5190559"/>
                  <a:pt x="3664268" y="5187952"/>
                  <a:pt x="3676292" y="5188112"/>
                </a:cubicBezTo>
                <a:cubicBezTo>
                  <a:pt x="3701671" y="5188431"/>
                  <a:pt x="3721569" y="5170076"/>
                  <a:pt x="3746203" y="5167894"/>
                </a:cubicBezTo>
                <a:cubicBezTo>
                  <a:pt x="3746894" y="5167841"/>
                  <a:pt x="3747692" y="5166990"/>
                  <a:pt x="3748171" y="5166352"/>
                </a:cubicBezTo>
                <a:cubicBezTo>
                  <a:pt x="3753279" y="5159807"/>
                  <a:pt x="3760940" y="5158690"/>
                  <a:pt x="3768229" y="5156296"/>
                </a:cubicBezTo>
                <a:cubicBezTo>
                  <a:pt x="3776156" y="5153689"/>
                  <a:pt x="3783765" y="5149911"/>
                  <a:pt x="3791479" y="5146666"/>
                </a:cubicBezTo>
                <a:cubicBezTo>
                  <a:pt x="3796055" y="5144697"/>
                  <a:pt x="3800471" y="5142090"/>
                  <a:pt x="3805259" y="5140867"/>
                </a:cubicBezTo>
                <a:cubicBezTo>
                  <a:pt x="3816751" y="5137940"/>
                  <a:pt x="3828137" y="5135280"/>
                  <a:pt x="3838618" y="5129002"/>
                </a:cubicBezTo>
                <a:cubicBezTo>
                  <a:pt x="3844204" y="5125650"/>
                  <a:pt x="3851600" y="5123575"/>
                  <a:pt x="3858091" y="5123788"/>
                </a:cubicBezTo>
                <a:cubicBezTo>
                  <a:pt x="3880436" y="5124427"/>
                  <a:pt x="3895812" y="5105114"/>
                  <a:pt x="3917413" y="5104103"/>
                </a:cubicBezTo>
                <a:cubicBezTo>
                  <a:pt x="3918637" y="5104049"/>
                  <a:pt x="3920446" y="5102081"/>
                  <a:pt x="3920871" y="5100697"/>
                </a:cubicBezTo>
                <a:cubicBezTo>
                  <a:pt x="3923425" y="5092238"/>
                  <a:pt x="3930555" y="5092558"/>
                  <a:pt x="3937258" y="5091440"/>
                </a:cubicBezTo>
                <a:cubicBezTo>
                  <a:pt x="3942951" y="5090483"/>
                  <a:pt x="3950612" y="5090323"/>
                  <a:pt x="3953645" y="5086705"/>
                </a:cubicBezTo>
                <a:cubicBezTo>
                  <a:pt x="3962743" y="5075852"/>
                  <a:pt x="3974075" y="5076330"/>
                  <a:pt x="3986153" y="5076490"/>
                </a:cubicBezTo>
                <a:cubicBezTo>
                  <a:pt x="3991793" y="5076597"/>
                  <a:pt x="3997485" y="5075053"/>
                  <a:pt x="4002167" y="5074415"/>
                </a:cubicBezTo>
                <a:cubicBezTo>
                  <a:pt x="4008179" y="5064253"/>
                  <a:pt x="4008924" y="5053080"/>
                  <a:pt x="4018182" y="5046908"/>
                </a:cubicBezTo>
                <a:cubicBezTo>
                  <a:pt x="4067714" y="5039247"/>
                  <a:pt x="4076014" y="5033554"/>
                  <a:pt x="4087613" y="4998333"/>
                </a:cubicBezTo>
                <a:cubicBezTo>
                  <a:pt x="4075163" y="4990565"/>
                  <a:pt x="4061170" y="4992587"/>
                  <a:pt x="4052871" y="5001525"/>
                </a:cubicBezTo>
                <a:cubicBezTo>
                  <a:pt x="4044464" y="5010623"/>
                  <a:pt x="4033345" y="5014241"/>
                  <a:pt x="4024407" y="5021849"/>
                </a:cubicBezTo>
                <a:cubicBezTo>
                  <a:pt x="4013872" y="5030841"/>
                  <a:pt x="4000039" y="5037598"/>
                  <a:pt x="3986578" y="5041109"/>
                </a:cubicBezTo>
                <a:cubicBezTo>
                  <a:pt x="3971841" y="5044940"/>
                  <a:pt x="3959072" y="5050845"/>
                  <a:pt x="3945984" y="5058294"/>
                </a:cubicBezTo>
                <a:cubicBezTo>
                  <a:pt x="3930342" y="5067233"/>
                  <a:pt x="3915179" y="5079257"/>
                  <a:pt x="3895280" y="5078512"/>
                </a:cubicBezTo>
                <a:cubicBezTo>
                  <a:pt x="3893152" y="5078405"/>
                  <a:pt x="3890705" y="5080639"/>
                  <a:pt x="3888843" y="5082289"/>
                </a:cubicBezTo>
                <a:cubicBezTo>
                  <a:pt x="3881288" y="5088940"/>
                  <a:pt x="3872030" y="5089578"/>
                  <a:pt x="3862666" y="5090642"/>
                </a:cubicBezTo>
                <a:cubicBezTo>
                  <a:pt x="3849365" y="5092132"/>
                  <a:pt x="3835266" y="5091387"/>
                  <a:pt x="3825211" y="5103411"/>
                </a:cubicBezTo>
                <a:cubicBezTo>
                  <a:pt x="3823455" y="5105486"/>
                  <a:pt x="3818986" y="5105539"/>
                  <a:pt x="3815634" y="5106018"/>
                </a:cubicBezTo>
                <a:cubicBezTo>
                  <a:pt x="3802971" y="5107774"/>
                  <a:pt x="3790628" y="5109902"/>
                  <a:pt x="3780253" y="5118627"/>
                </a:cubicBezTo>
                <a:cubicBezTo>
                  <a:pt x="3777327" y="5121075"/>
                  <a:pt x="3772432" y="5121287"/>
                  <a:pt x="3768389" y="5122352"/>
                </a:cubicBezTo>
                <a:cubicBezTo>
                  <a:pt x="3763441" y="5123682"/>
                  <a:pt x="3757109" y="5123309"/>
                  <a:pt x="3753811" y="5126342"/>
                </a:cubicBezTo>
                <a:cubicBezTo>
                  <a:pt x="3741627" y="5137408"/>
                  <a:pt x="3726038" y="5138100"/>
                  <a:pt x="3711513" y="5142090"/>
                </a:cubicBezTo>
                <a:cubicBezTo>
                  <a:pt x="3708268" y="5142995"/>
                  <a:pt x="3704491" y="5143474"/>
                  <a:pt x="3702096" y="5145495"/>
                </a:cubicBezTo>
                <a:cubicBezTo>
                  <a:pt x="3693158" y="5152997"/>
                  <a:pt x="3682571" y="5155763"/>
                  <a:pt x="3671504" y="5156403"/>
                </a:cubicBezTo>
                <a:cubicBezTo>
                  <a:pt x="3659693" y="5157094"/>
                  <a:pt x="3652351" y="5166511"/>
                  <a:pt x="3641976" y="5169756"/>
                </a:cubicBezTo>
                <a:cubicBezTo>
                  <a:pt x="3641178" y="5170022"/>
                  <a:pt x="3640327" y="5170182"/>
                  <a:pt x="3639475" y="5170289"/>
                </a:cubicBezTo>
                <a:cubicBezTo>
                  <a:pt x="3622769" y="5172523"/>
                  <a:pt x="3605797" y="5173321"/>
                  <a:pt x="3591326" y="5184228"/>
                </a:cubicBezTo>
                <a:cubicBezTo>
                  <a:pt x="3587708" y="5186942"/>
                  <a:pt x="3581589" y="5186729"/>
                  <a:pt x="3576588" y="5187207"/>
                </a:cubicBezTo>
                <a:cubicBezTo>
                  <a:pt x="3568129" y="5188005"/>
                  <a:pt x="3559563" y="5187952"/>
                  <a:pt x="3551157" y="5188910"/>
                </a:cubicBezTo>
                <a:cubicBezTo>
                  <a:pt x="3544506" y="5189708"/>
                  <a:pt x="3536579" y="5189708"/>
                  <a:pt x="3531631" y="5193326"/>
                </a:cubicBezTo>
                <a:cubicBezTo>
                  <a:pt x="3519660" y="5202105"/>
                  <a:pt x="3506359" y="5202370"/>
                  <a:pt x="3492845" y="5203009"/>
                </a:cubicBezTo>
                <a:cubicBezTo>
                  <a:pt x="3481832" y="5203541"/>
                  <a:pt x="3470765" y="5203967"/>
                  <a:pt x="3459699" y="5204445"/>
                </a:cubicBezTo>
                <a:cubicBezTo>
                  <a:pt x="3453740" y="5204712"/>
                  <a:pt x="3447675" y="5204818"/>
                  <a:pt x="3443365" y="5209925"/>
                </a:cubicBezTo>
                <a:cubicBezTo>
                  <a:pt x="3436555" y="5217906"/>
                  <a:pt x="3427298" y="5218545"/>
                  <a:pt x="3417774" y="5218864"/>
                </a:cubicBezTo>
                <a:cubicBezTo>
                  <a:pt x="3401760" y="5219396"/>
                  <a:pt x="3385692" y="5220194"/>
                  <a:pt x="3368614" y="5220938"/>
                </a:cubicBezTo>
                <a:cubicBezTo>
                  <a:pt x="3368135" y="5226525"/>
                  <a:pt x="3367762" y="5230462"/>
                  <a:pt x="3367390" y="5234452"/>
                </a:cubicBezTo>
                <a:cubicBezTo>
                  <a:pt x="3353929" y="5234772"/>
                  <a:pt x="3340468" y="5234665"/>
                  <a:pt x="3327008" y="5235517"/>
                </a:cubicBezTo>
                <a:cubicBezTo>
                  <a:pt x="3320943" y="5235889"/>
                  <a:pt x="3318495" y="5240199"/>
                  <a:pt x="3320677" y="5246264"/>
                </a:cubicBezTo>
                <a:cubicBezTo>
                  <a:pt x="3336000" y="5250042"/>
                  <a:pt x="3340096" y="5249722"/>
                  <a:pt x="3352546" y="5248498"/>
                </a:cubicBezTo>
                <a:cubicBezTo>
                  <a:pt x="3362176" y="5247540"/>
                  <a:pt x="3365528" y="5242008"/>
                  <a:pt x="3366751" y="5233708"/>
                </a:cubicBezTo>
                <a:close/>
                <a:moveTo>
                  <a:pt x="1215127" y="3738142"/>
                </a:moveTo>
                <a:cubicBezTo>
                  <a:pt x="1219277" y="3727608"/>
                  <a:pt x="1219437" y="3716488"/>
                  <a:pt x="1212999" y="3710582"/>
                </a:cubicBezTo>
                <a:cubicBezTo>
                  <a:pt x="1203369" y="3701804"/>
                  <a:pt x="1203156" y="3691695"/>
                  <a:pt x="1201773" y="3680895"/>
                </a:cubicBezTo>
                <a:cubicBezTo>
                  <a:pt x="1201028" y="3675042"/>
                  <a:pt x="1201134" y="3667274"/>
                  <a:pt x="1197517" y="3663976"/>
                </a:cubicBezTo>
                <a:cubicBezTo>
                  <a:pt x="1187408" y="3654718"/>
                  <a:pt x="1187727" y="3642960"/>
                  <a:pt x="1186078" y="3631308"/>
                </a:cubicBezTo>
                <a:cubicBezTo>
                  <a:pt x="1185386" y="3626360"/>
                  <a:pt x="1185333" y="3619391"/>
                  <a:pt x="1182194" y="3616996"/>
                </a:cubicBezTo>
                <a:cubicBezTo>
                  <a:pt x="1171872" y="3609122"/>
                  <a:pt x="1171872" y="3598375"/>
                  <a:pt x="1170755" y="3587415"/>
                </a:cubicBezTo>
                <a:cubicBezTo>
                  <a:pt x="1170223" y="3582414"/>
                  <a:pt x="1170170" y="3575870"/>
                  <a:pt x="1167137" y="3572837"/>
                </a:cubicBezTo>
                <a:cubicBezTo>
                  <a:pt x="1155645" y="3561345"/>
                  <a:pt x="1157028" y="3546554"/>
                  <a:pt x="1154634" y="3532615"/>
                </a:cubicBezTo>
                <a:cubicBezTo>
                  <a:pt x="1153623" y="3526869"/>
                  <a:pt x="1152346" y="3520485"/>
                  <a:pt x="1148994" y="3515962"/>
                </a:cubicBezTo>
                <a:cubicBezTo>
                  <a:pt x="1142503" y="3507130"/>
                  <a:pt x="1141865" y="3497181"/>
                  <a:pt x="1140216" y="3487126"/>
                </a:cubicBezTo>
                <a:cubicBezTo>
                  <a:pt x="1138300" y="3475421"/>
                  <a:pt x="1137130" y="3463184"/>
                  <a:pt x="1132501" y="3452543"/>
                </a:cubicBezTo>
                <a:cubicBezTo>
                  <a:pt x="1128351" y="3442966"/>
                  <a:pt x="1125744" y="3433549"/>
                  <a:pt x="1124254" y="3423440"/>
                </a:cubicBezTo>
                <a:cubicBezTo>
                  <a:pt x="1121435" y="3404287"/>
                  <a:pt x="1121860" y="3384548"/>
                  <a:pt x="1111539" y="3366725"/>
                </a:cubicBezTo>
                <a:cubicBezTo>
                  <a:pt x="1107974" y="3360553"/>
                  <a:pt x="1108506" y="3351881"/>
                  <a:pt x="1107602" y="3344273"/>
                </a:cubicBezTo>
                <a:cubicBezTo>
                  <a:pt x="1106378" y="3333313"/>
                  <a:pt x="1105899" y="3322193"/>
                  <a:pt x="1104463" y="3311286"/>
                </a:cubicBezTo>
                <a:cubicBezTo>
                  <a:pt x="1103718" y="3305487"/>
                  <a:pt x="1102654" y="3299315"/>
                  <a:pt x="1099887" y="3294314"/>
                </a:cubicBezTo>
                <a:cubicBezTo>
                  <a:pt x="1093928" y="3283461"/>
                  <a:pt x="1092332" y="3271915"/>
                  <a:pt x="1091640" y="3259998"/>
                </a:cubicBezTo>
                <a:cubicBezTo>
                  <a:pt x="1090789" y="3245579"/>
                  <a:pt x="1090204" y="3231108"/>
                  <a:pt x="1088714" y="3216743"/>
                </a:cubicBezTo>
                <a:cubicBezTo>
                  <a:pt x="1087969" y="3209241"/>
                  <a:pt x="1086639" y="3201473"/>
                  <a:pt x="1083607" y="3194716"/>
                </a:cubicBezTo>
                <a:cubicBezTo>
                  <a:pt x="1077861" y="3181947"/>
                  <a:pt x="1075786" y="3168806"/>
                  <a:pt x="1075520" y="3155079"/>
                </a:cubicBezTo>
                <a:cubicBezTo>
                  <a:pt x="1075094" y="3134649"/>
                  <a:pt x="1074722" y="3114272"/>
                  <a:pt x="1074030" y="3093841"/>
                </a:cubicBezTo>
                <a:cubicBezTo>
                  <a:pt x="1073711" y="3083786"/>
                  <a:pt x="1074349" y="3073677"/>
                  <a:pt x="1065251" y="3065696"/>
                </a:cubicBezTo>
                <a:cubicBezTo>
                  <a:pt x="1062165" y="3063036"/>
                  <a:pt x="1062006" y="3056333"/>
                  <a:pt x="1061687" y="3051438"/>
                </a:cubicBezTo>
                <a:cubicBezTo>
                  <a:pt x="1061048" y="3042127"/>
                  <a:pt x="1061261" y="3032710"/>
                  <a:pt x="1061048" y="3023399"/>
                </a:cubicBezTo>
                <a:cubicBezTo>
                  <a:pt x="1057909" y="2906031"/>
                  <a:pt x="1058547" y="2788663"/>
                  <a:pt x="1061527" y="2671295"/>
                </a:cubicBezTo>
                <a:cubicBezTo>
                  <a:pt x="1061740" y="2663900"/>
                  <a:pt x="1062591" y="2655174"/>
                  <a:pt x="1066581" y="2649481"/>
                </a:cubicBezTo>
                <a:cubicBezTo>
                  <a:pt x="1073551" y="2639532"/>
                  <a:pt x="1074189" y="2629104"/>
                  <a:pt x="1074402" y="2618038"/>
                </a:cubicBezTo>
                <a:cubicBezTo>
                  <a:pt x="1074668" y="2602715"/>
                  <a:pt x="1075094" y="2587392"/>
                  <a:pt x="1075041" y="2572123"/>
                </a:cubicBezTo>
                <a:cubicBezTo>
                  <a:pt x="1075041" y="2564621"/>
                  <a:pt x="1074136" y="2557119"/>
                  <a:pt x="1073498" y="2547542"/>
                </a:cubicBezTo>
                <a:cubicBezTo>
                  <a:pt x="1068071" y="2549351"/>
                  <a:pt x="1061687" y="2550043"/>
                  <a:pt x="1061367" y="2551799"/>
                </a:cubicBezTo>
                <a:cubicBezTo>
                  <a:pt x="1059878" y="2561269"/>
                  <a:pt x="1049875" y="2561216"/>
                  <a:pt x="1045087" y="2567653"/>
                </a:cubicBezTo>
                <a:cubicBezTo>
                  <a:pt x="1044661" y="2573985"/>
                  <a:pt x="1043916" y="2580742"/>
                  <a:pt x="1043810" y="2587498"/>
                </a:cubicBezTo>
                <a:cubicBezTo>
                  <a:pt x="1043118" y="2625752"/>
                  <a:pt x="1042799" y="2664006"/>
                  <a:pt x="1041841" y="2702260"/>
                </a:cubicBezTo>
                <a:cubicBezTo>
                  <a:pt x="1041629" y="2710613"/>
                  <a:pt x="1040884" y="2719764"/>
                  <a:pt x="1037319" y="2727000"/>
                </a:cubicBezTo>
                <a:cubicBezTo>
                  <a:pt x="1031413" y="2739024"/>
                  <a:pt x="1029871" y="2751048"/>
                  <a:pt x="1030509" y="2763976"/>
                </a:cubicBezTo>
                <a:cubicBezTo>
                  <a:pt x="1030775" y="2769882"/>
                  <a:pt x="1030881" y="2776107"/>
                  <a:pt x="1029232" y="2781640"/>
                </a:cubicBezTo>
                <a:cubicBezTo>
                  <a:pt x="1026944" y="2789302"/>
                  <a:pt x="1026997" y="2796537"/>
                  <a:pt x="1028274" y="2804252"/>
                </a:cubicBezTo>
                <a:cubicBezTo>
                  <a:pt x="1029232" y="2810104"/>
                  <a:pt x="1029605" y="2816116"/>
                  <a:pt x="1029498" y="2822022"/>
                </a:cubicBezTo>
                <a:cubicBezTo>
                  <a:pt x="1028753" y="2858573"/>
                  <a:pt x="1027476" y="2895071"/>
                  <a:pt x="1026997" y="2931622"/>
                </a:cubicBezTo>
                <a:cubicBezTo>
                  <a:pt x="1026785" y="2946892"/>
                  <a:pt x="1027583" y="2962215"/>
                  <a:pt x="1028753" y="2977484"/>
                </a:cubicBezTo>
                <a:cubicBezTo>
                  <a:pt x="1029179" y="2983177"/>
                  <a:pt x="1030775" y="2989349"/>
                  <a:pt x="1033754" y="2994084"/>
                </a:cubicBezTo>
                <a:cubicBezTo>
                  <a:pt x="1040990" y="3005416"/>
                  <a:pt x="1042906" y="3017813"/>
                  <a:pt x="1043278" y="3030582"/>
                </a:cubicBezTo>
                <a:cubicBezTo>
                  <a:pt x="1043810" y="3049043"/>
                  <a:pt x="1042320" y="3067399"/>
                  <a:pt x="1044502" y="3086074"/>
                </a:cubicBezTo>
                <a:cubicBezTo>
                  <a:pt x="1047055" y="3107887"/>
                  <a:pt x="1045353" y="3130180"/>
                  <a:pt x="1045300" y="3152259"/>
                </a:cubicBezTo>
                <a:cubicBezTo>
                  <a:pt x="1045300" y="3158378"/>
                  <a:pt x="1046789" y="3163007"/>
                  <a:pt x="1050939" y="3168221"/>
                </a:cubicBezTo>
                <a:cubicBezTo>
                  <a:pt x="1059878" y="3179340"/>
                  <a:pt x="1059452" y="3185405"/>
                  <a:pt x="1050141" y="3197110"/>
                </a:cubicBezTo>
                <a:cubicBezTo>
                  <a:pt x="1046577" y="3201580"/>
                  <a:pt x="1044608" y="3205729"/>
                  <a:pt x="1045619" y="3210837"/>
                </a:cubicBezTo>
                <a:cubicBezTo>
                  <a:pt x="1046789" y="3216583"/>
                  <a:pt x="1047907" y="3222755"/>
                  <a:pt x="1050939" y="3227543"/>
                </a:cubicBezTo>
                <a:cubicBezTo>
                  <a:pt x="1055728" y="3235098"/>
                  <a:pt x="1057271" y="3243185"/>
                  <a:pt x="1057962" y="3251698"/>
                </a:cubicBezTo>
                <a:cubicBezTo>
                  <a:pt x="1058760" y="3261860"/>
                  <a:pt x="1059558" y="3272022"/>
                  <a:pt x="1060197" y="3282237"/>
                </a:cubicBezTo>
                <a:cubicBezTo>
                  <a:pt x="1060888" y="3293197"/>
                  <a:pt x="1060782" y="3304051"/>
                  <a:pt x="1069827" y="3312776"/>
                </a:cubicBezTo>
                <a:cubicBezTo>
                  <a:pt x="1072913" y="3315755"/>
                  <a:pt x="1073179" y="3322193"/>
                  <a:pt x="1073711" y="3327194"/>
                </a:cubicBezTo>
                <a:cubicBezTo>
                  <a:pt x="1074828" y="3337356"/>
                  <a:pt x="1074881" y="3347571"/>
                  <a:pt x="1075998" y="3357733"/>
                </a:cubicBezTo>
                <a:cubicBezTo>
                  <a:pt x="1076530" y="3362628"/>
                  <a:pt x="1076956" y="3369013"/>
                  <a:pt x="1080095" y="3371939"/>
                </a:cubicBezTo>
                <a:cubicBezTo>
                  <a:pt x="1088608" y="3379919"/>
                  <a:pt x="1088395" y="3389869"/>
                  <a:pt x="1089831" y="3399924"/>
                </a:cubicBezTo>
                <a:cubicBezTo>
                  <a:pt x="1091374" y="3410778"/>
                  <a:pt x="1091960" y="3422642"/>
                  <a:pt x="1097067" y="3431846"/>
                </a:cubicBezTo>
                <a:cubicBezTo>
                  <a:pt x="1102228" y="3441157"/>
                  <a:pt x="1104835" y="3450362"/>
                  <a:pt x="1106538" y="3460364"/>
                </a:cubicBezTo>
                <a:cubicBezTo>
                  <a:pt x="1107708" y="3467068"/>
                  <a:pt x="1107655" y="3474676"/>
                  <a:pt x="1110953" y="3480156"/>
                </a:cubicBezTo>
                <a:cubicBezTo>
                  <a:pt x="1120477" y="3495745"/>
                  <a:pt x="1121062" y="3512610"/>
                  <a:pt x="1119307" y="3529529"/>
                </a:cubicBezTo>
                <a:cubicBezTo>
                  <a:pt x="1116114" y="3560494"/>
                  <a:pt x="1136704" y="3583159"/>
                  <a:pt x="1145696" y="3609761"/>
                </a:cubicBezTo>
                <a:cubicBezTo>
                  <a:pt x="1145909" y="3610399"/>
                  <a:pt x="1147026" y="3610772"/>
                  <a:pt x="1147664" y="3611304"/>
                </a:cubicBezTo>
                <a:cubicBezTo>
                  <a:pt x="1152985" y="3615294"/>
                  <a:pt x="1153995" y="3621147"/>
                  <a:pt x="1154368" y="3627159"/>
                </a:cubicBezTo>
                <a:cubicBezTo>
                  <a:pt x="1154740" y="3633117"/>
                  <a:pt x="1154794" y="3639023"/>
                  <a:pt x="1154847" y="3644982"/>
                </a:cubicBezTo>
                <a:cubicBezTo>
                  <a:pt x="1155006" y="3662752"/>
                  <a:pt x="1153517" y="3681054"/>
                  <a:pt x="1169584" y="3694089"/>
                </a:cubicBezTo>
                <a:cubicBezTo>
                  <a:pt x="1170170" y="3694568"/>
                  <a:pt x="1170170" y="3695632"/>
                  <a:pt x="1170542" y="3696430"/>
                </a:cubicBezTo>
                <a:cubicBezTo>
                  <a:pt x="1177884" y="3712604"/>
                  <a:pt x="1191558" y="3723724"/>
                  <a:pt x="1203209" y="3736386"/>
                </a:cubicBezTo>
                <a:cubicBezTo>
                  <a:pt x="1205444" y="3738461"/>
                  <a:pt x="1210977" y="3737557"/>
                  <a:pt x="1215127" y="3738142"/>
                </a:cubicBezTo>
                <a:close/>
                <a:moveTo>
                  <a:pt x="2879828" y="5504516"/>
                </a:moveTo>
                <a:cubicBezTo>
                  <a:pt x="2902067" y="5504782"/>
                  <a:pt x="2904142" y="5503984"/>
                  <a:pt x="2923562" y="5495525"/>
                </a:cubicBezTo>
                <a:cubicBezTo>
                  <a:pt x="2929574" y="5492918"/>
                  <a:pt x="2936544" y="5491907"/>
                  <a:pt x="2943194" y="5491481"/>
                </a:cubicBezTo>
                <a:cubicBezTo>
                  <a:pt x="2966072" y="5489992"/>
                  <a:pt x="2989056" y="5489247"/>
                  <a:pt x="3011934" y="5487917"/>
                </a:cubicBezTo>
                <a:cubicBezTo>
                  <a:pt x="3016882" y="5487650"/>
                  <a:pt x="3021777" y="5486161"/>
                  <a:pt x="3026671" y="5485043"/>
                </a:cubicBezTo>
                <a:cubicBezTo>
                  <a:pt x="3027203" y="5484937"/>
                  <a:pt x="3027895" y="5483554"/>
                  <a:pt x="3027735" y="5482916"/>
                </a:cubicBezTo>
                <a:cubicBezTo>
                  <a:pt x="3027416" y="5481426"/>
                  <a:pt x="3027097" y="5479298"/>
                  <a:pt x="3026086" y="5478712"/>
                </a:cubicBezTo>
                <a:cubicBezTo>
                  <a:pt x="3023958" y="5477542"/>
                  <a:pt x="3021351" y="5476637"/>
                  <a:pt x="3018903" y="5476584"/>
                </a:cubicBezTo>
                <a:cubicBezTo>
                  <a:pt x="2981501" y="5475679"/>
                  <a:pt x="2944152" y="5474988"/>
                  <a:pt x="2906749" y="5474084"/>
                </a:cubicBezTo>
                <a:cubicBezTo>
                  <a:pt x="2872805" y="5473285"/>
                  <a:pt x="2838116" y="5476957"/>
                  <a:pt x="2805343" y="5467167"/>
                </a:cubicBezTo>
                <a:cubicBezTo>
                  <a:pt x="2781933" y="5460197"/>
                  <a:pt x="2758683" y="5459346"/>
                  <a:pt x="2735007" y="5458229"/>
                </a:cubicBezTo>
                <a:cubicBezTo>
                  <a:pt x="2725643" y="5457803"/>
                  <a:pt x="2716279" y="5457856"/>
                  <a:pt x="2707021" y="5456792"/>
                </a:cubicBezTo>
                <a:cubicBezTo>
                  <a:pt x="2690209" y="5454824"/>
                  <a:pt x="2672705" y="5454345"/>
                  <a:pt x="2656903" y="5449077"/>
                </a:cubicBezTo>
                <a:cubicBezTo>
                  <a:pt x="2647007" y="5445779"/>
                  <a:pt x="2637643" y="5443704"/>
                  <a:pt x="2627534" y="5443225"/>
                </a:cubicBezTo>
                <a:cubicBezTo>
                  <a:pt x="2611414" y="5442480"/>
                  <a:pt x="2595240" y="5442214"/>
                  <a:pt x="2579172" y="5440565"/>
                </a:cubicBezTo>
                <a:cubicBezTo>
                  <a:pt x="2561508" y="5438756"/>
                  <a:pt x="2543579" y="5437160"/>
                  <a:pt x="2526607" y="5432424"/>
                </a:cubicBezTo>
                <a:cubicBezTo>
                  <a:pt x="2517562" y="5429871"/>
                  <a:pt x="2508783" y="5427477"/>
                  <a:pt x="2499526" y="5427104"/>
                </a:cubicBezTo>
                <a:cubicBezTo>
                  <a:pt x="2474041" y="5426040"/>
                  <a:pt x="2448556" y="5425934"/>
                  <a:pt x="2423125" y="5424285"/>
                </a:cubicBezTo>
                <a:cubicBezTo>
                  <a:pt x="2402109" y="5422955"/>
                  <a:pt x="2380668" y="5423753"/>
                  <a:pt x="2360610" y="5414548"/>
                </a:cubicBezTo>
                <a:cubicBezTo>
                  <a:pt x="2355555" y="5412207"/>
                  <a:pt x="2348905" y="5413059"/>
                  <a:pt x="2342999" y="5412846"/>
                </a:cubicBezTo>
                <a:cubicBezTo>
                  <a:pt x="2311609" y="5411675"/>
                  <a:pt x="2280219" y="5410558"/>
                  <a:pt x="2248775" y="5409494"/>
                </a:cubicBezTo>
                <a:cubicBezTo>
                  <a:pt x="2247073" y="5409441"/>
                  <a:pt x="2245104" y="5409228"/>
                  <a:pt x="2243774" y="5409973"/>
                </a:cubicBezTo>
                <a:cubicBezTo>
                  <a:pt x="2241699" y="5411143"/>
                  <a:pt x="2239252" y="5412739"/>
                  <a:pt x="2238453" y="5414761"/>
                </a:cubicBezTo>
                <a:cubicBezTo>
                  <a:pt x="2237655" y="5416783"/>
                  <a:pt x="2237762" y="5420826"/>
                  <a:pt x="2239039" y="5421731"/>
                </a:cubicBezTo>
                <a:cubicBezTo>
                  <a:pt x="2249679" y="5429126"/>
                  <a:pt x="2256224" y="5442640"/>
                  <a:pt x="2271493" y="5443385"/>
                </a:cubicBezTo>
                <a:cubicBezTo>
                  <a:pt x="2275590" y="5443598"/>
                  <a:pt x="2280431" y="5444395"/>
                  <a:pt x="2283517" y="5446790"/>
                </a:cubicBezTo>
                <a:cubicBezTo>
                  <a:pt x="2292988" y="5454026"/>
                  <a:pt x="2304107" y="5454504"/>
                  <a:pt x="2314961" y="5455569"/>
                </a:cubicBezTo>
                <a:cubicBezTo>
                  <a:pt x="2328475" y="5456899"/>
                  <a:pt x="2342095" y="5457218"/>
                  <a:pt x="2355662" y="5457856"/>
                </a:cubicBezTo>
                <a:cubicBezTo>
                  <a:pt x="2367526" y="5458388"/>
                  <a:pt x="2379019" y="5458708"/>
                  <a:pt x="2389340" y="5466848"/>
                </a:cubicBezTo>
                <a:cubicBezTo>
                  <a:pt x="2394235" y="5470679"/>
                  <a:pt x="2401843" y="5471636"/>
                  <a:pt x="2408440" y="5472594"/>
                </a:cubicBezTo>
                <a:cubicBezTo>
                  <a:pt x="2418496" y="5474084"/>
                  <a:pt x="2428764" y="5474137"/>
                  <a:pt x="2438873" y="5475414"/>
                </a:cubicBezTo>
                <a:cubicBezTo>
                  <a:pt x="2444672" y="5476159"/>
                  <a:pt x="2451323" y="5476691"/>
                  <a:pt x="2455792" y="5479883"/>
                </a:cubicBezTo>
                <a:cubicBezTo>
                  <a:pt x="2464783" y="5486373"/>
                  <a:pt x="2474520" y="5487225"/>
                  <a:pt x="2484788" y="5487385"/>
                </a:cubicBezTo>
                <a:cubicBezTo>
                  <a:pt x="2534906" y="5488130"/>
                  <a:pt x="2585078" y="5489193"/>
                  <a:pt x="2635196" y="5489725"/>
                </a:cubicBezTo>
                <a:cubicBezTo>
                  <a:pt x="2695529" y="5490364"/>
                  <a:pt x="2755916" y="5490577"/>
                  <a:pt x="2816249" y="5491162"/>
                </a:cubicBezTo>
                <a:cubicBezTo>
                  <a:pt x="2822953" y="5491215"/>
                  <a:pt x="2831678" y="5490151"/>
                  <a:pt x="2835988" y="5493769"/>
                </a:cubicBezTo>
                <a:cubicBezTo>
                  <a:pt x="2850034" y="5505633"/>
                  <a:pt x="2866527" y="5502388"/>
                  <a:pt x="2879828" y="5504516"/>
                </a:cubicBezTo>
                <a:close/>
                <a:moveTo>
                  <a:pt x="3034971" y="468754"/>
                </a:moveTo>
                <a:cubicBezTo>
                  <a:pt x="3038961" y="470404"/>
                  <a:pt x="3040504" y="471521"/>
                  <a:pt x="3042101" y="471574"/>
                </a:cubicBezTo>
                <a:cubicBezTo>
                  <a:pt x="3084557" y="473170"/>
                  <a:pt x="3127067" y="474607"/>
                  <a:pt x="3169524" y="476203"/>
                </a:cubicBezTo>
                <a:cubicBezTo>
                  <a:pt x="3203468" y="477480"/>
                  <a:pt x="3237412" y="478969"/>
                  <a:pt x="3271357" y="480512"/>
                </a:cubicBezTo>
                <a:cubicBezTo>
                  <a:pt x="3274708" y="480672"/>
                  <a:pt x="3278326" y="480991"/>
                  <a:pt x="3281306" y="482428"/>
                </a:cubicBezTo>
                <a:cubicBezTo>
                  <a:pt x="3295618" y="489397"/>
                  <a:pt x="3311047" y="488919"/>
                  <a:pt x="3326263" y="489717"/>
                </a:cubicBezTo>
                <a:cubicBezTo>
                  <a:pt x="3358505" y="491419"/>
                  <a:pt x="3390800" y="492802"/>
                  <a:pt x="3423041" y="494292"/>
                </a:cubicBezTo>
                <a:cubicBezTo>
                  <a:pt x="3433256" y="494771"/>
                  <a:pt x="3443259" y="495729"/>
                  <a:pt x="3452410" y="501368"/>
                </a:cubicBezTo>
                <a:cubicBezTo>
                  <a:pt x="3460550" y="506369"/>
                  <a:pt x="3469807" y="507700"/>
                  <a:pt x="3479384" y="507753"/>
                </a:cubicBezTo>
                <a:cubicBezTo>
                  <a:pt x="3490451" y="507806"/>
                  <a:pt x="3501464" y="508710"/>
                  <a:pt x="3512530" y="508923"/>
                </a:cubicBezTo>
                <a:cubicBezTo>
                  <a:pt x="3526949" y="509189"/>
                  <a:pt x="3541580" y="508019"/>
                  <a:pt x="3553551" y="518819"/>
                </a:cubicBezTo>
                <a:cubicBezTo>
                  <a:pt x="3555306" y="520415"/>
                  <a:pt x="3558180" y="521426"/>
                  <a:pt x="3560574" y="521533"/>
                </a:cubicBezTo>
                <a:cubicBezTo>
                  <a:pt x="3581749" y="522384"/>
                  <a:pt x="3602977" y="523235"/>
                  <a:pt x="3624152" y="523342"/>
                </a:cubicBezTo>
                <a:cubicBezTo>
                  <a:pt x="3628888" y="523395"/>
                  <a:pt x="3631069" y="519138"/>
                  <a:pt x="3628941" y="512328"/>
                </a:cubicBezTo>
                <a:cubicBezTo>
                  <a:pt x="3623355" y="511211"/>
                  <a:pt x="3616917" y="509987"/>
                  <a:pt x="3610479" y="508604"/>
                </a:cubicBezTo>
                <a:cubicBezTo>
                  <a:pt x="3603882" y="507168"/>
                  <a:pt x="3595688" y="507487"/>
                  <a:pt x="3591060" y="503656"/>
                </a:cubicBezTo>
                <a:cubicBezTo>
                  <a:pt x="3580844" y="495250"/>
                  <a:pt x="3569299" y="495037"/>
                  <a:pt x="3557541" y="494079"/>
                </a:cubicBezTo>
                <a:cubicBezTo>
                  <a:pt x="3544825" y="493015"/>
                  <a:pt x="3532110" y="492111"/>
                  <a:pt x="3519447" y="490727"/>
                </a:cubicBezTo>
                <a:cubicBezTo>
                  <a:pt x="3508487" y="489504"/>
                  <a:pt x="3496410" y="490089"/>
                  <a:pt x="3486939" y="485567"/>
                </a:cubicBezTo>
                <a:cubicBezTo>
                  <a:pt x="3470818" y="477852"/>
                  <a:pt x="3454219" y="477586"/>
                  <a:pt x="3437353" y="476469"/>
                </a:cubicBezTo>
                <a:cubicBezTo>
                  <a:pt x="3414475" y="474926"/>
                  <a:pt x="3391545" y="473649"/>
                  <a:pt x="3368667" y="471840"/>
                </a:cubicBezTo>
                <a:cubicBezTo>
                  <a:pt x="3362921" y="471361"/>
                  <a:pt x="3357334" y="469180"/>
                  <a:pt x="3351588" y="467903"/>
                </a:cubicBezTo>
                <a:cubicBezTo>
                  <a:pt x="3343395" y="466094"/>
                  <a:pt x="3335201" y="463008"/>
                  <a:pt x="3326955" y="462795"/>
                </a:cubicBezTo>
                <a:cubicBezTo>
                  <a:pt x="3275134" y="461518"/>
                  <a:pt x="3223260" y="460561"/>
                  <a:pt x="3171386" y="460242"/>
                </a:cubicBezTo>
                <a:cubicBezTo>
                  <a:pt x="3141645" y="460082"/>
                  <a:pt x="3111851" y="461146"/>
                  <a:pt x="3082110" y="462050"/>
                </a:cubicBezTo>
                <a:cubicBezTo>
                  <a:pt x="3068543" y="462476"/>
                  <a:pt x="3054976" y="463700"/>
                  <a:pt x="3041409" y="464764"/>
                </a:cubicBezTo>
                <a:cubicBezTo>
                  <a:pt x="3039972" y="464870"/>
                  <a:pt x="3038695" y="466360"/>
                  <a:pt x="3034971" y="468754"/>
                </a:cubicBezTo>
                <a:close/>
                <a:moveTo>
                  <a:pt x="4851250" y="4447618"/>
                </a:moveTo>
                <a:cubicBezTo>
                  <a:pt x="4866839" y="4455652"/>
                  <a:pt x="4868010" y="4455439"/>
                  <a:pt x="4876895" y="4445437"/>
                </a:cubicBezTo>
                <a:cubicBezTo>
                  <a:pt x="4879608" y="4442404"/>
                  <a:pt x="4882694" y="4439638"/>
                  <a:pt x="4885940" y="4437190"/>
                </a:cubicBezTo>
                <a:cubicBezTo>
                  <a:pt x="4893920" y="4431178"/>
                  <a:pt x="4902060" y="4425432"/>
                  <a:pt x="4908817" y="4420484"/>
                </a:cubicBezTo>
                <a:cubicBezTo>
                  <a:pt x="4910626" y="4411280"/>
                  <a:pt x="4909722" y="4401650"/>
                  <a:pt x="4914084" y="4397127"/>
                </a:cubicBezTo>
                <a:cubicBezTo>
                  <a:pt x="4920309" y="4390743"/>
                  <a:pt x="4922544" y="4383082"/>
                  <a:pt x="4926747" y="4376112"/>
                </a:cubicBezTo>
                <a:cubicBezTo>
                  <a:pt x="4938718" y="4375367"/>
                  <a:pt x="4938186" y="4362917"/>
                  <a:pt x="4944517" y="4356746"/>
                </a:cubicBezTo>
                <a:cubicBezTo>
                  <a:pt x="4957712" y="4343764"/>
                  <a:pt x="4971226" y="4331686"/>
                  <a:pt x="4988144" y="4325515"/>
                </a:cubicBezTo>
                <a:cubicBezTo>
                  <a:pt x="4991815" y="4314023"/>
                  <a:pt x="4989740" y="4301626"/>
                  <a:pt x="5001445" y="4294923"/>
                </a:cubicBezTo>
                <a:cubicBezTo>
                  <a:pt x="5003680" y="4293646"/>
                  <a:pt x="5004212" y="4289070"/>
                  <a:pt x="5005223" y="4285931"/>
                </a:cubicBezTo>
                <a:cubicBezTo>
                  <a:pt x="5006500" y="4281941"/>
                  <a:pt x="5006447" y="4276993"/>
                  <a:pt x="5008788" y="4273907"/>
                </a:cubicBezTo>
                <a:cubicBezTo>
                  <a:pt x="5014374" y="4266565"/>
                  <a:pt x="5020227" y="4259542"/>
                  <a:pt x="5023259" y="4250657"/>
                </a:cubicBezTo>
                <a:cubicBezTo>
                  <a:pt x="5033740" y="4248635"/>
                  <a:pt x="5034485" y="4236983"/>
                  <a:pt x="5041881" y="4231823"/>
                </a:cubicBezTo>
                <a:cubicBezTo>
                  <a:pt x="5045073" y="4229588"/>
                  <a:pt x="5049808" y="4226130"/>
                  <a:pt x="5049755" y="4223257"/>
                </a:cubicBezTo>
                <a:cubicBezTo>
                  <a:pt x="5049435" y="4206178"/>
                  <a:pt x="5068057" y="4199794"/>
                  <a:pt x="5070558" y="4184630"/>
                </a:cubicBezTo>
                <a:cubicBezTo>
                  <a:pt x="5079123" y="4181864"/>
                  <a:pt x="5081571" y="4174362"/>
                  <a:pt x="5082954" y="4166914"/>
                </a:cubicBezTo>
                <a:cubicBezTo>
                  <a:pt x="5084657" y="4157603"/>
                  <a:pt x="5095350" y="4154783"/>
                  <a:pt x="5097266" y="4146909"/>
                </a:cubicBezTo>
                <a:cubicBezTo>
                  <a:pt x="5099554" y="4137332"/>
                  <a:pt x="5104714" y="4130096"/>
                  <a:pt x="5110088" y="4122488"/>
                </a:cubicBezTo>
                <a:cubicBezTo>
                  <a:pt x="5112269" y="4119402"/>
                  <a:pt x="5112589" y="4114667"/>
                  <a:pt x="5112589" y="4110677"/>
                </a:cubicBezTo>
                <a:cubicBezTo>
                  <a:pt x="5112589" y="4109028"/>
                  <a:pt x="5109876" y="4106899"/>
                  <a:pt x="5107907" y="4105835"/>
                </a:cubicBezTo>
                <a:cubicBezTo>
                  <a:pt x="5106789" y="4105197"/>
                  <a:pt x="5103597" y="4105782"/>
                  <a:pt x="5103331" y="4106474"/>
                </a:cubicBezTo>
                <a:cubicBezTo>
                  <a:pt x="5099341" y="4118604"/>
                  <a:pt x="5083859" y="4122435"/>
                  <a:pt x="5082103" y="4136268"/>
                </a:cubicBezTo>
                <a:cubicBezTo>
                  <a:pt x="5081730" y="4139460"/>
                  <a:pt x="5080134" y="4143770"/>
                  <a:pt x="5077687" y="4145153"/>
                </a:cubicBezTo>
                <a:cubicBezTo>
                  <a:pt x="5068961" y="4150207"/>
                  <a:pt x="5068589" y="4162178"/>
                  <a:pt x="5061672" y="4166435"/>
                </a:cubicBezTo>
                <a:cubicBezTo>
                  <a:pt x="5051936" y="4172447"/>
                  <a:pt x="5053266" y="4182556"/>
                  <a:pt x="5048158" y="4189845"/>
                </a:cubicBezTo>
                <a:cubicBezTo>
                  <a:pt x="5042040" y="4198623"/>
                  <a:pt x="5036826" y="4208945"/>
                  <a:pt x="5028580" y="4215010"/>
                </a:cubicBezTo>
                <a:cubicBezTo>
                  <a:pt x="5022195" y="4219692"/>
                  <a:pt x="5022461" y="4227353"/>
                  <a:pt x="5017566" y="4230759"/>
                </a:cubicBezTo>
                <a:cubicBezTo>
                  <a:pt x="5010863" y="4235441"/>
                  <a:pt x="5006713" y="4240814"/>
                  <a:pt x="5004478" y="4248369"/>
                </a:cubicBezTo>
                <a:cubicBezTo>
                  <a:pt x="5003520" y="4251561"/>
                  <a:pt x="5002244" y="4255232"/>
                  <a:pt x="4999903" y="4257361"/>
                </a:cubicBezTo>
                <a:cubicBezTo>
                  <a:pt x="4986389" y="4269651"/>
                  <a:pt x="4977610" y="4285771"/>
                  <a:pt x="4965639" y="4299232"/>
                </a:cubicBezTo>
                <a:cubicBezTo>
                  <a:pt x="4951859" y="4314768"/>
                  <a:pt x="4942070" y="4333761"/>
                  <a:pt x="4925257" y="4346690"/>
                </a:cubicBezTo>
                <a:cubicBezTo>
                  <a:pt x="4923235" y="4359832"/>
                  <a:pt x="4906796" y="4362598"/>
                  <a:pt x="4904508" y="4375580"/>
                </a:cubicBezTo>
                <a:cubicBezTo>
                  <a:pt x="4896208" y="4376857"/>
                  <a:pt x="4894612" y="4383348"/>
                  <a:pt x="4892537" y="4390051"/>
                </a:cubicBezTo>
                <a:cubicBezTo>
                  <a:pt x="4890568" y="4396436"/>
                  <a:pt x="4887589" y="4402235"/>
                  <a:pt x="4881736" y="4406811"/>
                </a:cubicBezTo>
                <a:cubicBezTo>
                  <a:pt x="4877480" y="4410162"/>
                  <a:pt x="4876256" y="4417505"/>
                  <a:pt x="4872000" y="4420856"/>
                </a:cubicBezTo>
                <a:cubicBezTo>
                  <a:pt x="4867265" y="4424528"/>
                  <a:pt x="4862796" y="4427081"/>
                  <a:pt x="4860614" y="4433413"/>
                </a:cubicBezTo>
                <a:cubicBezTo>
                  <a:pt x="4858965" y="4438627"/>
                  <a:pt x="4854549" y="4442883"/>
                  <a:pt x="4851250" y="4447618"/>
                </a:cubicBezTo>
                <a:close/>
                <a:moveTo>
                  <a:pt x="4369701" y="4849468"/>
                </a:moveTo>
                <a:cubicBezTo>
                  <a:pt x="4385981" y="4852448"/>
                  <a:pt x="4400293" y="4854044"/>
                  <a:pt x="4413807" y="4842977"/>
                </a:cubicBezTo>
                <a:cubicBezTo>
                  <a:pt x="4418010" y="4839519"/>
                  <a:pt x="4424661" y="4837285"/>
                  <a:pt x="4430088" y="4837497"/>
                </a:cubicBezTo>
                <a:cubicBezTo>
                  <a:pt x="4443601" y="4838029"/>
                  <a:pt x="4451901" y="4829836"/>
                  <a:pt x="4460520" y="4821802"/>
                </a:cubicBezTo>
                <a:cubicBezTo>
                  <a:pt x="4465521" y="4817120"/>
                  <a:pt x="4466106" y="4811800"/>
                  <a:pt x="4460414" y="4805415"/>
                </a:cubicBezTo>
                <a:cubicBezTo>
                  <a:pt x="4453710" y="4804777"/>
                  <a:pt x="4445782" y="4805309"/>
                  <a:pt x="4438759" y="4803021"/>
                </a:cubicBezTo>
                <a:cubicBezTo>
                  <a:pt x="4432056" y="4800786"/>
                  <a:pt x="4426363" y="4795626"/>
                  <a:pt x="4421255" y="4792434"/>
                </a:cubicBezTo>
                <a:cubicBezTo>
                  <a:pt x="4409710" y="4797488"/>
                  <a:pt x="4399655" y="4801691"/>
                  <a:pt x="4389759" y="4806267"/>
                </a:cubicBezTo>
                <a:cubicBezTo>
                  <a:pt x="4387630" y="4807224"/>
                  <a:pt x="4384651" y="4809352"/>
                  <a:pt x="4384545" y="4811108"/>
                </a:cubicBezTo>
                <a:cubicBezTo>
                  <a:pt x="4383906" y="4821270"/>
                  <a:pt x="4371723" y="4818716"/>
                  <a:pt x="4367892" y="4828452"/>
                </a:cubicBezTo>
                <a:cubicBezTo>
                  <a:pt x="4368317" y="4833507"/>
                  <a:pt x="4368956" y="4840902"/>
                  <a:pt x="4369701" y="4849468"/>
                </a:cubicBezTo>
                <a:close/>
                <a:moveTo>
                  <a:pt x="3850695" y="582504"/>
                </a:moveTo>
                <a:cubicBezTo>
                  <a:pt x="3846279" y="574098"/>
                  <a:pt x="3839523" y="573673"/>
                  <a:pt x="3832925" y="572502"/>
                </a:cubicBezTo>
                <a:cubicBezTo>
                  <a:pt x="3826275" y="571385"/>
                  <a:pt x="3817655" y="572023"/>
                  <a:pt x="3813506" y="568086"/>
                </a:cubicBezTo>
                <a:cubicBezTo>
                  <a:pt x="3801003" y="556275"/>
                  <a:pt x="3785627" y="557073"/>
                  <a:pt x="3770729" y="554679"/>
                </a:cubicBezTo>
                <a:cubicBezTo>
                  <a:pt x="3764930" y="553721"/>
                  <a:pt x="3757428" y="554200"/>
                  <a:pt x="3753757" y="550742"/>
                </a:cubicBezTo>
                <a:cubicBezTo>
                  <a:pt x="3736945" y="534940"/>
                  <a:pt x="3717260" y="541112"/>
                  <a:pt x="3698212" y="541857"/>
                </a:cubicBezTo>
                <a:cubicBezTo>
                  <a:pt x="3697095" y="541910"/>
                  <a:pt x="3695020" y="544251"/>
                  <a:pt x="3695180" y="545262"/>
                </a:cubicBezTo>
                <a:cubicBezTo>
                  <a:pt x="3695499" y="547496"/>
                  <a:pt x="3696404" y="550742"/>
                  <a:pt x="3698053" y="551486"/>
                </a:cubicBezTo>
                <a:cubicBezTo>
                  <a:pt x="3701777" y="553189"/>
                  <a:pt x="3706034" y="553987"/>
                  <a:pt x="3710183" y="554519"/>
                </a:cubicBezTo>
                <a:cubicBezTo>
                  <a:pt x="3722793" y="556115"/>
                  <a:pt x="3735402" y="556754"/>
                  <a:pt x="3745724" y="566277"/>
                </a:cubicBezTo>
                <a:cubicBezTo>
                  <a:pt x="3748969" y="569310"/>
                  <a:pt x="3755087" y="569576"/>
                  <a:pt x="3759983" y="570427"/>
                </a:cubicBezTo>
                <a:cubicBezTo>
                  <a:pt x="3773709" y="572821"/>
                  <a:pt x="3789457" y="568671"/>
                  <a:pt x="3799407" y="583090"/>
                </a:cubicBezTo>
                <a:cubicBezTo>
                  <a:pt x="3800151" y="584154"/>
                  <a:pt x="3802492" y="584473"/>
                  <a:pt x="3804142" y="584579"/>
                </a:cubicBezTo>
                <a:cubicBezTo>
                  <a:pt x="3816804" y="585431"/>
                  <a:pt x="3829467" y="586388"/>
                  <a:pt x="3842183" y="586601"/>
                </a:cubicBezTo>
                <a:cubicBezTo>
                  <a:pt x="3844949" y="586761"/>
                  <a:pt x="3847716" y="584101"/>
                  <a:pt x="3850695" y="582504"/>
                </a:cubicBezTo>
                <a:close/>
                <a:moveTo>
                  <a:pt x="4705578" y="4591535"/>
                </a:moveTo>
                <a:cubicBezTo>
                  <a:pt x="4722550" y="4594887"/>
                  <a:pt x="4724359" y="4593929"/>
                  <a:pt x="4730158" y="4584512"/>
                </a:cubicBezTo>
                <a:cubicBezTo>
                  <a:pt x="4734361" y="4577702"/>
                  <a:pt x="4732393" y="4567593"/>
                  <a:pt x="4742661" y="4563869"/>
                </a:cubicBezTo>
                <a:cubicBezTo>
                  <a:pt x="4750269" y="4561102"/>
                  <a:pt x="4749790" y="4549983"/>
                  <a:pt x="4759846" y="4546950"/>
                </a:cubicBezTo>
                <a:cubicBezTo>
                  <a:pt x="4766177" y="4545035"/>
                  <a:pt x="4768891" y="4533862"/>
                  <a:pt x="4777563" y="4531148"/>
                </a:cubicBezTo>
                <a:cubicBezTo>
                  <a:pt x="4778574" y="4530829"/>
                  <a:pt x="4779319" y="4526360"/>
                  <a:pt x="4778574" y="4524498"/>
                </a:cubicBezTo>
                <a:cubicBezTo>
                  <a:pt x="4777829" y="4522636"/>
                  <a:pt x="4775062" y="4520614"/>
                  <a:pt x="4773094" y="4520561"/>
                </a:cubicBezTo>
                <a:cubicBezTo>
                  <a:pt x="4769955" y="4520401"/>
                  <a:pt x="4766018" y="4520880"/>
                  <a:pt x="4763623" y="4522742"/>
                </a:cubicBezTo>
                <a:cubicBezTo>
                  <a:pt x="4754366" y="4529818"/>
                  <a:pt x="4745374" y="4537267"/>
                  <a:pt x="4736702" y="4545035"/>
                </a:cubicBezTo>
                <a:cubicBezTo>
                  <a:pt x="4731222" y="4549930"/>
                  <a:pt x="4725423" y="4554984"/>
                  <a:pt x="4721486" y="4561102"/>
                </a:cubicBezTo>
                <a:cubicBezTo>
                  <a:pt x="4715633" y="4569988"/>
                  <a:pt x="4711430" y="4579990"/>
                  <a:pt x="4705578" y="4591535"/>
                </a:cubicBezTo>
                <a:close/>
                <a:moveTo>
                  <a:pt x="4937069" y="2042796"/>
                </a:moveTo>
                <a:cubicBezTo>
                  <a:pt x="4920256" y="2058757"/>
                  <a:pt x="4922916" y="2076474"/>
                  <a:pt x="4927758" y="2094350"/>
                </a:cubicBezTo>
                <a:cubicBezTo>
                  <a:pt x="4936909" y="2098713"/>
                  <a:pt x="4939090" y="2107811"/>
                  <a:pt x="4943027" y="2115898"/>
                </a:cubicBezTo>
                <a:cubicBezTo>
                  <a:pt x="4943772" y="2117441"/>
                  <a:pt x="4947443" y="2118558"/>
                  <a:pt x="4949518" y="2118239"/>
                </a:cubicBezTo>
                <a:cubicBezTo>
                  <a:pt x="4951593" y="2117920"/>
                  <a:pt x="4953402" y="2115579"/>
                  <a:pt x="4955158" y="2113983"/>
                </a:cubicBezTo>
                <a:cubicBezTo>
                  <a:pt x="4955690" y="2113504"/>
                  <a:pt x="4956009" y="2112440"/>
                  <a:pt x="4956009" y="2111695"/>
                </a:cubicBezTo>
                <a:cubicBezTo>
                  <a:pt x="4955903" y="2101001"/>
                  <a:pt x="4957552" y="2090094"/>
                  <a:pt x="4946592" y="2082433"/>
                </a:cubicBezTo>
                <a:cubicBezTo>
                  <a:pt x="4943240" y="2080038"/>
                  <a:pt x="4941644" y="2074133"/>
                  <a:pt x="4940686" y="2069504"/>
                </a:cubicBezTo>
                <a:cubicBezTo>
                  <a:pt x="4938877" y="2060725"/>
                  <a:pt x="4938186" y="2051681"/>
                  <a:pt x="4937069" y="2042796"/>
                </a:cubicBezTo>
                <a:close/>
                <a:moveTo>
                  <a:pt x="1272374" y="3925633"/>
                </a:moveTo>
                <a:cubicBezTo>
                  <a:pt x="1276631" y="3922707"/>
                  <a:pt x="1279025" y="3921909"/>
                  <a:pt x="1279131" y="3920845"/>
                </a:cubicBezTo>
                <a:cubicBezTo>
                  <a:pt x="1281206" y="3905788"/>
                  <a:pt x="1283654" y="3890731"/>
                  <a:pt x="1271896" y="3877643"/>
                </a:cubicBezTo>
                <a:cubicBezTo>
                  <a:pt x="1268065" y="3873387"/>
                  <a:pt x="1266363" y="3867215"/>
                  <a:pt x="1264022" y="3861788"/>
                </a:cubicBezTo>
                <a:cubicBezTo>
                  <a:pt x="1262319" y="3857798"/>
                  <a:pt x="1260723" y="3852637"/>
                  <a:pt x="1255668" y="3855191"/>
                </a:cubicBezTo>
                <a:cubicBezTo>
                  <a:pt x="1252795" y="3856628"/>
                  <a:pt x="1250348" y="3861948"/>
                  <a:pt x="1250401" y="3865513"/>
                </a:cubicBezTo>
                <a:cubicBezTo>
                  <a:pt x="1250508" y="3872110"/>
                  <a:pt x="1250667" y="3879984"/>
                  <a:pt x="1254179" y="3884985"/>
                </a:cubicBezTo>
                <a:cubicBezTo>
                  <a:pt x="1262532" y="3896797"/>
                  <a:pt x="1267586" y="3909938"/>
                  <a:pt x="1272374" y="3925633"/>
                </a:cubicBezTo>
                <a:close/>
                <a:moveTo>
                  <a:pt x="4111076" y="690721"/>
                </a:moveTo>
                <a:cubicBezTo>
                  <a:pt x="4105436" y="685188"/>
                  <a:pt x="4100435" y="679921"/>
                  <a:pt x="4095008" y="675133"/>
                </a:cubicBezTo>
                <a:cubicBezTo>
                  <a:pt x="4092614" y="673005"/>
                  <a:pt x="4089528" y="670770"/>
                  <a:pt x="4086549" y="670451"/>
                </a:cubicBezTo>
                <a:cubicBezTo>
                  <a:pt x="4077398" y="669440"/>
                  <a:pt x="4068140" y="669014"/>
                  <a:pt x="4058883" y="668908"/>
                </a:cubicBezTo>
                <a:cubicBezTo>
                  <a:pt x="4055212" y="668855"/>
                  <a:pt x="4052445" y="671568"/>
                  <a:pt x="4053083" y="675399"/>
                </a:cubicBezTo>
                <a:cubicBezTo>
                  <a:pt x="4053403" y="677367"/>
                  <a:pt x="4055903" y="680559"/>
                  <a:pt x="4057446" y="680559"/>
                </a:cubicBezTo>
                <a:cubicBezTo>
                  <a:pt x="4071439" y="680826"/>
                  <a:pt x="4083250" y="685880"/>
                  <a:pt x="4094263" y="694286"/>
                </a:cubicBezTo>
                <a:cubicBezTo>
                  <a:pt x="4097083" y="696467"/>
                  <a:pt x="4102297" y="696095"/>
                  <a:pt x="4106341" y="695723"/>
                </a:cubicBezTo>
                <a:cubicBezTo>
                  <a:pt x="4107990" y="695616"/>
                  <a:pt x="4109427" y="692530"/>
                  <a:pt x="4111076" y="690721"/>
                </a:cubicBezTo>
                <a:close/>
                <a:moveTo>
                  <a:pt x="4311655" y="4856278"/>
                </a:moveTo>
                <a:cubicBezTo>
                  <a:pt x="4301227" y="4869792"/>
                  <a:pt x="4298354" y="4881550"/>
                  <a:pt x="4303196" y="4894638"/>
                </a:cubicBezTo>
                <a:cubicBezTo>
                  <a:pt x="4304738" y="4898895"/>
                  <a:pt x="4307346" y="4902087"/>
                  <a:pt x="4312347" y="4901715"/>
                </a:cubicBezTo>
                <a:cubicBezTo>
                  <a:pt x="4317295" y="4901342"/>
                  <a:pt x="4319795" y="4897990"/>
                  <a:pt x="4320380" y="4893468"/>
                </a:cubicBezTo>
                <a:cubicBezTo>
                  <a:pt x="4321125" y="4887615"/>
                  <a:pt x="4320168" y="4881284"/>
                  <a:pt x="4322030" y="4875911"/>
                </a:cubicBezTo>
                <a:cubicBezTo>
                  <a:pt x="4323999" y="4870111"/>
                  <a:pt x="4328414" y="4865163"/>
                  <a:pt x="4333256" y="4857555"/>
                </a:cubicBezTo>
                <a:cubicBezTo>
                  <a:pt x="4324318" y="4857023"/>
                  <a:pt x="4317987" y="4856651"/>
                  <a:pt x="4311655" y="4856278"/>
                </a:cubicBezTo>
                <a:close/>
                <a:moveTo>
                  <a:pt x="4626091" y="4668255"/>
                </a:moveTo>
                <a:cubicBezTo>
                  <a:pt x="4628113" y="4671022"/>
                  <a:pt x="4628911" y="4673310"/>
                  <a:pt x="4630028" y="4673522"/>
                </a:cubicBezTo>
                <a:cubicBezTo>
                  <a:pt x="4636519" y="4674640"/>
                  <a:pt x="4644234" y="4677726"/>
                  <a:pt x="4649341" y="4675385"/>
                </a:cubicBezTo>
                <a:cubicBezTo>
                  <a:pt x="4657162" y="4671767"/>
                  <a:pt x="4663547" y="4664637"/>
                  <a:pt x="4669984" y="4658413"/>
                </a:cubicBezTo>
                <a:cubicBezTo>
                  <a:pt x="4673549" y="4655007"/>
                  <a:pt x="4669984" y="4647186"/>
                  <a:pt x="4664770" y="4647133"/>
                </a:cubicBezTo>
                <a:cubicBezTo>
                  <a:pt x="4660940" y="4647133"/>
                  <a:pt x="4654502" y="4648091"/>
                  <a:pt x="4653704" y="4650272"/>
                </a:cubicBezTo>
                <a:cubicBezTo>
                  <a:pt x="4650512" y="4659210"/>
                  <a:pt x="4642797" y="4659796"/>
                  <a:pt x="4635934" y="4662456"/>
                </a:cubicBezTo>
                <a:cubicBezTo>
                  <a:pt x="4632476" y="4663733"/>
                  <a:pt x="4629443" y="4666233"/>
                  <a:pt x="4626091" y="4668255"/>
                </a:cubicBezTo>
                <a:close/>
                <a:moveTo>
                  <a:pt x="5393506" y="2404157"/>
                </a:moveTo>
                <a:cubicBezTo>
                  <a:pt x="5382599" y="2417512"/>
                  <a:pt x="5384993" y="2430015"/>
                  <a:pt x="5387387" y="2442411"/>
                </a:cubicBezTo>
                <a:cubicBezTo>
                  <a:pt x="5388292" y="2447199"/>
                  <a:pt x="5391804" y="2449540"/>
                  <a:pt x="5396592" y="2448796"/>
                </a:cubicBezTo>
                <a:cubicBezTo>
                  <a:pt x="5401380" y="2448051"/>
                  <a:pt x="5404466" y="2444539"/>
                  <a:pt x="5403987" y="2440017"/>
                </a:cubicBezTo>
                <a:cubicBezTo>
                  <a:pt x="5402817" y="2428525"/>
                  <a:pt x="5402923" y="2416501"/>
                  <a:pt x="5393506" y="2404157"/>
                </a:cubicBezTo>
                <a:close/>
                <a:moveTo>
                  <a:pt x="4815497" y="1779542"/>
                </a:moveTo>
                <a:cubicBezTo>
                  <a:pt x="4822999" y="1779808"/>
                  <a:pt x="4829490" y="1780340"/>
                  <a:pt x="4835928" y="1780074"/>
                </a:cubicBezTo>
                <a:cubicBezTo>
                  <a:pt x="4839492" y="1779914"/>
                  <a:pt x="4841833" y="1772945"/>
                  <a:pt x="4839439" y="1769965"/>
                </a:cubicBezTo>
                <a:cubicBezTo>
                  <a:pt x="4834917" y="1764219"/>
                  <a:pt x="4830395" y="1758473"/>
                  <a:pt x="4825340" y="1753206"/>
                </a:cubicBezTo>
                <a:cubicBezTo>
                  <a:pt x="4823957" y="1751770"/>
                  <a:pt x="4820126" y="1751131"/>
                  <a:pt x="4818477" y="1752036"/>
                </a:cubicBezTo>
                <a:cubicBezTo>
                  <a:pt x="4815976" y="1753419"/>
                  <a:pt x="4812784" y="1756505"/>
                  <a:pt x="4812784" y="1758899"/>
                </a:cubicBezTo>
                <a:cubicBezTo>
                  <a:pt x="4812784" y="1765337"/>
                  <a:pt x="4814380" y="1771774"/>
                  <a:pt x="4815497" y="1779542"/>
                </a:cubicBezTo>
                <a:close/>
                <a:moveTo>
                  <a:pt x="5348868" y="3367363"/>
                </a:moveTo>
                <a:cubicBezTo>
                  <a:pt x="5352646" y="3360181"/>
                  <a:pt x="5352698" y="3353051"/>
                  <a:pt x="5348549" y="3346028"/>
                </a:cubicBezTo>
                <a:cubicBezTo>
                  <a:pt x="5334609" y="3345337"/>
                  <a:pt x="5329981" y="3347678"/>
                  <a:pt x="5329182" y="3355658"/>
                </a:cubicBezTo>
                <a:cubicBezTo>
                  <a:pt x="5328278" y="3364703"/>
                  <a:pt x="5334237" y="3368321"/>
                  <a:pt x="5348868" y="3367363"/>
                </a:cubicBezTo>
                <a:close/>
                <a:moveTo>
                  <a:pt x="4191733" y="724240"/>
                </a:moveTo>
                <a:cubicBezTo>
                  <a:pt x="4178539" y="715408"/>
                  <a:pt x="4168058" y="713706"/>
                  <a:pt x="4156991" y="715568"/>
                </a:cubicBezTo>
                <a:cubicBezTo>
                  <a:pt x="4155182" y="715887"/>
                  <a:pt x="4152681" y="718760"/>
                  <a:pt x="4152575" y="720569"/>
                </a:cubicBezTo>
                <a:cubicBezTo>
                  <a:pt x="4152468" y="722484"/>
                  <a:pt x="4154490" y="725783"/>
                  <a:pt x="4156193" y="726315"/>
                </a:cubicBezTo>
                <a:cubicBezTo>
                  <a:pt x="4166621" y="729401"/>
                  <a:pt x="4177155" y="731156"/>
                  <a:pt x="4191733" y="724240"/>
                </a:cubicBezTo>
                <a:close/>
                <a:moveTo>
                  <a:pt x="5331843" y="2176817"/>
                </a:moveTo>
                <a:cubicBezTo>
                  <a:pt x="5336737" y="2157982"/>
                  <a:pt x="5337323" y="2155748"/>
                  <a:pt x="5334716" y="2150374"/>
                </a:cubicBezTo>
                <a:cubicBezTo>
                  <a:pt x="5333918" y="2148672"/>
                  <a:pt x="5330726" y="2147767"/>
                  <a:pt x="5328437" y="2147342"/>
                </a:cubicBezTo>
                <a:cubicBezTo>
                  <a:pt x="5327161" y="2147076"/>
                  <a:pt x="5324926" y="2148193"/>
                  <a:pt x="5324234" y="2149310"/>
                </a:cubicBezTo>
                <a:cubicBezTo>
                  <a:pt x="5319446" y="2156812"/>
                  <a:pt x="5321521" y="2165218"/>
                  <a:pt x="5331843" y="2176817"/>
                </a:cubicBezTo>
                <a:close/>
                <a:moveTo>
                  <a:pt x="4508350" y="4773280"/>
                </a:moveTo>
                <a:cubicBezTo>
                  <a:pt x="4512554" y="4772163"/>
                  <a:pt x="4516757" y="4771577"/>
                  <a:pt x="4520428" y="4769822"/>
                </a:cubicBezTo>
                <a:cubicBezTo>
                  <a:pt x="4522077" y="4769024"/>
                  <a:pt x="4523567" y="4765832"/>
                  <a:pt x="4523354" y="4763916"/>
                </a:cubicBezTo>
                <a:cubicBezTo>
                  <a:pt x="4523141" y="4762054"/>
                  <a:pt x="4520587" y="4758915"/>
                  <a:pt x="4519151" y="4759021"/>
                </a:cubicBezTo>
                <a:cubicBezTo>
                  <a:pt x="4512713" y="4759394"/>
                  <a:pt x="4506275" y="4760511"/>
                  <a:pt x="4499944" y="4761788"/>
                </a:cubicBezTo>
                <a:cubicBezTo>
                  <a:pt x="4498933" y="4762001"/>
                  <a:pt x="4497497" y="4764661"/>
                  <a:pt x="4497816" y="4765778"/>
                </a:cubicBezTo>
                <a:cubicBezTo>
                  <a:pt x="4498401" y="4768013"/>
                  <a:pt x="4499572" y="4770566"/>
                  <a:pt x="4501381" y="4771790"/>
                </a:cubicBezTo>
                <a:cubicBezTo>
                  <a:pt x="4503190" y="4773067"/>
                  <a:pt x="4506063" y="4772854"/>
                  <a:pt x="4508350" y="4773280"/>
                </a:cubicBezTo>
                <a:close/>
                <a:moveTo>
                  <a:pt x="5410532" y="3096661"/>
                </a:moveTo>
                <a:cubicBezTo>
                  <a:pt x="5410584" y="3094906"/>
                  <a:pt x="5410691" y="3093150"/>
                  <a:pt x="5410744" y="3091447"/>
                </a:cubicBezTo>
                <a:cubicBezTo>
                  <a:pt x="5405583" y="3089213"/>
                  <a:pt x="5400635" y="3086286"/>
                  <a:pt x="5395261" y="3084850"/>
                </a:cubicBezTo>
                <a:cubicBezTo>
                  <a:pt x="5390314" y="3083520"/>
                  <a:pt x="5385260" y="3088840"/>
                  <a:pt x="5385792" y="3094054"/>
                </a:cubicBezTo>
                <a:cubicBezTo>
                  <a:pt x="5386324" y="3098843"/>
                  <a:pt x="5389356" y="3102301"/>
                  <a:pt x="5394091" y="3101556"/>
                </a:cubicBezTo>
                <a:cubicBezTo>
                  <a:pt x="5399731" y="3100705"/>
                  <a:pt x="5405051" y="3098364"/>
                  <a:pt x="5410532" y="3096661"/>
                </a:cubicBezTo>
                <a:close/>
                <a:moveTo>
                  <a:pt x="1674597" y="1418925"/>
                </a:moveTo>
                <a:cubicBezTo>
                  <a:pt x="1665233" y="1425416"/>
                  <a:pt x="1658157" y="1429619"/>
                  <a:pt x="1651985" y="1434886"/>
                </a:cubicBezTo>
                <a:cubicBezTo>
                  <a:pt x="1650230" y="1436376"/>
                  <a:pt x="1649964" y="1441164"/>
                  <a:pt x="1650762" y="1443931"/>
                </a:cubicBezTo>
                <a:cubicBezTo>
                  <a:pt x="1651985" y="1447975"/>
                  <a:pt x="1658636" y="1449251"/>
                  <a:pt x="1661403" y="1446166"/>
                </a:cubicBezTo>
                <a:cubicBezTo>
                  <a:pt x="1666457" y="1440526"/>
                  <a:pt x="1671192" y="1434620"/>
                  <a:pt x="1675448" y="1428395"/>
                </a:cubicBezTo>
                <a:cubicBezTo>
                  <a:pt x="1676512" y="1426959"/>
                  <a:pt x="1675182" y="1423926"/>
                  <a:pt x="1674597" y="1418925"/>
                </a:cubicBezTo>
                <a:close/>
                <a:moveTo>
                  <a:pt x="4249460" y="4945023"/>
                </a:moveTo>
                <a:cubicBezTo>
                  <a:pt x="4249672" y="4943160"/>
                  <a:pt x="4249832" y="4941245"/>
                  <a:pt x="4250045" y="4939383"/>
                </a:cubicBezTo>
                <a:cubicBezTo>
                  <a:pt x="4244831" y="4937893"/>
                  <a:pt x="4239617" y="4935712"/>
                  <a:pt x="4234296" y="4935340"/>
                </a:cubicBezTo>
                <a:cubicBezTo>
                  <a:pt x="4232222" y="4935180"/>
                  <a:pt x="4228444" y="4938957"/>
                  <a:pt x="4228125" y="4941298"/>
                </a:cubicBezTo>
                <a:cubicBezTo>
                  <a:pt x="4227859" y="4943320"/>
                  <a:pt x="4231477" y="4947683"/>
                  <a:pt x="4233392" y="4947736"/>
                </a:cubicBezTo>
                <a:cubicBezTo>
                  <a:pt x="4238766" y="4947736"/>
                  <a:pt x="4244086" y="4946034"/>
                  <a:pt x="4249460" y="4945023"/>
                </a:cubicBezTo>
                <a:close/>
                <a:moveTo>
                  <a:pt x="2370453" y="624589"/>
                </a:moveTo>
                <a:cubicBezTo>
                  <a:pt x="2364015" y="631399"/>
                  <a:pt x="2363589" y="637890"/>
                  <a:pt x="2365185" y="644274"/>
                </a:cubicBezTo>
                <a:cubicBezTo>
                  <a:pt x="2365824" y="646722"/>
                  <a:pt x="2368910" y="649435"/>
                  <a:pt x="2371517" y="650340"/>
                </a:cubicBezTo>
                <a:cubicBezTo>
                  <a:pt x="2374975" y="651510"/>
                  <a:pt x="2379338" y="646668"/>
                  <a:pt x="2379072" y="642678"/>
                </a:cubicBezTo>
                <a:cubicBezTo>
                  <a:pt x="2378646" y="636081"/>
                  <a:pt x="2377422" y="629803"/>
                  <a:pt x="2370453" y="624589"/>
                </a:cubicBezTo>
                <a:close/>
                <a:moveTo>
                  <a:pt x="1113507" y="2249014"/>
                </a:moveTo>
                <a:cubicBezTo>
                  <a:pt x="1119307" y="2258112"/>
                  <a:pt x="1125052" y="2257740"/>
                  <a:pt x="1130745" y="2256197"/>
                </a:cubicBezTo>
                <a:cubicBezTo>
                  <a:pt x="1134310" y="2255239"/>
                  <a:pt x="1136545" y="2252047"/>
                  <a:pt x="1134949" y="2248642"/>
                </a:cubicBezTo>
                <a:cubicBezTo>
                  <a:pt x="1133831" y="2246195"/>
                  <a:pt x="1130320" y="2242949"/>
                  <a:pt x="1128351" y="2243215"/>
                </a:cubicBezTo>
                <a:cubicBezTo>
                  <a:pt x="1123722" y="2243960"/>
                  <a:pt x="1119466" y="2246567"/>
                  <a:pt x="1113507" y="2249014"/>
                </a:cubicBezTo>
                <a:close/>
                <a:moveTo>
                  <a:pt x="3886395" y="599636"/>
                </a:moveTo>
                <a:cubicBezTo>
                  <a:pt x="3876925" y="589953"/>
                  <a:pt x="3870594" y="589953"/>
                  <a:pt x="3864050" y="591975"/>
                </a:cubicBezTo>
                <a:cubicBezTo>
                  <a:pt x="3862985" y="592294"/>
                  <a:pt x="3861815" y="594582"/>
                  <a:pt x="3861921" y="595912"/>
                </a:cubicBezTo>
                <a:cubicBezTo>
                  <a:pt x="3861975" y="597189"/>
                  <a:pt x="3863517" y="599370"/>
                  <a:pt x="3864528" y="599476"/>
                </a:cubicBezTo>
                <a:cubicBezTo>
                  <a:pt x="3870115" y="599849"/>
                  <a:pt x="3875755" y="599636"/>
                  <a:pt x="3886395" y="599636"/>
                </a:cubicBezTo>
                <a:close/>
                <a:moveTo>
                  <a:pt x="1717479" y="1377479"/>
                </a:moveTo>
                <a:cubicBezTo>
                  <a:pt x="1718544" y="1378543"/>
                  <a:pt x="1719661" y="1380512"/>
                  <a:pt x="1720672" y="1380459"/>
                </a:cubicBezTo>
                <a:cubicBezTo>
                  <a:pt x="1724609" y="1380246"/>
                  <a:pt x="1728599" y="1379607"/>
                  <a:pt x="1732430" y="1378596"/>
                </a:cubicBezTo>
                <a:cubicBezTo>
                  <a:pt x="1733334" y="1378384"/>
                  <a:pt x="1734239" y="1375830"/>
                  <a:pt x="1733973" y="1374553"/>
                </a:cubicBezTo>
                <a:cubicBezTo>
                  <a:pt x="1733707" y="1373276"/>
                  <a:pt x="1732004" y="1371307"/>
                  <a:pt x="1730993" y="1371361"/>
                </a:cubicBezTo>
                <a:cubicBezTo>
                  <a:pt x="1727056" y="1371627"/>
                  <a:pt x="1723066" y="1372318"/>
                  <a:pt x="1719288" y="1373382"/>
                </a:cubicBezTo>
                <a:cubicBezTo>
                  <a:pt x="1718384" y="1373702"/>
                  <a:pt x="1718065" y="1376043"/>
                  <a:pt x="1717479" y="1377479"/>
                </a:cubicBezTo>
                <a:close/>
                <a:moveTo>
                  <a:pt x="4196202" y="737860"/>
                </a:moveTo>
                <a:cubicBezTo>
                  <a:pt x="4214132" y="746160"/>
                  <a:pt x="4214132" y="746160"/>
                  <a:pt x="4220251" y="737488"/>
                </a:cubicBezTo>
                <a:cubicBezTo>
                  <a:pt x="4213441" y="732008"/>
                  <a:pt x="4206471" y="732753"/>
                  <a:pt x="4196202" y="737860"/>
                </a:cubicBezTo>
                <a:close/>
                <a:moveTo>
                  <a:pt x="4868116" y="1829767"/>
                </a:moveTo>
                <a:cubicBezTo>
                  <a:pt x="4864711" y="1833118"/>
                  <a:pt x="4861625" y="1834821"/>
                  <a:pt x="4860774" y="1837322"/>
                </a:cubicBezTo>
                <a:cubicBezTo>
                  <a:pt x="4859391" y="1841206"/>
                  <a:pt x="4863913" y="1846419"/>
                  <a:pt x="4867691" y="1845249"/>
                </a:cubicBezTo>
                <a:cubicBezTo>
                  <a:pt x="4870191" y="1844504"/>
                  <a:pt x="4873277" y="1841259"/>
                  <a:pt x="4873543" y="1838918"/>
                </a:cubicBezTo>
                <a:cubicBezTo>
                  <a:pt x="4873756" y="1836577"/>
                  <a:pt x="4870776" y="1833916"/>
                  <a:pt x="4868116" y="1829767"/>
                </a:cubicBezTo>
                <a:close/>
                <a:moveTo>
                  <a:pt x="3867774" y="5032969"/>
                </a:moveTo>
                <a:cubicBezTo>
                  <a:pt x="3867933" y="5034937"/>
                  <a:pt x="3868093" y="5036959"/>
                  <a:pt x="3868199" y="5038928"/>
                </a:cubicBezTo>
                <a:cubicBezTo>
                  <a:pt x="3872828" y="5038928"/>
                  <a:pt x="3877457" y="5039141"/>
                  <a:pt x="3882033" y="5038768"/>
                </a:cubicBezTo>
                <a:cubicBezTo>
                  <a:pt x="3882830" y="5038715"/>
                  <a:pt x="3884054" y="5036161"/>
                  <a:pt x="3883948" y="5034831"/>
                </a:cubicBezTo>
                <a:cubicBezTo>
                  <a:pt x="3883841" y="5033607"/>
                  <a:pt x="3882139" y="5031479"/>
                  <a:pt x="3881234" y="5031532"/>
                </a:cubicBezTo>
                <a:cubicBezTo>
                  <a:pt x="3876765" y="5031692"/>
                  <a:pt x="3872296" y="5032437"/>
                  <a:pt x="3867774" y="5032969"/>
                </a:cubicBezTo>
                <a:close/>
                <a:moveTo>
                  <a:pt x="333643" y="4207774"/>
                </a:moveTo>
                <a:cubicBezTo>
                  <a:pt x="333004" y="4212563"/>
                  <a:pt x="327577" y="4217883"/>
                  <a:pt x="335079" y="4222512"/>
                </a:cubicBezTo>
                <a:cubicBezTo>
                  <a:pt x="340240" y="4217830"/>
                  <a:pt x="339708" y="4212935"/>
                  <a:pt x="333643" y="4207774"/>
                </a:cubicBezTo>
                <a:close/>
                <a:moveTo>
                  <a:pt x="1950620" y="4907673"/>
                </a:moveTo>
                <a:cubicBezTo>
                  <a:pt x="1955302" y="4911238"/>
                  <a:pt x="1957749" y="4914430"/>
                  <a:pt x="1959664" y="4914164"/>
                </a:cubicBezTo>
                <a:cubicBezTo>
                  <a:pt x="1961792" y="4913845"/>
                  <a:pt x="1963921" y="4910546"/>
                  <a:pt x="1965091" y="4908046"/>
                </a:cubicBezTo>
                <a:cubicBezTo>
                  <a:pt x="1965410" y="4907354"/>
                  <a:pt x="1962325" y="4903843"/>
                  <a:pt x="1960728" y="4903790"/>
                </a:cubicBezTo>
                <a:cubicBezTo>
                  <a:pt x="1958281" y="4903736"/>
                  <a:pt x="1955780" y="4905545"/>
                  <a:pt x="1950620" y="4907673"/>
                </a:cubicBezTo>
                <a:close/>
                <a:moveTo>
                  <a:pt x="4900517" y="1907391"/>
                </a:moveTo>
                <a:cubicBezTo>
                  <a:pt x="4897644" y="1911328"/>
                  <a:pt x="4894878" y="1913510"/>
                  <a:pt x="4894346" y="1916170"/>
                </a:cubicBezTo>
                <a:cubicBezTo>
                  <a:pt x="4893654" y="1919575"/>
                  <a:pt x="4895623" y="1922554"/>
                  <a:pt x="4899879" y="1922980"/>
                </a:cubicBezTo>
                <a:cubicBezTo>
                  <a:pt x="4904774" y="1923406"/>
                  <a:pt x="4908977" y="1920001"/>
                  <a:pt x="4907540" y="1915851"/>
                </a:cubicBezTo>
                <a:cubicBezTo>
                  <a:pt x="4906689" y="1913137"/>
                  <a:pt x="4903816" y="1911169"/>
                  <a:pt x="4900517" y="1907391"/>
                </a:cubicBezTo>
                <a:close/>
                <a:moveTo>
                  <a:pt x="3677942" y="541537"/>
                </a:moveTo>
                <a:cubicBezTo>
                  <a:pt x="3679751" y="536270"/>
                  <a:pt x="3681507" y="533504"/>
                  <a:pt x="3681241" y="531003"/>
                </a:cubicBezTo>
                <a:cubicBezTo>
                  <a:pt x="3681081" y="529513"/>
                  <a:pt x="3677889" y="527332"/>
                  <a:pt x="3675920" y="527172"/>
                </a:cubicBezTo>
                <a:cubicBezTo>
                  <a:pt x="3672143" y="526853"/>
                  <a:pt x="3669270" y="529620"/>
                  <a:pt x="3670121" y="533237"/>
                </a:cubicBezTo>
                <a:cubicBezTo>
                  <a:pt x="3670706" y="535632"/>
                  <a:pt x="3673898" y="537387"/>
                  <a:pt x="3677942" y="541537"/>
                </a:cubicBezTo>
                <a:close/>
                <a:moveTo>
                  <a:pt x="2524851" y="594475"/>
                </a:moveTo>
                <a:cubicBezTo>
                  <a:pt x="2519796" y="591283"/>
                  <a:pt x="2516923" y="588410"/>
                  <a:pt x="2513625" y="587931"/>
                </a:cubicBezTo>
                <a:cubicBezTo>
                  <a:pt x="2512082" y="587718"/>
                  <a:pt x="2508783" y="591762"/>
                  <a:pt x="2508145" y="594369"/>
                </a:cubicBezTo>
                <a:cubicBezTo>
                  <a:pt x="2507134" y="598572"/>
                  <a:pt x="2511443" y="602190"/>
                  <a:pt x="2515859" y="600913"/>
                </a:cubicBezTo>
                <a:cubicBezTo>
                  <a:pt x="2518519" y="600168"/>
                  <a:pt x="2520594" y="597668"/>
                  <a:pt x="2524851" y="594475"/>
                </a:cubicBezTo>
                <a:close/>
                <a:moveTo>
                  <a:pt x="4692117" y="4612763"/>
                </a:moveTo>
                <a:cubicBezTo>
                  <a:pt x="4689723" y="4618137"/>
                  <a:pt x="4687648" y="4620744"/>
                  <a:pt x="4687701" y="4623298"/>
                </a:cubicBezTo>
                <a:cubicBezTo>
                  <a:pt x="4687701" y="4624947"/>
                  <a:pt x="4691532" y="4628246"/>
                  <a:pt x="4692277" y="4627873"/>
                </a:cubicBezTo>
                <a:cubicBezTo>
                  <a:pt x="4694831" y="4626703"/>
                  <a:pt x="4698129" y="4624468"/>
                  <a:pt x="4698502" y="4622127"/>
                </a:cubicBezTo>
                <a:cubicBezTo>
                  <a:pt x="4698874" y="4620159"/>
                  <a:pt x="4695575" y="4617605"/>
                  <a:pt x="4692117" y="4612763"/>
                </a:cubicBezTo>
                <a:close/>
                <a:moveTo>
                  <a:pt x="2634345" y="512807"/>
                </a:moveTo>
                <a:cubicBezTo>
                  <a:pt x="2629769" y="511743"/>
                  <a:pt x="2626949" y="510413"/>
                  <a:pt x="2624396" y="510785"/>
                </a:cubicBezTo>
                <a:cubicBezTo>
                  <a:pt x="2622906" y="510998"/>
                  <a:pt x="2621895" y="513978"/>
                  <a:pt x="2620618" y="515733"/>
                </a:cubicBezTo>
                <a:cubicBezTo>
                  <a:pt x="2623225" y="516904"/>
                  <a:pt x="2625726" y="518766"/>
                  <a:pt x="2628386" y="518979"/>
                </a:cubicBezTo>
                <a:cubicBezTo>
                  <a:pt x="2629769" y="519085"/>
                  <a:pt x="2631312" y="516106"/>
                  <a:pt x="2634345" y="512807"/>
                </a:cubicBezTo>
                <a:close/>
                <a:moveTo>
                  <a:pt x="5097958" y="2438102"/>
                </a:moveTo>
                <a:cubicBezTo>
                  <a:pt x="5095563" y="2437729"/>
                  <a:pt x="5093329" y="2436984"/>
                  <a:pt x="5091254" y="2437250"/>
                </a:cubicBezTo>
                <a:cubicBezTo>
                  <a:pt x="5090509" y="2437357"/>
                  <a:pt x="5090136" y="2439964"/>
                  <a:pt x="5089551" y="2441454"/>
                </a:cubicBezTo>
                <a:cubicBezTo>
                  <a:pt x="5091680" y="2442145"/>
                  <a:pt x="5093755" y="2443050"/>
                  <a:pt x="5095936" y="2443262"/>
                </a:cubicBezTo>
                <a:cubicBezTo>
                  <a:pt x="5096362" y="2443262"/>
                  <a:pt x="5097053" y="2440496"/>
                  <a:pt x="5097958" y="2438102"/>
                </a:cubicBezTo>
                <a:close/>
                <a:moveTo>
                  <a:pt x="908406" y="2253643"/>
                </a:moveTo>
                <a:cubicBezTo>
                  <a:pt x="909842" y="2253111"/>
                  <a:pt x="911279" y="2252526"/>
                  <a:pt x="912715" y="2251994"/>
                </a:cubicBezTo>
                <a:cubicBezTo>
                  <a:pt x="911970" y="2250717"/>
                  <a:pt x="911438" y="2248642"/>
                  <a:pt x="910427" y="2248429"/>
                </a:cubicBezTo>
                <a:cubicBezTo>
                  <a:pt x="909204" y="2248110"/>
                  <a:pt x="907608" y="2249334"/>
                  <a:pt x="906171" y="2249866"/>
                </a:cubicBezTo>
                <a:cubicBezTo>
                  <a:pt x="906916" y="2251143"/>
                  <a:pt x="907661" y="2252366"/>
                  <a:pt x="908406" y="2253643"/>
                </a:cubicBezTo>
                <a:close/>
                <a:moveTo>
                  <a:pt x="5125357" y="4083383"/>
                </a:moveTo>
                <a:cubicBezTo>
                  <a:pt x="5124826" y="4081947"/>
                  <a:pt x="5124347" y="4080563"/>
                  <a:pt x="5123815" y="4079127"/>
                </a:cubicBezTo>
                <a:cubicBezTo>
                  <a:pt x="5122591" y="4079872"/>
                  <a:pt x="5120622" y="4080351"/>
                  <a:pt x="5120357" y="4081361"/>
                </a:cubicBezTo>
                <a:cubicBezTo>
                  <a:pt x="5120037" y="4082585"/>
                  <a:pt x="5121155" y="4084128"/>
                  <a:pt x="5121687" y="4085564"/>
                </a:cubicBezTo>
                <a:cubicBezTo>
                  <a:pt x="5122964" y="4084820"/>
                  <a:pt x="5124134" y="4084075"/>
                  <a:pt x="5125357" y="4083383"/>
                </a:cubicBezTo>
                <a:close/>
                <a:moveTo>
                  <a:pt x="1274024" y="1904944"/>
                </a:moveTo>
                <a:lnTo>
                  <a:pt x="1274343" y="1902869"/>
                </a:lnTo>
                <a:lnTo>
                  <a:pt x="1272481" y="1903561"/>
                </a:lnTo>
                <a:lnTo>
                  <a:pt x="1274024" y="1904944"/>
                </a:lnTo>
                <a:close/>
                <a:moveTo>
                  <a:pt x="4295854" y="869115"/>
                </a:moveTo>
                <a:cubicBezTo>
                  <a:pt x="4296439" y="868742"/>
                  <a:pt x="4297024" y="868370"/>
                  <a:pt x="4297609" y="867997"/>
                </a:cubicBezTo>
                <a:cubicBezTo>
                  <a:pt x="4296864" y="867040"/>
                  <a:pt x="4296226" y="866029"/>
                  <a:pt x="4295375" y="865177"/>
                </a:cubicBezTo>
                <a:cubicBezTo>
                  <a:pt x="4295268" y="865071"/>
                  <a:pt x="4294257" y="865869"/>
                  <a:pt x="4293672" y="866242"/>
                </a:cubicBezTo>
                <a:cubicBezTo>
                  <a:pt x="4294364" y="867199"/>
                  <a:pt x="4295109" y="868157"/>
                  <a:pt x="4295854" y="869115"/>
                </a:cubicBezTo>
                <a:close/>
                <a:moveTo>
                  <a:pt x="4169494" y="4989235"/>
                </a:moveTo>
                <a:cubicBezTo>
                  <a:pt x="4169228" y="4988544"/>
                  <a:pt x="4169121" y="4987532"/>
                  <a:pt x="4168696" y="4987320"/>
                </a:cubicBezTo>
                <a:cubicBezTo>
                  <a:pt x="4168217" y="4987107"/>
                  <a:pt x="4167366" y="4987692"/>
                  <a:pt x="4166727" y="4987958"/>
                </a:cubicBezTo>
                <a:cubicBezTo>
                  <a:pt x="4166993" y="4988650"/>
                  <a:pt x="4167100" y="4989661"/>
                  <a:pt x="4167525" y="4989874"/>
                </a:cubicBezTo>
                <a:cubicBezTo>
                  <a:pt x="4168004" y="4990087"/>
                  <a:pt x="4168802" y="4989501"/>
                  <a:pt x="4169494" y="4989235"/>
                </a:cubicBezTo>
                <a:close/>
                <a:moveTo>
                  <a:pt x="4152149" y="5002376"/>
                </a:moveTo>
                <a:cubicBezTo>
                  <a:pt x="4151883" y="5002962"/>
                  <a:pt x="4151245" y="5003653"/>
                  <a:pt x="4151405" y="5004079"/>
                </a:cubicBezTo>
                <a:cubicBezTo>
                  <a:pt x="4151564" y="5004505"/>
                  <a:pt x="4152468" y="5004665"/>
                  <a:pt x="4153054" y="5004930"/>
                </a:cubicBezTo>
                <a:cubicBezTo>
                  <a:pt x="4153320" y="5004345"/>
                  <a:pt x="4153958" y="5003653"/>
                  <a:pt x="4153799" y="5003228"/>
                </a:cubicBezTo>
                <a:cubicBezTo>
                  <a:pt x="4153639" y="5002802"/>
                  <a:pt x="4152735" y="5002643"/>
                  <a:pt x="4152149" y="5002376"/>
                </a:cubicBezTo>
                <a:close/>
                <a:moveTo>
                  <a:pt x="4266964" y="850972"/>
                </a:moveTo>
                <a:cubicBezTo>
                  <a:pt x="4266379" y="850493"/>
                  <a:pt x="4265846" y="850014"/>
                  <a:pt x="4265261" y="849482"/>
                </a:cubicBezTo>
                <a:cubicBezTo>
                  <a:pt x="4264783" y="850600"/>
                  <a:pt x="4264250" y="851664"/>
                  <a:pt x="4263772" y="852781"/>
                </a:cubicBezTo>
                <a:cubicBezTo>
                  <a:pt x="4264516" y="852887"/>
                  <a:pt x="4265474" y="853313"/>
                  <a:pt x="4265953" y="852994"/>
                </a:cubicBezTo>
                <a:cubicBezTo>
                  <a:pt x="4266485" y="852674"/>
                  <a:pt x="4266645" y="851717"/>
                  <a:pt x="4266964" y="850972"/>
                </a:cubicBezTo>
                <a:close/>
                <a:moveTo>
                  <a:pt x="2500536" y="581706"/>
                </a:moveTo>
                <a:cubicBezTo>
                  <a:pt x="2500483" y="581068"/>
                  <a:pt x="2500483" y="580429"/>
                  <a:pt x="2500430" y="579738"/>
                </a:cubicBezTo>
                <a:cubicBezTo>
                  <a:pt x="2499419" y="580110"/>
                  <a:pt x="2498461" y="580429"/>
                  <a:pt x="2497451" y="580802"/>
                </a:cubicBezTo>
                <a:cubicBezTo>
                  <a:pt x="2497823" y="581334"/>
                  <a:pt x="2498142" y="582132"/>
                  <a:pt x="2498674" y="582292"/>
                </a:cubicBezTo>
                <a:cubicBezTo>
                  <a:pt x="2499206" y="582451"/>
                  <a:pt x="2499898" y="581972"/>
                  <a:pt x="2500536" y="581706"/>
                </a:cubicBezTo>
                <a:close/>
              </a:path>
            </a:pathLst>
          </a:custGeom>
          <a:solidFill>
            <a:srgbClr val="C00000"/>
          </a:solidFill>
          <a:ln w="5314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7" name="文本框 96"/>
          <p:cNvSpPr txBox="1"/>
          <p:nvPr/>
        </p:nvSpPr>
        <p:spPr>
          <a:xfrm>
            <a:off x="1263067" y="3024470"/>
            <a:ext cx="4023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101600" dist="38100" dir="2700000" algn="tl" rotWithShape="0">
                    <a:srgbClr val="001F4C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督办收口，把落实盯成“硬指标”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101600" dist="38100" dir="2700000" algn="tl" rotWithShape="0">
                  <a:srgbClr val="001F4C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017767" y="5533071"/>
            <a:ext cx="5633956" cy="911469"/>
            <a:chOff x="1050442" y="3408027"/>
            <a:chExt cx="1791556" cy="321073"/>
          </a:xfrm>
        </p:grpSpPr>
        <p:sp>
          <p:nvSpPr>
            <p:cNvPr id="54" name="TextBox 32-mask"/>
            <p:cNvSpPr/>
            <p:nvPr/>
          </p:nvSpPr>
          <p:spPr>
            <a:xfrm>
              <a:off x="1050442" y="3429000"/>
              <a:ext cx="1791556" cy="279124"/>
            </a:xfrm>
            <a:prstGeom prst="roundRect">
              <a:avLst>
                <a:gd name="adj" fmla="val 11678"/>
              </a:avLst>
            </a:prstGeom>
            <a:solidFill>
              <a:schemeClr val="accent1"/>
            </a:solidFill>
            <a:ln w="12700" cap="flat" cmpd="sng" algn="ctr">
              <a:solidFill>
                <a:sysClr val="window" lastClr="FFFFFF"/>
              </a:solidFill>
              <a:prstDash val="sysDash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637DFF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5" name="文本框 103"/>
            <p:cNvSpPr txBox="1"/>
            <p:nvPr/>
          </p:nvSpPr>
          <p:spPr>
            <a:xfrm>
              <a:off x="1358997" y="3408027"/>
              <a:ext cx="1174448" cy="321073"/>
            </a:xfrm>
            <a:prstGeom prst="rect">
              <a:avLst/>
            </a:prstGeom>
            <a:noFill/>
            <a:effectLst/>
          </p:spPr>
          <p:txBody>
            <a:bodyPr wrap="none" lIns="0" tIns="0" rIns="0" bIns="0" anchor="ctr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微软雅黑" panose="020B0503020204020204" pitchFamily="34" charset="-122"/>
                  <a:cs typeface="+mn-cs"/>
                </a:rPr>
                <a:t>强调完成标准清楚、佐证材料齐备、</a:t>
              </a:r>
              <a:endParaRPr kumimoji="0" lang="en-US" altLang="zh-CN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微软雅黑" panose="020B0503020204020204" pitchFamily="34" charset="-122"/>
                  <a:cs typeface="+mn-cs"/>
                </a:rPr>
                <a:t>结果反馈及时，做到事事有回音</a:t>
              </a: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0" name="文本框 125"/>
          <p:cNvSpPr txBox="1"/>
          <p:nvPr/>
        </p:nvSpPr>
        <p:spPr>
          <a:xfrm>
            <a:off x="946263" y="4695871"/>
            <a:ext cx="5494867" cy="8716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事项入账   决议、交办统一进督办台账。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节点提醒   临期预警、滚动跟踪。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90500" marR="0" lvl="0" indent="-285750" algn="l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6001B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结果回告   有标准、有佐证、有反馈。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文本框 127"/>
          <p:cNvSpPr txBox="1"/>
          <p:nvPr/>
        </p:nvSpPr>
        <p:spPr>
          <a:xfrm>
            <a:off x="929286" y="1847223"/>
            <a:ext cx="347914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/>
              <a:t>1.</a:t>
            </a:r>
            <a:r>
              <a:rPr lang="zh-CN" altLang="zh-CN" b="1" dirty="0"/>
              <a:t>一个入口管来文</a:t>
            </a:r>
            <a:endParaRPr lang="zh-CN" altLang="zh-CN" dirty="0"/>
          </a:p>
          <a:p>
            <a:r>
              <a:rPr lang="en-US" altLang="zh-CN" b="1" dirty="0"/>
              <a:t>2.</a:t>
            </a:r>
            <a:r>
              <a:rPr lang="zh-CN" altLang="zh-CN" b="1" dirty="0"/>
              <a:t>一张清单管推进</a:t>
            </a:r>
            <a:endParaRPr lang="zh-CN" altLang="zh-CN" dirty="0"/>
          </a:p>
          <a:p>
            <a:r>
              <a:rPr lang="en-US" altLang="zh-CN" b="1" dirty="0"/>
              <a:t>3.</a:t>
            </a:r>
            <a:r>
              <a:rPr lang="zh-CN" altLang="zh-CN" b="1" dirty="0"/>
              <a:t>一根链条管协同</a:t>
            </a:r>
            <a:endParaRPr lang="zh-CN" altLang="zh-CN" dirty="0"/>
          </a:p>
        </p:txBody>
      </p:sp>
      <p:sp>
        <p:nvSpPr>
          <p:cNvPr id="37" name="文本框 132"/>
          <p:cNvSpPr txBox="1"/>
          <p:nvPr/>
        </p:nvSpPr>
        <p:spPr>
          <a:xfrm>
            <a:off x="4547130" y="1847223"/>
            <a:ext cx="3479143" cy="973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1" dirty="0">
                <a:sym typeface="思源黑体 CN Regular" panose="020B0500000000000000" charset="-122"/>
              </a:rPr>
              <a:t>1.</a:t>
            </a:r>
            <a:r>
              <a:rPr lang="zh-CN" altLang="en-US" b="1" dirty="0">
                <a:sym typeface="思源黑体 CN Regular" panose="020B0500000000000000" charset="-122"/>
              </a:rPr>
              <a:t>模板先行</a:t>
            </a:r>
            <a:endParaRPr lang="zh-CN" altLang="en-US" b="1" dirty="0">
              <a:sym typeface="思源黑体 CN Regular" panose="020B05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1" dirty="0">
                <a:sym typeface="思源黑体 CN Regular" panose="020B0500000000000000" charset="-122"/>
              </a:rPr>
              <a:t>2.</a:t>
            </a:r>
            <a:r>
              <a:rPr lang="zh-CN" altLang="en-US" b="1" dirty="0">
                <a:sym typeface="思源黑体 CN Regular" panose="020B0500000000000000" charset="-122"/>
              </a:rPr>
              <a:t>三审把关</a:t>
            </a:r>
            <a:endParaRPr lang="zh-CN" altLang="en-US" b="1" dirty="0">
              <a:sym typeface="思源黑体 CN Regular" panose="020B05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1" dirty="0">
                <a:sym typeface="思源黑体 CN Regular" panose="020B0500000000000000" charset="-122"/>
              </a:rPr>
              <a:t>3.</a:t>
            </a:r>
            <a:r>
              <a:rPr lang="zh-CN" altLang="en-US" b="1" dirty="0">
                <a:sym typeface="思源黑体 CN Regular" panose="020B0500000000000000" charset="-122"/>
              </a:rPr>
              <a:t>流转留痕</a:t>
            </a:r>
            <a:endParaRPr lang="zh-CN" altLang="en-US" b="1" dirty="0">
              <a:sym typeface="思源黑体 CN Regular" panose="020B0500000000000000" charset="-122"/>
            </a:endParaRPr>
          </a:p>
        </p:txBody>
      </p:sp>
      <p:sp>
        <p:nvSpPr>
          <p:cNvPr id="42" name="文本框 137"/>
          <p:cNvSpPr txBox="1"/>
          <p:nvPr/>
        </p:nvSpPr>
        <p:spPr>
          <a:xfrm>
            <a:off x="8244487" y="1847223"/>
            <a:ext cx="3479143" cy="973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zh-CN" altLang="zh-CN" b="1" dirty="0"/>
              <a:t>会前备足</a:t>
            </a:r>
            <a:endParaRPr lang="en-US" altLang="zh-CN" b="1" dirty="0"/>
          </a:p>
          <a:p>
            <a:pPr>
              <a:lnSpc>
                <a:spcPct val="120000"/>
              </a:lnSpc>
              <a:defRPr/>
            </a:pPr>
            <a:r>
              <a:rPr lang="zh-CN" altLang="zh-CN" b="1" dirty="0"/>
              <a:t>会中有序</a:t>
            </a:r>
            <a:endParaRPr lang="zh-CN" altLang="zh-CN" b="1" dirty="0"/>
          </a:p>
          <a:p>
            <a:pPr>
              <a:lnSpc>
                <a:spcPct val="120000"/>
              </a:lnSpc>
              <a:defRPr/>
            </a:pPr>
            <a:r>
              <a:rPr lang="zh-CN" altLang="zh-CN" b="1" dirty="0"/>
              <a:t>会后落地</a:t>
            </a:r>
            <a:endParaRPr lang="zh-CN" altLang="zh-CN" b="1" dirty="0"/>
          </a:p>
        </p:txBody>
      </p:sp>
      <p:sp>
        <p:nvSpPr>
          <p:cNvPr id="48" name="任意多边形: 形状 47"/>
          <p:cNvSpPr/>
          <p:nvPr/>
        </p:nvSpPr>
        <p:spPr>
          <a:xfrm>
            <a:off x="9159333" y="3542843"/>
            <a:ext cx="2385391" cy="208431"/>
          </a:xfrm>
          <a:custGeom>
            <a:avLst/>
            <a:gdLst>
              <a:gd name="connsiteX0" fmla="*/ 0 w 2636044"/>
              <a:gd name="connsiteY0" fmla="*/ 485775 h 485775"/>
              <a:gd name="connsiteX1" fmla="*/ 1421606 w 2636044"/>
              <a:gd name="connsiteY1" fmla="*/ 164306 h 485775"/>
              <a:gd name="connsiteX2" fmla="*/ 2636044 w 2636044"/>
              <a:gd name="connsiteY2" fmla="*/ 0 h 485775"/>
              <a:gd name="connsiteX0-1" fmla="*/ 0 w 2636044"/>
              <a:gd name="connsiteY0-2" fmla="*/ 485775 h 485775"/>
              <a:gd name="connsiteX1-3" fmla="*/ 1421606 w 2636044"/>
              <a:gd name="connsiteY1-4" fmla="*/ 164306 h 485775"/>
              <a:gd name="connsiteX2-5" fmla="*/ 2636044 w 2636044"/>
              <a:gd name="connsiteY2-6" fmla="*/ 0 h 485775"/>
              <a:gd name="connsiteX0-7" fmla="*/ 0 w 2636044"/>
              <a:gd name="connsiteY0-8" fmla="*/ 485775 h 485775"/>
              <a:gd name="connsiteX1-9" fmla="*/ 1400174 w 2636044"/>
              <a:gd name="connsiteY1-10" fmla="*/ 114299 h 485775"/>
              <a:gd name="connsiteX2-11" fmla="*/ 2636044 w 2636044"/>
              <a:gd name="connsiteY2-12" fmla="*/ 0 h 485775"/>
              <a:gd name="connsiteX0-13" fmla="*/ 0 w 2636044"/>
              <a:gd name="connsiteY0-14" fmla="*/ 485775 h 485775"/>
              <a:gd name="connsiteX1-15" fmla="*/ 1400174 w 2636044"/>
              <a:gd name="connsiteY1-16" fmla="*/ 114299 h 485775"/>
              <a:gd name="connsiteX2-17" fmla="*/ 2636044 w 2636044"/>
              <a:gd name="connsiteY2-18" fmla="*/ 0 h 485775"/>
              <a:gd name="connsiteX0-19" fmla="*/ 0 w 2807494"/>
              <a:gd name="connsiteY0-20" fmla="*/ 514350 h 514350"/>
              <a:gd name="connsiteX1-21" fmla="*/ 1400174 w 2807494"/>
              <a:gd name="connsiteY1-22" fmla="*/ 142874 h 514350"/>
              <a:gd name="connsiteX2-23" fmla="*/ 2807494 w 2807494"/>
              <a:gd name="connsiteY2-24" fmla="*/ 0 h 514350"/>
              <a:gd name="connsiteX0-25" fmla="*/ 0 w 2807494"/>
              <a:gd name="connsiteY0-26" fmla="*/ 514350 h 514350"/>
              <a:gd name="connsiteX1-27" fmla="*/ 1400174 w 2807494"/>
              <a:gd name="connsiteY1-28" fmla="*/ 142874 h 514350"/>
              <a:gd name="connsiteX2-29" fmla="*/ 2807494 w 2807494"/>
              <a:gd name="connsiteY2-30" fmla="*/ 0 h 514350"/>
              <a:gd name="connsiteX0-31" fmla="*/ 0 w 2807494"/>
              <a:gd name="connsiteY0-32" fmla="*/ 514350 h 514350"/>
              <a:gd name="connsiteX1-33" fmla="*/ 1400174 w 2807494"/>
              <a:gd name="connsiteY1-34" fmla="*/ 142874 h 514350"/>
              <a:gd name="connsiteX2-35" fmla="*/ 2807494 w 2807494"/>
              <a:gd name="connsiteY2-36" fmla="*/ 0 h 5143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2807494" h="514350">
                <a:moveTo>
                  <a:pt x="0" y="514350"/>
                </a:moveTo>
                <a:cubicBezTo>
                  <a:pt x="488156" y="357188"/>
                  <a:pt x="932258" y="228599"/>
                  <a:pt x="1400174" y="142874"/>
                </a:cubicBezTo>
                <a:cubicBezTo>
                  <a:pt x="1868090" y="57149"/>
                  <a:pt x="2252662" y="4762"/>
                  <a:pt x="2807494" y="0"/>
                </a:cubicBezTo>
              </a:path>
            </a:pathLst>
          </a:custGeom>
          <a:noFill/>
          <a:ln w="12700" cap="flat" cmpd="sng" algn="ctr">
            <a:gradFill>
              <a:gsLst>
                <a:gs pos="100000">
                  <a:srgbClr val="991717"/>
                </a:gs>
                <a:gs pos="22000">
                  <a:srgbClr val="CC091E">
                    <a:alpha val="37000"/>
                  </a:srgbClr>
                </a:gs>
                <a:gs pos="0">
                  <a:srgbClr val="FFFFFF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0805636" y="2563604"/>
            <a:ext cx="1004314" cy="105662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765" y="2865358"/>
            <a:ext cx="4980864" cy="413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32" grpId="0"/>
      <p:bldP spid="37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8767399" y="3428958"/>
            <a:ext cx="686800" cy="2311512"/>
          </a:xfrm>
          <a:custGeom>
            <a:avLst/>
            <a:gdLst>
              <a:gd name="connsiteX0" fmla="*/ 343400 w 686800"/>
              <a:gd name="connsiteY0" fmla="*/ 0 h 2311512"/>
              <a:gd name="connsiteX1" fmla="*/ 686800 w 686800"/>
              <a:gd name="connsiteY1" fmla="*/ 343399 h 2311512"/>
              <a:gd name="connsiteX2" fmla="*/ 586221 w 686800"/>
              <a:gd name="connsiteY2" fmla="*/ 586219 h 2311512"/>
              <a:gd name="connsiteX3" fmla="*/ 565113 w 686800"/>
              <a:gd name="connsiteY3" fmla="*/ 603634 h 2311512"/>
              <a:gd name="connsiteX4" fmla="*/ 586221 w 686800"/>
              <a:gd name="connsiteY4" fmla="*/ 621050 h 2311512"/>
              <a:gd name="connsiteX5" fmla="*/ 686800 w 686800"/>
              <a:gd name="connsiteY5" fmla="*/ 863870 h 2311512"/>
              <a:gd name="connsiteX6" fmla="*/ 535399 w 686800"/>
              <a:gd name="connsiteY6" fmla="*/ 1148622 h 2311512"/>
              <a:gd name="connsiteX7" fmla="*/ 529120 w 686800"/>
              <a:gd name="connsiteY7" fmla="*/ 1152030 h 2311512"/>
              <a:gd name="connsiteX8" fmla="*/ 535399 w 686800"/>
              <a:gd name="connsiteY8" fmla="*/ 1155437 h 2311512"/>
              <a:gd name="connsiteX9" fmla="*/ 686800 w 686800"/>
              <a:gd name="connsiteY9" fmla="*/ 1440189 h 2311512"/>
              <a:gd name="connsiteX10" fmla="*/ 586221 w 686800"/>
              <a:gd name="connsiteY10" fmla="*/ 1683009 h 2311512"/>
              <a:gd name="connsiteX11" fmla="*/ 560596 w 686800"/>
              <a:gd name="connsiteY11" fmla="*/ 1704151 h 2311512"/>
              <a:gd name="connsiteX12" fmla="*/ 586221 w 686800"/>
              <a:gd name="connsiteY12" fmla="*/ 1725294 h 2311512"/>
              <a:gd name="connsiteX13" fmla="*/ 686800 w 686800"/>
              <a:gd name="connsiteY13" fmla="*/ 1968113 h 2311512"/>
              <a:gd name="connsiteX14" fmla="*/ 343400 w 686800"/>
              <a:gd name="connsiteY14" fmla="*/ 2311512 h 2311512"/>
              <a:gd name="connsiteX15" fmla="*/ 0 w 686800"/>
              <a:gd name="connsiteY15" fmla="*/ 1968113 h 2311512"/>
              <a:gd name="connsiteX16" fmla="*/ 100580 w 686800"/>
              <a:gd name="connsiteY16" fmla="*/ 1725294 h 2311512"/>
              <a:gd name="connsiteX17" fmla="*/ 126204 w 686800"/>
              <a:gd name="connsiteY17" fmla="*/ 1704151 h 2311512"/>
              <a:gd name="connsiteX18" fmla="*/ 100580 w 686800"/>
              <a:gd name="connsiteY18" fmla="*/ 1683009 h 2311512"/>
              <a:gd name="connsiteX19" fmla="*/ 0 w 686800"/>
              <a:gd name="connsiteY19" fmla="*/ 1440189 h 2311512"/>
              <a:gd name="connsiteX20" fmla="*/ 151402 w 686800"/>
              <a:gd name="connsiteY20" fmla="*/ 1155437 h 2311512"/>
              <a:gd name="connsiteX21" fmla="*/ 157680 w 686800"/>
              <a:gd name="connsiteY21" fmla="*/ 1152030 h 2311512"/>
              <a:gd name="connsiteX22" fmla="*/ 151402 w 686800"/>
              <a:gd name="connsiteY22" fmla="*/ 1148622 h 2311512"/>
              <a:gd name="connsiteX23" fmla="*/ 0 w 686800"/>
              <a:gd name="connsiteY23" fmla="*/ 863870 h 2311512"/>
              <a:gd name="connsiteX24" fmla="*/ 100580 w 686800"/>
              <a:gd name="connsiteY24" fmla="*/ 621050 h 2311512"/>
              <a:gd name="connsiteX25" fmla="*/ 121688 w 686800"/>
              <a:gd name="connsiteY25" fmla="*/ 603634 h 2311512"/>
              <a:gd name="connsiteX26" fmla="*/ 100580 w 686800"/>
              <a:gd name="connsiteY26" fmla="*/ 586219 h 2311512"/>
              <a:gd name="connsiteX27" fmla="*/ 0 w 686800"/>
              <a:gd name="connsiteY27" fmla="*/ 343399 h 2311512"/>
              <a:gd name="connsiteX28" fmla="*/ 343400 w 686800"/>
              <a:gd name="connsiteY28" fmla="*/ 0 h 231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6800" h="2311512">
                <a:moveTo>
                  <a:pt x="343400" y="0"/>
                </a:moveTo>
                <a:cubicBezTo>
                  <a:pt x="533055" y="0"/>
                  <a:pt x="686800" y="153745"/>
                  <a:pt x="686800" y="343399"/>
                </a:cubicBezTo>
                <a:cubicBezTo>
                  <a:pt x="686800" y="438226"/>
                  <a:pt x="648364" y="524076"/>
                  <a:pt x="586221" y="586219"/>
                </a:cubicBezTo>
                <a:lnTo>
                  <a:pt x="565113" y="603634"/>
                </a:lnTo>
                <a:lnTo>
                  <a:pt x="586221" y="621050"/>
                </a:lnTo>
                <a:cubicBezTo>
                  <a:pt x="648364" y="683193"/>
                  <a:pt x="686800" y="769043"/>
                  <a:pt x="686800" y="863870"/>
                </a:cubicBezTo>
                <a:cubicBezTo>
                  <a:pt x="686800" y="982404"/>
                  <a:pt x="626744" y="1086910"/>
                  <a:pt x="535399" y="1148622"/>
                </a:cubicBezTo>
                <a:lnTo>
                  <a:pt x="529120" y="1152030"/>
                </a:lnTo>
                <a:lnTo>
                  <a:pt x="535399" y="1155437"/>
                </a:lnTo>
                <a:cubicBezTo>
                  <a:pt x="626744" y="1217149"/>
                  <a:pt x="686800" y="1321656"/>
                  <a:pt x="686800" y="1440189"/>
                </a:cubicBezTo>
                <a:cubicBezTo>
                  <a:pt x="686800" y="1535016"/>
                  <a:pt x="648364" y="1620866"/>
                  <a:pt x="586221" y="1683009"/>
                </a:cubicBezTo>
                <a:lnTo>
                  <a:pt x="560596" y="1704151"/>
                </a:lnTo>
                <a:lnTo>
                  <a:pt x="586221" y="1725294"/>
                </a:lnTo>
                <a:cubicBezTo>
                  <a:pt x="648364" y="1787437"/>
                  <a:pt x="686800" y="1873286"/>
                  <a:pt x="686800" y="1968113"/>
                </a:cubicBezTo>
                <a:cubicBezTo>
                  <a:pt x="686800" y="2157767"/>
                  <a:pt x="533055" y="2311512"/>
                  <a:pt x="343400" y="2311512"/>
                </a:cubicBezTo>
                <a:cubicBezTo>
                  <a:pt x="153745" y="2311512"/>
                  <a:pt x="0" y="2157767"/>
                  <a:pt x="0" y="1968113"/>
                </a:cubicBezTo>
                <a:cubicBezTo>
                  <a:pt x="0" y="1873286"/>
                  <a:pt x="38437" y="1787437"/>
                  <a:pt x="100580" y="1725294"/>
                </a:cubicBezTo>
                <a:lnTo>
                  <a:pt x="126204" y="1704151"/>
                </a:lnTo>
                <a:lnTo>
                  <a:pt x="100580" y="1683009"/>
                </a:lnTo>
                <a:cubicBezTo>
                  <a:pt x="38437" y="1620866"/>
                  <a:pt x="0" y="1535016"/>
                  <a:pt x="0" y="1440189"/>
                </a:cubicBezTo>
                <a:cubicBezTo>
                  <a:pt x="0" y="1321656"/>
                  <a:pt x="60057" y="1217149"/>
                  <a:pt x="151402" y="1155437"/>
                </a:cubicBezTo>
                <a:lnTo>
                  <a:pt x="157680" y="1152030"/>
                </a:lnTo>
                <a:lnTo>
                  <a:pt x="151402" y="1148622"/>
                </a:lnTo>
                <a:cubicBezTo>
                  <a:pt x="60057" y="1086910"/>
                  <a:pt x="0" y="982404"/>
                  <a:pt x="0" y="863870"/>
                </a:cubicBezTo>
                <a:cubicBezTo>
                  <a:pt x="0" y="769043"/>
                  <a:pt x="38437" y="683193"/>
                  <a:pt x="100580" y="621050"/>
                </a:cubicBezTo>
                <a:lnTo>
                  <a:pt x="121688" y="603634"/>
                </a:lnTo>
                <a:lnTo>
                  <a:pt x="100580" y="586219"/>
                </a:lnTo>
                <a:cubicBezTo>
                  <a:pt x="38437" y="524076"/>
                  <a:pt x="0" y="438226"/>
                  <a:pt x="0" y="343399"/>
                </a:cubicBezTo>
                <a:cubicBezTo>
                  <a:pt x="0" y="153745"/>
                  <a:pt x="153745" y="0"/>
                  <a:pt x="3434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/>
        </p:nvSpPr>
        <p:spPr>
          <a:xfrm>
            <a:off x="8801735" y="3454400"/>
            <a:ext cx="666750" cy="2266908"/>
          </a:xfrm>
          <a:prstGeom prst="rect">
            <a:avLst/>
          </a:prstGeom>
        </p:spPr>
        <p:txBody>
          <a:bodyPr vert="eaVert"/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第贰部分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/>
        </p:nvSpPr>
        <p:spPr>
          <a:xfrm>
            <a:off x="774700" y="1957070"/>
            <a:ext cx="7825105" cy="4152265"/>
          </a:xfrm>
          <a:prstGeom prst="rect">
            <a:avLst/>
          </a:prstGeom>
        </p:spPr>
        <p:txBody>
          <a:bodyPr vert="horz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kern="1200" spc="-1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9600" dirty="0"/>
              <a:t>“谋”字为要，做强参谋辅政</a:t>
            </a:r>
            <a:endParaRPr lang="zh-CN" altLang="en-US" sz="9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A-任意多边形 144"/>
          <p:cNvSpPr/>
          <p:nvPr/>
        </p:nvSpPr>
        <p:spPr>
          <a:xfrm>
            <a:off x="-60428" y="1410176"/>
            <a:ext cx="12192000" cy="2967480"/>
          </a:xfrm>
          <a:custGeom>
            <a:avLst/>
            <a:gdLst>
              <a:gd name="connsiteX0" fmla="*/ 0 w 12192000"/>
              <a:gd name="connsiteY0" fmla="*/ 0 h 2967480"/>
              <a:gd name="connsiteX1" fmla="*/ 381345 w 12192000"/>
              <a:gd name="connsiteY1" fmla="*/ 80797 h 2967480"/>
              <a:gd name="connsiteX2" fmla="*/ 11366018 w 12192000"/>
              <a:gd name="connsiteY2" fmla="*/ 1302503 h 2967480"/>
              <a:gd name="connsiteX3" fmla="*/ 12192000 w 12192000"/>
              <a:gd name="connsiteY3" fmla="*/ 1345518 h 2967480"/>
              <a:gd name="connsiteX4" fmla="*/ 12192000 w 12192000"/>
              <a:gd name="connsiteY4" fmla="*/ 2872130 h 2967480"/>
              <a:gd name="connsiteX5" fmla="*/ 11928743 w 12192000"/>
              <a:gd name="connsiteY5" fmla="*/ 2872130 h 2967480"/>
              <a:gd name="connsiteX6" fmla="*/ 11098001 w 12192000"/>
              <a:gd name="connsiteY6" fmla="*/ 2851304 h 2967480"/>
              <a:gd name="connsiteX7" fmla="*/ 9869092 w 12192000"/>
              <a:gd name="connsiteY7" fmla="*/ 2820495 h 2967480"/>
              <a:gd name="connsiteX8" fmla="*/ 9869091 w 12192000"/>
              <a:gd name="connsiteY8" fmla="*/ 2820495 h 2967480"/>
              <a:gd name="connsiteX9" fmla="*/ 11098001 w 12192000"/>
              <a:gd name="connsiteY9" fmla="*/ 2851304 h 2967480"/>
              <a:gd name="connsiteX10" fmla="*/ 11928742 w 12192000"/>
              <a:gd name="connsiteY10" fmla="*/ 2872130 h 2967480"/>
              <a:gd name="connsiteX11" fmla="*/ 11928743 w 12192000"/>
              <a:gd name="connsiteY11" fmla="*/ 2872130 h 2967480"/>
              <a:gd name="connsiteX12" fmla="*/ 12192000 w 12192000"/>
              <a:gd name="connsiteY12" fmla="*/ 2878730 h 2967480"/>
              <a:gd name="connsiteX13" fmla="*/ 12192000 w 12192000"/>
              <a:gd name="connsiteY13" fmla="*/ 2886331 h 2967480"/>
              <a:gd name="connsiteX14" fmla="*/ 11511448 w 12192000"/>
              <a:gd name="connsiteY14" fmla="*/ 2910230 h 2967480"/>
              <a:gd name="connsiteX15" fmla="*/ 202606 w 12192000"/>
              <a:gd name="connsiteY15" fmla="*/ 2601968 h 2967480"/>
              <a:gd name="connsiteX16" fmla="*/ 0 w 12192000"/>
              <a:gd name="connsiteY16" fmla="*/ 2574484 h 2967480"/>
              <a:gd name="connsiteX17" fmla="*/ 0 w 12192000"/>
              <a:gd name="connsiteY17" fmla="*/ 2573080 h 2967480"/>
              <a:gd name="connsiteX18" fmla="*/ 1640628 w 12192000"/>
              <a:gd name="connsiteY18" fmla="*/ 2614210 h 2967480"/>
              <a:gd name="connsiteX19" fmla="*/ 1640620 w 12192000"/>
              <a:gd name="connsiteY19" fmla="*/ 2614209 h 2967480"/>
              <a:gd name="connsiteX20" fmla="*/ 0 w 12192000"/>
              <a:gd name="connsiteY20" fmla="*/ 2573080 h 2967480"/>
              <a:gd name="connsiteX0-1" fmla="*/ 0 w 12192000"/>
              <a:gd name="connsiteY0-2" fmla="*/ 0 h 2967480"/>
              <a:gd name="connsiteX1-3" fmla="*/ 381345 w 12192000"/>
              <a:gd name="connsiteY1-4" fmla="*/ 80797 h 2967480"/>
              <a:gd name="connsiteX2-5" fmla="*/ 11366018 w 12192000"/>
              <a:gd name="connsiteY2-6" fmla="*/ 1302503 h 2967480"/>
              <a:gd name="connsiteX3-7" fmla="*/ 12192000 w 12192000"/>
              <a:gd name="connsiteY3-8" fmla="*/ 1345518 h 2967480"/>
              <a:gd name="connsiteX4-9" fmla="*/ 12192000 w 12192000"/>
              <a:gd name="connsiteY4-10" fmla="*/ 2872130 h 2967480"/>
              <a:gd name="connsiteX5-11" fmla="*/ 11928743 w 12192000"/>
              <a:gd name="connsiteY5-12" fmla="*/ 2872130 h 2967480"/>
              <a:gd name="connsiteX6-13" fmla="*/ 11098001 w 12192000"/>
              <a:gd name="connsiteY6-14" fmla="*/ 2851304 h 2967480"/>
              <a:gd name="connsiteX7-15" fmla="*/ 9869092 w 12192000"/>
              <a:gd name="connsiteY7-16" fmla="*/ 2820495 h 2967480"/>
              <a:gd name="connsiteX8-17" fmla="*/ 11098001 w 12192000"/>
              <a:gd name="connsiteY8-18" fmla="*/ 2851304 h 2967480"/>
              <a:gd name="connsiteX9-19" fmla="*/ 11928742 w 12192000"/>
              <a:gd name="connsiteY9-20" fmla="*/ 2872130 h 2967480"/>
              <a:gd name="connsiteX10-21" fmla="*/ 11928743 w 12192000"/>
              <a:gd name="connsiteY10-22" fmla="*/ 2872130 h 2967480"/>
              <a:gd name="connsiteX11-23" fmla="*/ 12192000 w 12192000"/>
              <a:gd name="connsiteY11-24" fmla="*/ 2878730 h 2967480"/>
              <a:gd name="connsiteX12-25" fmla="*/ 12192000 w 12192000"/>
              <a:gd name="connsiteY12-26" fmla="*/ 2886331 h 2967480"/>
              <a:gd name="connsiteX13-27" fmla="*/ 11511448 w 12192000"/>
              <a:gd name="connsiteY13-28" fmla="*/ 2910230 h 2967480"/>
              <a:gd name="connsiteX14-29" fmla="*/ 202606 w 12192000"/>
              <a:gd name="connsiteY14-30" fmla="*/ 2601968 h 2967480"/>
              <a:gd name="connsiteX15-31" fmla="*/ 0 w 12192000"/>
              <a:gd name="connsiteY15-32" fmla="*/ 2574484 h 2967480"/>
              <a:gd name="connsiteX16-33" fmla="*/ 0 w 12192000"/>
              <a:gd name="connsiteY16-34" fmla="*/ 2573080 h 2967480"/>
              <a:gd name="connsiteX17-35" fmla="*/ 1640628 w 12192000"/>
              <a:gd name="connsiteY17-36" fmla="*/ 2614210 h 2967480"/>
              <a:gd name="connsiteX18-37" fmla="*/ 1640620 w 12192000"/>
              <a:gd name="connsiteY18-38" fmla="*/ 2614209 h 2967480"/>
              <a:gd name="connsiteX19-39" fmla="*/ 0 w 12192000"/>
              <a:gd name="connsiteY19-40" fmla="*/ 2573080 h 2967480"/>
              <a:gd name="connsiteX20-41" fmla="*/ 0 w 12192000"/>
              <a:gd name="connsiteY20-42" fmla="*/ 0 h 2967480"/>
              <a:gd name="connsiteX0-43" fmla="*/ 0 w 12192000"/>
              <a:gd name="connsiteY0-44" fmla="*/ 0 h 2967480"/>
              <a:gd name="connsiteX1-45" fmla="*/ 381345 w 12192000"/>
              <a:gd name="connsiteY1-46" fmla="*/ 80797 h 2967480"/>
              <a:gd name="connsiteX2-47" fmla="*/ 11366018 w 12192000"/>
              <a:gd name="connsiteY2-48" fmla="*/ 1302503 h 2967480"/>
              <a:gd name="connsiteX3-49" fmla="*/ 12192000 w 12192000"/>
              <a:gd name="connsiteY3-50" fmla="*/ 1345518 h 2967480"/>
              <a:gd name="connsiteX4-51" fmla="*/ 12192000 w 12192000"/>
              <a:gd name="connsiteY4-52" fmla="*/ 2872130 h 2967480"/>
              <a:gd name="connsiteX5-53" fmla="*/ 11928743 w 12192000"/>
              <a:gd name="connsiteY5-54" fmla="*/ 2872130 h 2967480"/>
              <a:gd name="connsiteX6-55" fmla="*/ 11098001 w 12192000"/>
              <a:gd name="connsiteY6-56" fmla="*/ 2851304 h 2967480"/>
              <a:gd name="connsiteX7-57" fmla="*/ 11098001 w 12192000"/>
              <a:gd name="connsiteY7-58" fmla="*/ 2851304 h 2967480"/>
              <a:gd name="connsiteX8-59" fmla="*/ 11928742 w 12192000"/>
              <a:gd name="connsiteY8-60" fmla="*/ 2872130 h 2967480"/>
              <a:gd name="connsiteX9-61" fmla="*/ 11928743 w 12192000"/>
              <a:gd name="connsiteY9-62" fmla="*/ 2872130 h 2967480"/>
              <a:gd name="connsiteX10-63" fmla="*/ 12192000 w 12192000"/>
              <a:gd name="connsiteY10-64" fmla="*/ 2878730 h 2967480"/>
              <a:gd name="connsiteX11-65" fmla="*/ 12192000 w 12192000"/>
              <a:gd name="connsiteY11-66" fmla="*/ 2886331 h 2967480"/>
              <a:gd name="connsiteX12-67" fmla="*/ 11511448 w 12192000"/>
              <a:gd name="connsiteY12-68" fmla="*/ 2910230 h 2967480"/>
              <a:gd name="connsiteX13-69" fmla="*/ 202606 w 12192000"/>
              <a:gd name="connsiteY13-70" fmla="*/ 2601968 h 2967480"/>
              <a:gd name="connsiteX14-71" fmla="*/ 0 w 12192000"/>
              <a:gd name="connsiteY14-72" fmla="*/ 2574484 h 2967480"/>
              <a:gd name="connsiteX15-73" fmla="*/ 0 w 12192000"/>
              <a:gd name="connsiteY15-74" fmla="*/ 2573080 h 2967480"/>
              <a:gd name="connsiteX16-75" fmla="*/ 1640628 w 12192000"/>
              <a:gd name="connsiteY16-76" fmla="*/ 2614210 h 2967480"/>
              <a:gd name="connsiteX17-77" fmla="*/ 1640620 w 12192000"/>
              <a:gd name="connsiteY17-78" fmla="*/ 2614209 h 2967480"/>
              <a:gd name="connsiteX18-79" fmla="*/ 0 w 12192000"/>
              <a:gd name="connsiteY18-80" fmla="*/ 2573080 h 2967480"/>
              <a:gd name="connsiteX19-81" fmla="*/ 0 w 12192000"/>
              <a:gd name="connsiteY19-82" fmla="*/ 0 h 2967480"/>
              <a:gd name="connsiteX0-83" fmla="*/ 0 w 12192000"/>
              <a:gd name="connsiteY0-84" fmla="*/ 0 h 2967480"/>
              <a:gd name="connsiteX1-85" fmla="*/ 381345 w 12192000"/>
              <a:gd name="connsiteY1-86" fmla="*/ 80797 h 2967480"/>
              <a:gd name="connsiteX2-87" fmla="*/ 11366018 w 12192000"/>
              <a:gd name="connsiteY2-88" fmla="*/ 1302503 h 2967480"/>
              <a:gd name="connsiteX3-89" fmla="*/ 12192000 w 12192000"/>
              <a:gd name="connsiteY3-90" fmla="*/ 1345518 h 2967480"/>
              <a:gd name="connsiteX4-91" fmla="*/ 12192000 w 12192000"/>
              <a:gd name="connsiteY4-92" fmla="*/ 2872130 h 2967480"/>
              <a:gd name="connsiteX5-93" fmla="*/ 11928743 w 12192000"/>
              <a:gd name="connsiteY5-94" fmla="*/ 2872130 h 2967480"/>
              <a:gd name="connsiteX6-95" fmla="*/ 11098001 w 12192000"/>
              <a:gd name="connsiteY6-96" fmla="*/ 2851304 h 2967480"/>
              <a:gd name="connsiteX7-97" fmla="*/ 11928742 w 12192000"/>
              <a:gd name="connsiteY7-98" fmla="*/ 2872130 h 2967480"/>
              <a:gd name="connsiteX8-99" fmla="*/ 11928743 w 12192000"/>
              <a:gd name="connsiteY8-100" fmla="*/ 2872130 h 2967480"/>
              <a:gd name="connsiteX9-101" fmla="*/ 12192000 w 12192000"/>
              <a:gd name="connsiteY9-102" fmla="*/ 2878730 h 2967480"/>
              <a:gd name="connsiteX10-103" fmla="*/ 12192000 w 12192000"/>
              <a:gd name="connsiteY10-104" fmla="*/ 2886331 h 2967480"/>
              <a:gd name="connsiteX11-105" fmla="*/ 11511448 w 12192000"/>
              <a:gd name="connsiteY11-106" fmla="*/ 2910230 h 2967480"/>
              <a:gd name="connsiteX12-107" fmla="*/ 202606 w 12192000"/>
              <a:gd name="connsiteY12-108" fmla="*/ 2601968 h 2967480"/>
              <a:gd name="connsiteX13-109" fmla="*/ 0 w 12192000"/>
              <a:gd name="connsiteY13-110" fmla="*/ 2574484 h 2967480"/>
              <a:gd name="connsiteX14-111" fmla="*/ 0 w 12192000"/>
              <a:gd name="connsiteY14-112" fmla="*/ 2573080 h 2967480"/>
              <a:gd name="connsiteX15-113" fmla="*/ 1640628 w 12192000"/>
              <a:gd name="connsiteY15-114" fmla="*/ 2614210 h 2967480"/>
              <a:gd name="connsiteX16-115" fmla="*/ 1640620 w 12192000"/>
              <a:gd name="connsiteY16-116" fmla="*/ 2614209 h 2967480"/>
              <a:gd name="connsiteX17-117" fmla="*/ 0 w 12192000"/>
              <a:gd name="connsiteY17-118" fmla="*/ 2573080 h 2967480"/>
              <a:gd name="connsiteX18-119" fmla="*/ 0 w 12192000"/>
              <a:gd name="connsiteY18-120" fmla="*/ 0 h 2967480"/>
              <a:gd name="connsiteX0-121" fmla="*/ 0 w 12192000"/>
              <a:gd name="connsiteY0-122" fmla="*/ 0 h 2967480"/>
              <a:gd name="connsiteX1-123" fmla="*/ 381345 w 12192000"/>
              <a:gd name="connsiteY1-124" fmla="*/ 80797 h 2967480"/>
              <a:gd name="connsiteX2-125" fmla="*/ 11366018 w 12192000"/>
              <a:gd name="connsiteY2-126" fmla="*/ 1302503 h 2967480"/>
              <a:gd name="connsiteX3-127" fmla="*/ 12192000 w 12192000"/>
              <a:gd name="connsiteY3-128" fmla="*/ 1345518 h 2967480"/>
              <a:gd name="connsiteX4-129" fmla="*/ 12192000 w 12192000"/>
              <a:gd name="connsiteY4-130" fmla="*/ 2872130 h 2967480"/>
              <a:gd name="connsiteX5-131" fmla="*/ 11928743 w 12192000"/>
              <a:gd name="connsiteY5-132" fmla="*/ 2872130 h 2967480"/>
              <a:gd name="connsiteX6-133" fmla="*/ 11928742 w 12192000"/>
              <a:gd name="connsiteY6-134" fmla="*/ 2872130 h 2967480"/>
              <a:gd name="connsiteX7-135" fmla="*/ 11928743 w 12192000"/>
              <a:gd name="connsiteY7-136" fmla="*/ 2872130 h 2967480"/>
              <a:gd name="connsiteX8-137" fmla="*/ 12192000 w 12192000"/>
              <a:gd name="connsiteY8-138" fmla="*/ 2878730 h 2967480"/>
              <a:gd name="connsiteX9-139" fmla="*/ 12192000 w 12192000"/>
              <a:gd name="connsiteY9-140" fmla="*/ 2886331 h 2967480"/>
              <a:gd name="connsiteX10-141" fmla="*/ 11511448 w 12192000"/>
              <a:gd name="connsiteY10-142" fmla="*/ 2910230 h 2967480"/>
              <a:gd name="connsiteX11-143" fmla="*/ 202606 w 12192000"/>
              <a:gd name="connsiteY11-144" fmla="*/ 2601968 h 2967480"/>
              <a:gd name="connsiteX12-145" fmla="*/ 0 w 12192000"/>
              <a:gd name="connsiteY12-146" fmla="*/ 2574484 h 2967480"/>
              <a:gd name="connsiteX13-147" fmla="*/ 0 w 12192000"/>
              <a:gd name="connsiteY13-148" fmla="*/ 2573080 h 2967480"/>
              <a:gd name="connsiteX14-149" fmla="*/ 1640628 w 12192000"/>
              <a:gd name="connsiteY14-150" fmla="*/ 2614210 h 2967480"/>
              <a:gd name="connsiteX15-151" fmla="*/ 1640620 w 12192000"/>
              <a:gd name="connsiteY15-152" fmla="*/ 2614209 h 2967480"/>
              <a:gd name="connsiteX16-153" fmla="*/ 0 w 12192000"/>
              <a:gd name="connsiteY16-154" fmla="*/ 2573080 h 2967480"/>
              <a:gd name="connsiteX17-155" fmla="*/ 0 w 12192000"/>
              <a:gd name="connsiteY17-156" fmla="*/ 0 h 2967480"/>
              <a:gd name="connsiteX0-157" fmla="*/ 0 w 12192000"/>
              <a:gd name="connsiteY0-158" fmla="*/ 0 h 2967480"/>
              <a:gd name="connsiteX1-159" fmla="*/ 381345 w 12192000"/>
              <a:gd name="connsiteY1-160" fmla="*/ 80797 h 2967480"/>
              <a:gd name="connsiteX2-161" fmla="*/ 11366018 w 12192000"/>
              <a:gd name="connsiteY2-162" fmla="*/ 1302503 h 2967480"/>
              <a:gd name="connsiteX3-163" fmla="*/ 12192000 w 12192000"/>
              <a:gd name="connsiteY3-164" fmla="*/ 1345518 h 2967480"/>
              <a:gd name="connsiteX4-165" fmla="*/ 12192000 w 12192000"/>
              <a:gd name="connsiteY4-166" fmla="*/ 2872130 h 2967480"/>
              <a:gd name="connsiteX5-167" fmla="*/ 11928743 w 12192000"/>
              <a:gd name="connsiteY5-168" fmla="*/ 2872130 h 2967480"/>
              <a:gd name="connsiteX6-169" fmla="*/ 11928742 w 12192000"/>
              <a:gd name="connsiteY6-170" fmla="*/ 2872130 h 2967480"/>
              <a:gd name="connsiteX7-171" fmla="*/ 12192000 w 12192000"/>
              <a:gd name="connsiteY7-172" fmla="*/ 2878730 h 2967480"/>
              <a:gd name="connsiteX8-173" fmla="*/ 12192000 w 12192000"/>
              <a:gd name="connsiteY8-174" fmla="*/ 2886331 h 2967480"/>
              <a:gd name="connsiteX9-175" fmla="*/ 11511448 w 12192000"/>
              <a:gd name="connsiteY9-176" fmla="*/ 2910230 h 2967480"/>
              <a:gd name="connsiteX10-177" fmla="*/ 202606 w 12192000"/>
              <a:gd name="connsiteY10-178" fmla="*/ 2601968 h 2967480"/>
              <a:gd name="connsiteX11-179" fmla="*/ 0 w 12192000"/>
              <a:gd name="connsiteY11-180" fmla="*/ 2574484 h 2967480"/>
              <a:gd name="connsiteX12-181" fmla="*/ 0 w 12192000"/>
              <a:gd name="connsiteY12-182" fmla="*/ 2573080 h 2967480"/>
              <a:gd name="connsiteX13-183" fmla="*/ 1640628 w 12192000"/>
              <a:gd name="connsiteY13-184" fmla="*/ 2614210 h 2967480"/>
              <a:gd name="connsiteX14-185" fmla="*/ 1640620 w 12192000"/>
              <a:gd name="connsiteY14-186" fmla="*/ 2614209 h 2967480"/>
              <a:gd name="connsiteX15-187" fmla="*/ 0 w 12192000"/>
              <a:gd name="connsiteY15-188" fmla="*/ 2573080 h 2967480"/>
              <a:gd name="connsiteX16-189" fmla="*/ 0 w 12192000"/>
              <a:gd name="connsiteY16-190" fmla="*/ 0 h 2967480"/>
              <a:gd name="connsiteX0-191" fmla="*/ 0 w 12192000"/>
              <a:gd name="connsiteY0-192" fmla="*/ 0 h 2967480"/>
              <a:gd name="connsiteX1-193" fmla="*/ 381345 w 12192000"/>
              <a:gd name="connsiteY1-194" fmla="*/ 80797 h 2967480"/>
              <a:gd name="connsiteX2-195" fmla="*/ 11366018 w 12192000"/>
              <a:gd name="connsiteY2-196" fmla="*/ 1302503 h 2967480"/>
              <a:gd name="connsiteX3-197" fmla="*/ 12192000 w 12192000"/>
              <a:gd name="connsiteY3-198" fmla="*/ 1345518 h 2967480"/>
              <a:gd name="connsiteX4-199" fmla="*/ 12192000 w 12192000"/>
              <a:gd name="connsiteY4-200" fmla="*/ 2872130 h 2967480"/>
              <a:gd name="connsiteX5-201" fmla="*/ 11928743 w 12192000"/>
              <a:gd name="connsiteY5-202" fmla="*/ 2872130 h 2967480"/>
              <a:gd name="connsiteX6-203" fmla="*/ 12192000 w 12192000"/>
              <a:gd name="connsiteY6-204" fmla="*/ 2878730 h 2967480"/>
              <a:gd name="connsiteX7-205" fmla="*/ 12192000 w 12192000"/>
              <a:gd name="connsiteY7-206" fmla="*/ 2886331 h 2967480"/>
              <a:gd name="connsiteX8-207" fmla="*/ 11511448 w 12192000"/>
              <a:gd name="connsiteY8-208" fmla="*/ 2910230 h 2967480"/>
              <a:gd name="connsiteX9-209" fmla="*/ 202606 w 12192000"/>
              <a:gd name="connsiteY9-210" fmla="*/ 2601968 h 2967480"/>
              <a:gd name="connsiteX10-211" fmla="*/ 0 w 12192000"/>
              <a:gd name="connsiteY10-212" fmla="*/ 2574484 h 2967480"/>
              <a:gd name="connsiteX11-213" fmla="*/ 0 w 12192000"/>
              <a:gd name="connsiteY11-214" fmla="*/ 2573080 h 2967480"/>
              <a:gd name="connsiteX12-215" fmla="*/ 1640628 w 12192000"/>
              <a:gd name="connsiteY12-216" fmla="*/ 2614210 h 2967480"/>
              <a:gd name="connsiteX13-217" fmla="*/ 1640620 w 12192000"/>
              <a:gd name="connsiteY13-218" fmla="*/ 2614209 h 2967480"/>
              <a:gd name="connsiteX14-219" fmla="*/ 0 w 12192000"/>
              <a:gd name="connsiteY14-220" fmla="*/ 2573080 h 2967480"/>
              <a:gd name="connsiteX15-221" fmla="*/ 0 w 12192000"/>
              <a:gd name="connsiteY15-222" fmla="*/ 0 h 2967480"/>
              <a:gd name="connsiteX0-223" fmla="*/ 0 w 12192000"/>
              <a:gd name="connsiteY0-224" fmla="*/ 0 h 2967480"/>
              <a:gd name="connsiteX1-225" fmla="*/ 381345 w 12192000"/>
              <a:gd name="connsiteY1-226" fmla="*/ 80797 h 2967480"/>
              <a:gd name="connsiteX2-227" fmla="*/ 11366018 w 12192000"/>
              <a:gd name="connsiteY2-228" fmla="*/ 1302503 h 2967480"/>
              <a:gd name="connsiteX3-229" fmla="*/ 12192000 w 12192000"/>
              <a:gd name="connsiteY3-230" fmla="*/ 1345518 h 2967480"/>
              <a:gd name="connsiteX4-231" fmla="*/ 12192000 w 12192000"/>
              <a:gd name="connsiteY4-232" fmla="*/ 2872130 h 2967480"/>
              <a:gd name="connsiteX5-233" fmla="*/ 12192000 w 12192000"/>
              <a:gd name="connsiteY5-234" fmla="*/ 2878730 h 2967480"/>
              <a:gd name="connsiteX6-235" fmla="*/ 12192000 w 12192000"/>
              <a:gd name="connsiteY6-236" fmla="*/ 2886331 h 2967480"/>
              <a:gd name="connsiteX7-237" fmla="*/ 11511448 w 12192000"/>
              <a:gd name="connsiteY7-238" fmla="*/ 2910230 h 2967480"/>
              <a:gd name="connsiteX8-239" fmla="*/ 202606 w 12192000"/>
              <a:gd name="connsiteY8-240" fmla="*/ 2601968 h 2967480"/>
              <a:gd name="connsiteX9-241" fmla="*/ 0 w 12192000"/>
              <a:gd name="connsiteY9-242" fmla="*/ 2574484 h 2967480"/>
              <a:gd name="connsiteX10-243" fmla="*/ 0 w 12192000"/>
              <a:gd name="connsiteY10-244" fmla="*/ 2573080 h 2967480"/>
              <a:gd name="connsiteX11-245" fmla="*/ 1640628 w 12192000"/>
              <a:gd name="connsiteY11-246" fmla="*/ 2614210 h 2967480"/>
              <a:gd name="connsiteX12-247" fmla="*/ 1640620 w 12192000"/>
              <a:gd name="connsiteY12-248" fmla="*/ 2614209 h 2967480"/>
              <a:gd name="connsiteX13-249" fmla="*/ 0 w 12192000"/>
              <a:gd name="connsiteY13-250" fmla="*/ 2573080 h 2967480"/>
              <a:gd name="connsiteX14-251" fmla="*/ 0 w 12192000"/>
              <a:gd name="connsiteY14-252" fmla="*/ 0 h 296748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2192000" h="2967480">
                <a:moveTo>
                  <a:pt x="0" y="0"/>
                </a:moveTo>
                <a:lnTo>
                  <a:pt x="381345" y="80797"/>
                </a:lnTo>
                <a:cubicBezTo>
                  <a:pt x="2973781" y="607539"/>
                  <a:pt x="6875202" y="1053357"/>
                  <a:pt x="11366018" y="1302503"/>
                </a:cubicBezTo>
                <a:lnTo>
                  <a:pt x="12192000" y="1345518"/>
                </a:lnTo>
                <a:lnTo>
                  <a:pt x="12192000" y="2872130"/>
                </a:lnTo>
                <a:lnTo>
                  <a:pt x="12192000" y="2878730"/>
                </a:lnTo>
                <a:lnTo>
                  <a:pt x="12192000" y="2886331"/>
                </a:lnTo>
                <a:lnTo>
                  <a:pt x="11511448" y="2910230"/>
                </a:lnTo>
                <a:cubicBezTo>
                  <a:pt x="6889978" y="3051556"/>
                  <a:pt x="2823081" y="2924668"/>
                  <a:pt x="202606" y="2601968"/>
                </a:cubicBezTo>
                <a:lnTo>
                  <a:pt x="0" y="2574484"/>
                </a:lnTo>
                <a:lnTo>
                  <a:pt x="0" y="2573080"/>
                </a:lnTo>
                <a:lnTo>
                  <a:pt x="1640628" y="2614210"/>
                </a:lnTo>
                <a:cubicBezTo>
                  <a:pt x="1640625" y="2614210"/>
                  <a:pt x="1640623" y="2614209"/>
                  <a:pt x="1640620" y="2614209"/>
                </a:cubicBezTo>
                <a:lnTo>
                  <a:pt x="0" y="257308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72000"/>
                </a:schemeClr>
              </a:gs>
              <a:gs pos="100000">
                <a:schemeClr val="accent3">
                  <a:alpha val="20000"/>
                </a:schemeClr>
              </a:gs>
            </a:gsLst>
            <a:lin ang="0" scaled="0"/>
          </a:gradFill>
          <a:ln>
            <a:gradFill>
              <a:gsLst>
                <a:gs pos="41000">
                  <a:srgbClr val="C783BC">
                    <a:alpha val="72000"/>
                  </a:srgbClr>
                </a:gs>
                <a:gs pos="91000">
                  <a:srgbClr val="A74B98">
                    <a:alpha val="0"/>
                  </a:srgb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0960" y="1409700"/>
            <a:ext cx="12334875" cy="457581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017905" y="148590"/>
            <a:ext cx="6021524" cy="5803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chemeClr val="tx1"/>
                </a:solidFill>
                <a:latin typeface="字魂白鸽天行体(商用需授权)" panose="00000500000000000000" charset="-122"/>
                <a:ea typeface="字魂白鸽天行体(商用需授权)" panose="00000500000000000000" charset="-122"/>
                <a:cs typeface="华文中宋" panose="02010600040101010101" pitchFamily="2" charset="-122"/>
              </a:rPr>
              <a:t>“谋”字为要，做强参谋辅政</a:t>
            </a:r>
            <a:endParaRPr lang="zh-CN" altLang="en-US" sz="3200" dirty="0">
              <a:solidFill>
                <a:schemeClr val="tx1"/>
              </a:solidFill>
              <a:latin typeface="字魂白鸽天行体(商用需授权)" panose="00000500000000000000" charset="-122"/>
              <a:ea typeface="字魂白鸽天行体(商用需授权)" panose="00000500000000000000" charset="-122"/>
              <a:cs typeface="华文中宋" panose="02010600040101010101" pitchFamily="2" charset="-122"/>
            </a:endParaRPr>
          </a:p>
        </p:txBody>
      </p:sp>
      <p:sp>
        <p:nvSpPr>
          <p:cNvPr id="3" name="任意多边形: 形状 31"/>
          <p:cNvSpPr/>
          <p:nvPr/>
        </p:nvSpPr>
        <p:spPr>
          <a:xfrm>
            <a:off x="249154" y="148773"/>
            <a:ext cx="689402" cy="690514"/>
          </a:xfrm>
          <a:custGeom>
            <a:avLst/>
            <a:gdLst>
              <a:gd name="connsiteX0" fmla="*/ 914393 w 1829479"/>
              <a:gd name="connsiteY0" fmla="*/ 914331 h 1832430"/>
              <a:gd name="connsiteX1" fmla="*/ 914400 w 1829479"/>
              <a:gd name="connsiteY1" fmla="*/ 914400 h 1832430"/>
              <a:gd name="connsiteX2" fmla="*/ 914023 w 1829479"/>
              <a:gd name="connsiteY2" fmla="*/ 918137 h 1832430"/>
              <a:gd name="connsiteX3" fmla="*/ 915079 w 1829479"/>
              <a:gd name="connsiteY3" fmla="*/ 918030 h 1832430"/>
              <a:gd name="connsiteX4" fmla="*/ 915449 w 1829479"/>
              <a:gd name="connsiteY4" fmla="*/ 918068 h 1832430"/>
              <a:gd name="connsiteX5" fmla="*/ 915079 w 1829479"/>
              <a:gd name="connsiteY5" fmla="*/ 914400 h 1832430"/>
              <a:gd name="connsiteX6" fmla="*/ 915079 w 1829479"/>
              <a:gd name="connsiteY6" fmla="*/ 0 h 1832430"/>
              <a:gd name="connsiteX7" fmla="*/ 1372279 w 1829479"/>
              <a:gd name="connsiteY7" fmla="*/ 457200 h 1832430"/>
              <a:gd name="connsiteX8" fmla="*/ 1829479 w 1829479"/>
              <a:gd name="connsiteY8" fmla="*/ 914400 h 1832430"/>
              <a:gd name="connsiteX9" fmla="*/ 1372279 w 1829479"/>
              <a:gd name="connsiteY9" fmla="*/ 1371600 h 1832430"/>
              <a:gd name="connsiteX10" fmla="*/ 1371910 w 1829479"/>
              <a:gd name="connsiteY10" fmla="*/ 1371563 h 1832430"/>
              <a:gd name="connsiteX11" fmla="*/ 1372279 w 1829479"/>
              <a:gd name="connsiteY11" fmla="*/ 1375230 h 1832430"/>
              <a:gd name="connsiteX12" fmla="*/ 915079 w 1829479"/>
              <a:gd name="connsiteY12" fmla="*/ 1832430 h 1832430"/>
              <a:gd name="connsiteX13" fmla="*/ 457879 w 1829479"/>
              <a:gd name="connsiteY13" fmla="*/ 1375230 h 1832430"/>
              <a:gd name="connsiteX14" fmla="*/ 458255 w 1829479"/>
              <a:gd name="connsiteY14" fmla="*/ 1371494 h 1832430"/>
              <a:gd name="connsiteX15" fmla="*/ 457200 w 1829479"/>
              <a:gd name="connsiteY15" fmla="*/ 1371600 h 1832430"/>
              <a:gd name="connsiteX16" fmla="*/ 0 w 1829479"/>
              <a:gd name="connsiteY16" fmla="*/ 914400 h 1832430"/>
              <a:gd name="connsiteX17" fmla="*/ 457200 w 1829479"/>
              <a:gd name="connsiteY17" fmla="*/ 457200 h 1832430"/>
              <a:gd name="connsiteX18" fmla="*/ 457886 w 1829479"/>
              <a:gd name="connsiteY18" fmla="*/ 457269 h 1832430"/>
              <a:gd name="connsiteX19" fmla="*/ 457879 w 1829479"/>
              <a:gd name="connsiteY19" fmla="*/ 457200 h 1832430"/>
              <a:gd name="connsiteX20" fmla="*/ 915079 w 1829479"/>
              <a:gd name="connsiteY20" fmla="*/ 0 h 183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29479" h="1832430">
                <a:moveTo>
                  <a:pt x="914393" y="914331"/>
                </a:moveTo>
                <a:lnTo>
                  <a:pt x="914400" y="914400"/>
                </a:lnTo>
                <a:lnTo>
                  <a:pt x="914023" y="918137"/>
                </a:lnTo>
                <a:lnTo>
                  <a:pt x="915079" y="918030"/>
                </a:lnTo>
                <a:lnTo>
                  <a:pt x="915449" y="918068"/>
                </a:lnTo>
                <a:lnTo>
                  <a:pt x="915079" y="914400"/>
                </a:lnTo>
                <a:close/>
                <a:moveTo>
                  <a:pt x="915079" y="0"/>
                </a:moveTo>
                <a:cubicBezTo>
                  <a:pt x="1167584" y="0"/>
                  <a:pt x="1372279" y="204695"/>
                  <a:pt x="1372279" y="457200"/>
                </a:cubicBezTo>
                <a:cubicBezTo>
                  <a:pt x="1624784" y="457200"/>
                  <a:pt x="1829479" y="661895"/>
                  <a:pt x="1829479" y="914400"/>
                </a:cubicBezTo>
                <a:cubicBezTo>
                  <a:pt x="1829479" y="1166905"/>
                  <a:pt x="1624784" y="1371600"/>
                  <a:pt x="1372279" y="1371600"/>
                </a:cubicBezTo>
                <a:lnTo>
                  <a:pt x="1371910" y="1371563"/>
                </a:lnTo>
                <a:lnTo>
                  <a:pt x="1372279" y="1375230"/>
                </a:lnTo>
                <a:cubicBezTo>
                  <a:pt x="1372279" y="1627735"/>
                  <a:pt x="1167584" y="1832430"/>
                  <a:pt x="915079" y="1832430"/>
                </a:cubicBezTo>
                <a:cubicBezTo>
                  <a:pt x="662574" y="1832430"/>
                  <a:pt x="457879" y="1627735"/>
                  <a:pt x="457879" y="1375230"/>
                </a:cubicBezTo>
                <a:lnTo>
                  <a:pt x="458255" y="1371494"/>
                </a:lnTo>
                <a:lnTo>
                  <a:pt x="457200" y="1371600"/>
                </a:lnTo>
                <a:cubicBezTo>
                  <a:pt x="204695" y="1371600"/>
                  <a:pt x="0" y="1166905"/>
                  <a:pt x="0" y="914400"/>
                </a:cubicBezTo>
                <a:cubicBezTo>
                  <a:pt x="0" y="661895"/>
                  <a:pt x="204695" y="457200"/>
                  <a:pt x="457200" y="457200"/>
                </a:cubicBezTo>
                <a:lnTo>
                  <a:pt x="457886" y="457269"/>
                </a:lnTo>
                <a:lnTo>
                  <a:pt x="457879" y="457200"/>
                </a:lnTo>
                <a:cubicBezTo>
                  <a:pt x="457879" y="204695"/>
                  <a:pt x="662574" y="0"/>
                  <a:pt x="91507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/>
        </p:nvSpPr>
        <p:spPr>
          <a:xfrm>
            <a:off x="82069" y="226956"/>
            <a:ext cx="935698" cy="601244"/>
          </a:xfrm>
          <a:prstGeom prst="rect">
            <a:avLst/>
          </a:prstGeom>
        </p:spPr>
        <p:txBody>
          <a:bodyPr vert="horz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 spc="-300">
                <a:solidFill>
                  <a:schemeClr val="bg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贰</a:t>
            </a:r>
            <a:endParaRPr lang="zh-CN" altLang="en-US" dirty="0"/>
          </a:p>
        </p:txBody>
      </p:sp>
      <p:sp>
        <p:nvSpPr>
          <p:cNvPr id="378" name="PA-圆角矩形 43"/>
          <p:cNvSpPr/>
          <p:nvPr/>
        </p:nvSpPr>
        <p:spPr>
          <a:xfrm>
            <a:off x="5801398" y="1543072"/>
            <a:ext cx="4855711" cy="2977392"/>
          </a:xfrm>
          <a:prstGeom prst="roundRect">
            <a:avLst>
              <a:gd name="adj" fmla="val 3733"/>
            </a:avLst>
          </a:prstGeom>
          <a:solidFill>
            <a:schemeClr val="accent1">
              <a:lumMod val="20000"/>
              <a:lumOff val="80000"/>
              <a:alpha val="7000"/>
            </a:schemeClr>
          </a:solidFill>
          <a:ln w="15875" cap="flat" cmpd="sng" algn="ctr">
            <a:noFill/>
            <a:prstDash val="solid"/>
            <a:miter lim="800000"/>
          </a:ln>
          <a:effectLst>
            <a:outerShdw blurRad="266700" dist="127000" dir="16200000" sx="98000" sy="98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80" name="PA-图形 202"/>
          <p:cNvGrpSpPr/>
          <p:nvPr/>
        </p:nvGrpSpPr>
        <p:grpSpPr>
          <a:xfrm>
            <a:off x="4679999" y="4647791"/>
            <a:ext cx="7098508" cy="2967476"/>
            <a:chOff x="4462462" y="5598920"/>
            <a:chExt cx="3267075" cy="781049"/>
          </a:xfrm>
        </p:grpSpPr>
        <p:sp>
          <p:nvSpPr>
            <p:cNvPr id="562" name="PA-任意多边形 41"/>
            <p:cNvSpPr/>
            <p:nvPr/>
          </p:nvSpPr>
          <p:spPr>
            <a:xfrm>
              <a:off x="4462462" y="5696551"/>
              <a:ext cx="3267075" cy="683418"/>
            </a:xfrm>
            <a:custGeom>
              <a:avLst/>
              <a:gdLst>
                <a:gd name="connsiteX0" fmla="*/ -1009 w 3267075"/>
                <a:gd name="connsiteY0" fmla="*/ -665 h 683418"/>
                <a:gd name="connsiteX1" fmla="*/ 1632529 w 3267075"/>
                <a:gd name="connsiteY1" fmla="*/ 96966 h 683418"/>
                <a:gd name="connsiteX2" fmla="*/ 3266066 w 3267075"/>
                <a:gd name="connsiteY2" fmla="*/ -665 h 683418"/>
                <a:gd name="connsiteX3" fmla="*/ 3266066 w 3267075"/>
                <a:gd name="connsiteY3" fmla="*/ 585123 h 683418"/>
                <a:gd name="connsiteX4" fmla="*/ 1632529 w 3267075"/>
                <a:gd name="connsiteY4" fmla="*/ 682754 h 683418"/>
                <a:gd name="connsiteX5" fmla="*/ -1009 w 3267075"/>
                <a:gd name="connsiteY5" fmla="*/ 585123 h 683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67075" h="683418">
                  <a:moveTo>
                    <a:pt x="-1009" y="-665"/>
                  </a:moveTo>
                  <a:cubicBezTo>
                    <a:pt x="-1009" y="53256"/>
                    <a:pt x="730321" y="96966"/>
                    <a:pt x="1632529" y="96966"/>
                  </a:cubicBezTo>
                  <a:cubicBezTo>
                    <a:pt x="2534736" y="96966"/>
                    <a:pt x="3266066" y="53256"/>
                    <a:pt x="3266066" y="-665"/>
                  </a:cubicBezTo>
                  <a:lnTo>
                    <a:pt x="3266066" y="585123"/>
                  </a:lnTo>
                  <a:cubicBezTo>
                    <a:pt x="3266066" y="639044"/>
                    <a:pt x="2534736" y="682754"/>
                    <a:pt x="1632529" y="682754"/>
                  </a:cubicBezTo>
                  <a:cubicBezTo>
                    <a:pt x="730321" y="682754"/>
                    <a:pt x="-1009" y="639044"/>
                    <a:pt x="-1009" y="585123"/>
                  </a:cubicBezTo>
                  <a:close/>
                </a:path>
              </a:pathLst>
            </a:custGeom>
            <a:gradFill>
              <a:gsLst>
                <a:gs pos="100000">
                  <a:schemeClr val="accent2">
                    <a:lumMod val="75000"/>
                  </a:schemeClr>
                </a:gs>
                <a:gs pos="8000">
                  <a:schemeClr val="accent1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63" name="PA-任意多边形 42"/>
            <p:cNvSpPr/>
            <p:nvPr/>
          </p:nvSpPr>
          <p:spPr>
            <a:xfrm>
              <a:off x="4462462" y="5598920"/>
              <a:ext cx="3267075" cy="195262"/>
            </a:xfrm>
            <a:custGeom>
              <a:avLst/>
              <a:gdLst>
                <a:gd name="connsiteX0" fmla="*/ -1009 w 3267075"/>
                <a:gd name="connsiteY0" fmla="*/ 96966 h 195262"/>
                <a:gd name="connsiteX1" fmla="*/ 1632529 w 3267075"/>
                <a:gd name="connsiteY1" fmla="*/ -665 h 195262"/>
                <a:gd name="connsiteX2" fmla="*/ 3266066 w 3267075"/>
                <a:gd name="connsiteY2" fmla="*/ 96966 h 195262"/>
                <a:gd name="connsiteX3" fmla="*/ 1632529 w 3267075"/>
                <a:gd name="connsiteY3" fmla="*/ 194598 h 195262"/>
                <a:gd name="connsiteX4" fmla="*/ -1009 w 3267075"/>
                <a:gd name="connsiteY4" fmla="*/ 96966 h 19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7075" h="195262">
                  <a:moveTo>
                    <a:pt x="-1009" y="96966"/>
                  </a:moveTo>
                  <a:cubicBezTo>
                    <a:pt x="-1009" y="43045"/>
                    <a:pt x="730321" y="-665"/>
                    <a:pt x="1632529" y="-665"/>
                  </a:cubicBezTo>
                  <a:cubicBezTo>
                    <a:pt x="2534736" y="-665"/>
                    <a:pt x="3266066" y="43045"/>
                    <a:pt x="3266066" y="96966"/>
                  </a:cubicBezTo>
                  <a:cubicBezTo>
                    <a:pt x="3266066" y="150887"/>
                    <a:pt x="2534736" y="194598"/>
                    <a:pt x="1632529" y="194598"/>
                  </a:cubicBezTo>
                  <a:cubicBezTo>
                    <a:pt x="730321" y="194598"/>
                    <a:pt x="-1009" y="150887"/>
                    <a:pt x="-1009" y="96966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chemeClr val="accent2">
                    <a:lumMod val="40000"/>
                    <a:lumOff val="60000"/>
                  </a:schemeClr>
                </a:gs>
                <a:gs pos="91000">
                  <a:schemeClr val="accent1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82" name="PA-圆角矩形 43"/>
          <p:cNvSpPr/>
          <p:nvPr/>
        </p:nvSpPr>
        <p:spPr>
          <a:xfrm>
            <a:off x="5643112" y="1639822"/>
            <a:ext cx="5172282" cy="3171505"/>
          </a:xfrm>
          <a:prstGeom prst="roundRect">
            <a:avLst>
              <a:gd name="adj" fmla="val 3733"/>
            </a:avLst>
          </a:prstGeom>
          <a:solidFill>
            <a:schemeClr val="accent1">
              <a:lumMod val="20000"/>
              <a:lumOff val="80000"/>
              <a:alpha val="29000"/>
            </a:schemeClr>
          </a:solidFill>
          <a:ln w="15875" cap="flat" cmpd="sng" algn="ctr">
            <a:solidFill>
              <a:schemeClr val="accent1">
                <a:lumMod val="20000"/>
                <a:lumOff val="80000"/>
                <a:alpha val="20000"/>
              </a:schemeClr>
            </a:solidFill>
            <a:prstDash val="solid"/>
            <a:miter lim="800000"/>
          </a:ln>
          <a:effectLst>
            <a:outerShdw blurRad="266700" dist="127000" dir="16200000" sx="98000" sy="98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83" name="PA-矩形 2"/>
          <p:cNvSpPr/>
          <p:nvPr/>
        </p:nvSpPr>
        <p:spPr>
          <a:xfrm>
            <a:off x="5534126" y="2016764"/>
            <a:ext cx="5390254" cy="32162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  <a:effectLst>
            <a:reflection blurRad="6350" stA="46000" endPos="11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84" name="图片 383" descr="绿色的树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23230" r="20720" b="32777"/>
          <a:stretch>
            <a:fillRect/>
          </a:stretch>
        </p:blipFill>
        <p:spPr>
          <a:xfrm>
            <a:off x="0" y="5658987"/>
            <a:ext cx="12192000" cy="1196972"/>
          </a:xfrm>
          <a:custGeom>
            <a:avLst/>
            <a:gdLst>
              <a:gd name="connsiteX0" fmla="*/ 0 w 12192000"/>
              <a:gd name="connsiteY0" fmla="*/ 0 h 1196972"/>
              <a:gd name="connsiteX1" fmla="*/ 12192000 w 12192000"/>
              <a:gd name="connsiteY1" fmla="*/ 0 h 1196972"/>
              <a:gd name="connsiteX2" fmla="*/ 12192000 w 12192000"/>
              <a:gd name="connsiteY2" fmla="*/ 1196972 h 1196972"/>
              <a:gd name="connsiteX3" fmla="*/ 0 w 12192000"/>
              <a:gd name="connsiteY3" fmla="*/ 1196972 h 119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196972">
                <a:moveTo>
                  <a:pt x="0" y="0"/>
                </a:moveTo>
                <a:lnTo>
                  <a:pt x="12192000" y="0"/>
                </a:lnTo>
                <a:lnTo>
                  <a:pt x="12192000" y="1196972"/>
                </a:lnTo>
                <a:lnTo>
                  <a:pt x="0" y="1196972"/>
                </a:lnTo>
                <a:close/>
              </a:path>
            </a:pathLst>
          </a:custGeom>
        </p:spPr>
      </p:pic>
      <p:sp>
        <p:nvSpPr>
          <p:cNvPr id="385" name="PA-文本框 147"/>
          <p:cNvSpPr txBox="1"/>
          <p:nvPr/>
        </p:nvSpPr>
        <p:spPr>
          <a:xfrm>
            <a:off x="6711230" y="5524330"/>
            <a:ext cx="318490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做强参谋辅政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8" name="PA-文本框 13"/>
          <p:cNvSpPr txBox="1"/>
          <p:nvPr/>
        </p:nvSpPr>
        <p:spPr>
          <a:xfrm>
            <a:off x="1503775" y="1098741"/>
            <a:ext cx="918445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演示流云楷" panose="02000600000000000000" pitchFamily="2" charset="-122"/>
                <a:sym typeface="OPPOSans M" panose="00020600040101010101" pitchFamily="18" charset="-122"/>
              </a:rPr>
              <a:t>参谋准，决策稳。运转顺起来，更要谋到点子上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演示流云楷" panose="02000600000000000000" pitchFamily="2" charset="-122"/>
              <a:sym typeface="OPPOSans M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1000">
        <p15:prstTrans prst="peelOff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" grpId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10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11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2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3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4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5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6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7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8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19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20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1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2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3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4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5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6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7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8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29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3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30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31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32.xml><?xml version="1.0" encoding="utf-8"?>
<p:tagLst xmlns:p="http://schemas.openxmlformats.org/presentationml/2006/main">
  <p:tag name="KSO_WM_DIAGRAM_VIRTUALLY_FRAME" val="{&quot;height&quot;:300.0356692913386,&quot;left&quot;:36.81937007874016,&quot;top&quot;:196.71425196850393,&quot;width&quot;:677.6581889763779}"/>
</p:tagLst>
</file>

<file path=ppt/tags/tag33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4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5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6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7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8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39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40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1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2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3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4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5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6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47.xml><?xml version="1.0" encoding="utf-8"?>
<p:tagLst xmlns:p="http://schemas.openxmlformats.org/presentationml/2006/main">
  <p:tag name="KSO_WM_DIAGRAM_VIRTUALLY_FRAME" val="{&quot;height&quot;:240.04716535433062,&quot;left&quot;:62.94181102362205,&quot;top&quot;:226.89472440944883,&quot;width&quot;:834.1162992125985}"/>
</p:tagLst>
</file>

<file path=ppt/tags/tag5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6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7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8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ags/tag9.xml><?xml version="1.0" encoding="utf-8"?>
<p:tagLst xmlns:p="http://schemas.openxmlformats.org/presentationml/2006/main">
  <p:tag name="KSO_WM_DIAGRAM_VIRTUALLY_FRAME" val="{&quot;height&quot;:320.6275590551181,&quot;left&quot;:26.89503937007874,&quot;top&quot;:123.85023622047245,&quot;width&quot;:498.50173228346455}"/>
</p:tagLst>
</file>

<file path=ppt/theme/theme1.xml><?xml version="1.0" encoding="utf-8"?>
<a:theme xmlns:a="http://schemas.openxmlformats.org/drawingml/2006/main" name="Office 主题​​">
  <a:themeElements>
    <a:clrScheme name="自定义 2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FA551"/>
      </a:accent1>
      <a:accent2>
        <a:srgbClr val="6FA551"/>
      </a:accent2>
      <a:accent3>
        <a:srgbClr val="6FA551"/>
      </a:accent3>
      <a:accent4>
        <a:srgbClr val="6FA551"/>
      </a:accent4>
      <a:accent5>
        <a:srgbClr val="6FA551"/>
      </a:accent5>
      <a:accent6>
        <a:srgbClr val="6FA551"/>
      </a:accent6>
      <a:hlink>
        <a:srgbClr val="0563C1"/>
      </a:hlink>
      <a:folHlink>
        <a:srgbClr val="954F72"/>
      </a:folHlink>
    </a:clrScheme>
    <a:fontScheme name="自定义 8">
      <a:majorFont>
        <a:latin typeface="华文中宋"/>
        <a:ea typeface="字魂敦煌画意体(商用需授权)"/>
        <a:cs typeface=""/>
      </a:majorFont>
      <a:minorFont>
        <a:latin typeface="华文中宋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1911</Words>
  <Application>WPS 演示</Application>
  <PresentationFormat>宽屏</PresentationFormat>
  <Paragraphs>355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80" baseType="lpstr">
      <vt:lpstr>Arial</vt:lpstr>
      <vt:lpstr>宋体</vt:lpstr>
      <vt:lpstr>Wingdings</vt:lpstr>
      <vt:lpstr>华文中宋</vt:lpstr>
      <vt:lpstr>微软雅黑 Light</vt:lpstr>
      <vt:lpstr>思源宋体 CN Medium</vt:lpstr>
      <vt:lpstr>等线</vt:lpstr>
      <vt:lpstr>思源黑体 CN Bold</vt:lpstr>
      <vt:lpstr>思源黑体 CN Normal</vt:lpstr>
      <vt:lpstr>MiSans Demibold</vt:lpstr>
      <vt:lpstr>MiSans</vt:lpstr>
      <vt:lpstr>Helvetica</vt:lpstr>
      <vt:lpstr>思源黑体 CN Regular</vt:lpstr>
      <vt:lpstr>Roboto Regular</vt:lpstr>
      <vt:lpstr>思源宋体 CN Heavy</vt:lpstr>
      <vt:lpstr>Roboto</vt:lpstr>
      <vt:lpstr>微软雅黑</vt:lpstr>
      <vt:lpstr>字魂白鸽天行体(商用需授权)</vt:lpstr>
      <vt:lpstr>HarmonyOS Sans SC</vt:lpstr>
      <vt:lpstr>演示流云楷</vt:lpstr>
      <vt:lpstr>OPPOSans M</vt:lpstr>
      <vt:lpstr>Arial</vt:lpstr>
      <vt:lpstr>优设标题黑</vt:lpstr>
      <vt:lpstr>黑体</vt:lpstr>
      <vt:lpstr>阿里巴巴普惠体 M</vt:lpstr>
      <vt:lpstr>OPPOSans R</vt:lpstr>
      <vt:lpstr>Arial Unicode MS</vt:lpstr>
      <vt:lpstr>阿里巴巴普惠体 2.0 55 Regular</vt:lpstr>
      <vt:lpstr>微软简老宋</vt:lpstr>
      <vt:lpstr>OPPOSans B</vt:lpstr>
      <vt:lpstr>公众号：做什么PPT</vt:lpstr>
      <vt:lpstr>字魂敦煌画意体(商用需授权)</vt:lpstr>
      <vt:lpstr>Calibri</vt:lpstr>
      <vt:lpstr>思源黑体 CN Medium</vt:lpstr>
      <vt:lpstr>Alibaba PuHuiTi L</vt:lpstr>
      <vt:lpstr>HarmonyOS Sans SC Light</vt:lpstr>
      <vt:lpstr>Liberation Mono</vt:lpstr>
      <vt:lpstr>Times New Roman</vt:lpstr>
      <vt:lpstr>Alibaba PuHuiTi L</vt:lpstr>
      <vt:lpstr>HarmonyOS Sans SC Light</vt:lpstr>
      <vt:lpstr>Helvetica</vt:lpstr>
      <vt:lpstr>OPPOSans R</vt:lpstr>
      <vt:lpstr>Roboto</vt:lpstr>
      <vt:lpstr>Roboto Regular</vt:lpstr>
      <vt:lpstr>Wingdings</vt:lpstr>
      <vt:lpstr>公众号：做什么PPT</vt:lpstr>
      <vt:lpstr>微软简老宋</vt:lpstr>
      <vt:lpstr>思源宋体 CN Heavy</vt:lpstr>
      <vt:lpstr>思源宋体 CN Medium</vt:lpstr>
      <vt:lpstr>思源黑体 CN Bold</vt:lpstr>
      <vt:lpstr>思源黑体 CN Normal</vt:lpstr>
      <vt:lpstr>思源黑体 CN Regular</vt:lpstr>
      <vt:lpstr>阿里巴巴普惠体 2.0 55 Regular</vt:lpstr>
      <vt:lpstr>阿里巴巴普惠体 M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20</cp:revision>
  <dcterms:created xsi:type="dcterms:W3CDTF">2026-05-16T04:19:00Z</dcterms:created>
  <dcterms:modified xsi:type="dcterms:W3CDTF">2026-06-22T02:20:33Z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17D8A3DF889946DFA80D31F46570F8EA_13</vt:lpwstr>
  </property>
</Properties>
</file>