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4.svg" ContentType="image/svg+xml"/>
  <Override PartName="/ppt/media/image27.svg" ContentType="image/svg+xml"/>
  <Override PartName="/ppt/media/image31.svg" ContentType="image/svg+xml"/>
  <Override PartName="/ppt/media/image3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2.svg" ContentType="image/svg+xml"/>
  <Override PartName="/ppt/media/image5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handoutMasterIdLst>
    <p:handoutMasterId r:id="rId32"/>
  </p:handoutMasterIdLst>
  <p:sldIdLst>
    <p:sldId id="256" r:id="rId3"/>
    <p:sldId id="284" r:id="rId4"/>
    <p:sldId id="257" r:id="rId5"/>
    <p:sldId id="258" r:id="rId6"/>
    <p:sldId id="288" r:id="rId7"/>
    <p:sldId id="289" r:id="rId9"/>
    <p:sldId id="292" r:id="rId10"/>
    <p:sldId id="293" r:id="rId11"/>
    <p:sldId id="285" r:id="rId12"/>
    <p:sldId id="294" r:id="rId13"/>
    <p:sldId id="295" r:id="rId14"/>
    <p:sldId id="297" r:id="rId15"/>
    <p:sldId id="259" r:id="rId16"/>
    <p:sldId id="298" r:id="rId17"/>
    <p:sldId id="286" r:id="rId18"/>
    <p:sldId id="299" r:id="rId19"/>
    <p:sldId id="263" r:id="rId20"/>
    <p:sldId id="300" r:id="rId21"/>
    <p:sldId id="287" r:id="rId22"/>
    <p:sldId id="266" r:id="rId23"/>
    <p:sldId id="274" r:id="rId24"/>
    <p:sldId id="261" r:id="rId25"/>
    <p:sldId id="271" r:id="rId26"/>
    <p:sldId id="267" r:id="rId27"/>
    <p:sldId id="301" r:id="rId28"/>
    <p:sldId id="303" r:id="rId29"/>
    <p:sldId id="276" r:id="rId30"/>
    <p:sldId id="283" r:id="rId31"/>
  </p:sldIdLst>
  <p:sldSz cx="12192000" cy="6858000"/>
  <p:notesSz cx="6858000" cy="9144000"/>
  <p:embeddedFontLst>
    <p:embeddedFont>
      <p:font typeface="微软雅黑" panose="020B0503020204020204" pitchFamily="34" charset="-122"/>
      <p:regular r:id="rId36"/>
      <p:bold r:id="rId37"/>
    </p:embeddedFont>
    <p:embeddedFont>
      <p:font typeface="汉仪颜楷简" panose="00020600040101010101" charset="-122"/>
      <p:regular r:id="rId38"/>
    </p:embeddedFont>
    <p:embeddedFont>
      <p:font typeface="柳公权楷书" panose="02010600010101010101" charset="-122"/>
      <p:regular r:id="rId39"/>
    </p:embeddedFont>
    <p:embeddedFont>
      <p:font typeface="汉仪中简黑简" panose="00020600040101010101" charset="-122"/>
      <p:regular r:id="rId40"/>
    </p:embeddedFont>
    <p:embeddedFont>
      <p:font typeface="汉仪中黑简" panose="02010600000101010101" charset="-122"/>
      <p:regular r:id="rId41"/>
    </p:embeddedFont>
    <p:embeddedFont>
      <p:font typeface="汉仪雁翎体简" panose="02010600000101010101" charset="-122"/>
      <p:regular r:id="rId42"/>
    </p:embeddedFont>
    <p:embeddedFont>
      <p:font typeface="汉仪行楷简" charset="0"/>
      <p:regular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220" userDrawn="1">
          <p15:clr>
            <a:srgbClr val="A4A3A4"/>
          </p15:clr>
        </p15:guide>
        <p15:guide id="3" pos="3838" userDrawn="1">
          <p15:clr>
            <a:srgbClr val="A4A3A4"/>
          </p15:clr>
        </p15:guide>
        <p15:guide id="4" orient="horz" pos="2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AB8"/>
    <a:srgbClr val="E7F2FA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936" y="-432"/>
      </p:cViewPr>
      <p:guideLst>
        <p:guide pos="7220"/>
        <p:guide pos="3838"/>
        <p:guide orient="horz" pos="21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gs" Target="tags/tag372.xml"/><Relationship Id="rId43" Type="http://schemas.openxmlformats.org/officeDocument/2006/relationships/font" Target="fonts/font8.fntdata"/><Relationship Id="rId42" Type="http://schemas.openxmlformats.org/officeDocument/2006/relationships/font" Target="fonts/font7.fntdata"/><Relationship Id="rId41" Type="http://schemas.openxmlformats.org/officeDocument/2006/relationships/font" Target="fonts/font6.fntdata"/><Relationship Id="rId40" Type="http://schemas.openxmlformats.org/officeDocument/2006/relationships/font" Target="fonts/font5.fntdata"/><Relationship Id="rId4" Type="http://schemas.openxmlformats.org/officeDocument/2006/relationships/slide" Target="slides/slide2.xml"/><Relationship Id="rId39" Type="http://schemas.openxmlformats.org/officeDocument/2006/relationships/font" Target="fonts/font4.fntdata"/><Relationship Id="rId38" Type="http://schemas.openxmlformats.org/officeDocument/2006/relationships/font" Target="fonts/font3.fntdata"/><Relationship Id="rId37" Type="http://schemas.openxmlformats.org/officeDocument/2006/relationships/font" Target="fonts/font2.fntdata"/><Relationship Id="rId36" Type="http://schemas.openxmlformats.org/officeDocument/2006/relationships/font" Target="fonts/font1.fntdata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思源黑体 CN Regular" panose="020B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思源黑体 CN Regular" panose="020B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思源黑体 CN Regular" panose="020B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思源黑体 CN Regular" panose="020B05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fld id="{0F59FB19-BC05-45E4-A09A-57D0D3FDB1FF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fld id="{DF65C5C9-98F6-41F6-9B8C-2D72521DF79A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微软雅黑" panose="020B0503020204020204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微软雅黑" panose="020B0503020204020204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微软雅黑" panose="020B0503020204020204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微软雅黑" panose="020B0503020204020204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微软雅黑" panose="020B0503020204020204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zh-CN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zh-CN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zh-CN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赵寅PPT" descr="图片包含 游戏机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赵寅PPT" descr="图片包含 游戏机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45440"/>
          </a:xfrm>
          <a:custGeom>
            <a:avLst/>
            <a:gdLst>
              <a:gd name="connsiteX0" fmla="*/ 0 w 12192000"/>
              <a:gd name="connsiteY0" fmla="*/ 0 h 6845440"/>
              <a:gd name="connsiteX1" fmla="*/ 12192000 w 12192000"/>
              <a:gd name="connsiteY1" fmla="*/ 0 h 6845440"/>
              <a:gd name="connsiteX2" fmla="*/ 12192000 w 12192000"/>
              <a:gd name="connsiteY2" fmla="*/ 6845440 h 6845440"/>
              <a:gd name="connsiteX3" fmla="*/ 0 w 12192000"/>
              <a:gd name="connsiteY3" fmla="*/ 6845440 h 68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45440">
                <a:moveTo>
                  <a:pt x="0" y="0"/>
                </a:moveTo>
                <a:lnTo>
                  <a:pt x="12192000" y="0"/>
                </a:lnTo>
                <a:lnTo>
                  <a:pt x="12192000" y="6845440"/>
                </a:lnTo>
                <a:lnTo>
                  <a:pt x="0" y="684544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赵寅PPT" descr="图片包含 游戏机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12559"/>
            <a:ext cx="12192000" cy="6845441"/>
          </a:xfrm>
          <a:custGeom>
            <a:avLst/>
            <a:gdLst>
              <a:gd name="connsiteX0" fmla="*/ 12192000 w 12192000"/>
              <a:gd name="connsiteY0" fmla="*/ 0 h 6845441"/>
              <a:gd name="connsiteX1" fmla="*/ 0 w 12192000"/>
              <a:gd name="connsiteY1" fmla="*/ 0 h 6845441"/>
              <a:gd name="connsiteX2" fmla="*/ 0 w 12192000"/>
              <a:gd name="connsiteY2" fmla="*/ 6845441 h 6845441"/>
              <a:gd name="connsiteX3" fmla="*/ 12192000 w 12192000"/>
              <a:gd name="connsiteY3" fmla="*/ 6845441 h 684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45441">
                <a:moveTo>
                  <a:pt x="12192000" y="0"/>
                </a:moveTo>
                <a:lnTo>
                  <a:pt x="0" y="0"/>
                </a:lnTo>
                <a:lnTo>
                  <a:pt x="0" y="6845441"/>
                </a:lnTo>
                <a:lnTo>
                  <a:pt x="12192000" y="6845441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赵寅PPT" descr="图片包含 游戏机&#10;&#10;AI 生成的内容可能不正确。"/>
          <p:cNvPicPr>
            <a:picLocks noChangeAspect="1"/>
          </p:cNvPicPr>
          <p:nvPr userDrawn="1"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12560"/>
            <a:ext cx="12192000" cy="6845440"/>
          </a:xfrm>
          <a:custGeom>
            <a:avLst/>
            <a:gdLst>
              <a:gd name="connsiteX0" fmla="*/ 0 w 12192000"/>
              <a:gd name="connsiteY0" fmla="*/ 0 h 6845440"/>
              <a:gd name="connsiteX1" fmla="*/ 12192000 w 12192000"/>
              <a:gd name="connsiteY1" fmla="*/ 0 h 6845440"/>
              <a:gd name="connsiteX2" fmla="*/ 12192000 w 12192000"/>
              <a:gd name="connsiteY2" fmla="*/ 6845440 h 6845440"/>
              <a:gd name="connsiteX3" fmla="*/ 0 w 12192000"/>
              <a:gd name="connsiteY3" fmla="*/ 6845440 h 68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45440">
                <a:moveTo>
                  <a:pt x="0" y="0"/>
                </a:moveTo>
                <a:lnTo>
                  <a:pt x="12192000" y="0"/>
                </a:lnTo>
                <a:lnTo>
                  <a:pt x="12192000" y="6845440"/>
                </a:lnTo>
                <a:lnTo>
                  <a:pt x="0" y="684544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2965031" y="3367444"/>
            <a:ext cx="45365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汉仪行楷简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8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10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9B957CC-A438-4D82-B305-22914934740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赵寅PPT" descr="图片包含 游戏机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6.svg"/><Relationship Id="rId7" Type="http://schemas.openxmlformats.org/officeDocument/2006/relationships/image" Target="../media/image5.png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image" Target="../media/image17.png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image" Target="../media/image18.png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tags" Target="../tags/tag10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image" Target="../media/image20.png"/><Relationship Id="rId7" Type="http://schemas.openxmlformats.org/officeDocument/2006/relationships/tags" Target="../tags/tag118.xml"/><Relationship Id="rId6" Type="http://schemas.openxmlformats.org/officeDocument/2006/relationships/image" Target="../media/image19.png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3" Type="http://schemas.openxmlformats.org/officeDocument/2006/relationships/slideLayout" Target="../slideLayouts/slideLayout4.xml"/><Relationship Id="rId32" Type="http://schemas.openxmlformats.org/officeDocument/2006/relationships/tags" Target="../tags/tag137.xml"/><Relationship Id="rId31" Type="http://schemas.openxmlformats.org/officeDocument/2006/relationships/tags" Target="../tags/tag136.xml"/><Relationship Id="rId30" Type="http://schemas.openxmlformats.org/officeDocument/2006/relationships/tags" Target="../tags/tag135.xml"/><Relationship Id="rId3" Type="http://schemas.openxmlformats.org/officeDocument/2006/relationships/tags" Target="../tags/tag115.xml"/><Relationship Id="rId29" Type="http://schemas.openxmlformats.org/officeDocument/2006/relationships/tags" Target="../tags/tag134.xml"/><Relationship Id="rId28" Type="http://schemas.openxmlformats.org/officeDocument/2006/relationships/tags" Target="../tags/tag133.xml"/><Relationship Id="rId27" Type="http://schemas.openxmlformats.org/officeDocument/2006/relationships/tags" Target="../tags/tag132.xml"/><Relationship Id="rId26" Type="http://schemas.openxmlformats.org/officeDocument/2006/relationships/tags" Target="../tags/tag131.xml"/><Relationship Id="rId25" Type="http://schemas.openxmlformats.org/officeDocument/2006/relationships/image" Target="../media/image25.png"/><Relationship Id="rId24" Type="http://schemas.openxmlformats.org/officeDocument/2006/relationships/tags" Target="../tags/tag130.xml"/><Relationship Id="rId23" Type="http://schemas.openxmlformats.org/officeDocument/2006/relationships/tags" Target="../tags/tag129.xml"/><Relationship Id="rId22" Type="http://schemas.openxmlformats.org/officeDocument/2006/relationships/tags" Target="../tags/tag128.xml"/><Relationship Id="rId21" Type="http://schemas.openxmlformats.org/officeDocument/2006/relationships/tags" Target="../tags/tag127.xml"/><Relationship Id="rId20" Type="http://schemas.openxmlformats.org/officeDocument/2006/relationships/tags" Target="../tags/tag126.xml"/><Relationship Id="rId2" Type="http://schemas.openxmlformats.org/officeDocument/2006/relationships/tags" Target="../tags/tag114.xml"/><Relationship Id="rId19" Type="http://schemas.openxmlformats.org/officeDocument/2006/relationships/tags" Target="../tags/tag125.xml"/><Relationship Id="rId18" Type="http://schemas.openxmlformats.org/officeDocument/2006/relationships/tags" Target="../tags/tag124.xml"/><Relationship Id="rId17" Type="http://schemas.openxmlformats.org/officeDocument/2006/relationships/tags" Target="../tags/tag123.xml"/><Relationship Id="rId16" Type="http://schemas.openxmlformats.org/officeDocument/2006/relationships/image" Target="../media/image24.png"/><Relationship Id="rId15" Type="http://schemas.openxmlformats.org/officeDocument/2006/relationships/tags" Target="../tags/tag122.xml"/><Relationship Id="rId14" Type="http://schemas.openxmlformats.org/officeDocument/2006/relationships/image" Target="../media/image23.png"/><Relationship Id="rId13" Type="http://schemas.openxmlformats.org/officeDocument/2006/relationships/tags" Target="../tags/tag121.xml"/><Relationship Id="rId12" Type="http://schemas.openxmlformats.org/officeDocument/2006/relationships/image" Target="../media/image22.png"/><Relationship Id="rId11" Type="http://schemas.openxmlformats.org/officeDocument/2006/relationships/tags" Target="../tags/tag120.xml"/><Relationship Id="rId10" Type="http://schemas.openxmlformats.org/officeDocument/2006/relationships/image" Target="../media/image21.png"/><Relationship Id="rId1" Type="http://schemas.openxmlformats.org/officeDocument/2006/relationships/tags" Target="../tags/tag11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44.xml"/><Relationship Id="rId8" Type="http://schemas.openxmlformats.org/officeDocument/2006/relationships/tags" Target="../tags/tag143.xml"/><Relationship Id="rId7" Type="http://schemas.openxmlformats.org/officeDocument/2006/relationships/image" Target="../media/image27.svg"/><Relationship Id="rId6" Type="http://schemas.openxmlformats.org/officeDocument/2006/relationships/image" Target="../media/image26.png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6" Type="http://schemas.openxmlformats.org/officeDocument/2006/relationships/slideLayout" Target="../slideLayouts/slideLayout4.xml"/><Relationship Id="rId15" Type="http://schemas.openxmlformats.org/officeDocument/2006/relationships/image" Target="../media/image28.png"/><Relationship Id="rId14" Type="http://schemas.openxmlformats.org/officeDocument/2006/relationships/tags" Target="../tags/tag149.xml"/><Relationship Id="rId13" Type="http://schemas.openxmlformats.org/officeDocument/2006/relationships/tags" Target="../tags/tag148.xml"/><Relationship Id="rId12" Type="http://schemas.openxmlformats.org/officeDocument/2006/relationships/tags" Target="../tags/tag147.xml"/><Relationship Id="rId11" Type="http://schemas.openxmlformats.org/officeDocument/2006/relationships/tags" Target="../tags/tag146.xml"/><Relationship Id="rId10" Type="http://schemas.openxmlformats.org/officeDocument/2006/relationships/tags" Target="../tags/tag145.xml"/><Relationship Id="rId1" Type="http://schemas.openxmlformats.org/officeDocument/2006/relationships/tags" Target="../tags/tag13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1" Type="http://schemas.openxmlformats.org/officeDocument/2006/relationships/slideLayout" Target="../slideLayouts/slideLayout4.xml"/><Relationship Id="rId10" Type="http://schemas.openxmlformats.org/officeDocument/2006/relationships/image" Target="../media/image29.png"/><Relationship Id="rId1" Type="http://schemas.openxmlformats.org/officeDocument/2006/relationships/tags" Target="../tags/tag15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image" Target="../media/image32.svg"/><Relationship Id="rId7" Type="http://schemas.openxmlformats.org/officeDocument/2006/relationships/image" Target="../media/image31.svg"/><Relationship Id="rId6" Type="http://schemas.openxmlformats.org/officeDocument/2006/relationships/image" Target="../media/image30.png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165.xml"/><Relationship Id="rId1" Type="http://schemas.openxmlformats.org/officeDocument/2006/relationships/tags" Target="../tags/tag159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image" Target="../media/image36.png"/><Relationship Id="rId4" Type="http://schemas.openxmlformats.org/officeDocument/2006/relationships/tags" Target="../tags/tag171.xml"/><Relationship Id="rId3" Type="http://schemas.openxmlformats.org/officeDocument/2006/relationships/image" Target="../media/image35.png"/><Relationship Id="rId25" Type="http://schemas.openxmlformats.org/officeDocument/2006/relationships/slideLayout" Target="../slideLayouts/slideLayout4.xml"/><Relationship Id="rId24" Type="http://schemas.openxmlformats.org/officeDocument/2006/relationships/tags" Target="../tags/tag190.xml"/><Relationship Id="rId23" Type="http://schemas.openxmlformats.org/officeDocument/2006/relationships/tags" Target="../tags/tag189.xml"/><Relationship Id="rId22" Type="http://schemas.openxmlformats.org/officeDocument/2006/relationships/tags" Target="../tags/tag188.xml"/><Relationship Id="rId21" Type="http://schemas.openxmlformats.org/officeDocument/2006/relationships/tags" Target="../tags/tag187.xml"/><Relationship Id="rId20" Type="http://schemas.openxmlformats.org/officeDocument/2006/relationships/tags" Target="../tags/tag186.xml"/><Relationship Id="rId2" Type="http://schemas.openxmlformats.org/officeDocument/2006/relationships/image" Target="../media/image34.jpeg"/><Relationship Id="rId19" Type="http://schemas.openxmlformats.org/officeDocument/2006/relationships/tags" Target="../tags/tag185.xml"/><Relationship Id="rId18" Type="http://schemas.openxmlformats.org/officeDocument/2006/relationships/tags" Target="../tags/tag184.xml"/><Relationship Id="rId17" Type="http://schemas.openxmlformats.org/officeDocument/2006/relationships/tags" Target="../tags/tag183.xml"/><Relationship Id="rId16" Type="http://schemas.openxmlformats.org/officeDocument/2006/relationships/tags" Target="../tags/tag182.xml"/><Relationship Id="rId15" Type="http://schemas.openxmlformats.org/officeDocument/2006/relationships/tags" Target="../tags/tag181.xml"/><Relationship Id="rId14" Type="http://schemas.openxmlformats.org/officeDocument/2006/relationships/tags" Target="../tags/tag180.xml"/><Relationship Id="rId13" Type="http://schemas.openxmlformats.org/officeDocument/2006/relationships/tags" Target="../tags/tag179.xml"/><Relationship Id="rId12" Type="http://schemas.openxmlformats.org/officeDocument/2006/relationships/tags" Target="../tags/tag178.xml"/><Relationship Id="rId11" Type="http://schemas.openxmlformats.org/officeDocument/2006/relationships/tags" Target="../tags/tag177.xml"/><Relationship Id="rId10" Type="http://schemas.openxmlformats.org/officeDocument/2006/relationships/tags" Target="../tags/tag176.xml"/><Relationship Id="rId1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98.xml"/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image" Target="../media/image37.png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5" Type="http://schemas.openxmlformats.org/officeDocument/2006/relationships/notesSlide" Target="../notesSlides/notesSlide2.xml"/><Relationship Id="rId24" Type="http://schemas.openxmlformats.org/officeDocument/2006/relationships/slideLayout" Target="../slideLayouts/slideLayout4.xml"/><Relationship Id="rId23" Type="http://schemas.openxmlformats.org/officeDocument/2006/relationships/tags" Target="../tags/tag211.xml"/><Relationship Id="rId22" Type="http://schemas.openxmlformats.org/officeDocument/2006/relationships/tags" Target="../tags/tag210.xml"/><Relationship Id="rId21" Type="http://schemas.openxmlformats.org/officeDocument/2006/relationships/tags" Target="../tags/tag209.xml"/><Relationship Id="rId20" Type="http://schemas.openxmlformats.org/officeDocument/2006/relationships/tags" Target="../tags/tag208.xml"/><Relationship Id="rId2" Type="http://schemas.openxmlformats.org/officeDocument/2006/relationships/tags" Target="../tags/tag192.xml"/><Relationship Id="rId19" Type="http://schemas.openxmlformats.org/officeDocument/2006/relationships/tags" Target="../tags/tag207.xml"/><Relationship Id="rId18" Type="http://schemas.openxmlformats.org/officeDocument/2006/relationships/tags" Target="../tags/tag206.xml"/><Relationship Id="rId17" Type="http://schemas.openxmlformats.org/officeDocument/2006/relationships/tags" Target="../tags/tag205.xml"/><Relationship Id="rId16" Type="http://schemas.openxmlformats.org/officeDocument/2006/relationships/tags" Target="../tags/tag204.xml"/><Relationship Id="rId15" Type="http://schemas.openxmlformats.org/officeDocument/2006/relationships/image" Target="../media/image38.png"/><Relationship Id="rId14" Type="http://schemas.openxmlformats.org/officeDocument/2006/relationships/tags" Target="../tags/tag203.xml"/><Relationship Id="rId13" Type="http://schemas.openxmlformats.org/officeDocument/2006/relationships/tags" Target="../tags/tag202.xml"/><Relationship Id="rId12" Type="http://schemas.openxmlformats.org/officeDocument/2006/relationships/tags" Target="../tags/tag201.xml"/><Relationship Id="rId11" Type="http://schemas.openxmlformats.org/officeDocument/2006/relationships/tags" Target="../tags/tag200.xml"/><Relationship Id="rId10" Type="http://schemas.openxmlformats.org/officeDocument/2006/relationships/tags" Target="../tags/tag199.xml"/><Relationship Id="rId1" Type="http://schemas.openxmlformats.org/officeDocument/2006/relationships/tags" Target="../tags/tag19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image" Target="../media/image39.png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6" Type="http://schemas.openxmlformats.org/officeDocument/2006/relationships/notesSlide" Target="../notesSlides/notesSlide3.xml"/><Relationship Id="rId25" Type="http://schemas.openxmlformats.org/officeDocument/2006/relationships/slideLayout" Target="../slideLayouts/slideLayout4.xml"/><Relationship Id="rId24" Type="http://schemas.openxmlformats.org/officeDocument/2006/relationships/tags" Target="../tags/tag229.xml"/><Relationship Id="rId23" Type="http://schemas.openxmlformats.org/officeDocument/2006/relationships/image" Target="../media/image44.svg"/><Relationship Id="rId22" Type="http://schemas.openxmlformats.org/officeDocument/2006/relationships/image" Target="../media/image43.png"/><Relationship Id="rId21" Type="http://schemas.openxmlformats.org/officeDocument/2006/relationships/tags" Target="../tags/tag228.xml"/><Relationship Id="rId20" Type="http://schemas.openxmlformats.org/officeDocument/2006/relationships/image" Target="../media/image42.png"/><Relationship Id="rId2" Type="http://schemas.openxmlformats.org/officeDocument/2006/relationships/tags" Target="../tags/tag213.xml"/><Relationship Id="rId19" Type="http://schemas.openxmlformats.org/officeDocument/2006/relationships/tags" Target="../tags/tag227.xml"/><Relationship Id="rId18" Type="http://schemas.openxmlformats.org/officeDocument/2006/relationships/tags" Target="../tags/tag226.xml"/><Relationship Id="rId17" Type="http://schemas.openxmlformats.org/officeDocument/2006/relationships/tags" Target="../tags/tag225.xml"/><Relationship Id="rId16" Type="http://schemas.openxmlformats.org/officeDocument/2006/relationships/tags" Target="../tags/tag224.xml"/><Relationship Id="rId15" Type="http://schemas.openxmlformats.org/officeDocument/2006/relationships/image" Target="../media/image41.png"/><Relationship Id="rId14" Type="http://schemas.openxmlformats.org/officeDocument/2006/relationships/tags" Target="../tags/tag223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image" Target="../media/image40.png"/><Relationship Id="rId1" Type="http://schemas.openxmlformats.org/officeDocument/2006/relationships/tags" Target="../tags/tag21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tags" Target="../tags/tag230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238.xml"/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3" Type="http://schemas.openxmlformats.org/officeDocument/2006/relationships/tags" Target="../tags/tag241.xml"/><Relationship Id="rId24" Type="http://schemas.openxmlformats.org/officeDocument/2006/relationships/slideLayout" Target="../slideLayouts/slideLayout4.xml"/><Relationship Id="rId23" Type="http://schemas.openxmlformats.org/officeDocument/2006/relationships/image" Target="../media/image48.svg"/><Relationship Id="rId22" Type="http://schemas.openxmlformats.org/officeDocument/2006/relationships/image" Target="../media/image47.png"/><Relationship Id="rId21" Type="http://schemas.openxmlformats.org/officeDocument/2006/relationships/tags" Target="../tags/tag257.xml"/><Relationship Id="rId20" Type="http://schemas.openxmlformats.org/officeDocument/2006/relationships/image" Target="../media/image46.svg"/><Relationship Id="rId2" Type="http://schemas.openxmlformats.org/officeDocument/2006/relationships/tags" Target="../tags/tag240.xml"/><Relationship Id="rId19" Type="http://schemas.openxmlformats.org/officeDocument/2006/relationships/image" Target="../media/image45.png"/><Relationship Id="rId18" Type="http://schemas.openxmlformats.org/officeDocument/2006/relationships/tags" Target="../tags/tag256.xml"/><Relationship Id="rId17" Type="http://schemas.openxmlformats.org/officeDocument/2006/relationships/tags" Target="../tags/tag255.xml"/><Relationship Id="rId16" Type="http://schemas.openxmlformats.org/officeDocument/2006/relationships/tags" Target="../tags/tag254.xml"/><Relationship Id="rId15" Type="http://schemas.openxmlformats.org/officeDocument/2006/relationships/tags" Target="../tags/tag253.xml"/><Relationship Id="rId14" Type="http://schemas.openxmlformats.org/officeDocument/2006/relationships/tags" Target="../tags/tag252.xml"/><Relationship Id="rId13" Type="http://schemas.openxmlformats.org/officeDocument/2006/relationships/tags" Target="../tags/tag251.xml"/><Relationship Id="rId12" Type="http://schemas.openxmlformats.org/officeDocument/2006/relationships/tags" Target="../tags/tag250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tags" Target="../tags/tag23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66.xml"/><Relationship Id="rId8" Type="http://schemas.openxmlformats.org/officeDocument/2006/relationships/tags" Target="../tags/tag265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9" Type="http://schemas.openxmlformats.org/officeDocument/2006/relationships/notesSlide" Target="../notesSlides/notesSlide5.xml"/><Relationship Id="rId18" Type="http://schemas.openxmlformats.org/officeDocument/2006/relationships/slideLayout" Target="../slideLayouts/slideLayout4.xml"/><Relationship Id="rId17" Type="http://schemas.openxmlformats.org/officeDocument/2006/relationships/image" Target="../media/image49.png"/><Relationship Id="rId16" Type="http://schemas.openxmlformats.org/officeDocument/2006/relationships/tags" Target="../tags/tag273.xml"/><Relationship Id="rId15" Type="http://schemas.openxmlformats.org/officeDocument/2006/relationships/tags" Target="../tags/tag272.xml"/><Relationship Id="rId14" Type="http://schemas.openxmlformats.org/officeDocument/2006/relationships/tags" Target="../tags/tag271.xml"/><Relationship Id="rId13" Type="http://schemas.openxmlformats.org/officeDocument/2006/relationships/tags" Target="../tags/tag270.xml"/><Relationship Id="rId12" Type="http://schemas.openxmlformats.org/officeDocument/2006/relationships/tags" Target="../tags/tag269.xml"/><Relationship Id="rId11" Type="http://schemas.openxmlformats.org/officeDocument/2006/relationships/tags" Target="../tags/tag268.xml"/><Relationship Id="rId10" Type="http://schemas.openxmlformats.org/officeDocument/2006/relationships/tags" Target="../tags/tag267.xml"/><Relationship Id="rId1" Type="http://schemas.openxmlformats.org/officeDocument/2006/relationships/tags" Target="../tags/tag25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82.xml"/><Relationship Id="rId8" Type="http://schemas.openxmlformats.org/officeDocument/2006/relationships/tags" Target="../tags/tag28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Relationship Id="rId33" Type="http://schemas.openxmlformats.org/officeDocument/2006/relationships/slideLayout" Target="../slideLayouts/slideLayout4.xml"/><Relationship Id="rId32" Type="http://schemas.openxmlformats.org/officeDocument/2006/relationships/image" Target="../media/image50.png"/><Relationship Id="rId31" Type="http://schemas.openxmlformats.org/officeDocument/2006/relationships/tags" Target="../tags/tag304.xml"/><Relationship Id="rId30" Type="http://schemas.openxmlformats.org/officeDocument/2006/relationships/tags" Target="../tags/tag303.xml"/><Relationship Id="rId3" Type="http://schemas.openxmlformats.org/officeDocument/2006/relationships/tags" Target="../tags/tag276.xml"/><Relationship Id="rId29" Type="http://schemas.openxmlformats.org/officeDocument/2006/relationships/tags" Target="../tags/tag302.xml"/><Relationship Id="rId28" Type="http://schemas.openxmlformats.org/officeDocument/2006/relationships/tags" Target="../tags/tag301.xml"/><Relationship Id="rId27" Type="http://schemas.openxmlformats.org/officeDocument/2006/relationships/tags" Target="../tags/tag300.xml"/><Relationship Id="rId26" Type="http://schemas.openxmlformats.org/officeDocument/2006/relationships/tags" Target="../tags/tag299.xml"/><Relationship Id="rId25" Type="http://schemas.openxmlformats.org/officeDocument/2006/relationships/tags" Target="../tags/tag298.xml"/><Relationship Id="rId24" Type="http://schemas.openxmlformats.org/officeDocument/2006/relationships/tags" Target="../tags/tag297.xml"/><Relationship Id="rId23" Type="http://schemas.openxmlformats.org/officeDocument/2006/relationships/tags" Target="../tags/tag296.xml"/><Relationship Id="rId22" Type="http://schemas.openxmlformats.org/officeDocument/2006/relationships/tags" Target="../tags/tag295.xml"/><Relationship Id="rId21" Type="http://schemas.openxmlformats.org/officeDocument/2006/relationships/tags" Target="../tags/tag294.xml"/><Relationship Id="rId20" Type="http://schemas.openxmlformats.org/officeDocument/2006/relationships/tags" Target="../tags/tag293.xml"/><Relationship Id="rId2" Type="http://schemas.openxmlformats.org/officeDocument/2006/relationships/tags" Target="../tags/tag275.xml"/><Relationship Id="rId19" Type="http://schemas.openxmlformats.org/officeDocument/2006/relationships/tags" Target="../tags/tag292.xml"/><Relationship Id="rId18" Type="http://schemas.openxmlformats.org/officeDocument/2006/relationships/tags" Target="../tags/tag291.xml"/><Relationship Id="rId17" Type="http://schemas.openxmlformats.org/officeDocument/2006/relationships/tags" Target="../tags/tag290.xml"/><Relationship Id="rId16" Type="http://schemas.openxmlformats.org/officeDocument/2006/relationships/tags" Target="../tags/tag289.xml"/><Relationship Id="rId15" Type="http://schemas.openxmlformats.org/officeDocument/2006/relationships/tags" Target="../tags/tag288.xml"/><Relationship Id="rId14" Type="http://schemas.openxmlformats.org/officeDocument/2006/relationships/tags" Target="../tags/tag287.xml"/><Relationship Id="rId13" Type="http://schemas.openxmlformats.org/officeDocument/2006/relationships/tags" Target="../tags/tag286.xml"/><Relationship Id="rId12" Type="http://schemas.openxmlformats.org/officeDocument/2006/relationships/tags" Target="../tags/tag285.xml"/><Relationship Id="rId11" Type="http://schemas.openxmlformats.org/officeDocument/2006/relationships/tags" Target="../tags/tag284.xml"/><Relationship Id="rId10" Type="http://schemas.openxmlformats.org/officeDocument/2006/relationships/tags" Target="../tags/tag283.xml"/><Relationship Id="rId1" Type="http://schemas.openxmlformats.org/officeDocument/2006/relationships/tags" Target="../tags/tag27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313.xml"/><Relationship Id="rId8" Type="http://schemas.openxmlformats.org/officeDocument/2006/relationships/tags" Target="../tags/tag312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4" Type="http://schemas.openxmlformats.org/officeDocument/2006/relationships/notesSlide" Target="../notesSlides/notesSlide6.xml"/><Relationship Id="rId23" Type="http://schemas.openxmlformats.org/officeDocument/2006/relationships/slideLayout" Target="../slideLayouts/slideLayout4.xml"/><Relationship Id="rId22" Type="http://schemas.openxmlformats.org/officeDocument/2006/relationships/image" Target="../media/image54.svg"/><Relationship Id="rId21" Type="http://schemas.openxmlformats.org/officeDocument/2006/relationships/image" Target="../media/image53.png"/><Relationship Id="rId20" Type="http://schemas.openxmlformats.org/officeDocument/2006/relationships/tags" Target="../tags/tag322.xml"/><Relationship Id="rId2" Type="http://schemas.openxmlformats.org/officeDocument/2006/relationships/tags" Target="../tags/tag306.xml"/><Relationship Id="rId19" Type="http://schemas.openxmlformats.org/officeDocument/2006/relationships/image" Target="../media/image52.svg"/><Relationship Id="rId18" Type="http://schemas.openxmlformats.org/officeDocument/2006/relationships/image" Target="../media/image51.png"/><Relationship Id="rId17" Type="http://schemas.openxmlformats.org/officeDocument/2006/relationships/tags" Target="../tags/tag321.xml"/><Relationship Id="rId16" Type="http://schemas.openxmlformats.org/officeDocument/2006/relationships/tags" Target="../tags/tag320.xml"/><Relationship Id="rId15" Type="http://schemas.openxmlformats.org/officeDocument/2006/relationships/tags" Target="../tags/tag319.xml"/><Relationship Id="rId14" Type="http://schemas.openxmlformats.org/officeDocument/2006/relationships/tags" Target="../tags/tag318.xml"/><Relationship Id="rId13" Type="http://schemas.openxmlformats.org/officeDocument/2006/relationships/tags" Target="../tags/tag317.xml"/><Relationship Id="rId12" Type="http://schemas.openxmlformats.org/officeDocument/2006/relationships/tags" Target="../tags/tag316.xml"/><Relationship Id="rId11" Type="http://schemas.openxmlformats.org/officeDocument/2006/relationships/tags" Target="../tags/tag315.xml"/><Relationship Id="rId10" Type="http://schemas.openxmlformats.org/officeDocument/2006/relationships/tags" Target="../tags/tag314.xml"/><Relationship Id="rId1" Type="http://schemas.openxmlformats.org/officeDocument/2006/relationships/tags" Target="../tags/tag30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31.xml"/><Relationship Id="rId8" Type="http://schemas.openxmlformats.org/officeDocument/2006/relationships/tags" Target="../tags/tag330.xml"/><Relationship Id="rId7" Type="http://schemas.openxmlformats.org/officeDocument/2006/relationships/tags" Target="../tags/tag329.xml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4.xml"/><Relationship Id="rId17" Type="http://schemas.openxmlformats.org/officeDocument/2006/relationships/image" Target="../media/image55.png"/><Relationship Id="rId16" Type="http://schemas.openxmlformats.org/officeDocument/2006/relationships/tags" Target="../tags/tag338.xml"/><Relationship Id="rId15" Type="http://schemas.openxmlformats.org/officeDocument/2006/relationships/tags" Target="../tags/tag337.xml"/><Relationship Id="rId14" Type="http://schemas.openxmlformats.org/officeDocument/2006/relationships/tags" Target="../tags/tag336.xml"/><Relationship Id="rId13" Type="http://schemas.openxmlformats.org/officeDocument/2006/relationships/tags" Target="../tags/tag335.xml"/><Relationship Id="rId12" Type="http://schemas.openxmlformats.org/officeDocument/2006/relationships/tags" Target="../tags/tag334.xml"/><Relationship Id="rId11" Type="http://schemas.openxmlformats.org/officeDocument/2006/relationships/tags" Target="../tags/tag333.xml"/><Relationship Id="rId10" Type="http://schemas.openxmlformats.org/officeDocument/2006/relationships/tags" Target="../tags/tag332.xml"/><Relationship Id="rId1" Type="http://schemas.openxmlformats.org/officeDocument/2006/relationships/tags" Target="../tags/tag323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tags" Target="../tags/tag346.xml"/><Relationship Id="rId7" Type="http://schemas.openxmlformats.org/officeDocument/2006/relationships/tags" Target="../tags/tag345.xml"/><Relationship Id="rId6" Type="http://schemas.openxmlformats.org/officeDocument/2006/relationships/tags" Target="../tags/tag344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3" Type="http://schemas.openxmlformats.org/officeDocument/2006/relationships/tags" Target="../tags/tag341.xml"/><Relationship Id="rId24" Type="http://schemas.openxmlformats.org/officeDocument/2006/relationships/notesSlide" Target="../notesSlides/notesSlide8.xml"/><Relationship Id="rId23" Type="http://schemas.openxmlformats.org/officeDocument/2006/relationships/slideLayout" Target="../slideLayouts/slideLayout4.xml"/><Relationship Id="rId22" Type="http://schemas.openxmlformats.org/officeDocument/2006/relationships/tags" Target="../tags/tag360.xml"/><Relationship Id="rId21" Type="http://schemas.openxmlformats.org/officeDocument/2006/relationships/tags" Target="../tags/tag359.xml"/><Relationship Id="rId20" Type="http://schemas.openxmlformats.org/officeDocument/2006/relationships/tags" Target="../tags/tag358.xml"/><Relationship Id="rId2" Type="http://schemas.openxmlformats.org/officeDocument/2006/relationships/tags" Target="../tags/tag340.xml"/><Relationship Id="rId19" Type="http://schemas.openxmlformats.org/officeDocument/2006/relationships/tags" Target="../tags/tag357.xml"/><Relationship Id="rId18" Type="http://schemas.openxmlformats.org/officeDocument/2006/relationships/tags" Target="../tags/tag356.xml"/><Relationship Id="rId17" Type="http://schemas.openxmlformats.org/officeDocument/2006/relationships/tags" Target="../tags/tag355.xml"/><Relationship Id="rId16" Type="http://schemas.openxmlformats.org/officeDocument/2006/relationships/tags" Target="../tags/tag354.xml"/><Relationship Id="rId15" Type="http://schemas.openxmlformats.org/officeDocument/2006/relationships/tags" Target="../tags/tag353.xml"/><Relationship Id="rId14" Type="http://schemas.openxmlformats.org/officeDocument/2006/relationships/tags" Target="../tags/tag352.xml"/><Relationship Id="rId13" Type="http://schemas.openxmlformats.org/officeDocument/2006/relationships/tags" Target="../tags/tag35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tags" Target="../tags/tag3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1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" Type="http://schemas.openxmlformats.org/officeDocument/2006/relationships/tags" Target="../tags/tag368.xml"/><Relationship Id="rId6" Type="http://schemas.openxmlformats.org/officeDocument/2006/relationships/tags" Target="../tags/tag367.xml"/><Relationship Id="rId5" Type="http://schemas.openxmlformats.org/officeDocument/2006/relationships/tags" Target="../tags/tag366.xml"/><Relationship Id="rId4" Type="http://schemas.openxmlformats.org/officeDocument/2006/relationships/tags" Target="../tags/tag365.xml"/><Relationship Id="rId3" Type="http://schemas.openxmlformats.org/officeDocument/2006/relationships/tags" Target="../tags/tag364.xml"/><Relationship Id="rId2" Type="http://schemas.openxmlformats.org/officeDocument/2006/relationships/tags" Target="../tags/tag363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371.xml"/><Relationship Id="rId1" Type="http://schemas.openxmlformats.org/officeDocument/2006/relationships/tags" Target="../tags/tag36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9" Type="http://schemas.openxmlformats.org/officeDocument/2006/relationships/tags" Target="../tags/tag37.xml"/><Relationship Id="rId28" Type="http://schemas.openxmlformats.org/officeDocument/2006/relationships/tags" Target="../tags/tag36.xml"/><Relationship Id="rId27" Type="http://schemas.openxmlformats.org/officeDocument/2006/relationships/tags" Target="../tags/tag35.xml"/><Relationship Id="rId26" Type="http://schemas.openxmlformats.org/officeDocument/2006/relationships/tags" Target="../tags/tag34.xml"/><Relationship Id="rId25" Type="http://schemas.openxmlformats.org/officeDocument/2006/relationships/tags" Target="../tags/tag33.xml"/><Relationship Id="rId24" Type="http://schemas.openxmlformats.org/officeDocument/2006/relationships/tags" Target="../tags/tag32.xml"/><Relationship Id="rId23" Type="http://schemas.openxmlformats.org/officeDocument/2006/relationships/tags" Target="../tags/tag31.xml"/><Relationship Id="rId22" Type="http://schemas.openxmlformats.org/officeDocument/2006/relationships/tags" Target="../tags/tag30.xml"/><Relationship Id="rId21" Type="http://schemas.openxmlformats.org/officeDocument/2006/relationships/tags" Target="../tags/tag29.xml"/><Relationship Id="rId20" Type="http://schemas.openxmlformats.org/officeDocument/2006/relationships/tags" Target="../tags/tag28.xml"/><Relationship Id="rId2" Type="http://schemas.openxmlformats.org/officeDocument/2006/relationships/tags" Target="../tags/tag10.xml"/><Relationship Id="rId19" Type="http://schemas.openxmlformats.org/officeDocument/2006/relationships/tags" Target="../tags/tag27.xml"/><Relationship Id="rId18" Type="http://schemas.openxmlformats.org/officeDocument/2006/relationships/tags" Target="../tags/tag26.xml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tags" Target="../tags/tag23.xml"/><Relationship Id="rId14" Type="http://schemas.openxmlformats.org/officeDocument/2006/relationships/tags" Target="../tags/tag22.xml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0" Type="http://schemas.openxmlformats.org/officeDocument/2006/relationships/notesSlide" Target="../notesSlides/notesSlide1.xml"/><Relationship Id="rId2" Type="http://schemas.openxmlformats.org/officeDocument/2006/relationships/tags" Target="../tags/tag44.xml"/><Relationship Id="rId19" Type="http://schemas.openxmlformats.org/officeDocument/2006/relationships/slideLayout" Target="../slideLayouts/slideLayout4.xml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tags" Target="../tags/tag4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6" Type="http://schemas.openxmlformats.org/officeDocument/2006/relationships/slideLayout" Target="../slideLayouts/slideLayout4.xml"/><Relationship Id="rId25" Type="http://schemas.openxmlformats.org/officeDocument/2006/relationships/image" Target="../media/image14.svg"/><Relationship Id="rId24" Type="http://schemas.openxmlformats.org/officeDocument/2006/relationships/image" Target="../media/image13.png"/><Relationship Id="rId23" Type="http://schemas.openxmlformats.org/officeDocument/2006/relationships/tags" Target="../tags/tag79.xml"/><Relationship Id="rId22" Type="http://schemas.openxmlformats.org/officeDocument/2006/relationships/image" Target="../media/image12.svg"/><Relationship Id="rId21" Type="http://schemas.openxmlformats.org/officeDocument/2006/relationships/image" Target="../media/image11.png"/><Relationship Id="rId20" Type="http://schemas.openxmlformats.org/officeDocument/2006/relationships/tags" Target="../tags/tag78.xml"/><Relationship Id="rId2" Type="http://schemas.openxmlformats.org/officeDocument/2006/relationships/tags" Target="../tags/tag62.xml"/><Relationship Id="rId19" Type="http://schemas.openxmlformats.org/officeDocument/2006/relationships/image" Target="../media/image10.svg"/><Relationship Id="rId18" Type="http://schemas.openxmlformats.org/officeDocument/2006/relationships/image" Target="../media/image9.png"/><Relationship Id="rId17" Type="http://schemas.openxmlformats.org/officeDocument/2006/relationships/tags" Target="../tags/tag77.xml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tags" Target="../tags/tag61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image" Target="../media/image16.png"/><Relationship Id="rId3" Type="http://schemas.openxmlformats.org/officeDocument/2006/relationships/tags" Target="../tags/tag87.xml"/><Relationship Id="rId2" Type="http://schemas.openxmlformats.org/officeDocument/2006/relationships/image" Target="../media/image15.png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tags" Target="../tags/tag8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赵寅PPT"/>
          <p:cNvGrpSpPr/>
          <p:nvPr>
            <p:custDataLst>
              <p:tags r:id="rId1"/>
            </p:custDataLst>
          </p:nvPr>
        </p:nvGrpSpPr>
        <p:grpSpPr>
          <a:xfrm>
            <a:off x="899731" y="1322500"/>
            <a:ext cx="10171619" cy="2557197"/>
            <a:chOff x="4823" y="1517"/>
            <a:chExt cx="16018" cy="4027"/>
          </a:xfrm>
        </p:grpSpPr>
        <p:sp>
          <p:nvSpPr>
            <p:cNvPr id="13" name="赵寅PPT"/>
            <p:cNvSpPr txBox="1"/>
            <p:nvPr>
              <p:custDataLst>
                <p:tags r:id="rId2"/>
              </p:custDataLst>
            </p:nvPr>
          </p:nvSpPr>
          <p:spPr>
            <a:xfrm>
              <a:off x="4823" y="1517"/>
              <a:ext cx="10945" cy="2871"/>
            </a:xfrm>
            <a:prstGeom prst="rect">
              <a:avLst/>
            </a:prstGeom>
            <a:noFill/>
          </p:spPr>
          <p:txBody>
            <a:bodyPr wrap="none" rtlCol="0" anchor="t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以</a:t>
              </a:r>
              <a:r>
                <a:rPr lang="en-US" altLang="zh-CN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“</a:t>
              </a:r>
              <a:r>
                <a:rPr lang="zh-CN" altLang="en-US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数</a:t>
              </a:r>
              <a:r>
                <a:rPr lang="en-US" altLang="zh-CN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”</a:t>
              </a:r>
              <a:r>
                <a:rPr lang="zh-CN" altLang="en-US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启智</a:t>
              </a:r>
              <a:endParaRPr lang="zh-CN" altLang="en-US" sz="8300">
                <a:gradFill flip="none" rotWithShape="1">
                  <a:gsLst>
                    <a:gs pos="97000">
                      <a:schemeClr val="accent3"/>
                    </a:gs>
                    <a:gs pos="39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9" name="赵寅PPT"/>
            <p:cNvSpPr txBox="1"/>
            <p:nvPr>
              <p:custDataLst>
                <p:tags r:id="rId3"/>
              </p:custDataLst>
            </p:nvPr>
          </p:nvSpPr>
          <p:spPr>
            <a:xfrm>
              <a:off x="4823" y="3389"/>
              <a:ext cx="16018" cy="215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以</a:t>
              </a:r>
              <a:r>
                <a:rPr lang="en-US" altLang="zh-CN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“</a:t>
              </a:r>
              <a:r>
                <a:rPr lang="zh-CN" altLang="en-US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研</a:t>
              </a:r>
              <a:r>
                <a:rPr lang="en-US" altLang="zh-CN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”</a:t>
              </a:r>
              <a:r>
                <a:rPr lang="zh-CN" altLang="en-US" sz="83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致远</a:t>
              </a:r>
              <a:endParaRPr lang="zh-CN" altLang="en-US" sz="8300">
                <a:gradFill flip="none" rotWithShape="1">
                  <a:gsLst>
                    <a:gs pos="97000">
                      <a:schemeClr val="accent3"/>
                    </a:gs>
                    <a:gs pos="39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赵寅PPT"/>
          <p:cNvGrpSpPr/>
          <p:nvPr>
            <p:custDataLst>
              <p:tags r:id="rId4"/>
            </p:custDataLst>
          </p:nvPr>
        </p:nvGrpSpPr>
        <p:grpSpPr>
          <a:xfrm>
            <a:off x="902073" y="4339272"/>
            <a:ext cx="5878469" cy="511810"/>
            <a:chOff x="5169" y="5083"/>
            <a:chExt cx="9110" cy="806"/>
          </a:xfrm>
        </p:grpSpPr>
        <p:sp>
          <p:nvSpPr>
            <p:cNvPr id="20" name="赵寅PPT"/>
            <p:cNvSpPr/>
            <p:nvPr/>
          </p:nvSpPr>
          <p:spPr>
            <a:xfrm>
              <a:off x="5354" y="5125"/>
              <a:ext cx="8494" cy="722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21" name="赵寅PPT"/>
            <p:cNvSpPr/>
            <p:nvPr/>
          </p:nvSpPr>
          <p:spPr>
            <a:xfrm>
              <a:off x="5306" y="5083"/>
              <a:ext cx="8861" cy="806"/>
            </a:xfrm>
            <a:prstGeom prst="plaque">
              <a:avLst>
                <a:gd name="adj" fmla="val 18089"/>
              </a:avLst>
            </a:prstGeom>
            <a:gradFill flip="none" rotWithShape="1">
              <a:gsLst>
                <a:gs pos="97000">
                  <a:schemeClr val="accent3">
                    <a:lumMod val="100000"/>
                  </a:schemeClr>
                </a:gs>
                <a:gs pos="39000">
                  <a:schemeClr val="accent1">
                    <a:lumMod val="10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22" name="赵寅PPT"/>
            <p:cNvSpPr txBox="1"/>
            <p:nvPr/>
          </p:nvSpPr>
          <p:spPr>
            <a:xfrm>
              <a:off x="5169" y="5189"/>
              <a:ext cx="9110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2025—2026学年第二学期数学教研组工作总结</a:t>
              </a:r>
              <a:r>
                <a:rPr kumimoji="0" lang="en-US" altLang="zh-CN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/</a:t>
              </a:r>
              <a:r>
                <a: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述职报告</a:t>
              </a: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3" name="赵寅PPT"/>
          <p:cNvGrpSpPr/>
          <p:nvPr>
            <p:custDataLst>
              <p:tags r:id="rId5"/>
            </p:custDataLst>
          </p:nvPr>
        </p:nvGrpSpPr>
        <p:grpSpPr>
          <a:xfrm>
            <a:off x="1371923" y="5301096"/>
            <a:ext cx="1705984" cy="338768"/>
            <a:chOff x="4233506" y="4427937"/>
            <a:chExt cx="1943643" cy="385962"/>
          </a:xfrm>
        </p:grpSpPr>
        <p:grpSp>
          <p:nvGrpSpPr>
            <p:cNvPr id="24" name="赵寅PPT"/>
            <p:cNvGrpSpPr/>
            <p:nvPr/>
          </p:nvGrpSpPr>
          <p:grpSpPr>
            <a:xfrm>
              <a:off x="4233506" y="4427937"/>
              <a:ext cx="364096" cy="364096"/>
              <a:chOff x="1542209" y="4354540"/>
              <a:chExt cx="393355" cy="393357"/>
            </a:xfrm>
          </p:grpSpPr>
          <p:sp>
            <p:nvSpPr>
              <p:cNvPr id="30" name="赵寅PPT"/>
              <p:cNvSpPr/>
              <p:nvPr/>
            </p:nvSpPr>
            <p:spPr>
              <a:xfrm>
                <a:off x="1542209" y="4354540"/>
                <a:ext cx="393355" cy="393357"/>
              </a:xfrm>
              <a:prstGeom prst="ellipse">
                <a:avLst/>
              </a:prstGeom>
              <a:noFill/>
              <a:ln w="11089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0000" tIns="46800" rIns="90000" bIns="4680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1" name="赵寅PPT"/>
              <p:cNvSpPr/>
              <p:nvPr/>
            </p:nvSpPr>
            <p:spPr>
              <a:xfrm>
                <a:off x="1630671" y="4429832"/>
                <a:ext cx="216428" cy="242766"/>
              </a:xfrm>
              <a:custGeom>
                <a:avLst/>
                <a:gdLst>
                  <a:gd name="connsiteX0" fmla="*/ 199932 w 300038"/>
                  <a:gd name="connsiteY0" fmla="*/ 273051 h 336551"/>
                  <a:gd name="connsiteX1" fmla="*/ 192088 w 300038"/>
                  <a:gd name="connsiteY1" fmla="*/ 280989 h 336551"/>
                  <a:gd name="connsiteX2" fmla="*/ 192088 w 300038"/>
                  <a:gd name="connsiteY2" fmla="*/ 306124 h 336551"/>
                  <a:gd name="connsiteX3" fmla="*/ 199932 w 300038"/>
                  <a:gd name="connsiteY3" fmla="*/ 312739 h 336551"/>
                  <a:gd name="connsiteX4" fmla="*/ 250919 w 300038"/>
                  <a:gd name="connsiteY4" fmla="*/ 312739 h 336551"/>
                  <a:gd name="connsiteX5" fmla="*/ 258763 w 300038"/>
                  <a:gd name="connsiteY5" fmla="*/ 306124 h 336551"/>
                  <a:gd name="connsiteX6" fmla="*/ 258763 w 300038"/>
                  <a:gd name="connsiteY6" fmla="*/ 280989 h 336551"/>
                  <a:gd name="connsiteX7" fmla="*/ 250919 w 300038"/>
                  <a:gd name="connsiteY7" fmla="*/ 273051 h 336551"/>
                  <a:gd name="connsiteX8" fmla="*/ 199932 w 300038"/>
                  <a:gd name="connsiteY8" fmla="*/ 273051 h 336551"/>
                  <a:gd name="connsiteX9" fmla="*/ 101328 w 300038"/>
                  <a:gd name="connsiteY9" fmla="*/ 196851 h 336551"/>
                  <a:gd name="connsiteX10" fmla="*/ 107908 w 300038"/>
                  <a:gd name="connsiteY10" fmla="*/ 196851 h 336551"/>
                  <a:gd name="connsiteX11" fmla="*/ 111856 w 300038"/>
                  <a:gd name="connsiteY11" fmla="*/ 202123 h 336551"/>
                  <a:gd name="connsiteX12" fmla="*/ 128964 w 300038"/>
                  <a:gd name="connsiteY12" fmla="*/ 248250 h 336551"/>
                  <a:gd name="connsiteX13" fmla="*/ 131595 w 300038"/>
                  <a:gd name="connsiteY13" fmla="*/ 239025 h 336551"/>
                  <a:gd name="connsiteX14" fmla="*/ 126332 w 300038"/>
                  <a:gd name="connsiteY14" fmla="*/ 225845 h 336551"/>
                  <a:gd name="connsiteX15" fmla="*/ 127648 w 300038"/>
                  <a:gd name="connsiteY15" fmla="*/ 217938 h 336551"/>
                  <a:gd name="connsiteX16" fmla="*/ 132911 w 300038"/>
                  <a:gd name="connsiteY16" fmla="*/ 215302 h 336551"/>
                  <a:gd name="connsiteX17" fmla="*/ 167126 w 300038"/>
                  <a:gd name="connsiteY17" fmla="*/ 215302 h 336551"/>
                  <a:gd name="connsiteX18" fmla="*/ 172390 w 300038"/>
                  <a:gd name="connsiteY18" fmla="*/ 217938 h 336551"/>
                  <a:gd name="connsiteX19" fmla="*/ 173706 w 300038"/>
                  <a:gd name="connsiteY19" fmla="*/ 225845 h 336551"/>
                  <a:gd name="connsiteX20" fmla="*/ 168442 w 300038"/>
                  <a:gd name="connsiteY20" fmla="*/ 239025 h 336551"/>
                  <a:gd name="connsiteX21" fmla="*/ 171074 w 300038"/>
                  <a:gd name="connsiteY21" fmla="*/ 248250 h 336551"/>
                  <a:gd name="connsiteX22" fmla="*/ 188182 w 300038"/>
                  <a:gd name="connsiteY22" fmla="*/ 202123 h 336551"/>
                  <a:gd name="connsiteX23" fmla="*/ 192130 w 300038"/>
                  <a:gd name="connsiteY23" fmla="*/ 196851 h 336551"/>
                  <a:gd name="connsiteX24" fmla="*/ 198710 w 300038"/>
                  <a:gd name="connsiteY24" fmla="*/ 196851 h 336551"/>
                  <a:gd name="connsiteX25" fmla="*/ 265823 w 300038"/>
                  <a:gd name="connsiteY25" fmla="*/ 224527 h 336551"/>
                  <a:gd name="connsiteX26" fmla="*/ 300038 w 300038"/>
                  <a:gd name="connsiteY26" fmla="*/ 274609 h 336551"/>
                  <a:gd name="connsiteX27" fmla="*/ 300038 w 300038"/>
                  <a:gd name="connsiteY27" fmla="*/ 328643 h 336551"/>
                  <a:gd name="connsiteX28" fmla="*/ 292142 w 300038"/>
                  <a:gd name="connsiteY28" fmla="*/ 336551 h 336551"/>
                  <a:gd name="connsiteX29" fmla="*/ 7896 w 300038"/>
                  <a:gd name="connsiteY29" fmla="*/ 336551 h 336551"/>
                  <a:gd name="connsiteX30" fmla="*/ 0 w 300038"/>
                  <a:gd name="connsiteY30" fmla="*/ 328643 h 336551"/>
                  <a:gd name="connsiteX31" fmla="*/ 0 w 300038"/>
                  <a:gd name="connsiteY31" fmla="*/ 274609 h 336551"/>
                  <a:gd name="connsiteX32" fmla="*/ 34215 w 300038"/>
                  <a:gd name="connsiteY32" fmla="*/ 224527 h 336551"/>
                  <a:gd name="connsiteX33" fmla="*/ 101328 w 300038"/>
                  <a:gd name="connsiteY33" fmla="*/ 196851 h 336551"/>
                  <a:gd name="connsiteX34" fmla="*/ 155328 w 300038"/>
                  <a:gd name="connsiteY34" fmla="*/ 0 h 336551"/>
                  <a:gd name="connsiteX35" fmla="*/ 201775 w 300038"/>
                  <a:gd name="connsiteY35" fmla="*/ 15854 h 336551"/>
                  <a:gd name="connsiteX36" fmla="*/ 223008 w 300038"/>
                  <a:gd name="connsiteY36" fmla="*/ 79268 h 336551"/>
                  <a:gd name="connsiteX37" fmla="*/ 224335 w 300038"/>
                  <a:gd name="connsiteY37" fmla="*/ 93801 h 336551"/>
                  <a:gd name="connsiteX38" fmla="*/ 229643 w 300038"/>
                  <a:gd name="connsiteY38" fmla="*/ 100407 h 336551"/>
                  <a:gd name="connsiteX39" fmla="*/ 232297 w 300038"/>
                  <a:gd name="connsiteY39" fmla="*/ 125508 h 336551"/>
                  <a:gd name="connsiteX40" fmla="*/ 208410 w 300038"/>
                  <a:gd name="connsiteY40" fmla="*/ 151931 h 336551"/>
                  <a:gd name="connsiteX41" fmla="*/ 185850 w 300038"/>
                  <a:gd name="connsiteY41" fmla="*/ 183639 h 336551"/>
                  <a:gd name="connsiteX42" fmla="*/ 172579 w 300038"/>
                  <a:gd name="connsiteY42" fmla="*/ 192887 h 336551"/>
                  <a:gd name="connsiteX43" fmla="*/ 150019 w 300038"/>
                  <a:gd name="connsiteY43" fmla="*/ 196850 h 336551"/>
                  <a:gd name="connsiteX44" fmla="*/ 127459 w 300038"/>
                  <a:gd name="connsiteY44" fmla="*/ 192887 h 336551"/>
                  <a:gd name="connsiteX45" fmla="*/ 114189 w 300038"/>
                  <a:gd name="connsiteY45" fmla="*/ 183639 h 336551"/>
                  <a:gd name="connsiteX46" fmla="*/ 91629 w 300038"/>
                  <a:gd name="connsiteY46" fmla="*/ 151931 h 336551"/>
                  <a:gd name="connsiteX47" fmla="*/ 67742 w 300038"/>
                  <a:gd name="connsiteY47" fmla="*/ 125508 h 336551"/>
                  <a:gd name="connsiteX48" fmla="*/ 70396 w 300038"/>
                  <a:gd name="connsiteY48" fmla="*/ 100407 h 336551"/>
                  <a:gd name="connsiteX49" fmla="*/ 75704 w 300038"/>
                  <a:gd name="connsiteY49" fmla="*/ 93801 h 336551"/>
                  <a:gd name="connsiteX50" fmla="*/ 77031 w 300038"/>
                  <a:gd name="connsiteY50" fmla="*/ 85874 h 336551"/>
                  <a:gd name="connsiteX51" fmla="*/ 74377 w 300038"/>
                  <a:gd name="connsiteY51" fmla="*/ 50203 h 336551"/>
                  <a:gd name="connsiteX52" fmla="*/ 103572 w 300038"/>
                  <a:gd name="connsiteY52" fmla="*/ 27744 h 336551"/>
                  <a:gd name="connsiteX53" fmla="*/ 119497 w 300038"/>
                  <a:gd name="connsiteY53" fmla="*/ 10569 h 336551"/>
                  <a:gd name="connsiteX54" fmla="*/ 155328 w 300038"/>
                  <a:gd name="connsiteY54" fmla="*/ 0 h 336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00038" h="336551">
                    <a:moveTo>
                      <a:pt x="199932" y="273051"/>
                    </a:moveTo>
                    <a:cubicBezTo>
                      <a:pt x="194703" y="273051"/>
                      <a:pt x="192088" y="277020"/>
                      <a:pt x="192088" y="280989"/>
                    </a:cubicBezTo>
                    <a:cubicBezTo>
                      <a:pt x="192088" y="306124"/>
                      <a:pt x="192088" y="306124"/>
                      <a:pt x="192088" y="306124"/>
                    </a:cubicBezTo>
                    <a:cubicBezTo>
                      <a:pt x="192088" y="310093"/>
                      <a:pt x="194703" y="312739"/>
                      <a:pt x="199932" y="312739"/>
                    </a:cubicBezTo>
                    <a:cubicBezTo>
                      <a:pt x="250919" y="312739"/>
                      <a:pt x="250919" y="312739"/>
                      <a:pt x="250919" y="312739"/>
                    </a:cubicBezTo>
                    <a:cubicBezTo>
                      <a:pt x="254841" y="312739"/>
                      <a:pt x="258763" y="310093"/>
                      <a:pt x="258763" y="306124"/>
                    </a:cubicBezTo>
                    <a:lnTo>
                      <a:pt x="258763" y="280989"/>
                    </a:lnTo>
                    <a:cubicBezTo>
                      <a:pt x="258763" y="277020"/>
                      <a:pt x="254841" y="273051"/>
                      <a:pt x="250919" y="273051"/>
                    </a:cubicBezTo>
                    <a:cubicBezTo>
                      <a:pt x="199932" y="273051"/>
                      <a:pt x="199932" y="273051"/>
                      <a:pt x="199932" y="273051"/>
                    </a:cubicBezTo>
                    <a:close/>
                    <a:moveTo>
                      <a:pt x="101328" y="196851"/>
                    </a:moveTo>
                    <a:cubicBezTo>
                      <a:pt x="103960" y="196851"/>
                      <a:pt x="105276" y="196851"/>
                      <a:pt x="107908" y="196851"/>
                    </a:cubicBezTo>
                    <a:cubicBezTo>
                      <a:pt x="109224" y="198169"/>
                      <a:pt x="110540" y="199487"/>
                      <a:pt x="111856" y="202123"/>
                    </a:cubicBezTo>
                    <a:cubicBezTo>
                      <a:pt x="128964" y="248250"/>
                      <a:pt x="128964" y="248250"/>
                      <a:pt x="128964" y="248250"/>
                    </a:cubicBezTo>
                    <a:cubicBezTo>
                      <a:pt x="131595" y="239025"/>
                      <a:pt x="131595" y="239025"/>
                      <a:pt x="131595" y="239025"/>
                    </a:cubicBezTo>
                    <a:cubicBezTo>
                      <a:pt x="126332" y="225845"/>
                      <a:pt x="126332" y="225845"/>
                      <a:pt x="126332" y="225845"/>
                    </a:cubicBezTo>
                    <a:cubicBezTo>
                      <a:pt x="125016" y="223209"/>
                      <a:pt x="126332" y="220574"/>
                      <a:pt x="127648" y="217938"/>
                    </a:cubicBezTo>
                    <a:cubicBezTo>
                      <a:pt x="128964" y="216620"/>
                      <a:pt x="131595" y="215302"/>
                      <a:pt x="132911" y="215302"/>
                    </a:cubicBezTo>
                    <a:cubicBezTo>
                      <a:pt x="167126" y="215302"/>
                      <a:pt x="167126" y="215302"/>
                      <a:pt x="167126" y="215302"/>
                    </a:cubicBezTo>
                    <a:cubicBezTo>
                      <a:pt x="168442" y="215302"/>
                      <a:pt x="171074" y="216620"/>
                      <a:pt x="172390" y="217938"/>
                    </a:cubicBezTo>
                    <a:cubicBezTo>
                      <a:pt x="173706" y="220574"/>
                      <a:pt x="175022" y="223209"/>
                      <a:pt x="173706" y="225845"/>
                    </a:cubicBezTo>
                    <a:cubicBezTo>
                      <a:pt x="168442" y="239025"/>
                      <a:pt x="168442" y="239025"/>
                      <a:pt x="168442" y="239025"/>
                    </a:cubicBezTo>
                    <a:cubicBezTo>
                      <a:pt x="171074" y="248250"/>
                      <a:pt x="171074" y="248250"/>
                      <a:pt x="171074" y="248250"/>
                    </a:cubicBezTo>
                    <a:cubicBezTo>
                      <a:pt x="188182" y="202123"/>
                      <a:pt x="188182" y="202123"/>
                      <a:pt x="188182" y="202123"/>
                    </a:cubicBezTo>
                    <a:cubicBezTo>
                      <a:pt x="189498" y="199487"/>
                      <a:pt x="190814" y="198169"/>
                      <a:pt x="192130" y="196851"/>
                    </a:cubicBezTo>
                    <a:cubicBezTo>
                      <a:pt x="194762" y="196851"/>
                      <a:pt x="196078" y="196851"/>
                      <a:pt x="198710" y="196851"/>
                    </a:cubicBezTo>
                    <a:cubicBezTo>
                      <a:pt x="265823" y="224527"/>
                      <a:pt x="265823" y="224527"/>
                      <a:pt x="265823" y="224527"/>
                    </a:cubicBezTo>
                    <a:cubicBezTo>
                      <a:pt x="286879" y="232435"/>
                      <a:pt x="300038" y="252204"/>
                      <a:pt x="300038" y="274609"/>
                    </a:cubicBezTo>
                    <a:cubicBezTo>
                      <a:pt x="300038" y="328643"/>
                      <a:pt x="300038" y="328643"/>
                      <a:pt x="300038" y="328643"/>
                    </a:cubicBezTo>
                    <a:cubicBezTo>
                      <a:pt x="300038" y="332597"/>
                      <a:pt x="296090" y="336551"/>
                      <a:pt x="292142" y="336551"/>
                    </a:cubicBezTo>
                    <a:cubicBezTo>
                      <a:pt x="7896" y="336551"/>
                      <a:pt x="7896" y="336551"/>
                      <a:pt x="7896" y="336551"/>
                    </a:cubicBezTo>
                    <a:cubicBezTo>
                      <a:pt x="3948" y="336551"/>
                      <a:pt x="0" y="332597"/>
                      <a:pt x="0" y="328643"/>
                    </a:cubicBezTo>
                    <a:cubicBezTo>
                      <a:pt x="0" y="274609"/>
                      <a:pt x="0" y="274609"/>
                      <a:pt x="0" y="274609"/>
                    </a:cubicBezTo>
                    <a:cubicBezTo>
                      <a:pt x="0" y="252204"/>
                      <a:pt x="13159" y="232435"/>
                      <a:pt x="34215" y="224527"/>
                    </a:cubicBezTo>
                    <a:cubicBezTo>
                      <a:pt x="101328" y="196851"/>
                      <a:pt x="101328" y="196851"/>
                      <a:pt x="101328" y="196851"/>
                    </a:cubicBezTo>
                    <a:close/>
                    <a:moveTo>
                      <a:pt x="155328" y="0"/>
                    </a:moveTo>
                    <a:cubicBezTo>
                      <a:pt x="171252" y="0"/>
                      <a:pt x="187177" y="5285"/>
                      <a:pt x="201775" y="15854"/>
                    </a:cubicBezTo>
                    <a:cubicBezTo>
                      <a:pt x="225662" y="34350"/>
                      <a:pt x="223008" y="72663"/>
                      <a:pt x="223008" y="79268"/>
                    </a:cubicBezTo>
                    <a:cubicBezTo>
                      <a:pt x="223008" y="84553"/>
                      <a:pt x="224335" y="89838"/>
                      <a:pt x="224335" y="93801"/>
                    </a:cubicBezTo>
                    <a:cubicBezTo>
                      <a:pt x="225662" y="95122"/>
                      <a:pt x="228316" y="96443"/>
                      <a:pt x="229643" y="100407"/>
                    </a:cubicBezTo>
                    <a:cubicBezTo>
                      <a:pt x="234951" y="107012"/>
                      <a:pt x="234951" y="114939"/>
                      <a:pt x="232297" y="125508"/>
                    </a:cubicBezTo>
                    <a:cubicBezTo>
                      <a:pt x="226989" y="146647"/>
                      <a:pt x="215045" y="150610"/>
                      <a:pt x="208410" y="151931"/>
                    </a:cubicBezTo>
                    <a:cubicBezTo>
                      <a:pt x="204429" y="159858"/>
                      <a:pt x="195139" y="175712"/>
                      <a:pt x="185850" y="183639"/>
                    </a:cubicBezTo>
                    <a:cubicBezTo>
                      <a:pt x="183196" y="187602"/>
                      <a:pt x="177888" y="190244"/>
                      <a:pt x="172579" y="192887"/>
                    </a:cubicBezTo>
                    <a:cubicBezTo>
                      <a:pt x="164617" y="195529"/>
                      <a:pt x="157982" y="196850"/>
                      <a:pt x="150019" y="196850"/>
                    </a:cubicBezTo>
                    <a:cubicBezTo>
                      <a:pt x="142057" y="196850"/>
                      <a:pt x="135422" y="195529"/>
                      <a:pt x="127459" y="192887"/>
                    </a:cubicBezTo>
                    <a:cubicBezTo>
                      <a:pt x="122151" y="190244"/>
                      <a:pt x="116843" y="187602"/>
                      <a:pt x="114189" y="183639"/>
                    </a:cubicBezTo>
                    <a:cubicBezTo>
                      <a:pt x="104900" y="175712"/>
                      <a:pt x="95610" y="159858"/>
                      <a:pt x="91629" y="151931"/>
                    </a:cubicBezTo>
                    <a:cubicBezTo>
                      <a:pt x="84994" y="150610"/>
                      <a:pt x="73050" y="146647"/>
                      <a:pt x="67742" y="125508"/>
                    </a:cubicBezTo>
                    <a:cubicBezTo>
                      <a:pt x="65088" y="114939"/>
                      <a:pt x="65088" y="107012"/>
                      <a:pt x="70396" y="100407"/>
                    </a:cubicBezTo>
                    <a:cubicBezTo>
                      <a:pt x="71723" y="96443"/>
                      <a:pt x="74377" y="95122"/>
                      <a:pt x="75704" y="93801"/>
                    </a:cubicBezTo>
                    <a:cubicBezTo>
                      <a:pt x="75704" y="91159"/>
                      <a:pt x="75704" y="88516"/>
                      <a:pt x="77031" y="85874"/>
                    </a:cubicBezTo>
                    <a:cubicBezTo>
                      <a:pt x="73050" y="80590"/>
                      <a:pt x="67742" y="68699"/>
                      <a:pt x="74377" y="50203"/>
                    </a:cubicBezTo>
                    <a:cubicBezTo>
                      <a:pt x="81013" y="30386"/>
                      <a:pt x="95610" y="27744"/>
                      <a:pt x="103572" y="27744"/>
                    </a:cubicBezTo>
                    <a:cubicBezTo>
                      <a:pt x="106227" y="22459"/>
                      <a:pt x="111535" y="17175"/>
                      <a:pt x="119497" y="10569"/>
                    </a:cubicBezTo>
                    <a:cubicBezTo>
                      <a:pt x="128786" y="3963"/>
                      <a:pt x="142057" y="0"/>
                      <a:pt x="155328" y="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5" name="赵寅PPT"/>
            <p:cNvSpPr txBox="1"/>
            <p:nvPr/>
          </p:nvSpPr>
          <p:spPr>
            <a:xfrm>
              <a:off x="4665115" y="4429741"/>
              <a:ext cx="1512034" cy="38415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教师：</a:t>
              </a:r>
              <a:r>
                <a:rPr kumimoji="0" lang="en-US" altLang="zh-CN" sz="1600" b="0" i="0" u="none" strike="noStrike" kern="0" cap="none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X</a:t>
              </a:r>
              <a:r>
                <a:rPr kumimoji="0" lang="zh-CN" altLang="en-US" sz="1600" b="0" i="0" u="none" strike="noStrike" kern="0" cap="none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老师</a:t>
              </a:r>
              <a:endParaRPr kumimoji="0" lang="zh-CN" altLang="en-US" sz="1600" b="0" i="0" u="none" strike="noStrike" kern="0" cap="none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813810" y="5309870"/>
            <a:ext cx="1679575" cy="340995"/>
            <a:chOff x="6820" y="8385"/>
            <a:chExt cx="2645" cy="537"/>
          </a:xfrm>
        </p:grpSpPr>
        <p:sp>
          <p:nvSpPr>
            <p:cNvPr id="19" name="赵寅PPT"/>
            <p:cNvSpPr txBox="1"/>
            <p:nvPr/>
          </p:nvSpPr>
          <p:spPr>
            <a:xfrm>
              <a:off x="7323" y="8391"/>
              <a:ext cx="2142" cy="5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时间：</a:t>
              </a:r>
              <a:r>
                <a:rPr kumimoji="0" lang="en-US" altLang="zh-CN" sz="1600" b="0" i="0" u="none" strike="noStrike" kern="0" cap="none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2026.6</a:t>
              </a:r>
              <a:endParaRPr kumimoji="0" lang="en-US" altLang="zh-CN" sz="1600" b="0" i="0" u="none" strike="noStrike" kern="0" cap="none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pic>
          <p:nvPicPr>
            <p:cNvPr id="26" name="图片 25" descr="时间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20" y="8385"/>
              <a:ext cx="503" cy="50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000">
        <p14:doors dir="vert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1"/>
          <p:cNvSpPr/>
          <p:nvPr/>
        </p:nvSpPr>
        <p:spPr>
          <a:xfrm>
            <a:off x="697694" y="4051114"/>
            <a:ext cx="2186039" cy="2423116"/>
          </a:xfrm>
          <a:prstGeom prst="roundRect">
            <a:avLst>
              <a:gd name="adj" fmla="val 9779"/>
            </a:avLst>
          </a:prstGeom>
          <a:solidFill>
            <a:schemeClr val="bg1"/>
          </a:solidFill>
          <a:ln>
            <a:noFill/>
          </a:ln>
          <a:effectLst>
            <a:outerShdw blurRad="571500" dist="317500" dir="5400000" algn="t" rotWithShape="0">
              <a:schemeClr val="accent1"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圆角矩形 12"/>
          <p:cNvSpPr/>
          <p:nvPr/>
        </p:nvSpPr>
        <p:spPr>
          <a:xfrm>
            <a:off x="3180282" y="4051114"/>
            <a:ext cx="2186039" cy="2423116"/>
          </a:xfrm>
          <a:prstGeom prst="roundRect">
            <a:avLst>
              <a:gd name="adj" fmla="val 9779"/>
            </a:avLst>
          </a:prstGeom>
          <a:solidFill>
            <a:schemeClr val="bg1"/>
          </a:solidFill>
          <a:ln>
            <a:noFill/>
          </a:ln>
          <a:effectLst>
            <a:outerShdw blurRad="571500" dist="317500" dir="5400000" algn="t" rotWithShape="0">
              <a:schemeClr val="accent1"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instructor-giving-a-lecture-with-circular-graphic-on-screen_43194"/>
          <p:cNvSpPr/>
          <p:nvPr/>
        </p:nvSpPr>
        <p:spPr>
          <a:xfrm>
            <a:off x="4744709" y="4202724"/>
            <a:ext cx="329922" cy="328643"/>
          </a:xfrm>
          <a:custGeom>
            <a:avLst/>
            <a:gdLst>
              <a:gd name="T0" fmla="*/ 539 w 10742"/>
              <a:gd name="T1" fmla="*/ 7067 h 10699"/>
              <a:gd name="T2" fmla="*/ 43 w 10742"/>
              <a:gd name="T3" fmla="*/ 6171 h 10699"/>
              <a:gd name="T4" fmla="*/ 331 w 10742"/>
              <a:gd name="T5" fmla="*/ 5195 h 10699"/>
              <a:gd name="T6" fmla="*/ 3003 w 10742"/>
              <a:gd name="T7" fmla="*/ 1867 h 10699"/>
              <a:gd name="T8" fmla="*/ 3875 w 10742"/>
              <a:gd name="T9" fmla="*/ 1379 h 10699"/>
              <a:gd name="T10" fmla="*/ 4843 w 10742"/>
              <a:gd name="T11" fmla="*/ 1627 h 10699"/>
              <a:gd name="T12" fmla="*/ 6475 w 10742"/>
              <a:gd name="T13" fmla="*/ 2859 h 10699"/>
              <a:gd name="T14" fmla="*/ 8331 w 10742"/>
              <a:gd name="T15" fmla="*/ 539 h 10699"/>
              <a:gd name="T16" fmla="*/ 9227 w 10742"/>
              <a:gd name="T17" fmla="*/ 43 h 10699"/>
              <a:gd name="T18" fmla="*/ 10203 w 10742"/>
              <a:gd name="T19" fmla="*/ 331 h 10699"/>
              <a:gd name="T20" fmla="*/ 10699 w 10742"/>
              <a:gd name="T21" fmla="*/ 1227 h 10699"/>
              <a:gd name="T22" fmla="*/ 10411 w 10742"/>
              <a:gd name="T23" fmla="*/ 2203 h 10699"/>
              <a:gd name="T24" fmla="*/ 7755 w 10742"/>
              <a:gd name="T25" fmla="*/ 5531 h 10699"/>
              <a:gd name="T26" fmla="*/ 6883 w 10742"/>
              <a:gd name="T27" fmla="*/ 6019 h 10699"/>
              <a:gd name="T28" fmla="*/ 5915 w 10742"/>
              <a:gd name="T29" fmla="*/ 5771 h 10699"/>
              <a:gd name="T30" fmla="*/ 4283 w 10742"/>
              <a:gd name="T31" fmla="*/ 4539 h 10699"/>
              <a:gd name="T32" fmla="*/ 2411 w 10742"/>
              <a:gd name="T33" fmla="*/ 6859 h 10699"/>
              <a:gd name="T34" fmla="*/ 1371 w 10742"/>
              <a:gd name="T35" fmla="*/ 7371 h 10699"/>
              <a:gd name="T36" fmla="*/ 539 w 10742"/>
              <a:gd name="T37" fmla="*/ 7067 h 10699"/>
              <a:gd name="T38" fmla="*/ 715 w 10742"/>
              <a:gd name="T39" fmla="*/ 10699 h 10699"/>
              <a:gd name="T40" fmla="*/ 243 w 10742"/>
              <a:gd name="T41" fmla="*/ 10499 h 10699"/>
              <a:gd name="T42" fmla="*/ 43 w 10742"/>
              <a:gd name="T43" fmla="*/ 10027 h 10699"/>
              <a:gd name="T44" fmla="*/ 243 w 10742"/>
              <a:gd name="T45" fmla="*/ 9563 h 10699"/>
              <a:gd name="T46" fmla="*/ 715 w 10742"/>
              <a:gd name="T47" fmla="*/ 9371 h 10699"/>
              <a:gd name="T48" fmla="*/ 10043 w 10742"/>
              <a:gd name="T49" fmla="*/ 9371 h 10699"/>
              <a:gd name="T50" fmla="*/ 10515 w 10742"/>
              <a:gd name="T51" fmla="*/ 9563 h 10699"/>
              <a:gd name="T52" fmla="*/ 10715 w 10742"/>
              <a:gd name="T53" fmla="*/ 10027 h 10699"/>
              <a:gd name="T54" fmla="*/ 10515 w 10742"/>
              <a:gd name="T55" fmla="*/ 10499 h 10699"/>
              <a:gd name="T56" fmla="*/ 10043 w 10742"/>
              <a:gd name="T57" fmla="*/ 10699 h 10699"/>
              <a:gd name="T58" fmla="*/ 715 w 10742"/>
              <a:gd name="T59" fmla="*/ 10699 h 10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742" h="10699">
                <a:moveTo>
                  <a:pt x="539" y="7067"/>
                </a:moveTo>
                <a:cubicBezTo>
                  <a:pt x="251" y="6832"/>
                  <a:pt x="86" y="6533"/>
                  <a:pt x="43" y="6171"/>
                </a:cubicBezTo>
                <a:cubicBezTo>
                  <a:pt x="0" y="5808"/>
                  <a:pt x="96" y="5483"/>
                  <a:pt x="331" y="5195"/>
                </a:cubicBezTo>
                <a:lnTo>
                  <a:pt x="3003" y="1867"/>
                </a:lnTo>
                <a:cubicBezTo>
                  <a:pt x="3227" y="1589"/>
                  <a:pt x="3518" y="1427"/>
                  <a:pt x="3875" y="1379"/>
                </a:cubicBezTo>
                <a:cubicBezTo>
                  <a:pt x="4232" y="1331"/>
                  <a:pt x="4555" y="1413"/>
                  <a:pt x="4843" y="1627"/>
                </a:cubicBezTo>
                <a:lnTo>
                  <a:pt x="6475" y="2859"/>
                </a:lnTo>
                <a:lnTo>
                  <a:pt x="8331" y="539"/>
                </a:lnTo>
                <a:cubicBezTo>
                  <a:pt x="8566" y="251"/>
                  <a:pt x="8864" y="85"/>
                  <a:pt x="9227" y="43"/>
                </a:cubicBezTo>
                <a:cubicBezTo>
                  <a:pt x="9590" y="0"/>
                  <a:pt x="9915" y="96"/>
                  <a:pt x="10203" y="331"/>
                </a:cubicBezTo>
                <a:cubicBezTo>
                  <a:pt x="10491" y="565"/>
                  <a:pt x="10656" y="864"/>
                  <a:pt x="10699" y="1227"/>
                </a:cubicBezTo>
                <a:cubicBezTo>
                  <a:pt x="10742" y="1589"/>
                  <a:pt x="10646" y="1915"/>
                  <a:pt x="10411" y="2203"/>
                </a:cubicBezTo>
                <a:lnTo>
                  <a:pt x="7755" y="5531"/>
                </a:lnTo>
                <a:cubicBezTo>
                  <a:pt x="7531" y="5808"/>
                  <a:pt x="7240" y="5971"/>
                  <a:pt x="6883" y="6019"/>
                </a:cubicBezTo>
                <a:cubicBezTo>
                  <a:pt x="6526" y="6067"/>
                  <a:pt x="6203" y="5984"/>
                  <a:pt x="5915" y="5771"/>
                </a:cubicBezTo>
                <a:lnTo>
                  <a:pt x="4283" y="4539"/>
                </a:lnTo>
                <a:lnTo>
                  <a:pt x="2411" y="6859"/>
                </a:lnTo>
                <a:cubicBezTo>
                  <a:pt x="2155" y="7200"/>
                  <a:pt x="1808" y="7371"/>
                  <a:pt x="1371" y="7371"/>
                </a:cubicBezTo>
                <a:cubicBezTo>
                  <a:pt x="1072" y="7371"/>
                  <a:pt x="795" y="7269"/>
                  <a:pt x="539" y="7067"/>
                </a:cubicBezTo>
                <a:close/>
                <a:moveTo>
                  <a:pt x="715" y="10699"/>
                </a:moveTo>
                <a:cubicBezTo>
                  <a:pt x="534" y="10699"/>
                  <a:pt x="376" y="10632"/>
                  <a:pt x="243" y="10499"/>
                </a:cubicBezTo>
                <a:cubicBezTo>
                  <a:pt x="110" y="10365"/>
                  <a:pt x="43" y="10208"/>
                  <a:pt x="43" y="10027"/>
                </a:cubicBezTo>
                <a:cubicBezTo>
                  <a:pt x="43" y="9845"/>
                  <a:pt x="110" y="9691"/>
                  <a:pt x="243" y="9563"/>
                </a:cubicBezTo>
                <a:cubicBezTo>
                  <a:pt x="376" y="9435"/>
                  <a:pt x="534" y="9371"/>
                  <a:pt x="715" y="9371"/>
                </a:cubicBezTo>
                <a:lnTo>
                  <a:pt x="10043" y="9371"/>
                </a:lnTo>
                <a:cubicBezTo>
                  <a:pt x="10224" y="9371"/>
                  <a:pt x="10382" y="9435"/>
                  <a:pt x="10515" y="9563"/>
                </a:cubicBezTo>
                <a:cubicBezTo>
                  <a:pt x="10648" y="9691"/>
                  <a:pt x="10715" y="9845"/>
                  <a:pt x="10715" y="10027"/>
                </a:cubicBezTo>
                <a:cubicBezTo>
                  <a:pt x="10715" y="10208"/>
                  <a:pt x="10648" y="10365"/>
                  <a:pt x="10515" y="10499"/>
                </a:cubicBezTo>
                <a:cubicBezTo>
                  <a:pt x="10382" y="10632"/>
                  <a:pt x="10224" y="10699"/>
                  <a:pt x="10043" y="10699"/>
                </a:cubicBezTo>
                <a:lnTo>
                  <a:pt x="715" y="10699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2700000" scaled="1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30" tIns="61265" rIns="122530" bIns="61265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E97132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instructor-giving-a-lecture-with-circular-graphic-on-screen_43194"/>
          <p:cNvSpPr/>
          <p:nvPr/>
        </p:nvSpPr>
        <p:spPr>
          <a:xfrm>
            <a:off x="2268224" y="4153307"/>
            <a:ext cx="403204" cy="378060"/>
          </a:xfrm>
          <a:custGeom>
            <a:avLst/>
            <a:gdLst>
              <a:gd name="T0" fmla="*/ 2278 w 8285"/>
              <a:gd name="T1" fmla="*/ 5620 h 7767"/>
              <a:gd name="T2" fmla="*/ 2589 w 8285"/>
              <a:gd name="T3" fmla="*/ 5927 h 7767"/>
              <a:gd name="T4" fmla="*/ 5696 w 8285"/>
              <a:gd name="T5" fmla="*/ 5927 h 7767"/>
              <a:gd name="T6" fmla="*/ 6006 w 8285"/>
              <a:gd name="T7" fmla="*/ 5620 h 7767"/>
              <a:gd name="T8" fmla="*/ 5696 w 8285"/>
              <a:gd name="T9" fmla="*/ 5314 h 7767"/>
              <a:gd name="T10" fmla="*/ 2589 w 8285"/>
              <a:gd name="T11" fmla="*/ 5314 h 7767"/>
              <a:gd name="T12" fmla="*/ 2278 w 8285"/>
              <a:gd name="T13" fmla="*/ 5620 h 7767"/>
              <a:gd name="T14" fmla="*/ 2278 w 8285"/>
              <a:gd name="T15" fmla="*/ 5620 h 7767"/>
              <a:gd name="T16" fmla="*/ 2278 w 8285"/>
              <a:gd name="T17" fmla="*/ 4394 h 7767"/>
              <a:gd name="T18" fmla="*/ 2589 w 8285"/>
              <a:gd name="T19" fmla="*/ 4701 h 7767"/>
              <a:gd name="T20" fmla="*/ 5696 w 8285"/>
              <a:gd name="T21" fmla="*/ 4701 h 7767"/>
              <a:gd name="T22" fmla="*/ 6006 w 8285"/>
              <a:gd name="T23" fmla="*/ 4394 h 7767"/>
              <a:gd name="T24" fmla="*/ 5696 w 8285"/>
              <a:gd name="T25" fmla="*/ 4088 h 7767"/>
              <a:gd name="T26" fmla="*/ 2589 w 8285"/>
              <a:gd name="T27" fmla="*/ 4088 h 7767"/>
              <a:gd name="T28" fmla="*/ 2278 w 8285"/>
              <a:gd name="T29" fmla="*/ 4394 h 7767"/>
              <a:gd name="T30" fmla="*/ 2278 w 8285"/>
              <a:gd name="T31" fmla="*/ 4394 h 7767"/>
              <a:gd name="T32" fmla="*/ 3728 w 8285"/>
              <a:gd name="T33" fmla="*/ 1207 h 7767"/>
              <a:gd name="T34" fmla="*/ 4142 w 8285"/>
              <a:gd name="T35" fmla="*/ 817 h 7767"/>
              <a:gd name="T36" fmla="*/ 4556 w 8285"/>
              <a:gd name="T37" fmla="*/ 1207 h 7767"/>
              <a:gd name="T38" fmla="*/ 4556 w 8285"/>
              <a:gd name="T39" fmla="*/ 2267 h 7767"/>
              <a:gd name="T40" fmla="*/ 4142 w 8285"/>
              <a:gd name="T41" fmla="*/ 2657 h 7767"/>
              <a:gd name="T42" fmla="*/ 3728 w 8285"/>
              <a:gd name="T43" fmla="*/ 2267 h 7767"/>
              <a:gd name="T44" fmla="*/ 3728 w 8285"/>
              <a:gd name="T45" fmla="*/ 1207 h 7767"/>
              <a:gd name="T46" fmla="*/ 3106 w 8285"/>
              <a:gd name="T47" fmla="*/ 1040 h 7767"/>
              <a:gd name="T48" fmla="*/ 3106 w 8285"/>
              <a:gd name="T49" fmla="*/ 2248 h 7767"/>
              <a:gd name="T50" fmla="*/ 4142 w 8285"/>
              <a:gd name="T51" fmla="*/ 3270 h 7767"/>
              <a:gd name="T52" fmla="*/ 5178 w 8285"/>
              <a:gd name="T53" fmla="*/ 2248 h 7767"/>
              <a:gd name="T54" fmla="*/ 5178 w 8285"/>
              <a:gd name="T55" fmla="*/ 1040 h 7767"/>
              <a:gd name="T56" fmla="*/ 4142 w 8285"/>
              <a:gd name="T57" fmla="*/ 0 h 7767"/>
              <a:gd name="T58" fmla="*/ 3106 w 8285"/>
              <a:gd name="T59" fmla="*/ 1040 h 7767"/>
              <a:gd name="T60" fmla="*/ 1325 w 8285"/>
              <a:gd name="T61" fmla="*/ 2248 h 7767"/>
              <a:gd name="T62" fmla="*/ 3106 w 8285"/>
              <a:gd name="T63" fmla="*/ 2248 h 7767"/>
              <a:gd name="T64" fmla="*/ 3106 w 8285"/>
              <a:gd name="T65" fmla="*/ 1635 h 7767"/>
              <a:gd name="T66" fmla="*/ 828 w 8285"/>
              <a:gd name="T67" fmla="*/ 1635 h 7767"/>
              <a:gd name="T68" fmla="*/ 0 w 8285"/>
              <a:gd name="T69" fmla="*/ 2452 h 7767"/>
              <a:gd name="T70" fmla="*/ 0 w 8285"/>
              <a:gd name="T71" fmla="*/ 6949 h 7767"/>
              <a:gd name="T72" fmla="*/ 828 w 8285"/>
              <a:gd name="T73" fmla="*/ 7767 h 7767"/>
              <a:gd name="T74" fmla="*/ 7456 w 8285"/>
              <a:gd name="T75" fmla="*/ 7767 h 7767"/>
              <a:gd name="T76" fmla="*/ 8285 w 8285"/>
              <a:gd name="T77" fmla="*/ 6949 h 7767"/>
              <a:gd name="T78" fmla="*/ 8285 w 8285"/>
              <a:gd name="T79" fmla="*/ 2452 h 7767"/>
              <a:gd name="T80" fmla="*/ 7456 w 8285"/>
              <a:gd name="T81" fmla="*/ 1635 h 7767"/>
              <a:gd name="T82" fmla="*/ 5178 w 8285"/>
              <a:gd name="T83" fmla="*/ 1635 h 7767"/>
              <a:gd name="T84" fmla="*/ 5178 w 8285"/>
              <a:gd name="T85" fmla="*/ 2248 h 7767"/>
              <a:gd name="T86" fmla="*/ 6959 w 8285"/>
              <a:gd name="T87" fmla="*/ 2248 h 7767"/>
              <a:gd name="T88" fmla="*/ 7663 w 8285"/>
              <a:gd name="T89" fmla="*/ 2943 h 7767"/>
              <a:gd name="T90" fmla="*/ 7663 w 8285"/>
              <a:gd name="T91" fmla="*/ 6458 h 7767"/>
              <a:gd name="T92" fmla="*/ 6959 w 8285"/>
              <a:gd name="T93" fmla="*/ 7153 h 7767"/>
              <a:gd name="T94" fmla="*/ 1325 w 8285"/>
              <a:gd name="T95" fmla="*/ 7153 h 7767"/>
              <a:gd name="T96" fmla="*/ 621 w 8285"/>
              <a:gd name="T97" fmla="*/ 6458 h 7767"/>
              <a:gd name="T98" fmla="*/ 621 w 8285"/>
              <a:gd name="T99" fmla="*/ 2943 h 7767"/>
              <a:gd name="T100" fmla="*/ 1325 w 8285"/>
              <a:gd name="T101" fmla="*/ 2248 h 7767"/>
              <a:gd name="T102" fmla="*/ 1325 w 8285"/>
              <a:gd name="T103" fmla="*/ 2248 h 7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285" h="7767">
                <a:moveTo>
                  <a:pt x="2278" y="5620"/>
                </a:moveTo>
                <a:cubicBezTo>
                  <a:pt x="2278" y="5790"/>
                  <a:pt x="2417" y="5927"/>
                  <a:pt x="2589" y="5927"/>
                </a:cubicBezTo>
                <a:lnTo>
                  <a:pt x="5696" y="5927"/>
                </a:lnTo>
                <a:cubicBezTo>
                  <a:pt x="5867" y="5927"/>
                  <a:pt x="6006" y="5790"/>
                  <a:pt x="6006" y="5620"/>
                </a:cubicBezTo>
                <a:cubicBezTo>
                  <a:pt x="6006" y="5451"/>
                  <a:pt x="5867" y="5314"/>
                  <a:pt x="5696" y="5314"/>
                </a:cubicBezTo>
                <a:lnTo>
                  <a:pt x="2589" y="5314"/>
                </a:lnTo>
                <a:cubicBezTo>
                  <a:pt x="2417" y="5314"/>
                  <a:pt x="2278" y="5451"/>
                  <a:pt x="2278" y="5620"/>
                </a:cubicBezTo>
                <a:lnTo>
                  <a:pt x="2278" y="5620"/>
                </a:lnTo>
                <a:close/>
                <a:moveTo>
                  <a:pt x="2278" y="4394"/>
                </a:moveTo>
                <a:cubicBezTo>
                  <a:pt x="2278" y="4563"/>
                  <a:pt x="2417" y="4701"/>
                  <a:pt x="2589" y="4701"/>
                </a:cubicBezTo>
                <a:lnTo>
                  <a:pt x="5696" y="4701"/>
                </a:lnTo>
                <a:cubicBezTo>
                  <a:pt x="5867" y="4701"/>
                  <a:pt x="6006" y="4563"/>
                  <a:pt x="6006" y="4394"/>
                </a:cubicBezTo>
                <a:cubicBezTo>
                  <a:pt x="6006" y="4225"/>
                  <a:pt x="5867" y="4088"/>
                  <a:pt x="5696" y="4088"/>
                </a:cubicBezTo>
                <a:lnTo>
                  <a:pt x="2589" y="4088"/>
                </a:lnTo>
                <a:cubicBezTo>
                  <a:pt x="2417" y="4088"/>
                  <a:pt x="2278" y="4225"/>
                  <a:pt x="2278" y="4394"/>
                </a:cubicBezTo>
                <a:lnTo>
                  <a:pt x="2278" y="4394"/>
                </a:lnTo>
                <a:close/>
                <a:moveTo>
                  <a:pt x="3728" y="1207"/>
                </a:moveTo>
                <a:cubicBezTo>
                  <a:pt x="3728" y="992"/>
                  <a:pt x="3913" y="817"/>
                  <a:pt x="4142" y="817"/>
                </a:cubicBezTo>
                <a:cubicBezTo>
                  <a:pt x="4371" y="817"/>
                  <a:pt x="4556" y="992"/>
                  <a:pt x="4556" y="1207"/>
                </a:cubicBezTo>
                <a:lnTo>
                  <a:pt x="4556" y="2267"/>
                </a:lnTo>
                <a:cubicBezTo>
                  <a:pt x="4556" y="2482"/>
                  <a:pt x="4371" y="2657"/>
                  <a:pt x="4142" y="2657"/>
                </a:cubicBezTo>
                <a:cubicBezTo>
                  <a:pt x="3913" y="2657"/>
                  <a:pt x="3728" y="2482"/>
                  <a:pt x="3728" y="2267"/>
                </a:cubicBezTo>
                <a:lnTo>
                  <a:pt x="3728" y="1207"/>
                </a:lnTo>
                <a:close/>
                <a:moveTo>
                  <a:pt x="3106" y="1040"/>
                </a:moveTo>
                <a:lnTo>
                  <a:pt x="3106" y="2248"/>
                </a:lnTo>
                <a:cubicBezTo>
                  <a:pt x="3116" y="2814"/>
                  <a:pt x="3576" y="3270"/>
                  <a:pt x="4142" y="3270"/>
                </a:cubicBezTo>
                <a:cubicBezTo>
                  <a:pt x="4708" y="3270"/>
                  <a:pt x="5168" y="2814"/>
                  <a:pt x="5178" y="2248"/>
                </a:cubicBezTo>
                <a:lnTo>
                  <a:pt x="5178" y="1040"/>
                </a:lnTo>
                <a:cubicBezTo>
                  <a:pt x="5178" y="465"/>
                  <a:pt x="4714" y="0"/>
                  <a:pt x="4142" y="0"/>
                </a:cubicBezTo>
                <a:cubicBezTo>
                  <a:pt x="3570" y="0"/>
                  <a:pt x="3106" y="465"/>
                  <a:pt x="3106" y="1040"/>
                </a:cubicBezTo>
                <a:close/>
                <a:moveTo>
                  <a:pt x="1325" y="2248"/>
                </a:moveTo>
                <a:lnTo>
                  <a:pt x="3106" y="2248"/>
                </a:lnTo>
                <a:lnTo>
                  <a:pt x="3106" y="1635"/>
                </a:lnTo>
                <a:lnTo>
                  <a:pt x="828" y="1635"/>
                </a:lnTo>
                <a:cubicBezTo>
                  <a:pt x="371" y="1635"/>
                  <a:pt x="0" y="2001"/>
                  <a:pt x="0" y="2452"/>
                </a:cubicBezTo>
                <a:lnTo>
                  <a:pt x="0" y="6949"/>
                </a:lnTo>
                <a:cubicBezTo>
                  <a:pt x="0" y="7401"/>
                  <a:pt x="371" y="7767"/>
                  <a:pt x="828" y="7767"/>
                </a:cubicBezTo>
                <a:lnTo>
                  <a:pt x="7456" y="7767"/>
                </a:lnTo>
                <a:cubicBezTo>
                  <a:pt x="7913" y="7767"/>
                  <a:pt x="8285" y="7401"/>
                  <a:pt x="8285" y="6949"/>
                </a:cubicBezTo>
                <a:lnTo>
                  <a:pt x="8285" y="2452"/>
                </a:lnTo>
                <a:cubicBezTo>
                  <a:pt x="8285" y="2001"/>
                  <a:pt x="7913" y="1635"/>
                  <a:pt x="7456" y="1635"/>
                </a:cubicBezTo>
                <a:lnTo>
                  <a:pt x="5178" y="1635"/>
                </a:lnTo>
                <a:lnTo>
                  <a:pt x="5178" y="2248"/>
                </a:lnTo>
                <a:lnTo>
                  <a:pt x="6959" y="2248"/>
                </a:lnTo>
                <a:cubicBezTo>
                  <a:pt x="7348" y="2248"/>
                  <a:pt x="7663" y="2559"/>
                  <a:pt x="7663" y="2943"/>
                </a:cubicBezTo>
                <a:lnTo>
                  <a:pt x="7663" y="6458"/>
                </a:lnTo>
                <a:cubicBezTo>
                  <a:pt x="7663" y="6842"/>
                  <a:pt x="7348" y="7153"/>
                  <a:pt x="6959" y="7153"/>
                </a:cubicBezTo>
                <a:lnTo>
                  <a:pt x="1325" y="7153"/>
                </a:lnTo>
                <a:cubicBezTo>
                  <a:pt x="936" y="7153"/>
                  <a:pt x="621" y="6842"/>
                  <a:pt x="621" y="6458"/>
                </a:cubicBezTo>
                <a:lnTo>
                  <a:pt x="621" y="2943"/>
                </a:lnTo>
                <a:cubicBezTo>
                  <a:pt x="621" y="2559"/>
                  <a:pt x="936" y="2248"/>
                  <a:pt x="1325" y="2248"/>
                </a:cubicBezTo>
                <a:close/>
                <a:moveTo>
                  <a:pt x="1325" y="2248"/>
                </a:move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2700000" scaled="1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30" tIns="61265" rIns="122530" bIns="61265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E97132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873760" y="2716530"/>
            <a:ext cx="1027430" cy="1005205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2700000" scaled="1"/>
          </a:gradFill>
          <a:ln w="3175">
            <a:noFill/>
          </a:ln>
          <a:effectLst>
            <a:outerShdw blurRad="238252" dist="119126" dir="2700001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30" tIns="61265" rIns="122530" bIns="61265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模式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7" name="赵寅PPT"/>
            <p:cNvSpPr txBox="1"/>
            <p:nvPr/>
          </p:nvSpPr>
          <p:spPr>
            <a:xfrm>
              <a:off x="1385475" y="350762"/>
              <a:ext cx="5233670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深耕课堂，以“课”促研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8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5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22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874028" y="1092574"/>
            <a:ext cx="10402570" cy="1294130"/>
            <a:chOff x="1162244" y="3629153"/>
            <a:chExt cx="5848137" cy="1294130"/>
          </a:xfrm>
        </p:grpSpPr>
        <p:sp>
          <p:nvSpPr>
            <p:cNvPr id="29" name="TextBox 4"/>
            <p:cNvSpPr txBox="1"/>
            <p:nvPr/>
          </p:nvSpPr>
          <p:spPr>
            <a:xfrm>
              <a:off x="1162244" y="3629153"/>
              <a:ext cx="5848137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+mn-cs"/>
                  <a:sym typeface="Arial" panose="020B0604020202020204" pitchFamily="34" charset="0"/>
                </a:rPr>
                <a:t>组内公开课及说课评课活动，是本学期教研活动最常态、也是最核心的形式。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0" name="TextBox 5"/>
            <p:cNvSpPr txBox="1"/>
            <p:nvPr/>
          </p:nvSpPr>
          <p:spPr>
            <a:xfrm>
              <a:off x="1162244" y="4472433"/>
              <a:ext cx="3428489" cy="45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安排了7位教师进行课堂展示，覆盖了低、中、高不同学段。</a:t>
              </a: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180060" y="4401827"/>
            <a:ext cx="2186305" cy="2110105"/>
            <a:chOff x="1162244" y="3852436"/>
            <a:chExt cx="2953755" cy="2110105"/>
          </a:xfrm>
        </p:grpSpPr>
        <p:sp>
          <p:nvSpPr>
            <p:cNvPr id="32" name="TextBox 4"/>
            <p:cNvSpPr txBox="1"/>
            <p:nvPr/>
          </p:nvSpPr>
          <p:spPr>
            <a:xfrm>
              <a:off x="1162244" y="3852436"/>
              <a:ext cx="2734340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schemeClr val="accent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评课环节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3" name="TextBox 5"/>
            <p:cNvSpPr txBox="1"/>
            <p:nvPr/>
          </p:nvSpPr>
          <p:spPr>
            <a:xfrm>
              <a:off x="1162244" y="4332496"/>
              <a:ext cx="2953755" cy="1630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听课教师立足课堂实际，既真诚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赞赏亮点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，也中肯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提出疑问与改进建议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。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55479" y="4413892"/>
            <a:ext cx="2023899" cy="1511676"/>
            <a:chOff x="1162244" y="3852436"/>
            <a:chExt cx="2734340" cy="1511676"/>
          </a:xfrm>
        </p:grpSpPr>
        <p:sp>
          <p:nvSpPr>
            <p:cNvPr id="35" name="TextBox 4"/>
            <p:cNvSpPr txBox="1"/>
            <p:nvPr/>
          </p:nvSpPr>
          <p:spPr>
            <a:xfrm>
              <a:off x="1162244" y="3852436"/>
              <a:ext cx="2734340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说课环节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6" name="TextBox 5"/>
            <p:cNvSpPr txBox="1"/>
            <p:nvPr/>
          </p:nvSpPr>
          <p:spPr>
            <a:xfrm>
              <a:off x="1162244" y="4472572"/>
              <a:ext cx="2734340" cy="891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授课者阐述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设计意图与教后心得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；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3385" y="2600325"/>
            <a:ext cx="35915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“授课教师说课反思</a:t>
            </a: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”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 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  <a:p>
            <a:pPr algn="ctr"/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+ 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  <a:p>
            <a:pPr algn="ctr"/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组内教师轮流点评”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6419040" y="2598320"/>
            <a:ext cx="755656" cy="717362"/>
            <a:chOff x="6367039" y="968698"/>
            <a:chExt cx="755656" cy="717362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 flipH="1">
              <a:off x="6367039" y="968698"/>
              <a:ext cx="755656" cy="7173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汉仪旗黑X1-55W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6" name="图形 18"/>
            <p:cNvPicPr/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569014" y="1151526"/>
              <a:ext cx="351707" cy="351707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>
            <p:custDataLst>
              <p:tags r:id="rId9"/>
            </p:custDataLst>
          </p:nvPr>
        </p:nvGrpSpPr>
        <p:grpSpPr>
          <a:xfrm>
            <a:off x="6419040" y="4531514"/>
            <a:ext cx="755656" cy="717362"/>
            <a:chOff x="6367039" y="968698"/>
            <a:chExt cx="755656" cy="717362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flipH="1">
              <a:off x="6367039" y="968698"/>
              <a:ext cx="755656" cy="71736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152400" dist="76200" dir="2700000" algn="tl" rotWithShape="0">
                <a:schemeClr val="bg1">
                  <a:lumMod val="50000"/>
                  <a:alpha val="2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汉仪旗黑X1-55W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11" name="图形 35"/>
            <p:cNvPicPr/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6569014" y="1151526"/>
              <a:ext cx="351707" cy="351707"/>
            </a:xfrm>
            <a:prstGeom prst="rect">
              <a:avLst/>
            </a:prstGeom>
          </p:spPr>
        </p:pic>
      </p:grpSp>
      <p:sp>
        <p:nvSpPr>
          <p:cNvPr id="44" name="TextBox 5"/>
          <p:cNvSpPr txBox="1"/>
          <p:nvPr>
            <p:custDataLst>
              <p:tags r:id="rId13"/>
            </p:custDataLst>
          </p:nvPr>
        </p:nvSpPr>
        <p:spPr>
          <a:xfrm>
            <a:off x="7261225" y="2583815"/>
            <a:ext cx="4142105" cy="156972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研讨内容不仅涉及知识传授的正确性，更深入到教学方法的选择、学生思维的引导、课堂氛围的营造等多个维度。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47" name="TextBox 5"/>
          <p:cNvSpPr txBox="1"/>
          <p:nvPr>
            <p:custDataLst>
              <p:tags r:id="rId14"/>
            </p:custDataLst>
          </p:nvPr>
        </p:nvSpPr>
        <p:spPr>
          <a:xfrm>
            <a:off x="7261225" y="4531360"/>
            <a:ext cx="4142105" cy="157416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基于真实课例的研讨，目标明确，反馈直接，实效性强，成为了教师们互相学习、共同提高的有效途径。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6" grpId="0" animBg="1"/>
      <p:bldP spid="3" grpId="0"/>
      <p:bldP spid="8" grpId="0" animBg="1"/>
      <p:bldP spid="7" grpId="1" animBg="1"/>
      <p:bldP spid="13" grpId="1" animBg="1"/>
      <p:bldP spid="14" grpId="1" animBg="1"/>
      <p:bldP spid="16" grpId="1" animBg="1"/>
      <p:bldP spid="3" grpId="1"/>
      <p:bldP spid="8" grpId="1" animBg="1"/>
      <p:bldP spid="44" grpId="0" animBg="1"/>
      <p:bldP spid="47" grpId="0" animBg="1"/>
      <p:bldP spid="44" grpId="1" animBg="1"/>
      <p:bldP spid="4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7" name="赵寅PPT"/>
            <p:cNvSpPr txBox="1"/>
            <p:nvPr/>
          </p:nvSpPr>
          <p:spPr>
            <a:xfrm>
              <a:off x="1385475" y="350762"/>
              <a:ext cx="5233670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深耕课堂，以“课”促研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8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5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22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30" name="TextBox 5"/>
          <p:cNvSpPr txBox="1"/>
          <p:nvPr/>
        </p:nvSpPr>
        <p:spPr>
          <a:xfrm>
            <a:off x="873760" y="1119505"/>
            <a:ext cx="67564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安排了7位教师进行课堂展示，覆盖了低、中、高不同学段。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pic>
        <p:nvPicPr>
          <p:cNvPr id="12" name="图片 11" descr="D:\lky\素材\人像\xiezuo20230713-104853.pngxiezuo20230713-10485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8259" r="28259"/>
          <a:stretch>
            <a:fillRect/>
          </a:stretch>
        </p:blipFill>
        <p:spPr>
          <a:xfrm>
            <a:off x="2275023" y="1829753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2">
                <a:lumMod val="50000"/>
                <a:alpha val="25000"/>
              </a:schemeClr>
            </a:outerShdw>
          </a:effectLst>
        </p:spPr>
      </p:pic>
      <p:pic>
        <p:nvPicPr>
          <p:cNvPr id="21" name="图片 20" descr="D:\lky\素材\人像\xiezuo20230713-1048462.jpgxiezuo20230713-104846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28259" r="28259"/>
          <a:stretch>
            <a:fillRect/>
          </a:stretch>
        </p:blipFill>
        <p:spPr>
          <a:xfrm>
            <a:off x="5262093" y="1829753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2">
                <a:lumMod val="50000"/>
                <a:alpha val="25000"/>
              </a:schemeClr>
            </a:outerShdw>
          </a:effectLst>
        </p:spPr>
      </p:pic>
      <p:pic>
        <p:nvPicPr>
          <p:cNvPr id="15" name="图片 14" descr="D:\lky\素材\人像\xiezuo20230713-104850.jpgxiezuo20230713-104850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28259" r="28259"/>
          <a:stretch>
            <a:fillRect/>
          </a:stretch>
        </p:blipFill>
        <p:spPr>
          <a:xfrm>
            <a:off x="8243633" y="1829753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2">
                <a:lumMod val="50000"/>
                <a:alpha val="25000"/>
              </a:schemeClr>
            </a:outerShdw>
          </a:effectLst>
        </p:spPr>
      </p:pic>
      <p:pic>
        <p:nvPicPr>
          <p:cNvPr id="37" name="图片 36" descr="D:\lky\素材\人像\xiezuo20230713-11111.jpgxiezuo20230713-111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28259" r="28259"/>
          <a:stretch>
            <a:fillRect/>
          </a:stretch>
        </p:blipFill>
        <p:spPr>
          <a:xfrm>
            <a:off x="702698" y="2388187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38" name="图片 37" descr="D:\lky\素材\人像\xiezuo20230713-1048468.jpgxiezuo20230713-104846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28259" r="28259"/>
          <a:stretch>
            <a:fillRect/>
          </a:stretch>
        </p:blipFill>
        <p:spPr>
          <a:xfrm>
            <a:off x="3691151" y="2388187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39" name="图片 38" descr="D:\lky\素材\人像\xiezuo20230713-1048464.jpgxiezuo20230713-104846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28259" r="28259"/>
          <a:stretch>
            <a:fillRect/>
          </a:stretch>
        </p:blipFill>
        <p:spPr>
          <a:xfrm>
            <a:off x="6674074" y="2388187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sp>
        <p:nvSpPr>
          <p:cNvPr id="40" name="平行四边形 39"/>
          <p:cNvSpPr/>
          <p:nvPr>
            <p:custDataLst>
              <p:tags r:id="rId17"/>
            </p:custDataLst>
          </p:nvPr>
        </p:nvSpPr>
        <p:spPr>
          <a:xfrm>
            <a:off x="2270876" y="3223073"/>
            <a:ext cx="1649039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41" name="平行四边形 40"/>
          <p:cNvSpPr/>
          <p:nvPr>
            <p:custDataLst>
              <p:tags r:id="rId18"/>
            </p:custDataLst>
          </p:nvPr>
        </p:nvSpPr>
        <p:spPr>
          <a:xfrm>
            <a:off x="3689078" y="3774596"/>
            <a:ext cx="1651113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42" name="平行四边形 41"/>
          <p:cNvSpPr/>
          <p:nvPr>
            <p:custDataLst>
              <p:tags r:id="rId19"/>
            </p:custDataLst>
          </p:nvPr>
        </p:nvSpPr>
        <p:spPr>
          <a:xfrm>
            <a:off x="700625" y="3774596"/>
            <a:ext cx="1651113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3" name="矩形 42"/>
          <p:cNvSpPr/>
          <p:nvPr>
            <p:custDataLst>
              <p:tags r:id="rId20"/>
            </p:custDataLst>
          </p:nvPr>
        </p:nvSpPr>
        <p:spPr>
          <a:xfrm>
            <a:off x="388925" y="5600219"/>
            <a:ext cx="1937241" cy="75955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202</a:t>
            </a:r>
            <a:r>
              <a:rPr lang="en-US" altLang="zh-CN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6</a:t>
            </a:r>
            <a:r>
              <a:rPr lang="zh-CN" altLang="en-US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年</a:t>
            </a:r>
            <a:r>
              <a:rPr lang="en-US" altLang="zh-CN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3</a:t>
            </a:r>
            <a:r>
              <a:rPr lang="zh-CN" altLang="en-US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月17日</a:t>
            </a:r>
            <a:endParaRPr lang="zh-CN" altLang="en-US" sz="16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陈柳老师</a:t>
            </a:r>
            <a:endParaRPr lang="zh-CN" altLang="en-US" sz="16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《描述物体的位置》</a:t>
            </a:r>
            <a:endParaRPr lang="zh-CN" altLang="en-US" sz="16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45" name="平行四边形 44"/>
          <p:cNvSpPr/>
          <p:nvPr>
            <p:custDataLst>
              <p:tags r:id="rId21"/>
            </p:custDataLst>
          </p:nvPr>
        </p:nvSpPr>
        <p:spPr>
          <a:xfrm>
            <a:off x="5260710" y="3223073"/>
            <a:ext cx="1642819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46" name="平行四边形 45"/>
          <p:cNvSpPr/>
          <p:nvPr>
            <p:custDataLst>
              <p:tags r:id="rId22"/>
            </p:custDataLst>
          </p:nvPr>
        </p:nvSpPr>
        <p:spPr>
          <a:xfrm>
            <a:off x="8243633" y="3223073"/>
            <a:ext cx="1651113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48" name="平行四边形 47"/>
          <p:cNvSpPr/>
          <p:nvPr>
            <p:custDataLst>
              <p:tags r:id="rId23"/>
            </p:custDataLst>
          </p:nvPr>
        </p:nvSpPr>
        <p:spPr>
          <a:xfrm>
            <a:off x="6679603" y="3774596"/>
            <a:ext cx="1644893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pic>
        <p:nvPicPr>
          <p:cNvPr id="49" name="图片 48" descr="D:\lky\素材\人像\xiezuo20230713-1048467.jpgxiezuo20230713-1048467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rcRect l="28259" r="28259"/>
          <a:stretch>
            <a:fillRect/>
          </a:stretch>
        </p:blipFill>
        <p:spPr>
          <a:xfrm>
            <a:off x="9661143" y="2388187"/>
            <a:ext cx="1834263" cy="3164690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sp>
        <p:nvSpPr>
          <p:cNvPr id="50" name="平行四边形 49"/>
          <p:cNvSpPr/>
          <p:nvPr>
            <p:custDataLst>
              <p:tags r:id="rId26"/>
            </p:custDataLst>
          </p:nvPr>
        </p:nvSpPr>
        <p:spPr>
          <a:xfrm>
            <a:off x="9659070" y="3774596"/>
            <a:ext cx="1651113" cy="1778281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  <a:alpha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51" name="矩形 50"/>
          <p:cNvSpPr/>
          <p:nvPr>
            <p:custDataLst>
              <p:tags r:id="rId27"/>
            </p:custDataLst>
          </p:nvPr>
        </p:nvSpPr>
        <p:spPr>
          <a:xfrm>
            <a:off x="3487266" y="5600910"/>
            <a:ext cx="1657333" cy="83834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202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6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4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月29日王晓娣老师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《平行与垂直》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52" name="矩形 51"/>
          <p:cNvSpPr/>
          <p:nvPr>
            <p:custDataLst>
              <p:tags r:id="rId28"/>
            </p:custDataLst>
          </p:nvPr>
        </p:nvSpPr>
        <p:spPr>
          <a:xfrm>
            <a:off x="6590665" y="5567680"/>
            <a:ext cx="1604645" cy="7594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202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6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5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月26日沈星宇老师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《7的乘法口诀》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53" name="矩形 52"/>
          <p:cNvSpPr/>
          <p:nvPr>
            <p:custDataLst>
              <p:tags r:id="rId29"/>
            </p:custDataLst>
          </p:nvPr>
        </p:nvSpPr>
        <p:spPr>
          <a:xfrm>
            <a:off x="9431655" y="5658485"/>
            <a:ext cx="1933575" cy="7594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202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6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5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月17日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杨桐桐老师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《平行四边形的面积》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54" name="矩形 53"/>
          <p:cNvSpPr/>
          <p:nvPr>
            <p:custDataLst>
              <p:tags r:id="rId30"/>
            </p:custDataLst>
          </p:nvPr>
        </p:nvSpPr>
        <p:spPr>
          <a:xfrm>
            <a:off x="2164441" y="5072195"/>
            <a:ext cx="1609645" cy="75955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202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6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4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月15日刘颖老师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《位置》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55" name="矩形 54"/>
          <p:cNvSpPr/>
          <p:nvPr>
            <p:custDataLst>
              <p:tags r:id="rId31"/>
            </p:custDataLst>
          </p:nvPr>
        </p:nvSpPr>
        <p:spPr>
          <a:xfrm>
            <a:off x="5127321" y="5083944"/>
            <a:ext cx="1599278" cy="1018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202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6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5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月12日陈丽老师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《线段、射线、直线》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56" name="矩形 55"/>
          <p:cNvSpPr/>
          <p:nvPr>
            <p:custDataLst>
              <p:tags r:id="rId32"/>
            </p:custDataLst>
          </p:nvPr>
        </p:nvSpPr>
        <p:spPr>
          <a:xfrm>
            <a:off x="8188325" y="5050790"/>
            <a:ext cx="1439545" cy="7594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202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6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</a:t>
            </a:r>
            <a:r>
              <a:rPr lang="en-US" altLang="zh-CN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5</a:t>
            </a: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月3日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苏婉晴老师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 b="1" dirty="0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《认识几分之一》</a:t>
            </a:r>
            <a:endParaRPr lang="zh-CN" altLang="en-US" sz="1600" b="1" dirty="0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30" grpId="0"/>
      <p:bldP spid="43" grpId="0"/>
      <p:bldP spid="40" grpId="0" animBg="1"/>
      <p:bldP spid="42" grpId="0" animBg="1"/>
      <p:bldP spid="41" grpId="0" animBg="1"/>
      <p:bldP spid="51" grpId="0"/>
      <p:bldP spid="54" grpId="0"/>
      <p:bldP spid="55" grpId="0"/>
      <p:bldP spid="45" grpId="0" animBg="1"/>
      <p:bldP spid="48" grpId="0" animBg="1"/>
      <p:bldP spid="52" grpId="0"/>
      <p:bldP spid="56" grpId="0"/>
      <p:bldP spid="46" grpId="0" animBg="1"/>
      <p:bldP spid="50" grpId="0" animBg="1"/>
      <p:bldP spid="53" grpId="0"/>
      <p:bldP spid="43" grpId="1"/>
      <p:bldP spid="40" grpId="1" animBg="1"/>
      <p:bldP spid="42" grpId="1" animBg="1"/>
      <p:bldP spid="41" grpId="1" animBg="1"/>
      <p:bldP spid="51" grpId="1"/>
      <p:bldP spid="54" grpId="1"/>
      <p:bldP spid="55" grpId="1"/>
      <p:bldP spid="45" grpId="1" animBg="1"/>
      <p:bldP spid="48" grpId="1" animBg="1"/>
      <p:bldP spid="52" grpId="1"/>
      <p:bldP spid="56" grpId="1"/>
      <p:bldP spid="46" grpId="1" animBg="1"/>
      <p:bldP spid="50" grpId="1" animBg="1"/>
      <p:bldP spid="5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2" name="赵寅PPT"/>
            <p:cNvSpPr txBox="1"/>
            <p:nvPr/>
          </p:nvSpPr>
          <p:spPr>
            <a:xfrm>
              <a:off x="1385475" y="350762"/>
              <a:ext cx="5213350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拓宽视野，借“力”提升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3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0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7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1096645" y="1054100"/>
            <a:ext cx="10307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“他山之石，可以攻玉。”，闭门造车难以适应教育发展的要求。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6645" y="1546860"/>
            <a:ext cx="74136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0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积极组织并鼓励教师“</a:t>
            </a:r>
            <a:r>
              <a:rPr lang="zh-CN" altLang="en-US" sz="20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走出去</a:t>
            </a:r>
            <a:r>
              <a:rPr lang="zh-CN" altLang="en-US" sz="20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”，开阔教育视野，汲取先进经验。</a:t>
            </a:r>
            <a:endParaRPr lang="zh-CN" altLang="en-US" sz="2000" b="1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grpSp>
        <p:nvGrpSpPr>
          <p:cNvPr id="5" name="组合 4" descr="7b0a202020202274657874626f78223a20227b5c2269645c223a32303334383537342c5c227469645c223a5c225c227d220a7d0a"/>
          <p:cNvGrpSpPr/>
          <p:nvPr>
            <p:custDataLst>
              <p:tags r:id="rId5"/>
            </p:custDataLst>
          </p:nvPr>
        </p:nvGrpSpPr>
        <p:grpSpPr>
          <a:xfrm>
            <a:off x="6138545" y="2476500"/>
            <a:ext cx="5095875" cy="3911780"/>
            <a:chOff x="5588" y="3313"/>
            <a:chExt cx="8025" cy="4397"/>
          </a:xfrm>
        </p:grpSpPr>
        <p:sp>
          <p:nvSpPr>
            <p:cNvPr id="6" name="圆角矩形 5"/>
            <p:cNvSpPr/>
            <p:nvPr/>
          </p:nvSpPr>
          <p:spPr>
            <a:xfrm>
              <a:off x="5588" y="3647"/>
              <a:ext cx="8025" cy="3842"/>
            </a:xfrm>
            <a:prstGeom prst="roundRect">
              <a:avLst>
                <a:gd name="adj" fmla="val 3074"/>
              </a:avLst>
            </a:prstGeom>
            <a:solidFill>
              <a:srgbClr val="FFFFFF"/>
            </a:solidFill>
            <a:ln w="12700">
              <a:solidFill>
                <a:srgbClr val="404040"/>
              </a:solidFill>
            </a:ln>
            <a:effectLst>
              <a:outerShdw dist="76200" dir="2700000" algn="tl" rotWithShape="0">
                <a:srgbClr val="4889FF">
                  <a:alpha val="96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7" name="图片 6" descr="评论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25" y="3313"/>
              <a:ext cx="1127" cy="778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5588" y="3514"/>
              <a:ext cx="8025" cy="4196"/>
            </a:xfrm>
            <a:prstGeom prst="rect">
              <a:avLst/>
            </a:prstGeom>
            <a:noFill/>
          </p:spPr>
          <p:txBody>
            <a:bodyPr wrap="square" rtlCol="0" anchor="ctr" anchorCtr="0"/>
            <a:p>
              <a:pPr algn="ctr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defRPr/>
              </a:pPr>
              <a:r>
                <a:rPr lang="zh-CN" altLang="en-US" sz="2800" b="1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sym typeface="+mn-ea"/>
                </a:rPr>
                <a:t>仰望名家，感悟境界</a:t>
              </a:r>
              <a:endPara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sym typeface="+mn-ea"/>
              </a:endParaRPr>
            </a:p>
            <a:p>
              <a:pPr indent="0" algn="just" font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   </a:t>
              </a: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组织部分教师观摩了俞正强、贲友林等全国著名特级教师的现场示范课或专题讲座。</a:t>
              </a:r>
              <a:endParaRPr lang="zh-CN" altLang="en-US" sz="2400" b="1" dirty="0">
                <a:solidFill>
                  <a:srgbClr val="000000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endParaRPr>
            </a:p>
            <a:p>
              <a:pPr indent="0" algn="just" font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 </a:t>
              </a:r>
              <a:r>
                <a:rPr lang="en-US" altLang="zh-CN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    </a:t>
              </a: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名师们对教材的深度解读、对学生的精准把握、对课堂的艺术驾驭，以及背后蕴含的深刻教育思想，给与会教师带来了强烈的思想冲击与专业启迪。</a:t>
              </a:r>
              <a:endParaRPr lang="zh-CN" altLang="en-US" sz="2400" b="1" dirty="0">
                <a:solidFill>
                  <a:srgbClr val="000000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endParaRPr>
            </a:p>
          </p:txBody>
        </p:sp>
      </p:grpSp>
      <p:grpSp>
        <p:nvGrpSpPr>
          <p:cNvPr id="37" name="组合 36"/>
          <p:cNvGrpSpPr/>
          <p:nvPr>
            <p:custDataLst>
              <p:tags r:id="rId9"/>
            </p:custDataLst>
          </p:nvPr>
        </p:nvGrpSpPr>
        <p:grpSpPr>
          <a:xfrm rot="0">
            <a:off x="738505" y="2171065"/>
            <a:ext cx="4859463" cy="3843667"/>
            <a:chOff x="2158" y="2152"/>
            <a:chExt cx="14323" cy="13678"/>
          </a:xfrm>
        </p:grpSpPr>
        <p:sp>
          <p:nvSpPr>
            <p:cNvPr id="38" name="矩形 37"/>
            <p:cNvSpPr/>
            <p:nvPr>
              <p:custDataLst>
                <p:tags r:id="rId10"/>
              </p:custDataLst>
            </p:nvPr>
          </p:nvSpPr>
          <p:spPr>
            <a:xfrm>
              <a:off x="2710" y="2694"/>
              <a:ext cx="12381" cy="1270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19"/>
            <p:cNvSpPr/>
            <p:nvPr>
              <p:custDataLst>
                <p:tags r:id="rId11"/>
              </p:custDataLst>
            </p:nvPr>
          </p:nvSpPr>
          <p:spPr>
            <a:xfrm>
              <a:off x="2158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任意多边形 6"/>
            <p:cNvSpPr/>
            <p:nvPr>
              <p:custDataLst>
                <p:tags r:id="rId12"/>
              </p:custDataLst>
            </p:nvPr>
          </p:nvSpPr>
          <p:spPr>
            <a:xfrm>
              <a:off x="3780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1" name="任意多边形 7"/>
            <p:cNvSpPr/>
            <p:nvPr>
              <p:custDataLst>
                <p:tags r:id="rId13"/>
              </p:custDataLst>
            </p:nvPr>
          </p:nvSpPr>
          <p:spPr>
            <a:xfrm>
              <a:off x="5387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42" name="图片 41" descr="E:/设计图片素材/7965944_模型工作室演示，蓝色背景讲台。.jpg7965944_模型工作室演示，蓝色背景讲台。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43" t="-3" r="15300" b="9244"/>
            <a:stretch>
              <a:fillRect/>
            </a:stretch>
          </p:blipFill>
          <p:spPr>
            <a:xfrm>
              <a:off x="4415" y="4296"/>
              <a:ext cx="12066" cy="1153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06" h="2880">
                  <a:moveTo>
                    <a:pt x="0" y="0"/>
                  </a:moveTo>
                  <a:lnTo>
                    <a:pt x="2806" y="0"/>
                  </a:lnTo>
                  <a:lnTo>
                    <a:pt x="2806" y="2880"/>
                  </a:lnTo>
                  <a:lnTo>
                    <a:pt x="0" y="288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1024447" y="929465"/>
            <a:ext cx="9805035" cy="1426210"/>
            <a:chOff x="1024447" y="1109450"/>
            <a:chExt cx="9805035" cy="1426210"/>
          </a:xfrm>
        </p:grpSpPr>
        <p:sp>
          <p:nvSpPr>
            <p:cNvPr id="5" name="TextBox 4"/>
            <p:cNvSpPr txBox="1"/>
            <p:nvPr/>
          </p:nvSpPr>
          <p:spPr>
            <a:xfrm>
              <a:off x="1024447" y="1109450"/>
              <a:ext cx="6370955" cy="650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1.  立足区域，博采众长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24447" y="1644120"/>
              <a:ext cx="9805035" cy="891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我们也高度重视市、区两级教育局教研室组织的各类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常规教研活动、专题研讨及公开课展示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。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4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9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回首过去 展望未来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0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17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4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4" name="组合 23" descr="7b0a202020202274657874626f78223a20227b5c2269645c223a32303334383537382c5c227469645c223a5c225c227d220a7d0a"/>
          <p:cNvGrpSpPr/>
          <p:nvPr>
            <p:custDataLst>
              <p:tags r:id="rId4"/>
            </p:custDataLst>
          </p:nvPr>
        </p:nvGrpSpPr>
        <p:grpSpPr>
          <a:xfrm>
            <a:off x="1096645" y="2390775"/>
            <a:ext cx="4869180" cy="3771265"/>
            <a:chOff x="5515" y="3473"/>
            <a:chExt cx="8171" cy="391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5" name="矩形 24"/>
            <p:cNvSpPr/>
            <p:nvPr/>
          </p:nvSpPr>
          <p:spPr>
            <a:xfrm>
              <a:off x="5515" y="3590"/>
              <a:ext cx="8171" cy="3621"/>
            </a:xfrm>
            <a:prstGeom prst="rect">
              <a:avLst/>
            </a:prstGeom>
            <a:solidFill>
              <a:srgbClr val="F9FC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斜纹 25"/>
            <p:cNvSpPr/>
            <p:nvPr/>
          </p:nvSpPr>
          <p:spPr>
            <a:xfrm rot="10800000">
              <a:off x="13066" y="6505"/>
              <a:ext cx="620" cy="706"/>
            </a:xfrm>
            <a:prstGeom prst="diagStripe">
              <a:avLst>
                <a:gd name="adj" fmla="val 65000"/>
              </a:avLst>
            </a:prstGeom>
            <a:solidFill>
              <a:srgbClr val="337E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斜纹 26"/>
            <p:cNvSpPr/>
            <p:nvPr/>
          </p:nvSpPr>
          <p:spPr>
            <a:xfrm>
              <a:off x="5517" y="3590"/>
              <a:ext cx="620" cy="706"/>
            </a:xfrm>
            <a:prstGeom prst="diagStripe">
              <a:avLst>
                <a:gd name="adj" fmla="val 65000"/>
              </a:avLst>
            </a:prstGeom>
            <a:solidFill>
              <a:srgbClr val="337E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6011" y="3473"/>
              <a:ext cx="7180" cy="3917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p>
              <a:pPr indent="0" algn="just" font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我校</a:t>
              </a:r>
              <a:r>
                <a:rPr lang="zh-CN" altLang="en-US" sz="2400" b="1" dirty="0">
                  <a:solidFill>
                    <a:srgbClr val="000000"/>
                  </a:solidFill>
                  <a:highlight>
                    <a:srgbClr val="FFFF00"/>
                  </a:highligh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苏婉晴教师</a:t>
              </a: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参与了新教材“</a:t>
              </a:r>
              <a:r>
                <a:rPr lang="zh-CN" altLang="en-US" sz="2400" b="1" dirty="0">
                  <a:solidFill>
                    <a:srgbClr val="FF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 同课异构</a:t>
              </a: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 ”区域教研活动，执教《认识几分之一》一课，教师们通过参与这些活动，能够及时了解区域教学改革的重点，把握评价导向，实现了与区域内同行的同步学习与交流。</a:t>
              </a:r>
              <a:endParaRPr lang="zh-CN" altLang="en-US" sz="2400" b="1" dirty="0">
                <a:solidFill>
                  <a:srgbClr val="000000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6"/>
            </p:custDataLst>
          </p:nvPr>
        </p:nvGrpSpPr>
        <p:grpSpPr>
          <a:xfrm rot="0">
            <a:off x="6447790" y="2502535"/>
            <a:ext cx="4538016" cy="3961130"/>
            <a:chOff x="2198" y="3614"/>
            <a:chExt cx="14827" cy="12187"/>
          </a:xfrm>
        </p:grpSpPr>
        <p:sp>
          <p:nvSpPr>
            <p:cNvPr id="32" name="任意多边形 14"/>
            <p:cNvSpPr/>
            <p:nvPr>
              <p:custDataLst>
                <p:tags r:id="rId7"/>
              </p:custDataLst>
            </p:nvPr>
          </p:nvSpPr>
          <p:spPr>
            <a:xfrm flipH="1" flipV="1">
              <a:off x="6718" y="7073"/>
              <a:ext cx="10307" cy="8728"/>
            </a:xfrm>
            <a:custGeom>
              <a:avLst/>
              <a:gdLst>
                <a:gd name="connsiteX0" fmla="*/ 1 w 570"/>
                <a:gd name="connsiteY0" fmla="*/ 476 h 476"/>
                <a:gd name="connsiteX1" fmla="*/ 0 w 570"/>
                <a:gd name="connsiteY1" fmla="*/ 0 h 476"/>
                <a:gd name="connsiteX2" fmla="*/ 570 w 570"/>
                <a:gd name="connsiteY2" fmla="*/ 476 h 476"/>
                <a:gd name="connsiteX3" fmla="*/ 1 w 570"/>
                <a:gd name="connsiteY3" fmla="*/ 476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0" h="4547">
                  <a:moveTo>
                    <a:pt x="579" y="0"/>
                  </a:moveTo>
                  <a:lnTo>
                    <a:pt x="1030" y="362"/>
                  </a:lnTo>
                  <a:lnTo>
                    <a:pt x="5026" y="362"/>
                  </a:lnTo>
                  <a:cubicBezTo>
                    <a:pt x="5185" y="362"/>
                    <a:pt x="5317" y="471"/>
                    <a:pt x="5354" y="618"/>
                  </a:cubicBezTo>
                  <a:lnTo>
                    <a:pt x="5355" y="624"/>
                  </a:lnTo>
                  <a:lnTo>
                    <a:pt x="5359" y="638"/>
                  </a:lnTo>
                  <a:cubicBezTo>
                    <a:pt x="5366" y="666"/>
                    <a:pt x="5370" y="695"/>
                    <a:pt x="5370" y="726"/>
                  </a:cubicBezTo>
                  <a:lnTo>
                    <a:pt x="5370" y="4198"/>
                  </a:lnTo>
                  <a:cubicBezTo>
                    <a:pt x="5370" y="4391"/>
                    <a:pt x="5214" y="4547"/>
                    <a:pt x="5021" y="4547"/>
                  </a:cubicBezTo>
                  <a:lnTo>
                    <a:pt x="349" y="4547"/>
                  </a:lnTo>
                  <a:cubicBezTo>
                    <a:pt x="258" y="4547"/>
                    <a:pt x="176" y="4513"/>
                    <a:pt x="114" y="4456"/>
                  </a:cubicBezTo>
                  <a:lnTo>
                    <a:pt x="114" y="4456"/>
                  </a:lnTo>
                  <a:lnTo>
                    <a:pt x="111" y="4453"/>
                  </a:lnTo>
                  <a:cubicBezTo>
                    <a:pt x="43" y="4392"/>
                    <a:pt x="0" y="4302"/>
                    <a:pt x="0" y="4203"/>
                  </a:cubicBezTo>
                  <a:lnTo>
                    <a:pt x="0" y="4198"/>
                  </a:lnTo>
                  <a:lnTo>
                    <a:pt x="0" y="726"/>
                  </a:lnTo>
                  <a:lnTo>
                    <a:pt x="0" y="700"/>
                  </a:lnTo>
                  <a:cubicBezTo>
                    <a:pt x="0" y="513"/>
                    <a:pt x="151" y="362"/>
                    <a:pt x="338" y="362"/>
                  </a:cubicBezTo>
                  <a:lnTo>
                    <a:pt x="580" y="362"/>
                  </a:lnTo>
                  <a:lnTo>
                    <a:pt x="579" y="0"/>
                  </a:lnTo>
                  <a:close/>
                </a:path>
              </a:pathLst>
            </a:custGeom>
            <a:gradFill>
              <a:gsLst>
                <a:gs pos="80000">
                  <a:schemeClr val="accent1">
                    <a:alpha val="60000"/>
                  </a:schemeClr>
                </a:gs>
                <a:gs pos="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15"/>
            <p:cNvSpPr/>
            <p:nvPr>
              <p:custDataLst>
                <p:tags r:id="rId8"/>
              </p:custDataLst>
            </p:nvPr>
          </p:nvSpPr>
          <p:spPr>
            <a:xfrm>
              <a:off x="2198" y="3614"/>
              <a:ext cx="14043" cy="11618"/>
            </a:xfrm>
            <a:custGeom>
              <a:avLst/>
              <a:gdLst>
                <a:gd name="adj" fmla="val 8696"/>
                <a:gd name="a" fmla="pin 0 adj 50000"/>
                <a:gd name="x1" fmla="*/ ss a 100000"/>
                <a:gd name="x2" fmla="+- r 0 x1"/>
                <a:gd name="y2" fmla="+- b 0 x1"/>
                <a:gd name="il" fmla="*/ x1 29289 100000"/>
                <a:gd name="ir" fmla="+- r 0 il"/>
                <a:gd name="ib" fmla="+- b 0 il"/>
              </a:gdLst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17" h="6052">
                  <a:moveTo>
                    <a:pt x="489" y="0"/>
                  </a:moveTo>
                  <a:lnTo>
                    <a:pt x="6828" y="0"/>
                  </a:lnTo>
                  <a:cubicBezTo>
                    <a:pt x="7098" y="0"/>
                    <a:pt x="7317" y="219"/>
                    <a:pt x="7317" y="489"/>
                  </a:cubicBezTo>
                  <a:lnTo>
                    <a:pt x="7317" y="5134"/>
                  </a:lnTo>
                  <a:cubicBezTo>
                    <a:pt x="7317" y="5404"/>
                    <a:pt x="7098" y="5623"/>
                    <a:pt x="6828" y="5623"/>
                  </a:cubicBezTo>
                  <a:lnTo>
                    <a:pt x="1234" y="5623"/>
                  </a:lnTo>
                  <a:lnTo>
                    <a:pt x="699" y="6052"/>
                  </a:lnTo>
                  <a:lnTo>
                    <a:pt x="700" y="5623"/>
                  </a:lnTo>
                  <a:lnTo>
                    <a:pt x="489" y="5623"/>
                  </a:lnTo>
                  <a:cubicBezTo>
                    <a:pt x="219" y="5623"/>
                    <a:pt x="0" y="5404"/>
                    <a:pt x="0" y="5134"/>
                  </a:cubicBezTo>
                  <a:lnTo>
                    <a:pt x="0" y="489"/>
                  </a:lnTo>
                  <a:cubicBezTo>
                    <a:pt x="0" y="219"/>
                    <a:pt x="219" y="0"/>
                    <a:pt x="489" y="0"/>
                  </a:cubicBezTo>
                  <a:close/>
                </a:path>
              </a:pathLst>
            </a:custGeom>
            <a:gradFill>
              <a:gsLst>
                <a:gs pos="65000">
                  <a:schemeClr val="accent1"/>
                </a:gs>
                <a:gs pos="2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34" name="图片 33" descr="E:/设计素材图片2/leo-bayard-HuFL67UtXqU-unsplash.jpgleo-bayard-HuFL67UtXqU-unsplash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 rotWithShape="1">
            <a:blip r:embed="rId10" cstate="email"/>
            <a:srcRect l="5676" t="-4" r="5816" b="9809"/>
            <a:stretch>
              <a:fillRect/>
            </a:stretch>
          </p:blipFill>
          <p:spPr>
            <a:xfrm>
              <a:off x="2472" y="4257"/>
              <a:ext cx="13496" cy="9161"/>
            </a:xfrm>
            <a:prstGeom prst="roundRect">
              <a:avLst>
                <a:gd name="adj" fmla="val 6291"/>
              </a:avLst>
            </a:prstGeom>
            <a:ln w="9525" cap="flat" cmpd="sng" algn="ctr">
              <a:solidFill>
                <a:schemeClr val="dk1">
                  <a:lumMod val="40000"/>
                  <a:lumOff val="60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cxnSp>
          <p:nvCxnSpPr>
            <p:cNvPr id="13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0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7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8" name="TextBox 5"/>
          <p:cNvSpPr txBox="1"/>
          <p:nvPr>
            <p:custDataLst>
              <p:tags r:id="rId4"/>
            </p:custDataLst>
          </p:nvPr>
        </p:nvSpPr>
        <p:spPr>
          <a:xfrm>
            <a:off x="6273800" y="4837430"/>
            <a:ext cx="4831080" cy="330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17540" y="1057910"/>
            <a:ext cx="6096000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3.校外合作结硕果，个人发展添新篇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9" name="赵寅PPT"/>
          <p:cNvSpPr txBox="1"/>
          <p:nvPr/>
        </p:nvSpPr>
        <p:spPr>
          <a:xfrm>
            <a:off x="1240989" y="294380"/>
            <a:ext cx="3918342" cy="732155"/>
          </a:xfrm>
          <a:prstGeom prst="rect">
            <a:avLst/>
          </a:prstGeom>
          <a:noFill/>
        </p:spPr>
        <p:txBody>
          <a:bodyPr wrap="square" lIns="90000" tIns="46800" rIns="90000" bIns="4680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rPr>
              <a:t>回首过去 展望未来</a:t>
            </a:r>
            <a:endParaRPr kumimoji="0" lang="zh-CN" altLang="en-US" sz="3200" i="0" u="none" strike="noStrike" kern="1200" cap="none" normalizeH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71540" y="1698625"/>
            <a:ext cx="60960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0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</a:rPr>
              <a:t>我校教师在校外教研合作中也取得了积极进展。</a:t>
            </a:r>
            <a:endParaRPr lang="zh-CN" altLang="en-US" sz="2000" b="1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48690" y="1115695"/>
            <a:ext cx="4041140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2.  师徒结对，携手同行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722755" y="1725930"/>
            <a:ext cx="36150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0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</a:rPr>
              <a:t>青年教师是学校的未来。</a:t>
            </a:r>
            <a:endParaRPr lang="zh-CN" altLang="en-US" sz="2000" b="1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grpSp>
        <p:nvGrpSpPr>
          <p:cNvPr id="54" name="组合 53" descr="7b0a202020202274657874626f78223a20227b5c2269645c223a32303334383537302c5c227469645c223a5c225c227d220a7d0a"/>
          <p:cNvGrpSpPr/>
          <p:nvPr>
            <p:custDataLst>
              <p:tags r:id="rId5"/>
            </p:custDataLst>
          </p:nvPr>
        </p:nvGrpSpPr>
        <p:grpSpPr>
          <a:xfrm>
            <a:off x="591820" y="2612390"/>
            <a:ext cx="4966970" cy="3304540"/>
            <a:chOff x="5845" y="3590"/>
            <a:chExt cx="7822" cy="3742"/>
          </a:xfrm>
        </p:grpSpPr>
        <p:grpSp>
          <p:nvGrpSpPr>
            <p:cNvPr id="55" name="组合 54"/>
            <p:cNvGrpSpPr/>
            <p:nvPr/>
          </p:nvGrpSpPr>
          <p:grpSpPr>
            <a:xfrm>
              <a:off x="5845" y="3590"/>
              <a:ext cx="7822" cy="3742"/>
              <a:chOff x="5845" y="3590"/>
              <a:chExt cx="7822" cy="3742"/>
            </a:xfrm>
          </p:grpSpPr>
          <p:sp>
            <p:nvSpPr>
              <p:cNvPr id="56" name="圆角矩形 55"/>
              <p:cNvSpPr/>
              <p:nvPr/>
            </p:nvSpPr>
            <p:spPr>
              <a:xfrm rot="360000">
                <a:off x="5845" y="3596"/>
                <a:ext cx="7822" cy="3736"/>
              </a:xfrm>
              <a:prstGeom prst="roundRect">
                <a:avLst>
                  <a:gd name="adj" fmla="val 4564"/>
                </a:avLst>
              </a:prstGeom>
              <a:solidFill>
                <a:srgbClr val="849EFF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7" name="圆角矩形 56"/>
              <p:cNvSpPr/>
              <p:nvPr/>
            </p:nvSpPr>
            <p:spPr>
              <a:xfrm>
                <a:off x="5845" y="3590"/>
                <a:ext cx="7822" cy="3736"/>
              </a:xfrm>
              <a:prstGeom prst="roundRect">
                <a:avLst>
                  <a:gd name="adj" fmla="val 4564"/>
                </a:avLst>
              </a:prstGeom>
              <a:solidFill>
                <a:srgbClr val="FFFFFF"/>
              </a:solidFill>
              <a:ln>
                <a:solidFill>
                  <a:srgbClr val="718DFE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58" name="图片 57" descr="引号"/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flipH="1" flipV="1">
                <a:off x="6070" y="3714"/>
                <a:ext cx="627" cy="322"/>
              </a:xfrm>
              <a:prstGeom prst="rect">
                <a:avLst/>
              </a:prstGeom>
            </p:spPr>
          </p:pic>
          <p:pic>
            <p:nvPicPr>
              <p:cNvPr id="59" name="图片 58" descr="引号"/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771" y="6846"/>
                <a:ext cx="706" cy="355"/>
              </a:xfrm>
              <a:prstGeom prst="rect">
                <a:avLst/>
              </a:prstGeom>
            </p:spPr>
          </p:pic>
        </p:grpSp>
        <p:sp>
          <p:nvSpPr>
            <p:cNvPr id="60" name="文本框 59"/>
            <p:cNvSpPr txBox="1"/>
            <p:nvPr>
              <p:custDataLst>
                <p:tags r:id="rId9"/>
              </p:custDataLst>
            </p:nvPr>
          </p:nvSpPr>
          <p:spPr>
            <a:xfrm>
              <a:off x="6501" y="3889"/>
              <a:ext cx="6510" cy="314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indent="0" algn="just" font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     </a:t>
              </a:r>
              <a:r>
                <a:rPr lang="zh-CN" altLang="en-US" sz="2400" b="1" dirty="0">
                  <a:solidFill>
                    <a:srgbClr val="00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+mn-ea"/>
                </a:rPr>
                <a:t>我们持续发挥“青蓝工程”的传帮带作用，为青年教师沈星宇老师安排了经验丰富的窦文强老师作为指导教师，帮助沈老师得以快速适应教学岗位，彰显了团队的协作精神。</a:t>
              </a:r>
              <a:endParaRPr lang="zh-CN" altLang="en-US" sz="2400" b="1" dirty="0">
                <a:solidFill>
                  <a:srgbClr val="000000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endParaRPr>
            </a:p>
          </p:txBody>
        </p:sp>
      </p:grpSp>
      <p:grpSp>
        <p:nvGrpSpPr>
          <p:cNvPr id="5" name="组合 4" descr="7b0a202020202274657874626f78223a20227b5c2269645c223a32303334353032302c5c227469645c223a5c225c227d220a7d0a"/>
          <p:cNvGrpSpPr/>
          <p:nvPr>
            <p:custDataLst>
              <p:tags r:id="rId10"/>
            </p:custDataLst>
          </p:nvPr>
        </p:nvGrpSpPr>
        <p:grpSpPr>
          <a:xfrm>
            <a:off x="6092825" y="2430780"/>
            <a:ext cx="5332730" cy="3862504"/>
            <a:chOff x="5402" y="3594"/>
            <a:chExt cx="8398" cy="3613"/>
          </a:xfrm>
        </p:grpSpPr>
        <p:grpSp>
          <p:nvGrpSpPr>
            <p:cNvPr id="6" name="组合 5"/>
            <p:cNvGrpSpPr/>
            <p:nvPr/>
          </p:nvGrpSpPr>
          <p:grpSpPr>
            <a:xfrm>
              <a:off x="5402" y="3594"/>
              <a:ext cx="8398" cy="3613"/>
              <a:chOff x="5402" y="3594"/>
              <a:chExt cx="8398" cy="3613"/>
            </a:xfrm>
          </p:grpSpPr>
          <p:sp>
            <p:nvSpPr>
              <p:cNvPr id="181" name="Freeform 107"/>
              <p:cNvSpPr>
                <a:spLocks noEditPoints="1"/>
              </p:cNvSpPr>
              <p:nvPr/>
            </p:nvSpPr>
            <p:spPr bwMode="auto">
              <a:xfrm>
                <a:off x="13134" y="6734"/>
                <a:ext cx="124" cy="128"/>
              </a:xfrm>
              <a:custGeom>
                <a:avLst/>
                <a:gdLst>
                  <a:gd name="T0" fmla="*/ 18 w 19"/>
                  <a:gd name="T1" fmla="*/ 15 h 20"/>
                  <a:gd name="T2" fmla="*/ 19 w 19"/>
                  <a:gd name="T3" fmla="*/ 13 h 20"/>
                  <a:gd name="T4" fmla="*/ 17 w 19"/>
                  <a:gd name="T5" fmla="*/ 11 h 20"/>
                  <a:gd name="T6" fmla="*/ 17 w 19"/>
                  <a:gd name="T7" fmla="*/ 9 h 20"/>
                  <a:gd name="T8" fmla="*/ 19 w 19"/>
                  <a:gd name="T9" fmla="*/ 7 h 20"/>
                  <a:gd name="T10" fmla="*/ 18 w 19"/>
                  <a:gd name="T11" fmla="*/ 5 h 20"/>
                  <a:gd name="T12" fmla="*/ 15 w 19"/>
                  <a:gd name="T13" fmla="*/ 5 h 20"/>
                  <a:gd name="T14" fmla="*/ 14 w 19"/>
                  <a:gd name="T15" fmla="*/ 4 h 20"/>
                  <a:gd name="T16" fmla="*/ 14 w 19"/>
                  <a:gd name="T17" fmla="*/ 1 h 20"/>
                  <a:gd name="T18" fmla="*/ 12 w 19"/>
                  <a:gd name="T19" fmla="*/ 0 h 20"/>
                  <a:gd name="T20" fmla="*/ 10 w 19"/>
                  <a:gd name="T21" fmla="*/ 2 h 20"/>
                  <a:gd name="T22" fmla="*/ 8 w 19"/>
                  <a:gd name="T23" fmla="*/ 2 h 20"/>
                  <a:gd name="T24" fmla="*/ 7 w 19"/>
                  <a:gd name="T25" fmla="*/ 0 h 20"/>
                  <a:gd name="T26" fmla="*/ 4 w 19"/>
                  <a:gd name="T27" fmla="*/ 1 h 20"/>
                  <a:gd name="T28" fmla="*/ 5 w 19"/>
                  <a:gd name="T29" fmla="*/ 4 h 20"/>
                  <a:gd name="T30" fmla="*/ 3 w 19"/>
                  <a:gd name="T31" fmla="*/ 5 h 20"/>
                  <a:gd name="T32" fmla="*/ 0 w 19"/>
                  <a:gd name="T33" fmla="*/ 5 h 20"/>
                  <a:gd name="T34" fmla="*/ 0 w 19"/>
                  <a:gd name="T35" fmla="*/ 7 h 20"/>
                  <a:gd name="T36" fmla="*/ 2 w 19"/>
                  <a:gd name="T37" fmla="*/ 9 h 20"/>
                  <a:gd name="T38" fmla="*/ 2 w 19"/>
                  <a:gd name="T39" fmla="*/ 11 h 20"/>
                  <a:gd name="T40" fmla="*/ 0 w 19"/>
                  <a:gd name="T41" fmla="*/ 13 h 20"/>
                  <a:gd name="T42" fmla="*/ 1 w 19"/>
                  <a:gd name="T43" fmla="*/ 15 h 20"/>
                  <a:gd name="T44" fmla="*/ 3 w 19"/>
                  <a:gd name="T45" fmla="*/ 15 h 20"/>
                  <a:gd name="T46" fmla="*/ 5 w 19"/>
                  <a:gd name="T47" fmla="*/ 16 h 20"/>
                  <a:gd name="T48" fmla="*/ 4 w 19"/>
                  <a:gd name="T49" fmla="*/ 19 h 20"/>
                  <a:gd name="T50" fmla="*/ 7 w 19"/>
                  <a:gd name="T51" fmla="*/ 20 h 20"/>
                  <a:gd name="T52" fmla="*/ 9 w 19"/>
                  <a:gd name="T53" fmla="*/ 18 h 20"/>
                  <a:gd name="T54" fmla="*/ 10 w 19"/>
                  <a:gd name="T55" fmla="*/ 18 h 20"/>
                  <a:gd name="T56" fmla="*/ 12 w 19"/>
                  <a:gd name="T57" fmla="*/ 20 h 20"/>
                  <a:gd name="T58" fmla="*/ 14 w 19"/>
                  <a:gd name="T59" fmla="*/ 19 h 20"/>
                  <a:gd name="T60" fmla="*/ 14 w 19"/>
                  <a:gd name="T61" fmla="*/ 16 h 20"/>
                  <a:gd name="T62" fmla="*/ 15 w 19"/>
                  <a:gd name="T63" fmla="*/ 15 h 20"/>
                  <a:gd name="T64" fmla="*/ 18 w 19"/>
                  <a:gd name="T65" fmla="*/ 15 h 20"/>
                  <a:gd name="T66" fmla="*/ 8 w 19"/>
                  <a:gd name="T67" fmla="*/ 13 h 20"/>
                  <a:gd name="T68" fmla="*/ 6 w 19"/>
                  <a:gd name="T69" fmla="*/ 9 h 20"/>
                  <a:gd name="T70" fmla="*/ 11 w 19"/>
                  <a:gd name="T71" fmla="*/ 6 h 20"/>
                  <a:gd name="T72" fmla="*/ 13 w 19"/>
                  <a:gd name="T73" fmla="*/ 11 h 20"/>
                  <a:gd name="T74" fmla="*/ 8 w 19"/>
                  <a:gd name="T75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9" h="20">
                    <a:moveTo>
                      <a:pt x="18" y="15"/>
                    </a:move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0"/>
                      <a:pt x="17" y="10"/>
                      <a:pt x="17" y="9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4"/>
                      <a:pt x="14" y="4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9" y="2"/>
                      <a:pt x="8" y="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15"/>
                      <a:pt x="4" y="16"/>
                      <a:pt x="5" y="16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8"/>
                      <a:pt x="10" y="18"/>
                      <a:pt x="10" y="18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6"/>
                      <a:pt x="15" y="15"/>
                      <a:pt x="15" y="15"/>
                    </a:cubicBezTo>
                    <a:lnTo>
                      <a:pt x="18" y="15"/>
                    </a:lnTo>
                    <a:close/>
                    <a:moveTo>
                      <a:pt x="8" y="13"/>
                    </a:moveTo>
                    <a:cubicBezTo>
                      <a:pt x="6" y="13"/>
                      <a:pt x="5" y="10"/>
                      <a:pt x="6" y="9"/>
                    </a:cubicBezTo>
                    <a:cubicBezTo>
                      <a:pt x="7" y="7"/>
                      <a:pt x="9" y="6"/>
                      <a:pt x="11" y="6"/>
                    </a:cubicBezTo>
                    <a:cubicBezTo>
                      <a:pt x="13" y="7"/>
                      <a:pt x="14" y="9"/>
                      <a:pt x="13" y="11"/>
                    </a:cubicBezTo>
                    <a:cubicBezTo>
                      <a:pt x="12" y="13"/>
                      <a:pt x="10" y="14"/>
                      <a:pt x="8" y="13"/>
                    </a:cubicBezTo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2" name="Freeform 108"/>
              <p:cNvSpPr>
                <a:spLocks noEditPoints="1"/>
              </p:cNvSpPr>
              <p:nvPr/>
            </p:nvSpPr>
            <p:spPr bwMode="auto">
              <a:xfrm>
                <a:off x="5757" y="3807"/>
                <a:ext cx="186" cy="188"/>
              </a:xfrm>
              <a:custGeom>
                <a:avLst/>
                <a:gdLst>
                  <a:gd name="T0" fmla="*/ 23 w 29"/>
                  <a:gd name="T1" fmla="*/ 26 h 29"/>
                  <a:gd name="T2" fmla="*/ 26 w 29"/>
                  <a:gd name="T3" fmla="*/ 24 h 29"/>
                  <a:gd name="T4" fmla="*/ 24 w 29"/>
                  <a:gd name="T5" fmla="*/ 20 h 29"/>
                  <a:gd name="T6" fmla="*/ 25 w 29"/>
                  <a:gd name="T7" fmla="*/ 18 h 29"/>
                  <a:gd name="T8" fmla="*/ 29 w 29"/>
                  <a:gd name="T9" fmla="*/ 17 h 29"/>
                  <a:gd name="T10" fmla="*/ 29 w 29"/>
                  <a:gd name="T11" fmla="*/ 13 h 29"/>
                  <a:gd name="T12" fmla="*/ 25 w 29"/>
                  <a:gd name="T13" fmla="*/ 12 h 29"/>
                  <a:gd name="T14" fmla="*/ 24 w 29"/>
                  <a:gd name="T15" fmla="*/ 10 h 29"/>
                  <a:gd name="T16" fmla="*/ 26 w 29"/>
                  <a:gd name="T17" fmla="*/ 6 h 29"/>
                  <a:gd name="T18" fmla="*/ 24 w 29"/>
                  <a:gd name="T19" fmla="*/ 3 h 29"/>
                  <a:gd name="T20" fmla="*/ 20 w 29"/>
                  <a:gd name="T21" fmla="*/ 5 h 29"/>
                  <a:gd name="T22" fmla="*/ 18 w 29"/>
                  <a:gd name="T23" fmla="*/ 4 h 29"/>
                  <a:gd name="T24" fmla="*/ 17 w 29"/>
                  <a:gd name="T25" fmla="*/ 0 h 29"/>
                  <a:gd name="T26" fmla="*/ 13 w 29"/>
                  <a:gd name="T27" fmla="*/ 0 h 29"/>
                  <a:gd name="T28" fmla="*/ 12 w 29"/>
                  <a:gd name="T29" fmla="*/ 4 h 29"/>
                  <a:gd name="T30" fmla="*/ 10 w 29"/>
                  <a:gd name="T31" fmla="*/ 5 h 29"/>
                  <a:gd name="T32" fmla="*/ 6 w 29"/>
                  <a:gd name="T33" fmla="*/ 3 h 29"/>
                  <a:gd name="T34" fmla="*/ 4 w 29"/>
                  <a:gd name="T35" fmla="*/ 5 h 29"/>
                  <a:gd name="T36" fmla="*/ 5 w 29"/>
                  <a:gd name="T37" fmla="*/ 9 h 29"/>
                  <a:gd name="T38" fmla="*/ 4 w 29"/>
                  <a:gd name="T39" fmla="*/ 11 h 29"/>
                  <a:gd name="T40" fmla="*/ 0 w 29"/>
                  <a:gd name="T41" fmla="*/ 12 h 29"/>
                  <a:gd name="T42" fmla="*/ 0 w 29"/>
                  <a:gd name="T43" fmla="*/ 16 h 29"/>
                  <a:gd name="T44" fmla="*/ 4 w 29"/>
                  <a:gd name="T45" fmla="*/ 17 h 29"/>
                  <a:gd name="T46" fmla="*/ 5 w 29"/>
                  <a:gd name="T47" fmla="*/ 19 h 29"/>
                  <a:gd name="T48" fmla="*/ 3 w 29"/>
                  <a:gd name="T49" fmla="*/ 23 h 29"/>
                  <a:gd name="T50" fmla="*/ 5 w 29"/>
                  <a:gd name="T51" fmla="*/ 25 h 29"/>
                  <a:gd name="T52" fmla="*/ 9 w 29"/>
                  <a:gd name="T53" fmla="*/ 24 h 29"/>
                  <a:gd name="T54" fmla="*/ 11 w 29"/>
                  <a:gd name="T55" fmla="*/ 25 h 29"/>
                  <a:gd name="T56" fmla="*/ 12 w 29"/>
                  <a:gd name="T57" fmla="*/ 29 h 29"/>
                  <a:gd name="T58" fmla="*/ 16 w 29"/>
                  <a:gd name="T59" fmla="*/ 29 h 29"/>
                  <a:gd name="T60" fmla="*/ 17 w 29"/>
                  <a:gd name="T61" fmla="*/ 25 h 29"/>
                  <a:gd name="T62" fmla="*/ 20 w 29"/>
                  <a:gd name="T63" fmla="*/ 24 h 29"/>
                  <a:gd name="T64" fmla="*/ 23 w 29"/>
                  <a:gd name="T65" fmla="*/ 26 h 29"/>
                  <a:gd name="T66" fmla="*/ 11 w 29"/>
                  <a:gd name="T67" fmla="*/ 18 h 29"/>
                  <a:gd name="T68" fmla="*/ 11 w 29"/>
                  <a:gd name="T69" fmla="*/ 11 h 29"/>
                  <a:gd name="T70" fmla="*/ 19 w 29"/>
                  <a:gd name="T71" fmla="*/ 11 h 29"/>
                  <a:gd name="T72" fmla="*/ 18 w 29"/>
                  <a:gd name="T73" fmla="*/ 18 h 29"/>
                  <a:gd name="T74" fmla="*/ 11 w 29"/>
                  <a:gd name="T75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" h="29">
                    <a:moveTo>
                      <a:pt x="23" y="26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9"/>
                      <a:pt x="25" y="19"/>
                      <a:pt x="25" y="18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1"/>
                      <a:pt x="25" y="10"/>
                      <a:pt x="24" y="10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19" y="4"/>
                      <a:pt x="18" y="4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4"/>
                      <a:pt x="10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10"/>
                      <a:pt x="4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8"/>
                      <a:pt x="5" y="19"/>
                      <a:pt x="5" y="19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10" y="24"/>
                      <a:pt x="10" y="24"/>
                      <a:pt x="11" y="25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8" y="25"/>
                      <a:pt x="19" y="24"/>
                      <a:pt x="20" y="24"/>
                    </a:cubicBezTo>
                    <a:lnTo>
                      <a:pt x="23" y="26"/>
                    </a:lnTo>
                    <a:close/>
                    <a:moveTo>
                      <a:pt x="11" y="18"/>
                    </a:moveTo>
                    <a:cubicBezTo>
                      <a:pt x="9" y="16"/>
                      <a:pt x="9" y="12"/>
                      <a:pt x="11" y="11"/>
                    </a:cubicBezTo>
                    <a:cubicBezTo>
                      <a:pt x="13" y="9"/>
                      <a:pt x="17" y="9"/>
                      <a:pt x="19" y="11"/>
                    </a:cubicBezTo>
                    <a:cubicBezTo>
                      <a:pt x="21" y="13"/>
                      <a:pt x="20" y="16"/>
                      <a:pt x="18" y="18"/>
                    </a:cubicBezTo>
                    <a:cubicBezTo>
                      <a:pt x="16" y="20"/>
                      <a:pt x="13" y="20"/>
                      <a:pt x="11" y="18"/>
                    </a:cubicBezTo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3" name="Freeform 109"/>
              <p:cNvSpPr>
                <a:spLocks noEditPoints="1"/>
              </p:cNvSpPr>
              <p:nvPr/>
            </p:nvSpPr>
            <p:spPr bwMode="auto">
              <a:xfrm>
                <a:off x="5646" y="3969"/>
                <a:ext cx="97" cy="92"/>
              </a:xfrm>
              <a:custGeom>
                <a:avLst/>
                <a:gdLst>
                  <a:gd name="T0" fmla="*/ 12 w 15"/>
                  <a:gd name="T1" fmla="*/ 13 h 14"/>
                  <a:gd name="T2" fmla="*/ 13 w 15"/>
                  <a:gd name="T3" fmla="*/ 12 h 14"/>
                  <a:gd name="T4" fmla="*/ 12 w 15"/>
                  <a:gd name="T5" fmla="*/ 10 h 14"/>
                  <a:gd name="T6" fmla="*/ 13 w 15"/>
                  <a:gd name="T7" fmla="*/ 9 h 14"/>
                  <a:gd name="T8" fmla="*/ 15 w 15"/>
                  <a:gd name="T9" fmla="*/ 8 h 14"/>
                  <a:gd name="T10" fmla="*/ 15 w 15"/>
                  <a:gd name="T11" fmla="*/ 6 h 14"/>
                  <a:gd name="T12" fmla="*/ 13 w 15"/>
                  <a:gd name="T13" fmla="*/ 6 h 14"/>
                  <a:gd name="T14" fmla="*/ 12 w 15"/>
                  <a:gd name="T15" fmla="*/ 5 h 14"/>
                  <a:gd name="T16" fmla="*/ 14 w 15"/>
                  <a:gd name="T17" fmla="*/ 3 h 14"/>
                  <a:gd name="T18" fmla="*/ 12 w 15"/>
                  <a:gd name="T19" fmla="*/ 2 h 14"/>
                  <a:gd name="T20" fmla="*/ 10 w 15"/>
                  <a:gd name="T21" fmla="*/ 2 h 14"/>
                  <a:gd name="T22" fmla="*/ 9 w 15"/>
                  <a:gd name="T23" fmla="*/ 2 h 14"/>
                  <a:gd name="T24" fmla="*/ 9 w 15"/>
                  <a:gd name="T25" fmla="*/ 0 h 14"/>
                  <a:gd name="T26" fmla="*/ 7 w 15"/>
                  <a:gd name="T27" fmla="*/ 0 h 14"/>
                  <a:gd name="T28" fmla="*/ 6 w 15"/>
                  <a:gd name="T29" fmla="*/ 2 h 14"/>
                  <a:gd name="T30" fmla="*/ 5 w 15"/>
                  <a:gd name="T31" fmla="*/ 2 h 14"/>
                  <a:gd name="T32" fmla="*/ 3 w 15"/>
                  <a:gd name="T33" fmla="*/ 1 h 14"/>
                  <a:gd name="T34" fmla="*/ 2 w 15"/>
                  <a:gd name="T35" fmla="*/ 2 h 14"/>
                  <a:gd name="T36" fmla="*/ 3 w 15"/>
                  <a:gd name="T37" fmla="*/ 4 h 14"/>
                  <a:gd name="T38" fmla="*/ 2 w 15"/>
                  <a:gd name="T39" fmla="*/ 5 h 14"/>
                  <a:gd name="T40" fmla="*/ 0 w 15"/>
                  <a:gd name="T41" fmla="*/ 6 h 14"/>
                  <a:gd name="T42" fmla="*/ 0 w 15"/>
                  <a:gd name="T43" fmla="*/ 8 h 14"/>
                  <a:gd name="T44" fmla="*/ 2 w 15"/>
                  <a:gd name="T45" fmla="*/ 8 h 14"/>
                  <a:gd name="T46" fmla="*/ 3 w 15"/>
                  <a:gd name="T47" fmla="*/ 9 h 14"/>
                  <a:gd name="T48" fmla="*/ 2 w 15"/>
                  <a:gd name="T49" fmla="*/ 11 h 14"/>
                  <a:gd name="T50" fmla="*/ 3 w 15"/>
                  <a:gd name="T51" fmla="*/ 13 h 14"/>
                  <a:gd name="T52" fmla="*/ 5 w 15"/>
                  <a:gd name="T53" fmla="*/ 12 h 14"/>
                  <a:gd name="T54" fmla="*/ 6 w 15"/>
                  <a:gd name="T55" fmla="*/ 12 h 14"/>
                  <a:gd name="T56" fmla="*/ 6 w 15"/>
                  <a:gd name="T57" fmla="*/ 14 h 14"/>
                  <a:gd name="T58" fmla="*/ 8 w 15"/>
                  <a:gd name="T59" fmla="*/ 14 h 14"/>
                  <a:gd name="T60" fmla="*/ 9 w 15"/>
                  <a:gd name="T61" fmla="*/ 12 h 14"/>
                  <a:gd name="T62" fmla="*/ 10 w 15"/>
                  <a:gd name="T63" fmla="*/ 12 h 14"/>
                  <a:gd name="T64" fmla="*/ 12 w 15"/>
                  <a:gd name="T65" fmla="*/ 13 h 14"/>
                  <a:gd name="T66" fmla="*/ 6 w 15"/>
                  <a:gd name="T67" fmla="*/ 9 h 14"/>
                  <a:gd name="T68" fmla="*/ 6 w 15"/>
                  <a:gd name="T69" fmla="*/ 5 h 14"/>
                  <a:gd name="T70" fmla="*/ 10 w 15"/>
                  <a:gd name="T71" fmla="*/ 5 h 14"/>
                  <a:gd name="T72" fmla="*/ 9 w 15"/>
                  <a:gd name="T73" fmla="*/ 9 h 14"/>
                  <a:gd name="T74" fmla="*/ 6 w 15"/>
                  <a:gd name="T75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5" h="14">
                    <a:moveTo>
                      <a:pt x="12" y="13"/>
                    </a:move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9"/>
                      <a:pt x="13" y="9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3" y="5"/>
                      <a:pt x="12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9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3" y="5"/>
                      <a:pt x="2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9"/>
                      <a:pt x="3" y="9"/>
                      <a:pt x="3" y="9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10" y="12"/>
                      <a:pt x="10" y="12"/>
                    </a:cubicBezTo>
                    <a:lnTo>
                      <a:pt x="12" y="13"/>
                    </a:lnTo>
                    <a:close/>
                    <a:moveTo>
                      <a:pt x="6" y="9"/>
                    </a:moveTo>
                    <a:cubicBezTo>
                      <a:pt x="5" y="8"/>
                      <a:pt x="5" y="6"/>
                      <a:pt x="6" y="5"/>
                    </a:cubicBezTo>
                    <a:cubicBezTo>
                      <a:pt x="7" y="4"/>
                      <a:pt x="9" y="4"/>
                      <a:pt x="10" y="5"/>
                    </a:cubicBezTo>
                    <a:cubicBezTo>
                      <a:pt x="11" y="6"/>
                      <a:pt x="10" y="8"/>
                      <a:pt x="9" y="9"/>
                    </a:cubicBezTo>
                    <a:cubicBezTo>
                      <a:pt x="8" y="10"/>
                      <a:pt x="7" y="10"/>
                      <a:pt x="6" y="9"/>
                    </a:cubicBezTo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" name="Line 110"/>
              <p:cNvSpPr>
                <a:spLocks noChangeShapeType="1"/>
              </p:cNvSpPr>
              <p:nvPr/>
            </p:nvSpPr>
            <p:spPr bwMode="auto">
              <a:xfrm>
                <a:off x="12651" y="7051"/>
                <a:ext cx="0" cy="0"/>
              </a:xfrm>
              <a:prstGeom prst="line">
                <a:avLst/>
              </a:prstGeom>
              <a:solidFill>
                <a:srgbClr val="4A7CC6"/>
              </a:solidFill>
              <a:ln w="34925" cap="flat">
                <a:solidFill>
                  <a:srgbClr val="172A88"/>
                </a:solidFill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5" name="Freeform 111"/>
              <p:cNvSpPr/>
              <p:nvPr/>
            </p:nvSpPr>
            <p:spPr bwMode="auto">
              <a:xfrm>
                <a:off x="5402" y="3594"/>
                <a:ext cx="8398" cy="3483"/>
              </a:xfrm>
              <a:custGeom>
                <a:avLst/>
                <a:gdLst>
                  <a:gd name="T0" fmla="*/ 1236 w 1302"/>
                  <a:gd name="T1" fmla="*/ 538 h 538"/>
                  <a:gd name="T2" fmla="*/ 1201 w 1302"/>
                  <a:gd name="T3" fmla="*/ 538 h 538"/>
                  <a:gd name="T4" fmla="*/ 1201 w 1302"/>
                  <a:gd name="T5" fmla="*/ 530 h 538"/>
                  <a:gd name="T6" fmla="*/ 1236 w 1302"/>
                  <a:gd name="T7" fmla="*/ 530 h 538"/>
                  <a:gd name="T8" fmla="*/ 1294 w 1302"/>
                  <a:gd name="T9" fmla="*/ 472 h 538"/>
                  <a:gd name="T10" fmla="*/ 1294 w 1302"/>
                  <a:gd name="T11" fmla="*/ 67 h 538"/>
                  <a:gd name="T12" fmla="*/ 1236 w 1302"/>
                  <a:gd name="T13" fmla="*/ 8 h 538"/>
                  <a:gd name="T14" fmla="*/ 66 w 1302"/>
                  <a:gd name="T15" fmla="*/ 8 h 538"/>
                  <a:gd name="T16" fmla="*/ 8 w 1302"/>
                  <a:gd name="T17" fmla="*/ 67 h 538"/>
                  <a:gd name="T18" fmla="*/ 8 w 1302"/>
                  <a:gd name="T19" fmla="*/ 472 h 538"/>
                  <a:gd name="T20" fmla="*/ 66 w 1302"/>
                  <a:gd name="T21" fmla="*/ 530 h 538"/>
                  <a:gd name="T22" fmla="*/ 1124 w 1302"/>
                  <a:gd name="T23" fmla="*/ 530 h 538"/>
                  <a:gd name="T24" fmla="*/ 1124 w 1302"/>
                  <a:gd name="T25" fmla="*/ 538 h 538"/>
                  <a:gd name="T26" fmla="*/ 66 w 1302"/>
                  <a:gd name="T27" fmla="*/ 538 h 538"/>
                  <a:gd name="T28" fmla="*/ 0 w 1302"/>
                  <a:gd name="T29" fmla="*/ 472 h 538"/>
                  <a:gd name="T30" fmla="*/ 0 w 1302"/>
                  <a:gd name="T31" fmla="*/ 67 h 538"/>
                  <a:gd name="T32" fmla="*/ 66 w 1302"/>
                  <a:gd name="T33" fmla="*/ 0 h 538"/>
                  <a:gd name="T34" fmla="*/ 1236 w 1302"/>
                  <a:gd name="T35" fmla="*/ 0 h 538"/>
                  <a:gd name="T36" fmla="*/ 1302 w 1302"/>
                  <a:gd name="T37" fmla="*/ 67 h 538"/>
                  <a:gd name="T38" fmla="*/ 1302 w 1302"/>
                  <a:gd name="T39" fmla="*/ 472 h 538"/>
                  <a:gd name="T40" fmla="*/ 1236 w 1302"/>
                  <a:gd name="T41" fmla="*/ 538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02" h="538">
                    <a:moveTo>
                      <a:pt x="1236" y="538"/>
                    </a:moveTo>
                    <a:cubicBezTo>
                      <a:pt x="1201" y="538"/>
                      <a:pt x="1201" y="538"/>
                      <a:pt x="1201" y="538"/>
                    </a:cubicBezTo>
                    <a:cubicBezTo>
                      <a:pt x="1201" y="530"/>
                      <a:pt x="1201" y="530"/>
                      <a:pt x="1201" y="530"/>
                    </a:cubicBezTo>
                    <a:cubicBezTo>
                      <a:pt x="1236" y="530"/>
                      <a:pt x="1236" y="530"/>
                      <a:pt x="1236" y="530"/>
                    </a:cubicBezTo>
                    <a:cubicBezTo>
                      <a:pt x="1268" y="530"/>
                      <a:pt x="1294" y="504"/>
                      <a:pt x="1294" y="472"/>
                    </a:cubicBezTo>
                    <a:cubicBezTo>
                      <a:pt x="1294" y="67"/>
                      <a:pt x="1294" y="67"/>
                      <a:pt x="1294" y="67"/>
                    </a:cubicBezTo>
                    <a:cubicBezTo>
                      <a:pt x="1294" y="35"/>
                      <a:pt x="1268" y="8"/>
                      <a:pt x="1236" y="8"/>
                    </a:cubicBezTo>
                    <a:cubicBezTo>
                      <a:pt x="66" y="8"/>
                      <a:pt x="66" y="8"/>
                      <a:pt x="66" y="8"/>
                    </a:cubicBezTo>
                    <a:cubicBezTo>
                      <a:pt x="34" y="8"/>
                      <a:pt x="8" y="35"/>
                      <a:pt x="8" y="67"/>
                    </a:cubicBezTo>
                    <a:cubicBezTo>
                      <a:pt x="8" y="472"/>
                      <a:pt x="8" y="472"/>
                      <a:pt x="8" y="472"/>
                    </a:cubicBezTo>
                    <a:cubicBezTo>
                      <a:pt x="8" y="504"/>
                      <a:pt x="34" y="530"/>
                      <a:pt x="66" y="530"/>
                    </a:cubicBezTo>
                    <a:cubicBezTo>
                      <a:pt x="1124" y="530"/>
                      <a:pt x="1124" y="530"/>
                      <a:pt x="1124" y="530"/>
                    </a:cubicBezTo>
                    <a:cubicBezTo>
                      <a:pt x="1124" y="538"/>
                      <a:pt x="1124" y="538"/>
                      <a:pt x="1124" y="538"/>
                    </a:cubicBezTo>
                    <a:cubicBezTo>
                      <a:pt x="66" y="538"/>
                      <a:pt x="66" y="538"/>
                      <a:pt x="66" y="538"/>
                    </a:cubicBezTo>
                    <a:cubicBezTo>
                      <a:pt x="30" y="538"/>
                      <a:pt x="0" y="508"/>
                      <a:pt x="0" y="472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30"/>
                      <a:pt x="30" y="0"/>
                      <a:pt x="66" y="0"/>
                    </a:cubicBezTo>
                    <a:cubicBezTo>
                      <a:pt x="1236" y="0"/>
                      <a:pt x="1236" y="0"/>
                      <a:pt x="1236" y="0"/>
                    </a:cubicBezTo>
                    <a:cubicBezTo>
                      <a:pt x="1272" y="0"/>
                      <a:pt x="1302" y="30"/>
                      <a:pt x="1302" y="67"/>
                    </a:cubicBezTo>
                    <a:cubicBezTo>
                      <a:pt x="1302" y="472"/>
                      <a:pt x="1302" y="472"/>
                      <a:pt x="1302" y="472"/>
                    </a:cubicBezTo>
                    <a:cubicBezTo>
                      <a:pt x="1302" y="508"/>
                      <a:pt x="1272" y="538"/>
                      <a:pt x="1236" y="538"/>
                    </a:cubicBezTo>
                    <a:close/>
                  </a:path>
                </a:pathLst>
              </a:custGeom>
              <a:solidFill>
                <a:srgbClr val="2F55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6" name="Oval 112"/>
              <p:cNvSpPr>
                <a:spLocks noChangeArrowheads="1"/>
              </p:cNvSpPr>
              <p:nvPr/>
            </p:nvSpPr>
            <p:spPr bwMode="auto">
              <a:xfrm>
                <a:off x="12567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7" name="Oval 113"/>
              <p:cNvSpPr>
                <a:spLocks noChangeArrowheads="1"/>
              </p:cNvSpPr>
              <p:nvPr/>
            </p:nvSpPr>
            <p:spPr bwMode="auto">
              <a:xfrm>
                <a:off x="12465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8" name="Oval 114"/>
              <p:cNvSpPr>
                <a:spLocks noChangeArrowheads="1"/>
              </p:cNvSpPr>
              <p:nvPr/>
            </p:nvSpPr>
            <p:spPr bwMode="auto">
              <a:xfrm>
                <a:off x="12380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9" name="Oval 115"/>
              <p:cNvSpPr>
                <a:spLocks noChangeArrowheads="1"/>
              </p:cNvSpPr>
              <p:nvPr/>
            </p:nvSpPr>
            <p:spPr bwMode="auto">
              <a:xfrm>
                <a:off x="12296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0" name="Oval 116"/>
              <p:cNvSpPr>
                <a:spLocks noChangeArrowheads="1"/>
              </p:cNvSpPr>
              <p:nvPr/>
            </p:nvSpPr>
            <p:spPr bwMode="auto">
              <a:xfrm>
                <a:off x="12211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1" name="Oval 117"/>
              <p:cNvSpPr>
                <a:spLocks noChangeArrowheads="1"/>
              </p:cNvSpPr>
              <p:nvPr/>
            </p:nvSpPr>
            <p:spPr bwMode="auto">
              <a:xfrm>
                <a:off x="12129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2" name="Oval 118"/>
              <p:cNvSpPr>
                <a:spLocks noChangeArrowheads="1"/>
              </p:cNvSpPr>
              <p:nvPr/>
            </p:nvSpPr>
            <p:spPr bwMode="auto">
              <a:xfrm>
                <a:off x="12045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3" name="Oval 119"/>
              <p:cNvSpPr>
                <a:spLocks noChangeArrowheads="1"/>
              </p:cNvSpPr>
              <p:nvPr/>
            </p:nvSpPr>
            <p:spPr bwMode="auto">
              <a:xfrm>
                <a:off x="11960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4" name="Oval 120"/>
              <p:cNvSpPr>
                <a:spLocks noChangeArrowheads="1"/>
              </p:cNvSpPr>
              <p:nvPr/>
            </p:nvSpPr>
            <p:spPr bwMode="auto">
              <a:xfrm>
                <a:off x="11878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" name="Oval 121"/>
              <p:cNvSpPr>
                <a:spLocks noChangeArrowheads="1"/>
              </p:cNvSpPr>
              <p:nvPr/>
            </p:nvSpPr>
            <p:spPr bwMode="auto">
              <a:xfrm>
                <a:off x="11794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6" name="Oval 122"/>
              <p:cNvSpPr>
                <a:spLocks noChangeArrowheads="1"/>
              </p:cNvSpPr>
              <p:nvPr/>
            </p:nvSpPr>
            <p:spPr bwMode="auto">
              <a:xfrm>
                <a:off x="11709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7" name="Oval 123"/>
              <p:cNvSpPr>
                <a:spLocks noChangeArrowheads="1"/>
              </p:cNvSpPr>
              <p:nvPr/>
            </p:nvSpPr>
            <p:spPr bwMode="auto">
              <a:xfrm>
                <a:off x="11625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8" name="Oval 124"/>
              <p:cNvSpPr>
                <a:spLocks noChangeArrowheads="1"/>
              </p:cNvSpPr>
              <p:nvPr/>
            </p:nvSpPr>
            <p:spPr bwMode="auto">
              <a:xfrm>
                <a:off x="11543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9" name="Oval 125"/>
              <p:cNvSpPr>
                <a:spLocks noChangeArrowheads="1"/>
              </p:cNvSpPr>
              <p:nvPr/>
            </p:nvSpPr>
            <p:spPr bwMode="auto">
              <a:xfrm>
                <a:off x="11458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0" name="Oval 126"/>
              <p:cNvSpPr>
                <a:spLocks noChangeArrowheads="1"/>
              </p:cNvSpPr>
              <p:nvPr/>
            </p:nvSpPr>
            <p:spPr bwMode="auto">
              <a:xfrm>
                <a:off x="11374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1" name="Oval 127"/>
              <p:cNvSpPr>
                <a:spLocks noChangeArrowheads="1"/>
              </p:cNvSpPr>
              <p:nvPr/>
            </p:nvSpPr>
            <p:spPr bwMode="auto">
              <a:xfrm>
                <a:off x="11289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2" name="Oval 128"/>
              <p:cNvSpPr>
                <a:spLocks noChangeArrowheads="1"/>
              </p:cNvSpPr>
              <p:nvPr/>
            </p:nvSpPr>
            <p:spPr bwMode="auto">
              <a:xfrm>
                <a:off x="11207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3" name="Oval 129"/>
              <p:cNvSpPr>
                <a:spLocks noChangeArrowheads="1"/>
              </p:cNvSpPr>
              <p:nvPr/>
            </p:nvSpPr>
            <p:spPr bwMode="auto">
              <a:xfrm>
                <a:off x="11123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4" name="Oval 130"/>
              <p:cNvSpPr>
                <a:spLocks noChangeArrowheads="1"/>
              </p:cNvSpPr>
              <p:nvPr/>
            </p:nvSpPr>
            <p:spPr bwMode="auto">
              <a:xfrm>
                <a:off x="11038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5" name="Oval 131"/>
              <p:cNvSpPr>
                <a:spLocks noChangeArrowheads="1"/>
              </p:cNvSpPr>
              <p:nvPr/>
            </p:nvSpPr>
            <p:spPr bwMode="auto">
              <a:xfrm>
                <a:off x="10956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6" name="Oval 132"/>
              <p:cNvSpPr>
                <a:spLocks noChangeArrowheads="1"/>
              </p:cNvSpPr>
              <p:nvPr/>
            </p:nvSpPr>
            <p:spPr bwMode="auto">
              <a:xfrm>
                <a:off x="10872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7" name="Oval 133"/>
              <p:cNvSpPr>
                <a:spLocks noChangeArrowheads="1"/>
              </p:cNvSpPr>
              <p:nvPr/>
            </p:nvSpPr>
            <p:spPr bwMode="auto">
              <a:xfrm>
                <a:off x="10787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8" name="Oval 134"/>
              <p:cNvSpPr>
                <a:spLocks noChangeArrowheads="1"/>
              </p:cNvSpPr>
              <p:nvPr/>
            </p:nvSpPr>
            <p:spPr bwMode="auto">
              <a:xfrm>
                <a:off x="10703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9" name="Oval 135"/>
              <p:cNvSpPr>
                <a:spLocks noChangeArrowheads="1"/>
              </p:cNvSpPr>
              <p:nvPr/>
            </p:nvSpPr>
            <p:spPr bwMode="auto">
              <a:xfrm>
                <a:off x="10620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0" name="Oval 136"/>
              <p:cNvSpPr>
                <a:spLocks noChangeArrowheads="1"/>
              </p:cNvSpPr>
              <p:nvPr/>
            </p:nvSpPr>
            <p:spPr bwMode="auto">
              <a:xfrm>
                <a:off x="10535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1" name="Oval 137"/>
              <p:cNvSpPr>
                <a:spLocks noChangeArrowheads="1"/>
              </p:cNvSpPr>
              <p:nvPr/>
            </p:nvSpPr>
            <p:spPr bwMode="auto">
              <a:xfrm>
                <a:off x="10451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2" name="Oval 138"/>
              <p:cNvSpPr>
                <a:spLocks noChangeArrowheads="1"/>
              </p:cNvSpPr>
              <p:nvPr/>
            </p:nvSpPr>
            <p:spPr bwMode="auto">
              <a:xfrm>
                <a:off x="10369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3" name="Oval 139"/>
              <p:cNvSpPr>
                <a:spLocks noChangeArrowheads="1"/>
              </p:cNvSpPr>
              <p:nvPr/>
            </p:nvSpPr>
            <p:spPr bwMode="auto">
              <a:xfrm>
                <a:off x="10284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4" name="Oval 140"/>
              <p:cNvSpPr>
                <a:spLocks noChangeArrowheads="1"/>
              </p:cNvSpPr>
              <p:nvPr/>
            </p:nvSpPr>
            <p:spPr bwMode="auto">
              <a:xfrm>
                <a:off x="10200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" name="Oval 141"/>
              <p:cNvSpPr>
                <a:spLocks noChangeArrowheads="1"/>
              </p:cNvSpPr>
              <p:nvPr/>
            </p:nvSpPr>
            <p:spPr bwMode="auto">
              <a:xfrm>
                <a:off x="10115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6" name="Oval 142"/>
              <p:cNvSpPr>
                <a:spLocks noChangeArrowheads="1"/>
              </p:cNvSpPr>
              <p:nvPr/>
            </p:nvSpPr>
            <p:spPr bwMode="auto">
              <a:xfrm>
                <a:off x="10033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7" name="Oval 143"/>
              <p:cNvSpPr>
                <a:spLocks noChangeArrowheads="1"/>
              </p:cNvSpPr>
              <p:nvPr/>
            </p:nvSpPr>
            <p:spPr bwMode="auto">
              <a:xfrm>
                <a:off x="9949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8" name="Oval 144"/>
              <p:cNvSpPr>
                <a:spLocks noChangeArrowheads="1"/>
              </p:cNvSpPr>
              <p:nvPr/>
            </p:nvSpPr>
            <p:spPr bwMode="auto">
              <a:xfrm>
                <a:off x="9864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9" name="Oval 145"/>
              <p:cNvSpPr>
                <a:spLocks noChangeArrowheads="1"/>
              </p:cNvSpPr>
              <p:nvPr/>
            </p:nvSpPr>
            <p:spPr bwMode="auto">
              <a:xfrm>
                <a:off x="9780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0" name="Oval 146"/>
              <p:cNvSpPr>
                <a:spLocks noChangeArrowheads="1"/>
              </p:cNvSpPr>
              <p:nvPr/>
            </p:nvSpPr>
            <p:spPr bwMode="auto">
              <a:xfrm>
                <a:off x="9698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1" name="Oval 147"/>
              <p:cNvSpPr>
                <a:spLocks noChangeArrowheads="1"/>
              </p:cNvSpPr>
              <p:nvPr/>
            </p:nvSpPr>
            <p:spPr bwMode="auto">
              <a:xfrm>
                <a:off x="9613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2" name="Oval 148"/>
              <p:cNvSpPr>
                <a:spLocks noChangeArrowheads="1"/>
              </p:cNvSpPr>
              <p:nvPr/>
            </p:nvSpPr>
            <p:spPr bwMode="auto">
              <a:xfrm>
                <a:off x="9529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3" name="Oval 149"/>
              <p:cNvSpPr>
                <a:spLocks noChangeArrowheads="1"/>
              </p:cNvSpPr>
              <p:nvPr/>
            </p:nvSpPr>
            <p:spPr bwMode="auto">
              <a:xfrm>
                <a:off x="9447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4" name="Oval 150"/>
              <p:cNvSpPr>
                <a:spLocks noChangeArrowheads="1"/>
              </p:cNvSpPr>
              <p:nvPr/>
            </p:nvSpPr>
            <p:spPr bwMode="auto">
              <a:xfrm>
                <a:off x="9362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5" name="Oval 151"/>
              <p:cNvSpPr>
                <a:spLocks noChangeArrowheads="1"/>
              </p:cNvSpPr>
              <p:nvPr/>
            </p:nvSpPr>
            <p:spPr bwMode="auto">
              <a:xfrm>
                <a:off x="9278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6" name="Oval 152"/>
              <p:cNvSpPr>
                <a:spLocks noChangeArrowheads="1"/>
              </p:cNvSpPr>
              <p:nvPr/>
            </p:nvSpPr>
            <p:spPr bwMode="auto">
              <a:xfrm>
                <a:off x="9193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7" name="Oval 153"/>
              <p:cNvSpPr>
                <a:spLocks noChangeArrowheads="1"/>
              </p:cNvSpPr>
              <p:nvPr/>
            </p:nvSpPr>
            <p:spPr bwMode="auto">
              <a:xfrm>
                <a:off x="9111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8" name="Oval 154"/>
              <p:cNvSpPr>
                <a:spLocks noChangeArrowheads="1"/>
              </p:cNvSpPr>
              <p:nvPr/>
            </p:nvSpPr>
            <p:spPr bwMode="auto">
              <a:xfrm>
                <a:off x="9027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9" name="Oval 155"/>
              <p:cNvSpPr>
                <a:spLocks noChangeArrowheads="1"/>
              </p:cNvSpPr>
              <p:nvPr/>
            </p:nvSpPr>
            <p:spPr bwMode="auto">
              <a:xfrm>
                <a:off x="8942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0" name="Oval 156"/>
              <p:cNvSpPr>
                <a:spLocks noChangeArrowheads="1"/>
              </p:cNvSpPr>
              <p:nvPr/>
            </p:nvSpPr>
            <p:spPr bwMode="auto">
              <a:xfrm>
                <a:off x="8858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1" name="Oval 157"/>
              <p:cNvSpPr>
                <a:spLocks noChangeArrowheads="1"/>
              </p:cNvSpPr>
              <p:nvPr/>
            </p:nvSpPr>
            <p:spPr bwMode="auto">
              <a:xfrm>
                <a:off x="8776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2" name="Oval 158"/>
              <p:cNvSpPr>
                <a:spLocks noChangeArrowheads="1"/>
              </p:cNvSpPr>
              <p:nvPr/>
            </p:nvSpPr>
            <p:spPr bwMode="auto">
              <a:xfrm>
                <a:off x="8691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3" name="Oval 159"/>
              <p:cNvSpPr>
                <a:spLocks noChangeArrowheads="1"/>
              </p:cNvSpPr>
              <p:nvPr/>
            </p:nvSpPr>
            <p:spPr bwMode="auto">
              <a:xfrm>
                <a:off x="8607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4" name="Oval 160"/>
              <p:cNvSpPr>
                <a:spLocks noChangeArrowheads="1"/>
              </p:cNvSpPr>
              <p:nvPr/>
            </p:nvSpPr>
            <p:spPr bwMode="auto">
              <a:xfrm>
                <a:off x="8525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5" name="Oval 161"/>
              <p:cNvSpPr>
                <a:spLocks noChangeArrowheads="1"/>
              </p:cNvSpPr>
              <p:nvPr/>
            </p:nvSpPr>
            <p:spPr bwMode="auto">
              <a:xfrm>
                <a:off x="8440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6" name="Oval 162"/>
              <p:cNvSpPr>
                <a:spLocks noChangeArrowheads="1"/>
              </p:cNvSpPr>
              <p:nvPr/>
            </p:nvSpPr>
            <p:spPr bwMode="auto">
              <a:xfrm>
                <a:off x="8356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7" name="Oval 163"/>
              <p:cNvSpPr>
                <a:spLocks noChangeArrowheads="1"/>
              </p:cNvSpPr>
              <p:nvPr/>
            </p:nvSpPr>
            <p:spPr bwMode="auto">
              <a:xfrm>
                <a:off x="8271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8" name="Oval 164"/>
              <p:cNvSpPr>
                <a:spLocks noChangeArrowheads="1"/>
              </p:cNvSpPr>
              <p:nvPr/>
            </p:nvSpPr>
            <p:spPr bwMode="auto">
              <a:xfrm>
                <a:off x="8188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9" name="Oval 165"/>
              <p:cNvSpPr>
                <a:spLocks noChangeArrowheads="1"/>
              </p:cNvSpPr>
              <p:nvPr/>
            </p:nvSpPr>
            <p:spPr bwMode="auto">
              <a:xfrm>
                <a:off x="8104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0" name="Oval 166"/>
              <p:cNvSpPr>
                <a:spLocks noChangeArrowheads="1"/>
              </p:cNvSpPr>
              <p:nvPr/>
            </p:nvSpPr>
            <p:spPr bwMode="auto">
              <a:xfrm>
                <a:off x="8019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1" name="Oval 167"/>
              <p:cNvSpPr>
                <a:spLocks noChangeArrowheads="1"/>
              </p:cNvSpPr>
              <p:nvPr/>
            </p:nvSpPr>
            <p:spPr bwMode="auto">
              <a:xfrm>
                <a:off x="7935" y="6922"/>
                <a:ext cx="42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2" name="Oval 168"/>
              <p:cNvSpPr>
                <a:spLocks noChangeArrowheads="1"/>
              </p:cNvSpPr>
              <p:nvPr/>
            </p:nvSpPr>
            <p:spPr bwMode="auto">
              <a:xfrm>
                <a:off x="7853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3" name="Oval 169"/>
              <p:cNvSpPr>
                <a:spLocks noChangeArrowheads="1"/>
              </p:cNvSpPr>
              <p:nvPr/>
            </p:nvSpPr>
            <p:spPr bwMode="auto">
              <a:xfrm>
                <a:off x="7768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4" name="Oval 170"/>
              <p:cNvSpPr>
                <a:spLocks noChangeArrowheads="1"/>
              </p:cNvSpPr>
              <p:nvPr/>
            </p:nvSpPr>
            <p:spPr bwMode="auto">
              <a:xfrm>
                <a:off x="7684" y="6922"/>
                <a:ext cx="39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5" name="Oval 171"/>
              <p:cNvSpPr>
                <a:spLocks noChangeArrowheads="1"/>
              </p:cNvSpPr>
              <p:nvPr/>
            </p:nvSpPr>
            <p:spPr bwMode="auto">
              <a:xfrm>
                <a:off x="7594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6" name="Oval 172"/>
              <p:cNvSpPr>
                <a:spLocks noChangeArrowheads="1"/>
              </p:cNvSpPr>
              <p:nvPr/>
            </p:nvSpPr>
            <p:spPr bwMode="auto">
              <a:xfrm>
                <a:off x="7510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7" name="Oval 173"/>
              <p:cNvSpPr>
                <a:spLocks noChangeArrowheads="1"/>
              </p:cNvSpPr>
              <p:nvPr/>
            </p:nvSpPr>
            <p:spPr bwMode="auto">
              <a:xfrm>
                <a:off x="7425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8" name="Oval 174"/>
              <p:cNvSpPr>
                <a:spLocks noChangeArrowheads="1"/>
              </p:cNvSpPr>
              <p:nvPr/>
            </p:nvSpPr>
            <p:spPr bwMode="auto">
              <a:xfrm>
                <a:off x="7343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9" name="Oval 175"/>
              <p:cNvSpPr>
                <a:spLocks noChangeArrowheads="1"/>
              </p:cNvSpPr>
              <p:nvPr/>
            </p:nvSpPr>
            <p:spPr bwMode="auto">
              <a:xfrm>
                <a:off x="7259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0" name="Oval 176"/>
              <p:cNvSpPr>
                <a:spLocks noChangeArrowheads="1"/>
              </p:cNvSpPr>
              <p:nvPr/>
            </p:nvSpPr>
            <p:spPr bwMode="auto">
              <a:xfrm>
                <a:off x="7174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1" name="Oval 177"/>
              <p:cNvSpPr>
                <a:spLocks noChangeArrowheads="1"/>
              </p:cNvSpPr>
              <p:nvPr/>
            </p:nvSpPr>
            <p:spPr bwMode="auto">
              <a:xfrm>
                <a:off x="7092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2" name="Oval 178"/>
              <p:cNvSpPr>
                <a:spLocks noChangeArrowheads="1"/>
              </p:cNvSpPr>
              <p:nvPr/>
            </p:nvSpPr>
            <p:spPr bwMode="auto">
              <a:xfrm>
                <a:off x="7008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3" name="Oval 179"/>
              <p:cNvSpPr>
                <a:spLocks noChangeArrowheads="1"/>
              </p:cNvSpPr>
              <p:nvPr/>
            </p:nvSpPr>
            <p:spPr bwMode="auto">
              <a:xfrm>
                <a:off x="6923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4" name="Oval 180"/>
              <p:cNvSpPr>
                <a:spLocks noChangeArrowheads="1"/>
              </p:cNvSpPr>
              <p:nvPr/>
            </p:nvSpPr>
            <p:spPr bwMode="auto">
              <a:xfrm>
                <a:off x="6839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5" name="Oval 181"/>
              <p:cNvSpPr>
                <a:spLocks noChangeArrowheads="1"/>
              </p:cNvSpPr>
              <p:nvPr/>
            </p:nvSpPr>
            <p:spPr bwMode="auto">
              <a:xfrm>
                <a:off x="6757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6" name="Oval 182"/>
              <p:cNvSpPr>
                <a:spLocks noChangeArrowheads="1"/>
              </p:cNvSpPr>
              <p:nvPr/>
            </p:nvSpPr>
            <p:spPr bwMode="auto">
              <a:xfrm>
                <a:off x="6672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7" name="Oval 183"/>
              <p:cNvSpPr>
                <a:spLocks noChangeArrowheads="1"/>
              </p:cNvSpPr>
              <p:nvPr/>
            </p:nvSpPr>
            <p:spPr bwMode="auto">
              <a:xfrm>
                <a:off x="6588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8" name="Oval 184"/>
              <p:cNvSpPr>
                <a:spLocks noChangeArrowheads="1"/>
              </p:cNvSpPr>
              <p:nvPr/>
            </p:nvSpPr>
            <p:spPr bwMode="auto">
              <a:xfrm>
                <a:off x="6503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9" name="Oval 185"/>
              <p:cNvSpPr>
                <a:spLocks noChangeArrowheads="1"/>
              </p:cNvSpPr>
              <p:nvPr/>
            </p:nvSpPr>
            <p:spPr bwMode="auto">
              <a:xfrm>
                <a:off x="6421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0" name="Oval 186"/>
              <p:cNvSpPr>
                <a:spLocks noChangeArrowheads="1"/>
              </p:cNvSpPr>
              <p:nvPr/>
            </p:nvSpPr>
            <p:spPr bwMode="auto">
              <a:xfrm>
                <a:off x="6337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1" name="Oval 187"/>
              <p:cNvSpPr>
                <a:spLocks noChangeArrowheads="1"/>
              </p:cNvSpPr>
              <p:nvPr/>
            </p:nvSpPr>
            <p:spPr bwMode="auto">
              <a:xfrm>
                <a:off x="6252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2" name="Oval 188"/>
              <p:cNvSpPr>
                <a:spLocks noChangeArrowheads="1"/>
              </p:cNvSpPr>
              <p:nvPr/>
            </p:nvSpPr>
            <p:spPr bwMode="auto">
              <a:xfrm>
                <a:off x="6170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3" name="Oval 189"/>
              <p:cNvSpPr>
                <a:spLocks noChangeArrowheads="1"/>
              </p:cNvSpPr>
              <p:nvPr/>
            </p:nvSpPr>
            <p:spPr bwMode="auto">
              <a:xfrm>
                <a:off x="6086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4" name="Oval 190"/>
              <p:cNvSpPr>
                <a:spLocks noChangeArrowheads="1"/>
              </p:cNvSpPr>
              <p:nvPr/>
            </p:nvSpPr>
            <p:spPr bwMode="auto">
              <a:xfrm>
                <a:off x="6001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5" name="Oval 191"/>
              <p:cNvSpPr>
                <a:spLocks noChangeArrowheads="1"/>
              </p:cNvSpPr>
              <p:nvPr/>
            </p:nvSpPr>
            <p:spPr bwMode="auto">
              <a:xfrm>
                <a:off x="5917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6" name="Oval 192"/>
              <p:cNvSpPr>
                <a:spLocks noChangeArrowheads="1"/>
              </p:cNvSpPr>
              <p:nvPr/>
            </p:nvSpPr>
            <p:spPr bwMode="auto">
              <a:xfrm>
                <a:off x="5835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7" name="Freeform 193"/>
              <p:cNvSpPr/>
              <p:nvPr/>
            </p:nvSpPr>
            <p:spPr bwMode="auto">
              <a:xfrm>
                <a:off x="5750" y="6915"/>
                <a:ext cx="46" cy="46"/>
              </a:xfrm>
              <a:custGeom>
                <a:avLst/>
                <a:gdLst>
                  <a:gd name="T0" fmla="*/ 0 w 7"/>
                  <a:gd name="T1" fmla="*/ 2 h 7"/>
                  <a:gd name="T2" fmla="*/ 4 w 7"/>
                  <a:gd name="T3" fmla="*/ 0 h 7"/>
                  <a:gd name="T4" fmla="*/ 7 w 7"/>
                  <a:gd name="T5" fmla="*/ 4 h 7"/>
                  <a:gd name="T6" fmla="*/ 3 w 7"/>
                  <a:gd name="T7" fmla="*/ 7 h 7"/>
                  <a:gd name="T8" fmla="*/ 0 w 7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5" y="7"/>
                      <a:pt x="3" y="7"/>
                    </a:cubicBezTo>
                    <a:cubicBezTo>
                      <a:pt x="1" y="6"/>
                      <a:pt x="0" y="4"/>
                      <a:pt x="0" y="2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8" name="Freeform 194"/>
              <p:cNvSpPr/>
              <p:nvPr/>
            </p:nvSpPr>
            <p:spPr bwMode="auto">
              <a:xfrm>
                <a:off x="5666" y="6881"/>
                <a:ext cx="53" cy="53"/>
              </a:xfrm>
              <a:custGeom>
                <a:avLst/>
                <a:gdLst>
                  <a:gd name="T0" fmla="*/ 1 w 8"/>
                  <a:gd name="T1" fmla="*/ 2 h 8"/>
                  <a:gd name="T2" fmla="*/ 6 w 8"/>
                  <a:gd name="T3" fmla="*/ 1 h 8"/>
                  <a:gd name="T4" fmla="*/ 7 w 8"/>
                  <a:gd name="T5" fmla="*/ 5 h 8"/>
                  <a:gd name="T6" fmla="*/ 3 w 8"/>
                  <a:gd name="T7" fmla="*/ 7 h 8"/>
                  <a:gd name="T8" fmla="*/ 1 w 8"/>
                  <a:gd name="T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1" y="2"/>
                    </a:moveTo>
                    <a:cubicBezTo>
                      <a:pt x="2" y="1"/>
                      <a:pt x="4" y="0"/>
                      <a:pt x="6" y="1"/>
                    </a:cubicBezTo>
                    <a:cubicBezTo>
                      <a:pt x="8" y="2"/>
                      <a:pt x="8" y="4"/>
                      <a:pt x="7" y="5"/>
                    </a:cubicBezTo>
                    <a:cubicBezTo>
                      <a:pt x="7" y="7"/>
                      <a:pt x="5" y="8"/>
                      <a:pt x="3" y="7"/>
                    </a:cubicBezTo>
                    <a:cubicBezTo>
                      <a:pt x="1" y="6"/>
                      <a:pt x="0" y="4"/>
                      <a:pt x="1" y="2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9" name="Freeform 195"/>
              <p:cNvSpPr/>
              <p:nvPr/>
            </p:nvSpPr>
            <p:spPr bwMode="auto">
              <a:xfrm>
                <a:off x="5603" y="6838"/>
                <a:ext cx="51" cy="43"/>
              </a:xfrm>
              <a:custGeom>
                <a:avLst/>
                <a:gdLst>
                  <a:gd name="T0" fmla="*/ 2 w 8"/>
                  <a:gd name="T1" fmla="*/ 1 h 7"/>
                  <a:gd name="T2" fmla="*/ 6 w 8"/>
                  <a:gd name="T3" fmla="*/ 1 h 7"/>
                  <a:gd name="T4" fmla="*/ 6 w 8"/>
                  <a:gd name="T5" fmla="*/ 6 h 7"/>
                  <a:gd name="T6" fmla="*/ 2 w 8"/>
                  <a:gd name="T7" fmla="*/ 6 h 7"/>
                  <a:gd name="T8" fmla="*/ 2 w 8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2" y="1"/>
                    </a:moveTo>
                    <a:cubicBezTo>
                      <a:pt x="3" y="0"/>
                      <a:pt x="5" y="0"/>
                      <a:pt x="6" y="1"/>
                    </a:cubicBezTo>
                    <a:cubicBezTo>
                      <a:pt x="8" y="2"/>
                      <a:pt x="8" y="4"/>
                      <a:pt x="6" y="6"/>
                    </a:cubicBezTo>
                    <a:cubicBezTo>
                      <a:pt x="5" y="7"/>
                      <a:pt x="3" y="7"/>
                      <a:pt x="2" y="6"/>
                    </a:cubicBezTo>
                    <a:cubicBezTo>
                      <a:pt x="0" y="4"/>
                      <a:pt x="0" y="2"/>
                      <a:pt x="2" y="1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0" name="Freeform 196"/>
              <p:cNvSpPr/>
              <p:nvPr/>
            </p:nvSpPr>
            <p:spPr bwMode="auto">
              <a:xfrm>
                <a:off x="5550" y="6766"/>
                <a:ext cx="53" cy="53"/>
              </a:xfrm>
              <a:custGeom>
                <a:avLst/>
                <a:gdLst>
                  <a:gd name="T0" fmla="*/ 2 w 8"/>
                  <a:gd name="T1" fmla="*/ 1 h 8"/>
                  <a:gd name="T2" fmla="*/ 7 w 8"/>
                  <a:gd name="T3" fmla="*/ 2 h 8"/>
                  <a:gd name="T4" fmla="*/ 6 w 8"/>
                  <a:gd name="T5" fmla="*/ 7 h 8"/>
                  <a:gd name="T6" fmla="*/ 1 w 8"/>
                  <a:gd name="T7" fmla="*/ 6 h 8"/>
                  <a:gd name="T8" fmla="*/ 2 w 8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2" y="1"/>
                    </a:moveTo>
                    <a:cubicBezTo>
                      <a:pt x="4" y="0"/>
                      <a:pt x="6" y="1"/>
                      <a:pt x="7" y="2"/>
                    </a:cubicBezTo>
                    <a:cubicBezTo>
                      <a:pt x="8" y="4"/>
                      <a:pt x="7" y="6"/>
                      <a:pt x="6" y="7"/>
                    </a:cubicBezTo>
                    <a:cubicBezTo>
                      <a:pt x="4" y="8"/>
                      <a:pt x="2" y="8"/>
                      <a:pt x="1" y="6"/>
                    </a:cubicBezTo>
                    <a:cubicBezTo>
                      <a:pt x="0" y="4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1" name="Freeform 197"/>
              <p:cNvSpPr/>
              <p:nvPr/>
            </p:nvSpPr>
            <p:spPr bwMode="auto">
              <a:xfrm>
                <a:off x="5518" y="6688"/>
                <a:ext cx="51" cy="53"/>
              </a:xfrm>
              <a:custGeom>
                <a:avLst/>
                <a:gdLst>
                  <a:gd name="T0" fmla="*/ 4 w 8"/>
                  <a:gd name="T1" fmla="*/ 1 h 8"/>
                  <a:gd name="T2" fmla="*/ 8 w 8"/>
                  <a:gd name="T3" fmla="*/ 3 h 8"/>
                  <a:gd name="T4" fmla="*/ 5 w 8"/>
                  <a:gd name="T5" fmla="*/ 7 h 8"/>
                  <a:gd name="T6" fmla="*/ 1 w 8"/>
                  <a:gd name="T7" fmla="*/ 5 h 8"/>
                  <a:gd name="T8" fmla="*/ 4 w 8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4" y="1"/>
                    </a:moveTo>
                    <a:cubicBezTo>
                      <a:pt x="6" y="0"/>
                      <a:pt x="7" y="2"/>
                      <a:pt x="8" y="3"/>
                    </a:cubicBezTo>
                    <a:cubicBezTo>
                      <a:pt x="8" y="5"/>
                      <a:pt x="7" y="7"/>
                      <a:pt x="5" y="7"/>
                    </a:cubicBezTo>
                    <a:cubicBezTo>
                      <a:pt x="3" y="8"/>
                      <a:pt x="1" y="7"/>
                      <a:pt x="1" y="5"/>
                    </a:cubicBezTo>
                    <a:cubicBezTo>
                      <a:pt x="0" y="3"/>
                      <a:pt x="2" y="1"/>
                      <a:pt x="4" y="1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2" name="Freeform 198"/>
              <p:cNvSpPr/>
              <p:nvPr/>
            </p:nvSpPr>
            <p:spPr bwMode="auto">
              <a:xfrm>
                <a:off x="5518" y="6611"/>
                <a:ext cx="43" cy="46"/>
              </a:xfrm>
              <a:custGeom>
                <a:avLst/>
                <a:gdLst>
                  <a:gd name="T0" fmla="*/ 3 w 7"/>
                  <a:gd name="T1" fmla="*/ 0 h 7"/>
                  <a:gd name="T2" fmla="*/ 7 w 7"/>
                  <a:gd name="T3" fmla="*/ 3 h 7"/>
                  <a:gd name="T4" fmla="*/ 3 w 7"/>
                  <a:gd name="T5" fmla="*/ 6 h 7"/>
                  <a:gd name="T6" fmla="*/ 0 w 7"/>
                  <a:gd name="T7" fmla="*/ 3 h 7"/>
                  <a:gd name="T8" fmla="*/ 3 w 7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3" y="0"/>
                    </a:moveTo>
                    <a:cubicBezTo>
                      <a:pt x="5" y="0"/>
                      <a:pt x="7" y="1"/>
                      <a:pt x="7" y="3"/>
                    </a:cubicBezTo>
                    <a:cubicBezTo>
                      <a:pt x="7" y="5"/>
                      <a:pt x="5" y="6"/>
                      <a:pt x="3" y="6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3" name="Oval 199"/>
              <p:cNvSpPr>
                <a:spLocks noChangeArrowheads="1"/>
              </p:cNvSpPr>
              <p:nvPr/>
            </p:nvSpPr>
            <p:spPr bwMode="auto">
              <a:xfrm>
                <a:off x="5518" y="6526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4" name="Oval 200"/>
              <p:cNvSpPr>
                <a:spLocks noChangeArrowheads="1"/>
              </p:cNvSpPr>
              <p:nvPr/>
            </p:nvSpPr>
            <p:spPr bwMode="auto">
              <a:xfrm>
                <a:off x="5518" y="6442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5" name="Oval 201"/>
              <p:cNvSpPr>
                <a:spLocks noChangeArrowheads="1"/>
              </p:cNvSpPr>
              <p:nvPr/>
            </p:nvSpPr>
            <p:spPr bwMode="auto">
              <a:xfrm>
                <a:off x="5518" y="6357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6" name="Oval 202"/>
              <p:cNvSpPr>
                <a:spLocks noChangeArrowheads="1"/>
              </p:cNvSpPr>
              <p:nvPr/>
            </p:nvSpPr>
            <p:spPr bwMode="auto">
              <a:xfrm>
                <a:off x="5518" y="6275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7" name="Oval 203"/>
              <p:cNvSpPr>
                <a:spLocks noChangeArrowheads="1"/>
              </p:cNvSpPr>
              <p:nvPr/>
            </p:nvSpPr>
            <p:spPr bwMode="auto">
              <a:xfrm>
                <a:off x="5518" y="6191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8" name="Oval 204"/>
              <p:cNvSpPr>
                <a:spLocks noChangeArrowheads="1"/>
              </p:cNvSpPr>
              <p:nvPr/>
            </p:nvSpPr>
            <p:spPr bwMode="auto">
              <a:xfrm>
                <a:off x="5518" y="6106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9" name="Oval 205"/>
              <p:cNvSpPr>
                <a:spLocks noChangeArrowheads="1"/>
              </p:cNvSpPr>
              <p:nvPr/>
            </p:nvSpPr>
            <p:spPr bwMode="auto">
              <a:xfrm>
                <a:off x="5518" y="6022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0" name="Oval 206"/>
              <p:cNvSpPr>
                <a:spLocks noChangeArrowheads="1"/>
              </p:cNvSpPr>
              <p:nvPr/>
            </p:nvSpPr>
            <p:spPr bwMode="auto">
              <a:xfrm>
                <a:off x="5518" y="5937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1" name="Oval 207"/>
              <p:cNvSpPr>
                <a:spLocks noChangeArrowheads="1"/>
              </p:cNvSpPr>
              <p:nvPr/>
            </p:nvSpPr>
            <p:spPr bwMode="auto">
              <a:xfrm>
                <a:off x="5518" y="5853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2" name="Oval 208"/>
              <p:cNvSpPr>
                <a:spLocks noChangeArrowheads="1"/>
              </p:cNvSpPr>
              <p:nvPr/>
            </p:nvSpPr>
            <p:spPr bwMode="auto">
              <a:xfrm>
                <a:off x="5518" y="5768"/>
                <a:ext cx="43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3" name="Oval 209"/>
              <p:cNvSpPr>
                <a:spLocks noChangeArrowheads="1"/>
              </p:cNvSpPr>
              <p:nvPr/>
            </p:nvSpPr>
            <p:spPr bwMode="auto">
              <a:xfrm>
                <a:off x="5518" y="5679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4" name="Oval 210"/>
              <p:cNvSpPr>
                <a:spLocks noChangeArrowheads="1"/>
              </p:cNvSpPr>
              <p:nvPr/>
            </p:nvSpPr>
            <p:spPr bwMode="auto">
              <a:xfrm>
                <a:off x="5518" y="5594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5" name="Oval 211"/>
              <p:cNvSpPr>
                <a:spLocks noChangeArrowheads="1"/>
              </p:cNvSpPr>
              <p:nvPr/>
            </p:nvSpPr>
            <p:spPr bwMode="auto">
              <a:xfrm>
                <a:off x="5518" y="55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6" name="Oval 212"/>
              <p:cNvSpPr>
                <a:spLocks noChangeArrowheads="1"/>
              </p:cNvSpPr>
              <p:nvPr/>
            </p:nvSpPr>
            <p:spPr bwMode="auto">
              <a:xfrm>
                <a:off x="5518" y="5425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7" name="Oval 213"/>
              <p:cNvSpPr>
                <a:spLocks noChangeArrowheads="1"/>
              </p:cNvSpPr>
              <p:nvPr/>
            </p:nvSpPr>
            <p:spPr bwMode="auto">
              <a:xfrm>
                <a:off x="5518" y="5341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8" name="Oval 214"/>
              <p:cNvSpPr>
                <a:spLocks noChangeArrowheads="1"/>
              </p:cNvSpPr>
              <p:nvPr/>
            </p:nvSpPr>
            <p:spPr bwMode="auto">
              <a:xfrm>
                <a:off x="5518" y="5258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9" name="Oval 215"/>
              <p:cNvSpPr>
                <a:spLocks noChangeArrowheads="1"/>
              </p:cNvSpPr>
              <p:nvPr/>
            </p:nvSpPr>
            <p:spPr bwMode="auto">
              <a:xfrm>
                <a:off x="5518" y="5173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0" name="Oval 216"/>
              <p:cNvSpPr>
                <a:spLocks noChangeArrowheads="1"/>
              </p:cNvSpPr>
              <p:nvPr/>
            </p:nvSpPr>
            <p:spPr bwMode="auto">
              <a:xfrm>
                <a:off x="5518" y="5089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1" name="Oval 217"/>
              <p:cNvSpPr>
                <a:spLocks noChangeArrowheads="1"/>
              </p:cNvSpPr>
              <p:nvPr/>
            </p:nvSpPr>
            <p:spPr bwMode="auto">
              <a:xfrm>
                <a:off x="5518" y="5004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2" name="Oval 218"/>
              <p:cNvSpPr>
                <a:spLocks noChangeArrowheads="1"/>
              </p:cNvSpPr>
              <p:nvPr/>
            </p:nvSpPr>
            <p:spPr bwMode="auto">
              <a:xfrm>
                <a:off x="5518" y="492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3" name="Oval 219"/>
              <p:cNvSpPr>
                <a:spLocks noChangeArrowheads="1"/>
              </p:cNvSpPr>
              <p:nvPr/>
            </p:nvSpPr>
            <p:spPr bwMode="auto">
              <a:xfrm>
                <a:off x="5518" y="4835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4" name="Oval 220"/>
              <p:cNvSpPr>
                <a:spLocks noChangeArrowheads="1"/>
              </p:cNvSpPr>
              <p:nvPr/>
            </p:nvSpPr>
            <p:spPr bwMode="auto">
              <a:xfrm>
                <a:off x="5518" y="4753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5" name="Oval 221"/>
              <p:cNvSpPr>
                <a:spLocks noChangeArrowheads="1"/>
              </p:cNvSpPr>
              <p:nvPr/>
            </p:nvSpPr>
            <p:spPr bwMode="auto">
              <a:xfrm>
                <a:off x="5518" y="4669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6" name="Oval 222"/>
              <p:cNvSpPr>
                <a:spLocks noChangeArrowheads="1"/>
              </p:cNvSpPr>
              <p:nvPr/>
            </p:nvSpPr>
            <p:spPr bwMode="auto">
              <a:xfrm>
                <a:off x="5518" y="4584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7" name="Oval 223"/>
              <p:cNvSpPr>
                <a:spLocks noChangeArrowheads="1"/>
              </p:cNvSpPr>
              <p:nvPr/>
            </p:nvSpPr>
            <p:spPr bwMode="auto">
              <a:xfrm>
                <a:off x="5518" y="450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8" name="Oval 224"/>
              <p:cNvSpPr>
                <a:spLocks noChangeArrowheads="1"/>
              </p:cNvSpPr>
              <p:nvPr/>
            </p:nvSpPr>
            <p:spPr bwMode="auto">
              <a:xfrm>
                <a:off x="5518" y="4415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9" name="Oval 225"/>
              <p:cNvSpPr>
                <a:spLocks noChangeArrowheads="1"/>
              </p:cNvSpPr>
              <p:nvPr/>
            </p:nvSpPr>
            <p:spPr bwMode="auto">
              <a:xfrm>
                <a:off x="5518" y="4331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0" name="Oval 226"/>
              <p:cNvSpPr>
                <a:spLocks noChangeArrowheads="1"/>
              </p:cNvSpPr>
              <p:nvPr/>
            </p:nvSpPr>
            <p:spPr bwMode="auto">
              <a:xfrm>
                <a:off x="5518" y="4246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1" name="Oval 227"/>
              <p:cNvSpPr>
                <a:spLocks noChangeArrowheads="1"/>
              </p:cNvSpPr>
              <p:nvPr/>
            </p:nvSpPr>
            <p:spPr bwMode="auto">
              <a:xfrm>
                <a:off x="5518" y="4164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2" name="Oval 228"/>
              <p:cNvSpPr>
                <a:spLocks noChangeArrowheads="1"/>
              </p:cNvSpPr>
              <p:nvPr/>
            </p:nvSpPr>
            <p:spPr bwMode="auto">
              <a:xfrm>
                <a:off x="5518" y="4080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3" name="Freeform 229"/>
              <p:cNvSpPr/>
              <p:nvPr/>
            </p:nvSpPr>
            <p:spPr bwMode="auto">
              <a:xfrm>
                <a:off x="5518" y="3995"/>
                <a:ext cx="43" cy="46"/>
              </a:xfrm>
              <a:custGeom>
                <a:avLst/>
                <a:gdLst>
                  <a:gd name="T0" fmla="*/ 3 w 7"/>
                  <a:gd name="T1" fmla="*/ 0 h 7"/>
                  <a:gd name="T2" fmla="*/ 7 w 7"/>
                  <a:gd name="T3" fmla="*/ 4 h 7"/>
                  <a:gd name="T4" fmla="*/ 3 w 7"/>
                  <a:gd name="T5" fmla="*/ 7 h 7"/>
                  <a:gd name="T6" fmla="*/ 0 w 7"/>
                  <a:gd name="T7" fmla="*/ 4 h 7"/>
                  <a:gd name="T8" fmla="*/ 3 w 7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3" y="0"/>
                    </a:moveTo>
                    <a:cubicBezTo>
                      <a:pt x="5" y="0"/>
                      <a:pt x="7" y="2"/>
                      <a:pt x="7" y="4"/>
                    </a:cubicBezTo>
                    <a:cubicBezTo>
                      <a:pt x="6" y="5"/>
                      <a:pt x="5" y="7"/>
                      <a:pt x="3" y="7"/>
                    </a:cubicBezTo>
                    <a:cubicBezTo>
                      <a:pt x="1" y="7"/>
                      <a:pt x="0" y="6"/>
                      <a:pt x="0" y="4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4" name="Freeform 230"/>
              <p:cNvSpPr/>
              <p:nvPr/>
            </p:nvSpPr>
            <p:spPr bwMode="auto">
              <a:xfrm>
                <a:off x="5523" y="3911"/>
                <a:ext cx="53" cy="51"/>
              </a:xfrm>
              <a:custGeom>
                <a:avLst/>
                <a:gdLst>
                  <a:gd name="T0" fmla="*/ 5 w 8"/>
                  <a:gd name="T1" fmla="*/ 1 h 8"/>
                  <a:gd name="T2" fmla="*/ 8 w 8"/>
                  <a:gd name="T3" fmla="*/ 5 h 8"/>
                  <a:gd name="T4" fmla="*/ 3 w 8"/>
                  <a:gd name="T5" fmla="*/ 7 h 8"/>
                  <a:gd name="T6" fmla="*/ 1 w 8"/>
                  <a:gd name="T7" fmla="*/ 3 h 8"/>
                  <a:gd name="T8" fmla="*/ 5 w 8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5" y="1"/>
                    </a:moveTo>
                    <a:cubicBezTo>
                      <a:pt x="7" y="1"/>
                      <a:pt x="8" y="3"/>
                      <a:pt x="8" y="5"/>
                    </a:cubicBezTo>
                    <a:cubicBezTo>
                      <a:pt x="7" y="7"/>
                      <a:pt x="5" y="8"/>
                      <a:pt x="3" y="7"/>
                    </a:cubicBezTo>
                    <a:cubicBezTo>
                      <a:pt x="2" y="7"/>
                      <a:pt x="0" y="5"/>
                      <a:pt x="1" y="3"/>
                    </a:cubicBezTo>
                    <a:cubicBezTo>
                      <a:pt x="2" y="1"/>
                      <a:pt x="4" y="0"/>
                      <a:pt x="5" y="1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5" name="Freeform 231"/>
              <p:cNvSpPr/>
              <p:nvPr/>
            </p:nvSpPr>
            <p:spPr bwMode="auto">
              <a:xfrm>
                <a:off x="5561" y="3834"/>
                <a:ext cx="53" cy="51"/>
              </a:xfrm>
              <a:custGeom>
                <a:avLst/>
                <a:gdLst>
                  <a:gd name="T0" fmla="*/ 6 w 8"/>
                  <a:gd name="T1" fmla="*/ 1 h 8"/>
                  <a:gd name="T2" fmla="*/ 7 w 8"/>
                  <a:gd name="T3" fmla="*/ 6 h 8"/>
                  <a:gd name="T4" fmla="*/ 2 w 8"/>
                  <a:gd name="T5" fmla="*/ 7 h 8"/>
                  <a:gd name="T6" fmla="*/ 1 w 8"/>
                  <a:gd name="T7" fmla="*/ 2 h 8"/>
                  <a:gd name="T8" fmla="*/ 6 w 8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6" y="1"/>
                    </a:moveTo>
                    <a:cubicBezTo>
                      <a:pt x="8" y="3"/>
                      <a:pt x="8" y="5"/>
                      <a:pt x="7" y="6"/>
                    </a:cubicBezTo>
                    <a:cubicBezTo>
                      <a:pt x="6" y="8"/>
                      <a:pt x="4" y="8"/>
                      <a:pt x="2" y="7"/>
                    </a:cubicBezTo>
                    <a:cubicBezTo>
                      <a:pt x="1" y="6"/>
                      <a:pt x="0" y="4"/>
                      <a:pt x="1" y="2"/>
                    </a:cubicBezTo>
                    <a:cubicBezTo>
                      <a:pt x="2" y="1"/>
                      <a:pt x="5" y="0"/>
                      <a:pt x="6" y="1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6" name="Freeform 232"/>
              <p:cNvSpPr/>
              <p:nvPr/>
            </p:nvSpPr>
            <p:spPr bwMode="auto">
              <a:xfrm>
                <a:off x="5622" y="3776"/>
                <a:ext cx="51" cy="43"/>
              </a:xfrm>
              <a:custGeom>
                <a:avLst/>
                <a:gdLst>
                  <a:gd name="T0" fmla="*/ 7 w 8"/>
                  <a:gd name="T1" fmla="*/ 2 h 7"/>
                  <a:gd name="T2" fmla="*/ 6 w 8"/>
                  <a:gd name="T3" fmla="*/ 6 h 7"/>
                  <a:gd name="T4" fmla="*/ 1 w 8"/>
                  <a:gd name="T5" fmla="*/ 6 h 7"/>
                  <a:gd name="T6" fmla="*/ 2 w 8"/>
                  <a:gd name="T7" fmla="*/ 1 h 7"/>
                  <a:gd name="T8" fmla="*/ 7 w 8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7" y="2"/>
                    </a:moveTo>
                    <a:cubicBezTo>
                      <a:pt x="8" y="3"/>
                      <a:pt x="7" y="5"/>
                      <a:pt x="6" y="6"/>
                    </a:cubicBezTo>
                    <a:cubicBezTo>
                      <a:pt x="5" y="7"/>
                      <a:pt x="3" y="7"/>
                      <a:pt x="1" y="6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3" y="0"/>
                      <a:pt x="5" y="0"/>
                      <a:pt x="7" y="2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7" name="Freeform 233"/>
              <p:cNvSpPr/>
              <p:nvPr/>
            </p:nvSpPr>
            <p:spPr bwMode="auto">
              <a:xfrm>
                <a:off x="5692" y="3729"/>
                <a:ext cx="51" cy="51"/>
              </a:xfrm>
              <a:custGeom>
                <a:avLst/>
                <a:gdLst>
                  <a:gd name="T0" fmla="*/ 7 w 8"/>
                  <a:gd name="T1" fmla="*/ 3 h 8"/>
                  <a:gd name="T2" fmla="*/ 5 w 8"/>
                  <a:gd name="T3" fmla="*/ 7 h 8"/>
                  <a:gd name="T4" fmla="*/ 1 w 8"/>
                  <a:gd name="T5" fmla="*/ 5 h 8"/>
                  <a:gd name="T6" fmla="*/ 3 w 8"/>
                  <a:gd name="T7" fmla="*/ 1 h 8"/>
                  <a:gd name="T8" fmla="*/ 7 w 8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7" y="3"/>
                    </a:moveTo>
                    <a:cubicBezTo>
                      <a:pt x="8" y="5"/>
                      <a:pt x="7" y="7"/>
                      <a:pt x="5" y="7"/>
                    </a:cubicBezTo>
                    <a:cubicBezTo>
                      <a:pt x="4" y="8"/>
                      <a:pt x="2" y="7"/>
                      <a:pt x="1" y="5"/>
                    </a:cubicBezTo>
                    <a:cubicBezTo>
                      <a:pt x="0" y="4"/>
                      <a:pt x="1" y="2"/>
                      <a:pt x="3" y="1"/>
                    </a:cubicBezTo>
                    <a:cubicBezTo>
                      <a:pt x="5" y="0"/>
                      <a:pt x="7" y="1"/>
                      <a:pt x="7" y="3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8" name="Freeform 234"/>
              <p:cNvSpPr/>
              <p:nvPr/>
            </p:nvSpPr>
            <p:spPr bwMode="auto">
              <a:xfrm>
                <a:off x="5777" y="3710"/>
                <a:ext cx="43" cy="46"/>
              </a:xfrm>
              <a:custGeom>
                <a:avLst/>
                <a:gdLst>
                  <a:gd name="T0" fmla="*/ 7 w 7"/>
                  <a:gd name="T1" fmla="*/ 4 h 7"/>
                  <a:gd name="T2" fmla="*/ 4 w 7"/>
                  <a:gd name="T3" fmla="*/ 7 h 7"/>
                  <a:gd name="T4" fmla="*/ 0 w 7"/>
                  <a:gd name="T5" fmla="*/ 4 h 7"/>
                  <a:gd name="T6" fmla="*/ 3 w 7"/>
                  <a:gd name="T7" fmla="*/ 0 h 7"/>
                  <a:gd name="T8" fmla="*/ 7 w 7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cubicBezTo>
                      <a:pt x="7" y="5"/>
                      <a:pt x="6" y="7"/>
                      <a:pt x="4" y="7"/>
                    </a:cubicBezTo>
                    <a:cubicBezTo>
                      <a:pt x="2" y="7"/>
                      <a:pt x="0" y="6"/>
                      <a:pt x="0" y="4"/>
                    </a:cubicBezTo>
                    <a:cubicBezTo>
                      <a:pt x="0" y="2"/>
                      <a:pt x="1" y="1"/>
                      <a:pt x="3" y="0"/>
                    </a:cubicBezTo>
                    <a:cubicBezTo>
                      <a:pt x="5" y="0"/>
                      <a:pt x="7" y="2"/>
                      <a:pt x="7" y="4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9" name="Oval 235"/>
              <p:cNvSpPr>
                <a:spLocks noChangeArrowheads="1"/>
              </p:cNvSpPr>
              <p:nvPr/>
            </p:nvSpPr>
            <p:spPr bwMode="auto">
              <a:xfrm>
                <a:off x="5859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0" name="Oval 236"/>
              <p:cNvSpPr>
                <a:spLocks noChangeArrowheads="1"/>
              </p:cNvSpPr>
              <p:nvPr/>
            </p:nvSpPr>
            <p:spPr bwMode="auto">
              <a:xfrm>
                <a:off x="5943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1" name="Oval 237"/>
              <p:cNvSpPr>
                <a:spLocks noChangeArrowheads="1"/>
              </p:cNvSpPr>
              <p:nvPr/>
            </p:nvSpPr>
            <p:spPr bwMode="auto">
              <a:xfrm>
                <a:off x="6028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2" name="Oval 238"/>
              <p:cNvSpPr>
                <a:spLocks noChangeArrowheads="1"/>
              </p:cNvSpPr>
              <p:nvPr/>
            </p:nvSpPr>
            <p:spPr bwMode="auto">
              <a:xfrm>
                <a:off x="6112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3" name="Oval 239"/>
              <p:cNvSpPr>
                <a:spLocks noChangeArrowheads="1"/>
              </p:cNvSpPr>
              <p:nvPr/>
            </p:nvSpPr>
            <p:spPr bwMode="auto">
              <a:xfrm>
                <a:off x="6194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4" name="Oval 240"/>
              <p:cNvSpPr>
                <a:spLocks noChangeArrowheads="1"/>
              </p:cNvSpPr>
              <p:nvPr/>
            </p:nvSpPr>
            <p:spPr bwMode="auto">
              <a:xfrm>
                <a:off x="6279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5" name="Oval 241"/>
              <p:cNvSpPr>
                <a:spLocks noChangeArrowheads="1"/>
              </p:cNvSpPr>
              <p:nvPr/>
            </p:nvSpPr>
            <p:spPr bwMode="auto">
              <a:xfrm>
                <a:off x="6363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6" name="Oval 242"/>
              <p:cNvSpPr>
                <a:spLocks noChangeArrowheads="1"/>
              </p:cNvSpPr>
              <p:nvPr/>
            </p:nvSpPr>
            <p:spPr bwMode="auto">
              <a:xfrm>
                <a:off x="644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7" name="Oval 243"/>
              <p:cNvSpPr>
                <a:spLocks noChangeArrowheads="1"/>
              </p:cNvSpPr>
              <p:nvPr/>
            </p:nvSpPr>
            <p:spPr bwMode="auto">
              <a:xfrm>
                <a:off x="6530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8" name="Oval 244"/>
              <p:cNvSpPr>
                <a:spLocks noChangeArrowheads="1"/>
              </p:cNvSpPr>
              <p:nvPr/>
            </p:nvSpPr>
            <p:spPr bwMode="auto">
              <a:xfrm>
                <a:off x="6614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9" name="Oval 245"/>
              <p:cNvSpPr>
                <a:spLocks noChangeArrowheads="1"/>
              </p:cNvSpPr>
              <p:nvPr/>
            </p:nvSpPr>
            <p:spPr bwMode="auto">
              <a:xfrm>
                <a:off x="6699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0" name="Oval 246"/>
              <p:cNvSpPr>
                <a:spLocks noChangeArrowheads="1"/>
              </p:cNvSpPr>
              <p:nvPr/>
            </p:nvSpPr>
            <p:spPr bwMode="auto">
              <a:xfrm>
                <a:off x="6781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1" name="Oval 247"/>
              <p:cNvSpPr>
                <a:spLocks noChangeArrowheads="1"/>
              </p:cNvSpPr>
              <p:nvPr/>
            </p:nvSpPr>
            <p:spPr bwMode="auto">
              <a:xfrm>
                <a:off x="686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2" name="Oval 248"/>
              <p:cNvSpPr>
                <a:spLocks noChangeArrowheads="1"/>
              </p:cNvSpPr>
              <p:nvPr/>
            </p:nvSpPr>
            <p:spPr bwMode="auto">
              <a:xfrm>
                <a:off x="6950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3" name="Oval 249"/>
              <p:cNvSpPr>
                <a:spLocks noChangeArrowheads="1"/>
              </p:cNvSpPr>
              <p:nvPr/>
            </p:nvSpPr>
            <p:spPr bwMode="auto">
              <a:xfrm>
                <a:off x="7034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4" name="Oval 250"/>
              <p:cNvSpPr>
                <a:spLocks noChangeArrowheads="1"/>
              </p:cNvSpPr>
              <p:nvPr/>
            </p:nvSpPr>
            <p:spPr bwMode="auto">
              <a:xfrm>
                <a:off x="711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5" name="Oval 251"/>
              <p:cNvSpPr>
                <a:spLocks noChangeArrowheads="1"/>
              </p:cNvSpPr>
              <p:nvPr/>
            </p:nvSpPr>
            <p:spPr bwMode="auto">
              <a:xfrm>
                <a:off x="7201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6" name="Oval 252"/>
              <p:cNvSpPr>
                <a:spLocks noChangeArrowheads="1"/>
              </p:cNvSpPr>
              <p:nvPr/>
            </p:nvSpPr>
            <p:spPr bwMode="auto">
              <a:xfrm>
                <a:off x="7285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7" name="Oval 253"/>
              <p:cNvSpPr>
                <a:spLocks noChangeArrowheads="1"/>
              </p:cNvSpPr>
              <p:nvPr/>
            </p:nvSpPr>
            <p:spPr bwMode="auto">
              <a:xfrm>
                <a:off x="7367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" name="Oval 254"/>
              <p:cNvSpPr>
                <a:spLocks noChangeArrowheads="1"/>
              </p:cNvSpPr>
              <p:nvPr/>
            </p:nvSpPr>
            <p:spPr bwMode="auto">
              <a:xfrm>
                <a:off x="7452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9" name="Oval 255"/>
              <p:cNvSpPr>
                <a:spLocks noChangeArrowheads="1"/>
              </p:cNvSpPr>
              <p:nvPr/>
            </p:nvSpPr>
            <p:spPr bwMode="auto">
              <a:xfrm>
                <a:off x="7537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0" name="Oval 256"/>
              <p:cNvSpPr>
                <a:spLocks noChangeArrowheads="1"/>
              </p:cNvSpPr>
              <p:nvPr/>
            </p:nvSpPr>
            <p:spPr bwMode="auto">
              <a:xfrm>
                <a:off x="7621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1" name="Oval 257"/>
              <p:cNvSpPr>
                <a:spLocks noChangeArrowheads="1"/>
              </p:cNvSpPr>
              <p:nvPr/>
            </p:nvSpPr>
            <p:spPr bwMode="auto">
              <a:xfrm>
                <a:off x="7704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2" name="Oval 258"/>
              <p:cNvSpPr>
                <a:spLocks noChangeArrowheads="1"/>
              </p:cNvSpPr>
              <p:nvPr/>
            </p:nvSpPr>
            <p:spPr bwMode="auto">
              <a:xfrm>
                <a:off x="7788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3" name="Oval 259"/>
              <p:cNvSpPr>
                <a:spLocks noChangeArrowheads="1"/>
              </p:cNvSpPr>
              <p:nvPr/>
            </p:nvSpPr>
            <p:spPr bwMode="auto">
              <a:xfrm>
                <a:off x="7873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4" name="Oval 260"/>
              <p:cNvSpPr>
                <a:spLocks noChangeArrowheads="1"/>
              </p:cNvSpPr>
              <p:nvPr/>
            </p:nvSpPr>
            <p:spPr bwMode="auto">
              <a:xfrm>
                <a:off x="795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5" name="Oval 261"/>
              <p:cNvSpPr>
                <a:spLocks noChangeArrowheads="1"/>
              </p:cNvSpPr>
              <p:nvPr/>
            </p:nvSpPr>
            <p:spPr bwMode="auto">
              <a:xfrm>
                <a:off x="8039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6" name="Oval 262"/>
              <p:cNvSpPr>
                <a:spLocks noChangeArrowheads="1"/>
              </p:cNvSpPr>
              <p:nvPr/>
            </p:nvSpPr>
            <p:spPr bwMode="auto">
              <a:xfrm>
                <a:off x="8124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7" name="Oval 263"/>
              <p:cNvSpPr>
                <a:spLocks noChangeArrowheads="1"/>
              </p:cNvSpPr>
              <p:nvPr/>
            </p:nvSpPr>
            <p:spPr bwMode="auto">
              <a:xfrm>
                <a:off x="8208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8" name="Oval 264"/>
              <p:cNvSpPr>
                <a:spLocks noChangeArrowheads="1"/>
              </p:cNvSpPr>
              <p:nvPr/>
            </p:nvSpPr>
            <p:spPr bwMode="auto">
              <a:xfrm>
                <a:off x="8290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9" name="Oval 265"/>
              <p:cNvSpPr>
                <a:spLocks noChangeArrowheads="1"/>
              </p:cNvSpPr>
              <p:nvPr/>
            </p:nvSpPr>
            <p:spPr bwMode="auto">
              <a:xfrm>
                <a:off x="8382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0" name="Oval 266"/>
              <p:cNvSpPr>
                <a:spLocks noChangeArrowheads="1"/>
              </p:cNvSpPr>
              <p:nvPr/>
            </p:nvSpPr>
            <p:spPr bwMode="auto">
              <a:xfrm>
                <a:off x="8467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1" name="Oval 267"/>
              <p:cNvSpPr>
                <a:spLocks noChangeArrowheads="1"/>
              </p:cNvSpPr>
              <p:nvPr/>
            </p:nvSpPr>
            <p:spPr bwMode="auto">
              <a:xfrm>
                <a:off x="8549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2" name="Oval 268"/>
              <p:cNvSpPr>
                <a:spLocks noChangeArrowheads="1"/>
              </p:cNvSpPr>
              <p:nvPr/>
            </p:nvSpPr>
            <p:spPr bwMode="auto">
              <a:xfrm>
                <a:off x="8633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3" name="Oval 269"/>
              <p:cNvSpPr>
                <a:spLocks noChangeArrowheads="1"/>
              </p:cNvSpPr>
              <p:nvPr/>
            </p:nvSpPr>
            <p:spPr bwMode="auto">
              <a:xfrm>
                <a:off x="8718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4" name="Oval 270"/>
              <p:cNvSpPr>
                <a:spLocks noChangeArrowheads="1"/>
              </p:cNvSpPr>
              <p:nvPr/>
            </p:nvSpPr>
            <p:spPr bwMode="auto">
              <a:xfrm>
                <a:off x="8800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5" name="Oval 271"/>
              <p:cNvSpPr>
                <a:spLocks noChangeArrowheads="1"/>
              </p:cNvSpPr>
              <p:nvPr/>
            </p:nvSpPr>
            <p:spPr bwMode="auto">
              <a:xfrm>
                <a:off x="8884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6" name="Oval 272"/>
              <p:cNvSpPr>
                <a:spLocks noChangeArrowheads="1"/>
              </p:cNvSpPr>
              <p:nvPr/>
            </p:nvSpPr>
            <p:spPr bwMode="auto">
              <a:xfrm>
                <a:off x="8969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7" name="Oval 273"/>
              <p:cNvSpPr>
                <a:spLocks noChangeArrowheads="1"/>
              </p:cNvSpPr>
              <p:nvPr/>
            </p:nvSpPr>
            <p:spPr bwMode="auto">
              <a:xfrm>
                <a:off x="9053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8" name="Oval 274"/>
              <p:cNvSpPr>
                <a:spLocks noChangeArrowheads="1"/>
              </p:cNvSpPr>
              <p:nvPr/>
            </p:nvSpPr>
            <p:spPr bwMode="auto">
              <a:xfrm>
                <a:off x="9135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9" name="Oval 275"/>
              <p:cNvSpPr>
                <a:spLocks noChangeArrowheads="1"/>
              </p:cNvSpPr>
              <p:nvPr/>
            </p:nvSpPr>
            <p:spPr bwMode="auto">
              <a:xfrm>
                <a:off x="9220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0" name="Oval 276"/>
              <p:cNvSpPr>
                <a:spLocks noChangeArrowheads="1"/>
              </p:cNvSpPr>
              <p:nvPr/>
            </p:nvSpPr>
            <p:spPr bwMode="auto">
              <a:xfrm>
                <a:off x="9304" y="3710"/>
                <a:ext cx="39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1" name="Oval 277"/>
              <p:cNvSpPr>
                <a:spLocks noChangeArrowheads="1"/>
              </p:cNvSpPr>
              <p:nvPr/>
            </p:nvSpPr>
            <p:spPr bwMode="auto">
              <a:xfrm>
                <a:off x="938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2" name="Oval 278"/>
              <p:cNvSpPr>
                <a:spLocks noChangeArrowheads="1"/>
              </p:cNvSpPr>
              <p:nvPr/>
            </p:nvSpPr>
            <p:spPr bwMode="auto">
              <a:xfrm>
                <a:off x="9471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3" name="Oval 279"/>
              <p:cNvSpPr>
                <a:spLocks noChangeArrowheads="1"/>
              </p:cNvSpPr>
              <p:nvPr/>
            </p:nvSpPr>
            <p:spPr bwMode="auto">
              <a:xfrm>
                <a:off x="955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4" name="Oval 280"/>
              <p:cNvSpPr>
                <a:spLocks noChangeArrowheads="1"/>
              </p:cNvSpPr>
              <p:nvPr/>
            </p:nvSpPr>
            <p:spPr bwMode="auto">
              <a:xfrm>
                <a:off x="9640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5" name="Oval 281"/>
              <p:cNvSpPr>
                <a:spLocks noChangeArrowheads="1"/>
              </p:cNvSpPr>
              <p:nvPr/>
            </p:nvSpPr>
            <p:spPr bwMode="auto">
              <a:xfrm>
                <a:off x="9722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6" name="Oval 282"/>
              <p:cNvSpPr>
                <a:spLocks noChangeArrowheads="1"/>
              </p:cNvSpPr>
              <p:nvPr/>
            </p:nvSpPr>
            <p:spPr bwMode="auto">
              <a:xfrm>
                <a:off x="980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7" name="Oval 283"/>
              <p:cNvSpPr>
                <a:spLocks noChangeArrowheads="1"/>
              </p:cNvSpPr>
              <p:nvPr/>
            </p:nvSpPr>
            <p:spPr bwMode="auto">
              <a:xfrm>
                <a:off x="9891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8" name="Oval 284"/>
              <p:cNvSpPr>
                <a:spLocks noChangeArrowheads="1"/>
              </p:cNvSpPr>
              <p:nvPr/>
            </p:nvSpPr>
            <p:spPr bwMode="auto">
              <a:xfrm>
                <a:off x="9975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9" name="Oval 285"/>
              <p:cNvSpPr>
                <a:spLocks noChangeArrowheads="1"/>
              </p:cNvSpPr>
              <p:nvPr/>
            </p:nvSpPr>
            <p:spPr bwMode="auto">
              <a:xfrm>
                <a:off x="10057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0" name="Oval 286"/>
              <p:cNvSpPr>
                <a:spLocks noChangeArrowheads="1"/>
              </p:cNvSpPr>
              <p:nvPr/>
            </p:nvSpPr>
            <p:spPr bwMode="auto">
              <a:xfrm>
                <a:off x="10142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1" name="Oval 287"/>
              <p:cNvSpPr>
                <a:spLocks noChangeArrowheads="1"/>
              </p:cNvSpPr>
              <p:nvPr/>
            </p:nvSpPr>
            <p:spPr bwMode="auto">
              <a:xfrm>
                <a:off x="10226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2" name="Oval 288"/>
              <p:cNvSpPr>
                <a:spLocks noChangeArrowheads="1"/>
              </p:cNvSpPr>
              <p:nvPr/>
            </p:nvSpPr>
            <p:spPr bwMode="auto">
              <a:xfrm>
                <a:off x="10308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3" name="Oval 289"/>
              <p:cNvSpPr>
                <a:spLocks noChangeArrowheads="1"/>
              </p:cNvSpPr>
              <p:nvPr/>
            </p:nvSpPr>
            <p:spPr bwMode="auto">
              <a:xfrm>
                <a:off x="10393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4" name="Oval 290"/>
              <p:cNvSpPr>
                <a:spLocks noChangeArrowheads="1"/>
              </p:cNvSpPr>
              <p:nvPr/>
            </p:nvSpPr>
            <p:spPr bwMode="auto">
              <a:xfrm>
                <a:off x="10477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5" name="Oval 291"/>
              <p:cNvSpPr>
                <a:spLocks noChangeArrowheads="1"/>
              </p:cNvSpPr>
              <p:nvPr/>
            </p:nvSpPr>
            <p:spPr bwMode="auto">
              <a:xfrm>
                <a:off x="10562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6" name="Oval 292"/>
              <p:cNvSpPr>
                <a:spLocks noChangeArrowheads="1"/>
              </p:cNvSpPr>
              <p:nvPr/>
            </p:nvSpPr>
            <p:spPr bwMode="auto">
              <a:xfrm>
                <a:off x="1064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7" name="Oval 293"/>
              <p:cNvSpPr>
                <a:spLocks noChangeArrowheads="1"/>
              </p:cNvSpPr>
              <p:nvPr/>
            </p:nvSpPr>
            <p:spPr bwMode="auto">
              <a:xfrm>
                <a:off x="10729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8" name="Oval 294"/>
              <p:cNvSpPr>
                <a:spLocks noChangeArrowheads="1"/>
              </p:cNvSpPr>
              <p:nvPr/>
            </p:nvSpPr>
            <p:spPr bwMode="auto">
              <a:xfrm>
                <a:off x="10814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9" name="Oval 295"/>
              <p:cNvSpPr>
                <a:spLocks noChangeArrowheads="1"/>
              </p:cNvSpPr>
              <p:nvPr/>
            </p:nvSpPr>
            <p:spPr bwMode="auto">
              <a:xfrm>
                <a:off x="10898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0" name="Oval 296"/>
              <p:cNvSpPr>
                <a:spLocks noChangeArrowheads="1"/>
              </p:cNvSpPr>
              <p:nvPr/>
            </p:nvSpPr>
            <p:spPr bwMode="auto">
              <a:xfrm>
                <a:off x="10980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1" name="Oval 297"/>
              <p:cNvSpPr>
                <a:spLocks noChangeArrowheads="1"/>
              </p:cNvSpPr>
              <p:nvPr/>
            </p:nvSpPr>
            <p:spPr bwMode="auto">
              <a:xfrm>
                <a:off x="1106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2" name="Oval 298"/>
              <p:cNvSpPr>
                <a:spLocks noChangeArrowheads="1"/>
              </p:cNvSpPr>
              <p:nvPr/>
            </p:nvSpPr>
            <p:spPr bwMode="auto">
              <a:xfrm>
                <a:off x="11149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3" name="Oval 299"/>
              <p:cNvSpPr>
                <a:spLocks noChangeArrowheads="1"/>
              </p:cNvSpPr>
              <p:nvPr/>
            </p:nvSpPr>
            <p:spPr bwMode="auto">
              <a:xfrm>
                <a:off x="11231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4" name="Oval 300"/>
              <p:cNvSpPr>
                <a:spLocks noChangeArrowheads="1"/>
              </p:cNvSpPr>
              <p:nvPr/>
            </p:nvSpPr>
            <p:spPr bwMode="auto">
              <a:xfrm>
                <a:off x="1131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5" name="Oval 301"/>
              <p:cNvSpPr>
                <a:spLocks noChangeArrowheads="1"/>
              </p:cNvSpPr>
              <p:nvPr/>
            </p:nvSpPr>
            <p:spPr bwMode="auto">
              <a:xfrm>
                <a:off x="11400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6" name="Oval 302"/>
              <p:cNvSpPr>
                <a:spLocks noChangeArrowheads="1"/>
              </p:cNvSpPr>
              <p:nvPr/>
            </p:nvSpPr>
            <p:spPr bwMode="auto">
              <a:xfrm>
                <a:off x="11485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7" name="Oval 303"/>
              <p:cNvSpPr>
                <a:spLocks noChangeArrowheads="1"/>
              </p:cNvSpPr>
              <p:nvPr/>
            </p:nvSpPr>
            <p:spPr bwMode="auto">
              <a:xfrm>
                <a:off x="11567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8" name="Oval 304"/>
              <p:cNvSpPr>
                <a:spLocks noChangeArrowheads="1"/>
              </p:cNvSpPr>
              <p:nvPr/>
            </p:nvSpPr>
            <p:spPr bwMode="auto">
              <a:xfrm>
                <a:off x="11651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9" name="Oval 305"/>
              <p:cNvSpPr>
                <a:spLocks noChangeArrowheads="1"/>
              </p:cNvSpPr>
              <p:nvPr/>
            </p:nvSpPr>
            <p:spPr bwMode="auto">
              <a:xfrm>
                <a:off x="1173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80" name="Oval 306"/>
              <p:cNvSpPr>
                <a:spLocks noChangeArrowheads="1"/>
              </p:cNvSpPr>
              <p:nvPr/>
            </p:nvSpPr>
            <p:spPr bwMode="auto">
              <a:xfrm>
                <a:off x="11820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5" name="Oval 308"/>
              <p:cNvSpPr>
                <a:spLocks noChangeArrowheads="1"/>
              </p:cNvSpPr>
              <p:nvPr/>
            </p:nvSpPr>
            <p:spPr bwMode="auto">
              <a:xfrm>
                <a:off x="11902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6" name="Oval 309"/>
              <p:cNvSpPr>
                <a:spLocks noChangeArrowheads="1"/>
              </p:cNvSpPr>
              <p:nvPr/>
            </p:nvSpPr>
            <p:spPr bwMode="auto">
              <a:xfrm>
                <a:off x="1198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7" name="Oval 310"/>
              <p:cNvSpPr>
                <a:spLocks noChangeArrowheads="1"/>
              </p:cNvSpPr>
              <p:nvPr/>
            </p:nvSpPr>
            <p:spPr bwMode="auto">
              <a:xfrm>
                <a:off x="12071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8" name="Oval 311"/>
              <p:cNvSpPr>
                <a:spLocks noChangeArrowheads="1"/>
              </p:cNvSpPr>
              <p:nvPr/>
            </p:nvSpPr>
            <p:spPr bwMode="auto">
              <a:xfrm>
                <a:off x="12153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9" name="Oval 312"/>
              <p:cNvSpPr>
                <a:spLocks noChangeArrowheads="1"/>
              </p:cNvSpPr>
              <p:nvPr/>
            </p:nvSpPr>
            <p:spPr bwMode="auto">
              <a:xfrm>
                <a:off x="12237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0" name="Oval 313"/>
              <p:cNvSpPr>
                <a:spLocks noChangeArrowheads="1"/>
              </p:cNvSpPr>
              <p:nvPr/>
            </p:nvSpPr>
            <p:spPr bwMode="auto">
              <a:xfrm>
                <a:off x="12322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1" name="Oval 314"/>
              <p:cNvSpPr>
                <a:spLocks noChangeArrowheads="1"/>
              </p:cNvSpPr>
              <p:nvPr/>
            </p:nvSpPr>
            <p:spPr bwMode="auto">
              <a:xfrm>
                <a:off x="12406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2" name="Oval 315"/>
              <p:cNvSpPr>
                <a:spLocks noChangeArrowheads="1"/>
              </p:cNvSpPr>
              <p:nvPr/>
            </p:nvSpPr>
            <p:spPr bwMode="auto">
              <a:xfrm>
                <a:off x="12488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3" name="Oval 316"/>
              <p:cNvSpPr>
                <a:spLocks noChangeArrowheads="1"/>
              </p:cNvSpPr>
              <p:nvPr/>
            </p:nvSpPr>
            <p:spPr bwMode="auto">
              <a:xfrm>
                <a:off x="12573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4" name="Oval 317"/>
              <p:cNvSpPr>
                <a:spLocks noChangeArrowheads="1"/>
              </p:cNvSpPr>
              <p:nvPr/>
            </p:nvSpPr>
            <p:spPr bwMode="auto">
              <a:xfrm>
                <a:off x="12657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5" name="Oval 318"/>
              <p:cNvSpPr>
                <a:spLocks noChangeArrowheads="1"/>
              </p:cNvSpPr>
              <p:nvPr/>
            </p:nvSpPr>
            <p:spPr bwMode="auto">
              <a:xfrm>
                <a:off x="12742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6" name="Oval 319"/>
              <p:cNvSpPr>
                <a:spLocks noChangeArrowheads="1"/>
              </p:cNvSpPr>
              <p:nvPr/>
            </p:nvSpPr>
            <p:spPr bwMode="auto">
              <a:xfrm>
                <a:off x="12824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7" name="Oval 320"/>
              <p:cNvSpPr>
                <a:spLocks noChangeArrowheads="1"/>
              </p:cNvSpPr>
              <p:nvPr/>
            </p:nvSpPr>
            <p:spPr bwMode="auto">
              <a:xfrm>
                <a:off x="12908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8" name="Oval 321"/>
              <p:cNvSpPr>
                <a:spLocks noChangeArrowheads="1"/>
              </p:cNvSpPr>
              <p:nvPr/>
            </p:nvSpPr>
            <p:spPr bwMode="auto">
              <a:xfrm>
                <a:off x="12993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9" name="Oval 322"/>
              <p:cNvSpPr>
                <a:spLocks noChangeArrowheads="1"/>
              </p:cNvSpPr>
              <p:nvPr/>
            </p:nvSpPr>
            <p:spPr bwMode="auto">
              <a:xfrm>
                <a:off x="13076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0" name="Oval 323"/>
              <p:cNvSpPr>
                <a:spLocks noChangeArrowheads="1"/>
              </p:cNvSpPr>
              <p:nvPr/>
            </p:nvSpPr>
            <p:spPr bwMode="auto">
              <a:xfrm>
                <a:off x="13160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1" name="Oval 324"/>
              <p:cNvSpPr>
                <a:spLocks noChangeArrowheads="1"/>
              </p:cNvSpPr>
              <p:nvPr/>
            </p:nvSpPr>
            <p:spPr bwMode="auto">
              <a:xfrm>
                <a:off x="13245" y="3710"/>
                <a:ext cx="46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2" name="Oval 325"/>
              <p:cNvSpPr>
                <a:spLocks noChangeArrowheads="1"/>
              </p:cNvSpPr>
              <p:nvPr/>
            </p:nvSpPr>
            <p:spPr bwMode="auto">
              <a:xfrm>
                <a:off x="13329" y="3710"/>
                <a:ext cx="43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3" name="Freeform 326"/>
              <p:cNvSpPr/>
              <p:nvPr/>
            </p:nvSpPr>
            <p:spPr bwMode="auto">
              <a:xfrm>
                <a:off x="13411" y="3717"/>
                <a:ext cx="53" cy="43"/>
              </a:xfrm>
              <a:custGeom>
                <a:avLst/>
                <a:gdLst>
                  <a:gd name="T0" fmla="*/ 7 w 8"/>
                  <a:gd name="T1" fmla="*/ 4 h 7"/>
                  <a:gd name="T2" fmla="*/ 3 w 8"/>
                  <a:gd name="T3" fmla="*/ 7 h 7"/>
                  <a:gd name="T4" fmla="*/ 0 w 8"/>
                  <a:gd name="T5" fmla="*/ 3 h 7"/>
                  <a:gd name="T6" fmla="*/ 4 w 8"/>
                  <a:gd name="T7" fmla="*/ 0 h 7"/>
                  <a:gd name="T8" fmla="*/ 7 w 8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7" y="4"/>
                    </a:moveTo>
                    <a:cubicBezTo>
                      <a:pt x="6" y="6"/>
                      <a:pt x="5" y="7"/>
                      <a:pt x="3" y="7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6" y="1"/>
                      <a:pt x="8" y="3"/>
                      <a:pt x="7" y="4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4" name="Freeform 327"/>
              <p:cNvSpPr/>
              <p:nvPr/>
            </p:nvSpPr>
            <p:spPr bwMode="auto">
              <a:xfrm>
                <a:off x="13488" y="3741"/>
                <a:ext cx="53" cy="53"/>
              </a:xfrm>
              <a:custGeom>
                <a:avLst/>
                <a:gdLst>
                  <a:gd name="T0" fmla="*/ 7 w 8"/>
                  <a:gd name="T1" fmla="*/ 6 h 8"/>
                  <a:gd name="T2" fmla="*/ 2 w 8"/>
                  <a:gd name="T3" fmla="*/ 7 h 8"/>
                  <a:gd name="T4" fmla="*/ 1 w 8"/>
                  <a:gd name="T5" fmla="*/ 3 h 8"/>
                  <a:gd name="T6" fmla="*/ 5 w 8"/>
                  <a:gd name="T7" fmla="*/ 1 h 8"/>
                  <a:gd name="T8" fmla="*/ 7 w 8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7" y="6"/>
                    </a:moveTo>
                    <a:cubicBezTo>
                      <a:pt x="6" y="8"/>
                      <a:pt x="4" y="8"/>
                      <a:pt x="2" y="7"/>
                    </a:cubicBezTo>
                    <a:cubicBezTo>
                      <a:pt x="1" y="6"/>
                      <a:pt x="0" y="4"/>
                      <a:pt x="1" y="3"/>
                    </a:cubicBezTo>
                    <a:cubicBezTo>
                      <a:pt x="2" y="1"/>
                      <a:pt x="4" y="0"/>
                      <a:pt x="5" y="1"/>
                    </a:cubicBezTo>
                    <a:cubicBezTo>
                      <a:pt x="7" y="2"/>
                      <a:pt x="8" y="4"/>
                      <a:pt x="7" y="6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5" name="Freeform 328"/>
              <p:cNvSpPr/>
              <p:nvPr/>
            </p:nvSpPr>
            <p:spPr bwMode="auto">
              <a:xfrm>
                <a:off x="13554" y="3794"/>
                <a:ext cx="51" cy="51"/>
              </a:xfrm>
              <a:custGeom>
                <a:avLst/>
                <a:gdLst>
                  <a:gd name="T0" fmla="*/ 6 w 8"/>
                  <a:gd name="T1" fmla="*/ 7 h 8"/>
                  <a:gd name="T2" fmla="*/ 2 w 8"/>
                  <a:gd name="T3" fmla="*/ 7 h 8"/>
                  <a:gd name="T4" fmla="*/ 2 w 8"/>
                  <a:gd name="T5" fmla="*/ 2 h 8"/>
                  <a:gd name="T6" fmla="*/ 7 w 8"/>
                  <a:gd name="T7" fmla="*/ 2 h 8"/>
                  <a:gd name="T8" fmla="*/ 6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6" y="7"/>
                    </a:moveTo>
                    <a:cubicBezTo>
                      <a:pt x="5" y="8"/>
                      <a:pt x="3" y="8"/>
                      <a:pt x="2" y="7"/>
                    </a:cubicBezTo>
                    <a:cubicBezTo>
                      <a:pt x="0" y="5"/>
                      <a:pt x="0" y="3"/>
                      <a:pt x="2" y="2"/>
                    </a:cubicBezTo>
                    <a:cubicBezTo>
                      <a:pt x="3" y="0"/>
                      <a:pt x="5" y="0"/>
                      <a:pt x="7" y="2"/>
                    </a:cubicBezTo>
                    <a:cubicBezTo>
                      <a:pt x="8" y="3"/>
                      <a:pt x="8" y="5"/>
                      <a:pt x="6" y="7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6" name="Freeform 329"/>
              <p:cNvSpPr/>
              <p:nvPr/>
            </p:nvSpPr>
            <p:spPr bwMode="auto">
              <a:xfrm>
                <a:off x="13604" y="3864"/>
                <a:ext cx="53" cy="46"/>
              </a:xfrm>
              <a:custGeom>
                <a:avLst/>
                <a:gdLst>
                  <a:gd name="T0" fmla="*/ 5 w 8"/>
                  <a:gd name="T1" fmla="*/ 7 h 7"/>
                  <a:gd name="T2" fmla="*/ 1 w 8"/>
                  <a:gd name="T3" fmla="*/ 5 h 7"/>
                  <a:gd name="T4" fmla="*/ 2 w 8"/>
                  <a:gd name="T5" fmla="*/ 1 h 7"/>
                  <a:gd name="T6" fmla="*/ 7 w 8"/>
                  <a:gd name="T7" fmla="*/ 2 h 7"/>
                  <a:gd name="T8" fmla="*/ 5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5" y="7"/>
                    </a:moveTo>
                    <a:cubicBezTo>
                      <a:pt x="3" y="7"/>
                      <a:pt x="1" y="7"/>
                      <a:pt x="1" y="5"/>
                    </a:cubicBezTo>
                    <a:cubicBezTo>
                      <a:pt x="0" y="4"/>
                      <a:pt x="0" y="2"/>
                      <a:pt x="2" y="1"/>
                    </a:cubicBezTo>
                    <a:cubicBezTo>
                      <a:pt x="4" y="0"/>
                      <a:pt x="6" y="0"/>
                      <a:pt x="7" y="2"/>
                    </a:cubicBezTo>
                    <a:cubicBezTo>
                      <a:pt x="8" y="4"/>
                      <a:pt x="7" y="6"/>
                      <a:pt x="5" y="7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7" name="Freeform 330"/>
              <p:cNvSpPr/>
              <p:nvPr/>
            </p:nvSpPr>
            <p:spPr bwMode="auto">
              <a:xfrm>
                <a:off x="13631" y="3942"/>
                <a:ext cx="53" cy="46"/>
              </a:xfrm>
              <a:custGeom>
                <a:avLst/>
                <a:gdLst>
                  <a:gd name="T0" fmla="*/ 5 w 8"/>
                  <a:gd name="T1" fmla="*/ 7 h 7"/>
                  <a:gd name="T2" fmla="*/ 1 w 8"/>
                  <a:gd name="T3" fmla="*/ 5 h 7"/>
                  <a:gd name="T4" fmla="*/ 3 w 8"/>
                  <a:gd name="T5" fmla="*/ 1 h 7"/>
                  <a:gd name="T6" fmla="*/ 7 w 8"/>
                  <a:gd name="T7" fmla="*/ 3 h 7"/>
                  <a:gd name="T8" fmla="*/ 5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5" y="7"/>
                    </a:moveTo>
                    <a:cubicBezTo>
                      <a:pt x="3" y="7"/>
                      <a:pt x="1" y="6"/>
                      <a:pt x="1" y="5"/>
                    </a:cubicBezTo>
                    <a:cubicBezTo>
                      <a:pt x="0" y="3"/>
                      <a:pt x="1" y="1"/>
                      <a:pt x="3" y="1"/>
                    </a:cubicBezTo>
                    <a:cubicBezTo>
                      <a:pt x="5" y="0"/>
                      <a:pt x="7" y="1"/>
                      <a:pt x="7" y="3"/>
                    </a:cubicBezTo>
                    <a:cubicBezTo>
                      <a:pt x="8" y="5"/>
                      <a:pt x="6" y="7"/>
                      <a:pt x="5" y="7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8" name="Oval 331"/>
              <p:cNvSpPr>
                <a:spLocks noChangeArrowheads="1"/>
              </p:cNvSpPr>
              <p:nvPr/>
            </p:nvSpPr>
            <p:spPr bwMode="auto">
              <a:xfrm>
                <a:off x="13643" y="4026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9" name="Oval 332"/>
              <p:cNvSpPr>
                <a:spLocks noChangeArrowheads="1"/>
              </p:cNvSpPr>
              <p:nvPr/>
            </p:nvSpPr>
            <p:spPr bwMode="auto">
              <a:xfrm>
                <a:off x="13643" y="4111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0" name="Oval 333"/>
              <p:cNvSpPr>
                <a:spLocks noChangeArrowheads="1"/>
              </p:cNvSpPr>
              <p:nvPr/>
            </p:nvSpPr>
            <p:spPr bwMode="auto">
              <a:xfrm>
                <a:off x="13643" y="4195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1" name="Oval 334"/>
              <p:cNvSpPr>
                <a:spLocks noChangeArrowheads="1"/>
              </p:cNvSpPr>
              <p:nvPr/>
            </p:nvSpPr>
            <p:spPr bwMode="auto">
              <a:xfrm>
                <a:off x="13643" y="4280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2" name="Oval 335"/>
              <p:cNvSpPr>
                <a:spLocks noChangeArrowheads="1"/>
              </p:cNvSpPr>
              <p:nvPr/>
            </p:nvSpPr>
            <p:spPr bwMode="auto">
              <a:xfrm>
                <a:off x="13643" y="4364"/>
                <a:ext cx="42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3" name="Oval 336"/>
              <p:cNvSpPr>
                <a:spLocks noChangeArrowheads="1"/>
              </p:cNvSpPr>
              <p:nvPr/>
            </p:nvSpPr>
            <p:spPr bwMode="auto">
              <a:xfrm>
                <a:off x="13643" y="4449"/>
                <a:ext cx="42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4" name="Oval 337"/>
              <p:cNvSpPr>
                <a:spLocks noChangeArrowheads="1"/>
              </p:cNvSpPr>
              <p:nvPr/>
            </p:nvSpPr>
            <p:spPr bwMode="auto">
              <a:xfrm>
                <a:off x="13643" y="4531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5" name="Oval 338"/>
              <p:cNvSpPr>
                <a:spLocks noChangeArrowheads="1"/>
              </p:cNvSpPr>
              <p:nvPr/>
            </p:nvSpPr>
            <p:spPr bwMode="auto">
              <a:xfrm>
                <a:off x="13643" y="4623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6" name="Oval 339"/>
              <p:cNvSpPr>
                <a:spLocks noChangeArrowheads="1"/>
              </p:cNvSpPr>
              <p:nvPr/>
            </p:nvSpPr>
            <p:spPr bwMode="auto">
              <a:xfrm>
                <a:off x="13643" y="4707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7" name="Oval 340"/>
              <p:cNvSpPr>
                <a:spLocks noChangeArrowheads="1"/>
              </p:cNvSpPr>
              <p:nvPr/>
            </p:nvSpPr>
            <p:spPr bwMode="auto">
              <a:xfrm>
                <a:off x="13643" y="4792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8" name="Oval 341"/>
              <p:cNvSpPr>
                <a:spLocks noChangeArrowheads="1"/>
              </p:cNvSpPr>
              <p:nvPr/>
            </p:nvSpPr>
            <p:spPr bwMode="auto">
              <a:xfrm>
                <a:off x="13643" y="4874"/>
                <a:ext cx="42" cy="42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9" name="Oval 342"/>
              <p:cNvSpPr>
                <a:spLocks noChangeArrowheads="1"/>
              </p:cNvSpPr>
              <p:nvPr/>
            </p:nvSpPr>
            <p:spPr bwMode="auto">
              <a:xfrm>
                <a:off x="13643" y="4958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0" name="Oval 343"/>
              <p:cNvSpPr>
                <a:spLocks noChangeArrowheads="1"/>
              </p:cNvSpPr>
              <p:nvPr/>
            </p:nvSpPr>
            <p:spPr bwMode="auto">
              <a:xfrm>
                <a:off x="13643" y="5043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1" name="Oval 344"/>
              <p:cNvSpPr>
                <a:spLocks noChangeArrowheads="1"/>
              </p:cNvSpPr>
              <p:nvPr/>
            </p:nvSpPr>
            <p:spPr bwMode="auto">
              <a:xfrm>
                <a:off x="13643" y="5127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2" name="Oval 345"/>
              <p:cNvSpPr>
                <a:spLocks noChangeArrowheads="1"/>
              </p:cNvSpPr>
              <p:nvPr/>
            </p:nvSpPr>
            <p:spPr bwMode="auto">
              <a:xfrm>
                <a:off x="13643" y="5212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3" name="Oval 346"/>
              <p:cNvSpPr>
                <a:spLocks noChangeArrowheads="1"/>
              </p:cNvSpPr>
              <p:nvPr/>
            </p:nvSpPr>
            <p:spPr bwMode="auto">
              <a:xfrm>
                <a:off x="13643" y="5296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4" name="Oval 347"/>
              <p:cNvSpPr>
                <a:spLocks noChangeArrowheads="1"/>
              </p:cNvSpPr>
              <p:nvPr/>
            </p:nvSpPr>
            <p:spPr bwMode="auto">
              <a:xfrm>
                <a:off x="13643" y="5381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5" name="Oval 348"/>
              <p:cNvSpPr>
                <a:spLocks noChangeArrowheads="1"/>
              </p:cNvSpPr>
              <p:nvPr/>
            </p:nvSpPr>
            <p:spPr bwMode="auto">
              <a:xfrm>
                <a:off x="13643" y="5463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6" name="Oval 349"/>
              <p:cNvSpPr>
                <a:spLocks noChangeArrowheads="1"/>
              </p:cNvSpPr>
              <p:nvPr/>
            </p:nvSpPr>
            <p:spPr bwMode="auto">
              <a:xfrm>
                <a:off x="13643" y="5547"/>
                <a:ext cx="42" cy="39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7" name="Oval 350"/>
              <p:cNvSpPr>
                <a:spLocks noChangeArrowheads="1"/>
              </p:cNvSpPr>
              <p:nvPr/>
            </p:nvSpPr>
            <p:spPr bwMode="auto">
              <a:xfrm>
                <a:off x="13643" y="5632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8" name="Oval 351"/>
              <p:cNvSpPr>
                <a:spLocks noChangeArrowheads="1"/>
              </p:cNvSpPr>
              <p:nvPr/>
            </p:nvSpPr>
            <p:spPr bwMode="auto">
              <a:xfrm>
                <a:off x="13643" y="5716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9" name="Oval 352"/>
              <p:cNvSpPr>
                <a:spLocks noChangeArrowheads="1"/>
              </p:cNvSpPr>
              <p:nvPr/>
            </p:nvSpPr>
            <p:spPr bwMode="auto">
              <a:xfrm>
                <a:off x="13643" y="5801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0" name="Oval 353"/>
              <p:cNvSpPr>
                <a:spLocks noChangeArrowheads="1"/>
              </p:cNvSpPr>
              <p:nvPr/>
            </p:nvSpPr>
            <p:spPr bwMode="auto">
              <a:xfrm>
                <a:off x="13643" y="5885"/>
                <a:ext cx="42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1" name="Oval 354"/>
              <p:cNvSpPr>
                <a:spLocks noChangeArrowheads="1"/>
              </p:cNvSpPr>
              <p:nvPr/>
            </p:nvSpPr>
            <p:spPr bwMode="auto">
              <a:xfrm>
                <a:off x="13643" y="5970"/>
                <a:ext cx="42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2" name="Oval 355"/>
              <p:cNvSpPr>
                <a:spLocks noChangeArrowheads="1"/>
              </p:cNvSpPr>
              <p:nvPr/>
            </p:nvSpPr>
            <p:spPr bwMode="auto">
              <a:xfrm>
                <a:off x="13643" y="6053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3" name="Oval 356"/>
              <p:cNvSpPr>
                <a:spLocks noChangeArrowheads="1"/>
              </p:cNvSpPr>
              <p:nvPr/>
            </p:nvSpPr>
            <p:spPr bwMode="auto">
              <a:xfrm>
                <a:off x="13643" y="6137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4" name="Oval 357"/>
              <p:cNvSpPr>
                <a:spLocks noChangeArrowheads="1"/>
              </p:cNvSpPr>
              <p:nvPr/>
            </p:nvSpPr>
            <p:spPr bwMode="auto">
              <a:xfrm>
                <a:off x="13643" y="6222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5" name="Oval 358"/>
              <p:cNvSpPr>
                <a:spLocks noChangeArrowheads="1"/>
              </p:cNvSpPr>
              <p:nvPr/>
            </p:nvSpPr>
            <p:spPr bwMode="auto">
              <a:xfrm>
                <a:off x="13643" y="6306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6" name="Oval 359"/>
              <p:cNvSpPr>
                <a:spLocks noChangeArrowheads="1"/>
              </p:cNvSpPr>
              <p:nvPr/>
            </p:nvSpPr>
            <p:spPr bwMode="auto">
              <a:xfrm>
                <a:off x="13643" y="6391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7" name="Oval 360"/>
              <p:cNvSpPr>
                <a:spLocks noChangeArrowheads="1"/>
              </p:cNvSpPr>
              <p:nvPr/>
            </p:nvSpPr>
            <p:spPr bwMode="auto">
              <a:xfrm>
                <a:off x="13643" y="6475"/>
                <a:ext cx="42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8" name="Oval 361"/>
              <p:cNvSpPr>
                <a:spLocks noChangeArrowheads="1"/>
              </p:cNvSpPr>
              <p:nvPr/>
            </p:nvSpPr>
            <p:spPr bwMode="auto">
              <a:xfrm>
                <a:off x="13643" y="6557"/>
                <a:ext cx="42" cy="46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9" name="Freeform 362"/>
              <p:cNvSpPr/>
              <p:nvPr/>
            </p:nvSpPr>
            <p:spPr bwMode="auto">
              <a:xfrm>
                <a:off x="13638" y="6642"/>
                <a:ext cx="46" cy="46"/>
              </a:xfrm>
              <a:custGeom>
                <a:avLst/>
                <a:gdLst>
                  <a:gd name="T0" fmla="*/ 4 w 7"/>
                  <a:gd name="T1" fmla="*/ 7 h 7"/>
                  <a:gd name="T2" fmla="*/ 0 w 7"/>
                  <a:gd name="T3" fmla="*/ 3 h 7"/>
                  <a:gd name="T4" fmla="*/ 4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4" y="7"/>
                    </a:moveTo>
                    <a:cubicBezTo>
                      <a:pt x="2" y="6"/>
                      <a:pt x="0" y="5"/>
                      <a:pt x="0" y="3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7" y="6"/>
                      <a:pt x="5" y="7"/>
                      <a:pt x="4" y="7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0" name="Freeform 363"/>
              <p:cNvSpPr/>
              <p:nvPr/>
            </p:nvSpPr>
            <p:spPr bwMode="auto">
              <a:xfrm>
                <a:off x="13623" y="6719"/>
                <a:ext cx="46" cy="53"/>
              </a:xfrm>
              <a:custGeom>
                <a:avLst/>
                <a:gdLst>
                  <a:gd name="T0" fmla="*/ 2 w 7"/>
                  <a:gd name="T1" fmla="*/ 7 h 8"/>
                  <a:gd name="T2" fmla="*/ 0 w 7"/>
                  <a:gd name="T3" fmla="*/ 3 h 8"/>
                  <a:gd name="T4" fmla="*/ 4 w 7"/>
                  <a:gd name="T5" fmla="*/ 1 h 8"/>
                  <a:gd name="T6" fmla="*/ 7 w 7"/>
                  <a:gd name="T7" fmla="*/ 5 h 8"/>
                  <a:gd name="T8" fmla="*/ 2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4" y="1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1" name="Freeform 364"/>
              <p:cNvSpPr/>
              <p:nvPr/>
            </p:nvSpPr>
            <p:spPr bwMode="auto">
              <a:xfrm>
                <a:off x="13580" y="6798"/>
                <a:ext cx="51" cy="43"/>
              </a:xfrm>
              <a:custGeom>
                <a:avLst/>
                <a:gdLst>
                  <a:gd name="T0" fmla="*/ 2 w 8"/>
                  <a:gd name="T1" fmla="*/ 6 h 7"/>
                  <a:gd name="T2" fmla="*/ 1 w 8"/>
                  <a:gd name="T3" fmla="*/ 1 h 7"/>
                  <a:gd name="T4" fmla="*/ 6 w 8"/>
                  <a:gd name="T5" fmla="*/ 1 h 7"/>
                  <a:gd name="T6" fmla="*/ 7 w 8"/>
                  <a:gd name="T7" fmla="*/ 5 h 7"/>
                  <a:gd name="T8" fmla="*/ 2 w 8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2" y="6"/>
                    </a:moveTo>
                    <a:cubicBezTo>
                      <a:pt x="1" y="5"/>
                      <a:pt x="0" y="3"/>
                      <a:pt x="1" y="1"/>
                    </a:cubicBezTo>
                    <a:cubicBezTo>
                      <a:pt x="3" y="0"/>
                      <a:pt x="5" y="0"/>
                      <a:pt x="6" y="1"/>
                    </a:cubicBezTo>
                    <a:cubicBezTo>
                      <a:pt x="8" y="2"/>
                      <a:pt x="8" y="4"/>
                      <a:pt x="7" y="5"/>
                    </a:cubicBezTo>
                    <a:cubicBezTo>
                      <a:pt x="6" y="7"/>
                      <a:pt x="4" y="7"/>
                      <a:pt x="2" y="6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2" name="Freeform 365"/>
              <p:cNvSpPr/>
              <p:nvPr/>
            </p:nvSpPr>
            <p:spPr bwMode="auto">
              <a:xfrm>
                <a:off x="13522" y="6856"/>
                <a:ext cx="51" cy="51"/>
              </a:xfrm>
              <a:custGeom>
                <a:avLst/>
                <a:gdLst>
                  <a:gd name="T0" fmla="*/ 1 w 8"/>
                  <a:gd name="T1" fmla="*/ 6 h 8"/>
                  <a:gd name="T2" fmla="*/ 2 w 8"/>
                  <a:gd name="T3" fmla="*/ 1 h 8"/>
                  <a:gd name="T4" fmla="*/ 7 w 8"/>
                  <a:gd name="T5" fmla="*/ 2 h 8"/>
                  <a:gd name="T6" fmla="*/ 6 w 8"/>
                  <a:gd name="T7" fmla="*/ 6 h 8"/>
                  <a:gd name="T8" fmla="*/ 1 w 8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1" y="6"/>
                    </a:moveTo>
                    <a:cubicBezTo>
                      <a:pt x="0" y="4"/>
                      <a:pt x="1" y="2"/>
                      <a:pt x="2" y="1"/>
                    </a:cubicBezTo>
                    <a:cubicBezTo>
                      <a:pt x="4" y="0"/>
                      <a:pt x="6" y="0"/>
                      <a:pt x="7" y="2"/>
                    </a:cubicBezTo>
                    <a:cubicBezTo>
                      <a:pt x="8" y="3"/>
                      <a:pt x="8" y="5"/>
                      <a:pt x="6" y="6"/>
                    </a:cubicBezTo>
                    <a:cubicBezTo>
                      <a:pt x="5" y="8"/>
                      <a:pt x="2" y="7"/>
                      <a:pt x="1" y="6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3" name="Freeform 366"/>
              <p:cNvSpPr/>
              <p:nvPr/>
            </p:nvSpPr>
            <p:spPr bwMode="auto">
              <a:xfrm>
                <a:off x="13449" y="6895"/>
                <a:ext cx="53" cy="51"/>
              </a:xfrm>
              <a:custGeom>
                <a:avLst/>
                <a:gdLst>
                  <a:gd name="T0" fmla="*/ 1 w 8"/>
                  <a:gd name="T1" fmla="*/ 5 h 8"/>
                  <a:gd name="T2" fmla="*/ 3 w 8"/>
                  <a:gd name="T3" fmla="*/ 1 h 8"/>
                  <a:gd name="T4" fmla="*/ 7 w 8"/>
                  <a:gd name="T5" fmla="*/ 3 h 8"/>
                  <a:gd name="T6" fmla="*/ 5 w 8"/>
                  <a:gd name="T7" fmla="*/ 7 h 8"/>
                  <a:gd name="T8" fmla="*/ 1 w 8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1" y="5"/>
                    </a:moveTo>
                    <a:cubicBezTo>
                      <a:pt x="0" y="3"/>
                      <a:pt x="1" y="1"/>
                      <a:pt x="3" y="1"/>
                    </a:cubicBezTo>
                    <a:cubicBezTo>
                      <a:pt x="4" y="0"/>
                      <a:pt x="6" y="1"/>
                      <a:pt x="7" y="3"/>
                    </a:cubicBezTo>
                    <a:cubicBezTo>
                      <a:pt x="8" y="4"/>
                      <a:pt x="7" y="7"/>
                      <a:pt x="5" y="7"/>
                    </a:cubicBezTo>
                    <a:cubicBezTo>
                      <a:pt x="3" y="8"/>
                      <a:pt x="1" y="7"/>
                      <a:pt x="1" y="5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4" name="Freeform 367"/>
              <p:cNvSpPr/>
              <p:nvPr/>
            </p:nvSpPr>
            <p:spPr bwMode="auto">
              <a:xfrm>
                <a:off x="13372" y="6914"/>
                <a:ext cx="46" cy="46"/>
              </a:xfrm>
              <a:custGeom>
                <a:avLst/>
                <a:gdLst>
                  <a:gd name="T0" fmla="*/ 0 w 7"/>
                  <a:gd name="T1" fmla="*/ 4 h 7"/>
                  <a:gd name="T2" fmla="*/ 3 w 7"/>
                  <a:gd name="T3" fmla="*/ 1 h 7"/>
                  <a:gd name="T4" fmla="*/ 7 w 7"/>
                  <a:gd name="T5" fmla="*/ 4 h 7"/>
                  <a:gd name="T6" fmla="*/ 4 w 7"/>
                  <a:gd name="T7" fmla="*/ 7 h 7"/>
                  <a:gd name="T8" fmla="*/ 0 w 7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4"/>
                    </a:moveTo>
                    <a:cubicBezTo>
                      <a:pt x="0" y="2"/>
                      <a:pt x="1" y="1"/>
                      <a:pt x="3" y="1"/>
                    </a:cubicBezTo>
                    <a:cubicBezTo>
                      <a:pt x="5" y="0"/>
                      <a:pt x="6" y="2"/>
                      <a:pt x="7" y="4"/>
                    </a:cubicBezTo>
                    <a:cubicBezTo>
                      <a:pt x="7" y="5"/>
                      <a:pt x="6" y="7"/>
                      <a:pt x="4" y="7"/>
                    </a:cubicBezTo>
                    <a:cubicBezTo>
                      <a:pt x="1" y="7"/>
                      <a:pt x="0" y="6"/>
                      <a:pt x="0" y="4"/>
                    </a:cubicBezTo>
                    <a:close/>
                  </a:path>
                </a:pathLst>
              </a:cu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5" name="Oval 368"/>
              <p:cNvSpPr>
                <a:spLocks noChangeArrowheads="1"/>
              </p:cNvSpPr>
              <p:nvPr/>
            </p:nvSpPr>
            <p:spPr bwMode="auto">
              <a:xfrm>
                <a:off x="13290" y="6922"/>
                <a:ext cx="43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6" name="Oval 369"/>
              <p:cNvSpPr>
                <a:spLocks noChangeArrowheads="1"/>
              </p:cNvSpPr>
              <p:nvPr/>
            </p:nvSpPr>
            <p:spPr bwMode="auto">
              <a:xfrm>
                <a:off x="13206" y="6922"/>
                <a:ext cx="46" cy="43"/>
              </a:xfrm>
              <a:prstGeom prst="ellipse">
                <a:avLst/>
              </a:prstGeom>
              <a:solidFill>
                <a:srgbClr val="4A7C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7" name="Rectangle 370"/>
              <p:cNvSpPr>
                <a:spLocks noChangeArrowheads="1"/>
              </p:cNvSpPr>
              <p:nvPr/>
            </p:nvSpPr>
            <p:spPr bwMode="auto">
              <a:xfrm>
                <a:off x="12781" y="6999"/>
                <a:ext cx="58" cy="66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8" name="Rectangle 371"/>
              <p:cNvSpPr>
                <a:spLocks noChangeArrowheads="1"/>
              </p:cNvSpPr>
              <p:nvPr/>
            </p:nvSpPr>
            <p:spPr bwMode="auto">
              <a:xfrm>
                <a:off x="12870" y="6922"/>
                <a:ext cx="58" cy="143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9" name="Rectangle 372"/>
              <p:cNvSpPr>
                <a:spLocks noChangeArrowheads="1"/>
              </p:cNvSpPr>
              <p:nvPr/>
            </p:nvSpPr>
            <p:spPr bwMode="auto">
              <a:xfrm>
                <a:off x="12960" y="6876"/>
                <a:ext cx="58" cy="188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0" name="Freeform 373"/>
              <p:cNvSpPr>
                <a:spLocks noEditPoints="1"/>
              </p:cNvSpPr>
              <p:nvPr/>
            </p:nvSpPr>
            <p:spPr bwMode="auto">
              <a:xfrm>
                <a:off x="12508" y="6740"/>
                <a:ext cx="626" cy="467"/>
              </a:xfrm>
              <a:custGeom>
                <a:avLst/>
                <a:gdLst>
                  <a:gd name="T0" fmla="*/ 35 w 69"/>
                  <a:gd name="T1" fmla="*/ 70 h 70"/>
                  <a:gd name="T2" fmla="*/ 0 w 69"/>
                  <a:gd name="T3" fmla="*/ 35 h 70"/>
                  <a:gd name="T4" fmla="*/ 35 w 69"/>
                  <a:gd name="T5" fmla="*/ 0 h 70"/>
                  <a:gd name="T6" fmla="*/ 69 w 69"/>
                  <a:gd name="T7" fmla="*/ 35 h 70"/>
                  <a:gd name="T8" fmla="*/ 35 w 69"/>
                  <a:gd name="T9" fmla="*/ 70 h 70"/>
                  <a:gd name="T10" fmla="*/ 35 w 69"/>
                  <a:gd name="T11" fmla="*/ 6 h 70"/>
                  <a:gd name="T12" fmla="*/ 6 w 69"/>
                  <a:gd name="T13" fmla="*/ 35 h 70"/>
                  <a:gd name="T14" fmla="*/ 35 w 69"/>
                  <a:gd name="T15" fmla="*/ 64 h 70"/>
                  <a:gd name="T16" fmla="*/ 63 w 69"/>
                  <a:gd name="T17" fmla="*/ 35 h 70"/>
                  <a:gd name="T18" fmla="*/ 35 w 69"/>
                  <a:gd name="T19" fmla="*/ 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0">
                    <a:moveTo>
                      <a:pt x="35" y="70"/>
                    </a:moveTo>
                    <a:cubicBezTo>
                      <a:pt x="16" y="70"/>
                      <a:pt x="0" y="54"/>
                      <a:pt x="0" y="35"/>
                    </a:cubicBezTo>
                    <a:cubicBezTo>
                      <a:pt x="0" y="16"/>
                      <a:pt x="16" y="0"/>
                      <a:pt x="35" y="0"/>
                    </a:cubicBezTo>
                    <a:cubicBezTo>
                      <a:pt x="54" y="0"/>
                      <a:pt x="69" y="16"/>
                      <a:pt x="69" y="35"/>
                    </a:cubicBezTo>
                    <a:cubicBezTo>
                      <a:pt x="69" y="54"/>
                      <a:pt x="54" y="70"/>
                      <a:pt x="35" y="70"/>
                    </a:cubicBezTo>
                    <a:close/>
                    <a:moveTo>
                      <a:pt x="35" y="6"/>
                    </a:moveTo>
                    <a:cubicBezTo>
                      <a:pt x="19" y="6"/>
                      <a:pt x="6" y="19"/>
                      <a:pt x="6" y="35"/>
                    </a:cubicBezTo>
                    <a:cubicBezTo>
                      <a:pt x="6" y="51"/>
                      <a:pt x="19" y="64"/>
                      <a:pt x="35" y="64"/>
                    </a:cubicBezTo>
                    <a:cubicBezTo>
                      <a:pt x="50" y="64"/>
                      <a:pt x="63" y="51"/>
                      <a:pt x="63" y="35"/>
                    </a:cubicBezTo>
                    <a:cubicBezTo>
                      <a:pt x="63" y="19"/>
                      <a:pt x="50" y="6"/>
                      <a:pt x="35" y="6"/>
                    </a:cubicBezTo>
                    <a:close/>
                  </a:path>
                </a:pathLst>
              </a:custGeom>
              <a:solidFill>
                <a:srgbClr val="2F55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75" name="文本框 74"/>
            <p:cNvSpPr txBox="1"/>
            <p:nvPr/>
          </p:nvSpPr>
          <p:spPr>
            <a:xfrm>
              <a:off x="5673" y="3941"/>
              <a:ext cx="7681" cy="2727"/>
            </a:xfrm>
            <a:prstGeom prst="rect">
              <a:avLst/>
            </a:prstGeom>
            <a:noFill/>
          </p:spPr>
          <p:txBody>
            <a:bodyPr wrap="square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just" fontAlgn="auto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  <a:cs typeface="汉仪中黑简" panose="02010600000101010101" charset="-122"/>
                  <a:sym typeface="+mn-ea"/>
                </a:rPr>
                <a:t>     </a:t>
              </a:r>
              <a:r>
                <a:rPr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  <a:cs typeface="汉仪中黑简" panose="02010600000101010101" charset="-122"/>
                  <a:sym typeface="+mn-ea"/>
                </a:rPr>
                <a:t>王晓娣老师在与区内兄弟学校教师合作开展的教学研究中表现突出，其研究成果在淮北市第四届优秀教科研成果奖评选中荣获一等奖。</a:t>
              </a:r>
              <a:endParaRPr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汉仪中黑简" panose="02010600000101010101" charset="-122"/>
                <a:sym typeface="+mn-ea"/>
              </a:endParaRPr>
            </a:p>
            <a:p>
              <a:pPr indent="0" algn="just" fontAlgn="auto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  <a:cs typeface="汉仪中黑简" panose="02010600000101010101" charset="-122"/>
                  <a:sym typeface="+mn-ea"/>
                </a:rPr>
                <a:t>     </a:t>
              </a:r>
              <a:r>
                <a:rPr lang="zh-CN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  <a:cs typeface="汉仪中黑简" panose="02010600000101010101" charset="-122"/>
                  <a:sym typeface="+mn-ea"/>
                </a:rPr>
                <a:t>这既是她个人潜心钻研、积极投身教学研究的体现，也展示了本校教师主动参与更广泛专业交流的开放姿态。</a:t>
              </a:r>
              <a:endPara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汉仪中黑简" panose="02010600000101010101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8016510" y="1476215"/>
            <a:ext cx="1372235" cy="1372235"/>
            <a:chOff x="9083" y="3357"/>
            <a:chExt cx="1578" cy="1578"/>
          </a:xfrm>
        </p:grpSpPr>
        <p:sp>
          <p:nvSpPr>
            <p:cNvPr id="3" name="赵寅PPT"/>
            <p:cNvSpPr/>
            <p:nvPr>
              <p:custDataLst>
                <p:tags r:id="rId2"/>
              </p:custDataLst>
            </p:nvPr>
          </p:nvSpPr>
          <p:spPr>
            <a:xfrm rot="16200000" flipH="1">
              <a:off x="9083" y="3357"/>
              <a:ext cx="1578" cy="1578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65100" dist="76200" dir="5400000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46800" rIns="90000" bIns="46800" rtlCol="0" anchor="ctr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4" name="赵寅PPT"/>
            <p:cNvSpPr/>
            <p:nvPr>
              <p:custDataLst>
                <p:tags r:id="rId3"/>
              </p:custDataLst>
            </p:nvPr>
          </p:nvSpPr>
          <p:spPr>
            <a:xfrm rot="5400000">
              <a:off x="9204" y="3478"/>
              <a:ext cx="1336" cy="1336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3200">
                <a:solidFill>
                  <a:srgbClr val="815D4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6" name="赵寅PPT"/>
            <p:cNvSpPr txBox="1"/>
            <p:nvPr>
              <p:custDataLst>
                <p:tags r:id="rId4"/>
              </p:custDataLst>
            </p:nvPr>
          </p:nvSpPr>
          <p:spPr>
            <a:xfrm>
              <a:off x="9297" y="3644"/>
              <a:ext cx="1167" cy="8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48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叁</a:t>
              </a:r>
              <a:endParaRPr lang="zh-CN" altLang="en-US" sz="48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赵寅PPT"/>
          <p:cNvSpPr txBox="1"/>
          <p:nvPr>
            <p:custDataLst>
              <p:tags r:id="rId5"/>
            </p:custDataLst>
          </p:nvPr>
        </p:nvSpPr>
        <p:spPr>
          <a:xfrm>
            <a:off x="6057265" y="3028950"/>
            <a:ext cx="5539740" cy="2077085"/>
          </a:xfrm>
          <a:prstGeom prst="rect">
            <a:avLst/>
          </a:prstGeom>
          <a:noFill/>
          <a:effectLst/>
        </p:spPr>
        <p:txBody>
          <a:bodyPr wrap="square" lIns="45720" tIns="22860" rIns="45720" bIns="22860" rtlCol="0">
            <a:spAutoFit/>
          </a:bodyPr>
          <a:lstStyle/>
          <a:p>
            <a:pPr algn="l"/>
            <a:r>
              <a:rPr lang="zh-CN" altLang="en-US" sz="6600">
                <a:gradFill flip="none" rotWithShape="1">
                  <a:gsLst>
                    <a:gs pos="100000">
                      <a:schemeClr val="accent3">
                        <a:lumMod val="100000"/>
                      </a:schemeClr>
                    </a:gs>
                    <a:gs pos="0">
                      <a:schemeClr val="accent1">
                        <a:lumMod val="100000"/>
                      </a:schemeClr>
                    </a:gs>
                  </a:gsLst>
                  <a:lin ang="27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拓展学生活动点燃数学热情</a:t>
            </a:r>
            <a:endParaRPr lang="zh-CN" altLang="en-US" sz="6600"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9670" y="2225675"/>
            <a:ext cx="2698115" cy="2000885"/>
          </a:xfrm>
          <a:prstGeom prst="rect">
            <a:avLst/>
          </a:prstGeom>
          <a:blipFill>
            <a:blip r:embed="rId2"/>
            <a:stretch>
              <a:fillRect r="11916"/>
            </a:stretch>
          </a:blipFill>
          <a:ln w="38100"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800" y="2254885"/>
            <a:ext cx="2536190" cy="1974850"/>
          </a:xfrm>
          <a:prstGeom prst="rect">
            <a:avLst/>
          </a:prstGeom>
          <a:blipFill>
            <a:blip r:embed="rId2"/>
            <a:stretch>
              <a:fillRect r="11916"/>
            </a:stretch>
          </a:blipFill>
          <a:ln w="38100"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5580" y="2276475"/>
            <a:ext cx="2588260" cy="1938655"/>
          </a:xfrm>
          <a:prstGeom prst="rect">
            <a:avLst/>
          </a:prstGeom>
          <a:blipFill>
            <a:blip r:embed="rId2"/>
            <a:stretch>
              <a:fillRect r="11916"/>
            </a:stretch>
          </a:blipFill>
          <a:ln w="38100">
            <a:solidFill>
              <a:schemeClr val="accent1"/>
            </a:solidFill>
          </a:ln>
        </p:spPr>
      </p:pic>
      <p:sp>
        <p:nvSpPr>
          <p:cNvPr id="10" name="任意多边形 8"/>
          <p:cNvSpPr/>
          <p:nvPr>
            <p:custDataLst>
              <p:tags r:id="rId6"/>
            </p:custDataLst>
          </p:nvPr>
        </p:nvSpPr>
        <p:spPr>
          <a:xfrm rot="5400000">
            <a:off x="1143941" y="2329287"/>
            <a:ext cx="497245" cy="896743"/>
          </a:xfrm>
          <a:custGeom>
            <a:avLst/>
            <a:gdLst>
              <a:gd name="connsiteX0" fmla="*/ 0 w 618069"/>
              <a:gd name="connsiteY0" fmla="*/ 1272646 h 1272646"/>
              <a:gd name="connsiteX1" fmla="*/ 0 w 618069"/>
              <a:gd name="connsiteY1" fmla="*/ 330200 h 1272646"/>
              <a:gd name="connsiteX2" fmla="*/ 3 w 618069"/>
              <a:gd name="connsiteY2" fmla="*/ 330200 h 1272646"/>
              <a:gd name="connsiteX3" fmla="*/ 309036 w 618069"/>
              <a:gd name="connsiteY3" fmla="*/ 0 h 1272646"/>
              <a:gd name="connsiteX4" fmla="*/ 618069 w 618069"/>
              <a:gd name="connsiteY4" fmla="*/ 330200 h 1272646"/>
              <a:gd name="connsiteX5" fmla="*/ 618066 w 618069"/>
              <a:gd name="connsiteY5" fmla="*/ 330200 h 1272646"/>
              <a:gd name="connsiteX6" fmla="*/ 618066 w 618069"/>
              <a:gd name="connsiteY6" fmla="*/ 1272646 h 127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069" h="1272646">
                <a:moveTo>
                  <a:pt x="0" y="1272646"/>
                </a:moveTo>
                <a:lnTo>
                  <a:pt x="0" y="330200"/>
                </a:lnTo>
                <a:lnTo>
                  <a:pt x="3" y="330200"/>
                </a:lnTo>
                <a:lnTo>
                  <a:pt x="309036" y="0"/>
                </a:lnTo>
                <a:lnTo>
                  <a:pt x="618069" y="330200"/>
                </a:lnTo>
                <a:lnTo>
                  <a:pt x="618066" y="330200"/>
                </a:lnTo>
                <a:lnTo>
                  <a:pt x="618066" y="12726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2D323C"/>
              </a:solidFill>
              <a:effectLst/>
              <a:uLnTx/>
              <a:uFillTx/>
              <a:latin typeface="Arial" panose="020B0604020202020204" pitchFamily="34" charset="0"/>
              <a:ea typeface="汉仪旗黑-45S" panose="00020600040101010101" pitchFamily="18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04058" y="2634771"/>
            <a:ext cx="61388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汉仪旗黑-45S" panose="00020600040101010101" pitchFamily="18" charset="-122"/>
                <a:cs typeface="+mn-ea"/>
                <a:sym typeface="Arial" panose="020B0604020202020204" pitchFamily="34" charset="0"/>
              </a:rPr>
              <a:t>01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汉仪旗黑-45S" panose="00020600040101010101" pitchFamily="18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任意多边形 11"/>
          <p:cNvSpPr/>
          <p:nvPr>
            <p:custDataLst>
              <p:tags r:id="rId8"/>
            </p:custDataLst>
          </p:nvPr>
        </p:nvSpPr>
        <p:spPr>
          <a:xfrm rot="5400000">
            <a:off x="4809349" y="2329287"/>
            <a:ext cx="497245" cy="896743"/>
          </a:xfrm>
          <a:custGeom>
            <a:avLst/>
            <a:gdLst>
              <a:gd name="connsiteX0" fmla="*/ 0 w 618069"/>
              <a:gd name="connsiteY0" fmla="*/ 1272646 h 1272646"/>
              <a:gd name="connsiteX1" fmla="*/ 0 w 618069"/>
              <a:gd name="connsiteY1" fmla="*/ 330200 h 1272646"/>
              <a:gd name="connsiteX2" fmla="*/ 3 w 618069"/>
              <a:gd name="connsiteY2" fmla="*/ 330200 h 1272646"/>
              <a:gd name="connsiteX3" fmla="*/ 309036 w 618069"/>
              <a:gd name="connsiteY3" fmla="*/ 0 h 1272646"/>
              <a:gd name="connsiteX4" fmla="*/ 618069 w 618069"/>
              <a:gd name="connsiteY4" fmla="*/ 330200 h 1272646"/>
              <a:gd name="connsiteX5" fmla="*/ 618066 w 618069"/>
              <a:gd name="connsiteY5" fmla="*/ 330200 h 1272646"/>
              <a:gd name="connsiteX6" fmla="*/ 618066 w 618069"/>
              <a:gd name="connsiteY6" fmla="*/ 1272646 h 127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069" h="1272646">
                <a:moveTo>
                  <a:pt x="0" y="1272646"/>
                </a:moveTo>
                <a:lnTo>
                  <a:pt x="0" y="330200"/>
                </a:lnTo>
                <a:lnTo>
                  <a:pt x="3" y="330200"/>
                </a:lnTo>
                <a:lnTo>
                  <a:pt x="309036" y="0"/>
                </a:lnTo>
                <a:lnTo>
                  <a:pt x="618069" y="330200"/>
                </a:lnTo>
                <a:lnTo>
                  <a:pt x="618066" y="330200"/>
                </a:lnTo>
                <a:lnTo>
                  <a:pt x="618066" y="12726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2D323C"/>
              </a:solidFill>
              <a:effectLst/>
              <a:uLnTx/>
              <a:uFillTx/>
              <a:latin typeface="Arial" panose="020B0604020202020204" pitchFamily="34" charset="0"/>
              <a:ea typeface="汉仪旗黑-45S" panose="00020600040101010101" pitchFamily="18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69467" y="2634771"/>
            <a:ext cx="61388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汉仪旗黑-45S" panose="00020600040101010101" pitchFamily="18" charset="-122"/>
                <a:cs typeface="+mn-ea"/>
                <a:sym typeface="Arial" panose="020B0604020202020204" pitchFamily="34" charset="0"/>
              </a:rPr>
              <a:t>02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汉仪旗黑-45S" panose="00020600040101010101" pitchFamily="18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任意多边形 14"/>
          <p:cNvSpPr/>
          <p:nvPr>
            <p:custDataLst>
              <p:tags r:id="rId10"/>
            </p:custDataLst>
          </p:nvPr>
        </p:nvSpPr>
        <p:spPr>
          <a:xfrm rot="5400000">
            <a:off x="8474758" y="2329288"/>
            <a:ext cx="497245" cy="896743"/>
          </a:xfrm>
          <a:custGeom>
            <a:avLst/>
            <a:gdLst>
              <a:gd name="connsiteX0" fmla="*/ 0 w 618069"/>
              <a:gd name="connsiteY0" fmla="*/ 1272646 h 1272646"/>
              <a:gd name="connsiteX1" fmla="*/ 0 w 618069"/>
              <a:gd name="connsiteY1" fmla="*/ 330200 h 1272646"/>
              <a:gd name="connsiteX2" fmla="*/ 3 w 618069"/>
              <a:gd name="connsiteY2" fmla="*/ 330200 h 1272646"/>
              <a:gd name="connsiteX3" fmla="*/ 309036 w 618069"/>
              <a:gd name="connsiteY3" fmla="*/ 0 h 1272646"/>
              <a:gd name="connsiteX4" fmla="*/ 618069 w 618069"/>
              <a:gd name="connsiteY4" fmla="*/ 330200 h 1272646"/>
              <a:gd name="connsiteX5" fmla="*/ 618066 w 618069"/>
              <a:gd name="connsiteY5" fmla="*/ 330200 h 1272646"/>
              <a:gd name="connsiteX6" fmla="*/ 618066 w 618069"/>
              <a:gd name="connsiteY6" fmla="*/ 1272646 h 127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069" h="1272646">
                <a:moveTo>
                  <a:pt x="0" y="1272646"/>
                </a:moveTo>
                <a:lnTo>
                  <a:pt x="0" y="330200"/>
                </a:lnTo>
                <a:lnTo>
                  <a:pt x="3" y="330200"/>
                </a:lnTo>
                <a:lnTo>
                  <a:pt x="309036" y="0"/>
                </a:lnTo>
                <a:lnTo>
                  <a:pt x="618069" y="330200"/>
                </a:lnTo>
                <a:lnTo>
                  <a:pt x="618066" y="330200"/>
                </a:lnTo>
                <a:lnTo>
                  <a:pt x="618066" y="12726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2D323C"/>
              </a:solidFill>
              <a:effectLst/>
              <a:uLnTx/>
              <a:uFillTx/>
              <a:latin typeface="Arial" panose="020B0604020202020204" pitchFamily="34" charset="0"/>
              <a:ea typeface="汉仪旗黑-45S" panose="00020600040101010101" pitchFamily="18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334876" y="2634771"/>
            <a:ext cx="61388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汉仪旗黑-45S" panose="00020600040101010101" pitchFamily="18" charset="-122"/>
                <a:cs typeface="+mn-ea"/>
                <a:sym typeface="Arial" panose="020B0604020202020204" pitchFamily="34" charset="0"/>
              </a:rPr>
              <a:t>03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汉仪旗黑-45S" panose="00020600040101010101" pitchFamily="18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" name="赵寅PPT"/>
          <p:cNvGrpSpPr/>
          <p:nvPr>
            <p:custDataLst>
              <p:tags r:id="rId12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8" name="赵寅PPT"/>
            <p:cNvSpPr txBox="1"/>
            <p:nvPr/>
          </p:nvSpPr>
          <p:spPr>
            <a:xfrm>
              <a:off x="1385475" y="350762"/>
              <a:ext cx="5728970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社团活动，拓展兴趣的土壤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19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6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23" name="赵寅PPT"/>
              <p:cNvSpPr/>
              <p:nvPr>
                <p:custDataLst>
                  <p:tags r:id="rId13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赵寅PPT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赵寅PPT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9" name="组合 28"/>
          <p:cNvGrpSpPr/>
          <p:nvPr>
            <p:custDataLst>
              <p:tags r:id="rId16"/>
            </p:custDataLst>
          </p:nvPr>
        </p:nvGrpSpPr>
        <p:grpSpPr>
          <a:xfrm>
            <a:off x="1321678" y="4228732"/>
            <a:ext cx="2769900" cy="1431666"/>
            <a:chOff x="1162244" y="3852436"/>
            <a:chExt cx="2769900" cy="1431666"/>
          </a:xfrm>
        </p:grpSpPr>
        <p:sp>
          <p:nvSpPr>
            <p:cNvPr id="30" name="TextBox 4"/>
            <p:cNvSpPr txBox="1"/>
            <p:nvPr>
              <p:custDataLst>
                <p:tags r:id="rId17"/>
              </p:custDataLst>
            </p:nvPr>
          </p:nvSpPr>
          <p:spPr>
            <a:xfrm>
              <a:off x="1162244" y="3852436"/>
              <a:ext cx="2734340" cy="534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低年级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1" name="TextBox 5"/>
            <p:cNvSpPr txBox="1"/>
            <p:nvPr>
              <p:custDataLst>
                <p:tags r:id="rId18"/>
              </p:custDataLst>
            </p:nvPr>
          </p:nvSpPr>
          <p:spPr>
            <a:xfrm>
              <a:off x="1197804" y="4269372"/>
              <a:ext cx="2734340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0" algn="ctr" defTabSz="914400" rtl="0" fontAlgn="auto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以数学游戏、趣味拼图、数学故事为主，重在玩中学；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9"/>
            </p:custDataLst>
          </p:nvPr>
        </p:nvGrpSpPr>
        <p:grpSpPr>
          <a:xfrm>
            <a:off x="4760580" y="4156342"/>
            <a:ext cx="2734340" cy="1484371"/>
            <a:chOff x="1162244" y="3696226"/>
            <a:chExt cx="2734340" cy="1484371"/>
          </a:xfrm>
        </p:grpSpPr>
        <p:sp>
          <p:nvSpPr>
            <p:cNvPr id="33" name="TextBox 4"/>
            <p:cNvSpPr txBox="1"/>
            <p:nvPr>
              <p:custDataLst>
                <p:tags r:id="rId20"/>
              </p:custDataLst>
            </p:nvPr>
          </p:nvSpPr>
          <p:spPr>
            <a:xfrm>
              <a:off x="1162244" y="3696226"/>
              <a:ext cx="2734340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中年级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4" name="TextBox 5"/>
            <p:cNvSpPr txBox="1"/>
            <p:nvPr>
              <p:custDataLst>
                <p:tags r:id="rId21"/>
              </p:custDataLst>
            </p:nvPr>
          </p:nvSpPr>
          <p:spPr>
            <a:xfrm>
              <a:off x="1162244" y="4165867"/>
              <a:ext cx="2734340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  <a:defRPr/>
              </a:pPr>
              <a:r>
                <a:rPr lang="zh-CN" altLang="en-US" sz="2000" b="1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引入简单的逻辑推理、图形变换、数学谜题，重在思中趣；</a:t>
              </a:r>
              <a:endParaRPr lang="zh-CN" altLang="en-US" sz="20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22"/>
            </p:custDataLst>
          </p:nvPr>
        </p:nvGrpSpPr>
        <p:grpSpPr>
          <a:xfrm>
            <a:off x="8511637" y="4149992"/>
            <a:ext cx="2734340" cy="1478656"/>
            <a:chOff x="1162244" y="3689876"/>
            <a:chExt cx="2734340" cy="1478656"/>
          </a:xfrm>
        </p:grpSpPr>
        <p:sp>
          <p:nvSpPr>
            <p:cNvPr id="36" name="TextBox 4"/>
            <p:cNvSpPr txBox="1"/>
            <p:nvPr>
              <p:custDataLst>
                <p:tags r:id="rId23"/>
              </p:custDataLst>
            </p:nvPr>
          </p:nvSpPr>
          <p:spPr>
            <a:xfrm>
              <a:off x="1162244" y="3689876"/>
              <a:ext cx="2734340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高年级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7" name="TextBox 5"/>
            <p:cNvSpPr txBox="1"/>
            <p:nvPr>
              <p:custDataLst>
                <p:tags r:id="rId24"/>
              </p:custDataLst>
            </p:nvPr>
          </p:nvSpPr>
          <p:spPr>
            <a:xfrm>
              <a:off x="1162244" y="4153802"/>
              <a:ext cx="2734340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  <a:defRPr/>
              </a:pPr>
              <a:r>
                <a:rPr lang="zh-CN" altLang="en-US" sz="2000" b="1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涉猎数学思维训练、生活中的数学应用初探，重在用中悟。</a:t>
              </a:r>
              <a:endParaRPr lang="zh-CN" altLang="en-US" sz="20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96645" y="894080"/>
            <a:ext cx="9077960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数学社团是满足学生个性化数学学习需求的重要平台。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85850" y="1444625"/>
            <a:ext cx="843407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000" b="1">
                <a:solidFill>
                  <a:schemeClr val="bg2">
                    <a:lumMod val="50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我们在1-6年级均开设了数学社团，吸引了众多数学爱好者。</a:t>
            </a:r>
            <a:endParaRPr lang="zh-CN" altLang="en-US" sz="2000" b="1">
              <a:solidFill>
                <a:schemeClr val="bg2">
                  <a:lumMod val="50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70050" y="5734685"/>
            <a:ext cx="8916035" cy="829945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社团活动的开展，为学有余力、对数学有特殊兴趣的学生提供了拓展视野、挑战自我的空间，营造了浓厚的校园数学文化氛围。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i$ľiď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组合 54"/>
          <p:cNvGrpSpPr/>
          <p:nvPr>
            <p:custDataLst>
              <p:tags r:id="rId1"/>
            </p:custDataLst>
          </p:nvPr>
        </p:nvGrpSpPr>
        <p:grpSpPr>
          <a:xfrm rot="0">
            <a:off x="6450330" y="2947670"/>
            <a:ext cx="3573780" cy="3646170"/>
            <a:chOff x="2199" y="2263"/>
            <a:chExt cx="14788" cy="15639"/>
          </a:xfrm>
        </p:grpSpPr>
        <p:sp>
          <p:nvSpPr>
            <p:cNvPr id="56" name="任意多边形: 形状 16"/>
            <p:cNvSpPr/>
            <p:nvPr>
              <p:custDataLst>
                <p:tags r:id="rId2"/>
              </p:custDataLst>
            </p:nvPr>
          </p:nvSpPr>
          <p:spPr>
            <a:xfrm rot="7697511">
              <a:off x="5624" y="8364"/>
              <a:ext cx="12677" cy="6401"/>
            </a:xfrm>
            <a:custGeom>
              <a:avLst/>
              <a:gdLst>
                <a:gd name="connsiteX0" fmla="*/ 58 w 2249936"/>
                <a:gd name="connsiteY0" fmla="*/ 1136076 h 1136076"/>
                <a:gd name="connsiteX1" fmla="*/ 1113913 w 2249936"/>
                <a:gd name="connsiteY1" fmla="*/ 53 h 1136076"/>
                <a:gd name="connsiteX2" fmla="*/ 2249937 w 2249936"/>
                <a:gd name="connsiteY2" fmla="*/ 1113909 h 11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9936" h="1136076">
                  <a:moveTo>
                    <a:pt x="58" y="1136076"/>
                  </a:moveTo>
                  <a:cubicBezTo>
                    <a:pt x="-6169" y="514639"/>
                    <a:pt x="492725" y="6031"/>
                    <a:pt x="1113913" y="53"/>
                  </a:cubicBezTo>
                  <a:cubicBezTo>
                    <a:pt x="1735102" y="-5925"/>
                    <a:pt x="2243959" y="492720"/>
                    <a:pt x="2249937" y="1113909"/>
                  </a:cubicBezTo>
                </a:path>
              </a:pathLst>
            </a:custGeom>
            <a:noFill/>
            <a:ln w="9525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椭圆 56"/>
            <p:cNvSpPr/>
            <p:nvPr>
              <p:custDataLst>
                <p:tags r:id="rId3"/>
              </p:custDataLst>
            </p:nvPr>
          </p:nvSpPr>
          <p:spPr>
            <a:xfrm rot="20405484">
              <a:off x="5187" y="14267"/>
              <a:ext cx="672" cy="6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>
              <p:custDataLst>
                <p:tags r:id="rId4"/>
              </p:custDataLst>
            </p:nvPr>
          </p:nvSpPr>
          <p:spPr>
            <a:xfrm rot="20405484">
              <a:off x="13185" y="4403"/>
              <a:ext cx="467" cy="4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9" name="图片 58" descr="E:/设计素材图片2/yang-0TQyMgloraY-unsplash.jpgyang-0TQyMgloraY-unsplash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 rotWithShape="1">
            <a:blip r:embed="rId6" cstate="email"/>
            <a:srcRect l="16690" t="-3" r="16690" b="-3"/>
            <a:stretch>
              <a:fillRect/>
            </a:stretch>
          </p:blipFill>
          <p:spPr>
            <a:xfrm>
              <a:off x="3853" y="3918"/>
              <a:ext cx="11483" cy="1148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63" h="5263">
                  <a:moveTo>
                    <a:pt x="2631" y="0"/>
                  </a:moveTo>
                  <a:cubicBezTo>
                    <a:pt x="4085" y="0"/>
                    <a:pt x="5263" y="1178"/>
                    <a:pt x="5263" y="2631"/>
                  </a:cubicBezTo>
                  <a:cubicBezTo>
                    <a:pt x="5263" y="4085"/>
                    <a:pt x="4085" y="5263"/>
                    <a:pt x="2631" y="5263"/>
                  </a:cubicBezTo>
                  <a:cubicBezTo>
                    <a:pt x="1178" y="5263"/>
                    <a:pt x="0" y="4085"/>
                    <a:pt x="0" y="2631"/>
                  </a:cubicBezTo>
                  <a:cubicBezTo>
                    <a:pt x="0" y="1178"/>
                    <a:pt x="1178" y="0"/>
                    <a:pt x="2631" y="0"/>
                  </a:cubicBezTo>
                  <a:close/>
                </a:path>
              </a:pathLst>
            </a:custGeom>
            <a:ln w="6350"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  <p:sp>
          <p:nvSpPr>
            <p:cNvPr id="60" name="椭圆 59"/>
            <p:cNvSpPr/>
            <p:nvPr>
              <p:custDataLst>
                <p:tags r:id="rId7"/>
              </p:custDataLst>
            </p:nvPr>
          </p:nvSpPr>
          <p:spPr>
            <a:xfrm>
              <a:off x="3174" y="4201"/>
              <a:ext cx="1554" cy="155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>
              <p:custDataLst>
                <p:tags r:id="rId8"/>
              </p:custDataLst>
            </p:nvPr>
          </p:nvSpPr>
          <p:spPr>
            <a:xfrm>
              <a:off x="2199" y="2263"/>
              <a:ext cx="14788" cy="14787"/>
            </a:xfrm>
            <a:prstGeom prst="ellipse">
              <a:avLst/>
            </a:prstGeom>
            <a:noFill/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>
              <p:custDataLst>
                <p:tags r:id="rId9"/>
              </p:custDataLst>
            </p:nvPr>
          </p:nvSpPr>
          <p:spPr>
            <a:xfrm>
              <a:off x="14605" y="14709"/>
              <a:ext cx="467" cy="4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>
            <p:custDataLst>
              <p:tags r:id="rId10"/>
            </p:custDataLst>
          </p:nvPr>
        </p:nvGrpSpPr>
        <p:grpSpPr>
          <a:xfrm rot="0">
            <a:off x="2035175" y="2866390"/>
            <a:ext cx="3524885" cy="3502025"/>
            <a:chOff x="2199" y="2263"/>
            <a:chExt cx="14788" cy="15639"/>
          </a:xfrm>
        </p:grpSpPr>
        <p:sp>
          <p:nvSpPr>
            <p:cNvPr id="40" name="任意多边形: 形状 16"/>
            <p:cNvSpPr/>
            <p:nvPr>
              <p:custDataLst>
                <p:tags r:id="rId11"/>
              </p:custDataLst>
            </p:nvPr>
          </p:nvSpPr>
          <p:spPr>
            <a:xfrm rot="7697511">
              <a:off x="5624" y="8364"/>
              <a:ext cx="12677" cy="6401"/>
            </a:xfrm>
            <a:custGeom>
              <a:avLst/>
              <a:gdLst>
                <a:gd name="connsiteX0" fmla="*/ 58 w 2249936"/>
                <a:gd name="connsiteY0" fmla="*/ 1136076 h 1136076"/>
                <a:gd name="connsiteX1" fmla="*/ 1113913 w 2249936"/>
                <a:gd name="connsiteY1" fmla="*/ 53 h 1136076"/>
                <a:gd name="connsiteX2" fmla="*/ 2249937 w 2249936"/>
                <a:gd name="connsiteY2" fmla="*/ 1113909 h 11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9936" h="1136076">
                  <a:moveTo>
                    <a:pt x="58" y="1136076"/>
                  </a:moveTo>
                  <a:cubicBezTo>
                    <a:pt x="-6169" y="514639"/>
                    <a:pt x="492725" y="6031"/>
                    <a:pt x="1113913" y="53"/>
                  </a:cubicBezTo>
                  <a:cubicBezTo>
                    <a:pt x="1735102" y="-5925"/>
                    <a:pt x="2243959" y="492720"/>
                    <a:pt x="2249937" y="1113909"/>
                  </a:cubicBezTo>
                </a:path>
              </a:pathLst>
            </a:custGeom>
            <a:noFill/>
            <a:ln w="9525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椭圆 40"/>
            <p:cNvSpPr/>
            <p:nvPr>
              <p:custDataLst>
                <p:tags r:id="rId12"/>
              </p:custDataLst>
            </p:nvPr>
          </p:nvSpPr>
          <p:spPr>
            <a:xfrm rot="20405484">
              <a:off x="5187" y="14267"/>
              <a:ext cx="672" cy="6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>
              <p:custDataLst>
                <p:tags r:id="rId13"/>
              </p:custDataLst>
            </p:nvPr>
          </p:nvSpPr>
          <p:spPr>
            <a:xfrm rot="20405484">
              <a:off x="13185" y="4403"/>
              <a:ext cx="467" cy="4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3" name="图片 42" descr="E:/设计素材图片2/yang-0TQyMgloraY-unsplash.jpgyang-0TQyMgloraY-unsplash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 rotWithShape="1">
            <a:blip r:embed="rId15" cstate="email"/>
            <a:srcRect l="16692" t="-3" r="16692" b="-3"/>
            <a:stretch>
              <a:fillRect/>
            </a:stretch>
          </p:blipFill>
          <p:spPr>
            <a:xfrm>
              <a:off x="3853" y="3918"/>
              <a:ext cx="11483" cy="1148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63" h="5263">
                  <a:moveTo>
                    <a:pt x="2631" y="0"/>
                  </a:moveTo>
                  <a:cubicBezTo>
                    <a:pt x="4085" y="0"/>
                    <a:pt x="5263" y="1178"/>
                    <a:pt x="5263" y="2631"/>
                  </a:cubicBezTo>
                  <a:cubicBezTo>
                    <a:pt x="5263" y="4085"/>
                    <a:pt x="4085" y="5263"/>
                    <a:pt x="2631" y="5263"/>
                  </a:cubicBezTo>
                  <a:cubicBezTo>
                    <a:pt x="1178" y="5263"/>
                    <a:pt x="0" y="4085"/>
                    <a:pt x="0" y="2631"/>
                  </a:cubicBezTo>
                  <a:cubicBezTo>
                    <a:pt x="0" y="1178"/>
                    <a:pt x="1178" y="0"/>
                    <a:pt x="2631" y="0"/>
                  </a:cubicBezTo>
                  <a:close/>
                </a:path>
              </a:pathLst>
            </a:custGeom>
            <a:ln w="6350"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  <p:sp>
          <p:nvSpPr>
            <p:cNvPr id="44" name="椭圆 43"/>
            <p:cNvSpPr/>
            <p:nvPr>
              <p:custDataLst>
                <p:tags r:id="rId16"/>
              </p:custDataLst>
            </p:nvPr>
          </p:nvSpPr>
          <p:spPr>
            <a:xfrm>
              <a:off x="3174" y="4201"/>
              <a:ext cx="1554" cy="155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椭圆 44"/>
            <p:cNvSpPr/>
            <p:nvPr>
              <p:custDataLst>
                <p:tags r:id="rId17"/>
              </p:custDataLst>
            </p:nvPr>
          </p:nvSpPr>
          <p:spPr>
            <a:xfrm>
              <a:off x="2199" y="2263"/>
              <a:ext cx="14788" cy="14787"/>
            </a:xfrm>
            <a:prstGeom prst="ellipse">
              <a:avLst/>
            </a:prstGeom>
            <a:noFill/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>
              <p:custDataLst>
                <p:tags r:id="rId18"/>
              </p:custDataLst>
            </p:nvPr>
          </p:nvSpPr>
          <p:spPr>
            <a:xfrm>
              <a:off x="14605" y="14709"/>
              <a:ext cx="467" cy="4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赵寅PPT"/>
          <p:cNvGrpSpPr/>
          <p:nvPr>
            <p:custDataLst>
              <p:tags r:id="rId19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475" y="350762"/>
              <a:ext cx="5920740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竞技活动，展示能力的舞台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5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12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9" name="赵寅PPT"/>
              <p:cNvSpPr/>
              <p:nvPr>
                <p:custDataLst>
                  <p:tags r:id="rId20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" name="赵寅PPT"/>
              <p:cNvSpPr/>
              <p:nvPr>
                <p:custDataLst>
                  <p:tags r:id="rId21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" name="赵寅PPT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946144" y="916150"/>
            <a:ext cx="8916035" cy="1033780"/>
            <a:chOff x="946144" y="1008772"/>
            <a:chExt cx="8916035" cy="1033780"/>
          </a:xfrm>
        </p:grpSpPr>
        <p:sp>
          <p:nvSpPr>
            <p:cNvPr id="15" name="TextBox 4"/>
            <p:cNvSpPr txBox="1"/>
            <p:nvPr/>
          </p:nvSpPr>
          <p:spPr>
            <a:xfrm>
              <a:off x="946144" y="1008772"/>
              <a:ext cx="8830945" cy="650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“‘数’你慧算”口算比赛作为一项传统赛事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6" name="TextBox 5"/>
            <p:cNvSpPr txBox="1"/>
            <p:nvPr/>
          </p:nvSpPr>
          <p:spPr>
            <a:xfrm>
              <a:off x="946144" y="1591702"/>
              <a:ext cx="8916035" cy="45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旨在检验学生口算的速度与准确率，锻炼其</a:t>
              </a:r>
              <a:r>
                <a:rPr kumimoji="0" lang="zh-CN" altLang="en-US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思维的敏捷性与心理的稳定性</a:t>
              </a:r>
              <a:r>
                <a:rPr kumimoji="0" lang="zh-CN" altLang="en-US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。</a:t>
              </a:r>
              <a:endPara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163955" y="2075180"/>
            <a:ext cx="9911080" cy="902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>
              <a:lnSpc>
                <a:spcPct val="110000"/>
              </a:lnSpc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从班级初赛到年级决赛，学生们热情高涨，积极备赛，在竞争中体验了数学学习的成就感，也进一步认识到基础运算能力的重要性。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06040" y="6066790"/>
            <a:ext cx="6979285" cy="460375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比赛不仅赛出了水平，更赛出了勤学苦练的风气。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</p:spTree>
    <p:custDataLst>
      <p:tags r:id="rId2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i$ľiď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475" y="350762"/>
              <a:ext cx="5920740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实践活动，连接生活的桥梁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5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12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9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03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5" name="TextBox 4"/>
          <p:cNvSpPr txBox="1"/>
          <p:nvPr/>
        </p:nvSpPr>
        <p:spPr>
          <a:xfrm>
            <a:off x="946150" y="1078865"/>
            <a:ext cx="106934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rPr>
              <a:t>努力寻找数学与生活的连接点，让学生在真实情境中感受数学的实用性。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38250" y="4341495"/>
            <a:ext cx="5339715" cy="1938020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这类活动虽然刚刚起步，形式尚显简单，但其意义在于打破了学科壁垒，让学生初步体验到数学是认识世界、解决实际问题的有力工具，感受到了学科融合的乐趣。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grpSp>
        <p:nvGrpSpPr>
          <p:cNvPr id="98" name="组合 97"/>
          <p:cNvGrpSpPr/>
          <p:nvPr>
            <p:custDataLst>
              <p:tags r:id="rId5"/>
            </p:custDataLst>
          </p:nvPr>
        </p:nvGrpSpPr>
        <p:grpSpPr>
          <a:xfrm rot="0">
            <a:off x="6669405" y="1943735"/>
            <a:ext cx="2626995" cy="2295525"/>
            <a:chOff x="2196" y="3866"/>
            <a:chExt cx="15578" cy="13019"/>
          </a:xfrm>
        </p:grpSpPr>
        <p:pic>
          <p:nvPicPr>
            <p:cNvPr id="99" name="图片 98" descr="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100" name="矩形 99"/>
            <p:cNvSpPr/>
            <p:nvPr>
              <p:custDataLst>
                <p:tags r:id="rId8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1" name="图片 100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 cstate="email"/>
            <a:srcRect l="7060" t="6386" r="7060" b="6386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90" name="组合 89"/>
          <p:cNvGrpSpPr/>
          <p:nvPr>
            <p:custDataLst>
              <p:tags r:id="rId11"/>
            </p:custDataLst>
          </p:nvPr>
        </p:nvGrpSpPr>
        <p:grpSpPr>
          <a:xfrm rot="0">
            <a:off x="9426575" y="1967230"/>
            <a:ext cx="2572385" cy="2247265"/>
            <a:chOff x="2196" y="3866"/>
            <a:chExt cx="15578" cy="13019"/>
          </a:xfrm>
        </p:grpSpPr>
        <p:pic>
          <p:nvPicPr>
            <p:cNvPr id="91" name="图片 90" descr="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7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92" name="矩形 91"/>
            <p:cNvSpPr/>
            <p:nvPr>
              <p:custDataLst>
                <p:tags r:id="rId13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3" name="图片 92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 cstate="email"/>
            <a:srcRect l="11024" t="6387" r="11024" b="6387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106" name="组合 105"/>
          <p:cNvGrpSpPr/>
          <p:nvPr>
            <p:custDataLst>
              <p:tags r:id="rId16"/>
            </p:custDataLst>
          </p:nvPr>
        </p:nvGrpSpPr>
        <p:grpSpPr>
          <a:xfrm rot="0">
            <a:off x="7630160" y="4030980"/>
            <a:ext cx="3345180" cy="2978150"/>
            <a:chOff x="2196" y="3866"/>
            <a:chExt cx="15578" cy="13019"/>
          </a:xfrm>
        </p:grpSpPr>
        <p:pic>
          <p:nvPicPr>
            <p:cNvPr id="107" name="图片 106" descr="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7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108" name="矩形 107"/>
            <p:cNvSpPr/>
            <p:nvPr>
              <p:custDataLst>
                <p:tags r:id="rId18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9" name="图片 108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 cstate="email"/>
            <a:srcRect l="14698" t="6246" r="14698" b="6246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21" name="组合 20" descr="7b0a202020202274657874626f78223a20227b5c2269645c223a32303334353731362c5c227469645c223a5c225c227d220a7d0a"/>
          <p:cNvGrpSpPr/>
          <p:nvPr>
            <p:custDataLst>
              <p:tags r:id="rId21"/>
            </p:custDataLst>
          </p:nvPr>
        </p:nvGrpSpPr>
        <p:grpSpPr>
          <a:xfrm>
            <a:off x="1163955" y="2075180"/>
            <a:ext cx="4980305" cy="2086610"/>
            <a:chOff x="5522" y="3544"/>
            <a:chExt cx="7843" cy="3286"/>
          </a:xfrm>
        </p:grpSpPr>
        <p:sp>
          <p:nvSpPr>
            <p:cNvPr id="22" name="文本框 7" descr="7b0a20202020227461726765744d6f64756c65223a20226b6f6e6c696e65666f6e7473220a7d0a"/>
            <p:cNvSpPr txBox="1"/>
            <p:nvPr/>
          </p:nvSpPr>
          <p:spPr>
            <a:xfrm>
              <a:off x="5993" y="4012"/>
              <a:ext cx="7255" cy="2130"/>
            </a:xfrm>
            <a:prstGeom prst="rect">
              <a:avLst/>
            </a:prstGeom>
            <a:noFill/>
          </p:spPr>
          <p:txBody>
            <a:bodyPr wrap="square" rtlCol="0" anchor="ctr" upright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kern="100" spc="100">
                  <a:solidFill>
                    <a:srgbClr val="33356B"/>
                  </a:solidFill>
                  <a:uFillTx/>
                  <a:latin typeface="柳公权楷书" panose="02010600010101010101" charset="-122"/>
                  <a:ea typeface="柳公权楷书" panose="02010600010101010101" charset="-122"/>
                  <a:cs typeface="汉仪雁翎体简" panose="02010600000101010101" charset="-122"/>
                  <a:sym typeface="Times New Roman" panose="02020603050405020304"/>
                </a:rPr>
                <a:t>例：</a:t>
              </a:r>
              <a:endParaRPr lang="zh-CN" altLang="en-US" sz="2400" b="1" kern="100" spc="100">
                <a:solidFill>
                  <a:srgbClr val="33356B"/>
                </a:solidFill>
                <a:uFillTx/>
                <a:latin typeface="柳公权楷书" panose="02010600010101010101" charset="-122"/>
                <a:ea typeface="柳公权楷书" panose="02010600010101010101" charset="-122"/>
                <a:cs typeface="汉仪雁翎体简" panose="02010600000101010101" charset="-122"/>
                <a:sym typeface="Times New Roman" panose="02020603050405020304"/>
              </a:endParaRPr>
            </a:p>
            <a:p>
              <a:pPr algn="l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kern="100" spc="100">
                  <a:solidFill>
                    <a:srgbClr val="33356B"/>
                  </a:solidFill>
                  <a:uFillTx/>
                  <a:latin typeface="柳公权楷书" panose="02010600010101010101" charset="-122"/>
                  <a:ea typeface="柳公权楷书" panose="02010600010101010101" charset="-122"/>
                  <a:cs typeface="汉仪雁翎体简" panose="02010600000101010101" charset="-122"/>
                  <a:sym typeface="Times New Roman" panose="02020603050405020304"/>
                </a:rPr>
                <a:t>结合学校体育节，数学教师与体育教师、班主任合作，设计简单的低年级跨学科实践活动。</a:t>
              </a:r>
              <a:endParaRPr lang="zh-CN" altLang="en-US" sz="2400" b="1" kern="100" spc="100">
                <a:solidFill>
                  <a:srgbClr val="33356B"/>
                </a:solidFill>
                <a:uFillTx/>
                <a:latin typeface="柳公权楷书" panose="02010600010101010101" charset="-122"/>
                <a:ea typeface="柳公权楷书" panose="02010600010101010101" charset="-122"/>
                <a:cs typeface="汉仪雁翎体简" panose="02010600000101010101" charset="-122"/>
                <a:sym typeface="Times New Roman" panose="02020603050405020304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5522" y="3544"/>
              <a:ext cx="7843" cy="3286"/>
              <a:chOff x="5522" y="3544"/>
              <a:chExt cx="7843" cy="3286"/>
            </a:xfrm>
          </p:grpSpPr>
          <p:grpSp>
            <p:nvGrpSpPr>
              <p:cNvPr id="379" name="图形 291"/>
              <p:cNvGrpSpPr/>
              <p:nvPr/>
            </p:nvGrpSpPr>
            <p:grpSpPr>
              <a:xfrm rot="0">
                <a:off x="13135" y="5847"/>
                <a:ext cx="230" cy="120"/>
                <a:chOff x="5570039" y="2571261"/>
                <a:chExt cx="1595414" cy="1010454"/>
              </a:xfrm>
              <a:solidFill>
                <a:srgbClr val="47B1FF"/>
              </a:solidFill>
            </p:grpSpPr>
            <p:sp>
              <p:nvSpPr>
                <p:cNvPr id="380" name="任意多边形: 形状 301"/>
                <p:cNvSpPr/>
                <p:nvPr/>
              </p:nvSpPr>
              <p:spPr>
                <a:xfrm>
                  <a:off x="5570039" y="2571271"/>
                  <a:ext cx="781817" cy="797375"/>
                </a:xfrm>
                <a:custGeom>
                  <a:avLst/>
                  <a:gdLst>
                    <a:gd name="connsiteX0" fmla="*/ 427294 w 781817"/>
                    <a:gd name="connsiteY0" fmla="*/ 717692 h 797375"/>
                    <a:gd name="connsiteX1" fmla="*/ 222220 w 781817"/>
                    <a:gd name="connsiteY1" fmla="*/ 500427 h 797375"/>
                    <a:gd name="connsiteX2" fmla="*/ 574 w 781817"/>
                    <a:gd name="connsiteY2" fmla="*/ 240394 h 797375"/>
                    <a:gd name="connsiteX3" fmla="*/ 98872 w 781817"/>
                    <a:gd name="connsiteY3" fmla="*/ 7508 h 797375"/>
                    <a:gd name="connsiteX4" fmla="*/ 330043 w 781817"/>
                    <a:gd name="connsiteY4" fmla="*/ 273637 h 797375"/>
                    <a:gd name="connsiteX5" fmla="*/ 767908 w 781817"/>
                    <a:gd name="connsiteY5" fmla="*/ 553291 h 797375"/>
                    <a:gd name="connsiteX6" fmla="*/ 518924 w 781817"/>
                    <a:gd name="connsiteY6" fmla="*/ 796273 h 797375"/>
                    <a:gd name="connsiteX7" fmla="*/ 427294 w 781817"/>
                    <a:gd name="connsiteY7" fmla="*/ 717692 h 79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1817" h="797375">
                      <a:moveTo>
                        <a:pt x="427294" y="717692"/>
                      </a:moveTo>
                      <a:cubicBezTo>
                        <a:pt x="427294" y="717692"/>
                        <a:pt x="313565" y="556339"/>
                        <a:pt x="222220" y="500427"/>
                      </a:cubicBezTo>
                      <a:cubicBezTo>
                        <a:pt x="48865" y="394509"/>
                        <a:pt x="-6380" y="336883"/>
                        <a:pt x="574" y="240394"/>
                      </a:cubicBezTo>
                      <a:cubicBezTo>
                        <a:pt x="7527" y="143906"/>
                        <a:pt x="92395" y="-39260"/>
                        <a:pt x="98872" y="7508"/>
                      </a:cubicBezTo>
                      <a:cubicBezTo>
                        <a:pt x="98872" y="7508"/>
                        <a:pt x="159832" y="218677"/>
                        <a:pt x="330043" y="273637"/>
                      </a:cubicBezTo>
                      <a:cubicBezTo>
                        <a:pt x="438152" y="308593"/>
                        <a:pt x="691422" y="499189"/>
                        <a:pt x="767908" y="553291"/>
                      </a:cubicBezTo>
                      <a:cubicBezTo>
                        <a:pt x="836964" y="602059"/>
                        <a:pt x="632272" y="814466"/>
                        <a:pt x="518924" y="796273"/>
                      </a:cubicBezTo>
                      <a:cubicBezTo>
                        <a:pt x="405577" y="778081"/>
                        <a:pt x="427294" y="717692"/>
                        <a:pt x="427294" y="71769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1" name="任意多边形: 形状 302"/>
                <p:cNvSpPr/>
                <p:nvPr/>
              </p:nvSpPr>
              <p:spPr>
                <a:xfrm>
                  <a:off x="5800055" y="2613299"/>
                  <a:ext cx="1365398" cy="968417"/>
                </a:xfrm>
                <a:custGeom>
                  <a:avLst/>
                  <a:gdLst>
                    <a:gd name="connsiteX0" fmla="*/ 12778 w 1365398"/>
                    <a:gd name="connsiteY0" fmla="*/ 835780 h 968417"/>
                    <a:gd name="connsiteX1" fmla="*/ 197278 w 1365398"/>
                    <a:gd name="connsiteY1" fmla="*/ 675665 h 968417"/>
                    <a:gd name="connsiteX2" fmla="*/ 339581 w 1365398"/>
                    <a:gd name="connsiteY2" fmla="*/ 655376 h 968417"/>
                    <a:gd name="connsiteX3" fmla="*/ 682481 w 1365398"/>
                    <a:gd name="connsiteY3" fmla="*/ 250278 h 968417"/>
                    <a:gd name="connsiteX4" fmla="*/ 1363995 w 1365398"/>
                    <a:gd name="connsiteY4" fmla="*/ 5581 h 968417"/>
                    <a:gd name="connsiteX5" fmla="*/ 1104820 w 1365398"/>
                    <a:gd name="connsiteY5" fmla="*/ 245992 h 968417"/>
                    <a:gd name="connsiteX6" fmla="*/ 946133 w 1365398"/>
                    <a:gd name="connsiteY6" fmla="*/ 378008 h 968417"/>
                    <a:gd name="connsiteX7" fmla="*/ 811450 w 1365398"/>
                    <a:gd name="connsiteY7" fmla="*/ 578605 h 968417"/>
                    <a:gd name="connsiteX8" fmla="*/ 802591 w 1365398"/>
                    <a:gd name="connsiteY8" fmla="*/ 755389 h 968417"/>
                    <a:gd name="connsiteX9" fmla="*/ 935941 w 1365398"/>
                    <a:gd name="connsiteY9" fmla="*/ 818635 h 968417"/>
                    <a:gd name="connsiteX10" fmla="*/ 1191878 w 1365398"/>
                    <a:gd name="connsiteY10" fmla="*/ 771010 h 968417"/>
                    <a:gd name="connsiteX11" fmla="*/ 1140253 w 1365398"/>
                    <a:gd name="connsiteY11" fmla="*/ 858545 h 968417"/>
                    <a:gd name="connsiteX12" fmla="*/ 1019380 w 1365398"/>
                    <a:gd name="connsiteY12" fmla="*/ 894930 h 968417"/>
                    <a:gd name="connsiteX13" fmla="*/ 912415 w 1365398"/>
                    <a:gd name="connsiteY13" fmla="*/ 868165 h 968417"/>
                    <a:gd name="connsiteX14" fmla="*/ 510079 w 1365398"/>
                    <a:gd name="connsiteY14" fmla="*/ 967606 h 968417"/>
                    <a:gd name="connsiteX15" fmla="*/ 12778 w 1365398"/>
                    <a:gd name="connsiteY15" fmla="*/ 835780 h 968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65398" h="968417">
                      <a:moveTo>
                        <a:pt x="12778" y="835780"/>
                      </a:moveTo>
                      <a:cubicBezTo>
                        <a:pt x="-23702" y="811015"/>
                        <a:pt x="12016" y="705859"/>
                        <a:pt x="197278" y="675665"/>
                      </a:cubicBezTo>
                      <a:cubicBezTo>
                        <a:pt x="288051" y="660806"/>
                        <a:pt x="313578" y="669378"/>
                        <a:pt x="339581" y="655376"/>
                      </a:cubicBezTo>
                      <a:cubicBezTo>
                        <a:pt x="406923" y="618991"/>
                        <a:pt x="603043" y="309047"/>
                        <a:pt x="682481" y="250278"/>
                      </a:cubicBezTo>
                      <a:cubicBezTo>
                        <a:pt x="796591" y="166077"/>
                        <a:pt x="1343992" y="-36043"/>
                        <a:pt x="1363995" y="5581"/>
                      </a:cubicBezTo>
                      <a:cubicBezTo>
                        <a:pt x="1385807" y="51206"/>
                        <a:pt x="1146825" y="203320"/>
                        <a:pt x="1104820" y="245992"/>
                      </a:cubicBezTo>
                      <a:cubicBezTo>
                        <a:pt x="1062814" y="288664"/>
                        <a:pt x="1000045" y="329907"/>
                        <a:pt x="946133" y="378008"/>
                      </a:cubicBezTo>
                      <a:cubicBezTo>
                        <a:pt x="903556" y="416108"/>
                        <a:pt x="822308" y="526313"/>
                        <a:pt x="811450" y="578605"/>
                      </a:cubicBezTo>
                      <a:cubicBezTo>
                        <a:pt x="791638" y="675665"/>
                        <a:pt x="784018" y="744149"/>
                        <a:pt x="802591" y="755389"/>
                      </a:cubicBezTo>
                      <a:cubicBezTo>
                        <a:pt x="859170" y="789774"/>
                        <a:pt x="890888" y="825017"/>
                        <a:pt x="935941" y="818635"/>
                      </a:cubicBezTo>
                      <a:cubicBezTo>
                        <a:pt x="980995" y="812253"/>
                        <a:pt x="1155016" y="756818"/>
                        <a:pt x="1191878" y="771010"/>
                      </a:cubicBezTo>
                      <a:cubicBezTo>
                        <a:pt x="1228740" y="785202"/>
                        <a:pt x="1196545" y="824255"/>
                        <a:pt x="1140253" y="858545"/>
                      </a:cubicBezTo>
                      <a:cubicBezTo>
                        <a:pt x="1080245" y="895121"/>
                        <a:pt x="1072339" y="917981"/>
                        <a:pt x="1019380" y="894930"/>
                      </a:cubicBezTo>
                      <a:cubicBezTo>
                        <a:pt x="985290" y="880639"/>
                        <a:pt x="949219" y="871614"/>
                        <a:pt x="912415" y="868165"/>
                      </a:cubicBezTo>
                      <a:cubicBezTo>
                        <a:pt x="912415" y="868165"/>
                        <a:pt x="684386" y="958081"/>
                        <a:pt x="510079" y="967606"/>
                      </a:cubicBezTo>
                      <a:cubicBezTo>
                        <a:pt x="335771" y="977131"/>
                        <a:pt x="108409" y="900931"/>
                        <a:pt x="12778" y="83578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2" name="任意多边形: 形状 303"/>
                <p:cNvSpPr/>
                <p:nvPr/>
              </p:nvSpPr>
              <p:spPr>
                <a:xfrm>
                  <a:off x="5715298" y="3418807"/>
                  <a:ext cx="95566" cy="35890"/>
                </a:xfrm>
                <a:custGeom>
                  <a:avLst/>
                  <a:gdLst>
                    <a:gd name="connsiteX0" fmla="*/ 84868 w 95566"/>
                    <a:gd name="connsiteY0" fmla="*/ 172 h 35890"/>
                    <a:gd name="connsiteX1" fmla="*/ 16573 w 95566"/>
                    <a:gd name="connsiteY1" fmla="*/ 8935 h 35890"/>
                    <a:gd name="connsiteX2" fmla="*/ 0 w 95566"/>
                    <a:gd name="connsiteY2" fmla="*/ 30462 h 35890"/>
                    <a:gd name="connsiteX3" fmla="*/ 30670 w 95566"/>
                    <a:gd name="connsiteY3" fmla="*/ 35891 h 35890"/>
                    <a:gd name="connsiteX4" fmla="*/ 94774 w 95566"/>
                    <a:gd name="connsiteY4" fmla="*/ 28652 h 35890"/>
                    <a:gd name="connsiteX5" fmla="*/ 84868 w 95566"/>
                    <a:gd name="connsiteY5" fmla="*/ 172 h 35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566" h="35890">
                      <a:moveTo>
                        <a:pt x="84868" y="172"/>
                      </a:moveTo>
                      <a:cubicBezTo>
                        <a:pt x="61772" y="-775"/>
                        <a:pt x="38682" y="2188"/>
                        <a:pt x="16573" y="8935"/>
                      </a:cubicBezTo>
                      <a:cubicBezTo>
                        <a:pt x="8091" y="13251"/>
                        <a:pt x="2004" y="21158"/>
                        <a:pt x="0" y="30462"/>
                      </a:cubicBezTo>
                      <a:cubicBezTo>
                        <a:pt x="9975" y="33470"/>
                        <a:pt x="20269" y="35293"/>
                        <a:pt x="30670" y="35891"/>
                      </a:cubicBezTo>
                      <a:cubicBezTo>
                        <a:pt x="52228" y="35665"/>
                        <a:pt x="73708" y="33239"/>
                        <a:pt x="94774" y="28652"/>
                      </a:cubicBezTo>
                      <a:cubicBezTo>
                        <a:pt x="94774" y="28652"/>
                        <a:pt x="99727" y="-1638"/>
                        <a:pt x="84868" y="1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3" name="任意多边形: 形状 304"/>
                <p:cNvSpPr/>
                <p:nvPr/>
              </p:nvSpPr>
              <p:spPr>
                <a:xfrm>
                  <a:off x="6848678" y="2613304"/>
                  <a:ext cx="316772" cy="145688"/>
                </a:xfrm>
                <a:custGeom>
                  <a:avLst/>
                  <a:gdLst>
                    <a:gd name="connsiteX0" fmla="*/ 0 w 316772"/>
                    <a:gd name="connsiteY0" fmla="*/ 84347 h 145688"/>
                    <a:gd name="connsiteX1" fmla="*/ 125539 w 316772"/>
                    <a:gd name="connsiteY1" fmla="*/ 92920 h 145688"/>
                    <a:gd name="connsiteX2" fmla="*/ 185452 w 316772"/>
                    <a:gd name="connsiteY2" fmla="*/ 145688 h 145688"/>
                    <a:gd name="connsiteX3" fmla="*/ 315373 w 316772"/>
                    <a:gd name="connsiteY3" fmla="*/ 5575 h 145688"/>
                    <a:gd name="connsiteX4" fmla="*/ 0 w 316772"/>
                    <a:gd name="connsiteY4" fmla="*/ 84347 h 145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772" h="145688">
                      <a:moveTo>
                        <a:pt x="0" y="84347"/>
                      </a:moveTo>
                      <a:cubicBezTo>
                        <a:pt x="46482" y="80537"/>
                        <a:pt x="95250" y="80823"/>
                        <a:pt x="125539" y="92920"/>
                      </a:cubicBezTo>
                      <a:cubicBezTo>
                        <a:pt x="155829" y="105016"/>
                        <a:pt x="173164" y="131020"/>
                        <a:pt x="185452" y="145688"/>
                      </a:cubicBezTo>
                      <a:cubicBezTo>
                        <a:pt x="256984" y="91300"/>
                        <a:pt x="327660" y="31293"/>
                        <a:pt x="315373" y="5575"/>
                      </a:cubicBezTo>
                      <a:cubicBezTo>
                        <a:pt x="305181" y="-15665"/>
                        <a:pt x="157353" y="26626"/>
                        <a:pt x="0" y="8434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4" name="任意多边形: 形状 305"/>
                <p:cNvSpPr/>
                <p:nvPr/>
              </p:nvSpPr>
              <p:spPr>
                <a:xfrm>
                  <a:off x="5573756" y="2571261"/>
                  <a:ext cx="169068" cy="215734"/>
                </a:xfrm>
                <a:custGeom>
                  <a:avLst/>
                  <a:gdLst>
                    <a:gd name="connsiteX0" fmla="*/ 87344 w 169068"/>
                    <a:gd name="connsiteY0" fmla="*/ 170015 h 215734"/>
                    <a:gd name="connsiteX1" fmla="*/ 169069 w 169068"/>
                    <a:gd name="connsiteY1" fmla="*/ 153060 h 215734"/>
                    <a:gd name="connsiteX2" fmla="*/ 95155 w 169068"/>
                    <a:gd name="connsiteY2" fmla="*/ 7518 h 215734"/>
                    <a:gd name="connsiteX3" fmla="*/ 0 w 169068"/>
                    <a:gd name="connsiteY3" fmla="*/ 215735 h 215734"/>
                    <a:gd name="connsiteX4" fmla="*/ 87344 w 169068"/>
                    <a:gd name="connsiteY4" fmla="*/ 170015 h 21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68" h="215734">
                      <a:moveTo>
                        <a:pt x="87344" y="170015"/>
                      </a:moveTo>
                      <a:cubicBezTo>
                        <a:pt x="122777" y="161061"/>
                        <a:pt x="152400" y="155727"/>
                        <a:pt x="169069" y="153060"/>
                      </a:cubicBezTo>
                      <a:cubicBezTo>
                        <a:pt x="136925" y="108739"/>
                        <a:pt x="111980" y="59620"/>
                        <a:pt x="95155" y="7518"/>
                      </a:cubicBezTo>
                      <a:cubicBezTo>
                        <a:pt x="89154" y="-35535"/>
                        <a:pt x="16859" y="116008"/>
                        <a:pt x="0" y="215735"/>
                      </a:cubicBezTo>
                      <a:cubicBezTo>
                        <a:pt x="24860" y="198018"/>
                        <a:pt x="57912" y="177254"/>
                        <a:pt x="87344" y="1700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5" name="任意多边形: 形状 306"/>
                <p:cNvSpPr/>
                <p:nvPr/>
              </p:nvSpPr>
              <p:spPr>
                <a:xfrm>
                  <a:off x="5867912" y="3384404"/>
                  <a:ext cx="21110" cy="26669"/>
                </a:xfrm>
                <a:custGeom>
                  <a:avLst/>
                  <a:gdLst>
                    <a:gd name="connsiteX0" fmla="*/ 15883 w 21110"/>
                    <a:gd name="connsiteY0" fmla="*/ 1619 h 26669"/>
                    <a:gd name="connsiteX1" fmla="*/ 11407 w 21110"/>
                    <a:gd name="connsiteY1" fmla="*/ 0 h 26669"/>
                    <a:gd name="connsiteX2" fmla="*/ 72 w 21110"/>
                    <a:gd name="connsiteY2" fmla="*/ 12573 h 26669"/>
                    <a:gd name="connsiteX3" fmla="*/ 4834 w 21110"/>
                    <a:gd name="connsiteY3" fmla="*/ 24670 h 26669"/>
                    <a:gd name="connsiteX4" fmla="*/ 9692 w 21110"/>
                    <a:gd name="connsiteY4" fmla="*/ 26670 h 26669"/>
                    <a:gd name="connsiteX5" fmla="*/ 21027 w 21110"/>
                    <a:gd name="connsiteY5" fmla="*/ 14002 h 26669"/>
                    <a:gd name="connsiteX6" fmla="*/ 15883 w 21110"/>
                    <a:gd name="connsiteY6" fmla="*/ 1619 h 26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110" h="26669">
                      <a:moveTo>
                        <a:pt x="15883" y="1619"/>
                      </a:moveTo>
                      <a:cubicBezTo>
                        <a:pt x="14574" y="668"/>
                        <a:pt x="13022" y="107"/>
                        <a:pt x="11407" y="0"/>
                      </a:cubicBezTo>
                      <a:cubicBezTo>
                        <a:pt x="4860" y="458"/>
                        <a:pt x="-149" y="6014"/>
                        <a:pt x="72" y="12573"/>
                      </a:cubicBezTo>
                      <a:cubicBezTo>
                        <a:pt x="-389" y="17138"/>
                        <a:pt x="1385" y="21645"/>
                        <a:pt x="4834" y="24670"/>
                      </a:cubicBezTo>
                      <a:cubicBezTo>
                        <a:pt x="6201" y="25834"/>
                        <a:pt x="7902" y="26535"/>
                        <a:pt x="9692" y="26670"/>
                      </a:cubicBezTo>
                      <a:cubicBezTo>
                        <a:pt x="16277" y="26212"/>
                        <a:pt x="21300" y="20597"/>
                        <a:pt x="21027" y="14002"/>
                      </a:cubicBezTo>
                      <a:cubicBezTo>
                        <a:pt x="21547" y="9266"/>
                        <a:pt x="19606" y="4593"/>
                        <a:pt x="15883" y="16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95" name="组合 394"/>
              <p:cNvGrpSpPr/>
              <p:nvPr/>
            </p:nvGrpSpPr>
            <p:grpSpPr>
              <a:xfrm rot="0">
                <a:off x="12797" y="6386"/>
                <a:ext cx="309" cy="70"/>
                <a:chOff x="6842" y="4577"/>
                <a:chExt cx="1196" cy="271"/>
              </a:xfrm>
            </p:grpSpPr>
            <p:sp>
              <p:nvSpPr>
                <p:cNvPr id="390" name="任意多边形: 形状 296"/>
                <p:cNvSpPr/>
                <p:nvPr/>
              </p:nvSpPr>
              <p:spPr>
                <a:xfrm rot="20717076">
                  <a:off x="6842" y="4577"/>
                  <a:ext cx="271" cy="271"/>
                </a:xfrm>
                <a:custGeom>
                  <a:avLst/>
                  <a:gdLst>
                    <a:gd name="connsiteX0" fmla="*/ 108866 w 110707"/>
                    <a:gd name="connsiteY0" fmla="*/ 69462 h 110707"/>
                    <a:gd name="connsiteX1" fmla="*/ 41246 w 110707"/>
                    <a:gd name="connsiteY1" fmla="*/ 108866 h 110707"/>
                    <a:gd name="connsiteX2" fmla="*/ 1842 w 110707"/>
                    <a:gd name="connsiteY2" fmla="*/ 41246 h 110707"/>
                    <a:gd name="connsiteX3" fmla="*/ 69432 w 110707"/>
                    <a:gd name="connsiteY3" fmla="*/ 1834 h 110707"/>
                    <a:gd name="connsiteX4" fmla="*/ 108873 w 110707"/>
                    <a:gd name="connsiteY4" fmla="*/ 69432 h 110707"/>
                    <a:gd name="connsiteX5" fmla="*/ 108866 w 110707"/>
                    <a:gd name="connsiteY5" fmla="*/ 69462 h 110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707" h="110707">
                      <a:moveTo>
                        <a:pt x="108866" y="69462"/>
                      </a:moveTo>
                      <a:cubicBezTo>
                        <a:pt x="101074" y="99016"/>
                        <a:pt x="70800" y="116657"/>
                        <a:pt x="41246" y="108866"/>
                      </a:cubicBezTo>
                      <a:cubicBezTo>
                        <a:pt x="11693" y="101074"/>
                        <a:pt x="-5949" y="70800"/>
                        <a:pt x="1842" y="41246"/>
                      </a:cubicBezTo>
                      <a:cubicBezTo>
                        <a:pt x="9631" y="11704"/>
                        <a:pt x="39886" y="-5938"/>
                        <a:pt x="69432" y="1834"/>
                      </a:cubicBezTo>
                      <a:cubicBezTo>
                        <a:pt x="98990" y="9610"/>
                        <a:pt x="116649" y="39874"/>
                        <a:pt x="108873" y="69432"/>
                      </a:cubicBezTo>
                      <a:cubicBezTo>
                        <a:pt x="108871" y="69442"/>
                        <a:pt x="108869" y="69452"/>
                        <a:pt x="108866" y="69462"/>
                      </a:cubicBezTo>
                      <a:close/>
                    </a:path>
                  </a:pathLst>
                </a:custGeom>
                <a:solidFill>
                  <a:srgbClr val="56607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2" name="任意多边形: 形状 307"/>
                <p:cNvSpPr/>
                <p:nvPr/>
              </p:nvSpPr>
              <p:spPr>
                <a:xfrm rot="20717076">
                  <a:off x="7278" y="4577"/>
                  <a:ext cx="271" cy="271"/>
                </a:xfrm>
                <a:custGeom>
                  <a:avLst/>
                  <a:gdLst>
                    <a:gd name="connsiteX0" fmla="*/ 108866 w 110707"/>
                    <a:gd name="connsiteY0" fmla="*/ 69462 h 110707"/>
                    <a:gd name="connsiteX1" fmla="*/ 41246 w 110707"/>
                    <a:gd name="connsiteY1" fmla="*/ 108866 h 110707"/>
                    <a:gd name="connsiteX2" fmla="*/ 1842 w 110707"/>
                    <a:gd name="connsiteY2" fmla="*/ 41246 h 110707"/>
                    <a:gd name="connsiteX3" fmla="*/ 69432 w 110707"/>
                    <a:gd name="connsiteY3" fmla="*/ 1834 h 110707"/>
                    <a:gd name="connsiteX4" fmla="*/ 108873 w 110707"/>
                    <a:gd name="connsiteY4" fmla="*/ 69432 h 110707"/>
                    <a:gd name="connsiteX5" fmla="*/ 108866 w 110707"/>
                    <a:gd name="connsiteY5" fmla="*/ 69462 h 110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707" h="110707">
                      <a:moveTo>
                        <a:pt x="108866" y="69462"/>
                      </a:moveTo>
                      <a:cubicBezTo>
                        <a:pt x="101074" y="99016"/>
                        <a:pt x="70800" y="116657"/>
                        <a:pt x="41246" y="108866"/>
                      </a:cubicBezTo>
                      <a:cubicBezTo>
                        <a:pt x="11693" y="101074"/>
                        <a:pt x="-5949" y="70800"/>
                        <a:pt x="1842" y="41246"/>
                      </a:cubicBezTo>
                      <a:cubicBezTo>
                        <a:pt x="9631" y="11704"/>
                        <a:pt x="39886" y="-5938"/>
                        <a:pt x="69432" y="1834"/>
                      </a:cubicBezTo>
                      <a:cubicBezTo>
                        <a:pt x="98990" y="9610"/>
                        <a:pt x="116649" y="39874"/>
                        <a:pt x="108873" y="69432"/>
                      </a:cubicBezTo>
                      <a:cubicBezTo>
                        <a:pt x="108871" y="69442"/>
                        <a:pt x="108869" y="69452"/>
                        <a:pt x="108866" y="69462"/>
                      </a:cubicBezTo>
                      <a:close/>
                    </a:path>
                  </a:pathLst>
                </a:custGeom>
                <a:solidFill>
                  <a:srgbClr val="56607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3" name="任意多边形: 形状 308"/>
                <p:cNvSpPr/>
                <p:nvPr/>
              </p:nvSpPr>
              <p:spPr>
                <a:xfrm rot="20717076">
                  <a:off x="7767" y="4577"/>
                  <a:ext cx="271" cy="271"/>
                </a:xfrm>
                <a:custGeom>
                  <a:avLst/>
                  <a:gdLst>
                    <a:gd name="connsiteX0" fmla="*/ 108866 w 110707"/>
                    <a:gd name="connsiteY0" fmla="*/ 69462 h 110707"/>
                    <a:gd name="connsiteX1" fmla="*/ 41246 w 110707"/>
                    <a:gd name="connsiteY1" fmla="*/ 108866 h 110707"/>
                    <a:gd name="connsiteX2" fmla="*/ 1842 w 110707"/>
                    <a:gd name="connsiteY2" fmla="*/ 41246 h 110707"/>
                    <a:gd name="connsiteX3" fmla="*/ 69432 w 110707"/>
                    <a:gd name="connsiteY3" fmla="*/ 1834 h 110707"/>
                    <a:gd name="connsiteX4" fmla="*/ 108873 w 110707"/>
                    <a:gd name="connsiteY4" fmla="*/ 69432 h 110707"/>
                    <a:gd name="connsiteX5" fmla="*/ 108866 w 110707"/>
                    <a:gd name="connsiteY5" fmla="*/ 69462 h 110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707" h="110707">
                      <a:moveTo>
                        <a:pt x="108866" y="69462"/>
                      </a:moveTo>
                      <a:cubicBezTo>
                        <a:pt x="101074" y="99016"/>
                        <a:pt x="70800" y="116657"/>
                        <a:pt x="41246" y="108866"/>
                      </a:cubicBezTo>
                      <a:cubicBezTo>
                        <a:pt x="11693" y="101074"/>
                        <a:pt x="-5949" y="70800"/>
                        <a:pt x="1842" y="41246"/>
                      </a:cubicBezTo>
                      <a:cubicBezTo>
                        <a:pt x="9631" y="11704"/>
                        <a:pt x="39886" y="-5938"/>
                        <a:pt x="69432" y="1834"/>
                      </a:cubicBezTo>
                      <a:cubicBezTo>
                        <a:pt x="98990" y="9610"/>
                        <a:pt x="116649" y="39874"/>
                        <a:pt x="108873" y="69432"/>
                      </a:cubicBezTo>
                      <a:cubicBezTo>
                        <a:pt x="108871" y="69442"/>
                        <a:pt x="108869" y="69452"/>
                        <a:pt x="108866" y="69462"/>
                      </a:cubicBezTo>
                      <a:close/>
                    </a:path>
                  </a:pathLst>
                </a:custGeom>
                <a:solidFill>
                  <a:srgbClr val="56607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403" name="图形 291"/>
              <p:cNvGrpSpPr/>
              <p:nvPr/>
            </p:nvGrpSpPr>
            <p:grpSpPr>
              <a:xfrm rot="0">
                <a:off x="12950" y="5574"/>
                <a:ext cx="230" cy="120"/>
                <a:chOff x="5570039" y="2571261"/>
                <a:chExt cx="1595414" cy="1010454"/>
              </a:xfrm>
              <a:solidFill>
                <a:srgbClr val="47B1FF"/>
              </a:solidFill>
            </p:grpSpPr>
            <p:sp>
              <p:nvSpPr>
                <p:cNvPr id="404" name="任意多边形: 形状 301"/>
                <p:cNvSpPr/>
                <p:nvPr/>
              </p:nvSpPr>
              <p:spPr>
                <a:xfrm>
                  <a:off x="5570039" y="2571271"/>
                  <a:ext cx="781817" cy="797375"/>
                </a:xfrm>
                <a:custGeom>
                  <a:avLst/>
                  <a:gdLst>
                    <a:gd name="connsiteX0" fmla="*/ 427294 w 781817"/>
                    <a:gd name="connsiteY0" fmla="*/ 717692 h 797375"/>
                    <a:gd name="connsiteX1" fmla="*/ 222220 w 781817"/>
                    <a:gd name="connsiteY1" fmla="*/ 500427 h 797375"/>
                    <a:gd name="connsiteX2" fmla="*/ 574 w 781817"/>
                    <a:gd name="connsiteY2" fmla="*/ 240394 h 797375"/>
                    <a:gd name="connsiteX3" fmla="*/ 98872 w 781817"/>
                    <a:gd name="connsiteY3" fmla="*/ 7508 h 797375"/>
                    <a:gd name="connsiteX4" fmla="*/ 330043 w 781817"/>
                    <a:gd name="connsiteY4" fmla="*/ 273637 h 797375"/>
                    <a:gd name="connsiteX5" fmla="*/ 767908 w 781817"/>
                    <a:gd name="connsiteY5" fmla="*/ 553291 h 797375"/>
                    <a:gd name="connsiteX6" fmla="*/ 518924 w 781817"/>
                    <a:gd name="connsiteY6" fmla="*/ 796273 h 797375"/>
                    <a:gd name="connsiteX7" fmla="*/ 427294 w 781817"/>
                    <a:gd name="connsiteY7" fmla="*/ 717692 h 79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1817" h="797375">
                      <a:moveTo>
                        <a:pt x="427294" y="717692"/>
                      </a:moveTo>
                      <a:cubicBezTo>
                        <a:pt x="427294" y="717692"/>
                        <a:pt x="313565" y="556339"/>
                        <a:pt x="222220" y="500427"/>
                      </a:cubicBezTo>
                      <a:cubicBezTo>
                        <a:pt x="48865" y="394509"/>
                        <a:pt x="-6380" y="336883"/>
                        <a:pt x="574" y="240394"/>
                      </a:cubicBezTo>
                      <a:cubicBezTo>
                        <a:pt x="7527" y="143906"/>
                        <a:pt x="92395" y="-39260"/>
                        <a:pt x="98872" y="7508"/>
                      </a:cubicBezTo>
                      <a:cubicBezTo>
                        <a:pt x="98872" y="7508"/>
                        <a:pt x="159832" y="218677"/>
                        <a:pt x="330043" y="273637"/>
                      </a:cubicBezTo>
                      <a:cubicBezTo>
                        <a:pt x="438152" y="308593"/>
                        <a:pt x="691422" y="499189"/>
                        <a:pt x="767908" y="553291"/>
                      </a:cubicBezTo>
                      <a:cubicBezTo>
                        <a:pt x="836964" y="602059"/>
                        <a:pt x="632272" y="814466"/>
                        <a:pt x="518924" y="796273"/>
                      </a:cubicBezTo>
                      <a:cubicBezTo>
                        <a:pt x="405577" y="778081"/>
                        <a:pt x="427294" y="717692"/>
                        <a:pt x="427294" y="71769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5" name="任意多边形: 形状 302"/>
                <p:cNvSpPr/>
                <p:nvPr/>
              </p:nvSpPr>
              <p:spPr>
                <a:xfrm>
                  <a:off x="5800055" y="2613299"/>
                  <a:ext cx="1365398" cy="968417"/>
                </a:xfrm>
                <a:custGeom>
                  <a:avLst/>
                  <a:gdLst>
                    <a:gd name="connsiteX0" fmla="*/ 12778 w 1365398"/>
                    <a:gd name="connsiteY0" fmla="*/ 835780 h 968417"/>
                    <a:gd name="connsiteX1" fmla="*/ 197278 w 1365398"/>
                    <a:gd name="connsiteY1" fmla="*/ 675665 h 968417"/>
                    <a:gd name="connsiteX2" fmla="*/ 339581 w 1365398"/>
                    <a:gd name="connsiteY2" fmla="*/ 655376 h 968417"/>
                    <a:gd name="connsiteX3" fmla="*/ 682481 w 1365398"/>
                    <a:gd name="connsiteY3" fmla="*/ 250278 h 968417"/>
                    <a:gd name="connsiteX4" fmla="*/ 1363995 w 1365398"/>
                    <a:gd name="connsiteY4" fmla="*/ 5581 h 968417"/>
                    <a:gd name="connsiteX5" fmla="*/ 1104820 w 1365398"/>
                    <a:gd name="connsiteY5" fmla="*/ 245992 h 968417"/>
                    <a:gd name="connsiteX6" fmla="*/ 946133 w 1365398"/>
                    <a:gd name="connsiteY6" fmla="*/ 378008 h 968417"/>
                    <a:gd name="connsiteX7" fmla="*/ 811450 w 1365398"/>
                    <a:gd name="connsiteY7" fmla="*/ 578605 h 968417"/>
                    <a:gd name="connsiteX8" fmla="*/ 802591 w 1365398"/>
                    <a:gd name="connsiteY8" fmla="*/ 755389 h 968417"/>
                    <a:gd name="connsiteX9" fmla="*/ 935941 w 1365398"/>
                    <a:gd name="connsiteY9" fmla="*/ 818635 h 968417"/>
                    <a:gd name="connsiteX10" fmla="*/ 1191878 w 1365398"/>
                    <a:gd name="connsiteY10" fmla="*/ 771010 h 968417"/>
                    <a:gd name="connsiteX11" fmla="*/ 1140253 w 1365398"/>
                    <a:gd name="connsiteY11" fmla="*/ 858545 h 968417"/>
                    <a:gd name="connsiteX12" fmla="*/ 1019380 w 1365398"/>
                    <a:gd name="connsiteY12" fmla="*/ 894930 h 968417"/>
                    <a:gd name="connsiteX13" fmla="*/ 912415 w 1365398"/>
                    <a:gd name="connsiteY13" fmla="*/ 868165 h 968417"/>
                    <a:gd name="connsiteX14" fmla="*/ 510079 w 1365398"/>
                    <a:gd name="connsiteY14" fmla="*/ 967606 h 968417"/>
                    <a:gd name="connsiteX15" fmla="*/ 12778 w 1365398"/>
                    <a:gd name="connsiteY15" fmla="*/ 835780 h 968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65398" h="968417">
                      <a:moveTo>
                        <a:pt x="12778" y="835780"/>
                      </a:moveTo>
                      <a:cubicBezTo>
                        <a:pt x="-23702" y="811015"/>
                        <a:pt x="12016" y="705859"/>
                        <a:pt x="197278" y="675665"/>
                      </a:cubicBezTo>
                      <a:cubicBezTo>
                        <a:pt x="288051" y="660806"/>
                        <a:pt x="313578" y="669378"/>
                        <a:pt x="339581" y="655376"/>
                      </a:cubicBezTo>
                      <a:cubicBezTo>
                        <a:pt x="406923" y="618991"/>
                        <a:pt x="603043" y="309047"/>
                        <a:pt x="682481" y="250278"/>
                      </a:cubicBezTo>
                      <a:cubicBezTo>
                        <a:pt x="796591" y="166077"/>
                        <a:pt x="1343992" y="-36043"/>
                        <a:pt x="1363995" y="5581"/>
                      </a:cubicBezTo>
                      <a:cubicBezTo>
                        <a:pt x="1385807" y="51206"/>
                        <a:pt x="1146825" y="203320"/>
                        <a:pt x="1104820" y="245992"/>
                      </a:cubicBezTo>
                      <a:cubicBezTo>
                        <a:pt x="1062814" y="288664"/>
                        <a:pt x="1000045" y="329907"/>
                        <a:pt x="946133" y="378008"/>
                      </a:cubicBezTo>
                      <a:cubicBezTo>
                        <a:pt x="903556" y="416108"/>
                        <a:pt x="822308" y="526313"/>
                        <a:pt x="811450" y="578605"/>
                      </a:cubicBezTo>
                      <a:cubicBezTo>
                        <a:pt x="791638" y="675665"/>
                        <a:pt x="784018" y="744149"/>
                        <a:pt x="802591" y="755389"/>
                      </a:cubicBezTo>
                      <a:cubicBezTo>
                        <a:pt x="859170" y="789774"/>
                        <a:pt x="890888" y="825017"/>
                        <a:pt x="935941" y="818635"/>
                      </a:cubicBezTo>
                      <a:cubicBezTo>
                        <a:pt x="980995" y="812253"/>
                        <a:pt x="1155016" y="756818"/>
                        <a:pt x="1191878" y="771010"/>
                      </a:cubicBezTo>
                      <a:cubicBezTo>
                        <a:pt x="1228740" y="785202"/>
                        <a:pt x="1196545" y="824255"/>
                        <a:pt x="1140253" y="858545"/>
                      </a:cubicBezTo>
                      <a:cubicBezTo>
                        <a:pt x="1080245" y="895121"/>
                        <a:pt x="1072339" y="917981"/>
                        <a:pt x="1019380" y="894930"/>
                      </a:cubicBezTo>
                      <a:cubicBezTo>
                        <a:pt x="985290" y="880639"/>
                        <a:pt x="949219" y="871614"/>
                        <a:pt x="912415" y="868165"/>
                      </a:cubicBezTo>
                      <a:cubicBezTo>
                        <a:pt x="912415" y="868165"/>
                        <a:pt x="684386" y="958081"/>
                        <a:pt x="510079" y="967606"/>
                      </a:cubicBezTo>
                      <a:cubicBezTo>
                        <a:pt x="335771" y="977131"/>
                        <a:pt x="108409" y="900931"/>
                        <a:pt x="12778" y="83578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6" name="任意多边形: 形状 303"/>
                <p:cNvSpPr/>
                <p:nvPr/>
              </p:nvSpPr>
              <p:spPr>
                <a:xfrm>
                  <a:off x="5715298" y="3418807"/>
                  <a:ext cx="95566" cy="35890"/>
                </a:xfrm>
                <a:custGeom>
                  <a:avLst/>
                  <a:gdLst>
                    <a:gd name="connsiteX0" fmla="*/ 84868 w 95566"/>
                    <a:gd name="connsiteY0" fmla="*/ 172 h 35890"/>
                    <a:gd name="connsiteX1" fmla="*/ 16573 w 95566"/>
                    <a:gd name="connsiteY1" fmla="*/ 8935 h 35890"/>
                    <a:gd name="connsiteX2" fmla="*/ 0 w 95566"/>
                    <a:gd name="connsiteY2" fmla="*/ 30462 h 35890"/>
                    <a:gd name="connsiteX3" fmla="*/ 30670 w 95566"/>
                    <a:gd name="connsiteY3" fmla="*/ 35891 h 35890"/>
                    <a:gd name="connsiteX4" fmla="*/ 94774 w 95566"/>
                    <a:gd name="connsiteY4" fmla="*/ 28652 h 35890"/>
                    <a:gd name="connsiteX5" fmla="*/ 84868 w 95566"/>
                    <a:gd name="connsiteY5" fmla="*/ 172 h 35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566" h="35890">
                      <a:moveTo>
                        <a:pt x="84868" y="172"/>
                      </a:moveTo>
                      <a:cubicBezTo>
                        <a:pt x="61772" y="-775"/>
                        <a:pt x="38682" y="2188"/>
                        <a:pt x="16573" y="8935"/>
                      </a:cubicBezTo>
                      <a:cubicBezTo>
                        <a:pt x="8091" y="13251"/>
                        <a:pt x="2004" y="21158"/>
                        <a:pt x="0" y="30462"/>
                      </a:cubicBezTo>
                      <a:cubicBezTo>
                        <a:pt x="9975" y="33470"/>
                        <a:pt x="20269" y="35293"/>
                        <a:pt x="30670" y="35891"/>
                      </a:cubicBezTo>
                      <a:cubicBezTo>
                        <a:pt x="52228" y="35665"/>
                        <a:pt x="73708" y="33239"/>
                        <a:pt x="94774" y="28652"/>
                      </a:cubicBezTo>
                      <a:cubicBezTo>
                        <a:pt x="94774" y="28652"/>
                        <a:pt x="99727" y="-1638"/>
                        <a:pt x="84868" y="1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7" name="任意多边形: 形状 304"/>
                <p:cNvSpPr/>
                <p:nvPr/>
              </p:nvSpPr>
              <p:spPr>
                <a:xfrm>
                  <a:off x="6848678" y="2613304"/>
                  <a:ext cx="316772" cy="145688"/>
                </a:xfrm>
                <a:custGeom>
                  <a:avLst/>
                  <a:gdLst>
                    <a:gd name="connsiteX0" fmla="*/ 0 w 316772"/>
                    <a:gd name="connsiteY0" fmla="*/ 84347 h 145688"/>
                    <a:gd name="connsiteX1" fmla="*/ 125539 w 316772"/>
                    <a:gd name="connsiteY1" fmla="*/ 92920 h 145688"/>
                    <a:gd name="connsiteX2" fmla="*/ 185452 w 316772"/>
                    <a:gd name="connsiteY2" fmla="*/ 145688 h 145688"/>
                    <a:gd name="connsiteX3" fmla="*/ 315373 w 316772"/>
                    <a:gd name="connsiteY3" fmla="*/ 5575 h 145688"/>
                    <a:gd name="connsiteX4" fmla="*/ 0 w 316772"/>
                    <a:gd name="connsiteY4" fmla="*/ 84347 h 145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772" h="145688">
                      <a:moveTo>
                        <a:pt x="0" y="84347"/>
                      </a:moveTo>
                      <a:cubicBezTo>
                        <a:pt x="46482" y="80537"/>
                        <a:pt x="95250" y="80823"/>
                        <a:pt x="125539" y="92920"/>
                      </a:cubicBezTo>
                      <a:cubicBezTo>
                        <a:pt x="155829" y="105016"/>
                        <a:pt x="173164" y="131020"/>
                        <a:pt x="185452" y="145688"/>
                      </a:cubicBezTo>
                      <a:cubicBezTo>
                        <a:pt x="256984" y="91300"/>
                        <a:pt x="327660" y="31293"/>
                        <a:pt x="315373" y="5575"/>
                      </a:cubicBezTo>
                      <a:cubicBezTo>
                        <a:pt x="305181" y="-15665"/>
                        <a:pt x="157353" y="26626"/>
                        <a:pt x="0" y="8434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8" name="任意多边形: 形状 305"/>
                <p:cNvSpPr/>
                <p:nvPr/>
              </p:nvSpPr>
              <p:spPr>
                <a:xfrm>
                  <a:off x="5573756" y="2571261"/>
                  <a:ext cx="169068" cy="215734"/>
                </a:xfrm>
                <a:custGeom>
                  <a:avLst/>
                  <a:gdLst>
                    <a:gd name="connsiteX0" fmla="*/ 87344 w 169068"/>
                    <a:gd name="connsiteY0" fmla="*/ 170015 h 215734"/>
                    <a:gd name="connsiteX1" fmla="*/ 169069 w 169068"/>
                    <a:gd name="connsiteY1" fmla="*/ 153060 h 215734"/>
                    <a:gd name="connsiteX2" fmla="*/ 95155 w 169068"/>
                    <a:gd name="connsiteY2" fmla="*/ 7518 h 215734"/>
                    <a:gd name="connsiteX3" fmla="*/ 0 w 169068"/>
                    <a:gd name="connsiteY3" fmla="*/ 215735 h 215734"/>
                    <a:gd name="connsiteX4" fmla="*/ 87344 w 169068"/>
                    <a:gd name="connsiteY4" fmla="*/ 170015 h 21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68" h="215734">
                      <a:moveTo>
                        <a:pt x="87344" y="170015"/>
                      </a:moveTo>
                      <a:cubicBezTo>
                        <a:pt x="122777" y="161061"/>
                        <a:pt x="152400" y="155727"/>
                        <a:pt x="169069" y="153060"/>
                      </a:cubicBezTo>
                      <a:cubicBezTo>
                        <a:pt x="136925" y="108739"/>
                        <a:pt x="111980" y="59620"/>
                        <a:pt x="95155" y="7518"/>
                      </a:cubicBezTo>
                      <a:cubicBezTo>
                        <a:pt x="89154" y="-35535"/>
                        <a:pt x="16859" y="116008"/>
                        <a:pt x="0" y="215735"/>
                      </a:cubicBezTo>
                      <a:cubicBezTo>
                        <a:pt x="24860" y="198018"/>
                        <a:pt x="57912" y="177254"/>
                        <a:pt x="87344" y="1700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9" name="任意多边形: 形状 306"/>
                <p:cNvSpPr/>
                <p:nvPr/>
              </p:nvSpPr>
              <p:spPr>
                <a:xfrm>
                  <a:off x="5867912" y="3384404"/>
                  <a:ext cx="21110" cy="26669"/>
                </a:xfrm>
                <a:custGeom>
                  <a:avLst/>
                  <a:gdLst>
                    <a:gd name="connsiteX0" fmla="*/ 15883 w 21110"/>
                    <a:gd name="connsiteY0" fmla="*/ 1619 h 26669"/>
                    <a:gd name="connsiteX1" fmla="*/ 11407 w 21110"/>
                    <a:gd name="connsiteY1" fmla="*/ 0 h 26669"/>
                    <a:gd name="connsiteX2" fmla="*/ 72 w 21110"/>
                    <a:gd name="connsiteY2" fmla="*/ 12573 h 26669"/>
                    <a:gd name="connsiteX3" fmla="*/ 4834 w 21110"/>
                    <a:gd name="connsiteY3" fmla="*/ 24670 h 26669"/>
                    <a:gd name="connsiteX4" fmla="*/ 9692 w 21110"/>
                    <a:gd name="connsiteY4" fmla="*/ 26670 h 26669"/>
                    <a:gd name="connsiteX5" fmla="*/ 21027 w 21110"/>
                    <a:gd name="connsiteY5" fmla="*/ 14002 h 26669"/>
                    <a:gd name="connsiteX6" fmla="*/ 15883 w 21110"/>
                    <a:gd name="connsiteY6" fmla="*/ 1619 h 26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110" h="26669">
                      <a:moveTo>
                        <a:pt x="15883" y="1619"/>
                      </a:moveTo>
                      <a:cubicBezTo>
                        <a:pt x="14574" y="668"/>
                        <a:pt x="13022" y="107"/>
                        <a:pt x="11407" y="0"/>
                      </a:cubicBezTo>
                      <a:cubicBezTo>
                        <a:pt x="4860" y="458"/>
                        <a:pt x="-149" y="6014"/>
                        <a:pt x="72" y="12573"/>
                      </a:cubicBezTo>
                      <a:cubicBezTo>
                        <a:pt x="-389" y="17138"/>
                        <a:pt x="1385" y="21645"/>
                        <a:pt x="4834" y="24670"/>
                      </a:cubicBezTo>
                      <a:cubicBezTo>
                        <a:pt x="6201" y="25834"/>
                        <a:pt x="7902" y="26535"/>
                        <a:pt x="9692" y="26670"/>
                      </a:cubicBezTo>
                      <a:cubicBezTo>
                        <a:pt x="16277" y="26212"/>
                        <a:pt x="21300" y="20597"/>
                        <a:pt x="21027" y="14002"/>
                      </a:cubicBezTo>
                      <a:cubicBezTo>
                        <a:pt x="21547" y="9266"/>
                        <a:pt x="19606" y="4593"/>
                        <a:pt x="15883" y="16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8" name="图形 36"/>
              <p:cNvGrpSpPr/>
              <p:nvPr/>
            </p:nvGrpSpPr>
            <p:grpSpPr>
              <a:xfrm rot="0" flipV="1">
                <a:off x="5522" y="3624"/>
                <a:ext cx="610" cy="659"/>
                <a:chOff x="8047207" y="1238924"/>
                <a:chExt cx="1236279" cy="1335113"/>
              </a:xfrm>
              <a:solidFill>
                <a:srgbClr val="47B1FF"/>
              </a:solidFill>
            </p:grpSpPr>
            <p:sp>
              <p:nvSpPr>
                <p:cNvPr id="24" name="任意多边形: 形状 38"/>
                <p:cNvSpPr/>
                <p:nvPr/>
              </p:nvSpPr>
              <p:spPr>
                <a:xfrm>
                  <a:off x="8448918" y="1690872"/>
                  <a:ext cx="487447" cy="508396"/>
                </a:xfrm>
                <a:custGeom>
                  <a:avLst/>
                  <a:gdLst>
                    <a:gd name="connsiteX0" fmla="*/ 167592 w 487447"/>
                    <a:gd name="connsiteY0" fmla="*/ 504372 h 508396"/>
                    <a:gd name="connsiteX1" fmla="*/ 4143 w 487447"/>
                    <a:gd name="connsiteY1" fmla="*/ 312348 h 508396"/>
                    <a:gd name="connsiteX2" fmla="*/ 4143 w 487447"/>
                    <a:gd name="connsiteY2" fmla="*/ 179474 h 508396"/>
                    <a:gd name="connsiteX3" fmla="*/ 232743 w 487447"/>
                    <a:gd name="connsiteY3" fmla="*/ 23 h 508396"/>
                    <a:gd name="connsiteX4" fmla="*/ 487346 w 487447"/>
                    <a:gd name="connsiteY4" fmla="*/ 242244 h 508396"/>
                    <a:gd name="connsiteX5" fmla="*/ 351520 w 487447"/>
                    <a:gd name="connsiteY5" fmla="*/ 462366 h 508396"/>
                    <a:gd name="connsiteX6" fmla="*/ 262366 w 487447"/>
                    <a:gd name="connsiteY6" fmla="*/ 504276 h 508396"/>
                    <a:gd name="connsiteX7" fmla="*/ 167592 w 487447"/>
                    <a:gd name="connsiteY7" fmla="*/ 504372 h 508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7447" h="508396">
                      <a:moveTo>
                        <a:pt x="167592" y="504372"/>
                      </a:moveTo>
                      <a:cubicBezTo>
                        <a:pt x="68437" y="478464"/>
                        <a:pt x="23098" y="406645"/>
                        <a:pt x="4143" y="312348"/>
                      </a:cubicBezTo>
                      <a:cubicBezTo>
                        <a:pt x="-1381" y="268229"/>
                        <a:pt x="-1381" y="223593"/>
                        <a:pt x="4143" y="179474"/>
                      </a:cubicBezTo>
                      <a:cubicBezTo>
                        <a:pt x="25765" y="73461"/>
                        <a:pt x="120634" y="-1501"/>
                        <a:pt x="232743" y="23"/>
                      </a:cubicBezTo>
                      <a:cubicBezTo>
                        <a:pt x="363617" y="1356"/>
                        <a:pt x="484108" y="110703"/>
                        <a:pt x="487346" y="242244"/>
                      </a:cubicBezTo>
                      <a:cubicBezTo>
                        <a:pt x="490109" y="341304"/>
                        <a:pt x="435816" y="413694"/>
                        <a:pt x="351520" y="462366"/>
                      </a:cubicBezTo>
                      <a:cubicBezTo>
                        <a:pt x="322945" y="478749"/>
                        <a:pt x="292179" y="490370"/>
                        <a:pt x="262366" y="504276"/>
                      </a:cubicBezTo>
                      <a:cubicBezTo>
                        <a:pt x="231013" y="509737"/>
                        <a:pt x="198956" y="509770"/>
                        <a:pt x="167592" y="504372"/>
                      </a:cubicBezTo>
                      <a:close/>
                    </a:path>
                  </a:pathLst>
                </a:custGeom>
                <a:solidFill>
                  <a:srgbClr val="B0D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5" name="任意多边形: 形状 39"/>
                <p:cNvSpPr/>
                <p:nvPr/>
              </p:nvSpPr>
              <p:spPr>
                <a:xfrm>
                  <a:off x="8664757" y="1238924"/>
                  <a:ext cx="170065" cy="331188"/>
                </a:xfrm>
                <a:custGeom>
                  <a:avLst/>
                  <a:gdLst>
                    <a:gd name="connsiteX0" fmla="*/ 7188 w 170065"/>
                    <a:gd name="connsiteY0" fmla="*/ 202892 h 331188"/>
                    <a:gd name="connsiteX1" fmla="*/ 43669 w 170065"/>
                    <a:gd name="connsiteY1" fmla="*/ 52397 h 331188"/>
                    <a:gd name="connsiteX2" fmla="*/ 121679 w 170065"/>
                    <a:gd name="connsiteY2" fmla="*/ 2105 h 331188"/>
                    <a:gd name="connsiteX3" fmla="*/ 170066 w 170065"/>
                    <a:gd name="connsiteY3" fmla="*/ 82305 h 331188"/>
                    <a:gd name="connsiteX4" fmla="*/ 170066 w 170065"/>
                    <a:gd name="connsiteY4" fmla="*/ 106022 h 331188"/>
                    <a:gd name="connsiteX5" fmla="*/ 157969 w 170065"/>
                    <a:gd name="connsiteY5" fmla="*/ 163172 h 331188"/>
                    <a:gd name="connsiteX6" fmla="*/ 86436 w 170065"/>
                    <a:gd name="connsiteY6" fmla="*/ 292903 h 331188"/>
                    <a:gd name="connsiteX7" fmla="*/ 30143 w 170065"/>
                    <a:gd name="connsiteY7" fmla="*/ 329669 h 331188"/>
                    <a:gd name="connsiteX8" fmla="*/ 140 w 170065"/>
                    <a:gd name="connsiteY8" fmla="*/ 262994 h 331188"/>
                    <a:gd name="connsiteX9" fmla="*/ 7188 w 170065"/>
                    <a:gd name="connsiteY9" fmla="*/ 202892 h 33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0065" h="331188">
                      <a:moveTo>
                        <a:pt x="7188" y="202892"/>
                      </a:moveTo>
                      <a:cubicBezTo>
                        <a:pt x="11665" y="150885"/>
                        <a:pt x="16713" y="99260"/>
                        <a:pt x="43669" y="52397"/>
                      </a:cubicBezTo>
                      <a:cubicBezTo>
                        <a:pt x="61290" y="21536"/>
                        <a:pt x="77102" y="-8278"/>
                        <a:pt x="121679" y="2105"/>
                      </a:cubicBezTo>
                      <a:cubicBezTo>
                        <a:pt x="166256" y="12487"/>
                        <a:pt x="169304" y="46682"/>
                        <a:pt x="170066" y="82305"/>
                      </a:cubicBezTo>
                      <a:cubicBezTo>
                        <a:pt x="170066" y="90211"/>
                        <a:pt x="170066" y="98117"/>
                        <a:pt x="170066" y="106022"/>
                      </a:cubicBezTo>
                      <a:cubicBezTo>
                        <a:pt x="157398" y="123263"/>
                        <a:pt x="175971" y="147075"/>
                        <a:pt x="157969" y="163172"/>
                      </a:cubicBezTo>
                      <a:cubicBezTo>
                        <a:pt x="137300" y="208035"/>
                        <a:pt x="120917" y="254898"/>
                        <a:pt x="86436" y="292903"/>
                      </a:cubicBezTo>
                      <a:cubicBezTo>
                        <a:pt x="69958" y="311096"/>
                        <a:pt x="56433" y="337861"/>
                        <a:pt x="30143" y="329669"/>
                      </a:cubicBezTo>
                      <a:cubicBezTo>
                        <a:pt x="1568" y="320811"/>
                        <a:pt x="-717" y="290426"/>
                        <a:pt x="140" y="262994"/>
                      </a:cubicBezTo>
                      <a:cubicBezTo>
                        <a:pt x="8998" y="243849"/>
                        <a:pt x="-717" y="222323"/>
                        <a:pt x="7188" y="20289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6" name="任意多边形: 形状 40"/>
                <p:cNvSpPr/>
                <p:nvPr/>
              </p:nvSpPr>
              <p:spPr>
                <a:xfrm>
                  <a:off x="8159234" y="1516402"/>
                  <a:ext cx="292808" cy="216313"/>
                </a:xfrm>
                <a:custGeom>
                  <a:avLst/>
                  <a:gdLst>
                    <a:gd name="connsiteX0" fmla="*/ 200101 w 292808"/>
                    <a:gd name="connsiteY0" fmla="*/ 212021 h 216313"/>
                    <a:gd name="connsiteX1" fmla="*/ 12935 w 292808"/>
                    <a:gd name="connsiteY1" fmla="*/ 92863 h 216313"/>
                    <a:gd name="connsiteX2" fmla="*/ 6648 w 292808"/>
                    <a:gd name="connsiteY2" fmla="*/ 21902 h 216313"/>
                    <a:gd name="connsiteX3" fmla="*/ 79705 w 292808"/>
                    <a:gd name="connsiteY3" fmla="*/ 2852 h 216313"/>
                    <a:gd name="connsiteX4" fmla="*/ 280397 w 292808"/>
                    <a:gd name="connsiteY4" fmla="*/ 146394 h 216313"/>
                    <a:gd name="connsiteX5" fmla="*/ 256775 w 292808"/>
                    <a:gd name="connsiteY5" fmla="*/ 213069 h 216313"/>
                    <a:gd name="connsiteX6" fmla="*/ 200101 w 292808"/>
                    <a:gd name="connsiteY6" fmla="*/ 212021 h 216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2808" h="216313">
                      <a:moveTo>
                        <a:pt x="200101" y="212021"/>
                      </a:moveTo>
                      <a:cubicBezTo>
                        <a:pt x="115233" y="207544"/>
                        <a:pt x="55702" y="163824"/>
                        <a:pt x="12935" y="92863"/>
                      </a:cubicBezTo>
                      <a:cubicBezTo>
                        <a:pt x="-972" y="69717"/>
                        <a:pt x="-4591" y="41619"/>
                        <a:pt x="6648" y="21902"/>
                      </a:cubicBezTo>
                      <a:cubicBezTo>
                        <a:pt x="20840" y="-3054"/>
                        <a:pt x="53321" y="-2196"/>
                        <a:pt x="79705" y="2852"/>
                      </a:cubicBezTo>
                      <a:cubicBezTo>
                        <a:pt x="168668" y="19140"/>
                        <a:pt x="232676" y="71622"/>
                        <a:pt x="280397" y="146394"/>
                      </a:cubicBezTo>
                      <a:cubicBezTo>
                        <a:pt x="301161" y="179064"/>
                        <a:pt x="297542" y="202305"/>
                        <a:pt x="256775" y="213069"/>
                      </a:cubicBezTo>
                      <a:cubicBezTo>
                        <a:pt x="238122" y="217725"/>
                        <a:pt x="218569" y="217364"/>
                        <a:pt x="200101" y="21202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" name="任意多边形: 形状 41"/>
                <p:cNvSpPr/>
                <p:nvPr/>
              </p:nvSpPr>
              <p:spPr>
                <a:xfrm>
                  <a:off x="8047207" y="1940714"/>
                  <a:ext cx="288090" cy="188089"/>
                </a:xfrm>
                <a:custGeom>
                  <a:avLst/>
                  <a:gdLst>
                    <a:gd name="connsiteX0" fmla="*/ 225831 w 288090"/>
                    <a:gd name="connsiteY0" fmla="*/ 7070 h 188089"/>
                    <a:gd name="connsiteX1" fmla="*/ 282219 w 288090"/>
                    <a:gd name="connsiteY1" fmla="*/ 67077 h 188089"/>
                    <a:gd name="connsiteX2" fmla="*/ 278790 w 288090"/>
                    <a:gd name="connsiteY2" fmla="*/ 100796 h 188089"/>
                    <a:gd name="connsiteX3" fmla="*/ 66669 w 288090"/>
                    <a:gd name="connsiteY3" fmla="*/ 185378 h 188089"/>
                    <a:gd name="connsiteX4" fmla="*/ 565 w 288090"/>
                    <a:gd name="connsiteY4" fmla="*/ 120227 h 188089"/>
                    <a:gd name="connsiteX5" fmla="*/ 54953 w 288090"/>
                    <a:gd name="connsiteY5" fmla="*/ 35740 h 188089"/>
                    <a:gd name="connsiteX6" fmla="*/ 140678 w 288090"/>
                    <a:gd name="connsiteY6" fmla="*/ 4689 h 188089"/>
                    <a:gd name="connsiteX7" fmla="*/ 225831 w 288090"/>
                    <a:gd name="connsiteY7" fmla="*/ 7070 h 188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8090" h="188089">
                      <a:moveTo>
                        <a:pt x="225831" y="7070"/>
                      </a:moveTo>
                      <a:cubicBezTo>
                        <a:pt x="253549" y="18595"/>
                        <a:pt x="263074" y="47361"/>
                        <a:pt x="282219" y="67077"/>
                      </a:cubicBezTo>
                      <a:cubicBezTo>
                        <a:pt x="292697" y="77841"/>
                        <a:pt x="287649" y="89461"/>
                        <a:pt x="278790" y="100796"/>
                      </a:cubicBezTo>
                      <a:cubicBezTo>
                        <a:pt x="224307" y="170138"/>
                        <a:pt x="152394" y="197284"/>
                        <a:pt x="66669" y="185378"/>
                      </a:cubicBezTo>
                      <a:cubicBezTo>
                        <a:pt x="32750" y="180469"/>
                        <a:pt x="5966" y="154071"/>
                        <a:pt x="565" y="120227"/>
                      </a:cubicBezTo>
                      <a:cubicBezTo>
                        <a:pt x="-4007" y="83937"/>
                        <a:pt x="19615" y="51933"/>
                        <a:pt x="54953" y="35740"/>
                      </a:cubicBezTo>
                      <a:cubicBezTo>
                        <a:pt x="82480" y="22977"/>
                        <a:pt x="112103" y="14880"/>
                        <a:pt x="140678" y="4689"/>
                      </a:cubicBezTo>
                      <a:cubicBezTo>
                        <a:pt x="169253" y="212"/>
                        <a:pt x="197733" y="-4074"/>
                        <a:pt x="225831" y="707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" name="任意多边形: 形状 42"/>
                <p:cNvSpPr/>
                <p:nvPr/>
              </p:nvSpPr>
              <p:spPr>
                <a:xfrm>
                  <a:off x="8938466" y="1561767"/>
                  <a:ext cx="258794" cy="208757"/>
                </a:xfrm>
                <a:custGeom>
                  <a:avLst/>
                  <a:gdLst>
                    <a:gd name="connsiteX0" fmla="*/ 39994 w 258794"/>
                    <a:gd name="connsiteY0" fmla="*/ 205423 h 208757"/>
                    <a:gd name="connsiteX1" fmla="*/ 14562 w 258794"/>
                    <a:gd name="connsiteY1" fmla="*/ 131604 h 208757"/>
                    <a:gd name="connsiteX2" fmla="*/ 166105 w 258794"/>
                    <a:gd name="connsiteY2" fmla="*/ 4445 h 208757"/>
                    <a:gd name="connsiteX3" fmla="*/ 242876 w 258794"/>
                    <a:gd name="connsiteY3" fmla="*/ 21781 h 208757"/>
                    <a:gd name="connsiteX4" fmla="*/ 244495 w 258794"/>
                    <a:gd name="connsiteY4" fmla="*/ 108268 h 208757"/>
                    <a:gd name="connsiteX5" fmla="*/ 238780 w 258794"/>
                    <a:gd name="connsiteY5" fmla="*/ 125508 h 208757"/>
                    <a:gd name="connsiteX6" fmla="*/ 201442 w 258794"/>
                    <a:gd name="connsiteY6" fmla="*/ 164656 h 208757"/>
                    <a:gd name="connsiteX7" fmla="*/ 96667 w 258794"/>
                    <a:gd name="connsiteY7" fmla="*/ 204947 h 208757"/>
                    <a:gd name="connsiteX8" fmla="*/ 39994 w 258794"/>
                    <a:gd name="connsiteY8" fmla="*/ 205423 h 208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8794" h="208757">
                      <a:moveTo>
                        <a:pt x="39994" y="205423"/>
                      </a:moveTo>
                      <a:cubicBezTo>
                        <a:pt x="-3821" y="184563"/>
                        <a:pt x="-10584" y="167894"/>
                        <a:pt x="14562" y="131604"/>
                      </a:cubicBezTo>
                      <a:cubicBezTo>
                        <a:pt x="53424" y="75692"/>
                        <a:pt x="95143" y="22067"/>
                        <a:pt x="166105" y="4445"/>
                      </a:cubicBezTo>
                      <a:cubicBezTo>
                        <a:pt x="194203" y="-2603"/>
                        <a:pt x="222588" y="-4127"/>
                        <a:pt x="242876" y="21781"/>
                      </a:cubicBezTo>
                      <a:cubicBezTo>
                        <a:pt x="264784" y="49594"/>
                        <a:pt x="262879" y="78931"/>
                        <a:pt x="244495" y="108268"/>
                      </a:cubicBezTo>
                      <a:cubicBezTo>
                        <a:pt x="241897" y="113761"/>
                        <a:pt x="239978" y="119550"/>
                        <a:pt x="238780" y="125508"/>
                      </a:cubicBezTo>
                      <a:cubicBezTo>
                        <a:pt x="231102" y="142392"/>
                        <a:pt x="217944" y="156187"/>
                        <a:pt x="201442" y="164656"/>
                      </a:cubicBezTo>
                      <a:cubicBezTo>
                        <a:pt x="168620" y="183020"/>
                        <a:pt x="133337" y="196588"/>
                        <a:pt x="96667" y="204947"/>
                      </a:cubicBezTo>
                      <a:cubicBezTo>
                        <a:pt x="78116" y="209861"/>
                        <a:pt x="58625" y="210025"/>
                        <a:pt x="39994" y="205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9" name="任意多边形: 形状 43"/>
                <p:cNvSpPr/>
                <p:nvPr/>
              </p:nvSpPr>
              <p:spPr>
                <a:xfrm>
                  <a:off x="9014585" y="2071419"/>
                  <a:ext cx="268901" cy="191378"/>
                </a:xfrm>
                <a:custGeom>
                  <a:avLst/>
                  <a:gdLst>
                    <a:gd name="connsiteX0" fmla="*/ 96653 w 268901"/>
                    <a:gd name="connsiteY0" fmla="*/ 6763 h 191378"/>
                    <a:gd name="connsiteX1" fmla="*/ 240861 w 268901"/>
                    <a:gd name="connsiteY1" fmla="*/ 69723 h 191378"/>
                    <a:gd name="connsiteX2" fmla="*/ 217430 w 268901"/>
                    <a:gd name="connsiteY2" fmla="*/ 178594 h 191378"/>
                    <a:gd name="connsiteX3" fmla="*/ 124180 w 268901"/>
                    <a:gd name="connsiteY3" fmla="*/ 182594 h 191378"/>
                    <a:gd name="connsiteX4" fmla="*/ 7023 w 268901"/>
                    <a:gd name="connsiteY4" fmla="*/ 68294 h 191378"/>
                    <a:gd name="connsiteX5" fmla="*/ 45123 w 268901"/>
                    <a:gd name="connsiteY5" fmla="*/ 0 h 191378"/>
                    <a:gd name="connsiteX6" fmla="*/ 96653 w 268901"/>
                    <a:gd name="connsiteY6" fmla="*/ 6763 h 191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901" h="191378">
                      <a:moveTo>
                        <a:pt x="96653" y="6763"/>
                      </a:moveTo>
                      <a:cubicBezTo>
                        <a:pt x="145802" y="25051"/>
                        <a:pt x="199237" y="30194"/>
                        <a:pt x="240861" y="69723"/>
                      </a:cubicBezTo>
                      <a:cubicBezTo>
                        <a:pt x="287153" y="113633"/>
                        <a:pt x="273913" y="149923"/>
                        <a:pt x="217430" y="178594"/>
                      </a:cubicBezTo>
                      <a:cubicBezTo>
                        <a:pt x="188591" y="194105"/>
                        <a:pt x="154242" y="195579"/>
                        <a:pt x="124180" y="182594"/>
                      </a:cubicBezTo>
                      <a:cubicBezTo>
                        <a:pt x="68935" y="159544"/>
                        <a:pt x="33121" y="117538"/>
                        <a:pt x="7023" y="68294"/>
                      </a:cubicBezTo>
                      <a:cubicBezTo>
                        <a:pt x="-10980" y="33909"/>
                        <a:pt x="7023" y="8382"/>
                        <a:pt x="45123" y="0"/>
                      </a:cubicBezTo>
                      <a:cubicBezTo>
                        <a:pt x="61315" y="7620"/>
                        <a:pt x="80365" y="-476"/>
                        <a:pt x="96653" y="676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0" name="任意多边形: 形状 44"/>
                <p:cNvSpPr/>
                <p:nvPr/>
              </p:nvSpPr>
              <p:spPr>
                <a:xfrm>
                  <a:off x="8687334" y="2299142"/>
                  <a:ext cx="147127" cy="274895"/>
                </a:xfrm>
                <a:custGeom>
                  <a:avLst/>
                  <a:gdLst>
                    <a:gd name="connsiteX0" fmla="*/ 3851 w 147127"/>
                    <a:gd name="connsiteY0" fmla="*/ 94983 h 274895"/>
                    <a:gd name="connsiteX1" fmla="*/ 42713 w 147127"/>
                    <a:gd name="connsiteY1" fmla="*/ 4877 h 274895"/>
                    <a:gd name="connsiteX2" fmla="*/ 88529 w 147127"/>
                    <a:gd name="connsiteY2" fmla="*/ 12782 h 274895"/>
                    <a:gd name="connsiteX3" fmla="*/ 146917 w 147127"/>
                    <a:gd name="connsiteY3" fmla="*/ 182518 h 274895"/>
                    <a:gd name="connsiteX4" fmla="*/ 67764 w 147127"/>
                    <a:gd name="connsiteY4" fmla="*/ 274339 h 274895"/>
                    <a:gd name="connsiteX5" fmla="*/ 6233 w 147127"/>
                    <a:gd name="connsiteY5" fmla="*/ 188614 h 274895"/>
                    <a:gd name="connsiteX6" fmla="*/ 3851 w 147127"/>
                    <a:gd name="connsiteY6" fmla="*/ 151276 h 274895"/>
                    <a:gd name="connsiteX7" fmla="*/ 3851 w 147127"/>
                    <a:gd name="connsiteY7" fmla="*/ 94983 h 274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7127" h="274895">
                      <a:moveTo>
                        <a:pt x="3851" y="94983"/>
                      </a:moveTo>
                      <a:cubicBezTo>
                        <a:pt x="11567" y="62789"/>
                        <a:pt x="-4816" y="21545"/>
                        <a:pt x="42713" y="4877"/>
                      </a:cubicBezTo>
                      <a:cubicBezTo>
                        <a:pt x="61763" y="-1791"/>
                        <a:pt x="77384" y="-3696"/>
                        <a:pt x="88529" y="12782"/>
                      </a:cubicBezTo>
                      <a:cubicBezTo>
                        <a:pt x="123200" y="63932"/>
                        <a:pt x="149774" y="118796"/>
                        <a:pt x="146917" y="182518"/>
                      </a:cubicBezTo>
                      <a:cubicBezTo>
                        <a:pt x="144917" y="228047"/>
                        <a:pt x="101102" y="280911"/>
                        <a:pt x="67764" y="274339"/>
                      </a:cubicBezTo>
                      <a:cubicBezTo>
                        <a:pt x="24711" y="265862"/>
                        <a:pt x="19282" y="222713"/>
                        <a:pt x="6233" y="188614"/>
                      </a:cubicBezTo>
                      <a:cubicBezTo>
                        <a:pt x="1851" y="177565"/>
                        <a:pt x="4423" y="163849"/>
                        <a:pt x="3851" y="151276"/>
                      </a:cubicBezTo>
                      <a:cubicBezTo>
                        <a:pt x="-1284" y="132863"/>
                        <a:pt x="-1284" y="113396"/>
                        <a:pt x="3851" y="9498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1" name="任意多边形: 形状 45"/>
                <p:cNvSpPr/>
                <p:nvPr/>
              </p:nvSpPr>
              <p:spPr>
                <a:xfrm>
                  <a:off x="8287428" y="2223451"/>
                  <a:ext cx="214790" cy="227475"/>
                </a:xfrm>
                <a:custGeom>
                  <a:avLst/>
                  <a:gdLst>
                    <a:gd name="connsiteX0" fmla="*/ 63715 w 214790"/>
                    <a:gd name="connsiteY0" fmla="*/ 227253 h 227475"/>
                    <a:gd name="connsiteX1" fmla="*/ 7422 w 214790"/>
                    <a:gd name="connsiteY1" fmla="*/ 138290 h 227475"/>
                    <a:gd name="connsiteX2" fmla="*/ 143630 w 214790"/>
                    <a:gd name="connsiteY2" fmla="*/ 6845 h 227475"/>
                    <a:gd name="connsiteX3" fmla="*/ 200208 w 214790"/>
                    <a:gd name="connsiteY3" fmla="*/ 11893 h 227475"/>
                    <a:gd name="connsiteX4" fmla="*/ 209733 w 214790"/>
                    <a:gd name="connsiteY4" fmla="*/ 62471 h 227475"/>
                    <a:gd name="connsiteX5" fmla="*/ 111911 w 214790"/>
                    <a:gd name="connsiteY5" fmla="*/ 211251 h 227475"/>
                    <a:gd name="connsiteX6" fmla="*/ 63715 w 214790"/>
                    <a:gd name="connsiteY6" fmla="*/ 227253 h 22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790" h="227475">
                      <a:moveTo>
                        <a:pt x="63715" y="227253"/>
                      </a:moveTo>
                      <a:cubicBezTo>
                        <a:pt x="17328" y="227253"/>
                        <a:pt x="-15343" y="177723"/>
                        <a:pt x="7422" y="138290"/>
                      </a:cubicBezTo>
                      <a:cubicBezTo>
                        <a:pt x="39998" y="81902"/>
                        <a:pt x="87432" y="40087"/>
                        <a:pt x="143630" y="6845"/>
                      </a:cubicBezTo>
                      <a:cubicBezTo>
                        <a:pt x="166394" y="-6585"/>
                        <a:pt x="183539" y="2273"/>
                        <a:pt x="200208" y="11893"/>
                      </a:cubicBezTo>
                      <a:cubicBezTo>
                        <a:pt x="220592" y="23514"/>
                        <a:pt x="215353" y="43326"/>
                        <a:pt x="209733" y="62471"/>
                      </a:cubicBezTo>
                      <a:cubicBezTo>
                        <a:pt x="192112" y="122002"/>
                        <a:pt x="170871" y="178962"/>
                        <a:pt x="111911" y="211251"/>
                      </a:cubicBezTo>
                      <a:cubicBezTo>
                        <a:pt x="96767" y="219443"/>
                        <a:pt x="82193" y="229063"/>
                        <a:pt x="63715" y="2272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8" name="任意多边形: 形状 47"/>
                <p:cNvSpPr/>
                <p:nvPr/>
              </p:nvSpPr>
              <p:spPr>
                <a:xfrm>
                  <a:off x="8494856" y="1733171"/>
                  <a:ext cx="393098" cy="416852"/>
                </a:xfrm>
                <a:custGeom>
                  <a:avLst/>
                  <a:gdLst>
                    <a:gd name="connsiteX0" fmla="*/ 294056 w 393098"/>
                    <a:gd name="connsiteY0" fmla="*/ 25733 h 416852"/>
                    <a:gd name="connsiteX1" fmla="*/ 58312 w 393098"/>
                    <a:gd name="connsiteY1" fmla="*/ 160416 h 416852"/>
                    <a:gd name="connsiteX2" fmla="*/ 163087 w 393098"/>
                    <a:gd name="connsiteY2" fmla="*/ 394255 h 416852"/>
                    <a:gd name="connsiteX3" fmla="*/ 381496 w 393098"/>
                    <a:gd name="connsiteY3" fmla="*/ 214994 h 416852"/>
                    <a:gd name="connsiteX4" fmla="*/ 388354 w 393098"/>
                    <a:gd name="connsiteY4" fmla="*/ 242236 h 416852"/>
                    <a:gd name="connsiteX5" fmla="*/ 121082 w 393098"/>
                    <a:gd name="connsiteY5" fmla="*/ 411305 h 416852"/>
                    <a:gd name="connsiteX6" fmla="*/ 14974 w 393098"/>
                    <a:gd name="connsiteY6" fmla="*/ 288432 h 416852"/>
                    <a:gd name="connsiteX7" fmla="*/ 117463 w 393098"/>
                    <a:gd name="connsiteY7" fmla="*/ 21732 h 416852"/>
                    <a:gd name="connsiteX8" fmla="*/ 294056 w 393098"/>
                    <a:gd name="connsiteY8" fmla="*/ 25733 h 416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3098" h="416852">
                      <a:moveTo>
                        <a:pt x="294056" y="25733"/>
                      </a:moveTo>
                      <a:cubicBezTo>
                        <a:pt x="187567" y="21827"/>
                        <a:pt x="110319" y="70881"/>
                        <a:pt x="58312" y="160416"/>
                      </a:cubicBezTo>
                      <a:cubicBezTo>
                        <a:pt x="-5124" y="269573"/>
                        <a:pt x="51740" y="393683"/>
                        <a:pt x="163087" y="394255"/>
                      </a:cubicBezTo>
                      <a:cubicBezTo>
                        <a:pt x="256432" y="394255"/>
                        <a:pt x="363112" y="307387"/>
                        <a:pt x="381496" y="214994"/>
                      </a:cubicBezTo>
                      <a:cubicBezTo>
                        <a:pt x="400546" y="219852"/>
                        <a:pt x="391021" y="231949"/>
                        <a:pt x="388354" y="242236"/>
                      </a:cubicBezTo>
                      <a:cubicBezTo>
                        <a:pt x="365398" y="352345"/>
                        <a:pt x="228619" y="440165"/>
                        <a:pt x="121082" y="411305"/>
                      </a:cubicBezTo>
                      <a:cubicBezTo>
                        <a:pt x="59455" y="394731"/>
                        <a:pt x="32881" y="344630"/>
                        <a:pt x="14974" y="288432"/>
                      </a:cubicBezTo>
                      <a:cubicBezTo>
                        <a:pt x="-23126" y="170513"/>
                        <a:pt x="11640" y="64690"/>
                        <a:pt x="117463" y="21732"/>
                      </a:cubicBezTo>
                      <a:cubicBezTo>
                        <a:pt x="170231" y="110"/>
                        <a:pt x="236335" y="-15415"/>
                        <a:pt x="294056" y="25733"/>
                      </a:cubicBezTo>
                      <a:close/>
                    </a:path>
                  </a:pathLst>
                </a:custGeom>
                <a:solidFill>
                  <a:srgbClr val="B0DCFC"/>
                </a:solidFill>
                <a:ln w="9525" cap="flat">
                  <a:solidFill>
                    <a:srgbClr val="B0DCFC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9" name="任意多边形: 形状 48"/>
                <p:cNvSpPr/>
                <p:nvPr/>
              </p:nvSpPr>
              <p:spPr>
                <a:xfrm>
                  <a:off x="8876638" y="1913304"/>
                  <a:ext cx="17409" cy="62102"/>
                </a:xfrm>
                <a:custGeom>
                  <a:avLst/>
                  <a:gdLst>
                    <a:gd name="connsiteX0" fmla="*/ 6858 w 17409"/>
                    <a:gd name="connsiteY0" fmla="*/ 62103 h 62102"/>
                    <a:gd name="connsiteX1" fmla="*/ 0 w 17409"/>
                    <a:gd name="connsiteY1" fmla="*/ 34766 h 62102"/>
                    <a:gd name="connsiteX2" fmla="*/ 6953 w 17409"/>
                    <a:gd name="connsiteY2" fmla="*/ 0 h 62102"/>
                    <a:gd name="connsiteX3" fmla="*/ 6858 w 17409"/>
                    <a:gd name="connsiteY3" fmla="*/ 62103 h 62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409" h="62102">
                      <a:moveTo>
                        <a:pt x="6858" y="62103"/>
                      </a:moveTo>
                      <a:lnTo>
                        <a:pt x="0" y="34766"/>
                      </a:lnTo>
                      <a:cubicBezTo>
                        <a:pt x="2286" y="23241"/>
                        <a:pt x="4667" y="11620"/>
                        <a:pt x="6953" y="0"/>
                      </a:cubicBezTo>
                      <a:cubicBezTo>
                        <a:pt x="20930" y="18354"/>
                        <a:pt x="20891" y="43792"/>
                        <a:pt x="6858" y="62103"/>
                      </a:cubicBezTo>
                      <a:close/>
                    </a:path>
                  </a:pathLst>
                </a:custGeom>
                <a:solidFill>
                  <a:srgbClr val="B0D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0" name="任意多边形: 形状 49"/>
                <p:cNvSpPr/>
                <p:nvPr/>
              </p:nvSpPr>
              <p:spPr>
                <a:xfrm>
                  <a:off x="8729381" y="1287530"/>
                  <a:ext cx="58413" cy="128094"/>
                </a:xfrm>
                <a:custGeom>
                  <a:avLst/>
                  <a:gdLst>
                    <a:gd name="connsiteX0" fmla="*/ 0 w 58413"/>
                    <a:gd name="connsiteY0" fmla="*/ 125330 h 128094"/>
                    <a:gd name="connsiteX1" fmla="*/ 28575 w 58413"/>
                    <a:gd name="connsiteY1" fmla="*/ 17222 h 128094"/>
                    <a:gd name="connsiteX2" fmla="*/ 47625 w 58413"/>
                    <a:gd name="connsiteY2" fmla="*/ 267 h 128094"/>
                    <a:gd name="connsiteX3" fmla="*/ 58293 w 58413"/>
                    <a:gd name="connsiteY3" fmla="*/ 23318 h 128094"/>
                    <a:gd name="connsiteX4" fmla="*/ 48197 w 58413"/>
                    <a:gd name="connsiteY4" fmla="*/ 78563 h 128094"/>
                    <a:gd name="connsiteX5" fmla="*/ 11716 w 58413"/>
                    <a:gd name="connsiteY5" fmla="*/ 127521 h 128094"/>
                    <a:gd name="connsiteX6" fmla="*/ 0 w 58413"/>
                    <a:gd name="connsiteY6" fmla="*/ 125330 h 128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8413" h="128094">
                      <a:moveTo>
                        <a:pt x="0" y="125330"/>
                      </a:moveTo>
                      <a:cubicBezTo>
                        <a:pt x="970" y="87560"/>
                        <a:pt x="10755" y="50538"/>
                        <a:pt x="28575" y="17222"/>
                      </a:cubicBezTo>
                      <a:cubicBezTo>
                        <a:pt x="32671" y="8840"/>
                        <a:pt x="36195" y="-1828"/>
                        <a:pt x="47625" y="267"/>
                      </a:cubicBezTo>
                      <a:cubicBezTo>
                        <a:pt x="59055" y="2363"/>
                        <a:pt x="57722" y="14078"/>
                        <a:pt x="58293" y="23318"/>
                      </a:cubicBezTo>
                      <a:cubicBezTo>
                        <a:pt x="59123" y="42257"/>
                        <a:pt x="55672" y="61140"/>
                        <a:pt x="48197" y="78563"/>
                      </a:cubicBezTo>
                      <a:cubicBezTo>
                        <a:pt x="32385" y="92183"/>
                        <a:pt x="27527" y="113900"/>
                        <a:pt x="11716" y="127521"/>
                      </a:cubicBezTo>
                      <a:cubicBezTo>
                        <a:pt x="7688" y="128771"/>
                        <a:pt x="3304" y="127951"/>
                        <a:pt x="0" y="12533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1" name="任意多边形: 形状 50"/>
                <p:cNvSpPr/>
                <p:nvPr/>
              </p:nvSpPr>
              <p:spPr>
                <a:xfrm>
                  <a:off x="8712034" y="1366092"/>
                  <a:ext cx="65067" cy="121186"/>
                </a:xfrm>
                <a:custGeom>
                  <a:avLst/>
                  <a:gdLst>
                    <a:gd name="connsiteX0" fmla="*/ 26967 w 65067"/>
                    <a:gd name="connsiteY0" fmla="*/ 46672 h 121186"/>
                    <a:gd name="connsiteX1" fmla="*/ 65068 w 65067"/>
                    <a:gd name="connsiteY1" fmla="*/ 0 h 121186"/>
                    <a:gd name="connsiteX2" fmla="*/ 21157 w 65067"/>
                    <a:gd name="connsiteY2" fmla="*/ 112395 h 121186"/>
                    <a:gd name="connsiteX3" fmla="*/ 2107 w 65067"/>
                    <a:gd name="connsiteY3" fmla="*/ 117634 h 121186"/>
                    <a:gd name="connsiteX4" fmla="*/ 7632 w 65067"/>
                    <a:gd name="connsiteY4" fmla="*/ 102775 h 121186"/>
                    <a:gd name="connsiteX5" fmla="*/ 26967 w 65067"/>
                    <a:gd name="connsiteY5" fmla="*/ 46672 h 121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067" h="121186">
                      <a:moveTo>
                        <a:pt x="26967" y="46672"/>
                      </a:moveTo>
                      <a:cubicBezTo>
                        <a:pt x="33635" y="26003"/>
                        <a:pt x="37636" y="3143"/>
                        <a:pt x="65068" y="0"/>
                      </a:cubicBezTo>
                      <a:cubicBezTo>
                        <a:pt x="61829" y="41910"/>
                        <a:pt x="42588" y="77629"/>
                        <a:pt x="21157" y="112395"/>
                      </a:cubicBezTo>
                      <a:cubicBezTo>
                        <a:pt x="16681" y="119634"/>
                        <a:pt x="9632" y="125063"/>
                        <a:pt x="2107" y="117634"/>
                      </a:cubicBezTo>
                      <a:cubicBezTo>
                        <a:pt x="-2465" y="112871"/>
                        <a:pt x="869" y="105918"/>
                        <a:pt x="7632" y="102775"/>
                      </a:cubicBezTo>
                      <a:cubicBezTo>
                        <a:pt x="19252" y="85630"/>
                        <a:pt x="9537" y="61627"/>
                        <a:pt x="26967" y="466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2" name="任意多边形: 形状 51"/>
                <p:cNvSpPr/>
                <p:nvPr/>
              </p:nvSpPr>
              <p:spPr>
                <a:xfrm>
                  <a:off x="8720428" y="1412765"/>
                  <a:ext cx="18573" cy="56102"/>
                </a:xfrm>
                <a:custGeom>
                  <a:avLst/>
                  <a:gdLst>
                    <a:gd name="connsiteX0" fmla="*/ 18574 w 18573"/>
                    <a:gd name="connsiteY0" fmla="*/ 0 h 56102"/>
                    <a:gd name="connsiteX1" fmla="*/ 0 w 18573"/>
                    <a:gd name="connsiteY1" fmla="*/ 56102 h 56102"/>
                    <a:gd name="connsiteX2" fmla="*/ 8954 w 18573"/>
                    <a:gd name="connsiteY2" fmla="*/ 95 h 5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573" h="56102">
                      <a:moveTo>
                        <a:pt x="18574" y="0"/>
                      </a:moveTo>
                      <a:cubicBezTo>
                        <a:pt x="12287" y="19050"/>
                        <a:pt x="16097" y="40672"/>
                        <a:pt x="0" y="56102"/>
                      </a:cubicBezTo>
                      <a:cubicBezTo>
                        <a:pt x="2286" y="37052"/>
                        <a:pt x="-5048" y="16955"/>
                        <a:pt x="8954" y="9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3" name="任意多边形: 形状 52"/>
                <p:cNvSpPr/>
                <p:nvPr/>
              </p:nvSpPr>
              <p:spPr>
                <a:xfrm>
                  <a:off x="8257322" y="1592406"/>
                  <a:ext cx="137636" cy="85794"/>
                </a:xfrm>
                <a:custGeom>
                  <a:avLst/>
                  <a:gdLst>
                    <a:gd name="connsiteX0" fmla="*/ 43815 w 137636"/>
                    <a:gd name="connsiteY0" fmla="*/ 0 h 85794"/>
                    <a:gd name="connsiteX1" fmla="*/ 137636 w 137636"/>
                    <a:gd name="connsiteY1" fmla="*/ 84677 h 85794"/>
                    <a:gd name="connsiteX2" fmla="*/ 0 w 137636"/>
                    <a:gd name="connsiteY2" fmla="*/ 42196 h 85794"/>
                    <a:gd name="connsiteX3" fmla="*/ 43815 w 137636"/>
                    <a:gd name="connsiteY3" fmla="*/ 0 h 85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636" h="85794">
                      <a:moveTo>
                        <a:pt x="43815" y="0"/>
                      </a:moveTo>
                      <a:cubicBezTo>
                        <a:pt x="83630" y="15811"/>
                        <a:pt x="106870" y="49530"/>
                        <a:pt x="137636" y="84677"/>
                      </a:cubicBezTo>
                      <a:cubicBezTo>
                        <a:pt x="81153" y="90106"/>
                        <a:pt x="37719" y="75724"/>
                        <a:pt x="0" y="42196"/>
                      </a:cubicBezTo>
                      <a:cubicBezTo>
                        <a:pt x="7334" y="20574"/>
                        <a:pt x="16573" y="952"/>
                        <a:pt x="43815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4" name="任意多边形: 形状 53"/>
                <p:cNvSpPr/>
                <p:nvPr/>
              </p:nvSpPr>
              <p:spPr>
                <a:xfrm>
                  <a:off x="8215579" y="1564226"/>
                  <a:ext cx="85557" cy="70280"/>
                </a:xfrm>
                <a:custGeom>
                  <a:avLst/>
                  <a:gdLst>
                    <a:gd name="connsiteX0" fmla="*/ 85558 w 85557"/>
                    <a:gd name="connsiteY0" fmla="*/ 28180 h 70280"/>
                    <a:gd name="connsiteX1" fmla="*/ 41743 w 85557"/>
                    <a:gd name="connsiteY1" fmla="*/ 70281 h 70280"/>
                    <a:gd name="connsiteX2" fmla="*/ 3643 w 85557"/>
                    <a:gd name="connsiteY2" fmla="*/ 9035 h 70280"/>
                    <a:gd name="connsiteX3" fmla="*/ 85558 w 85557"/>
                    <a:gd name="connsiteY3" fmla="*/ 28180 h 70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557" h="70280">
                      <a:moveTo>
                        <a:pt x="85558" y="28180"/>
                      </a:moveTo>
                      <a:cubicBezTo>
                        <a:pt x="62507" y="33419"/>
                        <a:pt x="65270" y="65614"/>
                        <a:pt x="41743" y="70281"/>
                      </a:cubicBezTo>
                      <a:cubicBezTo>
                        <a:pt x="20693" y="53707"/>
                        <a:pt x="-10740" y="23227"/>
                        <a:pt x="3643" y="9035"/>
                      </a:cubicBezTo>
                      <a:cubicBezTo>
                        <a:pt x="25931" y="-13253"/>
                        <a:pt x="60221" y="10559"/>
                        <a:pt x="85558" y="2818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2" name="任意多边形: 形状 54"/>
                <p:cNvSpPr/>
                <p:nvPr/>
              </p:nvSpPr>
              <p:spPr>
                <a:xfrm>
                  <a:off x="8130507" y="1996933"/>
                  <a:ext cx="153074" cy="82027"/>
                </a:xfrm>
                <a:custGeom>
                  <a:avLst/>
                  <a:gdLst>
                    <a:gd name="connsiteX0" fmla="*/ 134531 w 153074"/>
                    <a:gd name="connsiteY0" fmla="*/ 0 h 82027"/>
                    <a:gd name="connsiteX1" fmla="*/ 135293 w 153074"/>
                    <a:gd name="connsiteY1" fmla="*/ 44767 h 82027"/>
                    <a:gd name="connsiteX2" fmla="*/ 133 w 153074"/>
                    <a:gd name="connsiteY2" fmla="*/ 74009 h 82027"/>
                    <a:gd name="connsiteX3" fmla="*/ 75285 w 153074"/>
                    <a:gd name="connsiteY3" fmla="*/ 8858 h 82027"/>
                    <a:gd name="connsiteX4" fmla="*/ 134531 w 153074"/>
                    <a:gd name="connsiteY4" fmla="*/ 0 h 8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74" h="82027">
                      <a:moveTo>
                        <a:pt x="134531" y="0"/>
                      </a:moveTo>
                      <a:cubicBezTo>
                        <a:pt x="154724" y="14573"/>
                        <a:pt x="163106" y="27051"/>
                        <a:pt x="135293" y="44767"/>
                      </a:cubicBezTo>
                      <a:cubicBezTo>
                        <a:pt x="93192" y="71438"/>
                        <a:pt x="51854" y="94869"/>
                        <a:pt x="133" y="74009"/>
                      </a:cubicBezTo>
                      <a:cubicBezTo>
                        <a:pt x="-2820" y="20574"/>
                        <a:pt x="44138" y="21907"/>
                        <a:pt x="75285" y="8858"/>
                      </a:cubicBezTo>
                      <a:cubicBezTo>
                        <a:pt x="92811" y="1429"/>
                        <a:pt x="114528" y="2000"/>
                        <a:pt x="134531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" name="任意多边形: 形状 55"/>
                <p:cNvSpPr/>
                <p:nvPr/>
              </p:nvSpPr>
              <p:spPr>
                <a:xfrm>
                  <a:off x="8102581" y="1991298"/>
                  <a:ext cx="162456" cy="79643"/>
                </a:xfrm>
                <a:custGeom>
                  <a:avLst/>
                  <a:gdLst>
                    <a:gd name="connsiteX0" fmla="*/ 162456 w 162456"/>
                    <a:gd name="connsiteY0" fmla="*/ 5635 h 79643"/>
                    <a:gd name="connsiteX1" fmla="*/ 70159 w 162456"/>
                    <a:gd name="connsiteY1" fmla="*/ 38496 h 79643"/>
                    <a:gd name="connsiteX2" fmla="*/ 28058 w 162456"/>
                    <a:gd name="connsiteY2" fmla="*/ 79644 h 79643"/>
                    <a:gd name="connsiteX3" fmla="*/ 912 w 162456"/>
                    <a:gd name="connsiteY3" fmla="*/ 67738 h 79643"/>
                    <a:gd name="connsiteX4" fmla="*/ 19962 w 162456"/>
                    <a:gd name="connsiteY4" fmla="*/ 33352 h 79643"/>
                    <a:gd name="connsiteX5" fmla="*/ 162456 w 162456"/>
                    <a:gd name="connsiteY5" fmla="*/ 5635 h 79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456" h="79643">
                      <a:moveTo>
                        <a:pt x="162456" y="5635"/>
                      </a:moveTo>
                      <a:cubicBezTo>
                        <a:pt x="131595" y="16493"/>
                        <a:pt x="100639" y="26780"/>
                        <a:pt x="70159" y="38496"/>
                      </a:cubicBezTo>
                      <a:cubicBezTo>
                        <a:pt x="51109" y="45925"/>
                        <a:pt x="34059" y="57546"/>
                        <a:pt x="28058" y="79644"/>
                      </a:cubicBezTo>
                      <a:cubicBezTo>
                        <a:pt x="17486" y="79072"/>
                        <a:pt x="4532" y="82120"/>
                        <a:pt x="912" y="67738"/>
                      </a:cubicBezTo>
                      <a:cubicBezTo>
                        <a:pt x="-3184" y="51355"/>
                        <a:pt x="7103" y="39925"/>
                        <a:pt x="19962" y="33352"/>
                      </a:cubicBezTo>
                      <a:cubicBezTo>
                        <a:pt x="64158" y="9635"/>
                        <a:pt x="109974" y="-10082"/>
                        <a:pt x="162456" y="56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" name="任意多边形: 形状 56"/>
                <p:cNvSpPr/>
                <p:nvPr/>
              </p:nvSpPr>
              <p:spPr>
                <a:xfrm>
                  <a:off x="9001225" y="1631536"/>
                  <a:ext cx="140017" cy="89647"/>
                </a:xfrm>
                <a:custGeom>
                  <a:avLst/>
                  <a:gdLst>
                    <a:gd name="connsiteX0" fmla="*/ 140017 w 140017"/>
                    <a:gd name="connsiteY0" fmla="*/ 12972 h 89647"/>
                    <a:gd name="connsiteX1" fmla="*/ 0 w 140017"/>
                    <a:gd name="connsiteY1" fmla="*/ 89648 h 89647"/>
                    <a:gd name="connsiteX2" fmla="*/ 44958 w 140017"/>
                    <a:gd name="connsiteY2" fmla="*/ 28878 h 89647"/>
                    <a:gd name="connsiteX3" fmla="*/ 94583 w 140017"/>
                    <a:gd name="connsiteY3" fmla="*/ 5637 h 89647"/>
                    <a:gd name="connsiteX4" fmla="*/ 140017 w 140017"/>
                    <a:gd name="connsiteY4" fmla="*/ 12972 h 8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017" h="89647">
                      <a:moveTo>
                        <a:pt x="140017" y="12972"/>
                      </a:moveTo>
                      <a:cubicBezTo>
                        <a:pt x="111442" y="70598"/>
                        <a:pt x="58007" y="78313"/>
                        <a:pt x="0" y="89648"/>
                      </a:cubicBezTo>
                      <a:cubicBezTo>
                        <a:pt x="9525" y="59073"/>
                        <a:pt x="28575" y="45452"/>
                        <a:pt x="44958" y="28878"/>
                      </a:cubicBezTo>
                      <a:cubicBezTo>
                        <a:pt x="62484" y="23068"/>
                        <a:pt x="77724" y="12495"/>
                        <a:pt x="94583" y="5637"/>
                      </a:cubicBezTo>
                      <a:cubicBezTo>
                        <a:pt x="111442" y="-1221"/>
                        <a:pt x="127444" y="-4840"/>
                        <a:pt x="140017" y="129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" name="任意多边形: 形状 57"/>
                <p:cNvSpPr/>
                <p:nvPr/>
              </p:nvSpPr>
              <p:spPr>
                <a:xfrm>
                  <a:off x="9045992" y="1608476"/>
                  <a:ext cx="104265" cy="52819"/>
                </a:xfrm>
                <a:custGeom>
                  <a:avLst/>
                  <a:gdLst>
                    <a:gd name="connsiteX0" fmla="*/ 95250 w 104265"/>
                    <a:gd name="connsiteY0" fmla="*/ 36032 h 52819"/>
                    <a:gd name="connsiteX1" fmla="*/ 0 w 104265"/>
                    <a:gd name="connsiteY1" fmla="*/ 51939 h 52819"/>
                    <a:gd name="connsiteX2" fmla="*/ 70961 w 104265"/>
                    <a:gd name="connsiteY2" fmla="*/ 4314 h 52819"/>
                    <a:gd name="connsiteX3" fmla="*/ 100298 w 104265"/>
                    <a:gd name="connsiteY3" fmla="*/ 7362 h 52819"/>
                    <a:gd name="connsiteX4" fmla="*/ 96218 w 104265"/>
                    <a:gd name="connsiteY4" fmla="*/ 35354 h 52819"/>
                    <a:gd name="connsiteX5" fmla="*/ 95250 w 104265"/>
                    <a:gd name="connsiteY5" fmla="*/ 36032 h 52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4265" h="52819">
                      <a:moveTo>
                        <a:pt x="95250" y="36032"/>
                      </a:moveTo>
                      <a:cubicBezTo>
                        <a:pt x="60865" y="24888"/>
                        <a:pt x="33909" y="58606"/>
                        <a:pt x="0" y="51939"/>
                      </a:cubicBezTo>
                      <a:cubicBezTo>
                        <a:pt x="19488" y="30598"/>
                        <a:pt x="43828" y="14263"/>
                        <a:pt x="70961" y="4314"/>
                      </a:cubicBezTo>
                      <a:cubicBezTo>
                        <a:pt x="80486" y="408"/>
                        <a:pt x="92964" y="-4259"/>
                        <a:pt x="100298" y="7362"/>
                      </a:cubicBezTo>
                      <a:cubicBezTo>
                        <a:pt x="106901" y="16218"/>
                        <a:pt x="105075" y="28751"/>
                        <a:pt x="96218" y="35354"/>
                      </a:cubicBezTo>
                      <a:cubicBezTo>
                        <a:pt x="95902" y="35589"/>
                        <a:pt x="95579" y="35815"/>
                        <a:pt x="95250" y="3603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" name="任意多边形: 形状 58"/>
                <p:cNvSpPr/>
                <p:nvPr/>
              </p:nvSpPr>
              <p:spPr>
                <a:xfrm>
                  <a:off x="9086759" y="2137419"/>
                  <a:ext cx="143343" cy="76188"/>
                </a:xfrm>
                <a:custGeom>
                  <a:avLst/>
                  <a:gdLst>
                    <a:gd name="connsiteX0" fmla="*/ 72200 w 143343"/>
                    <a:gd name="connsiteY0" fmla="*/ 2484 h 76188"/>
                    <a:gd name="connsiteX1" fmla="*/ 107252 w 143343"/>
                    <a:gd name="connsiteY1" fmla="*/ 15914 h 76188"/>
                    <a:gd name="connsiteX2" fmla="*/ 142304 w 143343"/>
                    <a:gd name="connsiteY2" fmla="*/ 54014 h 76188"/>
                    <a:gd name="connsiteX3" fmla="*/ 84392 w 143343"/>
                    <a:gd name="connsiteY3" fmla="*/ 74493 h 76188"/>
                    <a:gd name="connsiteX4" fmla="*/ 0 w 143343"/>
                    <a:gd name="connsiteY4" fmla="*/ 11056 h 76188"/>
                    <a:gd name="connsiteX5" fmla="*/ 24194 w 143343"/>
                    <a:gd name="connsiteY5" fmla="*/ 7 h 76188"/>
                    <a:gd name="connsiteX6" fmla="*/ 72200 w 143343"/>
                    <a:gd name="connsiteY6" fmla="*/ 2484 h 76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3343" h="76188">
                      <a:moveTo>
                        <a:pt x="72200" y="2484"/>
                      </a:moveTo>
                      <a:cubicBezTo>
                        <a:pt x="84108" y="6351"/>
                        <a:pt x="95808" y="10834"/>
                        <a:pt x="107252" y="15914"/>
                      </a:cubicBezTo>
                      <a:cubicBezTo>
                        <a:pt x="123539" y="24487"/>
                        <a:pt x="148781" y="35917"/>
                        <a:pt x="142304" y="54014"/>
                      </a:cubicBezTo>
                      <a:cubicBezTo>
                        <a:pt x="134684" y="74779"/>
                        <a:pt x="106775" y="79160"/>
                        <a:pt x="84392" y="74493"/>
                      </a:cubicBezTo>
                      <a:cubicBezTo>
                        <a:pt x="47054" y="66682"/>
                        <a:pt x="20193" y="42870"/>
                        <a:pt x="0" y="11056"/>
                      </a:cubicBezTo>
                      <a:cubicBezTo>
                        <a:pt x="5048" y="769"/>
                        <a:pt x="14669" y="388"/>
                        <a:pt x="24194" y="7"/>
                      </a:cubicBezTo>
                      <a:cubicBezTo>
                        <a:pt x="40196" y="-278"/>
                        <a:pt x="55817" y="7913"/>
                        <a:pt x="72200" y="248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" name="任意多边形: 形状 59"/>
                <p:cNvSpPr/>
                <p:nvPr/>
              </p:nvSpPr>
              <p:spPr>
                <a:xfrm>
                  <a:off x="9107829" y="2128759"/>
                  <a:ext cx="51129" cy="17695"/>
                </a:xfrm>
                <a:custGeom>
                  <a:avLst/>
                  <a:gdLst>
                    <a:gd name="connsiteX0" fmla="*/ 51130 w 51129"/>
                    <a:gd name="connsiteY0" fmla="*/ 11144 h 17695"/>
                    <a:gd name="connsiteX1" fmla="*/ 3505 w 51129"/>
                    <a:gd name="connsiteY1" fmla="*/ 16097 h 17695"/>
                    <a:gd name="connsiteX2" fmla="*/ 2605 w 51129"/>
                    <a:gd name="connsiteY2" fmla="*/ 1442 h 17695"/>
                    <a:gd name="connsiteX3" fmla="*/ 4172 w 51129"/>
                    <a:gd name="connsiteY3" fmla="*/ 0 h 17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129" h="17695">
                      <a:moveTo>
                        <a:pt x="51130" y="11144"/>
                      </a:moveTo>
                      <a:cubicBezTo>
                        <a:pt x="35985" y="21241"/>
                        <a:pt x="19316" y="16859"/>
                        <a:pt x="3505" y="16097"/>
                      </a:cubicBezTo>
                      <a:cubicBezTo>
                        <a:pt x="-791" y="12299"/>
                        <a:pt x="-1194" y="5738"/>
                        <a:pt x="2605" y="1442"/>
                      </a:cubicBezTo>
                      <a:cubicBezTo>
                        <a:pt x="3076" y="909"/>
                        <a:pt x="3601" y="426"/>
                        <a:pt x="4172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7" name="任意多边形: 形状 60"/>
                <p:cNvSpPr/>
                <p:nvPr/>
              </p:nvSpPr>
              <p:spPr>
                <a:xfrm>
                  <a:off x="9077234" y="2128759"/>
                  <a:ext cx="34289" cy="19526"/>
                </a:xfrm>
                <a:custGeom>
                  <a:avLst/>
                  <a:gdLst>
                    <a:gd name="connsiteX0" fmla="*/ 34290 w 34289"/>
                    <a:gd name="connsiteY0" fmla="*/ 0 h 19526"/>
                    <a:gd name="connsiteX1" fmla="*/ 33623 w 34289"/>
                    <a:gd name="connsiteY1" fmla="*/ 16097 h 19526"/>
                    <a:gd name="connsiteX2" fmla="*/ 9525 w 34289"/>
                    <a:gd name="connsiteY2" fmla="*/ 19526 h 19526"/>
                    <a:gd name="connsiteX3" fmla="*/ 0 w 34289"/>
                    <a:gd name="connsiteY3" fmla="*/ 476 h 19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89" h="19526">
                      <a:moveTo>
                        <a:pt x="34290" y="0"/>
                      </a:moveTo>
                      <a:cubicBezTo>
                        <a:pt x="34290" y="5334"/>
                        <a:pt x="34290" y="10763"/>
                        <a:pt x="33623" y="16097"/>
                      </a:cubicBezTo>
                      <a:lnTo>
                        <a:pt x="9525" y="19526"/>
                      </a:lnTo>
                      <a:lnTo>
                        <a:pt x="0" y="47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3" name="任意多边形: 形状 61"/>
                <p:cNvSpPr/>
                <p:nvPr/>
              </p:nvSpPr>
              <p:spPr>
                <a:xfrm>
                  <a:off x="8741287" y="2431260"/>
                  <a:ext cx="48227" cy="79657"/>
                </a:xfrm>
                <a:custGeom>
                  <a:avLst/>
                  <a:gdLst>
                    <a:gd name="connsiteX0" fmla="*/ 40576 w 48227"/>
                    <a:gd name="connsiteY0" fmla="*/ 1727 h 79657"/>
                    <a:gd name="connsiteX1" fmla="*/ 27813 w 48227"/>
                    <a:gd name="connsiteY1" fmla="*/ 79356 h 79657"/>
                    <a:gd name="connsiteX2" fmla="*/ 0 w 48227"/>
                    <a:gd name="connsiteY2" fmla="*/ 11443 h 79657"/>
                    <a:gd name="connsiteX3" fmla="*/ 40576 w 48227"/>
                    <a:gd name="connsiteY3" fmla="*/ 1727 h 79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27" h="79657">
                      <a:moveTo>
                        <a:pt x="40576" y="1727"/>
                      </a:moveTo>
                      <a:cubicBezTo>
                        <a:pt x="49530" y="30969"/>
                        <a:pt x="56007" y="74879"/>
                        <a:pt x="27813" y="79356"/>
                      </a:cubicBezTo>
                      <a:cubicBezTo>
                        <a:pt x="-381" y="83833"/>
                        <a:pt x="4953" y="37351"/>
                        <a:pt x="0" y="11443"/>
                      </a:cubicBezTo>
                      <a:cubicBezTo>
                        <a:pt x="10763" y="-2464"/>
                        <a:pt x="25622" y="-845"/>
                        <a:pt x="40576" y="172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4" name="任意多边形: 形状 62"/>
                <p:cNvSpPr/>
                <p:nvPr/>
              </p:nvSpPr>
              <p:spPr>
                <a:xfrm>
                  <a:off x="8740034" y="2363360"/>
                  <a:ext cx="41829" cy="79194"/>
                </a:xfrm>
                <a:custGeom>
                  <a:avLst/>
                  <a:gdLst>
                    <a:gd name="connsiteX0" fmla="*/ 41830 w 41829"/>
                    <a:gd name="connsiteY0" fmla="*/ 69628 h 79194"/>
                    <a:gd name="connsiteX1" fmla="*/ 1253 w 41829"/>
                    <a:gd name="connsiteY1" fmla="*/ 79153 h 79194"/>
                    <a:gd name="connsiteX2" fmla="*/ 7254 w 41829"/>
                    <a:gd name="connsiteY2" fmla="*/ 0 h 79194"/>
                    <a:gd name="connsiteX3" fmla="*/ 41830 w 41829"/>
                    <a:gd name="connsiteY3" fmla="*/ 69628 h 79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829" h="79194">
                      <a:moveTo>
                        <a:pt x="41830" y="69628"/>
                      </a:moveTo>
                      <a:cubicBezTo>
                        <a:pt x="30685" y="82963"/>
                        <a:pt x="15255" y="78105"/>
                        <a:pt x="1253" y="79153"/>
                      </a:cubicBezTo>
                      <a:cubicBezTo>
                        <a:pt x="586" y="54292"/>
                        <a:pt x="-3319" y="29146"/>
                        <a:pt x="7254" y="0"/>
                      </a:cubicBezTo>
                      <a:cubicBezTo>
                        <a:pt x="31066" y="19621"/>
                        <a:pt x="35448" y="45339"/>
                        <a:pt x="41830" y="6962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5" name="任意多边形: 形状 63"/>
                <p:cNvSpPr/>
                <p:nvPr/>
              </p:nvSpPr>
              <p:spPr>
                <a:xfrm>
                  <a:off x="8340385" y="2319716"/>
                  <a:ext cx="92863" cy="83706"/>
                </a:xfrm>
                <a:custGeom>
                  <a:avLst/>
                  <a:gdLst>
                    <a:gd name="connsiteX0" fmla="*/ 92864 w 92863"/>
                    <a:gd name="connsiteY0" fmla="*/ 9544 h 83706"/>
                    <a:gd name="connsiteX1" fmla="*/ 39619 w 92863"/>
                    <a:gd name="connsiteY1" fmla="*/ 73266 h 83706"/>
                    <a:gd name="connsiteX2" fmla="*/ 5710 w 92863"/>
                    <a:gd name="connsiteY2" fmla="*/ 78981 h 83706"/>
                    <a:gd name="connsiteX3" fmla="*/ 9996 w 92863"/>
                    <a:gd name="connsiteY3" fmla="*/ 45834 h 83706"/>
                    <a:gd name="connsiteX4" fmla="*/ 48954 w 92863"/>
                    <a:gd name="connsiteY4" fmla="*/ 6686 h 83706"/>
                    <a:gd name="connsiteX5" fmla="*/ 92864 w 92863"/>
                    <a:gd name="connsiteY5" fmla="*/ 9544 h 83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863" h="83706">
                      <a:moveTo>
                        <a:pt x="92864" y="9544"/>
                      </a:moveTo>
                      <a:cubicBezTo>
                        <a:pt x="82041" y="35724"/>
                        <a:pt x="63459" y="57962"/>
                        <a:pt x="39619" y="73266"/>
                      </a:cubicBezTo>
                      <a:cubicBezTo>
                        <a:pt x="29523" y="80029"/>
                        <a:pt x="17712" y="89554"/>
                        <a:pt x="5710" y="78981"/>
                      </a:cubicBezTo>
                      <a:cubicBezTo>
                        <a:pt x="-6291" y="68408"/>
                        <a:pt x="3329" y="55740"/>
                        <a:pt x="9996" y="45834"/>
                      </a:cubicBezTo>
                      <a:cubicBezTo>
                        <a:pt x="20283" y="30404"/>
                        <a:pt x="30856" y="14687"/>
                        <a:pt x="48954" y="6686"/>
                      </a:cubicBezTo>
                      <a:cubicBezTo>
                        <a:pt x="63908" y="1924"/>
                        <a:pt x="79243" y="-6934"/>
                        <a:pt x="92864" y="95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6" name="任意多边形: 形状 64"/>
                <p:cNvSpPr/>
                <p:nvPr/>
              </p:nvSpPr>
              <p:spPr>
                <a:xfrm>
                  <a:off x="8389338" y="2287731"/>
                  <a:ext cx="54290" cy="41529"/>
                </a:xfrm>
                <a:custGeom>
                  <a:avLst/>
                  <a:gdLst>
                    <a:gd name="connsiteX0" fmla="*/ 43910 w 54290"/>
                    <a:gd name="connsiteY0" fmla="*/ 41529 h 41529"/>
                    <a:gd name="connsiteX1" fmla="*/ 0 w 54290"/>
                    <a:gd name="connsiteY1" fmla="*/ 38671 h 41529"/>
                    <a:gd name="connsiteX2" fmla="*/ 50101 w 54290"/>
                    <a:gd name="connsiteY2" fmla="*/ 0 h 41529"/>
                    <a:gd name="connsiteX3" fmla="*/ 43910 w 54290"/>
                    <a:gd name="connsiteY3" fmla="*/ 41529 h 41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290" h="41529">
                      <a:moveTo>
                        <a:pt x="43910" y="41529"/>
                      </a:moveTo>
                      <a:lnTo>
                        <a:pt x="0" y="38671"/>
                      </a:lnTo>
                      <a:cubicBezTo>
                        <a:pt x="13870" y="22480"/>
                        <a:pt x="30924" y="9316"/>
                        <a:pt x="50101" y="0"/>
                      </a:cubicBezTo>
                      <a:cubicBezTo>
                        <a:pt x="61532" y="18002"/>
                        <a:pt x="46196" y="28575"/>
                        <a:pt x="43910" y="4152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67" name="组合 66"/>
              <p:cNvGrpSpPr/>
              <p:nvPr/>
            </p:nvGrpSpPr>
            <p:grpSpPr>
              <a:xfrm>
                <a:off x="5738" y="6656"/>
                <a:ext cx="6558" cy="174"/>
                <a:chOff x="5685" y="6678"/>
                <a:chExt cx="6644" cy="174"/>
              </a:xfrm>
            </p:grpSpPr>
            <p:pic>
              <p:nvPicPr>
                <p:cNvPr id="411" name="图片 410" descr="资源 23"/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96DAC541-7B7A-43D3-8B79-37D633B846F1}">
                      <asvg:svgBlip xmlns:asvg="http://schemas.microsoft.com/office/drawing/2016/SVG/main" r:embed="rId2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61" y="6688"/>
                  <a:ext cx="1707" cy="165"/>
                </a:xfrm>
                <a:prstGeom prst="rect">
                  <a:avLst/>
                </a:prstGeom>
              </p:spPr>
            </p:pic>
            <p:pic>
              <p:nvPicPr>
                <p:cNvPr id="412" name="图片 411" descr="资源 23"/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96DAC541-7B7A-43D3-8B79-37D633B846F1}">
                      <asvg:svgBlip xmlns:asvg="http://schemas.microsoft.com/office/drawing/2016/SVG/main" r:embed="rId2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25" y="6678"/>
                  <a:ext cx="1707" cy="165"/>
                </a:xfrm>
                <a:prstGeom prst="rect">
                  <a:avLst/>
                </a:prstGeom>
              </p:spPr>
            </p:pic>
            <p:sp>
              <p:nvSpPr>
                <p:cNvPr id="68" name="图形 11"/>
                <p:cNvSpPr/>
                <p:nvPr/>
              </p:nvSpPr>
              <p:spPr>
                <a:xfrm>
                  <a:off x="5685" y="6687"/>
                  <a:ext cx="1683" cy="120"/>
                </a:xfrm>
                <a:custGeom>
                  <a:avLst/>
                  <a:gdLst>
                    <a:gd name="connsiteX0" fmla="*/ 2225612 w 2225611"/>
                    <a:gd name="connsiteY0" fmla="*/ 78117 h 156229"/>
                    <a:gd name="connsiteX1" fmla="*/ 2084642 w 2225611"/>
                    <a:gd name="connsiteY1" fmla="*/ 156222 h 156229"/>
                    <a:gd name="connsiteX2" fmla="*/ 1947101 w 2225611"/>
                    <a:gd name="connsiteY2" fmla="*/ 78117 h 156229"/>
                    <a:gd name="connsiteX3" fmla="*/ 1809845 w 2225611"/>
                    <a:gd name="connsiteY3" fmla="*/ 12 h 156229"/>
                    <a:gd name="connsiteX4" fmla="*/ 1668971 w 2225611"/>
                    <a:gd name="connsiteY4" fmla="*/ 78117 h 156229"/>
                    <a:gd name="connsiteX5" fmla="*/ 1528001 w 2225611"/>
                    <a:gd name="connsiteY5" fmla="*/ 156222 h 156229"/>
                    <a:gd name="connsiteX6" fmla="*/ 1391031 w 2225611"/>
                    <a:gd name="connsiteY6" fmla="*/ 78117 h 156229"/>
                    <a:gd name="connsiteX7" fmla="*/ 1253776 w 2225611"/>
                    <a:gd name="connsiteY7" fmla="*/ 12 h 156229"/>
                    <a:gd name="connsiteX8" fmla="*/ 1112425 w 2225611"/>
                    <a:gd name="connsiteY8" fmla="*/ 78117 h 156229"/>
                    <a:gd name="connsiteX9" fmla="*/ 971455 w 2225611"/>
                    <a:gd name="connsiteY9" fmla="*/ 156222 h 156229"/>
                    <a:gd name="connsiteX10" fmla="*/ 834200 w 2225611"/>
                    <a:gd name="connsiteY10" fmla="*/ 78117 h 156229"/>
                    <a:gd name="connsiteX11" fmla="*/ 696944 w 2225611"/>
                    <a:gd name="connsiteY11" fmla="*/ 12 h 156229"/>
                    <a:gd name="connsiteX12" fmla="*/ 556451 w 2225611"/>
                    <a:gd name="connsiteY12" fmla="*/ 78117 h 156229"/>
                    <a:gd name="connsiteX13" fmla="*/ 415481 w 2225611"/>
                    <a:gd name="connsiteY13" fmla="*/ 156222 h 156229"/>
                    <a:gd name="connsiteX14" fmla="*/ 278225 w 2225611"/>
                    <a:gd name="connsiteY14" fmla="*/ 78117 h 156229"/>
                    <a:gd name="connsiteX15" fmla="*/ 140970 w 2225611"/>
                    <a:gd name="connsiteY15" fmla="*/ 12 h 156229"/>
                    <a:gd name="connsiteX16" fmla="*/ 0 w 2225611"/>
                    <a:gd name="connsiteY16" fmla="*/ 78117 h 156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225611" h="156229">
                      <a:moveTo>
                        <a:pt x="2225612" y="78117"/>
                      </a:moveTo>
                      <a:cubicBezTo>
                        <a:pt x="2225612" y="78117"/>
                        <a:pt x="2169224" y="155365"/>
                        <a:pt x="2084642" y="156222"/>
                      </a:cubicBezTo>
                      <a:cubicBezTo>
                        <a:pt x="2000060" y="157079"/>
                        <a:pt x="1947101" y="78117"/>
                        <a:pt x="1947101" y="78117"/>
                      </a:cubicBezTo>
                      <a:cubicBezTo>
                        <a:pt x="1947101" y="78117"/>
                        <a:pt x="1894427" y="-1131"/>
                        <a:pt x="1809845" y="12"/>
                      </a:cubicBezTo>
                      <a:cubicBezTo>
                        <a:pt x="1725263" y="1155"/>
                        <a:pt x="1668971" y="78117"/>
                        <a:pt x="1668971" y="78117"/>
                      </a:cubicBezTo>
                      <a:cubicBezTo>
                        <a:pt x="1668971" y="78117"/>
                        <a:pt x="1612773" y="155365"/>
                        <a:pt x="1528001" y="156222"/>
                      </a:cubicBezTo>
                      <a:cubicBezTo>
                        <a:pt x="1443228" y="157079"/>
                        <a:pt x="1391031" y="78117"/>
                        <a:pt x="1391031" y="78117"/>
                      </a:cubicBezTo>
                      <a:cubicBezTo>
                        <a:pt x="1391031" y="78117"/>
                        <a:pt x="1338263" y="-1131"/>
                        <a:pt x="1253776" y="12"/>
                      </a:cubicBezTo>
                      <a:cubicBezTo>
                        <a:pt x="1169289" y="1155"/>
                        <a:pt x="1112425" y="78117"/>
                        <a:pt x="1112425" y="78117"/>
                      </a:cubicBezTo>
                      <a:cubicBezTo>
                        <a:pt x="1112425" y="78117"/>
                        <a:pt x="1056132" y="155365"/>
                        <a:pt x="971455" y="156222"/>
                      </a:cubicBezTo>
                      <a:cubicBezTo>
                        <a:pt x="886778" y="157079"/>
                        <a:pt x="834200" y="78117"/>
                        <a:pt x="834200" y="78117"/>
                      </a:cubicBezTo>
                      <a:cubicBezTo>
                        <a:pt x="834200" y="78117"/>
                        <a:pt x="781622" y="-1131"/>
                        <a:pt x="696944" y="12"/>
                      </a:cubicBezTo>
                      <a:cubicBezTo>
                        <a:pt x="612267" y="1155"/>
                        <a:pt x="556451" y="78117"/>
                        <a:pt x="556451" y="78117"/>
                      </a:cubicBezTo>
                      <a:cubicBezTo>
                        <a:pt x="556451" y="78117"/>
                        <a:pt x="499967" y="155365"/>
                        <a:pt x="415481" y="156222"/>
                      </a:cubicBezTo>
                      <a:cubicBezTo>
                        <a:pt x="330994" y="157079"/>
                        <a:pt x="278225" y="78117"/>
                        <a:pt x="278225" y="78117"/>
                      </a:cubicBezTo>
                      <a:cubicBezTo>
                        <a:pt x="278225" y="78117"/>
                        <a:pt x="225457" y="-1131"/>
                        <a:pt x="140970" y="12"/>
                      </a:cubicBezTo>
                      <a:cubicBezTo>
                        <a:pt x="56483" y="1155"/>
                        <a:pt x="0" y="78117"/>
                        <a:pt x="0" y="78117"/>
                      </a:cubicBezTo>
                    </a:path>
                  </a:pathLst>
                </a:custGeom>
                <a:noFill/>
                <a:ln w="29909" cap="rnd">
                  <a:solidFill>
                    <a:srgbClr val="47B1FF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9" name="图形 11"/>
                <p:cNvSpPr/>
                <p:nvPr/>
              </p:nvSpPr>
              <p:spPr>
                <a:xfrm>
                  <a:off x="10647" y="6707"/>
                  <a:ext cx="1683" cy="120"/>
                </a:xfrm>
                <a:custGeom>
                  <a:avLst/>
                  <a:gdLst>
                    <a:gd name="connsiteX0" fmla="*/ 2225612 w 2225611"/>
                    <a:gd name="connsiteY0" fmla="*/ 78117 h 156229"/>
                    <a:gd name="connsiteX1" fmla="*/ 2084642 w 2225611"/>
                    <a:gd name="connsiteY1" fmla="*/ 156222 h 156229"/>
                    <a:gd name="connsiteX2" fmla="*/ 1947101 w 2225611"/>
                    <a:gd name="connsiteY2" fmla="*/ 78117 h 156229"/>
                    <a:gd name="connsiteX3" fmla="*/ 1809845 w 2225611"/>
                    <a:gd name="connsiteY3" fmla="*/ 12 h 156229"/>
                    <a:gd name="connsiteX4" fmla="*/ 1668971 w 2225611"/>
                    <a:gd name="connsiteY4" fmla="*/ 78117 h 156229"/>
                    <a:gd name="connsiteX5" fmla="*/ 1528001 w 2225611"/>
                    <a:gd name="connsiteY5" fmla="*/ 156222 h 156229"/>
                    <a:gd name="connsiteX6" fmla="*/ 1391031 w 2225611"/>
                    <a:gd name="connsiteY6" fmla="*/ 78117 h 156229"/>
                    <a:gd name="connsiteX7" fmla="*/ 1253776 w 2225611"/>
                    <a:gd name="connsiteY7" fmla="*/ 12 h 156229"/>
                    <a:gd name="connsiteX8" fmla="*/ 1112425 w 2225611"/>
                    <a:gd name="connsiteY8" fmla="*/ 78117 h 156229"/>
                    <a:gd name="connsiteX9" fmla="*/ 971455 w 2225611"/>
                    <a:gd name="connsiteY9" fmla="*/ 156222 h 156229"/>
                    <a:gd name="connsiteX10" fmla="*/ 834200 w 2225611"/>
                    <a:gd name="connsiteY10" fmla="*/ 78117 h 156229"/>
                    <a:gd name="connsiteX11" fmla="*/ 696944 w 2225611"/>
                    <a:gd name="connsiteY11" fmla="*/ 12 h 156229"/>
                    <a:gd name="connsiteX12" fmla="*/ 556451 w 2225611"/>
                    <a:gd name="connsiteY12" fmla="*/ 78117 h 156229"/>
                    <a:gd name="connsiteX13" fmla="*/ 415481 w 2225611"/>
                    <a:gd name="connsiteY13" fmla="*/ 156222 h 156229"/>
                    <a:gd name="connsiteX14" fmla="*/ 278225 w 2225611"/>
                    <a:gd name="connsiteY14" fmla="*/ 78117 h 156229"/>
                    <a:gd name="connsiteX15" fmla="*/ 140970 w 2225611"/>
                    <a:gd name="connsiteY15" fmla="*/ 12 h 156229"/>
                    <a:gd name="connsiteX16" fmla="*/ 0 w 2225611"/>
                    <a:gd name="connsiteY16" fmla="*/ 78117 h 156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225611" h="156229">
                      <a:moveTo>
                        <a:pt x="2225612" y="78117"/>
                      </a:moveTo>
                      <a:cubicBezTo>
                        <a:pt x="2225612" y="78117"/>
                        <a:pt x="2169224" y="155365"/>
                        <a:pt x="2084642" y="156222"/>
                      </a:cubicBezTo>
                      <a:cubicBezTo>
                        <a:pt x="2000060" y="157079"/>
                        <a:pt x="1947101" y="78117"/>
                        <a:pt x="1947101" y="78117"/>
                      </a:cubicBezTo>
                      <a:cubicBezTo>
                        <a:pt x="1947101" y="78117"/>
                        <a:pt x="1894427" y="-1131"/>
                        <a:pt x="1809845" y="12"/>
                      </a:cubicBezTo>
                      <a:cubicBezTo>
                        <a:pt x="1725263" y="1155"/>
                        <a:pt x="1668971" y="78117"/>
                        <a:pt x="1668971" y="78117"/>
                      </a:cubicBezTo>
                      <a:cubicBezTo>
                        <a:pt x="1668971" y="78117"/>
                        <a:pt x="1612773" y="155365"/>
                        <a:pt x="1528001" y="156222"/>
                      </a:cubicBezTo>
                      <a:cubicBezTo>
                        <a:pt x="1443228" y="157079"/>
                        <a:pt x="1391031" y="78117"/>
                        <a:pt x="1391031" y="78117"/>
                      </a:cubicBezTo>
                      <a:cubicBezTo>
                        <a:pt x="1391031" y="78117"/>
                        <a:pt x="1338263" y="-1131"/>
                        <a:pt x="1253776" y="12"/>
                      </a:cubicBezTo>
                      <a:cubicBezTo>
                        <a:pt x="1169289" y="1155"/>
                        <a:pt x="1112425" y="78117"/>
                        <a:pt x="1112425" y="78117"/>
                      </a:cubicBezTo>
                      <a:cubicBezTo>
                        <a:pt x="1112425" y="78117"/>
                        <a:pt x="1056132" y="155365"/>
                        <a:pt x="971455" y="156222"/>
                      </a:cubicBezTo>
                      <a:cubicBezTo>
                        <a:pt x="886778" y="157079"/>
                        <a:pt x="834200" y="78117"/>
                        <a:pt x="834200" y="78117"/>
                      </a:cubicBezTo>
                      <a:cubicBezTo>
                        <a:pt x="834200" y="78117"/>
                        <a:pt x="781622" y="-1131"/>
                        <a:pt x="696944" y="12"/>
                      </a:cubicBezTo>
                      <a:cubicBezTo>
                        <a:pt x="612267" y="1155"/>
                        <a:pt x="556451" y="78117"/>
                        <a:pt x="556451" y="78117"/>
                      </a:cubicBezTo>
                      <a:cubicBezTo>
                        <a:pt x="556451" y="78117"/>
                        <a:pt x="499967" y="155365"/>
                        <a:pt x="415481" y="156222"/>
                      </a:cubicBezTo>
                      <a:cubicBezTo>
                        <a:pt x="330994" y="157079"/>
                        <a:pt x="278225" y="78117"/>
                        <a:pt x="278225" y="78117"/>
                      </a:cubicBezTo>
                      <a:cubicBezTo>
                        <a:pt x="278225" y="78117"/>
                        <a:pt x="225457" y="-1131"/>
                        <a:pt x="140970" y="12"/>
                      </a:cubicBezTo>
                      <a:cubicBezTo>
                        <a:pt x="56483" y="1155"/>
                        <a:pt x="0" y="78117"/>
                        <a:pt x="0" y="78117"/>
                      </a:cubicBezTo>
                    </a:path>
                  </a:pathLst>
                </a:custGeom>
                <a:noFill/>
                <a:ln w="29909" cap="rnd">
                  <a:solidFill>
                    <a:srgbClr val="47B1FF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70" name="图形 14"/>
              <p:cNvSpPr/>
              <p:nvPr/>
            </p:nvSpPr>
            <p:spPr>
              <a:xfrm flipV="1">
                <a:off x="6127" y="3544"/>
                <a:ext cx="6781" cy="57"/>
              </a:xfrm>
              <a:custGeom>
                <a:avLst/>
                <a:gdLst>
                  <a:gd name="connsiteX0" fmla="*/ 1385507 w 1385506"/>
                  <a:gd name="connsiteY0" fmla="*/ 13526 h 27051"/>
                  <a:gd name="connsiteX1" fmla="*/ 692753 w 1385506"/>
                  <a:gd name="connsiteY1" fmla="*/ 27051 h 27051"/>
                  <a:gd name="connsiteX2" fmla="*/ 0 w 1385506"/>
                  <a:gd name="connsiteY2" fmla="*/ 13526 h 27051"/>
                  <a:gd name="connsiteX3" fmla="*/ 692753 w 1385506"/>
                  <a:gd name="connsiteY3" fmla="*/ 0 h 27051"/>
                  <a:gd name="connsiteX4" fmla="*/ 1385507 w 1385506"/>
                  <a:gd name="connsiteY4" fmla="*/ 13526 h 27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506" h="27051">
                    <a:moveTo>
                      <a:pt x="1385507" y="13526"/>
                    </a:moveTo>
                    <a:cubicBezTo>
                      <a:pt x="1385507" y="20995"/>
                      <a:pt x="1075350" y="27051"/>
                      <a:pt x="692753" y="27051"/>
                    </a:cubicBezTo>
                    <a:cubicBezTo>
                      <a:pt x="310156" y="27051"/>
                      <a:pt x="0" y="20995"/>
                      <a:pt x="0" y="13526"/>
                    </a:cubicBezTo>
                    <a:cubicBezTo>
                      <a:pt x="0" y="6056"/>
                      <a:pt x="310156" y="0"/>
                      <a:pt x="692753" y="0"/>
                    </a:cubicBezTo>
                    <a:cubicBezTo>
                      <a:pt x="1075350" y="0"/>
                      <a:pt x="1385507" y="6056"/>
                      <a:pt x="1385507" y="13526"/>
                    </a:cubicBezTo>
                    <a:close/>
                  </a:path>
                </a:pathLst>
              </a:custGeom>
              <a:solidFill>
                <a:srgbClr val="B0DCFC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1" name="图形 14"/>
              <p:cNvSpPr/>
              <p:nvPr/>
            </p:nvSpPr>
            <p:spPr>
              <a:xfrm rot="5400000" flipV="1">
                <a:off x="4580" y="5441"/>
                <a:ext cx="2211" cy="57"/>
              </a:xfrm>
              <a:custGeom>
                <a:avLst/>
                <a:gdLst>
                  <a:gd name="connsiteX0" fmla="*/ 1385507 w 1385506"/>
                  <a:gd name="connsiteY0" fmla="*/ 13526 h 27051"/>
                  <a:gd name="connsiteX1" fmla="*/ 692753 w 1385506"/>
                  <a:gd name="connsiteY1" fmla="*/ 27051 h 27051"/>
                  <a:gd name="connsiteX2" fmla="*/ 0 w 1385506"/>
                  <a:gd name="connsiteY2" fmla="*/ 13526 h 27051"/>
                  <a:gd name="connsiteX3" fmla="*/ 692753 w 1385506"/>
                  <a:gd name="connsiteY3" fmla="*/ 0 h 27051"/>
                  <a:gd name="connsiteX4" fmla="*/ 1385507 w 1385506"/>
                  <a:gd name="connsiteY4" fmla="*/ 13526 h 27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506" h="27051">
                    <a:moveTo>
                      <a:pt x="1385507" y="13526"/>
                    </a:moveTo>
                    <a:cubicBezTo>
                      <a:pt x="1385507" y="20995"/>
                      <a:pt x="1075350" y="27051"/>
                      <a:pt x="692753" y="27051"/>
                    </a:cubicBezTo>
                    <a:cubicBezTo>
                      <a:pt x="310156" y="27051"/>
                      <a:pt x="0" y="20995"/>
                      <a:pt x="0" y="13526"/>
                    </a:cubicBezTo>
                    <a:cubicBezTo>
                      <a:pt x="0" y="6056"/>
                      <a:pt x="310156" y="0"/>
                      <a:pt x="692753" y="0"/>
                    </a:cubicBezTo>
                    <a:cubicBezTo>
                      <a:pt x="1075350" y="0"/>
                      <a:pt x="1385507" y="6056"/>
                      <a:pt x="1385507" y="13526"/>
                    </a:cubicBezTo>
                    <a:close/>
                  </a:path>
                </a:pathLst>
              </a:custGeom>
              <a:solidFill>
                <a:srgbClr val="B0DCFC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2" name="图形 14"/>
              <p:cNvSpPr/>
              <p:nvPr/>
            </p:nvSpPr>
            <p:spPr>
              <a:xfrm rot="5400000" flipV="1">
                <a:off x="12162" y="4522"/>
                <a:ext cx="1757" cy="57"/>
              </a:xfrm>
              <a:custGeom>
                <a:avLst/>
                <a:gdLst>
                  <a:gd name="connsiteX0" fmla="*/ 1385507 w 1385506"/>
                  <a:gd name="connsiteY0" fmla="*/ 13526 h 27051"/>
                  <a:gd name="connsiteX1" fmla="*/ 692753 w 1385506"/>
                  <a:gd name="connsiteY1" fmla="*/ 27051 h 27051"/>
                  <a:gd name="connsiteX2" fmla="*/ 0 w 1385506"/>
                  <a:gd name="connsiteY2" fmla="*/ 13526 h 27051"/>
                  <a:gd name="connsiteX3" fmla="*/ 692753 w 1385506"/>
                  <a:gd name="connsiteY3" fmla="*/ 0 h 27051"/>
                  <a:gd name="connsiteX4" fmla="*/ 1385507 w 1385506"/>
                  <a:gd name="connsiteY4" fmla="*/ 13526 h 27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506" h="27051">
                    <a:moveTo>
                      <a:pt x="1385507" y="13526"/>
                    </a:moveTo>
                    <a:cubicBezTo>
                      <a:pt x="1385507" y="20995"/>
                      <a:pt x="1075350" y="27051"/>
                      <a:pt x="692753" y="27051"/>
                    </a:cubicBezTo>
                    <a:cubicBezTo>
                      <a:pt x="310156" y="27051"/>
                      <a:pt x="0" y="20995"/>
                      <a:pt x="0" y="13526"/>
                    </a:cubicBezTo>
                    <a:cubicBezTo>
                      <a:pt x="0" y="6056"/>
                      <a:pt x="310156" y="0"/>
                      <a:pt x="692753" y="0"/>
                    </a:cubicBezTo>
                    <a:cubicBezTo>
                      <a:pt x="1075350" y="0"/>
                      <a:pt x="1385507" y="6056"/>
                      <a:pt x="1385507" y="13526"/>
                    </a:cubicBezTo>
                    <a:close/>
                  </a:path>
                </a:pathLst>
              </a:custGeom>
              <a:solidFill>
                <a:srgbClr val="B0DCFC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</p:grpSp>
    </p:spTree>
    <p:custDataLst>
      <p:tags r:id="rId2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8016510" y="1476215"/>
            <a:ext cx="1372235" cy="1372235"/>
            <a:chOff x="9083" y="3357"/>
            <a:chExt cx="1578" cy="1578"/>
          </a:xfrm>
        </p:grpSpPr>
        <p:sp>
          <p:nvSpPr>
            <p:cNvPr id="3" name="赵寅PPT"/>
            <p:cNvSpPr/>
            <p:nvPr>
              <p:custDataLst>
                <p:tags r:id="rId2"/>
              </p:custDataLst>
            </p:nvPr>
          </p:nvSpPr>
          <p:spPr>
            <a:xfrm rot="16200000" flipH="1">
              <a:off x="9083" y="3357"/>
              <a:ext cx="1578" cy="1578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65100" dist="76200" dir="5400000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46800" rIns="90000" bIns="46800" rtlCol="0" anchor="ctr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4" name="赵寅PPT"/>
            <p:cNvSpPr/>
            <p:nvPr>
              <p:custDataLst>
                <p:tags r:id="rId3"/>
              </p:custDataLst>
            </p:nvPr>
          </p:nvSpPr>
          <p:spPr>
            <a:xfrm rot="5400000">
              <a:off x="9204" y="3478"/>
              <a:ext cx="1336" cy="1336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3200">
                <a:solidFill>
                  <a:srgbClr val="815D4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6" name="赵寅PPT"/>
            <p:cNvSpPr txBox="1"/>
            <p:nvPr>
              <p:custDataLst>
                <p:tags r:id="rId4"/>
              </p:custDataLst>
            </p:nvPr>
          </p:nvSpPr>
          <p:spPr>
            <a:xfrm>
              <a:off x="9297" y="3644"/>
              <a:ext cx="1167" cy="8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48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肆</a:t>
              </a:r>
              <a:endParaRPr lang="zh-CN" altLang="en-US" sz="48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赵寅PPT"/>
          <p:cNvSpPr txBox="1"/>
          <p:nvPr>
            <p:custDataLst>
              <p:tags r:id="rId5"/>
            </p:custDataLst>
          </p:nvPr>
        </p:nvSpPr>
        <p:spPr>
          <a:xfrm>
            <a:off x="5932170" y="2952750"/>
            <a:ext cx="5539740" cy="2077085"/>
          </a:xfrm>
          <a:prstGeom prst="rect">
            <a:avLst/>
          </a:prstGeom>
          <a:noFill/>
          <a:effectLst/>
        </p:spPr>
        <p:txBody>
          <a:bodyPr wrap="square" lIns="45720" tIns="22860" rIns="45720" bIns="22860" rtlCol="0">
            <a:spAutoFit/>
          </a:bodyPr>
          <a:lstStyle/>
          <a:p>
            <a:pPr algn="ctr"/>
            <a:r>
              <a:rPr lang="zh-CN" altLang="en-US" sz="6600">
                <a:gradFill flip="none" rotWithShape="1">
                  <a:gsLst>
                    <a:gs pos="100000">
                      <a:schemeClr val="accent3">
                        <a:lumMod val="100000"/>
                      </a:schemeClr>
                    </a:gs>
                    <a:gs pos="0">
                      <a:schemeClr val="accent1">
                        <a:lumMod val="100000"/>
                      </a:schemeClr>
                    </a:gs>
                  </a:gsLst>
                  <a:lin ang="27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反思不足</a:t>
            </a:r>
            <a:endParaRPr lang="zh-CN" altLang="en-US" sz="6600"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6600">
                <a:gradFill flip="none" rotWithShape="1">
                  <a:gsLst>
                    <a:gs pos="100000">
                      <a:schemeClr val="accent3">
                        <a:lumMod val="100000"/>
                      </a:schemeClr>
                    </a:gs>
                    <a:gs pos="0">
                      <a:schemeClr val="accent1">
                        <a:lumMod val="100000"/>
                      </a:schemeClr>
                    </a:gs>
                  </a:gsLst>
                  <a:lin ang="27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与未来展望</a:t>
            </a:r>
            <a:endParaRPr lang="zh-CN" altLang="en-US" sz="6600"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0790" y="1359535"/>
            <a:ext cx="9682480" cy="4356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l" defTabSz="914400" rtl="0" fontAlgn="auto">
              <a:lnSpc>
                <a:spcPct val="110000"/>
              </a:lnSpc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 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时节更迭，步履不停。本学期，我校数学教研组在学校领导的关怀与指引下，紧密围绕立德树人根本任务，深入领会并践行《义务教育数学课程标准（2022年版）》的核心精神。数学教育不仅是知识的传递，更是思维的启迪、习惯的养成和兴趣的培育。本学期，教研组全体成员以务实勤勉的姿态，扎根于日常教学实践，着眼于教师专业发展，着力于学生素养提升，开展了一系列兼具规范性与探索性的工作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  <a:p>
            <a:pPr marR="0" lvl="0" indent="0" algn="l" defTabSz="914400" rtl="0" fontAlgn="auto">
              <a:lnSpc>
                <a:spcPct val="110000"/>
              </a:lnSpc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在此，我们对一学期的耕耘与收获进行梳理与回顾，以期在反思中积蓄前行的力量。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grpSp>
        <p:nvGrpSpPr>
          <p:cNvPr id="4" name="赵寅PPT"/>
          <p:cNvGrpSpPr/>
          <p:nvPr>
            <p:custDataLst>
              <p:tags r:id="rId1"/>
            </p:custDataLst>
          </p:nvPr>
        </p:nvGrpSpPr>
        <p:grpSpPr>
          <a:xfrm>
            <a:off x="1240989" y="294380"/>
            <a:ext cx="10527678" cy="732155"/>
            <a:chOff x="1385570" y="350573"/>
            <a:chExt cx="10527678" cy="732155"/>
          </a:xfrm>
        </p:grpSpPr>
        <p:sp>
          <p:nvSpPr>
            <p:cNvPr id="9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前言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10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17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图片 7" descr="持续前进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1830" y="5779770"/>
            <a:ext cx="914400" cy="9144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1000">
        <p15:prstTrans prst="pageCurlDouble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8"/>
          <p:cNvSpPr/>
          <p:nvPr/>
        </p:nvSpPr>
        <p:spPr bwMode="auto">
          <a:xfrm>
            <a:off x="3425678" y="1782384"/>
            <a:ext cx="1609000" cy="512600"/>
          </a:xfrm>
          <a:custGeom>
            <a:avLst/>
            <a:gdLst>
              <a:gd name="T0" fmla="*/ 674 w 674"/>
              <a:gd name="T1" fmla="*/ 256 h 256"/>
              <a:gd name="T2" fmla="*/ 420 w 674"/>
              <a:gd name="T3" fmla="*/ 0 h 256"/>
              <a:gd name="T4" fmla="*/ 0 w 674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6">
                <a:moveTo>
                  <a:pt x="674" y="256"/>
                </a:moveTo>
                <a:lnTo>
                  <a:pt x="420" y="0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0" name="Freeform 29"/>
          <p:cNvSpPr/>
          <p:nvPr/>
        </p:nvSpPr>
        <p:spPr bwMode="auto">
          <a:xfrm>
            <a:off x="7101101" y="1782384"/>
            <a:ext cx="1664276" cy="512600"/>
          </a:xfrm>
          <a:custGeom>
            <a:avLst/>
            <a:gdLst>
              <a:gd name="T0" fmla="*/ 0 w 674"/>
              <a:gd name="T1" fmla="*/ 256 h 256"/>
              <a:gd name="T2" fmla="*/ 254 w 674"/>
              <a:gd name="T3" fmla="*/ 0 h 256"/>
              <a:gd name="T4" fmla="*/ 674 w 674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6">
                <a:moveTo>
                  <a:pt x="0" y="256"/>
                </a:moveTo>
                <a:lnTo>
                  <a:pt x="254" y="0"/>
                </a:lnTo>
                <a:lnTo>
                  <a:pt x="674" y="0"/>
                </a:lnTo>
              </a:path>
            </a:pathLst>
          </a:custGeom>
          <a:noFill/>
          <a:ln w="3175" cap="flat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1" name="Freeform 30"/>
          <p:cNvSpPr/>
          <p:nvPr/>
        </p:nvSpPr>
        <p:spPr bwMode="auto">
          <a:xfrm>
            <a:off x="3425678" y="4309776"/>
            <a:ext cx="1609000" cy="508596"/>
          </a:xfrm>
          <a:custGeom>
            <a:avLst/>
            <a:gdLst>
              <a:gd name="T0" fmla="*/ 674 w 674"/>
              <a:gd name="T1" fmla="*/ 0 h 254"/>
              <a:gd name="T2" fmla="*/ 420 w 674"/>
              <a:gd name="T3" fmla="*/ 254 h 254"/>
              <a:gd name="T4" fmla="*/ 0 w 674"/>
              <a:gd name="T5" fmla="*/ 25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4">
                <a:moveTo>
                  <a:pt x="674" y="0"/>
                </a:moveTo>
                <a:lnTo>
                  <a:pt x="420" y="254"/>
                </a:lnTo>
                <a:lnTo>
                  <a:pt x="0" y="254"/>
                </a:lnTo>
              </a:path>
            </a:pathLst>
          </a:custGeom>
          <a:noFill/>
          <a:ln w="3175" cap="flat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2" name="Freeform 31"/>
          <p:cNvSpPr/>
          <p:nvPr/>
        </p:nvSpPr>
        <p:spPr bwMode="auto">
          <a:xfrm>
            <a:off x="7101101" y="4309776"/>
            <a:ext cx="1664276" cy="508596"/>
          </a:xfrm>
          <a:custGeom>
            <a:avLst/>
            <a:gdLst>
              <a:gd name="T0" fmla="*/ 0 w 674"/>
              <a:gd name="T1" fmla="*/ 0 h 254"/>
              <a:gd name="T2" fmla="*/ 254 w 674"/>
              <a:gd name="T3" fmla="*/ 254 h 254"/>
              <a:gd name="T4" fmla="*/ 674 w 674"/>
              <a:gd name="T5" fmla="*/ 25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4">
                <a:moveTo>
                  <a:pt x="0" y="0"/>
                </a:moveTo>
                <a:lnTo>
                  <a:pt x="254" y="254"/>
                </a:lnTo>
                <a:lnTo>
                  <a:pt x="674" y="254"/>
                </a:lnTo>
              </a:path>
            </a:pathLst>
          </a:custGeom>
          <a:noFill/>
          <a:ln w="3175" cap="flat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543426" y="1883656"/>
            <a:ext cx="3105150" cy="3100882"/>
            <a:chOff x="4543426" y="1951629"/>
            <a:chExt cx="3105150" cy="3100882"/>
          </a:xfrm>
          <a:gradFill>
            <a:gsLst>
              <a:gs pos="0">
                <a:srgbClr val="2B4FAD"/>
              </a:gs>
              <a:gs pos="88000">
                <a:srgbClr val="1E9DDF"/>
              </a:gs>
            </a:gsLst>
            <a:lin ang="13500000" scaled="1"/>
          </a:gradFill>
          <a:effectLst/>
        </p:grpSpPr>
        <p:sp>
          <p:nvSpPr>
            <p:cNvPr id="14" name="Freeform 20"/>
            <p:cNvSpPr/>
            <p:nvPr/>
          </p:nvSpPr>
          <p:spPr bwMode="auto">
            <a:xfrm>
              <a:off x="6189838" y="3593773"/>
              <a:ext cx="1458738" cy="1458738"/>
            </a:xfrm>
            <a:custGeom>
              <a:avLst/>
              <a:gdLst>
                <a:gd name="T0" fmla="*/ 0 w 342"/>
                <a:gd name="T1" fmla="*/ 255 h 342"/>
                <a:gd name="T2" fmla="*/ 0 w 342"/>
                <a:gd name="T3" fmla="*/ 342 h 342"/>
                <a:gd name="T4" fmla="*/ 342 w 342"/>
                <a:gd name="T5" fmla="*/ 0 h 342"/>
                <a:gd name="T6" fmla="*/ 255 w 342"/>
                <a:gd name="T7" fmla="*/ 0 h 342"/>
                <a:gd name="T8" fmla="*/ 0 w 342"/>
                <a:gd name="T9" fmla="*/ 25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2">
                  <a:moveTo>
                    <a:pt x="0" y="255"/>
                  </a:moveTo>
                  <a:cubicBezTo>
                    <a:pt x="0" y="342"/>
                    <a:pt x="0" y="342"/>
                    <a:pt x="0" y="342"/>
                  </a:cubicBezTo>
                  <a:cubicBezTo>
                    <a:pt x="184" y="331"/>
                    <a:pt x="331" y="184"/>
                    <a:pt x="342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4" y="136"/>
                    <a:pt x="136" y="245"/>
                    <a:pt x="0" y="255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2000" kern="0">
                <a:solidFill>
                  <a:prstClr val="white"/>
                </a:solidFill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21"/>
            <p:cNvSpPr/>
            <p:nvPr/>
          </p:nvSpPr>
          <p:spPr bwMode="auto">
            <a:xfrm>
              <a:off x="4543426" y="1951629"/>
              <a:ext cx="1458738" cy="1454472"/>
            </a:xfrm>
            <a:custGeom>
              <a:avLst/>
              <a:gdLst>
                <a:gd name="T0" fmla="*/ 342 w 342"/>
                <a:gd name="T1" fmla="*/ 86 h 341"/>
                <a:gd name="T2" fmla="*/ 342 w 342"/>
                <a:gd name="T3" fmla="*/ 0 h 341"/>
                <a:gd name="T4" fmla="*/ 0 w 342"/>
                <a:gd name="T5" fmla="*/ 341 h 341"/>
                <a:gd name="T6" fmla="*/ 87 w 342"/>
                <a:gd name="T7" fmla="*/ 341 h 341"/>
                <a:gd name="T8" fmla="*/ 342 w 342"/>
                <a:gd name="T9" fmla="*/ 8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1">
                  <a:moveTo>
                    <a:pt x="342" y="86"/>
                  </a:moveTo>
                  <a:cubicBezTo>
                    <a:pt x="342" y="0"/>
                    <a:pt x="342" y="0"/>
                    <a:pt x="342" y="0"/>
                  </a:cubicBezTo>
                  <a:cubicBezTo>
                    <a:pt x="158" y="10"/>
                    <a:pt x="11" y="158"/>
                    <a:pt x="0" y="341"/>
                  </a:cubicBezTo>
                  <a:cubicBezTo>
                    <a:pt x="87" y="341"/>
                    <a:pt x="87" y="341"/>
                    <a:pt x="87" y="341"/>
                  </a:cubicBezTo>
                  <a:cubicBezTo>
                    <a:pt x="98" y="205"/>
                    <a:pt x="206" y="97"/>
                    <a:pt x="342" y="8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2000" kern="0">
                <a:solidFill>
                  <a:prstClr val="white"/>
                </a:solidFill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22"/>
            <p:cNvSpPr/>
            <p:nvPr/>
          </p:nvSpPr>
          <p:spPr bwMode="auto">
            <a:xfrm>
              <a:off x="6189838" y="1951629"/>
              <a:ext cx="1458738" cy="1454472"/>
            </a:xfrm>
            <a:custGeom>
              <a:avLst/>
              <a:gdLst>
                <a:gd name="T0" fmla="*/ 255 w 342"/>
                <a:gd name="T1" fmla="*/ 341 h 341"/>
                <a:gd name="T2" fmla="*/ 342 w 342"/>
                <a:gd name="T3" fmla="*/ 341 h 341"/>
                <a:gd name="T4" fmla="*/ 0 w 342"/>
                <a:gd name="T5" fmla="*/ 0 h 341"/>
                <a:gd name="T6" fmla="*/ 0 w 342"/>
                <a:gd name="T7" fmla="*/ 86 h 341"/>
                <a:gd name="T8" fmla="*/ 255 w 34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1">
                  <a:moveTo>
                    <a:pt x="255" y="341"/>
                  </a:moveTo>
                  <a:cubicBezTo>
                    <a:pt x="342" y="341"/>
                    <a:pt x="342" y="341"/>
                    <a:pt x="342" y="341"/>
                  </a:cubicBezTo>
                  <a:cubicBezTo>
                    <a:pt x="331" y="158"/>
                    <a:pt x="184" y="10"/>
                    <a:pt x="0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36" y="97"/>
                    <a:pt x="244" y="205"/>
                    <a:pt x="255" y="341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2000" kern="0">
                <a:solidFill>
                  <a:prstClr val="white"/>
                </a:solidFill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23"/>
            <p:cNvSpPr/>
            <p:nvPr/>
          </p:nvSpPr>
          <p:spPr bwMode="auto">
            <a:xfrm>
              <a:off x="4543426" y="3593773"/>
              <a:ext cx="1458738" cy="1458738"/>
            </a:xfrm>
            <a:custGeom>
              <a:avLst/>
              <a:gdLst>
                <a:gd name="T0" fmla="*/ 87 w 342"/>
                <a:gd name="T1" fmla="*/ 0 h 342"/>
                <a:gd name="T2" fmla="*/ 0 w 342"/>
                <a:gd name="T3" fmla="*/ 0 h 342"/>
                <a:gd name="T4" fmla="*/ 342 w 342"/>
                <a:gd name="T5" fmla="*/ 342 h 342"/>
                <a:gd name="T6" fmla="*/ 342 w 342"/>
                <a:gd name="T7" fmla="*/ 255 h 342"/>
                <a:gd name="T8" fmla="*/ 87 w 342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2">
                  <a:moveTo>
                    <a:pt x="8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1" y="184"/>
                    <a:pt x="158" y="331"/>
                    <a:pt x="342" y="342"/>
                  </a:cubicBezTo>
                  <a:cubicBezTo>
                    <a:pt x="342" y="255"/>
                    <a:pt x="342" y="255"/>
                    <a:pt x="342" y="255"/>
                  </a:cubicBezTo>
                  <a:cubicBezTo>
                    <a:pt x="206" y="245"/>
                    <a:pt x="98" y="136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2000" kern="0">
                <a:solidFill>
                  <a:prstClr val="white"/>
                </a:solidFill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8" name="Oval 14"/>
          <p:cNvSpPr/>
          <p:nvPr/>
        </p:nvSpPr>
        <p:spPr>
          <a:xfrm flipH="1">
            <a:off x="5112465" y="2450551"/>
            <a:ext cx="1967073" cy="196709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88000">
                <a:schemeClr val="accent1"/>
              </a:gs>
            </a:gsLst>
            <a:lin ang="13500000" scaled="1"/>
          </a:gradFill>
          <a:ln>
            <a:noFill/>
          </a:ln>
          <a:effectLst>
            <a:outerShdw blurRad="254000" dist="139700" dir="5400000" sx="98000" sy="98000" algn="t" rotWithShape="0">
              <a:schemeClr val="accent1"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>
              <a:solidFill>
                <a:srgbClr val="E5A761"/>
              </a:solidFill>
              <a:latin typeface="Arial" panose="020B0604020202020204" pitchFamily="34" charset="0"/>
              <a:ea typeface="思源黑体" panose="020B04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矩形: 圆角 37"/>
          <p:cNvSpPr/>
          <p:nvPr/>
        </p:nvSpPr>
        <p:spPr>
          <a:xfrm>
            <a:off x="1018540" y="1555750"/>
            <a:ext cx="2444115" cy="14109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88000">
                <a:schemeClr val="accent1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chemeClr val="accent1">
                <a:alpha val="30000"/>
              </a:scheme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000" kern="0">
              <a:solidFill>
                <a:prstClr val="white"/>
              </a:solidFill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矩形: 圆角 41"/>
          <p:cNvSpPr/>
          <p:nvPr/>
        </p:nvSpPr>
        <p:spPr>
          <a:xfrm>
            <a:off x="958215" y="4417060"/>
            <a:ext cx="2444115" cy="148844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88000">
                <a:schemeClr val="accent1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chemeClr val="accent1">
                <a:alpha val="30000"/>
              </a:scheme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000" kern="0">
              <a:solidFill>
                <a:prstClr val="white"/>
              </a:solidFill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矩形: 圆角 48"/>
          <p:cNvSpPr/>
          <p:nvPr/>
        </p:nvSpPr>
        <p:spPr>
          <a:xfrm>
            <a:off x="8752840" y="1555750"/>
            <a:ext cx="2444115" cy="141160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88000">
                <a:schemeClr val="accent1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chemeClr val="accent1">
                <a:alpha val="30000"/>
              </a:scheme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000" kern="0">
              <a:solidFill>
                <a:prstClr val="white"/>
              </a:solidFill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0" name="矩形: 圆角 52"/>
          <p:cNvSpPr/>
          <p:nvPr/>
        </p:nvSpPr>
        <p:spPr>
          <a:xfrm>
            <a:off x="8752840" y="4469765"/>
            <a:ext cx="2444115" cy="14351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88000">
                <a:schemeClr val="accent1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chemeClr val="accent1">
                <a:alpha val="30000"/>
              </a:scheme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000" kern="0">
              <a:solidFill>
                <a:prstClr val="white"/>
              </a:solidFill>
              <a:latin typeface="Arial" panose="020B0604020202020204" pitchFamily="34" charset="0"/>
              <a:ea typeface="思源黑体" panose="020B0400000000000000" pitchFamily="34" charset="-122"/>
              <a:sym typeface="Arial" panose="020B0604020202020204" pitchFamily="34" charset="0"/>
            </a:endParaRPr>
          </a:p>
        </p:txBody>
      </p:sp>
      <p:grpSp>
        <p:nvGrpSpPr>
          <p:cNvPr id="32" name="Group 13"/>
          <p:cNvGrpSpPr/>
          <p:nvPr/>
        </p:nvGrpSpPr>
        <p:grpSpPr>
          <a:xfrm>
            <a:off x="5046996" y="2294849"/>
            <a:ext cx="334283" cy="237614"/>
            <a:chOff x="1401682" y="3992754"/>
            <a:chExt cx="617689" cy="439064"/>
          </a:xfrm>
          <a:solidFill>
            <a:schemeClr val="bg1"/>
          </a:solidFill>
        </p:grpSpPr>
        <p:sp>
          <p:nvSpPr>
            <p:cNvPr id="33" name="图形 4" descr="原子 纯色填充"/>
            <p:cNvSpPr/>
            <p:nvPr/>
          </p:nvSpPr>
          <p:spPr>
            <a:xfrm>
              <a:off x="1661842" y="4179356"/>
              <a:ext cx="92653" cy="65859"/>
            </a:xfrm>
            <a:custGeom>
              <a:avLst/>
              <a:gdLst>
                <a:gd name="connsiteX0" fmla="*/ 139317 w 597041"/>
                <a:gd name="connsiteY0" fmla="*/ 213573 h 424388"/>
                <a:gd name="connsiteX1" fmla="*/ 394782 w 597041"/>
                <a:gd name="connsiteY1" fmla="*/ 299620 h 424388"/>
                <a:gd name="connsiteX2" fmla="*/ 488070 w 597041"/>
                <a:gd name="connsiteY2" fmla="*/ 216441 h 424388"/>
                <a:gd name="connsiteX3" fmla="*/ 488070 w 597041"/>
                <a:gd name="connsiteY3" fmla="*/ 326868 h 424388"/>
                <a:gd name="connsiteX4" fmla="*/ 434968 w 597041"/>
                <a:gd name="connsiteY4" fmla="*/ 362721 h 424388"/>
                <a:gd name="connsiteX5" fmla="*/ 377560 w 597041"/>
                <a:gd name="connsiteY5" fmla="*/ 424388 h 424388"/>
                <a:gd name="connsiteX6" fmla="*/ 241216 w 597041"/>
                <a:gd name="connsiteY6" fmla="*/ 355550 h 424388"/>
                <a:gd name="connsiteX7" fmla="*/ 139317 w 597041"/>
                <a:gd name="connsiteY7" fmla="*/ 355550 h 424388"/>
                <a:gd name="connsiteX8" fmla="*/ 262641 w 597041"/>
                <a:gd name="connsiteY8" fmla="*/ 0 h 424388"/>
                <a:gd name="connsiteX9" fmla="*/ 597041 w 597041"/>
                <a:gd name="connsiteY9" fmla="*/ 96010 h 424388"/>
                <a:gd name="connsiteX10" fmla="*/ 391808 w 597041"/>
                <a:gd name="connsiteY10" fmla="*/ 279433 h 424388"/>
                <a:gd name="connsiteX11" fmla="*/ 68889 w 597041"/>
                <a:gd name="connsiteY11" fmla="*/ 174825 h 424388"/>
                <a:gd name="connsiteX12" fmla="*/ 68889 w 597041"/>
                <a:gd name="connsiteY12" fmla="*/ 283732 h 424388"/>
                <a:gd name="connsiteX13" fmla="*/ 87547 w 597041"/>
                <a:gd name="connsiteY13" fmla="*/ 283732 h 424388"/>
                <a:gd name="connsiteX14" fmla="*/ 87547 w 597041"/>
                <a:gd name="connsiteY14" fmla="*/ 362546 h 424388"/>
                <a:gd name="connsiteX15" fmla="*/ 22963 w 597041"/>
                <a:gd name="connsiteY15" fmla="*/ 362546 h 424388"/>
                <a:gd name="connsiteX16" fmla="*/ 22963 w 597041"/>
                <a:gd name="connsiteY16" fmla="*/ 283732 h 424388"/>
                <a:gd name="connsiteX17" fmla="*/ 41621 w 597041"/>
                <a:gd name="connsiteY17" fmla="*/ 283732 h 424388"/>
                <a:gd name="connsiteX18" fmla="*/ 41621 w 597041"/>
                <a:gd name="connsiteY18" fmla="*/ 166227 h 424388"/>
                <a:gd name="connsiteX19" fmla="*/ 0 w 597041"/>
                <a:gd name="connsiteY19" fmla="*/ 153330 h 42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7041" h="424388">
                  <a:moveTo>
                    <a:pt x="139317" y="213573"/>
                  </a:moveTo>
                  <a:lnTo>
                    <a:pt x="394782" y="299620"/>
                  </a:lnTo>
                  <a:lnTo>
                    <a:pt x="488070" y="216441"/>
                  </a:lnTo>
                  <a:lnTo>
                    <a:pt x="488070" y="326868"/>
                  </a:lnTo>
                  <a:cubicBezTo>
                    <a:pt x="488070" y="326868"/>
                    <a:pt x="465107" y="342643"/>
                    <a:pt x="434968" y="362721"/>
                  </a:cubicBezTo>
                  <a:cubicBezTo>
                    <a:pt x="403393" y="381365"/>
                    <a:pt x="377560" y="424388"/>
                    <a:pt x="377560" y="424388"/>
                  </a:cubicBezTo>
                  <a:cubicBezTo>
                    <a:pt x="377560" y="424388"/>
                    <a:pt x="292883" y="372760"/>
                    <a:pt x="241216" y="355550"/>
                  </a:cubicBezTo>
                  <a:cubicBezTo>
                    <a:pt x="190984" y="338341"/>
                    <a:pt x="139317" y="355550"/>
                    <a:pt x="139317" y="355550"/>
                  </a:cubicBezTo>
                  <a:close/>
                  <a:moveTo>
                    <a:pt x="262641" y="0"/>
                  </a:moveTo>
                  <a:lnTo>
                    <a:pt x="597041" y="96010"/>
                  </a:lnTo>
                  <a:lnTo>
                    <a:pt x="391808" y="279433"/>
                  </a:lnTo>
                  <a:lnTo>
                    <a:pt x="68889" y="174825"/>
                  </a:lnTo>
                  <a:lnTo>
                    <a:pt x="68889" y="283732"/>
                  </a:lnTo>
                  <a:lnTo>
                    <a:pt x="87547" y="283732"/>
                  </a:lnTo>
                  <a:lnTo>
                    <a:pt x="87547" y="362546"/>
                  </a:lnTo>
                  <a:lnTo>
                    <a:pt x="22963" y="362546"/>
                  </a:lnTo>
                  <a:lnTo>
                    <a:pt x="22963" y="283732"/>
                  </a:lnTo>
                  <a:lnTo>
                    <a:pt x="41621" y="283732"/>
                  </a:lnTo>
                  <a:lnTo>
                    <a:pt x="41621" y="166227"/>
                  </a:lnTo>
                  <a:lnTo>
                    <a:pt x="0" y="153330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4" name="图形 4" descr="原子 纯色填充"/>
            <p:cNvSpPr/>
            <p:nvPr/>
          </p:nvSpPr>
          <p:spPr>
            <a:xfrm>
              <a:off x="1401682" y="3992754"/>
              <a:ext cx="617689" cy="439064"/>
            </a:xfrm>
            <a:custGeom>
              <a:avLst/>
              <a:gdLst>
                <a:gd name="connsiteX0" fmla="*/ 139317 w 597041"/>
                <a:gd name="connsiteY0" fmla="*/ 213573 h 424388"/>
                <a:gd name="connsiteX1" fmla="*/ 394782 w 597041"/>
                <a:gd name="connsiteY1" fmla="*/ 299620 h 424388"/>
                <a:gd name="connsiteX2" fmla="*/ 488070 w 597041"/>
                <a:gd name="connsiteY2" fmla="*/ 216441 h 424388"/>
                <a:gd name="connsiteX3" fmla="*/ 488070 w 597041"/>
                <a:gd name="connsiteY3" fmla="*/ 326868 h 424388"/>
                <a:gd name="connsiteX4" fmla="*/ 434968 w 597041"/>
                <a:gd name="connsiteY4" fmla="*/ 362721 h 424388"/>
                <a:gd name="connsiteX5" fmla="*/ 377560 w 597041"/>
                <a:gd name="connsiteY5" fmla="*/ 424388 h 424388"/>
                <a:gd name="connsiteX6" fmla="*/ 241216 w 597041"/>
                <a:gd name="connsiteY6" fmla="*/ 355550 h 424388"/>
                <a:gd name="connsiteX7" fmla="*/ 139317 w 597041"/>
                <a:gd name="connsiteY7" fmla="*/ 355550 h 424388"/>
                <a:gd name="connsiteX8" fmla="*/ 262641 w 597041"/>
                <a:gd name="connsiteY8" fmla="*/ 0 h 424388"/>
                <a:gd name="connsiteX9" fmla="*/ 597041 w 597041"/>
                <a:gd name="connsiteY9" fmla="*/ 96010 h 424388"/>
                <a:gd name="connsiteX10" fmla="*/ 391808 w 597041"/>
                <a:gd name="connsiteY10" fmla="*/ 279433 h 424388"/>
                <a:gd name="connsiteX11" fmla="*/ 68889 w 597041"/>
                <a:gd name="connsiteY11" fmla="*/ 174825 h 424388"/>
                <a:gd name="connsiteX12" fmla="*/ 68889 w 597041"/>
                <a:gd name="connsiteY12" fmla="*/ 283732 h 424388"/>
                <a:gd name="connsiteX13" fmla="*/ 87547 w 597041"/>
                <a:gd name="connsiteY13" fmla="*/ 283732 h 424388"/>
                <a:gd name="connsiteX14" fmla="*/ 87547 w 597041"/>
                <a:gd name="connsiteY14" fmla="*/ 362546 h 424388"/>
                <a:gd name="connsiteX15" fmla="*/ 22963 w 597041"/>
                <a:gd name="connsiteY15" fmla="*/ 362546 h 424388"/>
                <a:gd name="connsiteX16" fmla="*/ 22963 w 597041"/>
                <a:gd name="connsiteY16" fmla="*/ 283732 h 424388"/>
                <a:gd name="connsiteX17" fmla="*/ 41621 w 597041"/>
                <a:gd name="connsiteY17" fmla="*/ 283732 h 424388"/>
                <a:gd name="connsiteX18" fmla="*/ 41621 w 597041"/>
                <a:gd name="connsiteY18" fmla="*/ 166227 h 424388"/>
                <a:gd name="connsiteX19" fmla="*/ 0 w 597041"/>
                <a:gd name="connsiteY19" fmla="*/ 153330 h 42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7041" h="424388">
                  <a:moveTo>
                    <a:pt x="139317" y="213573"/>
                  </a:moveTo>
                  <a:lnTo>
                    <a:pt x="394782" y="299620"/>
                  </a:lnTo>
                  <a:lnTo>
                    <a:pt x="488070" y="216441"/>
                  </a:lnTo>
                  <a:lnTo>
                    <a:pt x="488070" y="326868"/>
                  </a:lnTo>
                  <a:cubicBezTo>
                    <a:pt x="488070" y="326868"/>
                    <a:pt x="465107" y="342643"/>
                    <a:pt x="434968" y="362721"/>
                  </a:cubicBezTo>
                  <a:cubicBezTo>
                    <a:pt x="403393" y="381365"/>
                    <a:pt x="377560" y="424388"/>
                    <a:pt x="377560" y="424388"/>
                  </a:cubicBezTo>
                  <a:cubicBezTo>
                    <a:pt x="377560" y="424388"/>
                    <a:pt x="292883" y="372760"/>
                    <a:pt x="241216" y="355550"/>
                  </a:cubicBezTo>
                  <a:cubicBezTo>
                    <a:pt x="190984" y="338341"/>
                    <a:pt x="139317" y="355550"/>
                    <a:pt x="139317" y="355550"/>
                  </a:cubicBezTo>
                  <a:close/>
                  <a:moveTo>
                    <a:pt x="262641" y="0"/>
                  </a:moveTo>
                  <a:lnTo>
                    <a:pt x="597041" y="96010"/>
                  </a:lnTo>
                  <a:lnTo>
                    <a:pt x="391808" y="279433"/>
                  </a:lnTo>
                  <a:lnTo>
                    <a:pt x="68889" y="174825"/>
                  </a:lnTo>
                  <a:lnTo>
                    <a:pt x="68889" y="283732"/>
                  </a:lnTo>
                  <a:lnTo>
                    <a:pt x="87547" y="283732"/>
                  </a:lnTo>
                  <a:lnTo>
                    <a:pt x="87547" y="362546"/>
                  </a:lnTo>
                  <a:lnTo>
                    <a:pt x="22963" y="362546"/>
                  </a:lnTo>
                  <a:lnTo>
                    <a:pt x="22963" y="283732"/>
                  </a:lnTo>
                  <a:lnTo>
                    <a:pt x="41621" y="283732"/>
                  </a:lnTo>
                  <a:lnTo>
                    <a:pt x="41621" y="166227"/>
                  </a:lnTo>
                  <a:lnTo>
                    <a:pt x="0" y="153330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5" name="Group 13"/>
          <p:cNvGrpSpPr/>
          <p:nvPr/>
        </p:nvGrpSpPr>
        <p:grpSpPr>
          <a:xfrm>
            <a:off x="6796113" y="2198255"/>
            <a:ext cx="281197" cy="334281"/>
            <a:chOff x="1450729" y="3903441"/>
            <a:chExt cx="519593" cy="617689"/>
          </a:xfrm>
          <a:solidFill>
            <a:schemeClr val="bg1"/>
          </a:solidFill>
        </p:grpSpPr>
        <p:sp>
          <p:nvSpPr>
            <p:cNvPr id="36" name="图形 4" descr="原子 纯色填充"/>
            <p:cNvSpPr/>
            <p:nvPr/>
          </p:nvSpPr>
          <p:spPr>
            <a:xfrm>
              <a:off x="1669199" y="4165959"/>
              <a:ext cx="77938" cy="92653"/>
            </a:xfrm>
            <a:custGeom>
              <a:avLst/>
              <a:gdLst>
                <a:gd name="T0" fmla="*/ 1363 w 1738"/>
                <a:gd name="T1" fmla="*/ 606 h 2069"/>
                <a:gd name="T2" fmla="*/ 1738 w 1738"/>
                <a:gd name="T3" fmla="*/ 606 h 2069"/>
                <a:gd name="T4" fmla="*/ 1133 w 1738"/>
                <a:gd name="T5" fmla="*/ 0 h 2069"/>
                <a:gd name="T6" fmla="*/ 527 w 1738"/>
                <a:gd name="T7" fmla="*/ 606 h 2069"/>
                <a:gd name="T8" fmla="*/ 907 w 1738"/>
                <a:gd name="T9" fmla="*/ 606 h 2069"/>
                <a:gd name="T10" fmla="*/ 0 w 1738"/>
                <a:gd name="T11" fmla="*/ 2036 h 2069"/>
                <a:gd name="T12" fmla="*/ 228 w 1738"/>
                <a:gd name="T13" fmla="*/ 2069 h 2069"/>
                <a:gd name="T14" fmla="*/ 1363 w 1738"/>
                <a:gd name="T15" fmla="*/ 606 h 2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8" h="2069">
                  <a:moveTo>
                    <a:pt x="1363" y="606"/>
                  </a:moveTo>
                  <a:lnTo>
                    <a:pt x="1738" y="606"/>
                  </a:lnTo>
                  <a:lnTo>
                    <a:pt x="1133" y="0"/>
                  </a:lnTo>
                  <a:lnTo>
                    <a:pt x="527" y="606"/>
                  </a:lnTo>
                  <a:lnTo>
                    <a:pt x="907" y="606"/>
                  </a:lnTo>
                  <a:cubicBezTo>
                    <a:pt x="854" y="1319"/>
                    <a:pt x="482" y="1896"/>
                    <a:pt x="0" y="2036"/>
                  </a:cubicBezTo>
                  <a:cubicBezTo>
                    <a:pt x="74" y="2057"/>
                    <a:pt x="150" y="2069"/>
                    <a:pt x="228" y="2069"/>
                  </a:cubicBezTo>
                  <a:cubicBezTo>
                    <a:pt x="816" y="2069"/>
                    <a:pt x="1301" y="1428"/>
                    <a:pt x="1363" y="606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7" name="图形 4" descr="原子 纯色填充"/>
            <p:cNvSpPr/>
            <p:nvPr/>
          </p:nvSpPr>
          <p:spPr>
            <a:xfrm>
              <a:off x="1450729" y="3903441"/>
              <a:ext cx="519593" cy="617689"/>
            </a:xfrm>
            <a:custGeom>
              <a:avLst/>
              <a:gdLst>
                <a:gd name="T0" fmla="*/ 1363 w 1738"/>
                <a:gd name="T1" fmla="*/ 606 h 2069"/>
                <a:gd name="T2" fmla="*/ 1738 w 1738"/>
                <a:gd name="T3" fmla="*/ 606 h 2069"/>
                <a:gd name="T4" fmla="*/ 1133 w 1738"/>
                <a:gd name="T5" fmla="*/ 0 h 2069"/>
                <a:gd name="T6" fmla="*/ 527 w 1738"/>
                <a:gd name="T7" fmla="*/ 606 h 2069"/>
                <a:gd name="T8" fmla="*/ 907 w 1738"/>
                <a:gd name="T9" fmla="*/ 606 h 2069"/>
                <a:gd name="T10" fmla="*/ 0 w 1738"/>
                <a:gd name="T11" fmla="*/ 2036 h 2069"/>
                <a:gd name="T12" fmla="*/ 228 w 1738"/>
                <a:gd name="T13" fmla="*/ 2069 h 2069"/>
                <a:gd name="T14" fmla="*/ 1363 w 1738"/>
                <a:gd name="T15" fmla="*/ 606 h 2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8" h="2069">
                  <a:moveTo>
                    <a:pt x="1363" y="606"/>
                  </a:moveTo>
                  <a:lnTo>
                    <a:pt x="1738" y="606"/>
                  </a:lnTo>
                  <a:lnTo>
                    <a:pt x="1133" y="0"/>
                  </a:lnTo>
                  <a:lnTo>
                    <a:pt x="527" y="606"/>
                  </a:lnTo>
                  <a:lnTo>
                    <a:pt x="907" y="606"/>
                  </a:lnTo>
                  <a:cubicBezTo>
                    <a:pt x="854" y="1319"/>
                    <a:pt x="482" y="1896"/>
                    <a:pt x="0" y="2036"/>
                  </a:cubicBezTo>
                  <a:cubicBezTo>
                    <a:pt x="74" y="2057"/>
                    <a:pt x="150" y="2069"/>
                    <a:pt x="228" y="2069"/>
                  </a:cubicBezTo>
                  <a:cubicBezTo>
                    <a:pt x="816" y="2069"/>
                    <a:pt x="1301" y="1428"/>
                    <a:pt x="1363" y="606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8" name="Group 13"/>
          <p:cNvGrpSpPr/>
          <p:nvPr/>
        </p:nvGrpSpPr>
        <p:grpSpPr>
          <a:xfrm>
            <a:off x="4903488" y="4194661"/>
            <a:ext cx="275756" cy="274685"/>
            <a:chOff x="1401682" y="3904639"/>
            <a:chExt cx="617689" cy="615293"/>
          </a:xfrm>
          <a:solidFill>
            <a:schemeClr val="bg1"/>
          </a:solidFill>
        </p:grpSpPr>
        <p:sp>
          <p:nvSpPr>
            <p:cNvPr id="39" name="图形 4" descr="原子 纯色填充"/>
            <p:cNvSpPr/>
            <p:nvPr/>
          </p:nvSpPr>
          <p:spPr>
            <a:xfrm>
              <a:off x="1661842" y="4166138"/>
              <a:ext cx="92653" cy="92293"/>
            </a:xfrm>
            <a:custGeom>
              <a:avLst/>
              <a:gdLst>
                <a:gd name="T0" fmla="*/ 539 w 10742"/>
                <a:gd name="T1" fmla="*/ 7067 h 10699"/>
                <a:gd name="T2" fmla="*/ 43 w 10742"/>
                <a:gd name="T3" fmla="*/ 6171 h 10699"/>
                <a:gd name="T4" fmla="*/ 331 w 10742"/>
                <a:gd name="T5" fmla="*/ 5195 h 10699"/>
                <a:gd name="T6" fmla="*/ 3003 w 10742"/>
                <a:gd name="T7" fmla="*/ 1867 h 10699"/>
                <a:gd name="T8" fmla="*/ 3875 w 10742"/>
                <a:gd name="T9" fmla="*/ 1379 h 10699"/>
                <a:gd name="T10" fmla="*/ 4843 w 10742"/>
                <a:gd name="T11" fmla="*/ 1627 h 10699"/>
                <a:gd name="T12" fmla="*/ 6475 w 10742"/>
                <a:gd name="T13" fmla="*/ 2859 h 10699"/>
                <a:gd name="T14" fmla="*/ 8331 w 10742"/>
                <a:gd name="T15" fmla="*/ 539 h 10699"/>
                <a:gd name="T16" fmla="*/ 9227 w 10742"/>
                <a:gd name="T17" fmla="*/ 43 h 10699"/>
                <a:gd name="T18" fmla="*/ 10203 w 10742"/>
                <a:gd name="T19" fmla="*/ 331 h 10699"/>
                <a:gd name="T20" fmla="*/ 10699 w 10742"/>
                <a:gd name="T21" fmla="*/ 1227 h 10699"/>
                <a:gd name="T22" fmla="*/ 10411 w 10742"/>
                <a:gd name="T23" fmla="*/ 2203 h 10699"/>
                <a:gd name="T24" fmla="*/ 7755 w 10742"/>
                <a:gd name="T25" fmla="*/ 5531 h 10699"/>
                <a:gd name="T26" fmla="*/ 6883 w 10742"/>
                <a:gd name="T27" fmla="*/ 6019 h 10699"/>
                <a:gd name="T28" fmla="*/ 5915 w 10742"/>
                <a:gd name="T29" fmla="*/ 5771 h 10699"/>
                <a:gd name="T30" fmla="*/ 4283 w 10742"/>
                <a:gd name="T31" fmla="*/ 4539 h 10699"/>
                <a:gd name="T32" fmla="*/ 2411 w 10742"/>
                <a:gd name="T33" fmla="*/ 6859 h 10699"/>
                <a:gd name="T34" fmla="*/ 1371 w 10742"/>
                <a:gd name="T35" fmla="*/ 7371 h 10699"/>
                <a:gd name="T36" fmla="*/ 539 w 10742"/>
                <a:gd name="T37" fmla="*/ 7067 h 10699"/>
                <a:gd name="T38" fmla="*/ 715 w 10742"/>
                <a:gd name="T39" fmla="*/ 10699 h 10699"/>
                <a:gd name="T40" fmla="*/ 243 w 10742"/>
                <a:gd name="T41" fmla="*/ 10499 h 10699"/>
                <a:gd name="T42" fmla="*/ 43 w 10742"/>
                <a:gd name="T43" fmla="*/ 10027 h 10699"/>
                <a:gd name="T44" fmla="*/ 243 w 10742"/>
                <a:gd name="T45" fmla="*/ 9563 h 10699"/>
                <a:gd name="T46" fmla="*/ 715 w 10742"/>
                <a:gd name="T47" fmla="*/ 9371 h 10699"/>
                <a:gd name="T48" fmla="*/ 10043 w 10742"/>
                <a:gd name="T49" fmla="*/ 9371 h 10699"/>
                <a:gd name="T50" fmla="*/ 10515 w 10742"/>
                <a:gd name="T51" fmla="*/ 9563 h 10699"/>
                <a:gd name="T52" fmla="*/ 10715 w 10742"/>
                <a:gd name="T53" fmla="*/ 10027 h 10699"/>
                <a:gd name="T54" fmla="*/ 10515 w 10742"/>
                <a:gd name="T55" fmla="*/ 10499 h 10699"/>
                <a:gd name="T56" fmla="*/ 10043 w 10742"/>
                <a:gd name="T57" fmla="*/ 10699 h 10699"/>
                <a:gd name="T58" fmla="*/ 715 w 10742"/>
                <a:gd name="T59" fmla="*/ 10699 h 10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742" h="10699">
                  <a:moveTo>
                    <a:pt x="539" y="7067"/>
                  </a:moveTo>
                  <a:cubicBezTo>
                    <a:pt x="251" y="6832"/>
                    <a:pt x="86" y="6533"/>
                    <a:pt x="43" y="6171"/>
                  </a:cubicBezTo>
                  <a:cubicBezTo>
                    <a:pt x="0" y="5808"/>
                    <a:pt x="96" y="5483"/>
                    <a:pt x="331" y="5195"/>
                  </a:cubicBezTo>
                  <a:lnTo>
                    <a:pt x="3003" y="1867"/>
                  </a:lnTo>
                  <a:cubicBezTo>
                    <a:pt x="3227" y="1589"/>
                    <a:pt x="3518" y="1427"/>
                    <a:pt x="3875" y="1379"/>
                  </a:cubicBezTo>
                  <a:cubicBezTo>
                    <a:pt x="4232" y="1331"/>
                    <a:pt x="4555" y="1413"/>
                    <a:pt x="4843" y="1627"/>
                  </a:cubicBezTo>
                  <a:lnTo>
                    <a:pt x="6475" y="2859"/>
                  </a:lnTo>
                  <a:lnTo>
                    <a:pt x="8331" y="539"/>
                  </a:lnTo>
                  <a:cubicBezTo>
                    <a:pt x="8566" y="251"/>
                    <a:pt x="8864" y="85"/>
                    <a:pt x="9227" y="43"/>
                  </a:cubicBezTo>
                  <a:cubicBezTo>
                    <a:pt x="9590" y="0"/>
                    <a:pt x="9915" y="96"/>
                    <a:pt x="10203" y="331"/>
                  </a:cubicBezTo>
                  <a:cubicBezTo>
                    <a:pt x="10491" y="565"/>
                    <a:pt x="10656" y="864"/>
                    <a:pt x="10699" y="1227"/>
                  </a:cubicBezTo>
                  <a:cubicBezTo>
                    <a:pt x="10742" y="1589"/>
                    <a:pt x="10646" y="1915"/>
                    <a:pt x="10411" y="2203"/>
                  </a:cubicBezTo>
                  <a:lnTo>
                    <a:pt x="7755" y="5531"/>
                  </a:lnTo>
                  <a:cubicBezTo>
                    <a:pt x="7531" y="5808"/>
                    <a:pt x="7240" y="5971"/>
                    <a:pt x="6883" y="6019"/>
                  </a:cubicBezTo>
                  <a:cubicBezTo>
                    <a:pt x="6526" y="6067"/>
                    <a:pt x="6203" y="5984"/>
                    <a:pt x="5915" y="5771"/>
                  </a:cubicBezTo>
                  <a:lnTo>
                    <a:pt x="4283" y="4539"/>
                  </a:lnTo>
                  <a:lnTo>
                    <a:pt x="2411" y="6859"/>
                  </a:lnTo>
                  <a:cubicBezTo>
                    <a:pt x="2155" y="7200"/>
                    <a:pt x="1808" y="7371"/>
                    <a:pt x="1371" y="7371"/>
                  </a:cubicBezTo>
                  <a:cubicBezTo>
                    <a:pt x="1072" y="7371"/>
                    <a:pt x="795" y="7269"/>
                    <a:pt x="539" y="7067"/>
                  </a:cubicBezTo>
                  <a:close/>
                  <a:moveTo>
                    <a:pt x="715" y="10699"/>
                  </a:moveTo>
                  <a:cubicBezTo>
                    <a:pt x="534" y="10699"/>
                    <a:pt x="376" y="10632"/>
                    <a:pt x="243" y="10499"/>
                  </a:cubicBezTo>
                  <a:cubicBezTo>
                    <a:pt x="110" y="10365"/>
                    <a:pt x="43" y="10208"/>
                    <a:pt x="43" y="10027"/>
                  </a:cubicBezTo>
                  <a:cubicBezTo>
                    <a:pt x="43" y="9845"/>
                    <a:pt x="110" y="9691"/>
                    <a:pt x="243" y="9563"/>
                  </a:cubicBezTo>
                  <a:cubicBezTo>
                    <a:pt x="376" y="9435"/>
                    <a:pt x="534" y="9371"/>
                    <a:pt x="715" y="9371"/>
                  </a:cubicBezTo>
                  <a:lnTo>
                    <a:pt x="10043" y="9371"/>
                  </a:lnTo>
                  <a:cubicBezTo>
                    <a:pt x="10224" y="9371"/>
                    <a:pt x="10382" y="9435"/>
                    <a:pt x="10515" y="9563"/>
                  </a:cubicBezTo>
                  <a:cubicBezTo>
                    <a:pt x="10648" y="9691"/>
                    <a:pt x="10715" y="9845"/>
                    <a:pt x="10715" y="10027"/>
                  </a:cubicBezTo>
                  <a:cubicBezTo>
                    <a:pt x="10715" y="10208"/>
                    <a:pt x="10648" y="10365"/>
                    <a:pt x="10515" y="10499"/>
                  </a:cubicBezTo>
                  <a:cubicBezTo>
                    <a:pt x="10382" y="10632"/>
                    <a:pt x="10224" y="10699"/>
                    <a:pt x="10043" y="10699"/>
                  </a:cubicBezTo>
                  <a:lnTo>
                    <a:pt x="715" y="10699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0" name="图形 4" descr="原子 纯色填充"/>
            <p:cNvSpPr/>
            <p:nvPr/>
          </p:nvSpPr>
          <p:spPr>
            <a:xfrm>
              <a:off x="1401682" y="3904639"/>
              <a:ext cx="617689" cy="615293"/>
            </a:xfrm>
            <a:custGeom>
              <a:avLst/>
              <a:gdLst>
                <a:gd name="T0" fmla="*/ 539 w 10742"/>
                <a:gd name="T1" fmla="*/ 7067 h 10699"/>
                <a:gd name="T2" fmla="*/ 43 w 10742"/>
                <a:gd name="T3" fmla="*/ 6171 h 10699"/>
                <a:gd name="T4" fmla="*/ 331 w 10742"/>
                <a:gd name="T5" fmla="*/ 5195 h 10699"/>
                <a:gd name="T6" fmla="*/ 3003 w 10742"/>
                <a:gd name="T7" fmla="*/ 1867 h 10699"/>
                <a:gd name="T8" fmla="*/ 3875 w 10742"/>
                <a:gd name="T9" fmla="*/ 1379 h 10699"/>
                <a:gd name="T10" fmla="*/ 4843 w 10742"/>
                <a:gd name="T11" fmla="*/ 1627 h 10699"/>
                <a:gd name="T12" fmla="*/ 6475 w 10742"/>
                <a:gd name="T13" fmla="*/ 2859 h 10699"/>
                <a:gd name="T14" fmla="*/ 8331 w 10742"/>
                <a:gd name="T15" fmla="*/ 539 h 10699"/>
                <a:gd name="T16" fmla="*/ 9227 w 10742"/>
                <a:gd name="T17" fmla="*/ 43 h 10699"/>
                <a:gd name="T18" fmla="*/ 10203 w 10742"/>
                <a:gd name="T19" fmla="*/ 331 h 10699"/>
                <a:gd name="T20" fmla="*/ 10699 w 10742"/>
                <a:gd name="T21" fmla="*/ 1227 h 10699"/>
                <a:gd name="T22" fmla="*/ 10411 w 10742"/>
                <a:gd name="T23" fmla="*/ 2203 h 10699"/>
                <a:gd name="T24" fmla="*/ 7755 w 10742"/>
                <a:gd name="T25" fmla="*/ 5531 h 10699"/>
                <a:gd name="T26" fmla="*/ 6883 w 10742"/>
                <a:gd name="T27" fmla="*/ 6019 h 10699"/>
                <a:gd name="T28" fmla="*/ 5915 w 10742"/>
                <a:gd name="T29" fmla="*/ 5771 h 10699"/>
                <a:gd name="T30" fmla="*/ 4283 w 10742"/>
                <a:gd name="T31" fmla="*/ 4539 h 10699"/>
                <a:gd name="T32" fmla="*/ 2411 w 10742"/>
                <a:gd name="T33" fmla="*/ 6859 h 10699"/>
                <a:gd name="T34" fmla="*/ 1371 w 10742"/>
                <a:gd name="T35" fmla="*/ 7371 h 10699"/>
                <a:gd name="T36" fmla="*/ 539 w 10742"/>
                <a:gd name="T37" fmla="*/ 7067 h 10699"/>
                <a:gd name="T38" fmla="*/ 715 w 10742"/>
                <a:gd name="T39" fmla="*/ 10699 h 10699"/>
                <a:gd name="T40" fmla="*/ 243 w 10742"/>
                <a:gd name="T41" fmla="*/ 10499 h 10699"/>
                <a:gd name="T42" fmla="*/ 43 w 10742"/>
                <a:gd name="T43" fmla="*/ 10027 h 10699"/>
                <a:gd name="T44" fmla="*/ 243 w 10742"/>
                <a:gd name="T45" fmla="*/ 9563 h 10699"/>
                <a:gd name="T46" fmla="*/ 715 w 10742"/>
                <a:gd name="T47" fmla="*/ 9371 h 10699"/>
                <a:gd name="T48" fmla="*/ 10043 w 10742"/>
                <a:gd name="T49" fmla="*/ 9371 h 10699"/>
                <a:gd name="T50" fmla="*/ 10515 w 10742"/>
                <a:gd name="T51" fmla="*/ 9563 h 10699"/>
                <a:gd name="T52" fmla="*/ 10715 w 10742"/>
                <a:gd name="T53" fmla="*/ 10027 h 10699"/>
                <a:gd name="T54" fmla="*/ 10515 w 10742"/>
                <a:gd name="T55" fmla="*/ 10499 h 10699"/>
                <a:gd name="T56" fmla="*/ 10043 w 10742"/>
                <a:gd name="T57" fmla="*/ 10699 h 10699"/>
                <a:gd name="T58" fmla="*/ 715 w 10742"/>
                <a:gd name="T59" fmla="*/ 10699 h 10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742" h="10699">
                  <a:moveTo>
                    <a:pt x="539" y="7067"/>
                  </a:moveTo>
                  <a:cubicBezTo>
                    <a:pt x="251" y="6832"/>
                    <a:pt x="86" y="6533"/>
                    <a:pt x="43" y="6171"/>
                  </a:cubicBezTo>
                  <a:cubicBezTo>
                    <a:pt x="0" y="5808"/>
                    <a:pt x="96" y="5483"/>
                    <a:pt x="331" y="5195"/>
                  </a:cubicBezTo>
                  <a:lnTo>
                    <a:pt x="3003" y="1867"/>
                  </a:lnTo>
                  <a:cubicBezTo>
                    <a:pt x="3227" y="1589"/>
                    <a:pt x="3518" y="1427"/>
                    <a:pt x="3875" y="1379"/>
                  </a:cubicBezTo>
                  <a:cubicBezTo>
                    <a:pt x="4232" y="1331"/>
                    <a:pt x="4555" y="1413"/>
                    <a:pt x="4843" y="1627"/>
                  </a:cubicBezTo>
                  <a:lnTo>
                    <a:pt x="6475" y="2859"/>
                  </a:lnTo>
                  <a:lnTo>
                    <a:pt x="8331" y="539"/>
                  </a:lnTo>
                  <a:cubicBezTo>
                    <a:pt x="8566" y="251"/>
                    <a:pt x="8864" y="85"/>
                    <a:pt x="9227" y="43"/>
                  </a:cubicBezTo>
                  <a:cubicBezTo>
                    <a:pt x="9590" y="0"/>
                    <a:pt x="9915" y="96"/>
                    <a:pt x="10203" y="331"/>
                  </a:cubicBezTo>
                  <a:cubicBezTo>
                    <a:pt x="10491" y="565"/>
                    <a:pt x="10656" y="864"/>
                    <a:pt x="10699" y="1227"/>
                  </a:cubicBezTo>
                  <a:cubicBezTo>
                    <a:pt x="10742" y="1589"/>
                    <a:pt x="10646" y="1915"/>
                    <a:pt x="10411" y="2203"/>
                  </a:cubicBezTo>
                  <a:lnTo>
                    <a:pt x="7755" y="5531"/>
                  </a:lnTo>
                  <a:cubicBezTo>
                    <a:pt x="7531" y="5808"/>
                    <a:pt x="7240" y="5971"/>
                    <a:pt x="6883" y="6019"/>
                  </a:cubicBezTo>
                  <a:cubicBezTo>
                    <a:pt x="6526" y="6067"/>
                    <a:pt x="6203" y="5984"/>
                    <a:pt x="5915" y="5771"/>
                  </a:cubicBezTo>
                  <a:lnTo>
                    <a:pt x="4283" y="4539"/>
                  </a:lnTo>
                  <a:lnTo>
                    <a:pt x="2411" y="6859"/>
                  </a:lnTo>
                  <a:cubicBezTo>
                    <a:pt x="2155" y="7200"/>
                    <a:pt x="1808" y="7371"/>
                    <a:pt x="1371" y="7371"/>
                  </a:cubicBezTo>
                  <a:cubicBezTo>
                    <a:pt x="1072" y="7371"/>
                    <a:pt x="795" y="7269"/>
                    <a:pt x="539" y="7067"/>
                  </a:cubicBezTo>
                  <a:close/>
                  <a:moveTo>
                    <a:pt x="715" y="10699"/>
                  </a:moveTo>
                  <a:cubicBezTo>
                    <a:pt x="534" y="10699"/>
                    <a:pt x="376" y="10632"/>
                    <a:pt x="243" y="10499"/>
                  </a:cubicBezTo>
                  <a:cubicBezTo>
                    <a:pt x="110" y="10365"/>
                    <a:pt x="43" y="10208"/>
                    <a:pt x="43" y="10027"/>
                  </a:cubicBezTo>
                  <a:cubicBezTo>
                    <a:pt x="43" y="9845"/>
                    <a:pt x="110" y="9691"/>
                    <a:pt x="243" y="9563"/>
                  </a:cubicBezTo>
                  <a:cubicBezTo>
                    <a:pt x="376" y="9435"/>
                    <a:pt x="534" y="9371"/>
                    <a:pt x="715" y="9371"/>
                  </a:cubicBezTo>
                  <a:lnTo>
                    <a:pt x="10043" y="9371"/>
                  </a:lnTo>
                  <a:cubicBezTo>
                    <a:pt x="10224" y="9371"/>
                    <a:pt x="10382" y="9435"/>
                    <a:pt x="10515" y="9563"/>
                  </a:cubicBezTo>
                  <a:cubicBezTo>
                    <a:pt x="10648" y="9691"/>
                    <a:pt x="10715" y="9845"/>
                    <a:pt x="10715" y="10027"/>
                  </a:cubicBezTo>
                  <a:cubicBezTo>
                    <a:pt x="10715" y="10208"/>
                    <a:pt x="10648" y="10365"/>
                    <a:pt x="10515" y="10499"/>
                  </a:cubicBezTo>
                  <a:cubicBezTo>
                    <a:pt x="10382" y="10632"/>
                    <a:pt x="10224" y="10699"/>
                    <a:pt x="10043" y="10699"/>
                  </a:cubicBezTo>
                  <a:lnTo>
                    <a:pt x="715" y="10699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1" name="Group 13"/>
          <p:cNvGrpSpPr/>
          <p:nvPr/>
        </p:nvGrpSpPr>
        <p:grpSpPr>
          <a:xfrm>
            <a:off x="7050242" y="4151119"/>
            <a:ext cx="275756" cy="265930"/>
            <a:chOff x="1401682" y="3914446"/>
            <a:chExt cx="617689" cy="595678"/>
          </a:xfrm>
          <a:solidFill>
            <a:schemeClr val="bg1"/>
          </a:solidFill>
        </p:grpSpPr>
        <p:sp>
          <p:nvSpPr>
            <p:cNvPr id="42" name="图形 4" descr="原子 纯色填充"/>
            <p:cNvSpPr/>
            <p:nvPr/>
          </p:nvSpPr>
          <p:spPr>
            <a:xfrm>
              <a:off x="1661842" y="4167609"/>
              <a:ext cx="92653" cy="89351"/>
            </a:xfrm>
            <a:custGeom>
              <a:avLst/>
              <a:gdLst>
                <a:gd name="T0" fmla="*/ 11888 w 12803"/>
                <a:gd name="T1" fmla="*/ 0 h 12345"/>
                <a:gd name="T2" fmla="*/ 914 w 12803"/>
                <a:gd name="T3" fmla="*/ 0 h 12345"/>
                <a:gd name="T4" fmla="*/ 0 w 12803"/>
                <a:gd name="T5" fmla="*/ 914 h 12345"/>
                <a:gd name="T6" fmla="*/ 0 w 12803"/>
                <a:gd name="T7" fmla="*/ 8687 h 12345"/>
                <a:gd name="T8" fmla="*/ 914 w 12803"/>
                <a:gd name="T9" fmla="*/ 9602 h 12345"/>
                <a:gd name="T10" fmla="*/ 3201 w 12803"/>
                <a:gd name="T11" fmla="*/ 9602 h 12345"/>
                <a:gd name="T12" fmla="*/ 3201 w 12803"/>
                <a:gd name="T13" fmla="*/ 12345 h 12345"/>
                <a:gd name="T14" fmla="*/ 8230 w 12803"/>
                <a:gd name="T15" fmla="*/ 9602 h 12345"/>
                <a:gd name="T16" fmla="*/ 11888 w 12803"/>
                <a:gd name="T17" fmla="*/ 9602 h 12345"/>
                <a:gd name="T18" fmla="*/ 12803 w 12803"/>
                <a:gd name="T19" fmla="*/ 8687 h 12345"/>
                <a:gd name="T20" fmla="*/ 12803 w 12803"/>
                <a:gd name="T21" fmla="*/ 914 h 12345"/>
                <a:gd name="T22" fmla="*/ 11888 w 12803"/>
                <a:gd name="T23" fmla="*/ 0 h 12345"/>
                <a:gd name="T24" fmla="*/ 3201 w 12803"/>
                <a:gd name="T25" fmla="*/ 5487 h 12345"/>
                <a:gd name="T26" fmla="*/ 2286 w 12803"/>
                <a:gd name="T27" fmla="*/ 4572 h 12345"/>
                <a:gd name="T28" fmla="*/ 3201 w 12803"/>
                <a:gd name="T29" fmla="*/ 3658 h 12345"/>
                <a:gd name="T30" fmla="*/ 4115 w 12803"/>
                <a:gd name="T31" fmla="*/ 4572 h 12345"/>
                <a:gd name="T32" fmla="*/ 3201 w 12803"/>
                <a:gd name="T33" fmla="*/ 5487 h 12345"/>
                <a:gd name="T34" fmla="*/ 6401 w 12803"/>
                <a:gd name="T35" fmla="*/ 5487 h 12345"/>
                <a:gd name="T36" fmla="*/ 5487 w 12803"/>
                <a:gd name="T37" fmla="*/ 4572 h 12345"/>
                <a:gd name="T38" fmla="*/ 6401 w 12803"/>
                <a:gd name="T39" fmla="*/ 3658 h 12345"/>
                <a:gd name="T40" fmla="*/ 7316 w 12803"/>
                <a:gd name="T41" fmla="*/ 4572 h 12345"/>
                <a:gd name="T42" fmla="*/ 6401 w 12803"/>
                <a:gd name="T43" fmla="*/ 5487 h 12345"/>
                <a:gd name="T44" fmla="*/ 9602 w 12803"/>
                <a:gd name="T45" fmla="*/ 5487 h 12345"/>
                <a:gd name="T46" fmla="*/ 8687 w 12803"/>
                <a:gd name="T47" fmla="*/ 4572 h 12345"/>
                <a:gd name="T48" fmla="*/ 9602 w 12803"/>
                <a:gd name="T49" fmla="*/ 3658 h 12345"/>
                <a:gd name="T50" fmla="*/ 10516 w 12803"/>
                <a:gd name="T51" fmla="*/ 4572 h 12345"/>
                <a:gd name="T52" fmla="*/ 9602 w 12803"/>
                <a:gd name="T53" fmla="*/ 5487 h 12345"/>
                <a:gd name="T54" fmla="*/ 9602 w 12803"/>
                <a:gd name="T55" fmla="*/ 5487 h 12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02" h="12345">
                  <a:moveTo>
                    <a:pt x="11888" y="0"/>
                  </a:moveTo>
                  <a:lnTo>
                    <a:pt x="914" y="0"/>
                  </a:lnTo>
                  <a:cubicBezTo>
                    <a:pt x="409" y="0"/>
                    <a:pt x="0" y="409"/>
                    <a:pt x="0" y="914"/>
                  </a:cubicBezTo>
                  <a:lnTo>
                    <a:pt x="0" y="8687"/>
                  </a:lnTo>
                  <a:cubicBezTo>
                    <a:pt x="0" y="9193"/>
                    <a:pt x="409" y="9602"/>
                    <a:pt x="914" y="9602"/>
                  </a:cubicBezTo>
                  <a:lnTo>
                    <a:pt x="3201" y="9602"/>
                  </a:lnTo>
                  <a:lnTo>
                    <a:pt x="3201" y="12345"/>
                  </a:lnTo>
                  <a:lnTo>
                    <a:pt x="8230" y="9602"/>
                  </a:lnTo>
                  <a:lnTo>
                    <a:pt x="11888" y="9602"/>
                  </a:lnTo>
                  <a:cubicBezTo>
                    <a:pt x="12393" y="9602"/>
                    <a:pt x="12803" y="9193"/>
                    <a:pt x="12803" y="8687"/>
                  </a:cubicBezTo>
                  <a:lnTo>
                    <a:pt x="12803" y="914"/>
                  </a:lnTo>
                  <a:cubicBezTo>
                    <a:pt x="12803" y="409"/>
                    <a:pt x="12393" y="0"/>
                    <a:pt x="11888" y="0"/>
                  </a:cubicBezTo>
                  <a:close/>
                  <a:moveTo>
                    <a:pt x="3201" y="5487"/>
                  </a:moveTo>
                  <a:cubicBezTo>
                    <a:pt x="2695" y="5487"/>
                    <a:pt x="2286" y="5077"/>
                    <a:pt x="2286" y="4572"/>
                  </a:cubicBezTo>
                  <a:cubicBezTo>
                    <a:pt x="2286" y="4067"/>
                    <a:pt x="2695" y="3658"/>
                    <a:pt x="3201" y="3658"/>
                  </a:cubicBezTo>
                  <a:cubicBezTo>
                    <a:pt x="3706" y="3658"/>
                    <a:pt x="4115" y="4067"/>
                    <a:pt x="4115" y="4572"/>
                  </a:cubicBezTo>
                  <a:cubicBezTo>
                    <a:pt x="4115" y="5077"/>
                    <a:pt x="3706" y="5487"/>
                    <a:pt x="3201" y="5487"/>
                  </a:cubicBezTo>
                  <a:close/>
                  <a:moveTo>
                    <a:pt x="6401" y="5487"/>
                  </a:moveTo>
                  <a:cubicBezTo>
                    <a:pt x="5896" y="5487"/>
                    <a:pt x="5487" y="5077"/>
                    <a:pt x="5487" y="4572"/>
                  </a:cubicBezTo>
                  <a:cubicBezTo>
                    <a:pt x="5487" y="4067"/>
                    <a:pt x="5896" y="3658"/>
                    <a:pt x="6401" y="3658"/>
                  </a:cubicBezTo>
                  <a:cubicBezTo>
                    <a:pt x="6907" y="3658"/>
                    <a:pt x="7316" y="4067"/>
                    <a:pt x="7316" y="4572"/>
                  </a:cubicBezTo>
                  <a:cubicBezTo>
                    <a:pt x="7316" y="5077"/>
                    <a:pt x="6907" y="5487"/>
                    <a:pt x="6401" y="5487"/>
                  </a:cubicBezTo>
                  <a:close/>
                  <a:moveTo>
                    <a:pt x="9602" y="5487"/>
                  </a:moveTo>
                  <a:cubicBezTo>
                    <a:pt x="9097" y="5487"/>
                    <a:pt x="8687" y="5077"/>
                    <a:pt x="8687" y="4572"/>
                  </a:cubicBezTo>
                  <a:cubicBezTo>
                    <a:pt x="8687" y="4067"/>
                    <a:pt x="9097" y="3658"/>
                    <a:pt x="9602" y="3658"/>
                  </a:cubicBezTo>
                  <a:cubicBezTo>
                    <a:pt x="10107" y="3658"/>
                    <a:pt x="10516" y="4067"/>
                    <a:pt x="10516" y="4572"/>
                  </a:cubicBezTo>
                  <a:cubicBezTo>
                    <a:pt x="10516" y="5077"/>
                    <a:pt x="10107" y="5487"/>
                    <a:pt x="9602" y="5487"/>
                  </a:cubicBezTo>
                  <a:close/>
                  <a:moveTo>
                    <a:pt x="9602" y="5487"/>
                  </a:move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图形 4" descr="原子 纯色填充"/>
            <p:cNvSpPr/>
            <p:nvPr/>
          </p:nvSpPr>
          <p:spPr>
            <a:xfrm>
              <a:off x="1401682" y="3914446"/>
              <a:ext cx="617689" cy="595678"/>
            </a:xfrm>
            <a:custGeom>
              <a:avLst/>
              <a:gdLst>
                <a:gd name="T0" fmla="*/ 11888 w 12803"/>
                <a:gd name="T1" fmla="*/ 0 h 12345"/>
                <a:gd name="T2" fmla="*/ 914 w 12803"/>
                <a:gd name="T3" fmla="*/ 0 h 12345"/>
                <a:gd name="T4" fmla="*/ 0 w 12803"/>
                <a:gd name="T5" fmla="*/ 914 h 12345"/>
                <a:gd name="T6" fmla="*/ 0 w 12803"/>
                <a:gd name="T7" fmla="*/ 8687 h 12345"/>
                <a:gd name="T8" fmla="*/ 914 w 12803"/>
                <a:gd name="T9" fmla="*/ 9602 h 12345"/>
                <a:gd name="T10" fmla="*/ 3201 w 12803"/>
                <a:gd name="T11" fmla="*/ 9602 h 12345"/>
                <a:gd name="T12" fmla="*/ 3201 w 12803"/>
                <a:gd name="T13" fmla="*/ 12345 h 12345"/>
                <a:gd name="T14" fmla="*/ 8230 w 12803"/>
                <a:gd name="T15" fmla="*/ 9602 h 12345"/>
                <a:gd name="T16" fmla="*/ 11888 w 12803"/>
                <a:gd name="T17" fmla="*/ 9602 h 12345"/>
                <a:gd name="T18" fmla="*/ 12803 w 12803"/>
                <a:gd name="T19" fmla="*/ 8687 h 12345"/>
                <a:gd name="T20" fmla="*/ 12803 w 12803"/>
                <a:gd name="T21" fmla="*/ 914 h 12345"/>
                <a:gd name="T22" fmla="*/ 11888 w 12803"/>
                <a:gd name="T23" fmla="*/ 0 h 12345"/>
                <a:gd name="T24" fmla="*/ 3201 w 12803"/>
                <a:gd name="T25" fmla="*/ 5487 h 12345"/>
                <a:gd name="T26" fmla="*/ 2286 w 12803"/>
                <a:gd name="T27" fmla="*/ 4572 h 12345"/>
                <a:gd name="T28" fmla="*/ 3201 w 12803"/>
                <a:gd name="T29" fmla="*/ 3658 h 12345"/>
                <a:gd name="T30" fmla="*/ 4115 w 12803"/>
                <a:gd name="T31" fmla="*/ 4572 h 12345"/>
                <a:gd name="T32" fmla="*/ 3201 w 12803"/>
                <a:gd name="T33" fmla="*/ 5487 h 12345"/>
                <a:gd name="T34" fmla="*/ 6401 w 12803"/>
                <a:gd name="T35" fmla="*/ 5487 h 12345"/>
                <a:gd name="T36" fmla="*/ 5487 w 12803"/>
                <a:gd name="T37" fmla="*/ 4572 h 12345"/>
                <a:gd name="T38" fmla="*/ 6401 w 12803"/>
                <a:gd name="T39" fmla="*/ 3658 h 12345"/>
                <a:gd name="T40" fmla="*/ 7316 w 12803"/>
                <a:gd name="T41" fmla="*/ 4572 h 12345"/>
                <a:gd name="T42" fmla="*/ 6401 w 12803"/>
                <a:gd name="T43" fmla="*/ 5487 h 12345"/>
                <a:gd name="T44" fmla="*/ 9602 w 12803"/>
                <a:gd name="T45" fmla="*/ 5487 h 12345"/>
                <a:gd name="T46" fmla="*/ 8687 w 12803"/>
                <a:gd name="T47" fmla="*/ 4572 h 12345"/>
                <a:gd name="T48" fmla="*/ 9602 w 12803"/>
                <a:gd name="T49" fmla="*/ 3658 h 12345"/>
                <a:gd name="T50" fmla="*/ 10516 w 12803"/>
                <a:gd name="T51" fmla="*/ 4572 h 12345"/>
                <a:gd name="T52" fmla="*/ 9602 w 12803"/>
                <a:gd name="T53" fmla="*/ 5487 h 12345"/>
                <a:gd name="T54" fmla="*/ 9602 w 12803"/>
                <a:gd name="T55" fmla="*/ 5487 h 12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02" h="12345">
                  <a:moveTo>
                    <a:pt x="11888" y="0"/>
                  </a:moveTo>
                  <a:lnTo>
                    <a:pt x="914" y="0"/>
                  </a:lnTo>
                  <a:cubicBezTo>
                    <a:pt x="409" y="0"/>
                    <a:pt x="0" y="409"/>
                    <a:pt x="0" y="914"/>
                  </a:cubicBezTo>
                  <a:lnTo>
                    <a:pt x="0" y="8687"/>
                  </a:lnTo>
                  <a:cubicBezTo>
                    <a:pt x="0" y="9193"/>
                    <a:pt x="409" y="9602"/>
                    <a:pt x="914" y="9602"/>
                  </a:cubicBezTo>
                  <a:lnTo>
                    <a:pt x="3201" y="9602"/>
                  </a:lnTo>
                  <a:lnTo>
                    <a:pt x="3201" y="12345"/>
                  </a:lnTo>
                  <a:lnTo>
                    <a:pt x="8230" y="9602"/>
                  </a:lnTo>
                  <a:lnTo>
                    <a:pt x="11888" y="9602"/>
                  </a:lnTo>
                  <a:cubicBezTo>
                    <a:pt x="12393" y="9602"/>
                    <a:pt x="12803" y="9193"/>
                    <a:pt x="12803" y="8687"/>
                  </a:cubicBezTo>
                  <a:lnTo>
                    <a:pt x="12803" y="914"/>
                  </a:lnTo>
                  <a:cubicBezTo>
                    <a:pt x="12803" y="409"/>
                    <a:pt x="12393" y="0"/>
                    <a:pt x="11888" y="0"/>
                  </a:cubicBezTo>
                  <a:close/>
                  <a:moveTo>
                    <a:pt x="3201" y="5487"/>
                  </a:moveTo>
                  <a:cubicBezTo>
                    <a:pt x="2695" y="5487"/>
                    <a:pt x="2286" y="5077"/>
                    <a:pt x="2286" y="4572"/>
                  </a:cubicBezTo>
                  <a:cubicBezTo>
                    <a:pt x="2286" y="4067"/>
                    <a:pt x="2695" y="3658"/>
                    <a:pt x="3201" y="3658"/>
                  </a:cubicBezTo>
                  <a:cubicBezTo>
                    <a:pt x="3706" y="3658"/>
                    <a:pt x="4115" y="4067"/>
                    <a:pt x="4115" y="4572"/>
                  </a:cubicBezTo>
                  <a:cubicBezTo>
                    <a:pt x="4115" y="5077"/>
                    <a:pt x="3706" y="5487"/>
                    <a:pt x="3201" y="5487"/>
                  </a:cubicBezTo>
                  <a:close/>
                  <a:moveTo>
                    <a:pt x="6401" y="5487"/>
                  </a:moveTo>
                  <a:cubicBezTo>
                    <a:pt x="5896" y="5487"/>
                    <a:pt x="5487" y="5077"/>
                    <a:pt x="5487" y="4572"/>
                  </a:cubicBezTo>
                  <a:cubicBezTo>
                    <a:pt x="5487" y="4067"/>
                    <a:pt x="5896" y="3658"/>
                    <a:pt x="6401" y="3658"/>
                  </a:cubicBezTo>
                  <a:cubicBezTo>
                    <a:pt x="6907" y="3658"/>
                    <a:pt x="7316" y="4067"/>
                    <a:pt x="7316" y="4572"/>
                  </a:cubicBezTo>
                  <a:cubicBezTo>
                    <a:pt x="7316" y="5077"/>
                    <a:pt x="6907" y="5487"/>
                    <a:pt x="6401" y="5487"/>
                  </a:cubicBezTo>
                  <a:close/>
                  <a:moveTo>
                    <a:pt x="9602" y="5487"/>
                  </a:moveTo>
                  <a:cubicBezTo>
                    <a:pt x="9097" y="5487"/>
                    <a:pt x="8687" y="5077"/>
                    <a:pt x="8687" y="4572"/>
                  </a:cubicBezTo>
                  <a:cubicBezTo>
                    <a:pt x="8687" y="4067"/>
                    <a:pt x="9097" y="3658"/>
                    <a:pt x="9602" y="3658"/>
                  </a:cubicBezTo>
                  <a:cubicBezTo>
                    <a:pt x="10107" y="3658"/>
                    <a:pt x="10516" y="4067"/>
                    <a:pt x="10516" y="4572"/>
                  </a:cubicBezTo>
                  <a:cubicBezTo>
                    <a:pt x="10516" y="5077"/>
                    <a:pt x="10107" y="5487"/>
                    <a:pt x="9602" y="5487"/>
                  </a:cubicBezTo>
                  <a:close/>
                  <a:moveTo>
                    <a:pt x="9602" y="5487"/>
                  </a:move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>
                <a:latin typeface="Arial" panose="020B0604020202020204" pitchFamily="34" charset="0"/>
                <a:ea typeface="思源黑体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存在的主要不足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4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46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8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5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50" name="TextBox 4"/>
          <p:cNvSpPr txBox="1"/>
          <p:nvPr/>
        </p:nvSpPr>
        <p:spPr>
          <a:xfrm>
            <a:off x="5270347" y="2892384"/>
            <a:ext cx="1609000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汉仪行楷简" charset="0"/>
                <a:cs typeface="+mn-cs"/>
                <a:sym typeface="Arial" panose="020B0604020202020204" pitchFamily="34" charset="0"/>
              </a:rPr>
              <a:t>不足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汉仪行楷简" charset="0"/>
              <a:cs typeface="+mn-cs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102995" y="1771650"/>
            <a:ext cx="227012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1.集体备课机制有待建立健全</a:t>
            </a:r>
            <a:endParaRPr lang="zh-CN" altLang="en-US" sz="2400" b="1">
              <a:solidFill>
                <a:schemeClr val="bg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1113155" y="4552950"/>
            <a:ext cx="2381885" cy="13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2.教研活动的深度与转化率有待提升</a:t>
            </a:r>
            <a:endParaRPr lang="zh-CN" altLang="en-US" sz="2400" b="1">
              <a:solidFill>
                <a:schemeClr val="bg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8950960" y="1659255"/>
            <a:ext cx="22288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3.学生活动体系化与影响力有待加强</a:t>
            </a:r>
            <a:endParaRPr lang="zh-CN" altLang="en-US" sz="2400" b="1">
              <a:solidFill>
                <a:schemeClr val="bg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8919845" y="4564380"/>
            <a:ext cx="21640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4.教学研究的理论自觉性有待增强</a:t>
            </a:r>
            <a:endParaRPr lang="zh-CN" altLang="en-US" sz="2400" b="1">
              <a:solidFill>
                <a:schemeClr val="bg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9" grpId="0" animBg="1"/>
      <p:bldP spid="10" grpId="0" animBg="1"/>
      <p:bldP spid="11" grpId="0" animBg="1"/>
      <p:bldP spid="12" grpId="0" animBg="1"/>
      <p:bldP spid="18" grpId="0" animBg="1"/>
      <p:bldP spid="24" grpId="0" bldLvl="0" animBg="1"/>
      <p:bldP spid="26" grpId="0" bldLvl="0" animBg="1"/>
      <p:bldP spid="28" grpId="0" bldLvl="0" animBg="1"/>
      <p:bldP spid="3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1"/>
          <p:cNvSpPr/>
          <p:nvPr>
            <p:custDataLst>
              <p:tags r:id="rId1"/>
            </p:custDataLst>
          </p:nvPr>
        </p:nvSpPr>
        <p:spPr>
          <a:xfrm>
            <a:off x="697865" y="2334895"/>
            <a:ext cx="2403475" cy="3340735"/>
          </a:xfrm>
          <a:prstGeom prst="roundRect">
            <a:avLst>
              <a:gd name="adj" fmla="val 9779"/>
            </a:avLst>
          </a:prstGeom>
          <a:solidFill>
            <a:schemeClr val="bg1"/>
          </a:solidFill>
          <a:ln>
            <a:noFill/>
          </a:ln>
          <a:effectLst>
            <a:outerShdw blurRad="571500" dist="317500" dir="5400000" algn="t" rotWithShape="0">
              <a:schemeClr val="accent1"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圆角矩形 12"/>
          <p:cNvSpPr/>
          <p:nvPr>
            <p:custDataLst>
              <p:tags r:id="rId2"/>
            </p:custDataLst>
          </p:nvPr>
        </p:nvSpPr>
        <p:spPr>
          <a:xfrm>
            <a:off x="3180080" y="2334895"/>
            <a:ext cx="2403475" cy="3340735"/>
          </a:xfrm>
          <a:prstGeom prst="roundRect">
            <a:avLst>
              <a:gd name="adj" fmla="val 9779"/>
            </a:avLst>
          </a:prstGeom>
          <a:solidFill>
            <a:schemeClr val="bg1"/>
          </a:solidFill>
          <a:ln>
            <a:noFill/>
          </a:ln>
          <a:effectLst>
            <a:outerShdw blurRad="571500" dist="317500" dir="5400000" algn="t" rotWithShape="0">
              <a:schemeClr val="accent1"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instructor-giving-a-lecture-with-circular-graphic-on-screen_43194"/>
          <p:cNvSpPr/>
          <p:nvPr>
            <p:custDataLst>
              <p:tags r:id="rId3"/>
            </p:custDataLst>
          </p:nvPr>
        </p:nvSpPr>
        <p:spPr>
          <a:xfrm>
            <a:off x="5032999" y="2478064"/>
            <a:ext cx="329922" cy="328643"/>
          </a:xfrm>
          <a:custGeom>
            <a:avLst/>
            <a:gdLst>
              <a:gd name="T0" fmla="*/ 539 w 10742"/>
              <a:gd name="T1" fmla="*/ 7067 h 10699"/>
              <a:gd name="T2" fmla="*/ 43 w 10742"/>
              <a:gd name="T3" fmla="*/ 6171 h 10699"/>
              <a:gd name="T4" fmla="*/ 331 w 10742"/>
              <a:gd name="T5" fmla="*/ 5195 h 10699"/>
              <a:gd name="T6" fmla="*/ 3003 w 10742"/>
              <a:gd name="T7" fmla="*/ 1867 h 10699"/>
              <a:gd name="T8" fmla="*/ 3875 w 10742"/>
              <a:gd name="T9" fmla="*/ 1379 h 10699"/>
              <a:gd name="T10" fmla="*/ 4843 w 10742"/>
              <a:gd name="T11" fmla="*/ 1627 h 10699"/>
              <a:gd name="T12" fmla="*/ 6475 w 10742"/>
              <a:gd name="T13" fmla="*/ 2859 h 10699"/>
              <a:gd name="T14" fmla="*/ 8331 w 10742"/>
              <a:gd name="T15" fmla="*/ 539 h 10699"/>
              <a:gd name="T16" fmla="*/ 9227 w 10742"/>
              <a:gd name="T17" fmla="*/ 43 h 10699"/>
              <a:gd name="T18" fmla="*/ 10203 w 10742"/>
              <a:gd name="T19" fmla="*/ 331 h 10699"/>
              <a:gd name="T20" fmla="*/ 10699 w 10742"/>
              <a:gd name="T21" fmla="*/ 1227 h 10699"/>
              <a:gd name="T22" fmla="*/ 10411 w 10742"/>
              <a:gd name="T23" fmla="*/ 2203 h 10699"/>
              <a:gd name="T24" fmla="*/ 7755 w 10742"/>
              <a:gd name="T25" fmla="*/ 5531 h 10699"/>
              <a:gd name="T26" fmla="*/ 6883 w 10742"/>
              <a:gd name="T27" fmla="*/ 6019 h 10699"/>
              <a:gd name="T28" fmla="*/ 5915 w 10742"/>
              <a:gd name="T29" fmla="*/ 5771 h 10699"/>
              <a:gd name="T30" fmla="*/ 4283 w 10742"/>
              <a:gd name="T31" fmla="*/ 4539 h 10699"/>
              <a:gd name="T32" fmla="*/ 2411 w 10742"/>
              <a:gd name="T33" fmla="*/ 6859 h 10699"/>
              <a:gd name="T34" fmla="*/ 1371 w 10742"/>
              <a:gd name="T35" fmla="*/ 7371 h 10699"/>
              <a:gd name="T36" fmla="*/ 539 w 10742"/>
              <a:gd name="T37" fmla="*/ 7067 h 10699"/>
              <a:gd name="T38" fmla="*/ 715 w 10742"/>
              <a:gd name="T39" fmla="*/ 10699 h 10699"/>
              <a:gd name="T40" fmla="*/ 243 w 10742"/>
              <a:gd name="T41" fmla="*/ 10499 h 10699"/>
              <a:gd name="T42" fmla="*/ 43 w 10742"/>
              <a:gd name="T43" fmla="*/ 10027 h 10699"/>
              <a:gd name="T44" fmla="*/ 243 w 10742"/>
              <a:gd name="T45" fmla="*/ 9563 h 10699"/>
              <a:gd name="T46" fmla="*/ 715 w 10742"/>
              <a:gd name="T47" fmla="*/ 9371 h 10699"/>
              <a:gd name="T48" fmla="*/ 10043 w 10742"/>
              <a:gd name="T49" fmla="*/ 9371 h 10699"/>
              <a:gd name="T50" fmla="*/ 10515 w 10742"/>
              <a:gd name="T51" fmla="*/ 9563 h 10699"/>
              <a:gd name="T52" fmla="*/ 10715 w 10742"/>
              <a:gd name="T53" fmla="*/ 10027 h 10699"/>
              <a:gd name="T54" fmla="*/ 10515 w 10742"/>
              <a:gd name="T55" fmla="*/ 10499 h 10699"/>
              <a:gd name="T56" fmla="*/ 10043 w 10742"/>
              <a:gd name="T57" fmla="*/ 10699 h 10699"/>
              <a:gd name="T58" fmla="*/ 715 w 10742"/>
              <a:gd name="T59" fmla="*/ 10699 h 10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742" h="10699">
                <a:moveTo>
                  <a:pt x="539" y="7067"/>
                </a:moveTo>
                <a:cubicBezTo>
                  <a:pt x="251" y="6832"/>
                  <a:pt x="86" y="6533"/>
                  <a:pt x="43" y="6171"/>
                </a:cubicBezTo>
                <a:cubicBezTo>
                  <a:pt x="0" y="5808"/>
                  <a:pt x="96" y="5483"/>
                  <a:pt x="331" y="5195"/>
                </a:cubicBezTo>
                <a:lnTo>
                  <a:pt x="3003" y="1867"/>
                </a:lnTo>
                <a:cubicBezTo>
                  <a:pt x="3227" y="1589"/>
                  <a:pt x="3518" y="1427"/>
                  <a:pt x="3875" y="1379"/>
                </a:cubicBezTo>
                <a:cubicBezTo>
                  <a:pt x="4232" y="1331"/>
                  <a:pt x="4555" y="1413"/>
                  <a:pt x="4843" y="1627"/>
                </a:cubicBezTo>
                <a:lnTo>
                  <a:pt x="6475" y="2859"/>
                </a:lnTo>
                <a:lnTo>
                  <a:pt x="8331" y="539"/>
                </a:lnTo>
                <a:cubicBezTo>
                  <a:pt x="8566" y="251"/>
                  <a:pt x="8864" y="85"/>
                  <a:pt x="9227" y="43"/>
                </a:cubicBezTo>
                <a:cubicBezTo>
                  <a:pt x="9590" y="0"/>
                  <a:pt x="9915" y="96"/>
                  <a:pt x="10203" y="331"/>
                </a:cubicBezTo>
                <a:cubicBezTo>
                  <a:pt x="10491" y="565"/>
                  <a:pt x="10656" y="864"/>
                  <a:pt x="10699" y="1227"/>
                </a:cubicBezTo>
                <a:cubicBezTo>
                  <a:pt x="10742" y="1589"/>
                  <a:pt x="10646" y="1915"/>
                  <a:pt x="10411" y="2203"/>
                </a:cubicBezTo>
                <a:lnTo>
                  <a:pt x="7755" y="5531"/>
                </a:lnTo>
                <a:cubicBezTo>
                  <a:pt x="7531" y="5808"/>
                  <a:pt x="7240" y="5971"/>
                  <a:pt x="6883" y="6019"/>
                </a:cubicBezTo>
                <a:cubicBezTo>
                  <a:pt x="6526" y="6067"/>
                  <a:pt x="6203" y="5984"/>
                  <a:pt x="5915" y="5771"/>
                </a:cubicBezTo>
                <a:lnTo>
                  <a:pt x="4283" y="4539"/>
                </a:lnTo>
                <a:lnTo>
                  <a:pt x="2411" y="6859"/>
                </a:lnTo>
                <a:cubicBezTo>
                  <a:pt x="2155" y="7200"/>
                  <a:pt x="1808" y="7371"/>
                  <a:pt x="1371" y="7371"/>
                </a:cubicBezTo>
                <a:cubicBezTo>
                  <a:pt x="1072" y="7371"/>
                  <a:pt x="795" y="7269"/>
                  <a:pt x="539" y="7067"/>
                </a:cubicBezTo>
                <a:close/>
                <a:moveTo>
                  <a:pt x="715" y="10699"/>
                </a:moveTo>
                <a:cubicBezTo>
                  <a:pt x="534" y="10699"/>
                  <a:pt x="376" y="10632"/>
                  <a:pt x="243" y="10499"/>
                </a:cubicBezTo>
                <a:cubicBezTo>
                  <a:pt x="110" y="10365"/>
                  <a:pt x="43" y="10208"/>
                  <a:pt x="43" y="10027"/>
                </a:cubicBezTo>
                <a:cubicBezTo>
                  <a:pt x="43" y="9845"/>
                  <a:pt x="110" y="9691"/>
                  <a:pt x="243" y="9563"/>
                </a:cubicBezTo>
                <a:cubicBezTo>
                  <a:pt x="376" y="9435"/>
                  <a:pt x="534" y="9371"/>
                  <a:pt x="715" y="9371"/>
                </a:cubicBezTo>
                <a:lnTo>
                  <a:pt x="10043" y="9371"/>
                </a:lnTo>
                <a:cubicBezTo>
                  <a:pt x="10224" y="9371"/>
                  <a:pt x="10382" y="9435"/>
                  <a:pt x="10515" y="9563"/>
                </a:cubicBezTo>
                <a:cubicBezTo>
                  <a:pt x="10648" y="9691"/>
                  <a:pt x="10715" y="9845"/>
                  <a:pt x="10715" y="10027"/>
                </a:cubicBezTo>
                <a:cubicBezTo>
                  <a:pt x="10715" y="10208"/>
                  <a:pt x="10648" y="10365"/>
                  <a:pt x="10515" y="10499"/>
                </a:cubicBezTo>
                <a:cubicBezTo>
                  <a:pt x="10382" y="10632"/>
                  <a:pt x="10224" y="10699"/>
                  <a:pt x="10043" y="10699"/>
                </a:cubicBezTo>
                <a:lnTo>
                  <a:pt x="715" y="10699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2700000" scaled="1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30" tIns="61265" rIns="122530" bIns="61265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E97132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instructor-giving-a-lecture-with-circular-graphic-on-screen_43194"/>
          <p:cNvSpPr/>
          <p:nvPr>
            <p:custDataLst>
              <p:tags r:id="rId4"/>
            </p:custDataLst>
          </p:nvPr>
        </p:nvSpPr>
        <p:spPr>
          <a:xfrm>
            <a:off x="2383159" y="2428647"/>
            <a:ext cx="403204" cy="378060"/>
          </a:xfrm>
          <a:custGeom>
            <a:avLst/>
            <a:gdLst>
              <a:gd name="T0" fmla="*/ 2278 w 8285"/>
              <a:gd name="T1" fmla="*/ 5620 h 7767"/>
              <a:gd name="T2" fmla="*/ 2589 w 8285"/>
              <a:gd name="T3" fmla="*/ 5927 h 7767"/>
              <a:gd name="T4" fmla="*/ 5696 w 8285"/>
              <a:gd name="T5" fmla="*/ 5927 h 7767"/>
              <a:gd name="T6" fmla="*/ 6006 w 8285"/>
              <a:gd name="T7" fmla="*/ 5620 h 7767"/>
              <a:gd name="T8" fmla="*/ 5696 w 8285"/>
              <a:gd name="T9" fmla="*/ 5314 h 7767"/>
              <a:gd name="T10" fmla="*/ 2589 w 8285"/>
              <a:gd name="T11" fmla="*/ 5314 h 7767"/>
              <a:gd name="T12" fmla="*/ 2278 w 8285"/>
              <a:gd name="T13" fmla="*/ 5620 h 7767"/>
              <a:gd name="T14" fmla="*/ 2278 w 8285"/>
              <a:gd name="T15" fmla="*/ 5620 h 7767"/>
              <a:gd name="T16" fmla="*/ 2278 w 8285"/>
              <a:gd name="T17" fmla="*/ 4394 h 7767"/>
              <a:gd name="T18" fmla="*/ 2589 w 8285"/>
              <a:gd name="T19" fmla="*/ 4701 h 7767"/>
              <a:gd name="T20" fmla="*/ 5696 w 8285"/>
              <a:gd name="T21" fmla="*/ 4701 h 7767"/>
              <a:gd name="T22" fmla="*/ 6006 w 8285"/>
              <a:gd name="T23" fmla="*/ 4394 h 7767"/>
              <a:gd name="T24" fmla="*/ 5696 w 8285"/>
              <a:gd name="T25" fmla="*/ 4088 h 7767"/>
              <a:gd name="T26" fmla="*/ 2589 w 8285"/>
              <a:gd name="T27" fmla="*/ 4088 h 7767"/>
              <a:gd name="T28" fmla="*/ 2278 w 8285"/>
              <a:gd name="T29" fmla="*/ 4394 h 7767"/>
              <a:gd name="T30" fmla="*/ 2278 w 8285"/>
              <a:gd name="T31" fmla="*/ 4394 h 7767"/>
              <a:gd name="T32" fmla="*/ 3728 w 8285"/>
              <a:gd name="T33" fmla="*/ 1207 h 7767"/>
              <a:gd name="T34" fmla="*/ 4142 w 8285"/>
              <a:gd name="T35" fmla="*/ 817 h 7767"/>
              <a:gd name="T36" fmla="*/ 4556 w 8285"/>
              <a:gd name="T37" fmla="*/ 1207 h 7767"/>
              <a:gd name="T38" fmla="*/ 4556 w 8285"/>
              <a:gd name="T39" fmla="*/ 2267 h 7767"/>
              <a:gd name="T40" fmla="*/ 4142 w 8285"/>
              <a:gd name="T41" fmla="*/ 2657 h 7767"/>
              <a:gd name="T42" fmla="*/ 3728 w 8285"/>
              <a:gd name="T43" fmla="*/ 2267 h 7767"/>
              <a:gd name="T44" fmla="*/ 3728 w 8285"/>
              <a:gd name="T45" fmla="*/ 1207 h 7767"/>
              <a:gd name="T46" fmla="*/ 3106 w 8285"/>
              <a:gd name="T47" fmla="*/ 1040 h 7767"/>
              <a:gd name="T48" fmla="*/ 3106 w 8285"/>
              <a:gd name="T49" fmla="*/ 2248 h 7767"/>
              <a:gd name="T50" fmla="*/ 4142 w 8285"/>
              <a:gd name="T51" fmla="*/ 3270 h 7767"/>
              <a:gd name="T52" fmla="*/ 5178 w 8285"/>
              <a:gd name="T53" fmla="*/ 2248 h 7767"/>
              <a:gd name="T54" fmla="*/ 5178 w 8285"/>
              <a:gd name="T55" fmla="*/ 1040 h 7767"/>
              <a:gd name="T56" fmla="*/ 4142 w 8285"/>
              <a:gd name="T57" fmla="*/ 0 h 7767"/>
              <a:gd name="T58" fmla="*/ 3106 w 8285"/>
              <a:gd name="T59" fmla="*/ 1040 h 7767"/>
              <a:gd name="T60" fmla="*/ 1325 w 8285"/>
              <a:gd name="T61" fmla="*/ 2248 h 7767"/>
              <a:gd name="T62" fmla="*/ 3106 w 8285"/>
              <a:gd name="T63" fmla="*/ 2248 h 7767"/>
              <a:gd name="T64" fmla="*/ 3106 w 8285"/>
              <a:gd name="T65" fmla="*/ 1635 h 7767"/>
              <a:gd name="T66" fmla="*/ 828 w 8285"/>
              <a:gd name="T67" fmla="*/ 1635 h 7767"/>
              <a:gd name="T68" fmla="*/ 0 w 8285"/>
              <a:gd name="T69" fmla="*/ 2452 h 7767"/>
              <a:gd name="T70" fmla="*/ 0 w 8285"/>
              <a:gd name="T71" fmla="*/ 6949 h 7767"/>
              <a:gd name="T72" fmla="*/ 828 w 8285"/>
              <a:gd name="T73" fmla="*/ 7767 h 7767"/>
              <a:gd name="T74" fmla="*/ 7456 w 8285"/>
              <a:gd name="T75" fmla="*/ 7767 h 7767"/>
              <a:gd name="T76" fmla="*/ 8285 w 8285"/>
              <a:gd name="T77" fmla="*/ 6949 h 7767"/>
              <a:gd name="T78" fmla="*/ 8285 w 8285"/>
              <a:gd name="T79" fmla="*/ 2452 h 7767"/>
              <a:gd name="T80" fmla="*/ 7456 w 8285"/>
              <a:gd name="T81" fmla="*/ 1635 h 7767"/>
              <a:gd name="T82" fmla="*/ 5178 w 8285"/>
              <a:gd name="T83" fmla="*/ 1635 h 7767"/>
              <a:gd name="T84" fmla="*/ 5178 w 8285"/>
              <a:gd name="T85" fmla="*/ 2248 h 7767"/>
              <a:gd name="T86" fmla="*/ 6959 w 8285"/>
              <a:gd name="T87" fmla="*/ 2248 h 7767"/>
              <a:gd name="T88" fmla="*/ 7663 w 8285"/>
              <a:gd name="T89" fmla="*/ 2943 h 7767"/>
              <a:gd name="T90" fmla="*/ 7663 w 8285"/>
              <a:gd name="T91" fmla="*/ 6458 h 7767"/>
              <a:gd name="T92" fmla="*/ 6959 w 8285"/>
              <a:gd name="T93" fmla="*/ 7153 h 7767"/>
              <a:gd name="T94" fmla="*/ 1325 w 8285"/>
              <a:gd name="T95" fmla="*/ 7153 h 7767"/>
              <a:gd name="T96" fmla="*/ 621 w 8285"/>
              <a:gd name="T97" fmla="*/ 6458 h 7767"/>
              <a:gd name="T98" fmla="*/ 621 w 8285"/>
              <a:gd name="T99" fmla="*/ 2943 h 7767"/>
              <a:gd name="T100" fmla="*/ 1325 w 8285"/>
              <a:gd name="T101" fmla="*/ 2248 h 7767"/>
              <a:gd name="T102" fmla="*/ 1325 w 8285"/>
              <a:gd name="T103" fmla="*/ 2248 h 7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285" h="7767">
                <a:moveTo>
                  <a:pt x="2278" y="5620"/>
                </a:moveTo>
                <a:cubicBezTo>
                  <a:pt x="2278" y="5790"/>
                  <a:pt x="2417" y="5927"/>
                  <a:pt x="2589" y="5927"/>
                </a:cubicBezTo>
                <a:lnTo>
                  <a:pt x="5696" y="5927"/>
                </a:lnTo>
                <a:cubicBezTo>
                  <a:pt x="5867" y="5927"/>
                  <a:pt x="6006" y="5790"/>
                  <a:pt x="6006" y="5620"/>
                </a:cubicBezTo>
                <a:cubicBezTo>
                  <a:pt x="6006" y="5451"/>
                  <a:pt x="5867" y="5314"/>
                  <a:pt x="5696" y="5314"/>
                </a:cubicBezTo>
                <a:lnTo>
                  <a:pt x="2589" y="5314"/>
                </a:lnTo>
                <a:cubicBezTo>
                  <a:pt x="2417" y="5314"/>
                  <a:pt x="2278" y="5451"/>
                  <a:pt x="2278" y="5620"/>
                </a:cubicBezTo>
                <a:lnTo>
                  <a:pt x="2278" y="5620"/>
                </a:lnTo>
                <a:close/>
                <a:moveTo>
                  <a:pt x="2278" y="4394"/>
                </a:moveTo>
                <a:cubicBezTo>
                  <a:pt x="2278" y="4563"/>
                  <a:pt x="2417" y="4701"/>
                  <a:pt x="2589" y="4701"/>
                </a:cubicBezTo>
                <a:lnTo>
                  <a:pt x="5696" y="4701"/>
                </a:lnTo>
                <a:cubicBezTo>
                  <a:pt x="5867" y="4701"/>
                  <a:pt x="6006" y="4563"/>
                  <a:pt x="6006" y="4394"/>
                </a:cubicBezTo>
                <a:cubicBezTo>
                  <a:pt x="6006" y="4225"/>
                  <a:pt x="5867" y="4088"/>
                  <a:pt x="5696" y="4088"/>
                </a:cubicBezTo>
                <a:lnTo>
                  <a:pt x="2589" y="4088"/>
                </a:lnTo>
                <a:cubicBezTo>
                  <a:pt x="2417" y="4088"/>
                  <a:pt x="2278" y="4225"/>
                  <a:pt x="2278" y="4394"/>
                </a:cubicBezTo>
                <a:lnTo>
                  <a:pt x="2278" y="4394"/>
                </a:lnTo>
                <a:close/>
                <a:moveTo>
                  <a:pt x="3728" y="1207"/>
                </a:moveTo>
                <a:cubicBezTo>
                  <a:pt x="3728" y="992"/>
                  <a:pt x="3913" y="817"/>
                  <a:pt x="4142" y="817"/>
                </a:cubicBezTo>
                <a:cubicBezTo>
                  <a:pt x="4371" y="817"/>
                  <a:pt x="4556" y="992"/>
                  <a:pt x="4556" y="1207"/>
                </a:cubicBezTo>
                <a:lnTo>
                  <a:pt x="4556" y="2267"/>
                </a:lnTo>
                <a:cubicBezTo>
                  <a:pt x="4556" y="2482"/>
                  <a:pt x="4371" y="2657"/>
                  <a:pt x="4142" y="2657"/>
                </a:cubicBezTo>
                <a:cubicBezTo>
                  <a:pt x="3913" y="2657"/>
                  <a:pt x="3728" y="2482"/>
                  <a:pt x="3728" y="2267"/>
                </a:cubicBezTo>
                <a:lnTo>
                  <a:pt x="3728" y="1207"/>
                </a:lnTo>
                <a:close/>
                <a:moveTo>
                  <a:pt x="3106" y="1040"/>
                </a:moveTo>
                <a:lnTo>
                  <a:pt x="3106" y="2248"/>
                </a:lnTo>
                <a:cubicBezTo>
                  <a:pt x="3116" y="2814"/>
                  <a:pt x="3576" y="3270"/>
                  <a:pt x="4142" y="3270"/>
                </a:cubicBezTo>
                <a:cubicBezTo>
                  <a:pt x="4708" y="3270"/>
                  <a:pt x="5168" y="2814"/>
                  <a:pt x="5178" y="2248"/>
                </a:cubicBezTo>
                <a:lnTo>
                  <a:pt x="5178" y="1040"/>
                </a:lnTo>
                <a:cubicBezTo>
                  <a:pt x="5178" y="465"/>
                  <a:pt x="4714" y="0"/>
                  <a:pt x="4142" y="0"/>
                </a:cubicBezTo>
                <a:cubicBezTo>
                  <a:pt x="3570" y="0"/>
                  <a:pt x="3106" y="465"/>
                  <a:pt x="3106" y="1040"/>
                </a:cubicBezTo>
                <a:close/>
                <a:moveTo>
                  <a:pt x="1325" y="2248"/>
                </a:moveTo>
                <a:lnTo>
                  <a:pt x="3106" y="2248"/>
                </a:lnTo>
                <a:lnTo>
                  <a:pt x="3106" y="1635"/>
                </a:lnTo>
                <a:lnTo>
                  <a:pt x="828" y="1635"/>
                </a:lnTo>
                <a:cubicBezTo>
                  <a:pt x="371" y="1635"/>
                  <a:pt x="0" y="2001"/>
                  <a:pt x="0" y="2452"/>
                </a:cubicBezTo>
                <a:lnTo>
                  <a:pt x="0" y="6949"/>
                </a:lnTo>
                <a:cubicBezTo>
                  <a:pt x="0" y="7401"/>
                  <a:pt x="371" y="7767"/>
                  <a:pt x="828" y="7767"/>
                </a:cubicBezTo>
                <a:lnTo>
                  <a:pt x="7456" y="7767"/>
                </a:lnTo>
                <a:cubicBezTo>
                  <a:pt x="7913" y="7767"/>
                  <a:pt x="8285" y="7401"/>
                  <a:pt x="8285" y="6949"/>
                </a:cubicBezTo>
                <a:lnTo>
                  <a:pt x="8285" y="2452"/>
                </a:lnTo>
                <a:cubicBezTo>
                  <a:pt x="8285" y="2001"/>
                  <a:pt x="7913" y="1635"/>
                  <a:pt x="7456" y="1635"/>
                </a:cubicBezTo>
                <a:lnTo>
                  <a:pt x="5178" y="1635"/>
                </a:lnTo>
                <a:lnTo>
                  <a:pt x="5178" y="2248"/>
                </a:lnTo>
                <a:lnTo>
                  <a:pt x="6959" y="2248"/>
                </a:lnTo>
                <a:cubicBezTo>
                  <a:pt x="7348" y="2248"/>
                  <a:pt x="7663" y="2559"/>
                  <a:pt x="7663" y="2943"/>
                </a:cubicBezTo>
                <a:lnTo>
                  <a:pt x="7663" y="6458"/>
                </a:lnTo>
                <a:cubicBezTo>
                  <a:pt x="7663" y="6842"/>
                  <a:pt x="7348" y="7153"/>
                  <a:pt x="6959" y="7153"/>
                </a:cubicBezTo>
                <a:lnTo>
                  <a:pt x="1325" y="7153"/>
                </a:lnTo>
                <a:cubicBezTo>
                  <a:pt x="936" y="7153"/>
                  <a:pt x="621" y="6842"/>
                  <a:pt x="621" y="6458"/>
                </a:cubicBezTo>
                <a:lnTo>
                  <a:pt x="621" y="2943"/>
                </a:lnTo>
                <a:cubicBezTo>
                  <a:pt x="621" y="2559"/>
                  <a:pt x="936" y="2248"/>
                  <a:pt x="1325" y="2248"/>
                </a:cubicBezTo>
                <a:close/>
                <a:moveTo>
                  <a:pt x="1325" y="2248"/>
                </a:move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2700000" scaled="1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30" tIns="61265" rIns="122530" bIns="61265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E97132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椭圆 15"/>
          <p:cNvSpPr/>
          <p:nvPr>
            <p:custDataLst>
              <p:tags r:id="rId5"/>
            </p:custDataLst>
          </p:nvPr>
        </p:nvSpPr>
        <p:spPr>
          <a:xfrm>
            <a:off x="5685707" y="5413043"/>
            <a:ext cx="498214" cy="498214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2700000" scaled="1"/>
          </a:gradFill>
          <a:ln w="3175">
            <a:noFill/>
          </a:ln>
          <a:effectLst>
            <a:outerShdw blurRad="238252" dist="119126" dir="2700001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30" tIns="61265" rIns="122530" bIns="61265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E97132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赵寅PPT"/>
          <p:cNvGrpSpPr/>
          <p:nvPr>
            <p:custDataLst>
              <p:tags r:id="rId6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cxnSp>
          <p:nvCxnSpPr>
            <p:cNvPr id="18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5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22" name="赵寅PPT"/>
              <p:cNvSpPr/>
              <p:nvPr>
                <p:custDataLst>
                  <p:tags r:id="rId7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赵寅PPT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赵寅PPT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9" name="TextBox 4"/>
          <p:cNvSpPr txBox="1"/>
          <p:nvPr>
            <p:custDataLst>
              <p:tags r:id="rId10"/>
            </p:custDataLst>
          </p:nvPr>
        </p:nvSpPr>
        <p:spPr>
          <a:xfrm>
            <a:off x="719455" y="1428750"/>
            <a:ext cx="4864100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914400" rtl="0" eaLnBrk="1" latinLnBrk="0" hangingPunct="1">
              <a:lnSpc>
                <a:spcPct val="130000"/>
              </a:lnSpc>
            </a:pPr>
            <a:r>
              <a:rPr lang="zh-CN" altLang="en-US" sz="28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1.集体备课机制有待建立健全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33" name="TextBox 5"/>
          <p:cNvSpPr txBox="1"/>
          <p:nvPr>
            <p:custDataLst>
              <p:tags r:id="rId11"/>
            </p:custDataLst>
          </p:nvPr>
        </p:nvSpPr>
        <p:spPr>
          <a:xfrm>
            <a:off x="3180715" y="2849245"/>
            <a:ext cx="240284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未能充分发挥集体智慧对教材进行深度剖析、对优质教学资源进行整合开发、对典型教学案例进行协同攻关的作用，一定程度上影响了教学效益的最大化。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6" name="TextBox 5"/>
          <p:cNvSpPr txBox="1"/>
          <p:nvPr>
            <p:custDataLst>
              <p:tags r:id="rId12"/>
            </p:custDataLst>
          </p:nvPr>
        </p:nvSpPr>
        <p:spPr>
          <a:xfrm>
            <a:off x="751840" y="2905125"/>
            <a:ext cx="222504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目前教师之间的备课交流多以自发、零散的形式存在，缺乏系统性、规划性和深度。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赵寅PPT"/>
          <p:cNvSpPr txBox="1"/>
          <p:nvPr/>
        </p:nvSpPr>
        <p:spPr>
          <a:xfrm>
            <a:off x="1240989" y="294380"/>
            <a:ext cx="3918342" cy="732155"/>
          </a:xfrm>
          <a:prstGeom prst="rect">
            <a:avLst/>
          </a:prstGeom>
          <a:noFill/>
        </p:spPr>
        <p:txBody>
          <a:bodyPr wrap="square" lIns="90000" tIns="46800" rIns="90000" bIns="468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lang="zh-CN" altLang="en-US" sz="320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存在的主要不足</a:t>
            </a:r>
            <a:endParaRPr kumimoji="0" lang="zh-CN" altLang="en-US" sz="3200" i="0" u="none" strike="noStrike" kern="1200" cap="none" normalizeH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汉仪行楷简" charset="0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>
            <p:custDataLst>
              <p:tags r:id="rId13"/>
            </p:custDataLst>
          </p:nvPr>
        </p:nvSpPr>
        <p:spPr>
          <a:xfrm>
            <a:off x="5963285" y="1409700"/>
            <a:ext cx="5922010" cy="662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0" algn="l" defTabSz="914400" rtl="0" eaLnBrk="1" latinLnBrk="0" hangingPunct="1">
              <a:lnSpc>
                <a:spcPct val="130000"/>
              </a:lnSpc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2.教研活动的深度与转化率有待提升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5" name="圆角矩形 11"/>
          <p:cNvSpPr/>
          <p:nvPr>
            <p:custDataLst>
              <p:tags r:id="rId14"/>
            </p:custDataLst>
          </p:nvPr>
        </p:nvSpPr>
        <p:spPr>
          <a:xfrm>
            <a:off x="6425565" y="2334895"/>
            <a:ext cx="2403475" cy="3340735"/>
          </a:xfrm>
          <a:prstGeom prst="roundRect">
            <a:avLst>
              <a:gd name="adj" fmla="val 9779"/>
            </a:avLst>
          </a:prstGeom>
          <a:solidFill>
            <a:schemeClr val="bg1"/>
          </a:solidFill>
          <a:ln>
            <a:noFill/>
          </a:ln>
          <a:effectLst>
            <a:outerShdw blurRad="571500" dist="317500" dir="5400000" algn="t" rotWithShape="0">
              <a:schemeClr val="accent1"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6" name="圆角矩形 12"/>
          <p:cNvSpPr/>
          <p:nvPr>
            <p:custDataLst>
              <p:tags r:id="rId15"/>
            </p:custDataLst>
          </p:nvPr>
        </p:nvSpPr>
        <p:spPr>
          <a:xfrm>
            <a:off x="8907780" y="2334895"/>
            <a:ext cx="2403475" cy="3340735"/>
          </a:xfrm>
          <a:prstGeom prst="roundRect">
            <a:avLst>
              <a:gd name="adj" fmla="val 9779"/>
            </a:avLst>
          </a:prstGeom>
          <a:solidFill>
            <a:schemeClr val="bg1"/>
          </a:solidFill>
          <a:ln>
            <a:noFill/>
          </a:ln>
          <a:effectLst>
            <a:outerShdw blurRad="571500" dist="317500" dir="5400000" algn="t" rotWithShape="0">
              <a:schemeClr val="accent1"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汉仪文黑-55简" panose="00020600040101010101" pitchFamily="18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>
            <p:custDataLst>
              <p:tags r:id="rId16"/>
            </p:custDataLst>
          </p:nvPr>
        </p:nvSpPr>
        <p:spPr>
          <a:xfrm>
            <a:off x="8908415" y="3011805"/>
            <a:ext cx="240284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教研成果向教学实践有效转化的路径不够清晰。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TextBox 5"/>
          <p:cNvSpPr txBox="1"/>
          <p:nvPr>
            <p:custDataLst>
              <p:tags r:id="rId17"/>
            </p:custDataLst>
          </p:nvPr>
        </p:nvSpPr>
        <p:spPr>
          <a:xfrm>
            <a:off x="6479540" y="2905125"/>
            <a:ext cx="2225040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有时容易就课论课，未能及时将评议中的闪光点、争议点提炼升华为具有普遍指导意义的教学策略或研究小课题。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37" name="图片 36" descr="图标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247380" y="2392045"/>
            <a:ext cx="457200" cy="457200"/>
          </a:xfrm>
          <a:prstGeom prst="rect">
            <a:avLst/>
          </a:prstGeom>
        </p:spPr>
      </p:pic>
      <p:pic>
        <p:nvPicPr>
          <p:cNvPr id="39" name="图片 38" descr="图标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637520" y="2428875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cxnSp>
          <p:nvCxnSpPr>
            <p:cNvPr id="8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34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2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组合 41"/>
          <p:cNvGrpSpPr/>
          <p:nvPr>
            <p:custDataLst>
              <p:tags r:id="rId5"/>
            </p:custDataLst>
          </p:nvPr>
        </p:nvGrpSpPr>
        <p:grpSpPr>
          <a:xfrm rot="16200000">
            <a:off x="2525700" y="680385"/>
            <a:ext cx="1503716" cy="5347335"/>
            <a:chOff x="1169253" y="2052653"/>
            <a:chExt cx="2734340" cy="3794611"/>
          </a:xfrm>
        </p:grpSpPr>
        <p:grpSp>
          <p:nvGrpSpPr>
            <p:cNvPr id="2" name="组合 1"/>
            <p:cNvGrpSpPr/>
            <p:nvPr/>
          </p:nvGrpSpPr>
          <p:grpSpPr>
            <a:xfrm>
              <a:off x="1169253" y="2106314"/>
              <a:ext cx="2734340" cy="3646810"/>
              <a:chOff x="696915" y="1940692"/>
              <a:chExt cx="3246435" cy="4329799"/>
            </a:xfrm>
          </p:grpSpPr>
          <p:sp>
            <p:nvSpPr>
              <p:cNvPr id="15" name="矩形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696915" y="1940692"/>
                <a:ext cx="3246358" cy="43297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dir="5400000" algn="t" rotWithShape="0">
                  <a:schemeClr val="accent1">
                    <a:alpha val="16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>
                  <a:solidFill>
                    <a:prstClr val="white"/>
                  </a:solidFill>
                  <a:latin typeface="Arial" panose="020B0604020202020204" pitchFamily="34" charset="0"/>
                  <a:ea typeface="思源黑体" panose="020B04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7"/>
                </p:custDataLst>
              </p:nvPr>
            </p:nvSpPr>
            <p:spPr>
              <a:xfrm>
                <a:off x="696915" y="1940692"/>
                <a:ext cx="3246435" cy="641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>
                  <a:solidFill>
                    <a:prstClr val="white"/>
                  </a:solidFill>
                  <a:latin typeface="Arial" panose="020B0604020202020204" pitchFamily="34" charset="0"/>
                  <a:ea typeface="思源黑体" panose="020B0400000000000000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1" name="TextBox 5"/>
            <p:cNvSpPr txBox="1"/>
            <p:nvPr>
              <p:custDataLst>
                <p:tags r:id="rId8"/>
              </p:custDataLst>
            </p:nvPr>
          </p:nvSpPr>
          <p:spPr>
            <a:xfrm rot="5400000">
              <a:off x="706052" y="2995040"/>
              <a:ext cx="3794611" cy="1909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活动之间关联性不强，尚未形成具有校本特色和延续性的品牌活动序列。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3" name="赵寅PPT"/>
          <p:cNvSpPr txBox="1"/>
          <p:nvPr/>
        </p:nvSpPr>
        <p:spPr>
          <a:xfrm>
            <a:off x="1240989" y="294380"/>
            <a:ext cx="3918342" cy="732155"/>
          </a:xfrm>
          <a:prstGeom prst="rect">
            <a:avLst/>
          </a:prstGeom>
          <a:noFill/>
        </p:spPr>
        <p:txBody>
          <a:bodyPr wrap="square" lIns="90000" tIns="46800" rIns="90000" bIns="468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lang="zh-CN" altLang="en-US" sz="320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存在的主要不足</a:t>
            </a:r>
            <a:endParaRPr kumimoji="0" lang="zh-CN" altLang="en-US" sz="3200" i="0" u="none" strike="noStrike" kern="1200" cap="none" normalizeH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汉仪行楷简" charset="0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41120" y="1287145"/>
            <a:ext cx="387286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28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3.学生活动体系化与影响力有待加强</a:t>
            </a:r>
            <a:endParaRPr lang="zh-CN" altLang="en-US" sz="28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grpSp>
        <p:nvGrpSpPr>
          <p:cNvPr id="16" name="组合 15"/>
          <p:cNvGrpSpPr/>
          <p:nvPr>
            <p:custDataLst>
              <p:tags r:id="rId9"/>
            </p:custDataLst>
          </p:nvPr>
        </p:nvGrpSpPr>
        <p:grpSpPr>
          <a:xfrm rot="16200000">
            <a:off x="2501009" y="2426968"/>
            <a:ext cx="1553528" cy="5195258"/>
            <a:chOff x="1169253" y="2106314"/>
            <a:chExt cx="2824917" cy="3686693"/>
          </a:xfrm>
        </p:grpSpPr>
        <p:grpSp>
          <p:nvGrpSpPr>
            <p:cNvPr id="17" name="组合 16"/>
            <p:cNvGrpSpPr/>
            <p:nvPr/>
          </p:nvGrpSpPr>
          <p:grpSpPr>
            <a:xfrm>
              <a:off x="1169253" y="2106314"/>
              <a:ext cx="2734340" cy="3646810"/>
              <a:chOff x="696915" y="1940692"/>
              <a:chExt cx="3246435" cy="4329799"/>
            </a:xfrm>
          </p:grpSpPr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696915" y="1940692"/>
                <a:ext cx="3246358" cy="43297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dir="5400000" algn="t" rotWithShape="0">
                  <a:schemeClr val="accent1">
                    <a:alpha val="16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>
                  <a:solidFill>
                    <a:prstClr val="white"/>
                  </a:solidFill>
                  <a:latin typeface="Arial" panose="020B0604020202020204" pitchFamily="34" charset="0"/>
                  <a:ea typeface="思源黑体" panose="020B04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6915" y="1940692"/>
                <a:ext cx="3246435" cy="641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>
                  <a:solidFill>
                    <a:prstClr val="white"/>
                  </a:solidFill>
                  <a:latin typeface="Arial" panose="020B0604020202020204" pitchFamily="34" charset="0"/>
                  <a:ea typeface="思源黑体" panose="020B0400000000000000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0" name="TextBox 5"/>
            <p:cNvSpPr txBox="1"/>
            <p:nvPr>
              <p:custDataLst>
                <p:tags r:id="rId12"/>
              </p:custDataLst>
            </p:nvPr>
          </p:nvSpPr>
          <p:spPr>
            <a:xfrm rot="5400000">
              <a:off x="791447" y="2590284"/>
              <a:ext cx="3623829" cy="278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活动的宣传、总结与成果固化工作也做得不够充分，未能最大化其教育辐射效应。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3"/>
            </p:custDataLst>
          </p:nvPr>
        </p:nvGrpSpPr>
        <p:grpSpPr>
          <a:xfrm rot="5400000" flipH="1">
            <a:off x="7976876" y="1089025"/>
            <a:ext cx="2130425" cy="5170806"/>
            <a:chOff x="1169253" y="2099100"/>
            <a:chExt cx="2734340" cy="3669341"/>
          </a:xfrm>
        </p:grpSpPr>
        <p:grpSp>
          <p:nvGrpSpPr>
            <p:cNvPr id="22" name="组合 21"/>
            <p:cNvGrpSpPr/>
            <p:nvPr/>
          </p:nvGrpSpPr>
          <p:grpSpPr>
            <a:xfrm>
              <a:off x="1169253" y="2106314"/>
              <a:ext cx="2734340" cy="3646810"/>
              <a:chOff x="696915" y="1940692"/>
              <a:chExt cx="3246435" cy="4329799"/>
            </a:xfrm>
          </p:grpSpPr>
          <p:sp>
            <p:nvSpPr>
              <p:cNvPr id="23" name="矩形 22"/>
              <p:cNvSpPr/>
              <p:nvPr>
                <p:custDataLst>
                  <p:tags r:id="rId14"/>
                </p:custDataLst>
              </p:nvPr>
            </p:nvSpPr>
            <p:spPr>
              <a:xfrm>
                <a:off x="696915" y="1940692"/>
                <a:ext cx="3246358" cy="43297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dir="5400000" algn="t" rotWithShape="0">
                  <a:schemeClr val="accent1">
                    <a:alpha val="16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>
                  <a:solidFill>
                    <a:prstClr val="white"/>
                  </a:solidFill>
                  <a:latin typeface="Arial" panose="020B0604020202020204" pitchFamily="34" charset="0"/>
                  <a:ea typeface="思源黑体" panose="020B04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矩形 23"/>
              <p:cNvSpPr/>
              <p:nvPr>
                <p:custDataLst>
                  <p:tags r:id="rId15"/>
                </p:custDataLst>
              </p:nvPr>
            </p:nvSpPr>
            <p:spPr>
              <a:xfrm>
                <a:off x="696915" y="1940692"/>
                <a:ext cx="3246435" cy="641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>
                  <a:solidFill>
                    <a:prstClr val="white"/>
                  </a:solidFill>
                  <a:latin typeface="Arial" panose="020B0604020202020204" pitchFamily="34" charset="0"/>
                  <a:ea typeface="思源黑体" panose="020B0400000000000000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6" name="TextBox 5"/>
            <p:cNvSpPr txBox="1"/>
            <p:nvPr>
              <p:custDataLst>
                <p:tags r:id="rId16"/>
              </p:custDataLst>
            </p:nvPr>
          </p:nvSpPr>
          <p:spPr>
            <a:xfrm rot="5400000">
              <a:off x="782438" y="2952097"/>
              <a:ext cx="3669341" cy="1963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+mn-cs"/>
                  <a:sym typeface="Arial" panose="020B0604020202020204" pitchFamily="34" charset="0"/>
                </a:rPr>
                <a:t>主动将实践经验与新课标理论进行对照、反思，并形成文字性总结或案例研究的意识与能力还有提升空间。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7032625" y="1351915"/>
            <a:ext cx="387286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28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4.教学研究的理论自觉性有待增强</a:t>
            </a:r>
            <a:endParaRPr lang="zh-CN" altLang="en-US" sz="28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140000">
            <a:off x="8478520" y="4516120"/>
            <a:ext cx="3535045" cy="26625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深度视觉·原创设计 https://www.docer.com/works?userid=22383862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873941" y="1685044"/>
            <a:ext cx="3966165" cy="3908808"/>
            <a:chOff x="1975" y="319"/>
            <a:chExt cx="3734" cy="3680"/>
          </a:xfrm>
          <a:effectLst/>
        </p:grpSpPr>
        <p:sp>
          <p:nvSpPr>
            <p:cNvPr id="4" name="Freeform 5"/>
            <p:cNvSpPr/>
            <p:nvPr>
              <p:custDataLst>
                <p:tags r:id="rId2"/>
              </p:custDataLst>
            </p:nvPr>
          </p:nvSpPr>
          <p:spPr bwMode="auto">
            <a:xfrm flipH="1">
              <a:off x="5709" y="1717"/>
              <a:ext cx="0" cy="29"/>
            </a:xfrm>
            <a:custGeom>
              <a:avLst/>
              <a:gdLst>
                <a:gd name="T0" fmla="*/ 0 h 29"/>
                <a:gd name="T1" fmla="*/ 29 h 29"/>
                <a:gd name="T2" fmla="*/ 0 h 2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8">
                  <a:moveTo>
                    <a:pt x="0" y="0"/>
                  </a:move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2A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H="1">
              <a:off x="5709" y="1717"/>
              <a:ext cx="0" cy="2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" name="Freeform 7"/>
            <p:cNvSpPr/>
            <p:nvPr/>
          </p:nvSpPr>
          <p:spPr bwMode="auto">
            <a:xfrm flipH="1">
              <a:off x="5288" y="319"/>
              <a:ext cx="0" cy="9"/>
            </a:xfrm>
            <a:custGeom>
              <a:avLst/>
              <a:gdLst>
                <a:gd name="T0" fmla="*/ 9 h 9"/>
                <a:gd name="T1" fmla="*/ 0 h 9"/>
                <a:gd name="T2" fmla="*/ 9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9">
                  <a:moveTo>
                    <a:pt x="0" y="9"/>
                  </a:move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H="1" flipV="1">
              <a:off x="5288" y="319"/>
              <a:ext cx="0" cy="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9"/>
            <p:cNvSpPr/>
            <p:nvPr>
              <p:custDataLst>
                <p:tags r:id="rId3"/>
              </p:custDataLst>
            </p:nvPr>
          </p:nvSpPr>
          <p:spPr bwMode="auto">
            <a:xfrm>
              <a:off x="3795" y="747"/>
              <a:ext cx="1822" cy="1382"/>
            </a:xfrm>
            <a:custGeom>
              <a:avLst/>
              <a:gdLst>
                <a:gd name="T0" fmla="*/ 770 w 770"/>
                <a:gd name="T1" fmla="*/ 584 h 584"/>
                <a:gd name="T2" fmla="*/ 542 w 770"/>
                <a:gd name="T3" fmla="*/ 315 h 584"/>
                <a:gd name="T4" fmla="*/ 244 w 770"/>
                <a:gd name="T5" fmla="*/ 46 h 584"/>
                <a:gd name="T6" fmla="*/ 150 w 770"/>
                <a:gd name="T7" fmla="*/ 61 h 584"/>
                <a:gd name="T8" fmla="*/ 0 w 770"/>
                <a:gd name="T9" fmla="*/ 0 h 584"/>
                <a:gd name="T10" fmla="*/ 0 w 770"/>
                <a:gd name="T11" fmla="*/ 584 h 584"/>
                <a:gd name="T12" fmla="*/ 770 w 770"/>
                <a:gd name="T13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" h="584">
                  <a:moveTo>
                    <a:pt x="770" y="584"/>
                  </a:moveTo>
                  <a:cubicBezTo>
                    <a:pt x="761" y="453"/>
                    <a:pt x="667" y="345"/>
                    <a:pt x="542" y="315"/>
                  </a:cubicBezTo>
                  <a:cubicBezTo>
                    <a:pt x="527" y="164"/>
                    <a:pt x="399" y="46"/>
                    <a:pt x="244" y="46"/>
                  </a:cubicBezTo>
                  <a:cubicBezTo>
                    <a:pt x="211" y="46"/>
                    <a:pt x="179" y="52"/>
                    <a:pt x="150" y="61"/>
                  </a:cubicBezTo>
                  <a:cubicBezTo>
                    <a:pt x="107" y="28"/>
                    <a:pt x="56" y="6"/>
                    <a:pt x="0" y="0"/>
                  </a:cubicBezTo>
                  <a:cubicBezTo>
                    <a:pt x="0" y="584"/>
                    <a:pt x="0" y="584"/>
                    <a:pt x="0" y="584"/>
                  </a:cubicBezTo>
                  <a:lnTo>
                    <a:pt x="770" y="5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10"/>
            <p:cNvSpPr/>
            <p:nvPr>
              <p:custDataLst>
                <p:tags r:id="rId4"/>
              </p:custDataLst>
            </p:nvPr>
          </p:nvSpPr>
          <p:spPr bwMode="auto">
            <a:xfrm>
              <a:off x="3795" y="747"/>
              <a:ext cx="1822" cy="1382"/>
            </a:xfrm>
            <a:custGeom>
              <a:avLst/>
              <a:gdLst>
                <a:gd name="T0" fmla="*/ 770 w 770"/>
                <a:gd name="T1" fmla="*/ 584 h 584"/>
                <a:gd name="T2" fmla="*/ 0 w 770"/>
                <a:gd name="T3" fmla="*/ 0 h 584"/>
                <a:gd name="T4" fmla="*/ 0 w 770"/>
                <a:gd name="T5" fmla="*/ 584 h 584"/>
                <a:gd name="T6" fmla="*/ 770 w 770"/>
                <a:gd name="T7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0" h="584">
                  <a:moveTo>
                    <a:pt x="770" y="584"/>
                  </a:moveTo>
                  <a:cubicBezTo>
                    <a:pt x="481" y="356"/>
                    <a:pt x="45" y="50"/>
                    <a:pt x="0" y="0"/>
                  </a:cubicBezTo>
                  <a:cubicBezTo>
                    <a:pt x="0" y="584"/>
                    <a:pt x="0" y="584"/>
                    <a:pt x="0" y="584"/>
                  </a:cubicBezTo>
                  <a:lnTo>
                    <a:pt x="770" y="5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11"/>
            <p:cNvSpPr/>
            <p:nvPr>
              <p:custDataLst>
                <p:tags r:id="rId5"/>
              </p:custDataLst>
            </p:nvPr>
          </p:nvSpPr>
          <p:spPr bwMode="auto">
            <a:xfrm>
              <a:off x="2011" y="742"/>
              <a:ext cx="1784" cy="1387"/>
            </a:xfrm>
            <a:custGeom>
              <a:avLst/>
              <a:gdLst>
                <a:gd name="T0" fmla="*/ 754 w 754"/>
                <a:gd name="T1" fmla="*/ 2 h 586"/>
                <a:gd name="T2" fmla="*/ 719 w 754"/>
                <a:gd name="T3" fmla="*/ 0 h 586"/>
                <a:gd name="T4" fmla="*/ 544 w 754"/>
                <a:gd name="T5" fmla="*/ 56 h 586"/>
                <a:gd name="T6" fmla="*/ 472 w 754"/>
                <a:gd name="T7" fmla="*/ 45 h 586"/>
                <a:gd name="T8" fmla="*/ 235 w 754"/>
                <a:gd name="T9" fmla="*/ 224 h 586"/>
                <a:gd name="T10" fmla="*/ 62 w 754"/>
                <a:gd name="T11" fmla="*/ 426 h 586"/>
                <a:gd name="T12" fmla="*/ 68 w 754"/>
                <a:gd name="T13" fmla="*/ 474 h 586"/>
                <a:gd name="T14" fmla="*/ 0 w 754"/>
                <a:gd name="T15" fmla="*/ 586 h 586"/>
                <a:gd name="T16" fmla="*/ 754 w 754"/>
                <a:gd name="T17" fmla="*/ 586 h 586"/>
                <a:gd name="T18" fmla="*/ 754 w 754"/>
                <a:gd name="T19" fmla="*/ 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4" h="586">
                  <a:moveTo>
                    <a:pt x="754" y="2"/>
                  </a:moveTo>
                  <a:cubicBezTo>
                    <a:pt x="742" y="0"/>
                    <a:pt x="731" y="0"/>
                    <a:pt x="719" y="0"/>
                  </a:cubicBezTo>
                  <a:cubicBezTo>
                    <a:pt x="654" y="0"/>
                    <a:pt x="594" y="21"/>
                    <a:pt x="544" y="56"/>
                  </a:cubicBezTo>
                  <a:cubicBezTo>
                    <a:pt x="521" y="49"/>
                    <a:pt x="497" y="45"/>
                    <a:pt x="472" y="45"/>
                  </a:cubicBezTo>
                  <a:cubicBezTo>
                    <a:pt x="359" y="45"/>
                    <a:pt x="264" y="121"/>
                    <a:pt x="235" y="224"/>
                  </a:cubicBezTo>
                  <a:cubicBezTo>
                    <a:pt x="137" y="239"/>
                    <a:pt x="62" y="324"/>
                    <a:pt x="62" y="426"/>
                  </a:cubicBezTo>
                  <a:cubicBezTo>
                    <a:pt x="62" y="442"/>
                    <a:pt x="64" y="458"/>
                    <a:pt x="68" y="474"/>
                  </a:cubicBezTo>
                  <a:cubicBezTo>
                    <a:pt x="37" y="505"/>
                    <a:pt x="14" y="544"/>
                    <a:pt x="0" y="586"/>
                  </a:cubicBezTo>
                  <a:cubicBezTo>
                    <a:pt x="754" y="586"/>
                    <a:pt x="754" y="586"/>
                    <a:pt x="754" y="586"/>
                  </a:cubicBezTo>
                  <a:lnTo>
                    <a:pt x="754" y="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12"/>
            <p:cNvSpPr/>
            <p:nvPr>
              <p:custDataLst>
                <p:tags r:id="rId6"/>
              </p:custDataLst>
            </p:nvPr>
          </p:nvSpPr>
          <p:spPr bwMode="auto">
            <a:xfrm>
              <a:off x="2011" y="742"/>
              <a:ext cx="1784" cy="1387"/>
            </a:xfrm>
            <a:custGeom>
              <a:avLst/>
              <a:gdLst>
                <a:gd name="T0" fmla="*/ 754 w 754"/>
                <a:gd name="T1" fmla="*/ 2 h 586"/>
                <a:gd name="T2" fmla="*/ 0 w 754"/>
                <a:gd name="T3" fmla="*/ 586 h 586"/>
                <a:gd name="T4" fmla="*/ 754 w 754"/>
                <a:gd name="T5" fmla="*/ 586 h 586"/>
                <a:gd name="T6" fmla="*/ 754 w 754"/>
                <a:gd name="T7" fmla="*/ 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4" h="586">
                  <a:moveTo>
                    <a:pt x="754" y="2"/>
                  </a:moveTo>
                  <a:cubicBezTo>
                    <a:pt x="742" y="0"/>
                    <a:pt x="269" y="394"/>
                    <a:pt x="0" y="586"/>
                  </a:cubicBezTo>
                  <a:cubicBezTo>
                    <a:pt x="754" y="586"/>
                    <a:pt x="754" y="586"/>
                    <a:pt x="754" y="586"/>
                  </a:cubicBezTo>
                  <a:lnTo>
                    <a:pt x="754" y="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3"/>
            <p:cNvSpPr/>
            <p:nvPr>
              <p:custDataLst>
                <p:tags r:id="rId7"/>
              </p:custDataLst>
            </p:nvPr>
          </p:nvSpPr>
          <p:spPr bwMode="auto">
            <a:xfrm>
              <a:off x="3795" y="2129"/>
              <a:ext cx="1825" cy="1870"/>
            </a:xfrm>
            <a:custGeom>
              <a:avLst/>
              <a:gdLst>
                <a:gd name="T0" fmla="*/ 770 w 771"/>
                <a:gd name="T1" fmla="*/ 0 h 790"/>
                <a:gd name="T2" fmla="*/ 0 w 771"/>
                <a:gd name="T3" fmla="*/ 0 h 790"/>
                <a:gd name="T4" fmla="*/ 0 w 771"/>
                <a:gd name="T5" fmla="*/ 508 h 790"/>
                <a:gd name="T6" fmla="*/ 111 w 771"/>
                <a:gd name="T7" fmla="*/ 541 h 790"/>
                <a:gd name="T8" fmla="*/ 170 w 771"/>
                <a:gd name="T9" fmla="*/ 532 h 790"/>
                <a:gd name="T10" fmla="*/ 437 w 771"/>
                <a:gd name="T11" fmla="*/ 790 h 790"/>
                <a:gd name="T12" fmla="*/ 520 w 771"/>
                <a:gd name="T13" fmla="*/ 790 h 790"/>
                <a:gd name="T14" fmla="*/ 410 w 771"/>
                <a:gd name="T15" fmla="*/ 582 h 790"/>
                <a:gd name="T16" fmla="*/ 472 w 771"/>
                <a:gd name="T17" fmla="*/ 589 h 790"/>
                <a:gd name="T18" fmla="*/ 771 w 771"/>
                <a:gd name="T19" fmla="*/ 289 h 790"/>
                <a:gd name="T20" fmla="*/ 740 w 771"/>
                <a:gd name="T21" fmla="*/ 156 h 790"/>
                <a:gd name="T22" fmla="*/ 771 w 771"/>
                <a:gd name="T23" fmla="*/ 22 h 790"/>
                <a:gd name="T24" fmla="*/ 770 w 771"/>
                <a:gd name="T25" fmla="*/ 0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1" h="790">
                  <a:moveTo>
                    <a:pt x="77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32" y="529"/>
                    <a:pt x="70" y="541"/>
                    <a:pt x="111" y="541"/>
                  </a:cubicBezTo>
                  <a:cubicBezTo>
                    <a:pt x="131" y="541"/>
                    <a:pt x="151" y="538"/>
                    <a:pt x="170" y="532"/>
                  </a:cubicBezTo>
                  <a:cubicBezTo>
                    <a:pt x="213" y="624"/>
                    <a:pt x="301" y="771"/>
                    <a:pt x="437" y="790"/>
                  </a:cubicBezTo>
                  <a:cubicBezTo>
                    <a:pt x="520" y="790"/>
                    <a:pt x="520" y="790"/>
                    <a:pt x="520" y="790"/>
                  </a:cubicBezTo>
                  <a:cubicBezTo>
                    <a:pt x="520" y="790"/>
                    <a:pt x="431" y="723"/>
                    <a:pt x="410" y="582"/>
                  </a:cubicBezTo>
                  <a:cubicBezTo>
                    <a:pt x="430" y="587"/>
                    <a:pt x="451" y="589"/>
                    <a:pt x="472" y="589"/>
                  </a:cubicBezTo>
                  <a:cubicBezTo>
                    <a:pt x="637" y="589"/>
                    <a:pt x="771" y="455"/>
                    <a:pt x="771" y="289"/>
                  </a:cubicBezTo>
                  <a:cubicBezTo>
                    <a:pt x="771" y="241"/>
                    <a:pt x="760" y="196"/>
                    <a:pt x="740" y="156"/>
                  </a:cubicBezTo>
                  <a:cubicBezTo>
                    <a:pt x="760" y="116"/>
                    <a:pt x="771" y="70"/>
                    <a:pt x="771" y="22"/>
                  </a:cubicBezTo>
                  <a:cubicBezTo>
                    <a:pt x="771" y="15"/>
                    <a:pt x="771" y="7"/>
                    <a:pt x="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4"/>
            <p:cNvSpPr/>
            <p:nvPr>
              <p:custDataLst>
                <p:tags r:id="rId8"/>
              </p:custDataLst>
            </p:nvPr>
          </p:nvSpPr>
          <p:spPr bwMode="auto">
            <a:xfrm>
              <a:off x="3795" y="2129"/>
              <a:ext cx="1825" cy="1870"/>
            </a:xfrm>
            <a:custGeom>
              <a:avLst/>
              <a:gdLst>
                <a:gd name="T0" fmla="*/ 770 w 771"/>
                <a:gd name="T1" fmla="*/ 0 h 790"/>
                <a:gd name="T2" fmla="*/ 0 w 771"/>
                <a:gd name="T3" fmla="*/ 508 h 790"/>
                <a:gd name="T4" fmla="*/ 111 w 771"/>
                <a:gd name="T5" fmla="*/ 541 h 790"/>
                <a:gd name="T6" fmla="*/ 170 w 771"/>
                <a:gd name="T7" fmla="*/ 532 h 790"/>
                <a:gd name="T8" fmla="*/ 437 w 771"/>
                <a:gd name="T9" fmla="*/ 790 h 790"/>
                <a:gd name="T10" fmla="*/ 520 w 771"/>
                <a:gd name="T11" fmla="*/ 790 h 790"/>
                <a:gd name="T12" fmla="*/ 410 w 771"/>
                <a:gd name="T13" fmla="*/ 582 h 790"/>
                <a:gd name="T14" fmla="*/ 472 w 771"/>
                <a:gd name="T15" fmla="*/ 589 h 790"/>
                <a:gd name="T16" fmla="*/ 771 w 771"/>
                <a:gd name="T17" fmla="*/ 289 h 790"/>
                <a:gd name="T18" fmla="*/ 740 w 771"/>
                <a:gd name="T19" fmla="*/ 156 h 790"/>
                <a:gd name="T20" fmla="*/ 771 w 771"/>
                <a:gd name="T21" fmla="*/ 22 h 790"/>
                <a:gd name="T22" fmla="*/ 770 w 771"/>
                <a:gd name="T23" fmla="*/ 0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1" h="790">
                  <a:moveTo>
                    <a:pt x="770" y="0"/>
                  </a:moveTo>
                  <a:cubicBezTo>
                    <a:pt x="0" y="508"/>
                    <a:pt x="0" y="508"/>
                    <a:pt x="0" y="508"/>
                  </a:cubicBezTo>
                  <a:cubicBezTo>
                    <a:pt x="32" y="529"/>
                    <a:pt x="70" y="541"/>
                    <a:pt x="111" y="541"/>
                  </a:cubicBezTo>
                  <a:cubicBezTo>
                    <a:pt x="131" y="541"/>
                    <a:pt x="151" y="538"/>
                    <a:pt x="170" y="532"/>
                  </a:cubicBezTo>
                  <a:cubicBezTo>
                    <a:pt x="213" y="624"/>
                    <a:pt x="301" y="771"/>
                    <a:pt x="437" y="790"/>
                  </a:cubicBezTo>
                  <a:cubicBezTo>
                    <a:pt x="520" y="790"/>
                    <a:pt x="520" y="790"/>
                    <a:pt x="520" y="790"/>
                  </a:cubicBezTo>
                  <a:cubicBezTo>
                    <a:pt x="520" y="790"/>
                    <a:pt x="431" y="723"/>
                    <a:pt x="410" y="582"/>
                  </a:cubicBezTo>
                  <a:cubicBezTo>
                    <a:pt x="430" y="587"/>
                    <a:pt x="451" y="589"/>
                    <a:pt x="472" y="589"/>
                  </a:cubicBezTo>
                  <a:cubicBezTo>
                    <a:pt x="637" y="589"/>
                    <a:pt x="771" y="455"/>
                    <a:pt x="771" y="289"/>
                  </a:cubicBezTo>
                  <a:cubicBezTo>
                    <a:pt x="771" y="241"/>
                    <a:pt x="760" y="196"/>
                    <a:pt x="740" y="156"/>
                  </a:cubicBezTo>
                  <a:cubicBezTo>
                    <a:pt x="760" y="116"/>
                    <a:pt x="771" y="70"/>
                    <a:pt x="771" y="22"/>
                  </a:cubicBezTo>
                  <a:cubicBezTo>
                    <a:pt x="771" y="15"/>
                    <a:pt x="771" y="7"/>
                    <a:pt x="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5"/>
            <p:cNvSpPr/>
            <p:nvPr>
              <p:custDataLst>
                <p:tags r:id="rId9"/>
              </p:custDataLst>
            </p:nvPr>
          </p:nvSpPr>
          <p:spPr bwMode="auto">
            <a:xfrm>
              <a:off x="1975" y="2129"/>
              <a:ext cx="1820" cy="1219"/>
            </a:xfrm>
            <a:custGeom>
              <a:avLst/>
              <a:gdLst>
                <a:gd name="T0" fmla="*/ 15 w 769"/>
                <a:gd name="T1" fmla="*/ 0 h 515"/>
                <a:gd name="T2" fmla="*/ 0 w 769"/>
                <a:gd name="T3" fmla="*/ 95 h 515"/>
                <a:gd name="T4" fmla="*/ 299 w 769"/>
                <a:gd name="T5" fmla="*/ 394 h 515"/>
                <a:gd name="T6" fmla="*/ 378 w 769"/>
                <a:gd name="T7" fmla="*/ 384 h 515"/>
                <a:gd name="T8" fmla="*/ 582 w 769"/>
                <a:gd name="T9" fmla="*/ 515 h 515"/>
                <a:gd name="T10" fmla="*/ 723 w 769"/>
                <a:gd name="T11" fmla="*/ 468 h 515"/>
                <a:gd name="T12" fmla="*/ 769 w 769"/>
                <a:gd name="T13" fmla="*/ 508 h 515"/>
                <a:gd name="T14" fmla="*/ 769 w 769"/>
                <a:gd name="T15" fmla="*/ 0 h 515"/>
                <a:gd name="T16" fmla="*/ 15 w 769"/>
                <a:gd name="T1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9" h="515">
                  <a:moveTo>
                    <a:pt x="15" y="0"/>
                  </a:moveTo>
                  <a:cubicBezTo>
                    <a:pt x="5" y="30"/>
                    <a:pt x="0" y="62"/>
                    <a:pt x="0" y="95"/>
                  </a:cubicBezTo>
                  <a:cubicBezTo>
                    <a:pt x="0" y="260"/>
                    <a:pt x="134" y="394"/>
                    <a:pt x="299" y="394"/>
                  </a:cubicBezTo>
                  <a:cubicBezTo>
                    <a:pt x="326" y="394"/>
                    <a:pt x="353" y="390"/>
                    <a:pt x="378" y="384"/>
                  </a:cubicBezTo>
                  <a:cubicBezTo>
                    <a:pt x="406" y="460"/>
                    <a:pt x="487" y="515"/>
                    <a:pt x="582" y="515"/>
                  </a:cubicBezTo>
                  <a:cubicBezTo>
                    <a:pt x="636" y="515"/>
                    <a:pt x="685" y="497"/>
                    <a:pt x="723" y="468"/>
                  </a:cubicBezTo>
                  <a:cubicBezTo>
                    <a:pt x="736" y="484"/>
                    <a:pt x="751" y="497"/>
                    <a:pt x="769" y="508"/>
                  </a:cubicBezTo>
                  <a:cubicBezTo>
                    <a:pt x="769" y="0"/>
                    <a:pt x="769" y="0"/>
                    <a:pt x="769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6"/>
            <p:cNvSpPr/>
            <p:nvPr>
              <p:custDataLst>
                <p:tags r:id="rId10"/>
              </p:custDataLst>
            </p:nvPr>
          </p:nvSpPr>
          <p:spPr bwMode="auto">
            <a:xfrm>
              <a:off x="1975" y="2129"/>
              <a:ext cx="1820" cy="1219"/>
            </a:xfrm>
            <a:custGeom>
              <a:avLst/>
              <a:gdLst>
                <a:gd name="T0" fmla="*/ 15 w 769"/>
                <a:gd name="T1" fmla="*/ 0 h 515"/>
                <a:gd name="T2" fmla="*/ 0 w 769"/>
                <a:gd name="T3" fmla="*/ 95 h 515"/>
                <a:gd name="T4" fmla="*/ 299 w 769"/>
                <a:gd name="T5" fmla="*/ 394 h 515"/>
                <a:gd name="T6" fmla="*/ 378 w 769"/>
                <a:gd name="T7" fmla="*/ 384 h 515"/>
                <a:gd name="T8" fmla="*/ 582 w 769"/>
                <a:gd name="T9" fmla="*/ 515 h 515"/>
                <a:gd name="T10" fmla="*/ 723 w 769"/>
                <a:gd name="T11" fmla="*/ 468 h 515"/>
                <a:gd name="T12" fmla="*/ 769 w 769"/>
                <a:gd name="T13" fmla="*/ 508 h 515"/>
                <a:gd name="T14" fmla="*/ 15 w 769"/>
                <a:gd name="T15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9" h="515">
                  <a:moveTo>
                    <a:pt x="15" y="0"/>
                  </a:moveTo>
                  <a:cubicBezTo>
                    <a:pt x="5" y="30"/>
                    <a:pt x="0" y="62"/>
                    <a:pt x="0" y="95"/>
                  </a:cubicBezTo>
                  <a:cubicBezTo>
                    <a:pt x="0" y="260"/>
                    <a:pt x="134" y="394"/>
                    <a:pt x="299" y="394"/>
                  </a:cubicBezTo>
                  <a:cubicBezTo>
                    <a:pt x="326" y="394"/>
                    <a:pt x="353" y="390"/>
                    <a:pt x="378" y="384"/>
                  </a:cubicBezTo>
                  <a:cubicBezTo>
                    <a:pt x="406" y="460"/>
                    <a:pt x="487" y="515"/>
                    <a:pt x="582" y="515"/>
                  </a:cubicBezTo>
                  <a:cubicBezTo>
                    <a:pt x="636" y="515"/>
                    <a:pt x="685" y="497"/>
                    <a:pt x="723" y="468"/>
                  </a:cubicBezTo>
                  <a:cubicBezTo>
                    <a:pt x="736" y="484"/>
                    <a:pt x="751" y="497"/>
                    <a:pt x="769" y="508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Oval 1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465" y="1961"/>
              <a:ext cx="482" cy="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Oval 18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663" y="1194"/>
              <a:ext cx="480" cy="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Oval 19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647" y="1810"/>
              <a:ext cx="483" cy="4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Oval 2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457" y="2430"/>
              <a:ext cx="482" cy="4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" name="赵寅PPT"/>
          <p:cNvGrpSpPr/>
          <p:nvPr>
            <p:custDataLst>
              <p:tags r:id="rId15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cxnSp>
          <p:nvCxnSpPr>
            <p:cNvPr id="24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37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31" name="赵寅PPT"/>
              <p:cNvSpPr/>
              <p:nvPr>
                <p:custDataLst>
                  <p:tags r:id="rId16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赵寅PPT"/>
              <p:cNvSpPr/>
              <p:nvPr>
                <p:custDataLst>
                  <p:tags r:id="rId17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6" name="赵寅PPT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5" name="组合 54"/>
          <p:cNvGrpSpPr/>
          <p:nvPr>
            <p:custDataLst>
              <p:tags r:id="rId19"/>
            </p:custDataLst>
          </p:nvPr>
        </p:nvGrpSpPr>
        <p:grpSpPr>
          <a:xfrm>
            <a:off x="5451908" y="4172374"/>
            <a:ext cx="2840382" cy="1050290"/>
            <a:chOff x="5448733" y="1691873"/>
            <a:chExt cx="2840382" cy="1050290"/>
          </a:xfrm>
        </p:grpSpPr>
        <p:sp>
          <p:nvSpPr>
            <p:cNvPr id="23" name="Rounded Rectangle 85"/>
            <p:cNvSpPr/>
            <p:nvPr>
              <p:custDataLst>
                <p:tags r:id="rId20"/>
              </p:custDataLst>
            </p:nvPr>
          </p:nvSpPr>
          <p:spPr>
            <a:xfrm>
              <a:off x="5448733" y="1998958"/>
              <a:ext cx="604695" cy="60469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endParaRPr lang="en-AU"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Shape 2540"/>
            <p:cNvSpPr/>
            <p:nvPr>
              <p:custDataLst>
                <p:tags r:id="rId21"/>
              </p:custDataLst>
            </p:nvPr>
          </p:nvSpPr>
          <p:spPr>
            <a:xfrm>
              <a:off x="5606441" y="2149352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600">
                <a:lnSpc>
                  <a:spcPct val="13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Arial" panose="020B0604020202020204" pitchFamily="34" charset="0"/>
                <a:ea typeface="Source Sans Pro Light" panose="020B0403030403020204" charset="0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  <p:sp>
          <p:nvSpPr>
            <p:cNvPr id="52" name="TextBox 4"/>
            <p:cNvSpPr txBox="1"/>
            <p:nvPr>
              <p:custDataLst>
                <p:tags r:id="rId22"/>
              </p:custDataLst>
            </p:nvPr>
          </p:nvSpPr>
          <p:spPr>
            <a:xfrm>
              <a:off x="6138574" y="1691873"/>
              <a:ext cx="2150541" cy="105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3.鼓励教学反思与经验沉淀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23"/>
            </p:custDataLst>
          </p:nvPr>
        </p:nvGrpSpPr>
        <p:grpSpPr>
          <a:xfrm>
            <a:off x="5455083" y="2026789"/>
            <a:ext cx="2840382" cy="1529715"/>
            <a:chOff x="5448733" y="1519153"/>
            <a:chExt cx="2840382" cy="1529715"/>
          </a:xfrm>
        </p:grpSpPr>
        <p:sp>
          <p:nvSpPr>
            <p:cNvPr id="63" name="Rounded Rectangle 85"/>
            <p:cNvSpPr/>
            <p:nvPr>
              <p:custDataLst>
                <p:tags r:id="rId24"/>
              </p:custDataLst>
            </p:nvPr>
          </p:nvSpPr>
          <p:spPr>
            <a:xfrm>
              <a:off x="5448733" y="1998958"/>
              <a:ext cx="604695" cy="60469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endParaRPr lang="en-AU"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4" name="Shape 2540"/>
            <p:cNvSpPr/>
            <p:nvPr>
              <p:custDataLst>
                <p:tags r:id="rId25"/>
              </p:custDataLst>
            </p:nvPr>
          </p:nvSpPr>
          <p:spPr>
            <a:xfrm>
              <a:off x="5606441" y="2149352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600">
                <a:lnSpc>
                  <a:spcPct val="13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Arial" panose="020B0604020202020204" pitchFamily="34" charset="0"/>
                <a:ea typeface="Source Sans Pro Light" panose="020B0403030403020204" charset="0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  <p:sp>
          <p:nvSpPr>
            <p:cNvPr id="66" name="TextBox 4"/>
            <p:cNvSpPr txBox="1"/>
            <p:nvPr>
              <p:custDataLst>
                <p:tags r:id="rId26"/>
              </p:custDataLst>
            </p:nvPr>
          </p:nvSpPr>
          <p:spPr>
            <a:xfrm>
              <a:off x="6138574" y="1519153"/>
              <a:ext cx="2150541" cy="152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1.探索务实有效的集体备课路径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8" name="组合 67"/>
          <p:cNvGrpSpPr/>
          <p:nvPr>
            <p:custDataLst>
              <p:tags r:id="rId27"/>
            </p:custDataLst>
          </p:nvPr>
        </p:nvGrpSpPr>
        <p:grpSpPr>
          <a:xfrm>
            <a:off x="8684868" y="2182919"/>
            <a:ext cx="2840382" cy="1050290"/>
            <a:chOff x="5448733" y="1702668"/>
            <a:chExt cx="2840382" cy="1050290"/>
          </a:xfrm>
        </p:grpSpPr>
        <p:sp>
          <p:nvSpPr>
            <p:cNvPr id="69" name="Rounded Rectangle 85"/>
            <p:cNvSpPr/>
            <p:nvPr>
              <p:custDataLst>
                <p:tags r:id="rId28"/>
              </p:custDataLst>
            </p:nvPr>
          </p:nvSpPr>
          <p:spPr>
            <a:xfrm>
              <a:off x="5448733" y="1998958"/>
              <a:ext cx="604695" cy="60469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endParaRPr lang="en-AU"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0" name="Shape 2540"/>
            <p:cNvSpPr/>
            <p:nvPr>
              <p:custDataLst>
                <p:tags r:id="rId29"/>
              </p:custDataLst>
            </p:nvPr>
          </p:nvSpPr>
          <p:spPr>
            <a:xfrm>
              <a:off x="5606441" y="2149352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600">
                <a:lnSpc>
                  <a:spcPct val="13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Arial" panose="020B0604020202020204" pitchFamily="34" charset="0"/>
                <a:ea typeface="Source Sans Pro Light" panose="020B0403030403020204" charset="0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  <p:sp>
          <p:nvSpPr>
            <p:cNvPr id="72" name="TextBox 4"/>
            <p:cNvSpPr txBox="1"/>
            <p:nvPr>
              <p:custDataLst>
                <p:tags r:id="rId30"/>
              </p:custDataLst>
            </p:nvPr>
          </p:nvSpPr>
          <p:spPr>
            <a:xfrm>
              <a:off x="6138574" y="1702668"/>
              <a:ext cx="2150541" cy="105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2.加强理论引领与专题学习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76" name="TextBox 5"/>
          <p:cNvSpPr txBox="1"/>
          <p:nvPr>
            <p:custDataLst>
              <p:tags r:id="rId31"/>
            </p:custDataLst>
          </p:nvPr>
        </p:nvSpPr>
        <p:spPr>
          <a:xfrm>
            <a:off x="1287145" y="2550160"/>
            <a:ext cx="294767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数学教研组将在继承本学期有效做法的基础上，着力在以下方面进行探索与加强：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6" name="赵寅PPT"/>
          <p:cNvSpPr txBox="1"/>
          <p:nvPr/>
        </p:nvSpPr>
        <p:spPr>
          <a:xfrm>
            <a:off x="1240989" y="294380"/>
            <a:ext cx="3918342" cy="732155"/>
          </a:xfrm>
          <a:prstGeom prst="rect">
            <a:avLst/>
          </a:prstGeom>
          <a:noFill/>
        </p:spPr>
        <p:txBody>
          <a:bodyPr wrap="square" lIns="90000" tIns="46800" rIns="90000" bIns="4680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下学期的初步设想</a:t>
            </a:r>
            <a:endParaRPr kumimoji="0" lang="zh-CN" altLang="en-US" sz="3200" i="0" u="none" strike="noStrike" kern="1200" cap="none" normalizeH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055370" y="900430"/>
            <a:ext cx="8319135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  <a:buClrTx/>
              <a:buSzTx/>
              <a:buFontTx/>
            </a:pPr>
            <a:r>
              <a:rPr lang="zh-CN" altLang="en-US" sz="2800">
                <a:solidFill>
                  <a:schemeClr val="accent1"/>
                </a:solidFill>
                <a:latin typeface="汉仪颜楷简" panose="00020600040101010101" charset="-122"/>
                <a:ea typeface="汉仪颜楷简" panose="00020600040101010101" charset="-122"/>
                <a:cs typeface="柳公权楷书" panose="02010600010101010101" charset="-122"/>
              </a:rPr>
              <a:t>面对不足，我们不回避；展望未来，我们须前行。</a:t>
            </a:r>
            <a:endParaRPr lang="zh-CN" altLang="en-US" sz="2800">
              <a:solidFill>
                <a:schemeClr val="accent1"/>
              </a:solidFill>
              <a:latin typeface="汉仪颜楷简" panose="00020600040101010101" charset="-122"/>
              <a:ea typeface="汉仪颜楷简" panose="00020600040101010101" charset="-122"/>
              <a:cs typeface="柳公权楷书" panose="02010600010101010101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155815" y="3084195"/>
            <a:ext cx="4817745" cy="39725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2037495" y="2356813"/>
            <a:ext cx="2286246" cy="2286246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7" name="Rectangle 26"/>
          <p:cNvSpPr/>
          <p:nvPr>
            <p:custDataLst>
              <p:tags r:id="rId1"/>
            </p:custDataLst>
          </p:nvPr>
        </p:nvSpPr>
        <p:spPr>
          <a:xfrm>
            <a:off x="2778125" y="2871470"/>
            <a:ext cx="1932940" cy="1766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4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grpSp>
        <p:nvGrpSpPr>
          <p:cNvPr id="2" name="赵寅PPT"/>
          <p:cNvGrpSpPr/>
          <p:nvPr>
            <p:custDataLst>
              <p:tags r:id="rId2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lang="zh-CN" altLang="en-US" sz="320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下学期的初步设想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汉仪行楷简" charset="0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7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1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4" name="赵寅PPT"/>
              <p:cNvSpPr/>
              <p:nvPr>
                <p:custDataLst>
                  <p:tags r:id="rId3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赵寅PPT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9" name="文本框 28"/>
          <p:cNvSpPr txBox="1"/>
          <p:nvPr/>
        </p:nvSpPr>
        <p:spPr>
          <a:xfrm>
            <a:off x="996950" y="1605280"/>
            <a:ext cx="968438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不追求形式上的“大而全”，而是采取 “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小步走、渐进式</a:t>
            </a:r>
            <a:r>
              <a:rPr lang="zh-CN" altLang="en-US" sz="24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” 的策略。</a:t>
            </a:r>
            <a:endParaRPr lang="zh-CN" altLang="en-US" sz="2400" b="1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6"/>
            </p:custDataLst>
          </p:nvPr>
        </p:nvGrpSpPr>
        <p:grpSpPr>
          <a:xfrm>
            <a:off x="5309756" y="3546277"/>
            <a:ext cx="1566119" cy="2534121"/>
            <a:chOff x="2443163" y="2125663"/>
            <a:chExt cx="315913" cy="511175"/>
          </a:xfrm>
          <a:noFill/>
        </p:grpSpPr>
        <p:sp>
          <p:nvSpPr>
            <p:cNvPr id="34" name="Freeform 78"/>
            <p:cNvSpPr/>
            <p:nvPr>
              <p:custDataLst>
                <p:tags r:id="rId7"/>
              </p:custDataLst>
            </p:nvPr>
          </p:nvSpPr>
          <p:spPr bwMode="auto">
            <a:xfrm>
              <a:off x="2443163" y="2125663"/>
              <a:ext cx="315913" cy="396875"/>
            </a:xfrm>
            <a:custGeom>
              <a:avLst/>
              <a:gdLst>
                <a:gd name="T0" fmla="*/ 180 w 362"/>
                <a:gd name="T1" fmla="*/ 0 h 455"/>
                <a:gd name="T2" fmla="*/ 1 w 362"/>
                <a:gd name="T3" fmla="*/ 181 h 455"/>
                <a:gd name="T4" fmla="*/ 73 w 362"/>
                <a:gd name="T5" fmla="*/ 323 h 455"/>
                <a:gd name="T6" fmla="*/ 109 w 362"/>
                <a:gd name="T7" fmla="*/ 431 h 455"/>
                <a:gd name="T8" fmla="*/ 181 w 362"/>
                <a:gd name="T9" fmla="*/ 455 h 455"/>
                <a:gd name="T10" fmla="*/ 253 w 362"/>
                <a:gd name="T11" fmla="*/ 431 h 455"/>
                <a:gd name="T12" fmla="*/ 253 w 362"/>
                <a:gd name="T13" fmla="*/ 431 h 455"/>
                <a:gd name="T14" fmla="*/ 289 w 362"/>
                <a:gd name="T15" fmla="*/ 323 h 455"/>
                <a:gd name="T16" fmla="*/ 361 w 362"/>
                <a:gd name="T17" fmla="*/ 181 h 455"/>
                <a:gd name="T18" fmla="*/ 183 w 362"/>
                <a:gd name="T19" fmla="*/ 0 h 455"/>
                <a:gd name="T20" fmla="*/ 180 w 362"/>
                <a:gd name="T21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2" h="455">
                  <a:moveTo>
                    <a:pt x="180" y="0"/>
                  </a:moveTo>
                  <a:cubicBezTo>
                    <a:pt x="80" y="0"/>
                    <a:pt x="0" y="81"/>
                    <a:pt x="1" y="181"/>
                  </a:cubicBezTo>
                  <a:cubicBezTo>
                    <a:pt x="1" y="239"/>
                    <a:pt x="44" y="290"/>
                    <a:pt x="73" y="323"/>
                  </a:cubicBezTo>
                  <a:cubicBezTo>
                    <a:pt x="103" y="356"/>
                    <a:pt x="109" y="431"/>
                    <a:pt x="109" y="431"/>
                  </a:cubicBezTo>
                  <a:cubicBezTo>
                    <a:pt x="109" y="431"/>
                    <a:pt x="142" y="455"/>
                    <a:pt x="181" y="455"/>
                  </a:cubicBezTo>
                  <a:cubicBezTo>
                    <a:pt x="221" y="455"/>
                    <a:pt x="253" y="431"/>
                    <a:pt x="253" y="431"/>
                  </a:cubicBezTo>
                  <a:cubicBezTo>
                    <a:pt x="253" y="431"/>
                    <a:pt x="253" y="431"/>
                    <a:pt x="253" y="431"/>
                  </a:cubicBezTo>
                  <a:cubicBezTo>
                    <a:pt x="253" y="431"/>
                    <a:pt x="260" y="356"/>
                    <a:pt x="289" y="323"/>
                  </a:cubicBezTo>
                  <a:cubicBezTo>
                    <a:pt x="318" y="290"/>
                    <a:pt x="361" y="239"/>
                    <a:pt x="361" y="181"/>
                  </a:cubicBezTo>
                  <a:cubicBezTo>
                    <a:pt x="362" y="81"/>
                    <a:pt x="282" y="0"/>
                    <a:pt x="183" y="0"/>
                  </a:cubicBezTo>
                  <a:lnTo>
                    <a:pt x="180" y="0"/>
                  </a:lnTo>
                  <a:close/>
                </a:path>
              </a:pathLst>
            </a:custGeom>
            <a:grpFill/>
            <a:ln w="76200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" name="Freeform 79"/>
            <p:cNvSpPr/>
            <p:nvPr>
              <p:custDataLst>
                <p:tags r:id="rId8"/>
              </p:custDataLst>
            </p:nvPr>
          </p:nvSpPr>
          <p:spPr bwMode="auto">
            <a:xfrm>
              <a:off x="2530475" y="2508250"/>
              <a:ext cx="69850" cy="55563"/>
            </a:xfrm>
            <a:custGeom>
              <a:avLst/>
              <a:gdLst>
                <a:gd name="T0" fmla="*/ 13 w 81"/>
                <a:gd name="T1" fmla="*/ 0 h 64"/>
                <a:gd name="T2" fmla="*/ 5 w 81"/>
                <a:gd name="T3" fmla="*/ 28 h 64"/>
                <a:gd name="T4" fmla="*/ 81 w 81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4">
                  <a:moveTo>
                    <a:pt x="13" y="0"/>
                  </a:moveTo>
                  <a:cubicBezTo>
                    <a:pt x="8" y="14"/>
                    <a:pt x="0" y="16"/>
                    <a:pt x="5" y="28"/>
                  </a:cubicBezTo>
                  <a:cubicBezTo>
                    <a:pt x="11" y="40"/>
                    <a:pt x="42" y="64"/>
                    <a:pt x="81" y="64"/>
                  </a:cubicBezTo>
                </a:path>
              </a:pathLst>
            </a:custGeom>
            <a:grpFill/>
            <a:ln w="57150" cap="rnd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Freeform 80"/>
            <p:cNvSpPr/>
            <p:nvPr>
              <p:custDataLst>
                <p:tags r:id="rId9"/>
              </p:custDataLst>
            </p:nvPr>
          </p:nvSpPr>
          <p:spPr bwMode="auto">
            <a:xfrm>
              <a:off x="2600325" y="2508250"/>
              <a:ext cx="71438" cy="55563"/>
            </a:xfrm>
            <a:custGeom>
              <a:avLst/>
              <a:gdLst>
                <a:gd name="T0" fmla="*/ 68 w 82"/>
                <a:gd name="T1" fmla="*/ 0 h 64"/>
                <a:gd name="T2" fmla="*/ 76 w 82"/>
                <a:gd name="T3" fmla="*/ 28 h 64"/>
                <a:gd name="T4" fmla="*/ 0 w 82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64">
                  <a:moveTo>
                    <a:pt x="68" y="0"/>
                  </a:moveTo>
                  <a:cubicBezTo>
                    <a:pt x="74" y="14"/>
                    <a:pt x="82" y="16"/>
                    <a:pt x="76" y="28"/>
                  </a:cubicBezTo>
                  <a:cubicBezTo>
                    <a:pt x="71" y="40"/>
                    <a:pt x="40" y="64"/>
                    <a:pt x="0" y="64"/>
                  </a:cubicBezTo>
                </a:path>
              </a:pathLst>
            </a:custGeom>
            <a:grpFill/>
            <a:ln w="57150" cap="rnd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Freeform 81"/>
            <p:cNvSpPr/>
            <p:nvPr>
              <p:custDataLst>
                <p:tags r:id="rId10"/>
              </p:custDataLst>
            </p:nvPr>
          </p:nvSpPr>
          <p:spPr bwMode="auto">
            <a:xfrm>
              <a:off x="2530475" y="2551113"/>
              <a:ext cx="69850" cy="55563"/>
            </a:xfrm>
            <a:custGeom>
              <a:avLst/>
              <a:gdLst>
                <a:gd name="T0" fmla="*/ 13 w 81"/>
                <a:gd name="T1" fmla="*/ 0 h 64"/>
                <a:gd name="T2" fmla="*/ 5 w 81"/>
                <a:gd name="T3" fmla="*/ 28 h 64"/>
                <a:gd name="T4" fmla="*/ 81 w 81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4">
                  <a:moveTo>
                    <a:pt x="13" y="0"/>
                  </a:moveTo>
                  <a:cubicBezTo>
                    <a:pt x="8" y="14"/>
                    <a:pt x="0" y="16"/>
                    <a:pt x="5" y="28"/>
                  </a:cubicBezTo>
                  <a:cubicBezTo>
                    <a:pt x="11" y="40"/>
                    <a:pt x="42" y="64"/>
                    <a:pt x="81" y="64"/>
                  </a:cubicBezTo>
                </a:path>
              </a:pathLst>
            </a:custGeom>
            <a:grpFill/>
            <a:ln w="57150" cap="rnd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Freeform 82"/>
            <p:cNvSpPr/>
            <p:nvPr>
              <p:custDataLst>
                <p:tags r:id="rId11"/>
              </p:custDataLst>
            </p:nvPr>
          </p:nvSpPr>
          <p:spPr bwMode="auto">
            <a:xfrm>
              <a:off x="2600325" y="2551113"/>
              <a:ext cx="71438" cy="55563"/>
            </a:xfrm>
            <a:custGeom>
              <a:avLst/>
              <a:gdLst>
                <a:gd name="T0" fmla="*/ 68 w 82"/>
                <a:gd name="T1" fmla="*/ 0 h 64"/>
                <a:gd name="T2" fmla="*/ 76 w 82"/>
                <a:gd name="T3" fmla="*/ 28 h 64"/>
                <a:gd name="T4" fmla="*/ 0 w 82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64">
                  <a:moveTo>
                    <a:pt x="68" y="0"/>
                  </a:moveTo>
                  <a:cubicBezTo>
                    <a:pt x="74" y="14"/>
                    <a:pt x="82" y="16"/>
                    <a:pt x="76" y="28"/>
                  </a:cubicBezTo>
                  <a:cubicBezTo>
                    <a:pt x="71" y="40"/>
                    <a:pt x="40" y="64"/>
                    <a:pt x="0" y="64"/>
                  </a:cubicBezTo>
                </a:path>
              </a:pathLst>
            </a:custGeom>
            <a:grpFill/>
            <a:ln w="57150" cap="rnd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Freeform 83"/>
            <p:cNvSpPr/>
            <p:nvPr/>
          </p:nvSpPr>
          <p:spPr bwMode="auto">
            <a:xfrm>
              <a:off x="2562225" y="2613025"/>
              <a:ext cx="77788" cy="23813"/>
            </a:xfrm>
            <a:custGeom>
              <a:avLst/>
              <a:gdLst>
                <a:gd name="T0" fmla="*/ 88 w 88"/>
                <a:gd name="T1" fmla="*/ 0 h 27"/>
                <a:gd name="T2" fmla="*/ 44 w 88"/>
                <a:gd name="T3" fmla="*/ 27 h 27"/>
                <a:gd name="T4" fmla="*/ 0 w 8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27">
                  <a:moveTo>
                    <a:pt x="88" y="0"/>
                  </a:moveTo>
                  <a:cubicBezTo>
                    <a:pt x="88" y="0"/>
                    <a:pt x="69" y="27"/>
                    <a:pt x="44" y="27"/>
                  </a:cubicBezTo>
                  <a:cubicBezTo>
                    <a:pt x="20" y="27"/>
                    <a:pt x="0" y="0"/>
                    <a:pt x="0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Freeform 84"/>
            <p:cNvSpPr/>
            <p:nvPr>
              <p:custDataLst>
                <p:tags r:id="rId12"/>
              </p:custDataLst>
            </p:nvPr>
          </p:nvSpPr>
          <p:spPr bwMode="auto">
            <a:xfrm>
              <a:off x="2544763" y="2297113"/>
              <a:ext cx="112713" cy="219075"/>
            </a:xfrm>
            <a:custGeom>
              <a:avLst/>
              <a:gdLst>
                <a:gd name="T0" fmla="*/ 24 w 71"/>
                <a:gd name="T1" fmla="*/ 138 h 138"/>
                <a:gd name="T2" fmla="*/ 0 w 71"/>
                <a:gd name="T3" fmla="*/ 10 h 138"/>
                <a:gd name="T4" fmla="*/ 6 w 71"/>
                <a:gd name="T5" fmla="*/ 0 h 138"/>
                <a:gd name="T6" fmla="*/ 16 w 71"/>
                <a:gd name="T7" fmla="*/ 20 h 138"/>
                <a:gd name="T8" fmla="*/ 25 w 71"/>
                <a:gd name="T9" fmla="*/ 0 h 138"/>
                <a:gd name="T10" fmla="*/ 35 w 71"/>
                <a:gd name="T11" fmla="*/ 20 h 138"/>
                <a:gd name="T12" fmla="*/ 45 w 71"/>
                <a:gd name="T13" fmla="*/ 0 h 138"/>
                <a:gd name="T14" fmla="*/ 55 w 71"/>
                <a:gd name="T15" fmla="*/ 20 h 138"/>
                <a:gd name="T16" fmla="*/ 65 w 71"/>
                <a:gd name="T17" fmla="*/ 0 h 138"/>
                <a:gd name="T18" fmla="*/ 71 w 71"/>
                <a:gd name="T19" fmla="*/ 10 h 138"/>
                <a:gd name="T20" fmla="*/ 46 w 71"/>
                <a:gd name="T21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" h="138">
                  <a:moveTo>
                    <a:pt x="24" y="138"/>
                  </a:moveTo>
                  <a:lnTo>
                    <a:pt x="0" y="10"/>
                  </a:lnTo>
                  <a:lnTo>
                    <a:pt x="6" y="0"/>
                  </a:lnTo>
                  <a:lnTo>
                    <a:pt x="16" y="20"/>
                  </a:lnTo>
                  <a:lnTo>
                    <a:pt x="25" y="0"/>
                  </a:lnTo>
                  <a:lnTo>
                    <a:pt x="35" y="20"/>
                  </a:lnTo>
                  <a:lnTo>
                    <a:pt x="45" y="0"/>
                  </a:lnTo>
                  <a:lnTo>
                    <a:pt x="55" y="20"/>
                  </a:lnTo>
                  <a:lnTo>
                    <a:pt x="65" y="0"/>
                  </a:lnTo>
                  <a:lnTo>
                    <a:pt x="71" y="10"/>
                  </a:lnTo>
                  <a:lnTo>
                    <a:pt x="46" y="138"/>
                  </a:lnTo>
                </a:path>
              </a:pathLst>
            </a:custGeom>
            <a:solidFill>
              <a:schemeClr val="accent1"/>
            </a:solidFill>
            <a:ln w="57150" cap="rnd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47" name="Rounded Rectangle 8"/>
          <p:cNvSpPr/>
          <p:nvPr>
            <p:custDataLst>
              <p:tags r:id="rId13"/>
            </p:custDataLst>
          </p:nvPr>
        </p:nvSpPr>
        <p:spPr>
          <a:xfrm>
            <a:off x="1470025" y="2486025"/>
            <a:ext cx="3702050" cy="2948940"/>
          </a:xfrm>
          <a:prstGeom prst="roundRect">
            <a:avLst>
              <a:gd name="adj" fmla="val 9382"/>
            </a:avLst>
          </a:prstGeom>
          <a:solidFill>
            <a:schemeClr val="bg1"/>
          </a:solidFill>
          <a:ln>
            <a:noFill/>
          </a:ln>
          <a:effectLst>
            <a:outerShdw blurRad="241300" dist="38100" dir="2700000" sx="101000" sy="101000" algn="tl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5"/>
          <p:cNvSpPr txBox="1"/>
          <p:nvPr>
            <p:custDataLst>
              <p:tags r:id="rId14"/>
            </p:custDataLst>
          </p:nvPr>
        </p:nvSpPr>
        <p:spPr>
          <a:xfrm>
            <a:off x="1559560" y="2545080"/>
            <a:ext cx="3612515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以“公开课”为锚点：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将公开课的前期研磨作为集体备课的契机，围绕一节课进行多轮设计、讨论、修改，体验深度协作的过程。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51" name="Rounded Rectangle 8"/>
          <p:cNvSpPr/>
          <p:nvPr>
            <p:custDataLst>
              <p:tags r:id="rId15"/>
            </p:custDataLst>
          </p:nvPr>
        </p:nvSpPr>
        <p:spPr>
          <a:xfrm>
            <a:off x="7013575" y="2515870"/>
            <a:ext cx="3702050" cy="2948940"/>
          </a:xfrm>
          <a:prstGeom prst="roundRect">
            <a:avLst>
              <a:gd name="adj" fmla="val 9382"/>
            </a:avLst>
          </a:prstGeom>
          <a:solidFill>
            <a:schemeClr val="bg1"/>
          </a:solidFill>
          <a:ln>
            <a:noFill/>
          </a:ln>
          <a:effectLst>
            <a:outerShdw blurRad="241300" dist="38100" dir="2700000" sx="101000" sy="101000" algn="tl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5" name="TextBox 5"/>
          <p:cNvSpPr txBox="1"/>
          <p:nvPr>
            <p:custDataLst>
              <p:tags r:id="rId16"/>
            </p:custDataLst>
          </p:nvPr>
        </p:nvSpPr>
        <p:spPr>
          <a:xfrm>
            <a:off x="7243445" y="2753995"/>
            <a:ext cx="313372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目标是先让老师们感受到集体备课对实际教学的切实帮助，再逐步形成习惯，完善制度。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55370" y="110236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8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1.探索务实有效的集体备课路径</a:t>
            </a:r>
            <a:endParaRPr lang="zh-CN" altLang="en-US" sz="28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pic>
        <p:nvPicPr>
          <p:cNvPr id="53" name="图片 52" descr="图标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02455" y="4853305"/>
            <a:ext cx="591185" cy="591185"/>
          </a:xfrm>
          <a:prstGeom prst="rect">
            <a:avLst/>
          </a:prstGeom>
        </p:spPr>
      </p:pic>
      <p:pic>
        <p:nvPicPr>
          <p:cNvPr id="54" name="图片 53" descr="图标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939655" y="4873625"/>
            <a:ext cx="591185" cy="591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2037495" y="2356813"/>
            <a:ext cx="2286246" cy="2286246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957224" y="1796743"/>
            <a:ext cx="2286246" cy="2286246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681595" y="2562225"/>
            <a:ext cx="2955925" cy="2682240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7" name="Rectangle 26"/>
          <p:cNvSpPr/>
          <p:nvPr>
            <p:custDataLst>
              <p:tags r:id="rId1"/>
            </p:custDataLst>
          </p:nvPr>
        </p:nvSpPr>
        <p:spPr>
          <a:xfrm>
            <a:off x="2778125" y="2871470"/>
            <a:ext cx="1932940" cy="1766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4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grpSp>
        <p:nvGrpSpPr>
          <p:cNvPr id="2" name="赵寅PPT"/>
          <p:cNvGrpSpPr/>
          <p:nvPr>
            <p:custDataLst>
              <p:tags r:id="rId2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lang="zh-CN" altLang="en-US" sz="320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下学期的初步设想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汉仪行楷简" charset="0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7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1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4" name="赵寅PPT"/>
              <p:cNvSpPr/>
              <p:nvPr>
                <p:custDataLst>
                  <p:tags r:id="rId3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赵寅PPT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9" name="文本框 28"/>
          <p:cNvSpPr txBox="1"/>
          <p:nvPr/>
        </p:nvSpPr>
        <p:spPr>
          <a:xfrm>
            <a:off x="996950" y="1572260"/>
            <a:ext cx="968438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计划利用教研活动时间，开展新课标核心概念的系列化微学习。</a:t>
            </a:r>
            <a:endParaRPr lang="zh-CN" altLang="en-US" sz="2400" b="1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55370" y="108013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8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2.加强理论引领与专题学习</a:t>
            </a:r>
            <a:endParaRPr lang="zh-CN" altLang="en-US" sz="28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4" name="椭圆 3"/>
          <p:cNvSpPr/>
          <p:nvPr>
            <p:custDataLst>
              <p:tags r:id="rId6"/>
            </p:custDataLst>
          </p:nvPr>
        </p:nvSpPr>
        <p:spPr>
          <a:xfrm>
            <a:off x="5780482" y="2953340"/>
            <a:ext cx="593061" cy="593061"/>
          </a:xfrm>
          <a:prstGeom prst="ellipse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5" name="椭圆 4"/>
          <p:cNvSpPr/>
          <p:nvPr>
            <p:custDataLst>
              <p:tags r:id="rId7"/>
            </p:custDataLst>
          </p:nvPr>
        </p:nvSpPr>
        <p:spPr>
          <a:xfrm>
            <a:off x="2500910" y="2881312"/>
            <a:ext cx="593061" cy="593061"/>
          </a:xfrm>
          <a:prstGeom prst="ellipse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6" name="椭圆 5"/>
          <p:cNvSpPr/>
          <p:nvPr>
            <p:custDataLst>
              <p:tags r:id="rId8"/>
            </p:custDataLst>
          </p:nvPr>
        </p:nvSpPr>
        <p:spPr>
          <a:xfrm>
            <a:off x="2379072" y="4201455"/>
            <a:ext cx="847486" cy="847486"/>
          </a:xfrm>
          <a:prstGeom prst="ellipse">
            <a:avLst/>
          </a:prstGeom>
          <a:solidFill>
            <a:schemeClr val="accent1">
              <a:alpha val="14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12" name="椭圆 11"/>
          <p:cNvSpPr/>
          <p:nvPr>
            <p:custDataLst>
              <p:tags r:id="rId9"/>
            </p:custDataLst>
          </p:nvPr>
        </p:nvSpPr>
        <p:spPr>
          <a:xfrm>
            <a:off x="4144996" y="3159030"/>
            <a:ext cx="2398044" cy="2398044"/>
          </a:xfrm>
          <a:prstGeom prst="ellipse">
            <a:avLst/>
          </a:prstGeom>
          <a:gradFill>
            <a:gsLst>
              <a:gs pos="0">
                <a:schemeClr val="accent1">
                  <a:lumMod val="10000"/>
                  <a:lumOff val="90000"/>
                  <a:alpha val="100000"/>
                </a:schemeClr>
              </a:gs>
              <a:gs pos="74000">
                <a:schemeClr val="accent1">
                  <a:lumMod val="65000"/>
                  <a:lumOff val="35000"/>
                  <a:alpha val="100000"/>
                </a:schemeClr>
              </a:gs>
              <a:gs pos="83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lumMod val="80000"/>
                  <a:lumOff val="20000"/>
                  <a:alpha val="10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10" name="椭圆 9"/>
          <p:cNvSpPr/>
          <p:nvPr>
            <p:custDataLst>
              <p:tags r:id="rId10"/>
            </p:custDataLst>
          </p:nvPr>
        </p:nvSpPr>
        <p:spPr>
          <a:xfrm>
            <a:off x="448310" y="3060485"/>
            <a:ext cx="2150069" cy="2150069"/>
          </a:xfrm>
          <a:prstGeom prst="ellipse">
            <a:avLst/>
          </a:prstGeom>
          <a:gradFill>
            <a:gsLst>
              <a:gs pos="0">
                <a:schemeClr val="accent1">
                  <a:lumMod val="10000"/>
                  <a:lumOff val="90000"/>
                  <a:alpha val="100000"/>
                </a:schemeClr>
              </a:gs>
              <a:gs pos="74000">
                <a:schemeClr val="accent1">
                  <a:alpha val="100000"/>
                </a:schemeClr>
              </a:gs>
              <a:gs pos="83000">
                <a:schemeClr val="accent1">
                  <a:lumMod val="90000"/>
                  <a:alpha val="100000"/>
                </a:schemeClr>
              </a:gs>
              <a:gs pos="100000">
                <a:schemeClr val="accent1">
                  <a:lumMod val="90000"/>
                  <a:alpha val="10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11" name="标题"/>
          <p:cNvSpPr txBox="1"/>
          <p:nvPr>
            <p:custDataLst>
              <p:tags r:id="rId11"/>
            </p:custDataLst>
          </p:nvPr>
        </p:nvSpPr>
        <p:spPr>
          <a:xfrm>
            <a:off x="705243" y="3795079"/>
            <a:ext cx="1636920" cy="579802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rmAutofit fontScale="50000"/>
          </a:bodyPr>
          <a:p>
            <a:pPr algn="ctr"/>
            <a:r>
              <a:rPr lang="en-US" altLang="zh-CN" sz="5400" b="1" spc="300" dirty="0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</a:t>
            </a:r>
            <a:r>
              <a:rPr lang="zh-CN" altLang="en-US" sz="5400" b="1" spc="300" dirty="0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推理意识</a:t>
            </a:r>
            <a:r>
              <a:rPr lang="en-US" altLang="zh-CN" sz="5400" b="1" spc="300" dirty="0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”</a:t>
            </a:r>
            <a:endParaRPr lang="en-US" altLang="zh-CN" sz="5400" b="1" spc="300" dirty="0">
              <a:solidFill>
                <a:srgbClr val="FFFFFF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16" name="标题"/>
          <p:cNvSpPr txBox="1"/>
          <p:nvPr>
            <p:custDataLst>
              <p:tags r:id="rId12"/>
            </p:custDataLst>
          </p:nvPr>
        </p:nvSpPr>
        <p:spPr>
          <a:xfrm>
            <a:off x="4506380" y="4192994"/>
            <a:ext cx="1887761" cy="534651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rmAutofit fontScale="60000"/>
          </a:bodyPr>
          <a:p>
            <a:pPr algn="ctr"/>
            <a:r>
              <a:rPr lang="zh-CN" altLang="en-US" sz="5400" b="1" spc="300" dirty="0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“模型意识”</a:t>
            </a:r>
            <a:endParaRPr lang="zh-CN" altLang="en-US" sz="5400" b="1" spc="300" dirty="0">
              <a:solidFill>
                <a:srgbClr val="FFFFFF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17" name="椭圆 16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2731684" y="3060485"/>
            <a:ext cx="1755890" cy="1755890"/>
          </a:xfrm>
          <a:prstGeom prst="ellipse">
            <a:avLst/>
          </a:prstGeom>
          <a:gradFill>
            <a:gsLst>
              <a:gs pos="0">
                <a:schemeClr val="accent2">
                  <a:lumMod val="10000"/>
                  <a:lumOff val="90000"/>
                  <a:alpha val="100000"/>
                </a:schemeClr>
              </a:gs>
              <a:gs pos="74000">
                <a:schemeClr val="accent2">
                  <a:lumMod val="55000"/>
                  <a:lumOff val="45000"/>
                  <a:alpha val="100000"/>
                </a:schemeClr>
              </a:gs>
              <a:gs pos="83000">
                <a:schemeClr val="accent2">
                  <a:lumMod val="70000"/>
                  <a:lumOff val="30000"/>
                  <a:alpha val="100000"/>
                </a:schemeClr>
              </a:gs>
              <a:gs pos="100000">
                <a:schemeClr val="accent2">
                  <a:lumMod val="70000"/>
                  <a:lumOff val="30000"/>
                  <a:alpha val="10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22" name="椭圆 21"/>
          <p:cNvSpPr/>
          <p:nvPr>
            <p:custDataLst>
              <p:tags r:id="rId14"/>
            </p:custDataLst>
          </p:nvPr>
        </p:nvSpPr>
        <p:spPr>
          <a:xfrm>
            <a:off x="4205198" y="5048941"/>
            <a:ext cx="326452" cy="326452"/>
          </a:xfrm>
          <a:prstGeom prst="ellipse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25" name="椭圆 24"/>
          <p:cNvSpPr/>
          <p:nvPr>
            <p:custDataLst>
              <p:tags r:id="rId15"/>
            </p:custDataLst>
          </p:nvPr>
        </p:nvSpPr>
        <p:spPr>
          <a:xfrm>
            <a:off x="448310" y="5242089"/>
            <a:ext cx="326452" cy="326452"/>
          </a:xfrm>
          <a:prstGeom prst="ellipse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16"/>
            </p:custDataLst>
          </p:nvPr>
        </p:nvSpPr>
        <p:spPr>
          <a:xfrm>
            <a:off x="2805144" y="3663525"/>
            <a:ext cx="1609327" cy="619578"/>
          </a:xfrm>
          <a:prstGeom prst="rect">
            <a:avLst/>
          </a:prstGeom>
          <a:noFill/>
        </p:spPr>
        <p:txBody>
          <a:bodyPr wrap="none" rtlCol="0" anchor="b" anchorCtr="0"/>
          <a:p>
            <a:pPr algn="ctr"/>
            <a:r>
              <a:rPr lang="zh-CN" altLang="en-US" sz="2800" b="1" spc="300" dirty="0">
                <a:solidFill>
                  <a:schemeClr val="accent2">
                    <a:lumMod val="7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“量感”</a:t>
            </a:r>
            <a:endParaRPr lang="zh-CN" altLang="en-US" sz="2800" b="1" spc="300" dirty="0">
              <a:solidFill>
                <a:schemeClr val="accent2">
                  <a:lumMod val="7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735445" y="2723515"/>
            <a:ext cx="4060190" cy="2786380"/>
          </a:xfrm>
          <a:prstGeom prst="rect">
            <a:avLst/>
          </a:prstGeom>
          <a:solidFill>
            <a:srgbClr val="4472C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7066915" y="2871470"/>
            <a:ext cx="3395345" cy="248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</a:rPr>
              <a:t>     </a:t>
            </a:r>
            <a:r>
              <a:rPr lang="zh-CN" altLang="en-US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</a:rPr>
              <a:t>组织理论学习辅以教学案例解读，引导教师在教学设计和反思中更有意识地关注学生核心素养的培育。</a:t>
            </a:r>
            <a:endParaRPr lang="zh-CN" altLang="en-US" sz="2400" b="1">
              <a:solidFill>
                <a:schemeClr val="bg1"/>
              </a:solidFill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28810" y="4552315"/>
            <a:ext cx="2417445" cy="2417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2037495" y="2356813"/>
            <a:ext cx="2286246" cy="2286246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957224" y="1796743"/>
            <a:ext cx="2286246" cy="2286246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681595" y="2562225"/>
            <a:ext cx="2955925" cy="2682240"/>
          </a:xfrm>
          <a:prstGeom prst="ellipse">
            <a:avLst/>
          </a:prstGeom>
          <a:noFill/>
          <a:ln>
            <a:noFill/>
          </a:ln>
          <a:effectLst>
            <a:outerShdw blurRad="1270000" dist="266700" dir="5400000" sx="93000" sy="93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7" name="Rectangle 26"/>
          <p:cNvSpPr/>
          <p:nvPr>
            <p:custDataLst>
              <p:tags r:id="rId1"/>
            </p:custDataLst>
          </p:nvPr>
        </p:nvSpPr>
        <p:spPr>
          <a:xfrm>
            <a:off x="2778125" y="2871470"/>
            <a:ext cx="1932940" cy="1766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4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grpSp>
        <p:nvGrpSpPr>
          <p:cNvPr id="2" name="赵寅PPT"/>
          <p:cNvGrpSpPr/>
          <p:nvPr>
            <p:custDataLst>
              <p:tags r:id="rId2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lang="zh-CN" altLang="en-US" sz="320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下学期的初步设想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汉仪行楷简" charset="0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7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1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4" name="赵寅PPT"/>
              <p:cNvSpPr/>
              <p:nvPr>
                <p:custDataLst>
                  <p:tags r:id="rId3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赵寅PPT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52" name="文本框 51"/>
          <p:cNvSpPr txBox="1"/>
          <p:nvPr/>
        </p:nvSpPr>
        <p:spPr>
          <a:xfrm>
            <a:off x="1055370" y="117157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8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3.鼓励教学反思与经验沉淀</a:t>
            </a:r>
            <a:endParaRPr lang="zh-CN" altLang="en-US" sz="2800" b="1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62" name="矩形 61"/>
          <p:cNvSpPr/>
          <p:nvPr>
            <p:custDataLst>
              <p:tags r:id="rId6"/>
            </p:custDataLst>
          </p:nvPr>
        </p:nvSpPr>
        <p:spPr>
          <a:xfrm>
            <a:off x="1599883" y="3164206"/>
            <a:ext cx="2851785" cy="1671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zh-CN" altLang="en-US" sz="2400" b="1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倡导教师养成撰写“教学随笔”或“典型案例分析”的习惯，记录教学中的成功片段、遗憾之处或突发灵感。</a:t>
            </a:r>
            <a:endParaRPr lang="zh-CN" altLang="en-US" sz="2400" b="1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60" name="矩形 59"/>
          <p:cNvSpPr/>
          <p:nvPr>
            <p:custDataLst>
              <p:tags r:id="rId7"/>
            </p:custDataLst>
          </p:nvPr>
        </p:nvSpPr>
        <p:spPr>
          <a:xfrm>
            <a:off x="7873683" y="3105151"/>
            <a:ext cx="2851200" cy="167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400" b="1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日常定期开展随笔分享交流会，互相研讨剖析案例问题，把零散感悟梳理成册，转化为可落地的课堂优化举措。</a:t>
            </a:r>
            <a:endParaRPr lang="zh-CN" altLang="en-US" sz="2400" b="1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72" name="矩形 71"/>
          <p:cNvSpPr/>
          <p:nvPr>
            <p:custDataLst>
              <p:tags r:id="rId8"/>
            </p:custDataLst>
          </p:nvPr>
        </p:nvSpPr>
        <p:spPr>
          <a:xfrm>
            <a:off x="8707438" y="2676526"/>
            <a:ext cx="2811145" cy="392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en-US" altLang="zh-CN" sz="3200" b="1" kern="0" dirty="0">
                <a:solidFill>
                  <a:schemeClr val="accent2"/>
                </a:solidFill>
                <a:latin typeface="柳公权楷书" panose="02010600010101010101" charset="-122"/>
                <a:ea typeface="柳公权楷书" panose="02010600010101010101" charset="-122"/>
                <a:cs typeface="+mn-lt"/>
              </a:rPr>
              <a:t> 02</a:t>
            </a:r>
            <a:endParaRPr lang="en-US" altLang="zh-CN" sz="3200" b="1" kern="0" dirty="0">
              <a:solidFill>
                <a:schemeClr val="accent2"/>
              </a:solidFill>
              <a:latin typeface="柳公权楷书" panose="02010600010101010101" charset="-122"/>
              <a:ea typeface="柳公权楷书" panose="02010600010101010101" charset="-122"/>
              <a:cs typeface="+mn-lt"/>
            </a:endParaRPr>
          </a:p>
        </p:txBody>
      </p:sp>
      <p:sp>
        <p:nvSpPr>
          <p:cNvPr id="74" name="任意多边形: 形状 73"/>
          <p:cNvSpPr/>
          <p:nvPr>
            <p:custDataLst>
              <p:tags r:id="rId9"/>
            </p:custDataLst>
          </p:nvPr>
        </p:nvSpPr>
        <p:spPr>
          <a:xfrm rot="21180000">
            <a:off x="4661217" y="2655571"/>
            <a:ext cx="1306111" cy="316271"/>
          </a:xfrm>
          <a:custGeom>
            <a:avLst/>
            <a:gdLst>
              <a:gd name="connsiteX0" fmla="*/ 1103523 w 1116211"/>
              <a:gd name="connsiteY0" fmla="*/ 0 h 270287"/>
              <a:gd name="connsiteX1" fmla="*/ 1116211 w 1116211"/>
              <a:gd name="connsiteY1" fmla="*/ 12688 h 270287"/>
              <a:gd name="connsiteX2" fmla="*/ 1116211 w 1116211"/>
              <a:gd name="connsiteY2" fmla="*/ 257599 h 270287"/>
              <a:gd name="connsiteX3" fmla="*/ 1103523 w 1116211"/>
              <a:gd name="connsiteY3" fmla="*/ 270287 h 270287"/>
              <a:gd name="connsiteX4" fmla="*/ 1052773 w 1116211"/>
              <a:gd name="connsiteY4" fmla="*/ 270287 h 270287"/>
              <a:gd name="connsiteX5" fmla="*/ 1040085 w 1116211"/>
              <a:gd name="connsiteY5" fmla="*/ 257599 h 270287"/>
              <a:gd name="connsiteX6" fmla="*/ 1040085 w 1116211"/>
              <a:gd name="connsiteY6" fmla="*/ 236725 h 270287"/>
              <a:gd name="connsiteX7" fmla="*/ 416447 w 1116211"/>
              <a:gd name="connsiteY7" fmla="*/ 236725 h 270287"/>
              <a:gd name="connsiteX8" fmla="*/ 416447 w 1116211"/>
              <a:gd name="connsiteY8" fmla="*/ 235120 h 270287"/>
              <a:gd name="connsiteX9" fmla="*/ 100170 w 1116211"/>
              <a:gd name="connsiteY9" fmla="*/ 236220 h 270287"/>
              <a:gd name="connsiteX10" fmla="*/ 7980 w 1116211"/>
              <a:gd name="connsiteY10" fmla="*/ 175572 h 270287"/>
              <a:gd name="connsiteX11" fmla="*/ 0 w 1116211"/>
              <a:gd name="connsiteY11" fmla="*/ 136744 h 270287"/>
              <a:gd name="connsiteX12" fmla="*/ 7709 w 1116211"/>
              <a:gd name="connsiteY12" fmla="*/ 97862 h 270287"/>
              <a:gd name="connsiteX13" fmla="*/ 99475 w 1116211"/>
              <a:gd name="connsiteY13" fmla="*/ 36574 h 270287"/>
              <a:gd name="connsiteX14" fmla="*/ 416447 w 1116211"/>
              <a:gd name="connsiteY14" fmla="*/ 35471 h 270287"/>
              <a:gd name="connsiteX15" fmla="*/ 416449 w 1116211"/>
              <a:gd name="connsiteY15" fmla="*/ 35125 h 270287"/>
              <a:gd name="connsiteX16" fmla="*/ 515761 w 1116211"/>
              <a:gd name="connsiteY16" fmla="*/ 35125 h 270287"/>
              <a:gd name="connsiteX17" fmla="*/ 781997 w 1116211"/>
              <a:gd name="connsiteY17" fmla="*/ 34199 h 270287"/>
              <a:gd name="connsiteX18" fmla="*/ 786671 w 1116211"/>
              <a:gd name="connsiteY18" fmla="*/ 35125 h 270287"/>
              <a:gd name="connsiteX19" fmla="*/ 1040085 w 1116211"/>
              <a:gd name="connsiteY19" fmla="*/ 35125 h 270287"/>
              <a:gd name="connsiteX20" fmla="*/ 1040085 w 1116211"/>
              <a:gd name="connsiteY20" fmla="*/ 12688 h 270287"/>
              <a:gd name="connsiteX21" fmla="*/ 1052773 w 1116211"/>
              <a:gd name="connsiteY21" fmla="*/ 0 h 27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16211" h="270287">
                <a:moveTo>
                  <a:pt x="1103523" y="0"/>
                </a:moveTo>
                <a:cubicBezTo>
                  <a:pt x="1110530" y="0"/>
                  <a:pt x="1116211" y="5681"/>
                  <a:pt x="1116211" y="12688"/>
                </a:cubicBezTo>
                <a:lnTo>
                  <a:pt x="1116211" y="257599"/>
                </a:lnTo>
                <a:cubicBezTo>
                  <a:pt x="1116211" y="264606"/>
                  <a:pt x="1110530" y="270287"/>
                  <a:pt x="1103523" y="270287"/>
                </a:cubicBezTo>
                <a:lnTo>
                  <a:pt x="1052773" y="270287"/>
                </a:lnTo>
                <a:cubicBezTo>
                  <a:pt x="1045766" y="270287"/>
                  <a:pt x="1040085" y="264606"/>
                  <a:pt x="1040085" y="257599"/>
                </a:cubicBezTo>
                <a:lnTo>
                  <a:pt x="1040085" y="236725"/>
                </a:lnTo>
                <a:lnTo>
                  <a:pt x="416447" y="236725"/>
                </a:lnTo>
                <a:lnTo>
                  <a:pt x="416447" y="235120"/>
                </a:lnTo>
                <a:lnTo>
                  <a:pt x="100170" y="236220"/>
                </a:lnTo>
                <a:cubicBezTo>
                  <a:pt x="58822" y="236364"/>
                  <a:pt x="23258" y="211348"/>
                  <a:pt x="7980" y="175572"/>
                </a:cubicBezTo>
                <a:lnTo>
                  <a:pt x="0" y="136744"/>
                </a:lnTo>
                <a:lnTo>
                  <a:pt x="7709" y="97862"/>
                </a:lnTo>
                <a:cubicBezTo>
                  <a:pt x="22738" y="61981"/>
                  <a:pt x="58127" y="36718"/>
                  <a:pt x="99475" y="36574"/>
                </a:cubicBezTo>
                <a:lnTo>
                  <a:pt x="416447" y="35471"/>
                </a:lnTo>
                <a:lnTo>
                  <a:pt x="416449" y="35125"/>
                </a:lnTo>
                <a:lnTo>
                  <a:pt x="515761" y="35125"/>
                </a:lnTo>
                <a:lnTo>
                  <a:pt x="781997" y="34199"/>
                </a:lnTo>
                <a:lnTo>
                  <a:pt x="786671" y="35125"/>
                </a:lnTo>
                <a:lnTo>
                  <a:pt x="1040085" y="35125"/>
                </a:lnTo>
                <a:lnTo>
                  <a:pt x="1040085" y="12688"/>
                </a:lnTo>
                <a:cubicBezTo>
                  <a:pt x="1040085" y="5681"/>
                  <a:pt x="1045766" y="0"/>
                  <a:pt x="1052773" y="0"/>
                </a:cubicBezTo>
                <a:close/>
              </a:path>
            </a:pathLst>
          </a:custGeom>
          <a:solidFill>
            <a:schemeClr val="tx1">
              <a:lumMod val="7000"/>
              <a:lumOff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5" name="任意多边形: 形状 34"/>
          <p:cNvSpPr/>
          <p:nvPr>
            <p:custDataLst>
              <p:tags r:id="rId10"/>
            </p:custDataLst>
          </p:nvPr>
        </p:nvSpPr>
        <p:spPr>
          <a:xfrm>
            <a:off x="5392103" y="4494531"/>
            <a:ext cx="1370895" cy="887923"/>
          </a:xfrm>
          <a:custGeom>
            <a:avLst/>
            <a:gdLst>
              <a:gd name="connsiteX0" fmla="*/ 28968 w 1171576"/>
              <a:gd name="connsiteY0" fmla="*/ 0 h 758825"/>
              <a:gd name="connsiteX1" fmla="*/ 1142608 w 1171576"/>
              <a:gd name="connsiteY1" fmla="*/ 0 h 758825"/>
              <a:gd name="connsiteX2" fmla="*/ 1159675 w 1171576"/>
              <a:gd name="connsiteY2" fmla="*/ 54980 h 758825"/>
              <a:gd name="connsiteX3" fmla="*/ 1171576 w 1171576"/>
              <a:gd name="connsiteY3" fmla="*/ 173037 h 758825"/>
              <a:gd name="connsiteX4" fmla="*/ 585788 w 1171576"/>
              <a:gd name="connsiteY4" fmla="*/ 758825 h 758825"/>
              <a:gd name="connsiteX5" fmla="*/ 0 w 1171576"/>
              <a:gd name="connsiteY5" fmla="*/ 173037 h 758825"/>
              <a:gd name="connsiteX6" fmla="*/ 11901 w 1171576"/>
              <a:gd name="connsiteY6" fmla="*/ 54980 h 75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1576" h="758825">
                <a:moveTo>
                  <a:pt x="28968" y="0"/>
                </a:moveTo>
                <a:lnTo>
                  <a:pt x="1142608" y="0"/>
                </a:lnTo>
                <a:lnTo>
                  <a:pt x="1159675" y="54980"/>
                </a:lnTo>
                <a:cubicBezTo>
                  <a:pt x="1167478" y="93114"/>
                  <a:pt x="1171576" y="132597"/>
                  <a:pt x="1171576" y="173037"/>
                </a:cubicBezTo>
                <a:cubicBezTo>
                  <a:pt x="1171576" y="496559"/>
                  <a:pt x="909310" y="758825"/>
                  <a:pt x="585788" y="758825"/>
                </a:cubicBezTo>
                <a:cubicBezTo>
                  <a:pt x="262266" y="758825"/>
                  <a:pt x="0" y="496559"/>
                  <a:pt x="0" y="173037"/>
                </a:cubicBezTo>
                <a:cubicBezTo>
                  <a:pt x="0" y="132597"/>
                  <a:pt x="4098" y="93114"/>
                  <a:pt x="11901" y="549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chemeClr val="lt1"/>
                </a:solidFill>
              </a:rPr>
              <a:t> </a:t>
            </a:r>
            <a:endParaRPr lang="en-US" altLang="zh-CN" dirty="0">
              <a:solidFill>
                <a:schemeClr val="lt1"/>
              </a:solidFill>
            </a:endParaRPr>
          </a:p>
        </p:txBody>
      </p:sp>
      <p:sp>
        <p:nvSpPr>
          <p:cNvPr id="13" name="椭圆 12"/>
          <p:cNvSpPr/>
          <p:nvPr>
            <p:custDataLst>
              <p:tags r:id="rId11"/>
            </p:custDataLst>
          </p:nvPr>
        </p:nvSpPr>
        <p:spPr>
          <a:xfrm>
            <a:off x="5392103" y="4011296"/>
            <a:ext cx="1370894" cy="1370894"/>
          </a:xfrm>
          <a:prstGeom prst="ellipse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椭圆 17"/>
          <p:cNvSpPr/>
          <p:nvPr>
            <p:custDataLst>
              <p:tags r:id="rId12"/>
            </p:custDataLst>
          </p:nvPr>
        </p:nvSpPr>
        <p:spPr>
          <a:xfrm>
            <a:off x="5835333" y="3272791"/>
            <a:ext cx="169968" cy="16996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" name="椭圆 49"/>
          <p:cNvSpPr/>
          <p:nvPr>
            <p:custDataLst>
              <p:tags r:id="rId13"/>
            </p:custDataLst>
          </p:nvPr>
        </p:nvSpPr>
        <p:spPr>
          <a:xfrm>
            <a:off x="6018213" y="3176271"/>
            <a:ext cx="266098" cy="266098"/>
          </a:xfrm>
          <a:prstGeom prst="ellipse">
            <a:avLst/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1" name="椭圆 50"/>
          <p:cNvSpPr/>
          <p:nvPr>
            <p:custDataLst>
              <p:tags r:id="rId14"/>
            </p:custDataLst>
          </p:nvPr>
        </p:nvSpPr>
        <p:spPr>
          <a:xfrm>
            <a:off x="6150928" y="3030856"/>
            <a:ext cx="133050" cy="133050"/>
          </a:xfrm>
          <a:prstGeom prst="ellipse">
            <a:avLst/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" name="椭圆 19"/>
          <p:cNvSpPr/>
          <p:nvPr>
            <p:custDataLst>
              <p:tags r:id="rId15"/>
            </p:custDataLst>
          </p:nvPr>
        </p:nvSpPr>
        <p:spPr>
          <a:xfrm>
            <a:off x="6084888" y="2825116"/>
            <a:ext cx="133050" cy="133050"/>
          </a:xfrm>
          <a:prstGeom prst="ellipse">
            <a:avLst/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8" name="图形 13"/>
          <p:cNvSpPr/>
          <p:nvPr>
            <p:custDataLst>
              <p:tags r:id="rId16"/>
            </p:custDataLst>
          </p:nvPr>
        </p:nvSpPr>
        <p:spPr>
          <a:xfrm>
            <a:off x="5870893" y="2888615"/>
            <a:ext cx="224694" cy="349474"/>
          </a:xfrm>
          <a:custGeom>
            <a:avLst/>
            <a:gdLst>
              <a:gd name="connsiteX0" fmla="*/ 158113 w 215261"/>
              <a:gd name="connsiteY0" fmla="*/ 324803 h 334803"/>
              <a:gd name="connsiteX1" fmla="*/ 107631 w 215261"/>
              <a:gd name="connsiteY1" fmla="*/ 0 h 334803"/>
              <a:gd name="connsiteX2" fmla="*/ 57148 w 215261"/>
              <a:gd name="connsiteY2" fmla="*/ 324803 h 334803"/>
              <a:gd name="connsiteX3" fmla="*/ 158113 w 215261"/>
              <a:gd name="connsiteY3" fmla="*/ 324803 h 33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1" h="334803">
                <a:moveTo>
                  <a:pt x="158113" y="324803"/>
                </a:moveTo>
                <a:cubicBezTo>
                  <a:pt x="311466" y="260033"/>
                  <a:pt x="107631" y="0"/>
                  <a:pt x="107631" y="0"/>
                </a:cubicBezTo>
                <a:cubicBezTo>
                  <a:pt x="107631" y="0"/>
                  <a:pt x="-96204" y="260033"/>
                  <a:pt x="57148" y="324803"/>
                </a:cubicBezTo>
                <a:cubicBezTo>
                  <a:pt x="89533" y="338138"/>
                  <a:pt x="126681" y="338138"/>
                  <a:pt x="158113" y="32480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3" name="图形 13"/>
          <p:cNvSpPr/>
          <p:nvPr>
            <p:custDataLst>
              <p:tags r:id="rId17"/>
            </p:custDataLst>
          </p:nvPr>
        </p:nvSpPr>
        <p:spPr>
          <a:xfrm>
            <a:off x="6114733" y="2469516"/>
            <a:ext cx="224694" cy="349474"/>
          </a:xfrm>
          <a:custGeom>
            <a:avLst/>
            <a:gdLst>
              <a:gd name="connsiteX0" fmla="*/ 158113 w 215261"/>
              <a:gd name="connsiteY0" fmla="*/ 324803 h 334803"/>
              <a:gd name="connsiteX1" fmla="*/ 107631 w 215261"/>
              <a:gd name="connsiteY1" fmla="*/ 0 h 334803"/>
              <a:gd name="connsiteX2" fmla="*/ 57148 w 215261"/>
              <a:gd name="connsiteY2" fmla="*/ 324803 h 334803"/>
              <a:gd name="connsiteX3" fmla="*/ 158113 w 215261"/>
              <a:gd name="connsiteY3" fmla="*/ 324803 h 33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1" h="334803">
                <a:moveTo>
                  <a:pt x="158113" y="324803"/>
                </a:moveTo>
                <a:cubicBezTo>
                  <a:pt x="311466" y="260033"/>
                  <a:pt x="107631" y="0"/>
                  <a:pt x="107631" y="0"/>
                </a:cubicBezTo>
                <a:cubicBezTo>
                  <a:pt x="107631" y="0"/>
                  <a:pt x="-96204" y="260033"/>
                  <a:pt x="57148" y="324803"/>
                </a:cubicBezTo>
                <a:cubicBezTo>
                  <a:pt x="89533" y="338138"/>
                  <a:pt x="126681" y="338138"/>
                  <a:pt x="158113" y="324803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任意多边形: 形状 42"/>
          <p:cNvSpPr/>
          <p:nvPr>
            <p:custDataLst>
              <p:tags r:id="rId18"/>
            </p:custDataLst>
          </p:nvPr>
        </p:nvSpPr>
        <p:spPr>
          <a:xfrm>
            <a:off x="5426393" y="3357245"/>
            <a:ext cx="1303102" cy="1136839"/>
          </a:xfrm>
          <a:custGeom>
            <a:avLst/>
            <a:gdLst>
              <a:gd name="connsiteX0" fmla="*/ 369892 w 1113639"/>
              <a:gd name="connsiteY0" fmla="*/ 0 h 971550"/>
              <a:gd name="connsiteX1" fmla="*/ 743747 w 1113639"/>
              <a:gd name="connsiteY1" fmla="*/ 0 h 971550"/>
              <a:gd name="connsiteX2" fmla="*/ 794945 w 1113639"/>
              <a:gd name="connsiteY2" fmla="*/ 43739 h 971550"/>
              <a:gd name="connsiteX3" fmla="*/ 794944 w 1113639"/>
              <a:gd name="connsiteY3" fmla="*/ 43739 h 971550"/>
              <a:gd name="connsiteX4" fmla="*/ 743746 w 1113639"/>
              <a:gd name="connsiteY4" fmla="*/ 87477 h 971550"/>
              <a:gd name="connsiteX5" fmla="*/ 719935 w 1113639"/>
              <a:gd name="connsiteY5" fmla="*/ 87477 h 971550"/>
              <a:gd name="connsiteX6" fmla="*/ 719935 w 1113639"/>
              <a:gd name="connsiteY6" fmla="*/ 582583 h 971550"/>
              <a:gd name="connsiteX7" fmla="*/ 731015 w 1113639"/>
              <a:gd name="connsiteY7" fmla="*/ 585136 h 971550"/>
              <a:gd name="connsiteX8" fmla="*/ 1096573 w 1113639"/>
              <a:gd name="connsiteY8" fmla="*/ 916573 h 971550"/>
              <a:gd name="connsiteX9" fmla="*/ 1113639 w 1113639"/>
              <a:gd name="connsiteY9" fmla="*/ 971550 h 971550"/>
              <a:gd name="connsiteX10" fmla="*/ 0 w 1113639"/>
              <a:gd name="connsiteY10" fmla="*/ 971550 h 971550"/>
              <a:gd name="connsiteX11" fmla="*/ 17065 w 1113639"/>
              <a:gd name="connsiteY11" fmla="*/ 916573 h 971550"/>
              <a:gd name="connsiteX12" fmla="*/ 382624 w 1113639"/>
              <a:gd name="connsiteY12" fmla="*/ 585136 h 971550"/>
              <a:gd name="connsiteX13" fmla="*/ 393703 w 1113639"/>
              <a:gd name="connsiteY13" fmla="*/ 582583 h 971550"/>
              <a:gd name="connsiteX14" fmla="*/ 393703 w 1113639"/>
              <a:gd name="connsiteY14" fmla="*/ 87476 h 971550"/>
              <a:gd name="connsiteX15" fmla="*/ 369892 w 1113639"/>
              <a:gd name="connsiteY15" fmla="*/ 87476 h 971550"/>
              <a:gd name="connsiteX16" fmla="*/ 322718 w 1113639"/>
              <a:gd name="connsiteY16" fmla="*/ 60763 h 971550"/>
              <a:gd name="connsiteX17" fmla="*/ 318694 w 1113639"/>
              <a:gd name="connsiteY17" fmla="*/ 43739 h 971550"/>
              <a:gd name="connsiteX18" fmla="*/ 322718 w 1113639"/>
              <a:gd name="connsiteY18" fmla="*/ 26714 h 971550"/>
              <a:gd name="connsiteX19" fmla="*/ 369892 w 1113639"/>
              <a:gd name="connsiteY19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13639" h="971550">
                <a:moveTo>
                  <a:pt x="369892" y="0"/>
                </a:moveTo>
                <a:lnTo>
                  <a:pt x="743747" y="0"/>
                </a:lnTo>
                <a:cubicBezTo>
                  <a:pt x="772023" y="0"/>
                  <a:pt x="794945" y="19582"/>
                  <a:pt x="794945" y="43739"/>
                </a:cubicBezTo>
                <a:lnTo>
                  <a:pt x="794944" y="43739"/>
                </a:lnTo>
                <a:cubicBezTo>
                  <a:pt x="794944" y="67895"/>
                  <a:pt x="772022" y="87477"/>
                  <a:pt x="743746" y="87477"/>
                </a:cubicBezTo>
                <a:lnTo>
                  <a:pt x="719935" y="87477"/>
                </a:lnTo>
                <a:lnTo>
                  <a:pt x="719935" y="582583"/>
                </a:lnTo>
                <a:lnTo>
                  <a:pt x="731015" y="585136"/>
                </a:lnTo>
                <a:cubicBezTo>
                  <a:pt x="896100" y="636483"/>
                  <a:pt x="1029878" y="758887"/>
                  <a:pt x="1096573" y="916573"/>
                </a:cubicBezTo>
                <a:lnTo>
                  <a:pt x="1113639" y="971550"/>
                </a:lnTo>
                <a:lnTo>
                  <a:pt x="0" y="971550"/>
                </a:lnTo>
                <a:lnTo>
                  <a:pt x="17065" y="916573"/>
                </a:lnTo>
                <a:cubicBezTo>
                  <a:pt x="83761" y="758887"/>
                  <a:pt x="217539" y="636483"/>
                  <a:pt x="382624" y="585136"/>
                </a:cubicBezTo>
                <a:lnTo>
                  <a:pt x="393703" y="582583"/>
                </a:lnTo>
                <a:lnTo>
                  <a:pt x="393703" y="87476"/>
                </a:lnTo>
                <a:lnTo>
                  <a:pt x="369892" y="87476"/>
                </a:lnTo>
                <a:cubicBezTo>
                  <a:pt x="348685" y="87476"/>
                  <a:pt x="330490" y="76462"/>
                  <a:pt x="322718" y="60763"/>
                </a:cubicBezTo>
                <a:lnTo>
                  <a:pt x="318694" y="43739"/>
                </a:lnTo>
                <a:lnTo>
                  <a:pt x="322718" y="26714"/>
                </a:lnTo>
                <a:cubicBezTo>
                  <a:pt x="330490" y="11015"/>
                  <a:pt x="348685" y="0"/>
                  <a:pt x="369892" y="0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6" name="任意多边形: 形状 75"/>
          <p:cNvSpPr/>
          <p:nvPr>
            <p:custDataLst>
              <p:tags r:id="rId19"/>
            </p:custDataLst>
          </p:nvPr>
        </p:nvSpPr>
        <p:spPr>
          <a:xfrm rot="21180000">
            <a:off x="4666297" y="2744471"/>
            <a:ext cx="1306111" cy="226903"/>
          </a:xfrm>
          <a:custGeom>
            <a:avLst/>
            <a:gdLst>
              <a:gd name="connsiteX0" fmla="*/ 25279 w 1116211"/>
              <a:gd name="connsiteY0" fmla="*/ 0 h 193913"/>
              <a:gd name="connsiteX1" fmla="*/ 1116211 w 1116211"/>
              <a:gd name="connsiteY1" fmla="*/ 133949 h 193913"/>
              <a:gd name="connsiteX2" fmla="*/ 1116211 w 1116211"/>
              <a:gd name="connsiteY2" fmla="*/ 181225 h 193913"/>
              <a:gd name="connsiteX3" fmla="*/ 1103523 w 1116211"/>
              <a:gd name="connsiteY3" fmla="*/ 193913 h 193913"/>
              <a:gd name="connsiteX4" fmla="*/ 1052773 w 1116211"/>
              <a:gd name="connsiteY4" fmla="*/ 193913 h 193913"/>
              <a:gd name="connsiteX5" fmla="*/ 1040085 w 1116211"/>
              <a:gd name="connsiteY5" fmla="*/ 181225 h 193913"/>
              <a:gd name="connsiteX6" fmla="*/ 1040085 w 1116211"/>
              <a:gd name="connsiteY6" fmla="*/ 160351 h 193913"/>
              <a:gd name="connsiteX7" fmla="*/ 416447 w 1116211"/>
              <a:gd name="connsiteY7" fmla="*/ 160351 h 193913"/>
              <a:gd name="connsiteX8" fmla="*/ 416447 w 1116211"/>
              <a:gd name="connsiteY8" fmla="*/ 158746 h 193913"/>
              <a:gd name="connsiteX9" fmla="*/ 100170 w 1116211"/>
              <a:gd name="connsiteY9" fmla="*/ 159846 h 193913"/>
              <a:gd name="connsiteX10" fmla="*/ 7980 w 1116211"/>
              <a:gd name="connsiteY10" fmla="*/ 99198 h 193913"/>
              <a:gd name="connsiteX11" fmla="*/ 0 w 1116211"/>
              <a:gd name="connsiteY11" fmla="*/ 60370 h 193913"/>
              <a:gd name="connsiteX12" fmla="*/ 7709 w 1116211"/>
              <a:gd name="connsiteY12" fmla="*/ 21488 h 19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16211" h="193913">
                <a:moveTo>
                  <a:pt x="25279" y="0"/>
                </a:moveTo>
                <a:lnTo>
                  <a:pt x="1116211" y="133949"/>
                </a:lnTo>
                <a:lnTo>
                  <a:pt x="1116211" y="181225"/>
                </a:lnTo>
                <a:cubicBezTo>
                  <a:pt x="1116211" y="188232"/>
                  <a:pt x="1110530" y="193913"/>
                  <a:pt x="1103523" y="193913"/>
                </a:cubicBezTo>
                <a:lnTo>
                  <a:pt x="1052773" y="193913"/>
                </a:lnTo>
                <a:cubicBezTo>
                  <a:pt x="1045766" y="193913"/>
                  <a:pt x="1040085" y="188232"/>
                  <a:pt x="1040085" y="181225"/>
                </a:cubicBezTo>
                <a:lnTo>
                  <a:pt x="1040085" y="160351"/>
                </a:lnTo>
                <a:lnTo>
                  <a:pt x="416447" y="160351"/>
                </a:lnTo>
                <a:lnTo>
                  <a:pt x="416447" y="158746"/>
                </a:lnTo>
                <a:lnTo>
                  <a:pt x="100170" y="159846"/>
                </a:lnTo>
                <a:cubicBezTo>
                  <a:pt x="58822" y="159990"/>
                  <a:pt x="23258" y="134974"/>
                  <a:pt x="7980" y="99198"/>
                </a:cubicBezTo>
                <a:lnTo>
                  <a:pt x="0" y="60370"/>
                </a:lnTo>
                <a:lnTo>
                  <a:pt x="7709" y="2148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7" name="任意多边形: 形状 76"/>
          <p:cNvSpPr/>
          <p:nvPr>
            <p:custDataLst>
              <p:tags r:id="rId20"/>
            </p:custDataLst>
          </p:nvPr>
        </p:nvSpPr>
        <p:spPr>
          <a:xfrm rot="420000" flipH="1">
            <a:off x="6244273" y="2229486"/>
            <a:ext cx="1306111" cy="316271"/>
          </a:xfrm>
          <a:custGeom>
            <a:avLst/>
            <a:gdLst>
              <a:gd name="connsiteX0" fmla="*/ 1103523 w 1116211"/>
              <a:gd name="connsiteY0" fmla="*/ 0 h 270287"/>
              <a:gd name="connsiteX1" fmla="*/ 1116211 w 1116211"/>
              <a:gd name="connsiteY1" fmla="*/ 12688 h 270287"/>
              <a:gd name="connsiteX2" fmla="*/ 1116211 w 1116211"/>
              <a:gd name="connsiteY2" fmla="*/ 257599 h 270287"/>
              <a:gd name="connsiteX3" fmla="*/ 1103523 w 1116211"/>
              <a:gd name="connsiteY3" fmla="*/ 270287 h 270287"/>
              <a:gd name="connsiteX4" fmla="*/ 1052773 w 1116211"/>
              <a:gd name="connsiteY4" fmla="*/ 270287 h 270287"/>
              <a:gd name="connsiteX5" fmla="*/ 1040085 w 1116211"/>
              <a:gd name="connsiteY5" fmla="*/ 257599 h 270287"/>
              <a:gd name="connsiteX6" fmla="*/ 1040085 w 1116211"/>
              <a:gd name="connsiteY6" fmla="*/ 236725 h 270287"/>
              <a:gd name="connsiteX7" fmla="*/ 416447 w 1116211"/>
              <a:gd name="connsiteY7" fmla="*/ 236725 h 270287"/>
              <a:gd name="connsiteX8" fmla="*/ 416447 w 1116211"/>
              <a:gd name="connsiteY8" fmla="*/ 235120 h 270287"/>
              <a:gd name="connsiteX9" fmla="*/ 100170 w 1116211"/>
              <a:gd name="connsiteY9" fmla="*/ 236220 h 270287"/>
              <a:gd name="connsiteX10" fmla="*/ 7980 w 1116211"/>
              <a:gd name="connsiteY10" fmla="*/ 175572 h 270287"/>
              <a:gd name="connsiteX11" fmla="*/ 0 w 1116211"/>
              <a:gd name="connsiteY11" fmla="*/ 136744 h 270287"/>
              <a:gd name="connsiteX12" fmla="*/ 7709 w 1116211"/>
              <a:gd name="connsiteY12" fmla="*/ 97862 h 270287"/>
              <a:gd name="connsiteX13" fmla="*/ 99475 w 1116211"/>
              <a:gd name="connsiteY13" fmla="*/ 36574 h 270287"/>
              <a:gd name="connsiteX14" fmla="*/ 416447 w 1116211"/>
              <a:gd name="connsiteY14" fmla="*/ 35471 h 270287"/>
              <a:gd name="connsiteX15" fmla="*/ 416449 w 1116211"/>
              <a:gd name="connsiteY15" fmla="*/ 35125 h 270287"/>
              <a:gd name="connsiteX16" fmla="*/ 515761 w 1116211"/>
              <a:gd name="connsiteY16" fmla="*/ 35125 h 270287"/>
              <a:gd name="connsiteX17" fmla="*/ 781997 w 1116211"/>
              <a:gd name="connsiteY17" fmla="*/ 34199 h 270287"/>
              <a:gd name="connsiteX18" fmla="*/ 786671 w 1116211"/>
              <a:gd name="connsiteY18" fmla="*/ 35125 h 270287"/>
              <a:gd name="connsiteX19" fmla="*/ 1040085 w 1116211"/>
              <a:gd name="connsiteY19" fmla="*/ 35125 h 270287"/>
              <a:gd name="connsiteX20" fmla="*/ 1040085 w 1116211"/>
              <a:gd name="connsiteY20" fmla="*/ 12688 h 270287"/>
              <a:gd name="connsiteX21" fmla="*/ 1052773 w 1116211"/>
              <a:gd name="connsiteY21" fmla="*/ 0 h 27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16211" h="270287">
                <a:moveTo>
                  <a:pt x="1103523" y="0"/>
                </a:moveTo>
                <a:cubicBezTo>
                  <a:pt x="1110530" y="0"/>
                  <a:pt x="1116211" y="5681"/>
                  <a:pt x="1116211" y="12688"/>
                </a:cubicBezTo>
                <a:lnTo>
                  <a:pt x="1116211" y="257599"/>
                </a:lnTo>
                <a:cubicBezTo>
                  <a:pt x="1116211" y="264606"/>
                  <a:pt x="1110530" y="270287"/>
                  <a:pt x="1103523" y="270287"/>
                </a:cubicBezTo>
                <a:lnTo>
                  <a:pt x="1052773" y="270287"/>
                </a:lnTo>
                <a:cubicBezTo>
                  <a:pt x="1045766" y="270287"/>
                  <a:pt x="1040085" y="264606"/>
                  <a:pt x="1040085" y="257599"/>
                </a:cubicBezTo>
                <a:lnTo>
                  <a:pt x="1040085" y="236725"/>
                </a:lnTo>
                <a:lnTo>
                  <a:pt x="416447" y="236725"/>
                </a:lnTo>
                <a:lnTo>
                  <a:pt x="416447" y="235120"/>
                </a:lnTo>
                <a:lnTo>
                  <a:pt x="100170" y="236220"/>
                </a:lnTo>
                <a:cubicBezTo>
                  <a:pt x="58822" y="236364"/>
                  <a:pt x="23258" y="211348"/>
                  <a:pt x="7980" y="175572"/>
                </a:cubicBezTo>
                <a:lnTo>
                  <a:pt x="0" y="136744"/>
                </a:lnTo>
                <a:lnTo>
                  <a:pt x="7709" y="97862"/>
                </a:lnTo>
                <a:cubicBezTo>
                  <a:pt x="22738" y="61981"/>
                  <a:pt x="58127" y="36718"/>
                  <a:pt x="99475" y="36574"/>
                </a:cubicBezTo>
                <a:lnTo>
                  <a:pt x="416447" y="35471"/>
                </a:lnTo>
                <a:lnTo>
                  <a:pt x="416449" y="35125"/>
                </a:lnTo>
                <a:lnTo>
                  <a:pt x="515761" y="35125"/>
                </a:lnTo>
                <a:lnTo>
                  <a:pt x="781997" y="34199"/>
                </a:lnTo>
                <a:lnTo>
                  <a:pt x="786671" y="35125"/>
                </a:lnTo>
                <a:lnTo>
                  <a:pt x="1040085" y="35125"/>
                </a:lnTo>
                <a:lnTo>
                  <a:pt x="1040085" y="12688"/>
                </a:lnTo>
                <a:cubicBezTo>
                  <a:pt x="1040085" y="5681"/>
                  <a:pt x="1045766" y="0"/>
                  <a:pt x="1052773" y="0"/>
                </a:cubicBezTo>
                <a:close/>
              </a:path>
            </a:pathLst>
          </a:custGeom>
          <a:solidFill>
            <a:schemeClr val="tx1">
              <a:lumMod val="7000"/>
              <a:lumOff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8" name="任意多边形: 形状 77"/>
          <p:cNvSpPr/>
          <p:nvPr>
            <p:custDataLst>
              <p:tags r:id="rId21"/>
            </p:custDataLst>
          </p:nvPr>
        </p:nvSpPr>
        <p:spPr>
          <a:xfrm rot="420000" flipH="1">
            <a:off x="6239193" y="2319021"/>
            <a:ext cx="1306111" cy="226903"/>
          </a:xfrm>
          <a:custGeom>
            <a:avLst/>
            <a:gdLst>
              <a:gd name="connsiteX0" fmla="*/ 25279 w 1116211"/>
              <a:gd name="connsiteY0" fmla="*/ 0 h 193913"/>
              <a:gd name="connsiteX1" fmla="*/ 1116211 w 1116211"/>
              <a:gd name="connsiteY1" fmla="*/ 133949 h 193913"/>
              <a:gd name="connsiteX2" fmla="*/ 1116211 w 1116211"/>
              <a:gd name="connsiteY2" fmla="*/ 181225 h 193913"/>
              <a:gd name="connsiteX3" fmla="*/ 1103523 w 1116211"/>
              <a:gd name="connsiteY3" fmla="*/ 193913 h 193913"/>
              <a:gd name="connsiteX4" fmla="*/ 1052773 w 1116211"/>
              <a:gd name="connsiteY4" fmla="*/ 193913 h 193913"/>
              <a:gd name="connsiteX5" fmla="*/ 1040085 w 1116211"/>
              <a:gd name="connsiteY5" fmla="*/ 181225 h 193913"/>
              <a:gd name="connsiteX6" fmla="*/ 1040085 w 1116211"/>
              <a:gd name="connsiteY6" fmla="*/ 160351 h 193913"/>
              <a:gd name="connsiteX7" fmla="*/ 416447 w 1116211"/>
              <a:gd name="connsiteY7" fmla="*/ 160351 h 193913"/>
              <a:gd name="connsiteX8" fmla="*/ 416447 w 1116211"/>
              <a:gd name="connsiteY8" fmla="*/ 158746 h 193913"/>
              <a:gd name="connsiteX9" fmla="*/ 100170 w 1116211"/>
              <a:gd name="connsiteY9" fmla="*/ 159846 h 193913"/>
              <a:gd name="connsiteX10" fmla="*/ 7980 w 1116211"/>
              <a:gd name="connsiteY10" fmla="*/ 99198 h 193913"/>
              <a:gd name="connsiteX11" fmla="*/ 0 w 1116211"/>
              <a:gd name="connsiteY11" fmla="*/ 60370 h 193913"/>
              <a:gd name="connsiteX12" fmla="*/ 7709 w 1116211"/>
              <a:gd name="connsiteY12" fmla="*/ 21488 h 19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16211" h="193913">
                <a:moveTo>
                  <a:pt x="25279" y="0"/>
                </a:moveTo>
                <a:lnTo>
                  <a:pt x="1116211" y="133949"/>
                </a:lnTo>
                <a:lnTo>
                  <a:pt x="1116211" y="181225"/>
                </a:lnTo>
                <a:cubicBezTo>
                  <a:pt x="1116211" y="188232"/>
                  <a:pt x="1110530" y="193913"/>
                  <a:pt x="1103523" y="193913"/>
                </a:cubicBezTo>
                <a:lnTo>
                  <a:pt x="1052773" y="193913"/>
                </a:lnTo>
                <a:cubicBezTo>
                  <a:pt x="1045766" y="193913"/>
                  <a:pt x="1040085" y="188232"/>
                  <a:pt x="1040085" y="181225"/>
                </a:cubicBezTo>
                <a:lnTo>
                  <a:pt x="1040085" y="160351"/>
                </a:lnTo>
                <a:lnTo>
                  <a:pt x="416447" y="160351"/>
                </a:lnTo>
                <a:lnTo>
                  <a:pt x="416447" y="158746"/>
                </a:lnTo>
                <a:lnTo>
                  <a:pt x="100170" y="159846"/>
                </a:lnTo>
                <a:cubicBezTo>
                  <a:pt x="58822" y="159990"/>
                  <a:pt x="23258" y="134974"/>
                  <a:pt x="7980" y="99198"/>
                </a:cubicBezTo>
                <a:lnTo>
                  <a:pt x="0" y="60370"/>
                </a:lnTo>
                <a:lnTo>
                  <a:pt x="7709" y="2148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3" name="矩形 32"/>
          <p:cNvSpPr/>
          <p:nvPr>
            <p:custDataLst>
              <p:tags r:id="rId22"/>
            </p:custDataLst>
          </p:nvPr>
        </p:nvSpPr>
        <p:spPr>
          <a:xfrm>
            <a:off x="476568" y="2689226"/>
            <a:ext cx="283591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en-US" altLang="zh-CN" sz="3200" b="1" kern="0" dirty="0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+mn-lt"/>
              </a:rPr>
              <a:t> 01</a:t>
            </a:r>
            <a:endParaRPr lang="en-US" altLang="zh-CN" sz="3200" b="1" kern="0" dirty="0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  <a:cs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55980" y="618490"/>
            <a:ext cx="10393680" cy="5652135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赵寅PPT"/>
          <p:cNvSpPr txBox="1"/>
          <p:nvPr>
            <p:custDataLst>
              <p:tags r:id="rId1"/>
            </p:custDataLst>
          </p:nvPr>
        </p:nvSpPr>
        <p:spPr>
          <a:xfrm>
            <a:off x="1619885" y="1145540"/>
            <a:ext cx="906018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思源黑体 CN Regular" panose="020B0500000000000000" charset="-122"/>
                <a:sym typeface="Arial" panose="020B0604020202020204" pitchFamily="34" charset="0"/>
              </a:rPr>
              <a:t>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思源黑体 CN Regular" panose="020B0500000000000000" charset="-122"/>
                <a:sym typeface="Arial" panose="020B0604020202020204" pitchFamily="34" charset="0"/>
              </a:rPr>
              <a:t>教育是一场温暖的修行，教研是这段修行中不断精进的阶梯。小学数学教研组是一支团结、务实、充满朝气的队伍。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思源黑体 CN Regular" panose="020B0500000000000000" charset="-122"/>
                <a:sym typeface="Arial" panose="020B0604020202020204" pitchFamily="34" charset="0"/>
              </a:rPr>
              <a:t>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思源黑体 CN Regular" panose="020B0500000000000000" charset="-122"/>
                <a:sym typeface="Arial" panose="020B0604020202020204" pitchFamily="34" charset="0"/>
              </a:rPr>
              <a:t>我们深知，前方道路悠长，育人责任重大。新的学期，我们将继续怀揣对教育的敬畏之心、对学生的关爱之情、对专业的钻研之志，脚踏实地，守正创新，在平凡的岗位上追求不凡的教育价值。我们将以更加饱满的热情、更加协作的精神、更加扎实的行动，用心浇灌，静待花开，为学校数学教育质量的持续提升，为每一位学生的全面而有个性的发展，贡献我们全部的智慧与力量！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741615" y="747816"/>
            <a:ext cx="6790816" cy="3590998"/>
            <a:chOff x="4786" y="840"/>
            <a:chExt cx="10694" cy="5655"/>
          </a:xfrm>
        </p:grpSpPr>
        <p:grpSp>
          <p:nvGrpSpPr>
            <p:cNvPr id="3" name="赵寅PPT"/>
            <p:cNvGrpSpPr/>
            <p:nvPr/>
          </p:nvGrpSpPr>
          <p:grpSpPr>
            <a:xfrm>
              <a:off x="4786" y="840"/>
              <a:ext cx="8005" cy="3490"/>
              <a:chOff x="502" y="3996"/>
              <a:chExt cx="7437" cy="3511"/>
            </a:xfrm>
          </p:grpSpPr>
          <p:sp>
            <p:nvSpPr>
              <p:cNvPr id="9" name="赵寅PPT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502" y="4064"/>
                <a:ext cx="2588" cy="2889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44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汇</a:t>
                </a:r>
                <a:endParaRPr lang="zh-CN" altLang="en-US" sz="144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" name="赵寅PPT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784" y="5166"/>
                <a:ext cx="1608" cy="190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72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报</a:t>
                </a:r>
                <a:endParaRPr lang="zh-CN" altLang="en-US" sz="72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3976" y="4728"/>
                <a:ext cx="1888" cy="229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88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完</a:t>
                </a:r>
                <a:endParaRPr lang="zh-CN" altLang="en-US" sz="88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" name="赵寅PPT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5351" y="3996"/>
                <a:ext cx="2588" cy="351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38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毕</a:t>
                </a:r>
                <a:endParaRPr lang="zh-CN" altLang="en-US" sz="138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" name="赵寅PPT"/>
            <p:cNvGrpSpPr/>
            <p:nvPr/>
          </p:nvGrpSpPr>
          <p:grpSpPr>
            <a:xfrm>
              <a:off x="7496" y="2957"/>
              <a:ext cx="7984" cy="3538"/>
              <a:chOff x="6781" y="4793"/>
              <a:chExt cx="7417" cy="3560"/>
            </a:xfrm>
          </p:grpSpPr>
          <p:sp>
            <p:nvSpPr>
              <p:cNvPr id="5" name="赵寅PPT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6781" y="5144"/>
                <a:ext cx="3048" cy="299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17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感</a:t>
                </a:r>
                <a:endParaRPr lang="zh-CN" altLang="en-US" sz="117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" name="赵寅PPT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8652" y="5388"/>
                <a:ext cx="2063" cy="248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6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谢</a:t>
                </a:r>
                <a:endParaRPr lang="zh-CN" altLang="en-US" sz="96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" name="赵寅PPT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0208" y="5657"/>
                <a:ext cx="1728" cy="209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80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聆</a:t>
                </a:r>
                <a:endParaRPr lang="zh-CN" altLang="en-US" sz="80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" name="赵寅PPT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1270" y="4793"/>
                <a:ext cx="2928" cy="35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4000">
                    <a:gradFill flip="none" rotWithShape="1">
                      <a:gsLst>
                        <a:gs pos="97000">
                          <a:schemeClr val="accent3"/>
                        </a:gs>
                        <a:gs pos="39000">
                          <a:schemeClr val="accent1"/>
                        </a:gs>
                      </a:gsLst>
                      <a:lin ang="5400000" scaled="0"/>
                    </a:gra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听</a:t>
                </a:r>
                <a:endParaRPr lang="zh-CN" altLang="en-US" sz="14000">
                  <a:gradFill flip="none" rotWithShape="1">
                    <a:gsLst>
                      <a:gs pos="97000">
                        <a:schemeClr val="accent3"/>
                      </a:gs>
                      <a:gs pos="39000">
                        <a:schemeClr val="accent1"/>
                      </a:gs>
                    </a:gsLst>
                    <a:lin ang="5400000" scaled="0"/>
                  </a:gra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3" name="赵寅PPT"/>
          <p:cNvGrpSpPr/>
          <p:nvPr>
            <p:custDataLst>
              <p:tags r:id="rId10"/>
            </p:custDataLst>
          </p:nvPr>
        </p:nvGrpSpPr>
        <p:grpSpPr>
          <a:xfrm>
            <a:off x="990476" y="4339272"/>
            <a:ext cx="5542280" cy="511810"/>
            <a:chOff x="5306" y="5083"/>
            <a:chExt cx="8589" cy="806"/>
          </a:xfrm>
        </p:grpSpPr>
        <p:sp>
          <p:nvSpPr>
            <p:cNvPr id="14" name="赵寅PPT"/>
            <p:cNvSpPr/>
            <p:nvPr/>
          </p:nvSpPr>
          <p:spPr>
            <a:xfrm>
              <a:off x="5354" y="5125"/>
              <a:ext cx="8494" cy="722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15" name="赵寅PPT"/>
            <p:cNvSpPr/>
            <p:nvPr/>
          </p:nvSpPr>
          <p:spPr>
            <a:xfrm>
              <a:off x="5306" y="5083"/>
              <a:ext cx="8589" cy="806"/>
            </a:xfrm>
            <a:prstGeom prst="plaque">
              <a:avLst>
                <a:gd name="adj" fmla="val 18089"/>
              </a:avLst>
            </a:prstGeom>
            <a:gradFill flip="none" rotWithShape="1">
              <a:gsLst>
                <a:gs pos="97000">
                  <a:schemeClr val="accent3">
                    <a:lumMod val="100000"/>
                  </a:schemeClr>
                </a:gs>
                <a:gs pos="39000">
                  <a:schemeClr val="accent1">
                    <a:lumMod val="10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16" name="赵寅PPT"/>
            <p:cNvSpPr txBox="1"/>
            <p:nvPr/>
          </p:nvSpPr>
          <p:spPr>
            <a:xfrm>
              <a:off x="5517" y="5189"/>
              <a:ext cx="8166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lang="zh-CN" altLang="en-US" kern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2025—2026学年第二学期数学教研组工作总结</a:t>
              </a: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赵寅PPT"/>
          <p:cNvGrpSpPr/>
          <p:nvPr>
            <p:custDataLst>
              <p:tags r:id="rId1"/>
            </p:custDataLst>
          </p:nvPr>
        </p:nvGrpSpPr>
        <p:grpSpPr>
          <a:xfrm>
            <a:off x="1520881" y="2818268"/>
            <a:ext cx="4531505" cy="1111977"/>
            <a:chOff x="1520881" y="2818268"/>
            <a:chExt cx="4531505" cy="1111977"/>
          </a:xfrm>
        </p:grpSpPr>
        <p:sp>
          <p:nvSpPr>
            <p:cNvPr id="64" name="赵寅PPT"/>
            <p:cNvSpPr/>
            <p:nvPr>
              <p:custDataLst>
                <p:tags r:id="rId2"/>
              </p:custDataLst>
            </p:nvPr>
          </p:nvSpPr>
          <p:spPr>
            <a:xfrm rot="5400000">
              <a:off x="3163893" y="1175256"/>
              <a:ext cx="1043216" cy="4329240"/>
            </a:xfrm>
            <a:prstGeom prst="plaque">
              <a:avLst>
                <a:gd name="adj" fmla="val 13505"/>
              </a:avLst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grpSp>
          <p:nvGrpSpPr>
            <p:cNvPr id="4" name="赵寅PPT"/>
            <p:cNvGrpSpPr/>
            <p:nvPr>
              <p:custDataLst>
                <p:tags r:id="rId3"/>
              </p:custDataLst>
            </p:nvPr>
          </p:nvGrpSpPr>
          <p:grpSpPr>
            <a:xfrm>
              <a:off x="1856322" y="2879955"/>
              <a:ext cx="4196064" cy="1050290"/>
              <a:chOff x="1496282" y="2303891"/>
              <a:chExt cx="4196064" cy="1050290"/>
            </a:xfrm>
          </p:grpSpPr>
          <p:grpSp>
            <p:nvGrpSpPr>
              <p:cNvPr id="17" name="赵寅PPT"/>
              <p:cNvGrpSpPr/>
              <p:nvPr/>
            </p:nvGrpSpPr>
            <p:grpSpPr>
              <a:xfrm>
                <a:off x="1514912" y="2403785"/>
                <a:ext cx="748796" cy="748794"/>
                <a:chOff x="5760695" y="1577723"/>
                <a:chExt cx="748796" cy="748794"/>
              </a:xfrm>
            </p:grpSpPr>
            <p:sp>
              <p:nvSpPr>
                <p:cNvPr id="28" name="赵寅PPT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5760695" y="1577723"/>
                  <a:ext cx="748796" cy="748794"/>
                </a:xfrm>
                <a:prstGeom prst="ellipse">
                  <a:avLst/>
                </a:prstGeom>
                <a:noFill/>
                <a:ln w="10778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wrap="square" lIns="90000" tIns="46800" rIns="90000" bIns="46800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" name="赵寅PPT"/>
                <p:cNvSpPr/>
                <p:nvPr>
                  <p:custDataLst>
                    <p:tags r:id="rId5"/>
                  </p:custDataLst>
                </p:nvPr>
              </p:nvSpPr>
              <p:spPr bwMode="auto">
                <a:xfrm flipV="1">
                  <a:off x="5808309" y="1625336"/>
                  <a:ext cx="653568" cy="65357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wrap="square" lIns="77605" tIns="38803" rIns="77605" bIns="38803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赵寅PPT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496282" y="2530085"/>
                <a:ext cx="786058" cy="495300"/>
              </a:xfrm>
              <a:prstGeom prst="rect">
                <a:avLst/>
              </a:prstGeom>
              <a:noFill/>
              <a:effectLst/>
            </p:spPr>
            <p:txBody>
              <a:bodyPr wrap="square" lIns="77605" tIns="38803" rIns="77605" bIns="38803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715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kumimoji="0" lang="zh-CN" altLang="en-US" sz="2715" b="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6" name="赵寅PPT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23592" y="2303891"/>
                <a:ext cx="3268754" cy="1050290"/>
              </a:xfrm>
              <a:prstGeom prst="rect">
                <a:avLst/>
              </a:prstGeom>
              <a:noFill/>
              <a:effectLst/>
            </p:spPr>
            <p:txBody>
              <a:bodyPr wrap="square" lIns="100950" tIns="50475" rIns="100950" bIns="50475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夯实教学过程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筑牢质量根基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8" name="赵寅PPT"/>
          <p:cNvGrpSpPr/>
          <p:nvPr>
            <p:custDataLst>
              <p:tags r:id="rId8"/>
            </p:custDataLst>
          </p:nvPr>
        </p:nvGrpSpPr>
        <p:grpSpPr>
          <a:xfrm>
            <a:off x="3879850" y="1182711"/>
            <a:ext cx="3824605" cy="1019810"/>
            <a:chOff x="738" y="833"/>
            <a:chExt cx="6023" cy="1606"/>
          </a:xfrm>
        </p:grpSpPr>
        <p:sp>
          <p:nvSpPr>
            <p:cNvPr id="59" name="赵寅PPT"/>
            <p:cNvSpPr/>
            <p:nvPr/>
          </p:nvSpPr>
          <p:spPr>
            <a:xfrm>
              <a:off x="738" y="833"/>
              <a:ext cx="1440" cy="1440"/>
            </a:xfrm>
            <a:prstGeom prst="ellipse">
              <a:avLst/>
            </a:prstGeom>
            <a:gradFill>
              <a:gsLst>
                <a:gs pos="16000">
                  <a:srgbClr val="C00101">
                    <a:alpha val="43000"/>
                  </a:srgbClr>
                </a:gs>
                <a:gs pos="70000">
                  <a:srgbClr val="C00000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63" name="赵寅PPT"/>
            <p:cNvSpPr txBox="1"/>
            <p:nvPr/>
          </p:nvSpPr>
          <p:spPr>
            <a:xfrm>
              <a:off x="1035" y="987"/>
              <a:ext cx="5726" cy="14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>
                  <a:gradFill flip="none" rotWithShape="1">
                    <a:gsLst>
                      <a:gs pos="97000">
                        <a:schemeClr val="accent3">
                          <a:lumMod val="100000"/>
                        </a:schemeClr>
                      </a:gs>
                      <a:gs pos="39000">
                        <a:schemeClr val="accent1">
                          <a:lumMod val="100000"/>
                        </a:schemeClr>
                      </a:gs>
                    </a:gsLst>
                    <a:lin ang="5400000" scaled="1"/>
                  </a:gradFill>
                  <a:latin typeface="汉仪颜楷简" panose="00020600040101010101" charset="-122"/>
                  <a:ea typeface="汉仪颜楷简" panose="00020600040101010101" charset="-122"/>
                  <a:cs typeface="Arial" panose="020B0604020202020204" pitchFamily="34" charset="0"/>
                  <a:sym typeface="Arial" panose="020B0604020202020204" pitchFamily="34" charset="0"/>
                </a:rPr>
                <a:t>CONTENTS</a:t>
              </a:r>
              <a:endParaRPr lang="en-US" altLang="zh-CN" sz="5400" b="1">
                <a:gradFill flip="none" rotWithShape="1">
                  <a:gsLst>
                    <a:gs pos="97000">
                      <a:schemeClr val="accent3">
                        <a:lumMod val="100000"/>
                      </a:schemeClr>
                    </a:gs>
                    <a:gs pos="39000">
                      <a:schemeClr val="accent1">
                        <a:lumMod val="100000"/>
                      </a:schemeClr>
                    </a:gs>
                  </a:gsLst>
                  <a:lin ang="5400000" scaled="1"/>
                </a:gradFill>
                <a:latin typeface="汉仪颜楷简" panose="00020600040101010101" charset="-122"/>
                <a:ea typeface="汉仪颜楷简" panose="00020600040101010101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66" name="赵寅PPT"/>
          <p:cNvGrpSpPr/>
          <p:nvPr>
            <p:custDataLst>
              <p:tags r:id="rId9"/>
            </p:custDataLst>
          </p:nvPr>
        </p:nvGrpSpPr>
        <p:grpSpPr>
          <a:xfrm>
            <a:off x="6331641" y="2818268"/>
            <a:ext cx="4531505" cy="1111977"/>
            <a:chOff x="1520881" y="2818268"/>
            <a:chExt cx="4531505" cy="1111977"/>
          </a:xfrm>
        </p:grpSpPr>
        <p:sp>
          <p:nvSpPr>
            <p:cNvPr id="67" name="赵寅PPT"/>
            <p:cNvSpPr/>
            <p:nvPr>
              <p:custDataLst>
                <p:tags r:id="rId10"/>
              </p:custDataLst>
            </p:nvPr>
          </p:nvSpPr>
          <p:spPr>
            <a:xfrm rot="5400000">
              <a:off x="3163893" y="1175256"/>
              <a:ext cx="1043216" cy="4329240"/>
            </a:xfrm>
            <a:prstGeom prst="plaque">
              <a:avLst>
                <a:gd name="adj" fmla="val 13505"/>
              </a:avLst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grpSp>
          <p:nvGrpSpPr>
            <p:cNvPr id="68" name="赵寅PPT"/>
            <p:cNvGrpSpPr/>
            <p:nvPr>
              <p:custDataLst>
                <p:tags r:id="rId11"/>
              </p:custDataLst>
            </p:nvPr>
          </p:nvGrpSpPr>
          <p:grpSpPr>
            <a:xfrm>
              <a:off x="1856322" y="2879955"/>
              <a:ext cx="4196064" cy="1050290"/>
              <a:chOff x="1496282" y="2303891"/>
              <a:chExt cx="4196064" cy="1050290"/>
            </a:xfrm>
          </p:grpSpPr>
          <p:grpSp>
            <p:nvGrpSpPr>
              <p:cNvPr id="69" name="赵寅PPT"/>
              <p:cNvGrpSpPr/>
              <p:nvPr/>
            </p:nvGrpSpPr>
            <p:grpSpPr>
              <a:xfrm>
                <a:off x="1514912" y="2403785"/>
                <a:ext cx="748796" cy="748794"/>
                <a:chOff x="5760695" y="1577723"/>
                <a:chExt cx="748796" cy="748794"/>
              </a:xfrm>
            </p:grpSpPr>
            <p:sp>
              <p:nvSpPr>
                <p:cNvPr id="73" name="赵寅PPT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5760695" y="1577723"/>
                  <a:ext cx="748796" cy="748794"/>
                </a:xfrm>
                <a:prstGeom prst="ellipse">
                  <a:avLst/>
                </a:prstGeom>
                <a:noFill/>
                <a:ln w="10778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wrap="square" lIns="90000" tIns="46800" rIns="90000" bIns="46800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4" name="赵寅PPT"/>
                <p:cNvSpPr/>
                <p:nvPr>
                  <p:custDataLst>
                    <p:tags r:id="rId13"/>
                  </p:custDataLst>
                </p:nvPr>
              </p:nvSpPr>
              <p:spPr bwMode="auto">
                <a:xfrm flipV="1">
                  <a:off x="5808309" y="1625336"/>
                  <a:ext cx="653568" cy="65357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wrap="square" lIns="77605" tIns="38803" rIns="77605" bIns="38803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70" name="赵寅PPT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496282" y="2530085"/>
                <a:ext cx="786058" cy="495300"/>
              </a:xfrm>
              <a:prstGeom prst="rect">
                <a:avLst/>
              </a:prstGeom>
              <a:noFill/>
              <a:effectLst/>
            </p:spPr>
            <p:txBody>
              <a:bodyPr wrap="square" lIns="77605" tIns="38803" rIns="77605" bIns="38803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715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kumimoji="0" lang="zh-CN" altLang="en-US" sz="2715" b="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汉仪行楷简" charset="0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1" name="赵寅PPT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423592" y="2303891"/>
                <a:ext cx="3268754" cy="1050290"/>
              </a:xfrm>
              <a:prstGeom prst="rect">
                <a:avLst/>
              </a:prstGeom>
              <a:noFill/>
              <a:effectLst/>
            </p:spPr>
            <p:txBody>
              <a:bodyPr wrap="square" lIns="100950" tIns="50475" rIns="100950" bIns="50475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丰富教研形式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激发团队智慧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75" name="赵寅PPT"/>
          <p:cNvGrpSpPr/>
          <p:nvPr>
            <p:custDataLst>
              <p:tags r:id="rId16"/>
            </p:custDataLst>
          </p:nvPr>
        </p:nvGrpSpPr>
        <p:grpSpPr>
          <a:xfrm>
            <a:off x="1520881" y="4321948"/>
            <a:ext cx="4531505" cy="1070067"/>
            <a:chOff x="1520881" y="2818268"/>
            <a:chExt cx="4531505" cy="1070067"/>
          </a:xfrm>
        </p:grpSpPr>
        <p:sp>
          <p:nvSpPr>
            <p:cNvPr id="76" name="赵寅PPT"/>
            <p:cNvSpPr/>
            <p:nvPr>
              <p:custDataLst>
                <p:tags r:id="rId17"/>
              </p:custDataLst>
            </p:nvPr>
          </p:nvSpPr>
          <p:spPr>
            <a:xfrm rot="5400000">
              <a:off x="3163893" y="1175256"/>
              <a:ext cx="1043216" cy="4329240"/>
            </a:xfrm>
            <a:prstGeom prst="plaque">
              <a:avLst>
                <a:gd name="adj" fmla="val 13505"/>
              </a:avLst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grpSp>
          <p:nvGrpSpPr>
            <p:cNvPr id="77" name="赵寅PPT"/>
            <p:cNvGrpSpPr/>
            <p:nvPr>
              <p:custDataLst>
                <p:tags r:id="rId18"/>
              </p:custDataLst>
            </p:nvPr>
          </p:nvGrpSpPr>
          <p:grpSpPr>
            <a:xfrm>
              <a:off x="1856322" y="2838045"/>
              <a:ext cx="4196064" cy="1050290"/>
              <a:chOff x="1496282" y="2261981"/>
              <a:chExt cx="4196064" cy="1050290"/>
            </a:xfrm>
          </p:grpSpPr>
          <p:grpSp>
            <p:nvGrpSpPr>
              <p:cNvPr id="78" name="赵寅PPT"/>
              <p:cNvGrpSpPr/>
              <p:nvPr/>
            </p:nvGrpSpPr>
            <p:grpSpPr>
              <a:xfrm>
                <a:off x="1514912" y="2403785"/>
                <a:ext cx="748796" cy="748794"/>
                <a:chOff x="5760695" y="1577723"/>
                <a:chExt cx="748796" cy="748794"/>
              </a:xfrm>
            </p:grpSpPr>
            <p:sp>
              <p:nvSpPr>
                <p:cNvPr id="82" name="赵寅PPT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5760695" y="1577723"/>
                  <a:ext cx="748796" cy="748794"/>
                </a:xfrm>
                <a:prstGeom prst="ellipse">
                  <a:avLst/>
                </a:prstGeom>
                <a:noFill/>
                <a:ln w="10778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wrap="square" lIns="90000" tIns="46800" rIns="90000" bIns="46800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" name="赵寅PPT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 flipV="1">
                  <a:off x="5808309" y="1625336"/>
                  <a:ext cx="653568" cy="65357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wrap="square" lIns="77605" tIns="38803" rIns="77605" bIns="38803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79" name="赵寅PPT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496282" y="2530085"/>
                <a:ext cx="786058" cy="495300"/>
              </a:xfrm>
              <a:prstGeom prst="rect">
                <a:avLst/>
              </a:prstGeom>
              <a:noFill/>
              <a:effectLst/>
            </p:spPr>
            <p:txBody>
              <a:bodyPr wrap="square" lIns="77605" tIns="38803" rIns="77605" bIns="38803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715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03</a:t>
                </a:r>
                <a:endParaRPr kumimoji="0" lang="zh-CN" altLang="en-US" sz="2715" b="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汉仪行楷简" charset="0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0" name="赵寅PPT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2423592" y="2261981"/>
                <a:ext cx="3268754" cy="1050290"/>
              </a:xfrm>
              <a:prstGeom prst="rect">
                <a:avLst/>
              </a:prstGeom>
              <a:noFill/>
              <a:effectLst/>
            </p:spPr>
            <p:txBody>
              <a:bodyPr wrap="square" lIns="100950" tIns="50475" rIns="100950" bIns="50475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拓展学</a:t>
                </a:r>
                <a:r>
                  <a:rPr kumimoji="0" lang="en-US" altLang="zh-CN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  </a:t>
                </a: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生活动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点燃数学热情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84" name="赵寅PPT"/>
          <p:cNvGrpSpPr/>
          <p:nvPr>
            <p:custDataLst>
              <p:tags r:id="rId23"/>
            </p:custDataLst>
          </p:nvPr>
        </p:nvGrpSpPr>
        <p:grpSpPr>
          <a:xfrm>
            <a:off x="6331641" y="4321948"/>
            <a:ext cx="4531505" cy="1056097"/>
            <a:chOff x="1520881" y="2818268"/>
            <a:chExt cx="4531505" cy="1056097"/>
          </a:xfrm>
        </p:grpSpPr>
        <p:sp>
          <p:nvSpPr>
            <p:cNvPr id="85" name="赵寅PPT"/>
            <p:cNvSpPr/>
            <p:nvPr>
              <p:custDataLst>
                <p:tags r:id="rId24"/>
              </p:custDataLst>
            </p:nvPr>
          </p:nvSpPr>
          <p:spPr>
            <a:xfrm rot="5400000">
              <a:off x="3163893" y="1175256"/>
              <a:ext cx="1043216" cy="4329240"/>
            </a:xfrm>
            <a:prstGeom prst="plaque">
              <a:avLst>
                <a:gd name="adj" fmla="val 13505"/>
              </a:avLst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grpSp>
          <p:nvGrpSpPr>
            <p:cNvPr id="86" name="赵寅PPT"/>
            <p:cNvGrpSpPr/>
            <p:nvPr>
              <p:custDataLst>
                <p:tags r:id="rId25"/>
              </p:custDataLst>
            </p:nvPr>
          </p:nvGrpSpPr>
          <p:grpSpPr>
            <a:xfrm>
              <a:off x="1856322" y="2824075"/>
              <a:ext cx="4196064" cy="1050290"/>
              <a:chOff x="1496282" y="2248011"/>
              <a:chExt cx="4196064" cy="1050290"/>
            </a:xfrm>
          </p:grpSpPr>
          <p:grpSp>
            <p:nvGrpSpPr>
              <p:cNvPr id="87" name="赵寅PPT"/>
              <p:cNvGrpSpPr/>
              <p:nvPr/>
            </p:nvGrpSpPr>
            <p:grpSpPr>
              <a:xfrm>
                <a:off x="1514912" y="2403785"/>
                <a:ext cx="748796" cy="748794"/>
                <a:chOff x="5760695" y="1577723"/>
                <a:chExt cx="748796" cy="748794"/>
              </a:xfrm>
            </p:grpSpPr>
            <p:sp>
              <p:nvSpPr>
                <p:cNvPr id="91" name="赵寅PPT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5760695" y="1577723"/>
                  <a:ext cx="748796" cy="748794"/>
                </a:xfrm>
                <a:prstGeom prst="ellipse">
                  <a:avLst/>
                </a:prstGeom>
                <a:noFill/>
                <a:ln w="10778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wrap="square" lIns="90000" tIns="46800" rIns="90000" bIns="46800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" name="赵寅PPT"/>
                <p:cNvSpPr/>
                <p:nvPr>
                  <p:custDataLst>
                    <p:tags r:id="rId27"/>
                  </p:custDataLst>
                </p:nvPr>
              </p:nvSpPr>
              <p:spPr bwMode="auto">
                <a:xfrm flipV="1">
                  <a:off x="5808309" y="1625336"/>
                  <a:ext cx="653568" cy="65357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wrap="square" lIns="77605" tIns="38803" rIns="77605" bIns="38803" rtlCol="0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2035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思源黑体 CN Regular" panose="020B0500000000000000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88" name="赵寅PPT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496282" y="2530085"/>
                <a:ext cx="786058" cy="495300"/>
              </a:xfrm>
              <a:prstGeom prst="rect">
                <a:avLst/>
              </a:prstGeom>
              <a:noFill/>
              <a:effectLst/>
            </p:spPr>
            <p:txBody>
              <a:bodyPr wrap="square" lIns="77605" tIns="38803" rIns="77605" bIns="38803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715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04</a:t>
                </a:r>
                <a:endParaRPr kumimoji="0" lang="zh-CN" altLang="en-US" sz="2715" b="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9" name="赵寅PPT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423592" y="2248011"/>
                <a:ext cx="3268754" cy="1050290"/>
              </a:xfrm>
              <a:prstGeom prst="rect">
                <a:avLst/>
              </a:prstGeom>
              <a:noFill/>
              <a:effectLst/>
            </p:spPr>
            <p:txBody>
              <a:bodyPr wrap="square" lIns="100950" tIns="50475" rIns="100950" bIns="50475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反思不足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309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未来展望</a:t>
                </a:r>
                <a:endParaRPr kumimoji="0" lang="zh-CN" altLang="en-US" sz="309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7843155" y="1476215"/>
            <a:ext cx="1372235" cy="1372235"/>
            <a:chOff x="9083" y="3357"/>
            <a:chExt cx="1578" cy="1578"/>
          </a:xfrm>
        </p:grpSpPr>
        <p:sp>
          <p:nvSpPr>
            <p:cNvPr id="3" name="赵寅PPT"/>
            <p:cNvSpPr/>
            <p:nvPr>
              <p:custDataLst>
                <p:tags r:id="rId2"/>
              </p:custDataLst>
            </p:nvPr>
          </p:nvSpPr>
          <p:spPr>
            <a:xfrm rot="16200000" flipH="1">
              <a:off x="9083" y="3357"/>
              <a:ext cx="1578" cy="1578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65100" dist="76200" dir="5400000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46800" rIns="90000" bIns="46800" rtlCol="0" anchor="ctr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4" name="赵寅PPT"/>
            <p:cNvSpPr/>
            <p:nvPr>
              <p:custDataLst>
                <p:tags r:id="rId3"/>
              </p:custDataLst>
            </p:nvPr>
          </p:nvSpPr>
          <p:spPr>
            <a:xfrm rot="5400000">
              <a:off x="9204" y="3478"/>
              <a:ext cx="1336" cy="1336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3200">
                <a:solidFill>
                  <a:srgbClr val="815D4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6" name="赵寅PPT"/>
            <p:cNvSpPr txBox="1"/>
            <p:nvPr>
              <p:custDataLst>
                <p:tags r:id="rId4"/>
              </p:custDataLst>
            </p:nvPr>
          </p:nvSpPr>
          <p:spPr>
            <a:xfrm>
              <a:off x="9297" y="3644"/>
              <a:ext cx="1167" cy="8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48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壹</a:t>
              </a:r>
              <a:endParaRPr lang="en-US" altLang="zh-CN" sz="48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赵寅PPT"/>
          <p:cNvSpPr txBox="1"/>
          <p:nvPr>
            <p:custDataLst>
              <p:tags r:id="rId5"/>
            </p:custDataLst>
          </p:nvPr>
        </p:nvSpPr>
        <p:spPr>
          <a:xfrm>
            <a:off x="5883910" y="3016885"/>
            <a:ext cx="5539740" cy="2077085"/>
          </a:xfrm>
          <a:prstGeom prst="rect">
            <a:avLst/>
          </a:prstGeom>
          <a:noFill/>
          <a:effectLst/>
        </p:spPr>
        <p:txBody>
          <a:bodyPr wrap="square" lIns="45720" tIns="22860" rIns="45720" bIns="22860" rtlCol="0">
            <a:spAutoFit/>
          </a:bodyPr>
          <a:lstStyle/>
          <a:p>
            <a:pPr algn="l"/>
            <a:r>
              <a:rPr lang="zh-CN" altLang="en-US" sz="6600">
                <a:gradFill flip="none" rotWithShape="1">
                  <a:gsLst>
                    <a:gs pos="100000">
                      <a:schemeClr val="accent3">
                        <a:lumMod val="100000"/>
                      </a:schemeClr>
                    </a:gs>
                    <a:gs pos="0">
                      <a:schemeClr val="accent1">
                        <a:lumMod val="100000"/>
                      </a:schemeClr>
                    </a:gs>
                  </a:gsLst>
                  <a:lin ang="27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夯实教学过程</a:t>
            </a:r>
            <a:endParaRPr lang="zh-CN" altLang="en-US" sz="6600"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  <a:p>
            <a:pPr algn="l"/>
            <a:r>
              <a:rPr lang="zh-CN" altLang="en-US" sz="6600">
                <a:gradFill flip="none" rotWithShape="1">
                  <a:gsLst>
                    <a:gs pos="100000">
                      <a:schemeClr val="accent3">
                        <a:lumMod val="100000"/>
                      </a:schemeClr>
                    </a:gs>
                    <a:gs pos="0">
                      <a:schemeClr val="accent1">
                        <a:lumMod val="100000"/>
                      </a:schemeClr>
                    </a:gs>
                  </a:gsLst>
                  <a:lin ang="27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筑牢质量根基</a:t>
            </a:r>
            <a:endParaRPr lang="zh-CN" altLang="en-US" sz="6600"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accel="30000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6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ppt_h*2.1"/>
                                          </p:val>
                                        </p:tav>
                                        <p:tav tm="45000" fmla="$">
                                          <p:val>
                                            <p:strVal val="ppt_h*1.04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ppt_w*2.1"/>
                                          </p:val>
                                        </p:tav>
                                        <p:tav tm="45000" fmla="$">
                                          <p:val>
                                            <p:strVal val="ppt_w*1.04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i$ľiď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3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立足学情，精心备课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5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12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9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01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946144" y="1203170"/>
            <a:ext cx="10891520" cy="948690"/>
            <a:chOff x="946144" y="1295792"/>
            <a:chExt cx="10891520" cy="948690"/>
          </a:xfrm>
        </p:grpSpPr>
        <p:sp>
          <p:nvSpPr>
            <p:cNvPr id="15" name="TextBox 4"/>
            <p:cNvSpPr txBox="1"/>
            <p:nvPr/>
          </p:nvSpPr>
          <p:spPr>
            <a:xfrm>
              <a:off x="946144" y="1295792"/>
              <a:ext cx="1089152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0" defTabSz="914400" rtl="0" fontAlgn="auto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+mn-cs"/>
                  <a:sym typeface="Arial" panose="020B0604020202020204" pitchFamily="34" charset="0"/>
                </a:rPr>
                <a:t>备课是教学的第一环节，是决定课堂走向与深度的基石。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6" name="TextBox 5"/>
            <p:cNvSpPr txBox="1"/>
            <p:nvPr/>
          </p:nvSpPr>
          <p:spPr>
            <a:xfrm>
              <a:off x="946144" y="1793632"/>
              <a:ext cx="8871585" cy="45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要求每一位教师牢固树立“</a:t>
              </a:r>
              <a:r>
                <a:rPr kumimoji="0" lang="zh-CN" altLang="en-US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课标为纲、教材为本、学生为中心</a:t>
              </a:r>
              <a:r>
                <a:rPr kumimoji="0" lang="zh-CN" altLang="en-US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”的备课指导思想。</a:t>
              </a:r>
              <a:endPara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5"/>
            </p:custDataLst>
          </p:nvPr>
        </p:nvGrpSpPr>
        <p:grpSpPr>
          <a:xfrm>
            <a:off x="956945" y="2539909"/>
            <a:ext cx="6398536" cy="2195642"/>
            <a:chOff x="680720" y="3479987"/>
            <a:chExt cx="6398536" cy="2195642"/>
          </a:xfrm>
        </p:grpSpPr>
        <p:sp>
          <p:nvSpPr>
            <p:cNvPr id="107" name="PA-î$lïďe"/>
            <p:cNvSpPr/>
            <p:nvPr>
              <p:custDataLst>
                <p:tags r:id="rId6"/>
              </p:custDataLst>
            </p:nvPr>
          </p:nvSpPr>
          <p:spPr bwMode="auto">
            <a:xfrm>
              <a:off x="844097" y="3531563"/>
              <a:ext cx="549294" cy="406085"/>
            </a:xfrm>
            <a:custGeom>
              <a:avLst/>
              <a:gdLst>
                <a:gd name="connsiteX0" fmla="*/ 42866 w 607639"/>
                <a:gd name="connsiteY0" fmla="*/ 394318 h 449220"/>
                <a:gd name="connsiteX1" fmla="*/ 564614 w 607639"/>
                <a:gd name="connsiteY1" fmla="*/ 394318 h 449220"/>
                <a:gd name="connsiteX2" fmla="*/ 564612 w 607639"/>
                <a:gd name="connsiteY2" fmla="*/ 394320 h 449220"/>
                <a:gd name="connsiteX3" fmla="*/ 42868 w 607639"/>
                <a:gd name="connsiteY3" fmla="*/ 394320 h 449220"/>
                <a:gd name="connsiteX4" fmla="*/ 29728 w 607639"/>
                <a:gd name="connsiteY4" fmla="*/ 374773 h 449220"/>
                <a:gd name="connsiteX5" fmla="*/ 33166 w 607639"/>
                <a:gd name="connsiteY5" fmla="*/ 374773 h 449220"/>
                <a:gd name="connsiteX6" fmla="*/ 33166 w 607639"/>
                <a:gd name="connsiteY6" fmla="*/ 384544 h 449220"/>
                <a:gd name="connsiteX7" fmla="*/ 42866 w 607639"/>
                <a:gd name="connsiteY7" fmla="*/ 394318 h 449220"/>
                <a:gd name="connsiteX8" fmla="*/ 29728 w 607639"/>
                <a:gd name="connsiteY8" fmla="*/ 394318 h 449220"/>
                <a:gd name="connsiteX9" fmla="*/ 19492 w 607639"/>
                <a:gd name="connsiteY9" fmla="*/ 404445 h 449220"/>
                <a:gd name="connsiteX10" fmla="*/ 19492 w 607639"/>
                <a:gd name="connsiteY10" fmla="*/ 419548 h 449220"/>
                <a:gd name="connsiteX11" fmla="*/ 29728 w 607639"/>
                <a:gd name="connsiteY11" fmla="*/ 429764 h 449220"/>
                <a:gd name="connsiteX12" fmla="*/ 577911 w 607639"/>
                <a:gd name="connsiteY12" fmla="*/ 429764 h 449220"/>
                <a:gd name="connsiteX13" fmla="*/ 588058 w 607639"/>
                <a:gd name="connsiteY13" fmla="*/ 419548 h 449220"/>
                <a:gd name="connsiteX14" fmla="*/ 588058 w 607639"/>
                <a:gd name="connsiteY14" fmla="*/ 404445 h 449220"/>
                <a:gd name="connsiteX15" fmla="*/ 577911 w 607639"/>
                <a:gd name="connsiteY15" fmla="*/ 394318 h 449220"/>
                <a:gd name="connsiteX16" fmla="*/ 564614 w 607639"/>
                <a:gd name="connsiteY16" fmla="*/ 394318 h 449220"/>
                <a:gd name="connsiteX17" fmla="*/ 574403 w 607639"/>
                <a:gd name="connsiteY17" fmla="*/ 384544 h 449220"/>
                <a:gd name="connsiteX18" fmla="*/ 574403 w 607639"/>
                <a:gd name="connsiteY18" fmla="*/ 374773 h 449220"/>
                <a:gd name="connsiteX19" fmla="*/ 577911 w 607639"/>
                <a:gd name="connsiteY19" fmla="*/ 374773 h 449220"/>
                <a:gd name="connsiteX20" fmla="*/ 607639 w 607639"/>
                <a:gd name="connsiteY20" fmla="*/ 404445 h 449220"/>
                <a:gd name="connsiteX21" fmla="*/ 607639 w 607639"/>
                <a:gd name="connsiteY21" fmla="*/ 419548 h 449220"/>
                <a:gd name="connsiteX22" fmla="*/ 577911 w 607639"/>
                <a:gd name="connsiteY22" fmla="*/ 449220 h 449220"/>
                <a:gd name="connsiteX23" fmla="*/ 29728 w 607639"/>
                <a:gd name="connsiteY23" fmla="*/ 449220 h 449220"/>
                <a:gd name="connsiteX24" fmla="*/ 0 w 607639"/>
                <a:gd name="connsiteY24" fmla="*/ 419548 h 449220"/>
                <a:gd name="connsiteX25" fmla="*/ 0 w 607639"/>
                <a:gd name="connsiteY25" fmla="*/ 404445 h 449220"/>
                <a:gd name="connsiteX26" fmla="*/ 29728 w 607639"/>
                <a:gd name="connsiteY26" fmla="*/ 374773 h 449220"/>
                <a:gd name="connsiteX27" fmla="*/ 98245 w 607639"/>
                <a:gd name="connsiteY27" fmla="*/ 64976 h 449220"/>
                <a:gd name="connsiteX28" fmla="*/ 98245 w 607639"/>
                <a:gd name="connsiteY28" fmla="*/ 329256 h 449220"/>
                <a:gd name="connsiteX29" fmla="*/ 509394 w 607639"/>
                <a:gd name="connsiteY29" fmla="*/ 329256 h 449220"/>
                <a:gd name="connsiteX30" fmla="*/ 509394 w 607639"/>
                <a:gd name="connsiteY30" fmla="*/ 64976 h 449220"/>
                <a:gd name="connsiteX31" fmla="*/ 88453 w 607639"/>
                <a:gd name="connsiteY31" fmla="*/ 45515 h 449220"/>
                <a:gd name="connsiteX32" fmla="*/ 519097 w 607639"/>
                <a:gd name="connsiteY32" fmla="*/ 45515 h 449220"/>
                <a:gd name="connsiteX33" fmla="*/ 528888 w 607639"/>
                <a:gd name="connsiteY33" fmla="*/ 55201 h 449220"/>
                <a:gd name="connsiteX34" fmla="*/ 528888 w 607639"/>
                <a:gd name="connsiteY34" fmla="*/ 339031 h 449220"/>
                <a:gd name="connsiteX35" fmla="*/ 519097 w 607639"/>
                <a:gd name="connsiteY35" fmla="*/ 348806 h 449220"/>
                <a:gd name="connsiteX36" fmla="*/ 88453 w 607639"/>
                <a:gd name="connsiteY36" fmla="*/ 348806 h 449220"/>
                <a:gd name="connsiteX37" fmla="*/ 78751 w 607639"/>
                <a:gd name="connsiteY37" fmla="*/ 339031 h 449220"/>
                <a:gd name="connsiteX38" fmla="*/ 78751 w 607639"/>
                <a:gd name="connsiteY38" fmla="*/ 55201 h 449220"/>
                <a:gd name="connsiteX39" fmla="*/ 88453 w 607639"/>
                <a:gd name="connsiteY39" fmla="*/ 45515 h 449220"/>
                <a:gd name="connsiteX40" fmla="*/ 52658 w 607639"/>
                <a:gd name="connsiteY40" fmla="*/ 19463 h 449220"/>
                <a:gd name="connsiteX41" fmla="*/ 52658 w 607639"/>
                <a:gd name="connsiteY41" fmla="*/ 374768 h 449220"/>
                <a:gd name="connsiteX42" fmla="*/ 554911 w 607639"/>
                <a:gd name="connsiteY42" fmla="*/ 374768 h 449220"/>
                <a:gd name="connsiteX43" fmla="*/ 554911 w 607639"/>
                <a:gd name="connsiteY43" fmla="*/ 19463 h 449220"/>
                <a:gd name="connsiteX44" fmla="*/ 42868 w 607639"/>
                <a:gd name="connsiteY44" fmla="*/ 0 h 449220"/>
                <a:gd name="connsiteX45" fmla="*/ 564612 w 607639"/>
                <a:gd name="connsiteY45" fmla="*/ 0 h 449220"/>
                <a:gd name="connsiteX46" fmla="*/ 574403 w 607639"/>
                <a:gd name="connsiteY46" fmla="*/ 9687 h 449220"/>
                <a:gd name="connsiteX47" fmla="*/ 574403 w 607639"/>
                <a:gd name="connsiteY47" fmla="*/ 374773 h 449220"/>
                <a:gd name="connsiteX48" fmla="*/ 33166 w 607639"/>
                <a:gd name="connsiteY48" fmla="*/ 374773 h 449220"/>
                <a:gd name="connsiteX49" fmla="*/ 33166 w 607639"/>
                <a:gd name="connsiteY49" fmla="*/ 9687 h 449220"/>
                <a:gd name="connsiteX50" fmla="*/ 42868 w 607639"/>
                <a:gd name="connsiteY50" fmla="*/ 0 h 44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607639" h="449219">
                  <a:moveTo>
                    <a:pt x="42866" y="394318"/>
                  </a:moveTo>
                  <a:lnTo>
                    <a:pt x="564614" y="394318"/>
                  </a:lnTo>
                  <a:lnTo>
                    <a:pt x="564612" y="394320"/>
                  </a:lnTo>
                  <a:lnTo>
                    <a:pt x="42868" y="394320"/>
                  </a:lnTo>
                  <a:close/>
                  <a:moveTo>
                    <a:pt x="29728" y="374773"/>
                  </a:moveTo>
                  <a:lnTo>
                    <a:pt x="33166" y="374773"/>
                  </a:lnTo>
                  <a:lnTo>
                    <a:pt x="33166" y="384544"/>
                  </a:lnTo>
                  <a:lnTo>
                    <a:pt x="42866" y="394318"/>
                  </a:lnTo>
                  <a:lnTo>
                    <a:pt x="29728" y="394318"/>
                  </a:lnTo>
                  <a:cubicBezTo>
                    <a:pt x="24120" y="394318"/>
                    <a:pt x="19492" y="398848"/>
                    <a:pt x="19492" y="404445"/>
                  </a:cubicBezTo>
                  <a:lnTo>
                    <a:pt x="19492" y="419548"/>
                  </a:lnTo>
                  <a:cubicBezTo>
                    <a:pt x="19492" y="425145"/>
                    <a:pt x="24120" y="429764"/>
                    <a:pt x="29728" y="429764"/>
                  </a:cubicBezTo>
                  <a:lnTo>
                    <a:pt x="577911" y="429764"/>
                  </a:lnTo>
                  <a:cubicBezTo>
                    <a:pt x="583519" y="429764"/>
                    <a:pt x="588058" y="425145"/>
                    <a:pt x="588058" y="419548"/>
                  </a:cubicBezTo>
                  <a:lnTo>
                    <a:pt x="588058" y="404445"/>
                  </a:lnTo>
                  <a:cubicBezTo>
                    <a:pt x="588058" y="398848"/>
                    <a:pt x="583519" y="394318"/>
                    <a:pt x="577911" y="394318"/>
                  </a:cubicBezTo>
                  <a:lnTo>
                    <a:pt x="564614" y="394318"/>
                  </a:lnTo>
                  <a:lnTo>
                    <a:pt x="574403" y="384544"/>
                  </a:lnTo>
                  <a:lnTo>
                    <a:pt x="574403" y="374773"/>
                  </a:lnTo>
                  <a:lnTo>
                    <a:pt x="577911" y="374773"/>
                  </a:lnTo>
                  <a:cubicBezTo>
                    <a:pt x="594288" y="374773"/>
                    <a:pt x="607639" y="388099"/>
                    <a:pt x="607639" y="404445"/>
                  </a:cubicBezTo>
                  <a:lnTo>
                    <a:pt x="607639" y="419548"/>
                  </a:lnTo>
                  <a:cubicBezTo>
                    <a:pt x="607639" y="435894"/>
                    <a:pt x="594288" y="449220"/>
                    <a:pt x="577911" y="449220"/>
                  </a:cubicBezTo>
                  <a:lnTo>
                    <a:pt x="29728" y="449220"/>
                  </a:lnTo>
                  <a:cubicBezTo>
                    <a:pt x="13351" y="449220"/>
                    <a:pt x="0" y="435894"/>
                    <a:pt x="0" y="419548"/>
                  </a:cubicBezTo>
                  <a:lnTo>
                    <a:pt x="0" y="404445"/>
                  </a:lnTo>
                  <a:cubicBezTo>
                    <a:pt x="0" y="388099"/>
                    <a:pt x="13351" y="374773"/>
                    <a:pt x="29728" y="374773"/>
                  </a:cubicBezTo>
                  <a:close/>
                  <a:moveTo>
                    <a:pt x="98245" y="64976"/>
                  </a:moveTo>
                  <a:lnTo>
                    <a:pt x="98245" y="329256"/>
                  </a:lnTo>
                  <a:lnTo>
                    <a:pt x="509394" y="329256"/>
                  </a:lnTo>
                  <a:lnTo>
                    <a:pt x="509394" y="64976"/>
                  </a:lnTo>
                  <a:close/>
                  <a:moveTo>
                    <a:pt x="88453" y="45515"/>
                  </a:moveTo>
                  <a:lnTo>
                    <a:pt x="519097" y="45515"/>
                  </a:lnTo>
                  <a:cubicBezTo>
                    <a:pt x="524526" y="45515"/>
                    <a:pt x="528888" y="49869"/>
                    <a:pt x="528888" y="55201"/>
                  </a:cubicBezTo>
                  <a:lnTo>
                    <a:pt x="528888" y="339031"/>
                  </a:lnTo>
                  <a:cubicBezTo>
                    <a:pt x="528888" y="344452"/>
                    <a:pt x="524526" y="348806"/>
                    <a:pt x="519097" y="348806"/>
                  </a:cubicBezTo>
                  <a:lnTo>
                    <a:pt x="88453" y="348806"/>
                  </a:lnTo>
                  <a:cubicBezTo>
                    <a:pt x="83113" y="348806"/>
                    <a:pt x="78751" y="344452"/>
                    <a:pt x="78751" y="339031"/>
                  </a:cubicBezTo>
                  <a:lnTo>
                    <a:pt x="78751" y="55201"/>
                  </a:lnTo>
                  <a:cubicBezTo>
                    <a:pt x="78751" y="49869"/>
                    <a:pt x="83113" y="45515"/>
                    <a:pt x="88453" y="45515"/>
                  </a:cubicBezTo>
                  <a:close/>
                  <a:moveTo>
                    <a:pt x="52658" y="19463"/>
                  </a:moveTo>
                  <a:lnTo>
                    <a:pt x="52658" y="374768"/>
                  </a:lnTo>
                  <a:lnTo>
                    <a:pt x="554911" y="374768"/>
                  </a:lnTo>
                  <a:lnTo>
                    <a:pt x="554911" y="19463"/>
                  </a:lnTo>
                  <a:close/>
                  <a:moveTo>
                    <a:pt x="42868" y="0"/>
                  </a:moveTo>
                  <a:lnTo>
                    <a:pt x="564612" y="0"/>
                  </a:lnTo>
                  <a:cubicBezTo>
                    <a:pt x="570042" y="0"/>
                    <a:pt x="574403" y="4355"/>
                    <a:pt x="574403" y="9687"/>
                  </a:cubicBezTo>
                  <a:lnTo>
                    <a:pt x="574403" y="374773"/>
                  </a:lnTo>
                  <a:lnTo>
                    <a:pt x="33166" y="374773"/>
                  </a:lnTo>
                  <a:lnTo>
                    <a:pt x="33166" y="9687"/>
                  </a:lnTo>
                  <a:cubicBezTo>
                    <a:pt x="33166" y="4355"/>
                    <a:pt x="37527" y="0"/>
                    <a:pt x="42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9" name="PA-iṡḷíḑè"/>
            <p:cNvSpPr/>
            <p:nvPr>
              <p:custDataLst>
                <p:tags r:id="rId7"/>
              </p:custDataLst>
            </p:nvPr>
          </p:nvSpPr>
          <p:spPr bwMode="auto">
            <a:xfrm>
              <a:off x="3133704" y="3517539"/>
              <a:ext cx="3945552" cy="586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>
                <a:lnSpc>
                  <a:spcPct val="130000"/>
                </a:lnSpc>
                <a:spcBef>
                  <a:spcPct val="0"/>
                </a:spcBef>
              </a:pPr>
              <a:endPara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" name="PA-ïslîḑê"/>
            <p:cNvSpPr/>
            <p:nvPr>
              <p:custDataLst>
                <p:tags r:id="rId8"/>
              </p:custDataLst>
            </p:nvPr>
          </p:nvSpPr>
          <p:spPr bwMode="auto">
            <a:xfrm>
              <a:off x="844097" y="4307577"/>
              <a:ext cx="549294" cy="450361"/>
            </a:xfrm>
            <a:custGeom>
              <a:avLst/>
              <a:gdLst>
                <a:gd name="connsiteX0" fmla="*/ 188055 w 610145"/>
                <a:gd name="connsiteY0" fmla="*/ 389904 h 500254"/>
                <a:gd name="connsiteX1" fmla="*/ 193726 w 610145"/>
                <a:gd name="connsiteY1" fmla="*/ 389904 h 500254"/>
                <a:gd name="connsiteX2" fmla="*/ 196561 w 610145"/>
                <a:gd name="connsiteY2" fmla="*/ 389904 h 500254"/>
                <a:gd name="connsiteX3" fmla="*/ 196561 w 610145"/>
                <a:gd name="connsiteY3" fmla="*/ 500254 h 500254"/>
                <a:gd name="connsiteX4" fmla="*/ 188055 w 610145"/>
                <a:gd name="connsiteY4" fmla="*/ 500254 h 500254"/>
                <a:gd name="connsiteX5" fmla="*/ 413354 w 610145"/>
                <a:gd name="connsiteY5" fmla="*/ 388524 h 500254"/>
                <a:gd name="connsiteX6" fmla="*/ 416228 w 610145"/>
                <a:gd name="connsiteY6" fmla="*/ 388524 h 500254"/>
                <a:gd name="connsiteX7" fmla="*/ 424849 w 610145"/>
                <a:gd name="connsiteY7" fmla="*/ 388524 h 500254"/>
                <a:gd name="connsiteX8" fmla="*/ 424849 w 610145"/>
                <a:gd name="connsiteY8" fmla="*/ 500254 h 500254"/>
                <a:gd name="connsiteX9" fmla="*/ 413354 w 610145"/>
                <a:gd name="connsiteY9" fmla="*/ 500254 h 500254"/>
                <a:gd name="connsiteX10" fmla="*/ 295647 w 610145"/>
                <a:gd name="connsiteY10" fmla="*/ 366914 h 500254"/>
                <a:gd name="connsiteX11" fmla="*/ 330131 w 610145"/>
                <a:gd name="connsiteY11" fmla="*/ 366914 h 500254"/>
                <a:gd name="connsiteX12" fmla="*/ 330131 w 610145"/>
                <a:gd name="connsiteY12" fmla="*/ 389904 h 500254"/>
                <a:gd name="connsiteX13" fmla="*/ 334442 w 610145"/>
                <a:gd name="connsiteY13" fmla="*/ 389904 h 500254"/>
                <a:gd name="connsiteX14" fmla="*/ 353121 w 610145"/>
                <a:gd name="connsiteY14" fmla="*/ 394214 h 500254"/>
                <a:gd name="connsiteX15" fmla="*/ 353121 w 610145"/>
                <a:gd name="connsiteY15" fmla="*/ 412893 h 500254"/>
                <a:gd name="connsiteX16" fmla="*/ 337316 w 610145"/>
                <a:gd name="connsiteY16" fmla="*/ 412893 h 500254"/>
                <a:gd name="connsiteX17" fmla="*/ 317200 w 610145"/>
                <a:gd name="connsiteY17" fmla="*/ 408583 h 500254"/>
                <a:gd name="connsiteX18" fmla="*/ 317200 w 610145"/>
                <a:gd name="connsiteY18" fmla="*/ 412893 h 500254"/>
                <a:gd name="connsiteX19" fmla="*/ 295647 w 610145"/>
                <a:gd name="connsiteY19" fmla="*/ 412893 h 500254"/>
                <a:gd name="connsiteX20" fmla="*/ 295647 w 610145"/>
                <a:gd name="connsiteY20" fmla="*/ 392777 h 500254"/>
                <a:gd name="connsiteX21" fmla="*/ 295647 w 610145"/>
                <a:gd name="connsiteY21" fmla="*/ 389904 h 500254"/>
                <a:gd name="connsiteX22" fmla="*/ 248288 w 610145"/>
                <a:gd name="connsiteY22" fmla="*/ 366914 h 500254"/>
                <a:gd name="connsiteX23" fmla="*/ 282772 w 610145"/>
                <a:gd name="connsiteY23" fmla="*/ 366914 h 500254"/>
                <a:gd name="connsiteX24" fmla="*/ 282772 w 610145"/>
                <a:gd name="connsiteY24" fmla="*/ 389904 h 500254"/>
                <a:gd name="connsiteX25" fmla="*/ 282772 w 610145"/>
                <a:gd name="connsiteY25" fmla="*/ 392777 h 500254"/>
                <a:gd name="connsiteX26" fmla="*/ 282772 w 610145"/>
                <a:gd name="connsiteY26" fmla="*/ 412893 h 500254"/>
                <a:gd name="connsiteX27" fmla="*/ 261219 w 610145"/>
                <a:gd name="connsiteY27" fmla="*/ 412893 h 500254"/>
                <a:gd name="connsiteX28" fmla="*/ 261219 w 610145"/>
                <a:gd name="connsiteY28" fmla="*/ 408583 h 500254"/>
                <a:gd name="connsiteX29" fmla="*/ 241103 w 610145"/>
                <a:gd name="connsiteY29" fmla="*/ 412893 h 500254"/>
                <a:gd name="connsiteX30" fmla="*/ 225298 w 610145"/>
                <a:gd name="connsiteY30" fmla="*/ 412893 h 500254"/>
                <a:gd name="connsiteX31" fmla="*/ 225298 w 610145"/>
                <a:gd name="connsiteY31" fmla="*/ 394214 h 500254"/>
                <a:gd name="connsiteX32" fmla="*/ 243977 w 610145"/>
                <a:gd name="connsiteY32" fmla="*/ 389904 h 500254"/>
                <a:gd name="connsiteX33" fmla="*/ 248288 w 610145"/>
                <a:gd name="connsiteY33" fmla="*/ 389904 h 500254"/>
                <a:gd name="connsiteX34" fmla="*/ 20099 w 610145"/>
                <a:gd name="connsiteY34" fmla="*/ 311049 h 500254"/>
                <a:gd name="connsiteX35" fmla="*/ 48811 w 610145"/>
                <a:gd name="connsiteY35" fmla="*/ 424211 h 500254"/>
                <a:gd name="connsiteX36" fmla="*/ 129206 w 610145"/>
                <a:gd name="connsiteY36" fmla="*/ 424211 h 500254"/>
                <a:gd name="connsiteX37" fmla="*/ 129206 w 610145"/>
                <a:gd name="connsiteY37" fmla="*/ 444265 h 500254"/>
                <a:gd name="connsiteX38" fmla="*/ 113415 w 610145"/>
                <a:gd name="connsiteY38" fmla="*/ 444265 h 500254"/>
                <a:gd name="connsiteX39" fmla="*/ 134949 w 610145"/>
                <a:gd name="connsiteY39" fmla="*/ 491535 h 500254"/>
                <a:gd name="connsiteX40" fmla="*/ 122028 w 610145"/>
                <a:gd name="connsiteY40" fmla="*/ 497265 h 500254"/>
                <a:gd name="connsiteX41" fmla="*/ 99058 w 610145"/>
                <a:gd name="connsiteY41" fmla="*/ 444265 h 500254"/>
                <a:gd name="connsiteX42" fmla="*/ 64603 w 610145"/>
                <a:gd name="connsiteY42" fmla="*/ 444265 h 500254"/>
                <a:gd name="connsiteX43" fmla="*/ 40198 w 610145"/>
                <a:gd name="connsiteY43" fmla="*/ 497265 h 500254"/>
                <a:gd name="connsiteX44" fmla="*/ 27277 w 610145"/>
                <a:gd name="connsiteY44" fmla="*/ 491535 h 500254"/>
                <a:gd name="connsiteX45" fmla="*/ 48811 w 610145"/>
                <a:gd name="connsiteY45" fmla="*/ 444265 h 500254"/>
                <a:gd name="connsiteX46" fmla="*/ 33019 w 610145"/>
                <a:gd name="connsiteY46" fmla="*/ 444265 h 500254"/>
                <a:gd name="connsiteX47" fmla="*/ 0 w 610145"/>
                <a:gd name="connsiteY47" fmla="*/ 315346 h 500254"/>
                <a:gd name="connsiteX48" fmla="*/ 590038 w 610145"/>
                <a:gd name="connsiteY48" fmla="*/ 309670 h 500254"/>
                <a:gd name="connsiteX49" fmla="*/ 610145 w 610145"/>
                <a:gd name="connsiteY49" fmla="*/ 315400 h 500254"/>
                <a:gd name="connsiteX50" fmla="*/ 578548 w 610145"/>
                <a:gd name="connsiteY50" fmla="*/ 444319 h 500254"/>
                <a:gd name="connsiteX51" fmla="*/ 561313 w 610145"/>
                <a:gd name="connsiteY51" fmla="*/ 444319 h 500254"/>
                <a:gd name="connsiteX52" fmla="*/ 582857 w 610145"/>
                <a:gd name="connsiteY52" fmla="*/ 490156 h 500254"/>
                <a:gd name="connsiteX53" fmla="*/ 569930 w 610145"/>
                <a:gd name="connsiteY53" fmla="*/ 495886 h 500254"/>
                <a:gd name="connsiteX54" fmla="*/ 546951 w 610145"/>
                <a:gd name="connsiteY54" fmla="*/ 444319 h 500254"/>
                <a:gd name="connsiteX55" fmla="*/ 511045 w 610145"/>
                <a:gd name="connsiteY55" fmla="*/ 444319 h 500254"/>
                <a:gd name="connsiteX56" fmla="*/ 489501 w 610145"/>
                <a:gd name="connsiteY56" fmla="*/ 495886 h 500254"/>
                <a:gd name="connsiteX57" fmla="*/ 476575 w 610145"/>
                <a:gd name="connsiteY57" fmla="*/ 490156 h 500254"/>
                <a:gd name="connsiteX58" fmla="*/ 496682 w 610145"/>
                <a:gd name="connsiteY58" fmla="*/ 444319 h 500254"/>
                <a:gd name="connsiteX59" fmla="*/ 482320 w 610145"/>
                <a:gd name="connsiteY59" fmla="*/ 444319 h 500254"/>
                <a:gd name="connsiteX60" fmla="*/ 482320 w 610145"/>
                <a:gd name="connsiteY60" fmla="*/ 422832 h 500254"/>
                <a:gd name="connsiteX61" fmla="*/ 561313 w 610145"/>
                <a:gd name="connsiteY61" fmla="*/ 422832 h 500254"/>
                <a:gd name="connsiteX62" fmla="*/ 473648 w 610145"/>
                <a:gd name="connsiteY62" fmla="*/ 279554 h 500254"/>
                <a:gd name="connsiteX63" fmla="*/ 519590 w 610145"/>
                <a:gd name="connsiteY63" fmla="*/ 279554 h 500254"/>
                <a:gd name="connsiteX64" fmla="*/ 548303 w 610145"/>
                <a:gd name="connsiteY64" fmla="*/ 417133 h 500254"/>
                <a:gd name="connsiteX65" fmla="*/ 531075 w 610145"/>
                <a:gd name="connsiteY65" fmla="*/ 417133 h 500254"/>
                <a:gd name="connsiteX66" fmla="*/ 525332 w 610145"/>
                <a:gd name="connsiteY66" fmla="*/ 417133 h 500254"/>
                <a:gd name="connsiteX67" fmla="*/ 515283 w 610145"/>
                <a:gd name="connsiteY67" fmla="*/ 417133 h 500254"/>
                <a:gd name="connsiteX68" fmla="*/ 486569 w 610145"/>
                <a:gd name="connsiteY68" fmla="*/ 417133 h 500254"/>
                <a:gd name="connsiteX69" fmla="*/ 483698 w 610145"/>
                <a:gd name="connsiteY69" fmla="*/ 417133 h 500254"/>
                <a:gd name="connsiteX70" fmla="*/ 467906 w 610145"/>
                <a:gd name="connsiteY70" fmla="*/ 417133 h 500254"/>
                <a:gd name="connsiteX71" fmla="*/ 462163 w 610145"/>
                <a:gd name="connsiteY71" fmla="*/ 417133 h 500254"/>
                <a:gd name="connsiteX72" fmla="*/ 462163 w 610145"/>
                <a:gd name="connsiteY72" fmla="*/ 388471 h 500254"/>
                <a:gd name="connsiteX73" fmla="*/ 472213 w 610145"/>
                <a:gd name="connsiteY73" fmla="*/ 388471 h 500254"/>
                <a:gd name="connsiteX74" fmla="*/ 489441 w 610145"/>
                <a:gd name="connsiteY74" fmla="*/ 388471 h 500254"/>
                <a:gd name="connsiteX75" fmla="*/ 470777 w 610145"/>
                <a:gd name="connsiteY75" fmla="*/ 325414 h 500254"/>
                <a:gd name="connsiteX76" fmla="*/ 463599 w 610145"/>
                <a:gd name="connsiteY76" fmla="*/ 336879 h 500254"/>
                <a:gd name="connsiteX77" fmla="*/ 470777 w 610145"/>
                <a:gd name="connsiteY77" fmla="*/ 336879 h 500254"/>
                <a:gd name="connsiteX78" fmla="*/ 470777 w 610145"/>
                <a:gd name="connsiteY78" fmla="*/ 358376 h 500254"/>
                <a:gd name="connsiteX79" fmla="*/ 457856 w 610145"/>
                <a:gd name="connsiteY79" fmla="*/ 358376 h 500254"/>
                <a:gd name="connsiteX80" fmla="*/ 457856 w 610145"/>
                <a:gd name="connsiteY80" fmla="*/ 388471 h 500254"/>
                <a:gd name="connsiteX81" fmla="*/ 457856 w 610145"/>
                <a:gd name="connsiteY81" fmla="*/ 417133 h 500254"/>
                <a:gd name="connsiteX82" fmla="*/ 457856 w 610145"/>
                <a:gd name="connsiteY82" fmla="*/ 500254 h 500254"/>
                <a:gd name="connsiteX83" fmla="*/ 449242 w 610145"/>
                <a:gd name="connsiteY83" fmla="*/ 500254 h 500254"/>
                <a:gd name="connsiteX84" fmla="*/ 429143 w 610145"/>
                <a:gd name="connsiteY84" fmla="*/ 500254 h 500254"/>
                <a:gd name="connsiteX85" fmla="*/ 429143 w 610145"/>
                <a:gd name="connsiteY85" fmla="*/ 388471 h 500254"/>
                <a:gd name="connsiteX86" fmla="*/ 429143 w 610145"/>
                <a:gd name="connsiteY86" fmla="*/ 358376 h 500254"/>
                <a:gd name="connsiteX87" fmla="*/ 185079 w 610145"/>
                <a:gd name="connsiteY87" fmla="*/ 358376 h 500254"/>
                <a:gd name="connsiteX88" fmla="*/ 185079 w 610145"/>
                <a:gd name="connsiteY88" fmla="*/ 389904 h 500254"/>
                <a:gd name="connsiteX89" fmla="*/ 185079 w 610145"/>
                <a:gd name="connsiteY89" fmla="*/ 500254 h 500254"/>
                <a:gd name="connsiteX90" fmla="*/ 160673 w 610145"/>
                <a:gd name="connsiteY90" fmla="*/ 500254 h 500254"/>
                <a:gd name="connsiteX91" fmla="*/ 154930 w 610145"/>
                <a:gd name="connsiteY91" fmla="*/ 500254 h 500254"/>
                <a:gd name="connsiteX92" fmla="*/ 154930 w 610145"/>
                <a:gd name="connsiteY92" fmla="*/ 417133 h 500254"/>
                <a:gd name="connsiteX93" fmla="*/ 154930 w 610145"/>
                <a:gd name="connsiteY93" fmla="*/ 389904 h 500254"/>
                <a:gd name="connsiteX94" fmla="*/ 154930 w 610145"/>
                <a:gd name="connsiteY94" fmla="*/ 358376 h 500254"/>
                <a:gd name="connsiteX95" fmla="*/ 142009 w 610145"/>
                <a:gd name="connsiteY95" fmla="*/ 358376 h 500254"/>
                <a:gd name="connsiteX96" fmla="*/ 142009 w 610145"/>
                <a:gd name="connsiteY96" fmla="*/ 336879 h 500254"/>
                <a:gd name="connsiteX97" fmla="*/ 146316 w 610145"/>
                <a:gd name="connsiteY97" fmla="*/ 336879 h 500254"/>
                <a:gd name="connsiteX98" fmla="*/ 139138 w 610145"/>
                <a:gd name="connsiteY98" fmla="*/ 325414 h 500254"/>
                <a:gd name="connsiteX99" fmla="*/ 120474 w 610145"/>
                <a:gd name="connsiteY99" fmla="*/ 389904 h 500254"/>
                <a:gd name="connsiteX100" fmla="*/ 137702 w 610145"/>
                <a:gd name="connsiteY100" fmla="*/ 389904 h 500254"/>
                <a:gd name="connsiteX101" fmla="*/ 152059 w 610145"/>
                <a:gd name="connsiteY101" fmla="*/ 389904 h 500254"/>
                <a:gd name="connsiteX102" fmla="*/ 152059 w 610145"/>
                <a:gd name="connsiteY102" fmla="*/ 417133 h 500254"/>
                <a:gd name="connsiteX103" fmla="*/ 142009 w 610145"/>
                <a:gd name="connsiteY103" fmla="*/ 417133 h 500254"/>
                <a:gd name="connsiteX104" fmla="*/ 126217 w 610145"/>
                <a:gd name="connsiteY104" fmla="*/ 417133 h 500254"/>
                <a:gd name="connsiteX105" fmla="*/ 123346 w 610145"/>
                <a:gd name="connsiteY105" fmla="*/ 417133 h 500254"/>
                <a:gd name="connsiteX106" fmla="*/ 94632 w 610145"/>
                <a:gd name="connsiteY106" fmla="*/ 417133 h 500254"/>
                <a:gd name="connsiteX107" fmla="*/ 86018 w 610145"/>
                <a:gd name="connsiteY107" fmla="*/ 417133 h 500254"/>
                <a:gd name="connsiteX108" fmla="*/ 78840 w 610145"/>
                <a:gd name="connsiteY108" fmla="*/ 417133 h 500254"/>
                <a:gd name="connsiteX109" fmla="*/ 61612 w 610145"/>
                <a:gd name="connsiteY109" fmla="*/ 417133 h 500254"/>
                <a:gd name="connsiteX110" fmla="*/ 90325 w 610145"/>
                <a:gd name="connsiteY110" fmla="*/ 280987 h 500254"/>
                <a:gd name="connsiteX111" fmla="*/ 136267 w 610145"/>
                <a:gd name="connsiteY111" fmla="*/ 280987 h 500254"/>
                <a:gd name="connsiteX112" fmla="*/ 167851 w 610145"/>
                <a:gd name="connsiteY112" fmla="*/ 331146 h 500254"/>
                <a:gd name="connsiteX113" fmla="*/ 202307 w 610145"/>
                <a:gd name="connsiteY113" fmla="*/ 316815 h 500254"/>
                <a:gd name="connsiteX114" fmla="*/ 209486 w 610145"/>
                <a:gd name="connsiteY114" fmla="*/ 332579 h 500254"/>
                <a:gd name="connsiteX115" fmla="*/ 400429 w 610145"/>
                <a:gd name="connsiteY115" fmla="*/ 334013 h 500254"/>
                <a:gd name="connsiteX116" fmla="*/ 407608 w 610145"/>
                <a:gd name="connsiteY116" fmla="*/ 315382 h 500254"/>
                <a:gd name="connsiteX117" fmla="*/ 442064 w 610145"/>
                <a:gd name="connsiteY117" fmla="*/ 329713 h 500254"/>
                <a:gd name="connsiteX118" fmla="*/ 347427 w 610145"/>
                <a:gd name="connsiteY118" fmla="*/ 227827 h 500254"/>
                <a:gd name="connsiteX119" fmla="*/ 410488 w 610145"/>
                <a:gd name="connsiteY119" fmla="*/ 229264 h 500254"/>
                <a:gd name="connsiteX120" fmla="*/ 410488 w 610145"/>
                <a:gd name="connsiteY120" fmla="*/ 230701 h 500254"/>
                <a:gd name="connsiteX121" fmla="*/ 413354 w 610145"/>
                <a:gd name="connsiteY121" fmla="*/ 245069 h 500254"/>
                <a:gd name="connsiteX122" fmla="*/ 345994 w 610145"/>
                <a:gd name="connsiteY122" fmla="*/ 245069 h 500254"/>
                <a:gd name="connsiteX123" fmla="*/ 200955 w 610145"/>
                <a:gd name="connsiteY123" fmla="*/ 227827 h 500254"/>
                <a:gd name="connsiteX124" fmla="*/ 221160 w 610145"/>
                <a:gd name="connsiteY124" fmla="*/ 227827 h 500254"/>
                <a:gd name="connsiteX125" fmla="*/ 219717 w 610145"/>
                <a:gd name="connsiteY125" fmla="*/ 245069 h 500254"/>
                <a:gd name="connsiteX126" fmla="*/ 213944 w 610145"/>
                <a:gd name="connsiteY126" fmla="*/ 245069 h 500254"/>
                <a:gd name="connsiteX127" fmla="*/ 195182 w 610145"/>
                <a:gd name="connsiteY127" fmla="*/ 245069 h 500254"/>
                <a:gd name="connsiteX128" fmla="*/ 200955 w 610145"/>
                <a:gd name="connsiteY128" fmla="*/ 227827 h 500254"/>
                <a:gd name="connsiteX129" fmla="*/ 470755 w 610145"/>
                <a:gd name="connsiteY129" fmla="*/ 169204 h 500254"/>
                <a:gd name="connsiteX130" fmla="*/ 479367 w 610145"/>
                <a:gd name="connsiteY130" fmla="*/ 187832 h 500254"/>
                <a:gd name="connsiteX131" fmla="*/ 498024 w 610145"/>
                <a:gd name="connsiteY131" fmla="*/ 177801 h 500254"/>
                <a:gd name="connsiteX132" fmla="*/ 493719 w 610145"/>
                <a:gd name="connsiteY132" fmla="*/ 196429 h 500254"/>
                <a:gd name="connsiteX133" fmla="*/ 508071 w 610145"/>
                <a:gd name="connsiteY133" fmla="*/ 197862 h 500254"/>
                <a:gd name="connsiteX134" fmla="*/ 498024 w 610145"/>
                <a:gd name="connsiteY134" fmla="*/ 210758 h 500254"/>
                <a:gd name="connsiteX135" fmla="*/ 500895 w 610145"/>
                <a:gd name="connsiteY135" fmla="*/ 215057 h 500254"/>
                <a:gd name="connsiteX136" fmla="*/ 502330 w 610145"/>
                <a:gd name="connsiteY136" fmla="*/ 222222 h 500254"/>
                <a:gd name="connsiteX137" fmla="*/ 502330 w 610145"/>
                <a:gd name="connsiteY137" fmla="*/ 227954 h 500254"/>
                <a:gd name="connsiteX138" fmla="*/ 502330 w 610145"/>
                <a:gd name="connsiteY138" fmla="*/ 229387 h 500254"/>
                <a:gd name="connsiteX139" fmla="*/ 502330 w 610145"/>
                <a:gd name="connsiteY139" fmla="*/ 230820 h 500254"/>
                <a:gd name="connsiteX140" fmla="*/ 502330 w 610145"/>
                <a:gd name="connsiteY140" fmla="*/ 232253 h 500254"/>
                <a:gd name="connsiteX141" fmla="*/ 489413 w 610145"/>
                <a:gd name="connsiteY141" fmla="*/ 259478 h 500254"/>
                <a:gd name="connsiteX142" fmla="*/ 487978 w 610145"/>
                <a:gd name="connsiteY142" fmla="*/ 260911 h 500254"/>
                <a:gd name="connsiteX143" fmla="*/ 483672 w 610145"/>
                <a:gd name="connsiteY143" fmla="*/ 263777 h 500254"/>
                <a:gd name="connsiteX144" fmla="*/ 477932 w 610145"/>
                <a:gd name="connsiteY144" fmla="*/ 266643 h 500254"/>
                <a:gd name="connsiteX145" fmla="*/ 466450 w 610145"/>
                <a:gd name="connsiteY145" fmla="*/ 270941 h 500254"/>
                <a:gd name="connsiteX146" fmla="*/ 417652 w 610145"/>
                <a:gd name="connsiteY146" fmla="*/ 235118 h 500254"/>
                <a:gd name="connsiteX147" fmla="*/ 417652 w 610145"/>
                <a:gd name="connsiteY147" fmla="*/ 222222 h 500254"/>
                <a:gd name="connsiteX148" fmla="*/ 407606 w 610145"/>
                <a:gd name="connsiteY148" fmla="*/ 210758 h 500254"/>
                <a:gd name="connsiteX149" fmla="*/ 421958 w 610145"/>
                <a:gd name="connsiteY149" fmla="*/ 203594 h 500254"/>
                <a:gd name="connsiteX150" fmla="*/ 417652 w 610145"/>
                <a:gd name="connsiteY150" fmla="*/ 187832 h 500254"/>
                <a:gd name="connsiteX151" fmla="*/ 436310 w 610145"/>
                <a:gd name="connsiteY151" fmla="*/ 190698 h 500254"/>
                <a:gd name="connsiteX152" fmla="*/ 442051 w 610145"/>
                <a:gd name="connsiteY152" fmla="*/ 172070 h 500254"/>
                <a:gd name="connsiteX153" fmla="*/ 460709 w 610145"/>
                <a:gd name="connsiteY153" fmla="*/ 186399 h 500254"/>
                <a:gd name="connsiteX154" fmla="*/ 137781 w 610145"/>
                <a:gd name="connsiteY154" fmla="*/ 169204 h 500254"/>
                <a:gd name="connsiteX155" fmla="*/ 147827 w 610145"/>
                <a:gd name="connsiteY155" fmla="*/ 186378 h 500254"/>
                <a:gd name="connsiteX156" fmla="*/ 166485 w 610145"/>
                <a:gd name="connsiteY156" fmla="*/ 172066 h 500254"/>
                <a:gd name="connsiteX157" fmla="*/ 172226 w 610145"/>
                <a:gd name="connsiteY157" fmla="*/ 190672 h 500254"/>
                <a:gd name="connsiteX158" fmla="*/ 192319 w 610145"/>
                <a:gd name="connsiteY158" fmla="*/ 187809 h 500254"/>
                <a:gd name="connsiteX159" fmla="*/ 186578 w 610145"/>
                <a:gd name="connsiteY159" fmla="*/ 203552 h 500254"/>
                <a:gd name="connsiteX160" fmla="*/ 200930 w 610145"/>
                <a:gd name="connsiteY160" fmla="*/ 210708 h 500254"/>
                <a:gd name="connsiteX161" fmla="*/ 190884 w 610145"/>
                <a:gd name="connsiteY161" fmla="*/ 222158 h 500254"/>
                <a:gd name="connsiteX162" fmla="*/ 190884 w 610145"/>
                <a:gd name="connsiteY162" fmla="*/ 235039 h 500254"/>
                <a:gd name="connsiteX163" fmla="*/ 156438 w 610145"/>
                <a:gd name="connsiteY163" fmla="*/ 270818 h 500254"/>
                <a:gd name="connsiteX164" fmla="*/ 149262 w 610145"/>
                <a:gd name="connsiteY164" fmla="*/ 270818 h 500254"/>
                <a:gd name="connsiteX165" fmla="*/ 147827 w 610145"/>
                <a:gd name="connsiteY165" fmla="*/ 270818 h 500254"/>
                <a:gd name="connsiteX166" fmla="*/ 143521 w 610145"/>
                <a:gd name="connsiteY166" fmla="*/ 270818 h 500254"/>
                <a:gd name="connsiteX167" fmla="*/ 142086 w 610145"/>
                <a:gd name="connsiteY167" fmla="*/ 270818 h 500254"/>
                <a:gd name="connsiteX168" fmla="*/ 126299 w 610145"/>
                <a:gd name="connsiteY168" fmla="*/ 265093 h 500254"/>
                <a:gd name="connsiteX169" fmla="*/ 121993 w 610145"/>
                <a:gd name="connsiteY169" fmla="*/ 260800 h 500254"/>
                <a:gd name="connsiteX170" fmla="*/ 120558 w 610145"/>
                <a:gd name="connsiteY170" fmla="*/ 259369 h 500254"/>
                <a:gd name="connsiteX171" fmla="*/ 119123 w 610145"/>
                <a:gd name="connsiteY171" fmla="*/ 257937 h 500254"/>
                <a:gd name="connsiteX172" fmla="*/ 107641 w 610145"/>
                <a:gd name="connsiteY172" fmla="*/ 222158 h 500254"/>
                <a:gd name="connsiteX173" fmla="*/ 109076 w 610145"/>
                <a:gd name="connsiteY173" fmla="*/ 215002 h 500254"/>
                <a:gd name="connsiteX174" fmla="*/ 110512 w 610145"/>
                <a:gd name="connsiteY174" fmla="*/ 210708 h 500254"/>
                <a:gd name="connsiteX175" fmla="*/ 100465 w 610145"/>
                <a:gd name="connsiteY175" fmla="*/ 197828 h 500254"/>
                <a:gd name="connsiteX176" fmla="*/ 114817 w 610145"/>
                <a:gd name="connsiteY176" fmla="*/ 196396 h 500254"/>
                <a:gd name="connsiteX177" fmla="*/ 110512 w 610145"/>
                <a:gd name="connsiteY177" fmla="*/ 177791 h 500254"/>
                <a:gd name="connsiteX178" fmla="*/ 129169 w 610145"/>
                <a:gd name="connsiteY178" fmla="*/ 187809 h 500254"/>
                <a:gd name="connsiteX179" fmla="*/ 503767 w 610145"/>
                <a:gd name="connsiteY179" fmla="*/ 81613 h 500254"/>
                <a:gd name="connsiteX180" fmla="*/ 508071 w 610145"/>
                <a:gd name="connsiteY180" fmla="*/ 88782 h 500254"/>
                <a:gd name="connsiteX181" fmla="*/ 417800 w 610145"/>
                <a:gd name="connsiteY181" fmla="*/ 140329 h 500254"/>
                <a:gd name="connsiteX182" fmla="*/ 416244 w 610145"/>
                <a:gd name="connsiteY182" fmla="*/ 137531 h 500254"/>
                <a:gd name="connsiteX183" fmla="*/ 417679 w 610145"/>
                <a:gd name="connsiteY183" fmla="*/ 140398 h 500254"/>
                <a:gd name="connsiteX184" fmla="*/ 417800 w 610145"/>
                <a:gd name="connsiteY184" fmla="*/ 140329 h 500254"/>
                <a:gd name="connsiteX185" fmla="*/ 423418 w 610145"/>
                <a:gd name="connsiteY185" fmla="*/ 150435 h 500254"/>
                <a:gd name="connsiteX186" fmla="*/ 338766 w 610145"/>
                <a:gd name="connsiteY186" fmla="*/ 194883 h 500254"/>
                <a:gd name="connsiteX187" fmla="*/ 334461 w 610145"/>
                <a:gd name="connsiteY187" fmla="*/ 283778 h 500254"/>
                <a:gd name="connsiteX188" fmla="*/ 330157 w 610145"/>
                <a:gd name="connsiteY188" fmla="*/ 283778 h 500254"/>
                <a:gd name="connsiteX189" fmla="*/ 330157 w 610145"/>
                <a:gd name="connsiteY189" fmla="*/ 293814 h 500254"/>
                <a:gd name="connsiteX190" fmla="*/ 330157 w 610145"/>
                <a:gd name="connsiteY190" fmla="*/ 302417 h 500254"/>
                <a:gd name="connsiteX191" fmla="*/ 330157 w 610145"/>
                <a:gd name="connsiteY191" fmla="*/ 323924 h 500254"/>
                <a:gd name="connsiteX192" fmla="*/ 295722 w 610145"/>
                <a:gd name="connsiteY192" fmla="*/ 323924 h 500254"/>
                <a:gd name="connsiteX193" fmla="*/ 295722 w 610145"/>
                <a:gd name="connsiteY193" fmla="*/ 302417 h 500254"/>
                <a:gd name="connsiteX194" fmla="*/ 282809 w 610145"/>
                <a:gd name="connsiteY194" fmla="*/ 302417 h 500254"/>
                <a:gd name="connsiteX195" fmla="*/ 282809 w 610145"/>
                <a:gd name="connsiteY195" fmla="*/ 323924 h 500254"/>
                <a:gd name="connsiteX196" fmla="*/ 248374 w 610145"/>
                <a:gd name="connsiteY196" fmla="*/ 323924 h 500254"/>
                <a:gd name="connsiteX197" fmla="*/ 248374 w 610145"/>
                <a:gd name="connsiteY197" fmla="*/ 302417 h 500254"/>
                <a:gd name="connsiteX198" fmla="*/ 248374 w 610145"/>
                <a:gd name="connsiteY198" fmla="*/ 293814 h 500254"/>
                <a:gd name="connsiteX199" fmla="*/ 248374 w 610145"/>
                <a:gd name="connsiteY199" fmla="*/ 283778 h 500254"/>
                <a:gd name="connsiteX200" fmla="*/ 245504 w 610145"/>
                <a:gd name="connsiteY200" fmla="*/ 283778 h 500254"/>
                <a:gd name="connsiteX201" fmla="*/ 244070 w 610145"/>
                <a:gd name="connsiteY201" fmla="*/ 265139 h 500254"/>
                <a:gd name="connsiteX202" fmla="*/ 228287 w 610145"/>
                <a:gd name="connsiteY202" fmla="*/ 265139 h 500254"/>
                <a:gd name="connsiteX203" fmla="*/ 229722 w 610145"/>
                <a:gd name="connsiteY203" fmla="*/ 176243 h 500254"/>
                <a:gd name="connsiteX204" fmla="*/ 269896 w 610145"/>
                <a:gd name="connsiteY204" fmla="*/ 169074 h 500254"/>
                <a:gd name="connsiteX205" fmla="*/ 288548 w 610145"/>
                <a:gd name="connsiteY205" fmla="*/ 190581 h 500254"/>
                <a:gd name="connsiteX206" fmla="*/ 307200 w 610145"/>
                <a:gd name="connsiteY206" fmla="*/ 169074 h 500254"/>
                <a:gd name="connsiteX207" fmla="*/ 334461 w 610145"/>
                <a:gd name="connsiteY207" fmla="*/ 169074 h 500254"/>
                <a:gd name="connsiteX208" fmla="*/ 411940 w 610145"/>
                <a:gd name="connsiteY208" fmla="*/ 128928 h 500254"/>
                <a:gd name="connsiteX209" fmla="*/ 413375 w 610145"/>
                <a:gd name="connsiteY209" fmla="*/ 133229 h 500254"/>
                <a:gd name="connsiteX210" fmla="*/ 288520 w 610145"/>
                <a:gd name="connsiteY210" fmla="*/ 64371 h 500254"/>
                <a:gd name="connsiteX211" fmla="*/ 337258 w 610145"/>
                <a:gd name="connsiteY211" fmla="*/ 113109 h 500254"/>
                <a:gd name="connsiteX212" fmla="*/ 288520 w 610145"/>
                <a:gd name="connsiteY212" fmla="*/ 161847 h 500254"/>
                <a:gd name="connsiteX213" fmla="*/ 239782 w 610145"/>
                <a:gd name="connsiteY213" fmla="*/ 113109 h 500254"/>
                <a:gd name="connsiteX214" fmla="*/ 288520 w 610145"/>
                <a:gd name="connsiteY214" fmla="*/ 64371 h 500254"/>
                <a:gd name="connsiteX215" fmla="*/ 107592 w 610145"/>
                <a:gd name="connsiteY215" fmla="*/ 0 h 500254"/>
                <a:gd name="connsiteX216" fmla="*/ 572672 w 610145"/>
                <a:gd name="connsiteY216" fmla="*/ 0 h 500254"/>
                <a:gd name="connsiteX217" fmla="*/ 572672 w 610145"/>
                <a:gd name="connsiteY217" fmla="*/ 245069 h 500254"/>
                <a:gd name="connsiteX218" fmla="*/ 509513 w 610145"/>
                <a:gd name="connsiteY218" fmla="*/ 245069 h 500254"/>
                <a:gd name="connsiteX219" fmla="*/ 512384 w 610145"/>
                <a:gd name="connsiteY219" fmla="*/ 230738 h 500254"/>
                <a:gd name="connsiteX220" fmla="*/ 512384 w 610145"/>
                <a:gd name="connsiteY220" fmla="*/ 229304 h 500254"/>
                <a:gd name="connsiteX221" fmla="*/ 551141 w 610145"/>
                <a:gd name="connsiteY221" fmla="*/ 229304 h 500254"/>
                <a:gd name="connsiteX222" fmla="*/ 551141 w 610145"/>
                <a:gd name="connsiteY222" fmla="*/ 15765 h 500254"/>
                <a:gd name="connsiteX223" fmla="*/ 129123 w 610145"/>
                <a:gd name="connsiteY223" fmla="*/ 15765 h 500254"/>
                <a:gd name="connsiteX224" fmla="*/ 129123 w 610145"/>
                <a:gd name="connsiteY224" fmla="*/ 32962 h 500254"/>
                <a:gd name="connsiteX225" fmla="*/ 127688 w 610145"/>
                <a:gd name="connsiteY225" fmla="*/ 32962 h 500254"/>
                <a:gd name="connsiteX226" fmla="*/ 127688 w 610145"/>
                <a:gd name="connsiteY226" fmla="*/ 176278 h 500254"/>
                <a:gd name="connsiteX227" fmla="*/ 107592 w 610145"/>
                <a:gd name="connsiteY227" fmla="*/ 167679 h 500254"/>
                <a:gd name="connsiteX228" fmla="*/ 107592 w 610145"/>
                <a:gd name="connsiteY228" fmla="*/ 37262 h 500254"/>
                <a:gd name="connsiteX229" fmla="*/ 107592 w 610145"/>
                <a:gd name="connsiteY229" fmla="*/ 15765 h 50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610145" h="500253">
                  <a:moveTo>
                    <a:pt x="188055" y="389904"/>
                  </a:moveTo>
                  <a:lnTo>
                    <a:pt x="193726" y="389904"/>
                  </a:lnTo>
                  <a:lnTo>
                    <a:pt x="196561" y="389904"/>
                  </a:lnTo>
                  <a:lnTo>
                    <a:pt x="196561" y="500254"/>
                  </a:lnTo>
                  <a:lnTo>
                    <a:pt x="188055" y="500254"/>
                  </a:lnTo>
                  <a:close/>
                  <a:moveTo>
                    <a:pt x="413354" y="388524"/>
                  </a:moveTo>
                  <a:lnTo>
                    <a:pt x="416228" y="388524"/>
                  </a:lnTo>
                  <a:lnTo>
                    <a:pt x="424849" y="388524"/>
                  </a:lnTo>
                  <a:lnTo>
                    <a:pt x="424849" y="500254"/>
                  </a:lnTo>
                  <a:lnTo>
                    <a:pt x="413354" y="500254"/>
                  </a:lnTo>
                  <a:close/>
                  <a:moveTo>
                    <a:pt x="295647" y="366914"/>
                  </a:moveTo>
                  <a:lnTo>
                    <a:pt x="330131" y="366914"/>
                  </a:lnTo>
                  <a:lnTo>
                    <a:pt x="330131" y="389904"/>
                  </a:lnTo>
                  <a:lnTo>
                    <a:pt x="334442" y="389904"/>
                  </a:lnTo>
                  <a:lnTo>
                    <a:pt x="353121" y="394214"/>
                  </a:lnTo>
                  <a:lnTo>
                    <a:pt x="353121" y="412893"/>
                  </a:lnTo>
                  <a:lnTo>
                    <a:pt x="337316" y="412893"/>
                  </a:lnTo>
                  <a:lnTo>
                    <a:pt x="317200" y="408583"/>
                  </a:lnTo>
                  <a:lnTo>
                    <a:pt x="317200" y="412893"/>
                  </a:lnTo>
                  <a:lnTo>
                    <a:pt x="295647" y="412893"/>
                  </a:lnTo>
                  <a:lnTo>
                    <a:pt x="295647" y="392777"/>
                  </a:lnTo>
                  <a:lnTo>
                    <a:pt x="295647" y="389904"/>
                  </a:lnTo>
                  <a:close/>
                  <a:moveTo>
                    <a:pt x="248288" y="366914"/>
                  </a:moveTo>
                  <a:lnTo>
                    <a:pt x="282772" y="366914"/>
                  </a:lnTo>
                  <a:lnTo>
                    <a:pt x="282772" y="389904"/>
                  </a:lnTo>
                  <a:lnTo>
                    <a:pt x="282772" y="392777"/>
                  </a:lnTo>
                  <a:lnTo>
                    <a:pt x="282772" y="412893"/>
                  </a:lnTo>
                  <a:lnTo>
                    <a:pt x="261219" y="412893"/>
                  </a:lnTo>
                  <a:lnTo>
                    <a:pt x="261219" y="408583"/>
                  </a:lnTo>
                  <a:lnTo>
                    <a:pt x="241103" y="412893"/>
                  </a:lnTo>
                  <a:lnTo>
                    <a:pt x="225298" y="412893"/>
                  </a:lnTo>
                  <a:lnTo>
                    <a:pt x="225298" y="394214"/>
                  </a:lnTo>
                  <a:lnTo>
                    <a:pt x="243977" y="389904"/>
                  </a:lnTo>
                  <a:lnTo>
                    <a:pt x="248288" y="389904"/>
                  </a:lnTo>
                  <a:close/>
                  <a:moveTo>
                    <a:pt x="20099" y="311049"/>
                  </a:moveTo>
                  <a:lnTo>
                    <a:pt x="48811" y="424211"/>
                  </a:lnTo>
                  <a:lnTo>
                    <a:pt x="129206" y="424211"/>
                  </a:lnTo>
                  <a:lnTo>
                    <a:pt x="129206" y="444265"/>
                  </a:lnTo>
                  <a:lnTo>
                    <a:pt x="113415" y="444265"/>
                  </a:lnTo>
                  <a:lnTo>
                    <a:pt x="134949" y="491535"/>
                  </a:lnTo>
                  <a:lnTo>
                    <a:pt x="122028" y="497265"/>
                  </a:lnTo>
                  <a:lnTo>
                    <a:pt x="99058" y="444265"/>
                  </a:lnTo>
                  <a:lnTo>
                    <a:pt x="64603" y="444265"/>
                  </a:lnTo>
                  <a:lnTo>
                    <a:pt x="40198" y="497265"/>
                  </a:lnTo>
                  <a:lnTo>
                    <a:pt x="27277" y="491535"/>
                  </a:lnTo>
                  <a:lnTo>
                    <a:pt x="48811" y="444265"/>
                  </a:lnTo>
                  <a:lnTo>
                    <a:pt x="33019" y="444265"/>
                  </a:lnTo>
                  <a:lnTo>
                    <a:pt x="0" y="315346"/>
                  </a:lnTo>
                  <a:close/>
                  <a:moveTo>
                    <a:pt x="590038" y="309670"/>
                  </a:moveTo>
                  <a:lnTo>
                    <a:pt x="610145" y="315400"/>
                  </a:lnTo>
                  <a:lnTo>
                    <a:pt x="578548" y="444319"/>
                  </a:lnTo>
                  <a:lnTo>
                    <a:pt x="561313" y="444319"/>
                  </a:lnTo>
                  <a:lnTo>
                    <a:pt x="582857" y="490156"/>
                  </a:lnTo>
                  <a:lnTo>
                    <a:pt x="569930" y="495886"/>
                  </a:lnTo>
                  <a:lnTo>
                    <a:pt x="546951" y="444319"/>
                  </a:lnTo>
                  <a:lnTo>
                    <a:pt x="511045" y="444319"/>
                  </a:lnTo>
                  <a:lnTo>
                    <a:pt x="489501" y="495886"/>
                  </a:lnTo>
                  <a:lnTo>
                    <a:pt x="476575" y="490156"/>
                  </a:lnTo>
                  <a:lnTo>
                    <a:pt x="496682" y="444319"/>
                  </a:lnTo>
                  <a:lnTo>
                    <a:pt x="482320" y="444319"/>
                  </a:lnTo>
                  <a:lnTo>
                    <a:pt x="482320" y="422832"/>
                  </a:lnTo>
                  <a:lnTo>
                    <a:pt x="561313" y="422832"/>
                  </a:lnTo>
                  <a:close/>
                  <a:moveTo>
                    <a:pt x="473648" y="279554"/>
                  </a:moveTo>
                  <a:lnTo>
                    <a:pt x="519590" y="279554"/>
                  </a:lnTo>
                  <a:lnTo>
                    <a:pt x="548303" y="417133"/>
                  </a:lnTo>
                  <a:lnTo>
                    <a:pt x="531075" y="417133"/>
                  </a:lnTo>
                  <a:lnTo>
                    <a:pt x="525332" y="417133"/>
                  </a:lnTo>
                  <a:lnTo>
                    <a:pt x="515283" y="417133"/>
                  </a:lnTo>
                  <a:lnTo>
                    <a:pt x="486569" y="417133"/>
                  </a:lnTo>
                  <a:lnTo>
                    <a:pt x="483698" y="417133"/>
                  </a:lnTo>
                  <a:lnTo>
                    <a:pt x="467906" y="417133"/>
                  </a:lnTo>
                  <a:lnTo>
                    <a:pt x="462163" y="417133"/>
                  </a:lnTo>
                  <a:lnTo>
                    <a:pt x="462163" y="388471"/>
                  </a:lnTo>
                  <a:lnTo>
                    <a:pt x="472213" y="388471"/>
                  </a:lnTo>
                  <a:lnTo>
                    <a:pt x="489441" y="388471"/>
                  </a:lnTo>
                  <a:lnTo>
                    <a:pt x="470777" y="325414"/>
                  </a:lnTo>
                  <a:lnTo>
                    <a:pt x="463599" y="336879"/>
                  </a:lnTo>
                  <a:lnTo>
                    <a:pt x="470777" y="336879"/>
                  </a:lnTo>
                  <a:lnTo>
                    <a:pt x="470777" y="358376"/>
                  </a:lnTo>
                  <a:lnTo>
                    <a:pt x="457856" y="358376"/>
                  </a:lnTo>
                  <a:lnTo>
                    <a:pt x="457856" y="388471"/>
                  </a:lnTo>
                  <a:lnTo>
                    <a:pt x="457856" y="417133"/>
                  </a:lnTo>
                  <a:lnTo>
                    <a:pt x="457856" y="500254"/>
                  </a:lnTo>
                  <a:lnTo>
                    <a:pt x="449242" y="500254"/>
                  </a:lnTo>
                  <a:lnTo>
                    <a:pt x="429143" y="500254"/>
                  </a:lnTo>
                  <a:lnTo>
                    <a:pt x="429143" y="388471"/>
                  </a:lnTo>
                  <a:lnTo>
                    <a:pt x="429143" y="358376"/>
                  </a:lnTo>
                  <a:lnTo>
                    <a:pt x="185079" y="358376"/>
                  </a:lnTo>
                  <a:lnTo>
                    <a:pt x="185079" y="389904"/>
                  </a:lnTo>
                  <a:lnTo>
                    <a:pt x="185079" y="500254"/>
                  </a:lnTo>
                  <a:lnTo>
                    <a:pt x="160673" y="500254"/>
                  </a:lnTo>
                  <a:lnTo>
                    <a:pt x="154930" y="500254"/>
                  </a:lnTo>
                  <a:lnTo>
                    <a:pt x="154930" y="417133"/>
                  </a:lnTo>
                  <a:lnTo>
                    <a:pt x="154930" y="389904"/>
                  </a:lnTo>
                  <a:lnTo>
                    <a:pt x="154930" y="358376"/>
                  </a:lnTo>
                  <a:lnTo>
                    <a:pt x="142009" y="358376"/>
                  </a:lnTo>
                  <a:lnTo>
                    <a:pt x="142009" y="336879"/>
                  </a:lnTo>
                  <a:lnTo>
                    <a:pt x="146316" y="336879"/>
                  </a:lnTo>
                  <a:lnTo>
                    <a:pt x="139138" y="325414"/>
                  </a:lnTo>
                  <a:lnTo>
                    <a:pt x="120474" y="389904"/>
                  </a:lnTo>
                  <a:lnTo>
                    <a:pt x="137702" y="389904"/>
                  </a:lnTo>
                  <a:lnTo>
                    <a:pt x="152059" y="389904"/>
                  </a:lnTo>
                  <a:lnTo>
                    <a:pt x="152059" y="417133"/>
                  </a:lnTo>
                  <a:lnTo>
                    <a:pt x="142009" y="417133"/>
                  </a:lnTo>
                  <a:lnTo>
                    <a:pt x="126217" y="417133"/>
                  </a:lnTo>
                  <a:lnTo>
                    <a:pt x="123346" y="417133"/>
                  </a:lnTo>
                  <a:lnTo>
                    <a:pt x="94632" y="417133"/>
                  </a:lnTo>
                  <a:lnTo>
                    <a:pt x="86018" y="417133"/>
                  </a:lnTo>
                  <a:lnTo>
                    <a:pt x="78840" y="417133"/>
                  </a:lnTo>
                  <a:lnTo>
                    <a:pt x="61612" y="417133"/>
                  </a:lnTo>
                  <a:lnTo>
                    <a:pt x="90325" y="280987"/>
                  </a:lnTo>
                  <a:lnTo>
                    <a:pt x="136267" y="280987"/>
                  </a:lnTo>
                  <a:lnTo>
                    <a:pt x="167851" y="331146"/>
                  </a:lnTo>
                  <a:lnTo>
                    <a:pt x="202307" y="316815"/>
                  </a:lnTo>
                  <a:lnTo>
                    <a:pt x="209486" y="332579"/>
                  </a:lnTo>
                  <a:lnTo>
                    <a:pt x="400429" y="334013"/>
                  </a:lnTo>
                  <a:lnTo>
                    <a:pt x="407608" y="315382"/>
                  </a:lnTo>
                  <a:lnTo>
                    <a:pt x="442064" y="329713"/>
                  </a:lnTo>
                  <a:close/>
                  <a:moveTo>
                    <a:pt x="347427" y="227827"/>
                  </a:moveTo>
                  <a:lnTo>
                    <a:pt x="410488" y="229264"/>
                  </a:lnTo>
                  <a:cubicBezTo>
                    <a:pt x="410488" y="229264"/>
                    <a:pt x="410488" y="230701"/>
                    <a:pt x="410488" y="230701"/>
                  </a:cubicBezTo>
                  <a:cubicBezTo>
                    <a:pt x="410488" y="236448"/>
                    <a:pt x="411921" y="240759"/>
                    <a:pt x="413354" y="245069"/>
                  </a:cubicBezTo>
                  <a:lnTo>
                    <a:pt x="345994" y="245069"/>
                  </a:lnTo>
                  <a:close/>
                  <a:moveTo>
                    <a:pt x="200955" y="227827"/>
                  </a:moveTo>
                  <a:lnTo>
                    <a:pt x="221160" y="227827"/>
                  </a:lnTo>
                  <a:lnTo>
                    <a:pt x="219717" y="245069"/>
                  </a:lnTo>
                  <a:lnTo>
                    <a:pt x="213944" y="245069"/>
                  </a:lnTo>
                  <a:lnTo>
                    <a:pt x="195182" y="245069"/>
                  </a:lnTo>
                  <a:cubicBezTo>
                    <a:pt x="198068" y="239322"/>
                    <a:pt x="199512" y="233574"/>
                    <a:pt x="200955" y="227827"/>
                  </a:cubicBezTo>
                  <a:close/>
                  <a:moveTo>
                    <a:pt x="470755" y="169204"/>
                  </a:moveTo>
                  <a:lnTo>
                    <a:pt x="479367" y="187832"/>
                  </a:lnTo>
                  <a:lnTo>
                    <a:pt x="498024" y="177801"/>
                  </a:lnTo>
                  <a:lnTo>
                    <a:pt x="493719" y="196429"/>
                  </a:lnTo>
                  <a:lnTo>
                    <a:pt x="508071" y="197862"/>
                  </a:lnTo>
                  <a:lnTo>
                    <a:pt x="498024" y="210758"/>
                  </a:lnTo>
                  <a:cubicBezTo>
                    <a:pt x="499460" y="212191"/>
                    <a:pt x="499460" y="213624"/>
                    <a:pt x="500895" y="215057"/>
                  </a:cubicBezTo>
                  <a:cubicBezTo>
                    <a:pt x="500895" y="217923"/>
                    <a:pt x="500895" y="219356"/>
                    <a:pt x="502330" y="222222"/>
                  </a:cubicBezTo>
                  <a:cubicBezTo>
                    <a:pt x="502330" y="223655"/>
                    <a:pt x="502330" y="226521"/>
                    <a:pt x="502330" y="227954"/>
                  </a:cubicBezTo>
                  <a:cubicBezTo>
                    <a:pt x="502330" y="229387"/>
                    <a:pt x="502330" y="229387"/>
                    <a:pt x="502330" y="229387"/>
                  </a:cubicBezTo>
                  <a:cubicBezTo>
                    <a:pt x="502330" y="229387"/>
                    <a:pt x="502330" y="230820"/>
                    <a:pt x="502330" y="230820"/>
                  </a:cubicBezTo>
                  <a:cubicBezTo>
                    <a:pt x="502330" y="230820"/>
                    <a:pt x="502330" y="232253"/>
                    <a:pt x="502330" y="232253"/>
                  </a:cubicBezTo>
                  <a:cubicBezTo>
                    <a:pt x="500895" y="243716"/>
                    <a:pt x="496589" y="252313"/>
                    <a:pt x="489413" y="259478"/>
                  </a:cubicBezTo>
                  <a:cubicBezTo>
                    <a:pt x="487978" y="259478"/>
                    <a:pt x="487978" y="259478"/>
                    <a:pt x="487978" y="260911"/>
                  </a:cubicBezTo>
                  <a:cubicBezTo>
                    <a:pt x="486543" y="262344"/>
                    <a:pt x="485108" y="262344"/>
                    <a:pt x="483672" y="263777"/>
                  </a:cubicBezTo>
                  <a:cubicBezTo>
                    <a:pt x="482237" y="265210"/>
                    <a:pt x="479367" y="266643"/>
                    <a:pt x="477932" y="266643"/>
                  </a:cubicBezTo>
                  <a:cubicBezTo>
                    <a:pt x="473626" y="268075"/>
                    <a:pt x="470755" y="269508"/>
                    <a:pt x="466450" y="270941"/>
                  </a:cubicBezTo>
                  <a:cubicBezTo>
                    <a:pt x="443486" y="273807"/>
                    <a:pt x="421958" y="258045"/>
                    <a:pt x="417652" y="235118"/>
                  </a:cubicBezTo>
                  <a:cubicBezTo>
                    <a:pt x="417652" y="230820"/>
                    <a:pt x="417652" y="226521"/>
                    <a:pt x="417652" y="222222"/>
                  </a:cubicBezTo>
                  <a:lnTo>
                    <a:pt x="407606" y="210758"/>
                  </a:lnTo>
                  <a:lnTo>
                    <a:pt x="421958" y="203594"/>
                  </a:lnTo>
                  <a:lnTo>
                    <a:pt x="417652" y="187832"/>
                  </a:lnTo>
                  <a:lnTo>
                    <a:pt x="436310" y="190698"/>
                  </a:lnTo>
                  <a:lnTo>
                    <a:pt x="442051" y="172070"/>
                  </a:lnTo>
                  <a:lnTo>
                    <a:pt x="460709" y="186399"/>
                  </a:lnTo>
                  <a:close/>
                  <a:moveTo>
                    <a:pt x="137781" y="169204"/>
                  </a:moveTo>
                  <a:lnTo>
                    <a:pt x="147827" y="186378"/>
                  </a:lnTo>
                  <a:lnTo>
                    <a:pt x="166485" y="172066"/>
                  </a:lnTo>
                  <a:lnTo>
                    <a:pt x="172226" y="190672"/>
                  </a:lnTo>
                  <a:lnTo>
                    <a:pt x="192319" y="187809"/>
                  </a:lnTo>
                  <a:lnTo>
                    <a:pt x="186578" y="203552"/>
                  </a:lnTo>
                  <a:lnTo>
                    <a:pt x="200930" y="210708"/>
                  </a:lnTo>
                  <a:lnTo>
                    <a:pt x="190884" y="222158"/>
                  </a:lnTo>
                  <a:cubicBezTo>
                    <a:pt x="190884" y="226451"/>
                    <a:pt x="192319" y="230745"/>
                    <a:pt x="190884" y="235039"/>
                  </a:cubicBezTo>
                  <a:cubicBezTo>
                    <a:pt x="188013" y="253644"/>
                    <a:pt x="173661" y="266525"/>
                    <a:pt x="156438" y="270818"/>
                  </a:cubicBezTo>
                  <a:cubicBezTo>
                    <a:pt x="153568" y="270818"/>
                    <a:pt x="152133" y="270818"/>
                    <a:pt x="149262" y="270818"/>
                  </a:cubicBezTo>
                  <a:cubicBezTo>
                    <a:pt x="149262" y="270818"/>
                    <a:pt x="149262" y="270818"/>
                    <a:pt x="147827" y="270818"/>
                  </a:cubicBezTo>
                  <a:cubicBezTo>
                    <a:pt x="146392" y="270818"/>
                    <a:pt x="144957" y="270818"/>
                    <a:pt x="143521" y="270818"/>
                  </a:cubicBezTo>
                  <a:cubicBezTo>
                    <a:pt x="143521" y="270818"/>
                    <a:pt x="143521" y="270818"/>
                    <a:pt x="142086" y="270818"/>
                  </a:cubicBezTo>
                  <a:cubicBezTo>
                    <a:pt x="136345" y="269387"/>
                    <a:pt x="132040" y="267956"/>
                    <a:pt x="126299" y="265093"/>
                  </a:cubicBezTo>
                  <a:cubicBezTo>
                    <a:pt x="124864" y="263662"/>
                    <a:pt x="123428" y="262231"/>
                    <a:pt x="121993" y="260800"/>
                  </a:cubicBezTo>
                  <a:cubicBezTo>
                    <a:pt x="121993" y="260800"/>
                    <a:pt x="120558" y="259369"/>
                    <a:pt x="120558" y="259369"/>
                  </a:cubicBezTo>
                  <a:cubicBezTo>
                    <a:pt x="119123" y="259369"/>
                    <a:pt x="119123" y="259369"/>
                    <a:pt x="119123" y="257937"/>
                  </a:cubicBezTo>
                  <a:cubicBezTo>
                    <a:pt x="110512" y="249350"/>
                    <a:pt x="104771" y="236470"/>
                    <a:pt x="107641" y="222158"/>
                  </a:cubicBezTo>
                  <a:cubicBezTo>
                    <a:pt x="107641" y="219295"/>
                    <a:pt x="107641" y="217864"/>
                    <a:pt x="109076" y="215002"/>
                  </a:cubicBezTo>
                  <a:cubicBezTo>
                    <a:pt x="109076" y="213571"/>
                    <a:pt x="110512" y="212139"/>
                    <a:pt x="110512" y="210708"/>
                  </a:cubicBezTo>
                  <a:lnTo>
                    <a:pt x="100465" y="197828"/>
                  </a:lnTo>
                  <a:lnTo>
                    <a:pt x="114817" y="196396"/>
                  </a:lnTo>
                  <a:lnTo>
                    <a:pt x="110512" y="177791"/>
                  </a:lnTo>
                  <a:lnTo>
                    <a:pt x="129169" y="187809"/>
                  </a:lnTo>
                  <a:close/>
                  <a:moveTo>
                    <a:pt x="503767" y="81613"/>
                  </a:moveTo>
                  <a:lnTo>
                    <a:pt x="508071" y="88782"/>
                  </a:lnTo>
                  <a:lnTo>
                    <a:pt x="417800" y="140329"/>
                  </a:lnTo>
                  <a:lnTo>
                    <a:pt x="416244" y="137531"/>
                  </a:lnTo>
                  <a:lnTo>
                    <a:pt x="417679" y="140398"/>
                  </a:lnTo>
                  <a:lnTo>
                    <a:pt x="417800" y="140329"/>
                  </a:lnTo>
                  <a:lnTo>
                    <a:pt x="423418" y="150435"/>
                  </a:lnTo>
                  <a:lnTo>
                    <a:pt x="338766" y="194883"/>
                  </a:lnTo>
                  <a:lnTo>
                    <a:pt x="334461" y="283778"/>
                  </a:lnTo>
                  <a:lnTo>
                    <a:pt x="330157" y="283778"/>
                  </a:lnTo>
                  <a:lnTo>
                    <a:pt x="330157" y="293814"/>
                  </a:lnTo>
                  <a:lnTo>
                    <a:pt x="330157" y="302417"/>
                  </a:lnTo>
                  <a:lnTo>
                    <a:pt x="330157" y="323924"/>
                  </a:lnTo>
                  <a:lnTo>
                    <a:pt x="295722" y="323924"/>
                  </a:lnTo>
                  <a:lnTo>
                    <a:pt x="295722" y="302417"/>
                  </a:lnTo>
                  <a:lnTo>
                    <a:pt x="282809" y="302417"/>
                  </a:lnTo>
                  <a:lnTo>
                    <a:pt x="282809" y="323924"/>
                  </a:lnTo>
                  <a:lnTo>
                    <a:pt x="248374" y="323924"/>
                  </a:lnTo>
                  <a:lnTo>
                    <a:pt x="248374" y="302417"/>
                  </a:lnTo>
                  <a:lnTo>
                    <a:pt x="248374" y="293814"/>
                  </a:lnTo>
                  <a:lnTo>
                    <a:pt x="248374" y="283778"/>
                  </a:lnTo>
                  <a:lnTo>
                    <a:pt x="245504" y="283778"/>
                  </a:lnTo>
                  <a:lnTo>
                    <a:pt x="244070" y="265139"/>
                  </a:lnTo>
                  <a:lnTo>
                    <a:pt x="228287" y="265139"/>
                  </a:lnTo>
                  <a:lnTo>
                    <a:pt x="229722" y="176243"/>
                  </a:lnTo>
                  <a:lnTo>
                    <a:pt x="269896" y="169074"/>
                  </a:lnTo>
                  <a:lnTo>
                    <a:pt x="288548" y="190581"/>
                  </a:lnTo>
                  <a:lnTo>
                    <a:pt x="307200" y="169074"/>
                  </a:lnTo>
                  <a:lnTo>
                    <a:pt x="334461" y="169074"/>
                  </a:lnTo>
                  <a:lnTo>
                    <a:pt x="411940" y="128928"/>
                  </a:lnTo>
                  <a:lnTo>
                    <a:pt x="413375" y="133229"/>
                  </a:lnTo>
                  <a:close/>
                  <a:moveTo>
                    <a:pt x="288520" y="64371"/>
                  </a:moveTo>
                  <a:cubicBezTo>
                    <a:pt x="315437" y="64371"/>
                    <a:pt x="337258" y="86192"/>
                    <a:pt x="337258" y="113109"/>
                  </a:cubicBezTo>
                  <a:cubicBezTo>
                    <a:pt x="337258" y="140026"/>
                    <a:pt x="315437" y="161847"/>
                    <a:pt x="288520" y="161847"/>
                  </a:cubicBezTo>
                  <a:cubicBezTo>
                    <a:pt x="261603" y="161847"/>
                    <a:pt x="239782" y="140026"/>
                    <a:pt x="239782" y="113109"/>
                  </a:cubicBezTo>
                  <a:cubicBezTo>
                    <a:pt x="239782" y="86192"/>
                    <a:pt x="261603" y="64371"/>
                    <a:pt x="288520" y="64371"/>
                  </a:cubicBezTo>
                  <a:close/>
                  <a:moveTo>
                    <a:pt x="107592" y="0"/>
                  </a:moveTo>
                  <a:lnTo>
                    <a:pt x="572672" y="0"/>
                  </a:lnTo>
                  <a:lnTo>
                    <a:pt x="572672" y="245069"/>
                  </a:lnTo>
                  <a:lnTo>
                    <a:pt x="509513" y="245069"/>
                  </a:lnTo>
                  <a:cubicBezTo>
                    <a:pt x="510948" y="240770"/>
                    <a:pt x="512384" y="236470"/>
                    <a:pt x="512384" y="230738"/>
                  </a:cubicBezTo>
                  <a:cubicBezTo>
                    <a:pt x="512384" y="230738"/>
                    <a:pt x="512384" y="229304"/>
                    <a:pt x="512384" y="229304"/>
                  </a:cubicBezTo>
                  <a:lnTo>
                    <a:pt x="551141" y="229304"/>
                  </a:lnTo>
                  <a:lnTo>
                    <a:pt x="551141" y="15765"/>
                  </a:lnTo>
                  <a:lnTo>
                    <a:pt x="129123" y="15765"/>
                  </a:lnTo>
                  <a:lnTo>
                    <a:pt x="129123" y="32962"/>
                  </a:lnTo>
                  <a:lnTo>
                    <a:pt x="127688" y="32962"/>
                  </a:lnTo>
                  <a:lnTo>
                    <a:pt x="127688" y="176278"/>
                  </a:lnTo>
                  <a:lnTo>
                    <a:pt x="107592" y="167679"/>
                  </a:lnTo>
                  <a:lnTo>
                    <a:pt x="107592" y="37262"/>
                  </a:lnTo>
                  <a:lnTo>
                    <a:pt x="107592" y="157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PA-ïŝḷïḓé"/>
            <p:cNvSpPr/>
            <p:nvPr>
              <p:custDataLst>
                <p:tags r:id="rId9"/>
              </p:custDataLst>
            </p:nvPr>
          </p:nvSpPr>
          <p:spPr bwMode="auto">
            <a:xfrm>
              <a:off x="844096" y="5127162"/>
              <a:ext cx="549294" cy="548467"/>
            </a:xfrm>
            <a:custGeom>
              <a:avLst/>
              <a:gdLst>
                <a:gd name="T0" fmla="*/ 600116 w 606244"/>
                <a:gd name="T1" fmla="*/ 600116 w 606244"/>
                <a:gd name="T2" fmla="*/ 600116 w 606244"/>
                <a:gd name="T3" fmla="*/ 600116 w 606244"/>
                <a:gd name="T4" fmla="*/ 600116 w 606244"/>
                <a:gd name="T5" fmla="*/ 600116 w 606244"/>
                <a:gd name="T6" fmla="*/ 600116 w 606244"/>
                <a:gd name="T7" fmla="*/ 600116 w 606244"/>
                <a:gd name="T8" fmla="*/ 600116 w 606244"/>
                <a:gd name="T9" fmla="*/ 600116 w 606244"/>
                <a:gd name="T10" fmla="*/ 600116 w 606244"/>
                <a:gd name="T11" fmla="*/ 600116 w 606244"/>
                <a:gd name="T12" fmla="*/ 600116 w 606244"/>
                <a:gd name="T13" fmla="*/ 600116 w 606244"/>
                <a:gd name="T14" fmla="*/ 600116 w 606244"/>
                <a:gd name="T15" fmla="*/ 600116 w 606244"/>
                <a:gd name="T16" fmla="*/ 600116 w 606244"/>
                <a:gd name="T17" fmla="*/ 600116 w 606244"/>
                <a:gd name="T18" fmla="*/ 600116 w 606244"/>
                <a:gd name="T19" fmla="*/ 600116 w 606244"/>
                <a:gd name="T20" fmla="*/ 600116 w 606244"/>
                <a:gd name="T21" fmla="*/ 600116 w 606244"/>
                <a:gd name="T22" fmla="*/ 600116 w 606244"/>
                <a:gd name="T23" fmla="*/ 600116 w 606244"/>
                <a:gd name="T24" fmla="*/ 600116 w 606244"/>
                <a:gd name="T25" fmla="*/ 600116 w 606244"/>
                <a:gd name="T26" fmla="*/ 600116 w 606244"/>
                <a:gd name="T27" fmla="*/ 600116 w 606244"/>
                <a:gd name="T28" fmla="*/ 455839 w 606244"/>
                <a:gd name="T29" fmla="*/ 455839 w 606244"/>
                <a:gd name="T30" fmla="*/ 600116 w 606244"/>
                <a:gd name="T31" fmla="*/ 600116 w 606244"/>
                <a:gd name="T32" fmla="*/ 600116 w 606244"/>
                <a:gd name="T33" fmla="*/ 600116 w 606244"/>
                <a:gd name="T34" fmla="*/ 600116 w 606244"/>
                <a:gd name="T35" fmla="*/ 600116 w 606244"/>
                <a:gd name="T36" fmla="*/ 600116 w 606244"/>
                <a:gd name="T37" fmla="*/ 600116 w 606244"/>
                <a:gd name="T38" fmla="*/ 600116 w 606244"/>
                <a:gd name="T39" fmla="*/ 600116 w 606244"/>
                <a:gd name="T40" fmla="*/ 600116 w 606244"/>
                <a:gd name="T41" fmla="*/ 600116 w 606244"/>
                <a:gd name="T42" fmla="*/ 600116 w 606244"/>
                <a:gd name="T43" fmla="*/ 600116 w 606244"/>
                <a:gd name="T44" fmla="*/ 600116 w 606244"/>
                <a:gd name="T45" fmla="*/ 600116 w 606244"/>
                <a:gd name="T46" fmla="*/ 600116 w 606244"/>
                <a:gd name="T47" fmla="*/ 600116 w 606244"/>
                <a:gd name="T48" fmla="*/ 600116 w 606244"/>
                <a:gd name="T49" fmla="*/ 600116 w 606244"/>
                <a:gd name="T50" fmla="*/ 600116 w 606244"/>
                <a:gd name="T51" fmla="*/ 600116 w 606244"/>
                <a:gd name="T52" fmla="*/ 600116 w 606244"/>
                <a:gd name="T53" fmla="*/ 600116 w 606244"/>
                <a:gd name="T54" fmla="*/ 600116 w 606244"/>
                <a:gd name="T55" fmla="*/ 600116 w 606244"/>
                <a:gd name="T56" fmla="*/ 455839 w 606244"/>
                <a:gd name="T57" fmla="*/ 455839 w 606244"/>
                <a:gd name="T58" fmla="*/ 600116 w 606244"/>
                <a:gd name="T59" fmla="*/ 600116 w 606244"/>
                <a:gd name="T60" fmla="*/ 600116 w 606244"/>
                <a:gd name="T61" fmla="*/ 600116 w 606244"/>
                <a:gd name="T62" fmla="*/ 600116 w 606244"/>
                <a:gd name="T63" fmla="*/ 600116 w 606244"/>
                <a:gd name="T64" fmla="*/ 600116 w 606244"/>
                <a:gd name="T65" fmla="*/ 600116 w 606244"/>
                <a:gd name="T66" fmla="*/ 600116 w 606244"/>
                <a:gd name="T67" fmla="*/ 600116 w 606244"/>
                <a:gd name="T68" fmla="*/ 600116 w 606244"/>
                <a:gd name="T69" fmla="*/ 600116 w 606244"/>
                <a:gd name="T70" fmla="*/ 600116 w 606244"/>
                <a:gd name="T71" fmla="*/ 600116 w 606244"/>
                <a:gd name="T72" fmla="*/ 600116 w 606244"/>
                <a:gd name="T73" fmla="*/ 600116 w 606244"/>
                <a:gd name="T74" fmla="*/ 600116 w 606244"/>
                <a:gd name="T75" fmla="*/ 600116 w 606244"/>
                <a:gd name="T76" fmla="*/ 600116 w 606244"/>
                <a:gd name="T77" fmla="*/ 600116 w 606244"/>
                <a:gd name="T78" fmla="*/ 600116 w 606244"/>
                <a:gd name="T79" fmla="*/ 600116 w 606244"/>
                <a:gd name="T80" fmla="*/ 600116 w 606244"/>
                <a:gd name="T81" fmla="*/ 600116 w 606244"/>
                <a:gd name="T82" fmla="*/ 600116 w 606244"/>
                <a:gd name="T83" fmla="*/ 600116 w 606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75" h="5575">
                  <a:moveTo>
                    <a:pt x="3567" y="3002"/>
                  </a:moveTo>
                  <a:cubicBezTo>
                    <a:pt x="3222" y="3070"/>
                    <a:pt x="3032" y="3047"/>
                    <a:pt x="2949" y="2928"/>
                  </a:cubicBezTo>
                  <a:cubicBezTo>
                    <a:pt x="2843" y="2775"/>
                    <a:pt x="2979" y="2554"/>
                    <a:pt x="3110" y="2341"/>
                  </a:cubicBezTo>
                  <a:cubicBezTo>
                    <a:pt x="3161" y="2258"/>
                    <a:pt x="3243" y="2124"/>
                    <a:pt x="3252" y="2068"/>
                  </a:cubicBezTo>
                  <a:cubicBezTo>
                    <a:pt x="3181" y="2057"/>
                    <a:pt x="2973" y="2085"/>
                    <a:pt x="2845" y="2103"/>
                  </a:cubicBezTo>
                  <a:cubicBezTo>
                    <a:pt x="2451" y="2156"/>
                    <a:pt x="2243" y="2178"/>
                    <a:pt x="2186" y="2042"/>
                  </a:cubicBezTo>
                  <a:cubicBezTo>
                    <a:pt x="2140" y="1931"/>
                    <a:pt x="2245" y="1820"/>
                    <a:pt x="2417" y="1687"/>
                  </a:cubicBezTo>
                  <a:cubicBezTo>
                    <a:pt x="2772" y="1413"/>
                    <a:pt x="2799" y="1306"/>
                    <a:pt x="2800" y="1288"/>
                  </a:cubicBezTo>
                  <a:cubicBezTo>
                    <a:pt x="2785" y="1277"/>
                    <a:pt x="2681" y="1222"/>
                    <a:pt x="2250" y="1308"/>
                  </a:cubicBezTo>
                  <a:cubicBezTo>
                    <a:pt x="1947" y="1368"/>
                    <a:pt x="1579" y="1480"/>
                    <a:pt x="1267" y="1607"/>
                  </a:cubicBezTo>
                  <a:cubicBezTo>
                    <a:pt x="1219" y="1627"/>
                    <a:pt x="1164" y="1604"/>
                    <a:pt x="1145" y="1556"/>
                  </a:cubicBezTo>
                  <a:cubicBezTo>
                    <a:pt x="1125" y="1508"/>
                    <a:pt x="1148" y="1454"/>
                    <a:pt x="1196" y="1434"/>
                  </a:cubicBezTo>
                  <a:cubicBezTo>
                    <a:pt x="1529" y="1298"/>
                    <a:pt x="1919" y="1181"/>
                    <a:pt x="2239" y="1120"/>
                  </a:cubicBezTo>
                  <a:cubicBezTo>
                    <a:pt x="2789" y="1015"/>
                    <a:pt x="2916" y="1112"/>
                    <a:pt x="2964" y="1195"/>
                  </a:cubicBezTo>
                  <a:cubicBezTo>
                    <a:pt x="3048" y="1342"/>
                    <a:pt x="2914" y="1539"/>
                    <a:pt x="2531" y="1835"/>
                  </a:cubicBezTo>
                  <a:cubicBezTo>
                    <a:pt x="2457" y="1892"/>
                    <a:pt x="2415" y="1931"/>
                    <a:pt x="2392" y="1957"/>
                  </a:cubicBezTo>
                  <a:cubicBezTo>
                    <a:pt x="2492" y="1962"/>
                    <a:pt x="2691" y="1935"/>
                    <a:pt x="2820" y="1918"/>
                  </a:cubicBezTo>
                  <a:cubicBezTo>
                    <a:pt x="3121" y="1877"/>
                    <a:pt x="3283" y="1858"/>
                    <a:pt x="3366" y="1914"/>
                  </a:cubicBezTo>
                  <a:cubicBezTo>
                    <a:pt x="3421" y="1950"/>
                    <a:pt x="3473" y="2026"/>
                    <a:pt x="3411" y="2180"/>
                  </a:cubicBezTo>
                  <a:cubicBezTo>
                    <a:pt x="3380" y="2258"/>
                    <a:pt x="3326" y="2345"/>
                    <a:pt x="3269" y="2438"/>
                  </a:cubicBezTo>
                  <a:cubicBezTo>
                    <a:pt x="3214" y="2528"/>
                    <a:pt x="3157" y="2620"/>
                    <a:pt x="3124" y="2699"/>
                  </a:cubicBezTo>
                  <a:cubicBezTo>
                    <a:pt x="3095" y="2770"/>
                    <a:pt x="3094" y="2810"/>
                    <a:pt x="3102" y="2822"/>
                  </a:cubicBezTo>
                  <a:cubicBezTo>
                    <a:pt x="3105" y="2825"/>
                    <a:pt x="3156" y="2892"/>
                    <a:pt x="3531" y="2819"/>
                  </a:cubicBezTo>
                  <a:cubicBezTo>
                    <a:pt x="3780" y="2770"/>
                    <a:pt x="3945" y="2783"/>
                    <a:pt x="4036" y="2857"/>
                  </a:cubicBezTo>
                  <a:cubicBezTo>
                    <a:pt x="4084" y="2897"/>
                    <a:pt x="4109" y="2952"/>
                    <a:pt x="4109" y="3017"/>
                  </a:cubicBezTo>
                  <a:cubicBezTo>
                    <a:pt x="4109" y="3068"/>
                    <a:pt x="4068" y="3110"/>
                    <a:pt x="4016" y="3110"/>
                  </a:cubicBezTo>
                  <a:cubicBezTo>
                    <a:pt x="3964" y="3110"/>
                    <a:pt x="3923" y="3068"/>
                    <a:pt x="3923" y="3017"/>
                  </a:cubicBezTo>
                  <a:cubicBezTo>
                    <a:pt x="3923" y="3006"/>
                    <a:pt x="3920" y="3004"/>
                    <a:pt x="3917" y="3001"/>
                  </a:cubicBezTo>
                  <a:cubicBezTo>
                    <a:pt x="3910" y="2996"/>
                    <a:pt x="3843" y="2948"/>
                    <a:pt x="3567" y="3002"/>
                  </a:cubicBezTo>
                  <a:close/>
                  <a:moveTo>
                    <a:pt x="4689" y="3926"/>
                  </a:moveTo>
                  <a:cubicBezTo>
                    <a:pt x="4638" y="3926"/>
                    <a:pt x="4596" y="3967"/>
                    <a:pt x="4596" y="4019"/>
                  </a:cubicBezTo>
                  <a:cubicBezTo>
                    <a:pt x="4596" y="4070"/>
                    <a:pt x="4638" y="4112"/>
                    <a:pt x="4689" y="4112"/>
                  </a:cubicBezTo>
                  <a:lnTo>
                    <a:pt x="5008" y="4112"/>
                  </a:lnTo>
                  <a:cubicBezTo>
                    <a:pt x="5059" y="4112"/>
                    <a:pt x="5101" y="4070"/>
                    <a:pt x="5101" y="4019"/>
                  </a:cubicBezTo>
                  <a:lnTo>
                    <a:pt x="5101" y="545"/>
                  </a:lnTo>
                  <a:cubicBezTo>
                    <a:pt x="5101" y="494"/>
                    <a:pt x="5059" y="452"/>
                    <a:pt x="5008" y="452"/>
                  </a:cubicBezTo>
                  <a:lnTo>
                    <a:pt x="567" y="452"/>
                  </a:lnTo>
                  <a:cubicBezTo>
                    <a:pt x="515" y="452"/>
                    <a:pt x="473" y="494"/>
                    <a:pt x="473" y="545"/>
                  </a:cubicBezTo>
                  <a:lnTo>
                    <a:pt x="473" y="4019"/>
                  </a:lnTo>
                  <a:cubicBezTo>
                    <a:pt x="473" y="4070"/>
                    <a:pt x="515" y="4112"/>
                    <a:pt x="567" y="4112"/>
                  </a:cubicBezTo>
                  <a:lnTo>
                    <a:pt x="3316" y="4112"/>
                  </a:lnTo>
                  <a:cubicBezTo>
                    <a:pt x="3367" y="4112"/>
                    <a:pt x="3409" y="4070"/>
                    <a:pt x="3409" y="4019"/>
                  </a:cubicBezTo>
                  <a:cubicBezTo>
                    <a:pt x="3409" y="3967"/>
                    <a:pt x="3367" y="3926"/>
                    <a:pt x="3316" y="3926"/>
                  </a:cubicBezTo>
                  <a:lnTo>
                    <a:pt x="660" y="3926"/>
                  </a:lnTo>
                  <a:lnTo>
                    <a:pt x="660" y="639"/>
                  </a:lnTo>
                  <a:lnTo>
                    <a:pt x="4914" y="639"/>
                  </a:lnTo>
                  <a:lnTo>
                    <a:pt x="4914" y="3926"/>
                  </a:lnTo>
                  <a:lnTo>
                    <a:pt x="4689" y="3926"/>
                  </a:lnTo>
                  <a:close/>
                  <a:moveTo>
                    <a:pt x="4433" y="3724"/>
                  </a:moveTo>
                  <a:lnTo>
                    <a:pt x="4433" y="5350"/>
                  </a:lnTo>
                  <a:cubicBezTo>
                    <a:pt x="4433" y="5474"/>
                    <a:pt x="4332" y="5575"/>
                    <a:pt x="4208" y="5575"/>
                  </a:cubicBezTo>
                  <a:lnTo>
                    <a:pt x="3797" y="5575"/>
                  </a:lnTo>
                  <a:cubicBezTo>
                    <a:pt x="3673" y="5575"/>
                    <a:pt x="3573" y="5474"/>
                    <a:pt x="3573" y="5350"/>
                  </a:cubicBezTo>
                  <a:lnTo>
                    <a:pt x="3573" y="3724"/>
                  </a:lnTo>
                  <a:cubicBezTo>
                    <a:pt x="3573" y="3527"/>
                    <a:pt x="3732" y="3367"/>
                    <a:pt x="3929" y="3367"/>
                  </a:cubicBezTo>
                  <a:lnTo>
                    <a:pt x="4076" y="3367"/>
                  </a:lnTo>
                  <a:cubicBezTo>
                    <a:pt x="4273" y="3367"/>
                    <a:pt x="4433" y="3527"/>
                    <a:pt x="4433" y="3724"/>
                  </a:cubicBezTo>
                  <a:close/>
                  <a:moveTo>
                    <a:pt x="4246" y="3724"/>
                  </a:moveTo>
                  <a:cubicBezTo>
                    <a:pt x="4246" y="3630"/>
                    <a:pt x="4170" y="3554"/>
                    <a:pt x="4076" y="3554"/>
                  </a:cubicBezTo>
                  <a:lnTo>
                    <a:pt x="3929" y="3554"/>
                  </a:lnTo>
                  <a:cubicBezTo>
                    <a:pt x="3835" y="3554"/>
                    <a:pt x="3759" y="3630"/>
                    <a:pt x="3759" y="3724"/>
                  </a:cubicBezTo>
                  <a:lnTo>
                    <a:pt x="3759" y="5350"/>
                  </a:lnTo>
                  <a:cubicBezTo>
                    <a:pt x="3759" y="5370"/>
                    <a:pt x="3777" y="5388"/>
                    <a:pt x="3797" y="5388"/>
                  </a:cubicBezTo>
                  <a:lnTo>
                    <a:pt x="4208" y="5388"/>
                  </a:lnTo>
                  <a:cubicBezTo>
                    <a:pt x="4229" y="5388"/>
                    <a:pt x="4246" y="5370"/>
                    <a:pt x="4246" y="5350"/>
                  </a:cubicBezTo>
                  <a:lnTo>
                    <a:pt x="4246" y="3724"/>
                  </a:lnTo>
                  <a:close/>
                  <a:moveTo>
                    <a:pt x="5481" y="0"/>
                  </a:moveTo>
                  <a:lnTo>
                    <a:pt x="93" y="0"/>
                  </a:lnTo>
                  <a:cubicBezTo>
                    <a:pt x="42" y="0"/>
                    <a:pt x="0" y="42"/>
                    <a:pt x="0" y="93"/>
                  </a:cubicBezTo>
                  <a:lnTo>
                    <a:pt x="0" y="4471"/>
                  </a:lnTo>
                  <a:cubicBezTo>
                    <a:pt x="0" y="4523"/>
                    <a:pt x="42" y="4564"/>
                    <a:pt x="93" y="4564"/>
                  </a:cubicBezTo>
                  <a:lnTo>
                    <a:pt x="3316" y="4564"/>
                  </a:lnTo>
                  <a:cubicBezTo>
                    <a:pt x="3367" y="4564"/>
                    <a:pt x="3409" y="4523"/>
                    <a:pt x="3409" y="4471"/>
                  </a:cubicBezTo>
                  <a:cubicBezTo>
                    <a:pt x="3409" y="4419"/>
                    <a:pt x="3367" y="4378"/>
                    <a:pt x="3316" y="4378"/>
                  </a:cubicBezTo>
                  <a:lnTo>
                    <a:pt x="187" y="4378"/>
                  </a:lnTo>
                  <a:lnTo>
                    <a:pt x="187" y="187"/>
                  </a:lnTo>
                  <a:lnTo>
                    <a:pt x="5388" y="187"/>
                  </a:lnTo>
                  <a:lnTo>
                    <a:pt x="5388" y="4378"/>
                  </a:lnTo>
                  <a:lnTo>
                    <a:pt x="4689" y="4378"/>
                  </a:lnTo>
                  <a:cubicBezTo>
                    <a:pt x="4638" y="4378"/>
                    <a:pt x="4596" y="4419"/>
                    <a:pt x="4596" y="4471"/>
                  </a:cubicBezTo>
                  <a:cubicBezTo>
                    <a:pt x="4596" y="4523"/>
                    <a:pt x="4638" y="4564"/>
                    <a:pt x="4689" y="4564"/>
                  </a:cubicBezTo>
                  <a:lnTo>
                    <a:pt x="5481" y="4564"/>
                  </a:lnTo>
                  <a:cubicBezTo>
                    <a:pt x="5533" y="4564"/>
                    <a:pt x="5575" y="4523"/>
                    <a:pt x="5575" y="4471"/>
                  </a:cubicBezTo>
                  <a:lnTo>
                    <a:pt x="5575" y="93"/>
                  </a:lnTo>
                  <a:cubicBezTo>
                    <a:pt x="5575" y="42"/>
                    <a:pt x="5533" y="0"/>
                    <a:pt x="5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99" name="PA-íSliḓé"/>
            <p:cNvCxnSpPr/>
            <p:nvPr>
              <p:custDataLst>
                <p:tags r:id="rId10"/>
              </p:custDataLst>
            </p:nvPr>
          </p:nvCxnSpPr>
          <p:spPr>
            <a:xfrm>
              <a:off x="680720" y="4072117"/>
              <a:ext cx="4866005" cy="12700"/>
            </a:xfrm>
            <a:prstGeom prst="line">
              <a:avLst/>
            </a:prstGeom>
            <a:ln w="317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PA-íṡľiḑè"/>
            <p:cNvCxnSpPr/>
            <p:nvPr>
              <p:custDataLst>
                <p:tags r:id="rId11"/>
              </p:custDataLst>
            </p:nvPr>
          </p:nvCxnSpPr>
          <p:spPr>
            <a:xfrm>
              <a:off x="680720" y="4958535"/>
              <a:ext cx="4916170" cy="4445"/>
            </a:xfrm>
            <a:prstGeom prst="line">
              <a:avLst/>
            </a:prstGeom>
            <a:ln w="317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1539875" y="3479987"/>
              <a:ext cx="526161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3"/>
              </p:custDataLst>
            </p:nvPr>
          </p:nvSpPr>
          <p:spPr>
            <a:xfrm>
              <a:off x="1539875" y="4454077"/>
              <a:ext cx="526161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PA-iŝľiḑé"/>
            <p:cNvSpPr txBox="1"/>
            <p:nvPr>
              <p:custDataLst>
                <p:tags r:id="rId14"/>
              </p:custDataLst>
            </p:nvPr>
          </p:nvSpPr>
          <p:spPr bwMode="auto">
            <a:xfrm>
              <a:off x="1550670" y="5125907"/>
              <a:ext cx="4555490" cy="441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chemeClr val="accent1"/>
                  </a:solidFill>
                  <a:latin typeface="柳公权楷书" panose="02010600010101010101" charset="-122"/>
                  <a:ea typeface="柳公权楷书" panose="02010600010101010101" charset="-122"/>
                  <a:cs typeface="+mn-ea"/>
                  <a:sym typeface="Arial" panose="020B0604020202020204" pitchFamily="34" charset="0"/>
                </a:rPr>
                <a:t>一个有效课堂互动环节的分享</a:t>
              </a:r>
              <a:endParaRPr lang="zh-CN" altLang="en-US" sz="24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PA-iŝľiḑé"/>
            <p:cNvSpPr txBox="1"/>
            <p:nvPr>
              <p:custDataLst>
                <p:tags r:id="rId15"/>
              </p:custDataLst>
            </p:nvPr>
          </p:nvSpPr>
          <p:spPr bwMode="auto">
            <a:xfrm>
              <a:off x="1550670" y="4454077"/>
              <a:ext cx="4555490" cy="441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chemeClr val="accent1"/>
                  </a:solidFill>
                  <a:latin typeface="柳公权楷书" panose="02010600010101010101" charset="-122"/>
                  <a:ea typeface="柳公权楷书" panose="02010600010101010101" charset="-122"/>
                  <a:cs typeface="+mn-ea"/>
                  <a:sym typeface="Arial" panose="020B0604020202020204" pitchFamily="34" charset="0"/>
                </a:rPr>
                <a:t>一道习题的多种解法</a:t>
              </a:r>
              <a:endParaRPr lang="zh-CN" altLang="en-US" sz="24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PA-iŝľiḑé"/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1539875" y="3591112"/>
              <a:ext cx="4555490" cy="441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chemeClr val="accent1"/>
                  </a:solidFill>
                  <a:latin typeface="柳公权楷书" panose="02010600010101010101" charset="-122"/>
                  <a:ea typeface="柳公权楷书" panose="02010600010101010101" charset="-122"/>
                  <a:cs typeface="+mn-ea"/>
                  <a:sym typeface="Arial" panose="020B0604020202020204" pitchFamily="34" charset="0"/>
                </a:rPr>
                <a:t>某个教学难点的突破策略</a:t>
              </a:r>
              <a:endParaRPr lang="zh-CN" altLang="en-US" sz="2400" b="1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43915" y="4900295"/>
            <a:ext cx="5250815" cy="1568450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indent="0" fontAlgn="auto"/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这种源自实际教学需求的、非正式的“微教研”，体现了团队互助的宝贵精神，也为后续更有组织的集体备课活动奠定了良好的信任与合作基础。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grpSp>
        <p:nvGrpSpPr>
          <p:cNvPr id="54" name="组合 53" descr="7b0a202020202274657874626f78223a20227b5c2269645c223a32303334323935332c5c227469645c223a5c225c227d220a7d0a"/>
          <p:cNvGrpSpPr/>
          <p:nvPr>
            <p:custDataLst>
              <p:tags r:id="rId17"/>
            </p:custDataLst>
          </p:nvPr>
        </p:nvGrpSpPr>
        <p:grpSpPr>
          <a:xfrm>
            <a:off x="6095365" y="2331720"/>
            <a:ext cx="5365750" cy="6252845"/>
            <a:chOff x="5363" y="3347"/>
            <a:chExt cx="8450" cy="6261"/>
          </a:xfrm>
        </p:grpSpPr>
        <p:sp>
          <p:nvSpPr>
            <p:cNvPr id="2548" name="任意多边形: 形状 2547"/>
            <p:cNvSpPr/>
            <p:nvPr/>
          </p:nvSpPr>
          <p:spPr>
            <a:xfrm>
              <a:off x="7053" y="9574"/>
              <a:ext cx="8" cy="10"/>
            </a:xfrm>
            <a:custGeom>
              <a:avLst/>
              <a:gdLst>
                <a:gd name="connsiteX0" fmla="*/ 2654 w 5308"/>
                <a:gd name="connsiteY0" fmla="*/ 6193 h 6193"/>
                <a:gd name="connsiteX1" fmla="*/ 2654 w 5308"/>
                <a:gd name="connsiteY1" fmla="*/ 0 h 6193"/>
                <a:gd name="connsiteX2" fmla="*/ 2654 w 5308"/>
                <a:gd name="connsiteY2" fmla="*/ 6193 h 6193"/>
                <a:gd name="connsiteX3" fmla="*/ 2654 w 5308"/>
                <a:gd name="connsiteY3" fmla="*/ 6193 h 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" h="6193">
                  <a:moveTo>
                    <a:pt x="2654" y="6193"/>
                  </a:moveTo>
                  <a:cubicBezTo>
                    <a:pt x="6193" y="6193"/>
                    <a:pt x="6193" y="0"/>
                    <a:pt x="2654" y="0"/>
                  </a:cubicBezTo>
                  <a:cubicBezTo>
                    <a:pt x="-885" y="0"/>
                    <a:pt x="-885" y="6193"/>
                    <a:pt x="2654" y="6193"/>
                  </a:cubicBezTo>
                  <a:lnTo>
                    <a:pt x="2654" y="6193"/>
                  </a:lnTo>
                  <a:close/>
                </a:path>
              </a:pathLst>
            </a:custGeom>
            <a:solidFill>
              <a:srgbClr val="231815"/>
            </a:solidFill>
            <a:ln w="88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995" name="任意多边形: 形状 5994"/>
            <p:cNvSpPr/>
            <p:nvPr/>
          </p:nvSpPr>
          <p:spPr>
            <a:xfrm>
              <a:off x="5363" y="3347"/>
              <a:ext cx="8450" cy="6261"/>
            </a:xfrm>
            <a:custGeom>
              <a:avLst/>
              <a:gdLst>
                <a:gd name="connsiteX0" fmla="*/ 0 w 5365977"/>
                <a:gd name="connsiteY0" fmla="*/ 0 h 3976043"/>
                <a:gd name="connsiteX1" fmla="*/ 5365978 w 5365977"/>
                <a:gd name="connsiteY1" fmla="*/ 0 h 3976043"/>
                <a:gd name="connsiteX2" fmla="*/ 5365978 w 5365977"/>
                <a:gd name="connsiteY2" fmla="*/ 3976043 h 3976043"/>
                <a:gd name="connsiteX3" fmla="*/ 0 w 5365977"/>
                <a:gd name="connsiteY3" fmla="*/ 3976043 h 397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5977" h="3976043">
                  <a:moveTo>
                    <a:pt x="0" y="0"/>
                  </a:moveTo>
                  <a:lnTo>
                    <a:pt x="5365978" y="0"/>
                  </a:lnTo>
                  <a:lnTo>
                    <a:pt x="5365978" y="3976043"/>
                  </a:lnTo>
                  <a:lnTo>
                    <a:pt x="0" y="3976043"/>
                  </a:lnTo>
                  <a:close/>
                </a:path>
              </a:pathLst>
            </a:custGeom>
            <a:noFill/>
            <a:ln w="88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55" name="组合 54"/>
            <p:cNvGrpSpPr/>
            <p:nvPr/>
          </p:nvGrpSpPr>
          <p:grpSpPr>
            <a:xfrm>
              <a:off x="5547" y="3421"/>
              <a:ext cx="8255" cy="3969"/>
              <a:chOff x="5547" y="3421"/>
              <a:chExt cx="8255" cy="3969"/>
            </a:xfrm>
          </p:grpSpPr>
          <p:sp>
            <p:nvSpPr>
              <p:cNvPr id="6267" name="图形 6265"/>
              <p:cNvSpPr/>
              <p:nvPr/>
            </p:nvSpPr>
            <p:spPr>
              <a:xfrm>
                <a:off x="5547" y="3645"/>
                <a:ext cx="8255" cy="3745"/>
              </a:xfrm>
              <a:custGeom>
                <a:avLst/>
                <a:gdLst>
                  <a:gd name="connsiteX0" fmla="*/ 5241874 w 5241873"/>
                  <a:gd name="connsiteY0" fmla="*/ 2378021 h 2378020"/>
                  <a:gd name="connsiteX1" fmla="*/ 0 w 5241873"/>
                  <a:gd name="connsiteY1" fmla="*/ 2378021 h 2378020"/>
                  <a:gd name="connsiteX2" fmla="*/ 0 w 5241873"/>
                  <a:gd name="connsiteY2" fmla="*/ 151657 h 2378020"/>
                  <a:gd name="connsiteX3" fmla="*/ 151657 w 5241873"/>
                  <a:gd name="connsiteY3" fmla="*/ 0 h 2378020"/>
                  <a:gd name="connsiteX4" fmla="*/ 5090217 w 5241873"/>
                  <a:gd name="connsiteY4" fmla="*/ 0 h 2378020"/>
                  <a:gd name="connsiteX5" fmla="*/ 5241874 w 5241873"/>
                  <a:gd name="connsiteY5" fmla="*/ 151657 h 2378020"/>
                  <a:gd name="connsiteX6" fmla="*/ 5241874 w 5241873"/>
                  <a:gd name="connsiteY6" fmla="*/ 2378021 h 237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41873" h="2378020">
                    <a:moveTo>
                      <a:pt x="5241874" y="2378021"/>
                    </a:moveTo>
                    <a:lnTo>
                      <a:pt x="0" y="2378021"/>
                    </a:lnTo>
                    <a:lnTo>
                      <a:pt x="0" y="151657"/>
                    </a:lnTo>
                    <a:cubicBezTo>
                      <a:pt x="0" y="67893"/>
                      <a:pt x="67893" y="0"/>
                      <a:pt x="151657" y="0"/>
                    </a:cubicBezTo>
                    <a:lnTo>
                      <a:pt x="5090217" y="0"/>
                    </a:lnTo>
                    <a:cubicBezTo>
                      <a:pt x="5173981" y="0"/>
                      <a:pt x="5241874" y="67893"/>
                      <a:pt x="5241874" y="151657"/>
                    </a:cubicBezTo>
                    <a:lnTo>
                      <a:pt x="5241874" y="2378021"/>
                    </a:lnTo>
                    <a:close/>
                  </a:path>
                </a:pathLst>
              </a:custGeom>
              <a:solidFill>
                <a:srgbClr val="578CFF"/>
              </a:solidFill>
              <a:ln w="8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68" name="图形 6265"/>
              <p:cNvSpPr/>
              <p:nvPr/>
            </p:nvSpPr>
            <p:spPr>
              <a:xfrm>
                <a:off x="5883" y="3494"/>
                <a:ext cx="7718" cy="3782"/>
              </a:xfrm>
              <a:custGeom>
                <a:avLst/>
                <a:gdLst>
                  <a:gd name="connsiteX0" fmla="*/ 0 w 4900644"/>
                  <a:gd name="connsiteY0" fmla="*/ 0 h 2401827"/>
                  <a:gd name="connsiteX1" fmla="*/ 4900645 w 4900644"/>
                  <a:gd name="connsiteY1" fmla="*/ 0 h 2401827"/>
                  <a:gd name="connsiteX2" fmla="*/ 4900645 w 4900644"/>
                  <a:gd name="connsiteY2" fmla="*/ 2401828 h 2401827"/>
                  <a:gd name="connsiteX3" fmla="*/ 0 w 4900644"/>
                  <a:gd name="connsiteY3" fmla="*/ 2401828 h 240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00644" h="2401827">
                    <a:moveTo>
                      <a:pt x="0" y="0"/>
                    </a:moveTo>
                    <a:lnTo>
                      <a:pt x="4900645" y="0"/>
                    </a:lnTo>
                    <a:lnTo>
                      <a:pt x="4900645" y="2401828"/>
                    </a:lnTo>
                    <a:lnTo>
                      <a:pt x="0" y="2401828"/>
                    </a:lnTo>
                    <a:close/>
                  </a:path>
                </a:pathLst>
              </a:custGeom>
              <a:solidFill>
                <a:srgbClr val="9EC0FF"/>
              </a:solidFill>
              <a:ln w="17633" cap="flat">
                <a:solidFill>
                  <a:srgbClr val="456FC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69" name="图形 6265"/>
              <p:cNvSpPr/>
              <p:nvPr/>
            </p:nvSpPr>
            <p:spPr>
              <a:xfrm>
                <a:off x="5815" y="3421"/>
                <a:ext cx="7718" cy="3782"/>
              </a:xfrm>
              <a:custGeom>
                <a:avLst/>
                <a:gdLst>
                  <a:gd name="connsiteX0" fmla="*/ 0 w 4900644"/>
                  <a:gd name="connsiteY0" fmla="*/ 0 h 2401827"/>
                  <a:gd name="connsiteX1" fmla="*/ 4900645 w 4900644"/>
                  <a:gd name="connsiteY1" fmla="*/ 0 h 2401827"/>
                  <a:gd name="connsiteX2" fmla="*/ 4900645 w 4900644"/>
                  <a:gd name="connsiteY2" fmla="*/ 2401828 h 2401827"/>
                  <a:gd name="connsiteX3" fmla="*/ 0 w 4900644"/>
                  <a:gd name="connsiteY3" fmla="*/ 2401828 h 240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00644" h="2401827">
                    <a:moveTo>
                      <a:pt x="0" y="0"/>
                    </a:moveTo>
                    <a:lnTo>
                      <a:pt x="4900645" y="0"/>
                    </a:lnTo>
                    <a:lnTo>
                      <a:pt x="4900645" y="2401828"/>
                    </a:lnTo>
                    <a:lnTo>
                      <a:pt x="0" y="2401828"/>
                    </a:lnTo>
                    <a:close/>
                  </a:path>
                </a:pathLst>
              </a:custGeom>
              <a:solidFill>
                <a:srgbClr val="FFFFFF"/>
              </a:solidFill>
              <a:ln w="17633" cap="flat">
                <a:solidFill>
                  <a:srgbClr val="456FC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6270" name="图形 6265"/>
              <p:cNvSpPr/>
              <p:nvPr/>
            </p:nvSpPr>
            <p:spPr>
              <a:xfrm>
                <a:off x="5547" y="6814"/>
                <a:ext cx="8255" cy="460"/>
              </a:xfrm>
              <a:custGeom>
                <a:avLst/>
                <a:gdLst>
                  <a:gd name="connsiteX0" fmla="*/ 0 w 5241873"/>
                  <a:gd name="connsiteY0" fmla="*/ 373853 h 373852"/>
                  <a:gd name="connsiteX1" fmla="*/ 5241874 w 5241873"/>
                  <a:gd name="connsiteY1" fmla="*/ 373853 h 373852"/>
                  <a:gd name="connsiteX2" fmla="*/ 5241874 w 5241873"/>
                  <a:gd name="connsiteY2" fmla="*/ 0 h 373852"/>
                  <a:gd name="connsiteX3" fmla="*/ 4263156 w 5241873"/>
                  <a:gd name="connsiteY3" fmla="*/ 0 h 373852"/>
                  <a:gd name="connsiteX4" fmla="*/ 4079756 w 5241873"/>
                  <a:gd name="connsiteY4" fmla="*/ 67011 h 373852"/>
                  <a:gd name="connsiteX5" fmla="*/ 3936034 w 5241873"/>
                  <a:gd name="connsiteY5" fmla="*/ 186926 h 373852"/>
                  <a:gd name="connsiteX6" fmla="*/ 1259990 w 5241873"/>
                  <a:gd name="connsiteY6" fmla="*/ 186926 h 373852"/>
                  <a:gd name="connsiteX7" fmla="*/ 1166526 w 5241873"/>
                  <a:gd name="connsiteY7" fmla="*/ 88173 h 373852"/>
                  <a:gd name="connsiteX8" fmla="*/ 960202 w 5241873"/>
                  <a:gd name="connsiteY8" fmla="*/ 0 h 373852"/>
                  <a:gd name="connsiteX9" fmla="*/ 0 w 5241873"/>
                  <a:gd name="connsiteY9" fmla="*/ 0 h 373852"/>
                  <a:gd name="connsiteX10" fmla="*/ 0 w 5241873"/>
                  <a:gd name="connsiteY10" fmla="*/ 373853 h 373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41873" h="373852">
                    <a:moveTo>
                      <a:pt x="0" y="373853"/>
                    </a:moveTo>
                    <a:lnTo>
                      <a:pt x="5241874" y="373853"/>
                    </a:lnTo>
                    <a:lnTo>
                      <a:pt x="5241874" y="0"/>
                    </a:lnTo>
                    <a:lnTo>
                      <a:pt x="4263156" y="0"/>
                    </a:lnTo>
                    <a:cubicBezTo>
                      <a:pt x="4196144" y="0"/>
                      <a:pt x="4131778" y="23807"/>
                      <a:pt x="4079756" y="67011"/>
                    </a:cubicBezTo>
                    <a:lnTo>
                      <a:pt x="3936034" y="186926"/>
                    </a:lnTo>
                    <a:lnTo>
                      <a:pt x="1259990" y="186926"/>
                    </a:lnTo>
                    <a:lnTo>
                      <a:pt x="1166526" y="88173"/>
                    </a:lnTo>
                    <a:cubicBezTo>
                      <a:pt x="1112741" y="31742"/>
                      <a:pt x="1037794" y="0"/>
                      <a:pt x="960202" y="0"/>
                    </a:cubicBezTo>
                    <a:lnTo>
                      <a:pt x="0" y="0"/>
                    </a:lnTo>
                    <a:lnTo>
                      <a:pt x="0" y="373853"/>
                    </a:lnTo>
                    <a:close/>
                  </a:path>
                </a:pathLst>
              </a:custGeom>
              <a:solidFill>
                <a:srgbClr val="4472C4"/>
              </a:solidFill>
              <a:ln w="8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5756" y="3464"/>
                <a:ext cx="7717" cy="3666"/>
              </a:xfrm>
              <a:prstGeom prst="rect">
                <a:avLst/>
              </a:prstGeom>
              <a:noFill/>
            </p:spPr>
            <p:txBody>
              <a:bodyPr wrap="square" rtlCol="0"/>
              <a:p>
                <a:pPr marL="342900" indent="-342900" algn="just" fontAlgn="auto">
                  <a:lnSpc>
                    <a:spcPct val="100000"/>
                  </a:lnSpc>
                  <a:buFont typeface="Wingdings" panose="05000000000000000000" charset="0"/>
                  <a:buChar char="Ø"/>
                </a:pPr>
                <a:r>
                  <a:rPr lang="zh-CN" altLang="en-US" sz="2400" b="1" spc="200">
                    <a:solidFill>
                      <a:schemeClr val="tx1"/>
                    </a:solidFill>
                    <a:uFillTx/>
                    <a:latin typeface="柳公权楷书" panose="02010600010101010101" charset="-122"/>
                    <a:ea typeface="柳公权楷书" panose="02010600010101010101" charset="-122"/>
                  </a:rPr>
                  <a:t>深入钻研教材、准确把握知识脉络与重难点，充分考虑所执教班级学生的年龄特征、认知起点与思维特点，进行有针对性的教学设计。</a:t>
                </a:r>
                <a:endParaRPr lang="zh-CN" altLang="en-US" sz="2400" b="1" spc="200">
                  <a:solidFill>
                    <a:schemeClr val="tx1"/>
                  </a:solidFill>
                  <a:uFillTx/>
                  <a:latin typeface="柳公权楷书" panose="02010600010101010101" charset="-122"/>
                  <a:ea typeface="柳公权楷书" panose="02010600010101010101" charset="-122"/>
                </a:endParaRPr>
              </a:p>
              <a:p>
                <a:pPr marL="342900" indent="-342900" algn="just" fontAlgn="auto">
                  <a:lnSpc>
                    <a:spcPct val="100000"/>
                  </a:lnSpc>
                  <a:buFont typeface="Wingdings" panose="05000000000000000000" charset="0"/>
                  <a:buChar char="Ø"/>
                </a:pPr>
                <a:r>
                  <a:rPr lang="zh-CN" altLang="en-US" sz="2400" b="1" spc="200">
                    <a:solidFill>
                      <a:schemeClr val="tx1"/>
                    </a:solidFill>
                    <a:uFillTx/>
                    <a:latin typeface="柳公权楷书" panose="02010600010101010101" charset="-122"/>
                    <a:ea typeface="柳公权楷书" panose="02010600010101010101" charset="-122"/>
                  </a:rPr>
                  <a:t>目前尚未形成制度化、周期化的集体备课模式，但同年级教师之间自发性的、即时性的教学交流已成为办公室常态。</a:t>
                </a:r>
                <a:endParaRPr lang="zh-CN" altLang="en-US" sz="2400" b="1" spc="200">
                  <a:solidFill>
                    <a:schemeClr val="tx1"/>
                  </a:solidFill>
                  <a:uFillTx/>
                  <a:latin typeface="柳公权楷书" panose="02010600010101010101" charset="-122"/>
                  <a:ea typeface="柳公权楷书" panose="02010600010101010101" charset="-122"/>
                </a:endParaRPr>
              </a:p>
            </p:txBody>
          </p:sp>
        </p:grpSp>
      </p:grp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2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聚焦课堂，提升实效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13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0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7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02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5" name="TextBox 5"/>
          <p:cNvSpPr txBox="1"/>
          <p:nvPr>
            <p:custDataLst>
              <p:tags r:id="rId5"/>
            </p:custDataLst>
          </p:nvPr>
        </p:nvSpPr>
        <p:spPr>
          <a:xfrm>
            <a:off x="6292215" y="2131060"/>
            <a:ext cx="51111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我们鼓励教师在确保基本教学任务完成的同时，努力让课堂不仅有知识的传递，更有思维的碰撞和成功的体验。</a:t>
            </a:r>
            <a:endParaRPr kumimoji="0" lang="zh-CN" altLang="en-US" sz="2400" b="1" i="0" u="none" strike="noStrike" kern="1200" cap="none" spc="0" normalizeH="0" baseline="0"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7" name="TextBox 4"/>
          <p:cNvSpPr txBox="1"/>
          <p:nvPr>
            <p:custDataLst>
              <p:tags r:id="rId6"/>
            </p:custDataLst>
          </p:nvPr>
        </p:nvSpPr>
        <p:spPr>
          <a:xfrm>
            <a:off x="7096760" y="3449320"/>
            <a:ext cx="48310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关注课堂的生成性资源，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30" name="TextBox 4"/>
          <p:cNvSpPr txBox="1"/>
          <p:nvPr>
            <p:custDataLst>
              <p:tags r:id="rId7"/>
            </p:custDataLst>
          </p:nvPr>
        </p:nvSpPr>
        <p:spPr>
          <a:xfrm>
            <a:off x="7118985" y="4101465"/>
            <a:ext cx="48310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珍视学生提出的“为什么”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31" name="TextBox 5"/>
          <p:cNvSpPr txBox="1"/>
          <p:nvPr>
            <p:custDataLst>
              <p:tags r:id="rId8"/>
            </p:custDataLst>
          </p:nvPr>
        </p:nvSpPr>
        <p:spPr>
          <a:xfrm>
            <a:off x="7096760" y="4805045"/>
            <a:ext cx="48310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保护学生独特的思考方式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5370" y="109664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课堂是师生互动、智慧生长的主阵地。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55370" y="1507490"/>
            <a:ext cx="6894195" cy="4508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我们致力于构建</a:t>
            </a:r>
            <a:r>
              <a:rPr lang="zh-CN" altLang="en-US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目标清晰、过程扎实、思维活跃</a:t>
            </a:r>
            <a:r>
              <a:rPr lang="zh-CN" altLang="en-US" b="1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的数学课堂。</a:t>
            </a:r>
            <a:endParaRPr lang="zh-CN" altLang="en-US" b="1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8" name="任意多边形: 形状 7"/>
          <p:cNvSpPr/>
          <p:nvPr>
            <p:custDataLst>
              <p:tags r:id="rId9"/>
            </p:custDataLst>
          </p:nvPr>
        </p:nvSpPr>
        <p:spPr>
          <a:xfrm>
            <a:off x="461621" y="2572266"/>
            <a:ext cx="5668093" cy="1660330"/>
          </a:xfrm>
          <a:custGeom>
            <a:avLst/>
            <a:gdLst>
              <a:gd name="connsiteX0" fmla="*/ 0 w 10969200"/>
              <a:gd name="connsiteY0" fmla="*/ 0 h 3529797"/>
              <a:gd name="connsiteX1" fmla="*/ 9748804 w 10969200"/>
              <a:gd name="connsiteY1" fmla="*/ 963548 h 3529797"/>
              <a:gd name="connsiteX2" fmla="*/ 10135800 w 10969200"/>
              <a:gd name="connsiteY2" fmla="*/ 955331 h 3529797"/>
              <a:gd name="connsiteX3" fmla="*/ 10135800 w 10969200"/>
              <a:gd name="connsiteY3" fmla="*/ 447619 h 3529797"/>
              <a:gd name="connsiteX4" fmla="*/ 10969200 w 10969200"/>
              <a:gd name="connsiteY4" fmla="*/ 1583634 h 3529797"/>
              <a:gd name="connsiteX5" fmla="*/ 10135800 w 10969200"/>
              <a:gd name="connsiteY5" fmla="*/ 2719649 h 3529797"/>
              <a:gd name="connsiteX6" fmla="*/ 10135800 w 10969200"/>
              <a:gd name="connsiteY6" fmla="*/ 2231548 h 3529797"/>
              <a:gd name="connsiteX7" fmla="*/ 8978224 w 10969200"/>
              <a:gd name="connsiteY7" fmla="*/ 2247545 h 3529797"/>
              <a:gd name="connsiteX8" fmla="*/ 0 w 10969200"/>
              <a:gd name="connsiteY8" fmla="*/ 3529797 h 352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9200" h="3529797">
                <a:moveTo>
                  <a:pt x="0" y="0"/>
                </a:moveTo>
                <a:cubicBezTo>
                  <a:pt x="3063277" y="778525"/>
                  <a:pt x="6747271" y="1008367"/>
                  <a:pt x="9748804" y="963548"/>
                </a:cubicBezTo>
                <a:lnTo>
                  <a:pt x="10135800" y="955331"/>
                </a:lnTo>
                <a:lnTo>
                  <a:pt x="10135800" y="447619"/>
                </a:lnTo>
                <a:lnTo>
                  <a:pt x="10969200" y="1583634"/>
                </a:lnTo>
                <a:lnTo>
                  <a:pt x="10135800" y="2719649"/>
                </a:lnTo>
                <a:lnTo>
                  <a:pt x="10135800" y="2231548"/>
                </a:lnTo>
                <a:lnTo>
                  <a:pt x="8978224" y="2247545"/>
                </a:lnTo>
                <a:cubicBezTo>
                  <a:pt x="5793188" y="2320957"/>
                  <a:pt x="2580542" y="2619391"/>
                  <a:pt x="0" y="352979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alpha val="40000"/>
                </a:schemeClr>
              </a:gs>
              <a:gs pos="47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0" scaled="1"/>
            <a:tileRect/>
          </a:gradFill>
          <a:ln w="15875">
            <a:gradFill flip="none" rotWithShape="1">
              <a:gsLst>
                <a:gs pos="68000">
                  <a:schemeClr val="accent1">
                    <a:alpha val="100000"/>
                  </a:schemeClr>
                </a:gs>
                <a:gs pos="33000">
                  <a:schemeClr val="accent1">
                    <a:alpha val="40000"/>
                  </a:schemeClr>
                </a:gs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charset="-122"/>
              <a:cs typeface="+mn-cs"/>
            </a:endParaRPr>
          </a:p>
        </p:txBody>
      </p:sp>
      <p:cxnSp>
        <p:nvCxnSpPr>
          <p:cNvPr id="7" name="直接连接符 6"/>
          <p:cNvCxnSpPr/>
          <p:nvPr>
            <p:custDataLst>
              <p:tags r:id="rId10"/>
            </p:custDataLst>
          </p:nvPr>
        </p:nvCxnSpPr>
        <p:spPr>
          <a:xfrm>
            <a:off x="3290746" y="2808519"/>
            <a:ext cx="0" cy="1748269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50000">
                  <a:schemeClr val="accent1">
                    <a:alpha val="4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标题"/>
          <p:cNvSpPr txBox="1"/>
          <p:nvPr>
            <p:custDataLst>
              <p:tags r:id="rId11"/>
            </p:custDataLst>
          </p:nvPr>
        </p:nvSpPr>
        <p:spPr>
          <a:xfrm>
            <a:off x="2456315" y="4173862"/>
            <a:ext cx="735079" cy="1992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3000">
                <a:srgbClr val="FFFFFF"/>
              </a:gs>
              <a:gs pos="100000">
                <a:schemeClr val="accent2">
                  <a:lumMod val="20000"/>
                  <a:lumOff val="80000"/>
                  <a:alpha val="10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defRPr sz="1600" b="1" spc="3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accent2"/>
                </a:solidFill>
                <a:latin typeface="柳公权楷书" panose="02010600010101010101" charset="-122"/>
                <a:ea typeface="柳公权楷书" panose="02010600010101010101" charset="-122"/>
              </a:rPr>
              <a:t>提出问题</a:t>
            </a:r>
            <a:endParaRPr lang="zh-CN" altLang="en-US" sz="2000" dirty="0">
              <a:solidFill>
                <a:schemeClr val="accent2"/>
              </a:solidFill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33" name="标题"/>
          <p:cNvSpPr txBox="1"/>
          <p:nvPr>
            <p:custDataLst>
              <p:tags r:id="rId12"/>
            </p:custDataLst>
          </p:nvPr>
        </p:nvSpPr>
        <p:spPr>
          <a:xfrm>
            <a:off x="3404278" y="4173862"/>
            <a:ext cx="735079" cy="1992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3000">
                <a:srgbClr val="FFFFFF"/>
              </a:gs>
              <a:gs pos="100000">
                <a:schemeClr val="accent1">
                  <a:lumMod val="20000"/>
                  <a:lumOff val="80000"/>
                  <a:alpha val="10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defRPr sz="1600" b="1" spc="3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</a:rPr>
              <a:t>引导探究</a:t>
            </a:r>
            <a:endParaRPr lang="zh-CN" altLang="en-US" sz="2000" dirty="0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cxnSp>
        <p:nvCxnSpPr>
          <p:cNvPr id="35" name="直接连接符 34"/>
          <p:cNvCxnSpPr/>
          <p:nvPr>
            <p:custDataLst>
              <p:tags r:id="rId13"/>
            </p:custDataLst>
          </p:nvPr>
        </p:nvCxnSpPr>
        <p:spPr>
          <a:xfrm>
            <a:off x="2339173" y="2808519"/>
            <a:ext cx="0" cy="1748269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2">
                    <a:alpha val="0"/>
                  </a:schemeClr>
                </a:gs>
                <a:gs pos="50000">
                  <a:schemeClr val="accent2">
                    <a:alpha val="40000"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>
            <p:custDataLst>
              <p:tags r:id="rId14"/>
            </p:custDataLst>
          </p:nvPr>
        </p:nvCxnSpPr>
        <p:spPr>
          <a:xfrm>
            <a:off x="4242319" y="2808519"/>
            <a:ext cx="0" cy="1748269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2">
                    <a:alpha val="0"/>
                  </a:schemeClr>
                </a:gs>
                <a:gs pos="50000">
                  <a:schemeClr val="accent2">
                    <a:alpha val="40000"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标题"/>
          <p:cNvSpPr txBox="1"/>
          <p:nvPr>
            <p:custDataLst>
              <p:tags r:id="rId15"/>
            </p:custDataLst>
          </p:nvPr>
        </p:nvSpPr>
        <p:spPr>
          <a:xfrm>
            <a:off x="1504414" y="4173862"/>
            <a:ext cx="735079" cy="1992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3000">
                <a:srgbClr val="FFFFFF"/>
              </a:gs>
              <a:gs pos="100000">
                <a:schemeClr val="accent1">
                  <a:lumMod val="20000"/>
                  <a:lumOff val="80000"/>
                  <a:alpha val="10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defRPr sz="1600" b="1" spc="3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  <a:latin typeface="柳公权楷书" panose="02010600010101010101" charset="-122"/>
                <a:ea typeface="柳公权楷书" panose="02010600010101010101" charset="-122"/>
              </a:rPr>
              <a:t>创设情境</a:t>
            </a:r>
            <a:endParaRPr lang="zh-CN" altLang="en-US" sz="2000" dirty="0">
              <a:solidFill>
                <a:schemeClr val="accent1"/>
              </a:solidFill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42" name="标题"/>
          <p:cNvSpPr txBox="1"/>
          <p:nvPr>
            <p:custDataLst>
              <p:tags r:id="rId16"/>
            </p:custDataLst>
          </p:nvPr>
        </p:nvSpPr>
        <p:spPr>
          <a:xfrm>
            <a:off x="4354867" y="4173862"/>
            <a:ext cx="735079" cy="1992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3000">
                <a:srgbClr val="FFFFFF"/>
              </a:gs>
              <a:gs pos="100000">
                <a:schemeClr val="accent2">
                  <a:lumMod val="20000"/>
                  <a:lumOff val="80000"/>
                  <a:alpha val="10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defRPr sz="1600" b="1" spc="3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accent2"/>
                </a:solidFill>
                <a:latin typeface="柳公权楷书" panose="02010600010101010101" charset="-122"/>
                <a:ea typeface="柳公权楷书" panose="02010600010101010101" charset="-122"/>
              </a:rPr>
              <a:t>启发归纳</a:t>
            </a:r>
            <a:endParaRPr lang="zh-CN" altLang="en-US" sz="2000" dirty="0">
              <a:solidFill>
                <a:schemeClr val="accent2"/>
              </a:solidFill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93115" y="3082925"/>
            <a:ext cx="5255895" cy="563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教师们普遍重视教学环节的逻辑递进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pic>
        <p:nvPicPr>
          <p:cNvPr id="65" name="图片 64" descr="图标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03695" y="3575685"/>
            <a:ext cx="393065" cy="393065"/>
          </a:xfrm>
          <a:prstGeom prst="rect">
            <a:avLst/>
          </a:prstGeom>
        </p:spPr>
      </p:pic>
      <p:pic>
        <p:nvPicPr>
          <p:cNvPr id="66" name="图片 65" descr="图标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03695" y="4216400"/>
            <a:ext cx="393065" cy="393065"/>
          </a:xfrm>
          <a:prstGeom prst="rect">
            <a:avLst/>
          </a:prstGeom>
        </p:spPr>
      </p:pic>
      <p:pic>
        <p:nvPicPr>
          <p:cNvPr id="67" name="图片 66" descr="图标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703695" y="4857115"/>
            <a:ext cx="393065" cy="393065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2239645" y="5621020"/>
            <a:ext cx="7724140" cy="829945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常态课教学整体呈现出秩序井然、关注度高的良好态势，为学生的数学学习提供了稳定而有利的环境。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cxnSp>
        <p:nvCxnSpPr>
          <p:cNvPr id="69" name="赵寅PPT"/>
          <p:cNvCxnSpPr/>
          <p:nvPr/>
        </p:nvCxnSpPr>
        <p:spPr>
          <a:xfrm flipV="1">
            <a:off x="6350834" y="3321372"/>
            <a:ext cx="5803900" cy="10795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6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0" grpId="0"/>
      <p:bldP spid="31" grpId="0"/>
      <p:bldP spid="8" grpId="0" animBg="1"/>
      <p:bldP spid="32" grpId="0" animBg="1"/>
      <p:bldP spid="33" grpId="0" animBg="1"/>
      <p:bldP spid="40" grpId="0" animBg="1"/>
      <p:bldP spid="42" grpId="0" animBg="1"/>
      <p:bldP spid="43" grpId="0"/>
      <p:bldP spid="68" grpId="0" animBg="1"/>
      <p:bldP spid="25" grpId="1"/>
      <p:bldP spid="27" grpId="1"/>
      <p:bldP spid="30" grpId="1"/>
      <p:bldP spid="31" grpId="1"/>
      <p:bldP spid="8" grpId="1" animBg="1"/>
      <p:bldP spid="32" grpId="1" animBg="1"/>
      <p:bldP spid="33" grpId="1" animBg="1"/>
      <p:bldP spid="40" grpId="1" animBg="1"/>
      <p:bldP spid="42" grpId="1" animBg="1"/>
      <p:bldP spid="43" grpId="1"/>
      <p:bldP spid="68" grpId="1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2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优化作业，赋能成长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13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0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7" name="赵寅PPT"/>
              <p:cNvSpPr/>
              <p:nvPr>
                <p:custDataLst>
                  <p:tags r:id="rId2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赵寅PPT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03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5" name="TextBox 5"/>
          <p:cNvSpPr txBox="1"/>
          <p:nvPr>
            <p:custDataLst>
              <p:tags r:id="rId5"/>
            </p:custDataLst>
          </p:nvPr>
        </p:nvSpPr>
        <p:spPr>
          <a:xfrm>
            <a:off x="2753360" y="4520565"/>
            <a:ext cx="6751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帮助学生及时巩固所学，查漏补缺，建立起扎实的知识体系，为后续学习奠定牢固的根基。</a:t>
            </a:r>
            <a:endParaRPr kumimoji="0" lang="zh-CN" altLang="en-US" sz="2400" b="1" i="0" u="none" strike="noStrike" kern="1200" cap="none" spc="0" normalizeH="0" baseline="0"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5370" y="109664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1.强化基础性作业的精准性：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239645" y="5621020"/>
            <a:ext cx="7724140" cy="829945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教师对基础性作业的批改做到了及时、规范、细致，并重视利用作业情况进行学情分析，调整教学节奏与策略。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5350510" y="3338830"/>
            <a:ext cx="1490980" cy="1203325"/>
          </a:xfrm>
          <a:prstGeom prst="downArrow">
            <a:avLst/>
          </a:prstGeom>
          <a:solidFill>
            <a:srgbClr val="4472C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latin typeface="柳公权楷书" panose="02010600010101010101" charset="-122"/>
                <a:ea typeface="柳公权楷书" panose="02010600010101010101" charset="-122"/>
              </a:rPr>
              <a:t>旨在</a:t>
            </a:r>
            <a:endParaRPr lang="zh-CN" altLang="en-US" sz="32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grpSp>
        <p:nvGrpSpPr>
          <p:cNvPr id="6" name="组合 5" descr="7b0a202020202274657874626f78223a20227b5c2269645c223a32303334323734352c5c227469645c223a5c225c227d220a7d0a"/>
          <p:cNvGrpSpPr/>
          <p:nvPr>
            <p:custDataLst>
              <p:tags r:id="rId6"/>
            </p:custDataLst>
          </p:nvPr>
        </p:nvGrpSpPr>
        <p:grpSpPr>
          <a:xfrm>
            <a:off x="1760220" y="1598930"/>
            <a:ext cx="8671560" cy="1642110"/>
            <a:chOff x="6008" y="3570"/>
            <a:chExt cx="7184" cy="3660"/>
          </a:xfrm>
        </p:grpSpPr>
        <p:grpSp>
          <p:nvGrpSpPr>
            <p:cNvPr id="9" name="图形 10"/>
            <p:cNvGrpSpPr/>
            <p:nvPr/>
          </p:nvGrpSpPr>
          <p:grpSpPr>
            <a:xfrm rot="0">
              <a:off x="6008" y="3570"/>
              <a:ext cx="7184" cy="3660"/>
              <a:chOff x="5031525" y="3107475"/>
              <a:chExt cx="3028950" cy="1543050"/>
            </a:xfrm>
          </p:grpSpPr>
          <p:sp>
            <p:nvSpPr>
              <p:cNvPr id="10" name="任意多边形: 形状 68"/>
              <p:cNvSpPr/>
              <p:nvPr/>
            </p:nvSpPr>
            <p:spPr>
              <a:xfrm>
                <a:off x="5031525" y="3107475"/>
                <a:ext cx="3028950" cy="1543050"/>
              </a:xfrm>
              <a:custGeom>
                <a:avLst/>
                <a:gdLst>
                  <a:gd name="connsiteX0" fmla="*/ 0 w 3028950"/>
                  <a:gd name="connsiteY0" fmla="*/ 0 h 1543050"/>
                  <a:gd name="connsiteX1" fmla="*/ 3028950 w 3028950"/>
                  <a:gd name="connsiteY1" fmla="*/ 0 h 1543050"/>
                  <a:gd name="connsiteX2" fmla="*/ 3028950 w 3028950"/>
                  <a:gd name="connsiteY2" fmla="*/ 1543050 h 1543050"/>
                  <a:gd name="connsiteX3" fmla="*/ 0 w 3028950"/>
                  <a:gd name="connsiteY3" fmla="*/ 1543050 h 154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8950" h="1543050">
                    <a:moveTo>
                      <a:pt x="0" y="0"/>
                    </a:moveTo>
                    <a:lnTo>
                      <a:pt x="3028950" y="0"/>
                    </a:lnTo>
                    <a:lnTo>
                      <a:pt x="3028950" y="1543050"/>
                    </a:lnTo>
                    <a:lnTo>
                      <a:pt x="0" y="1543050"/>
                    </a:lnTo>
                    <a:close/>
                  </a:path>
                </a:pathLst>
              </a:custGeom>
              <a:solidFill>
                <a:srgbClr val="EDEFF1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70" name="任意多边形: 形状 69"/>
              <p:cNvSpPr/>
              <p:nvPr/>
            </p:nvSpPr>
            <p:spPr>
              <a:xfrm>
                <a:off x="5157731" y="3224156"/>
                <a:ext cx="2781300" cy="1323975"/>
              </a:xfrm>
              <a:custGeom>
                <a:avLst/>
                <a:gdLst>
                  <a:gd name="connsiteX0" fmla="*/ 0 w 2781300"/>
                  <a:gd name="connsiteY0" fmla="*/ 0 h 1323975"/>
                  <a:gd name="connsiteX1" fmla="*/ 2781300 w 2781300"/>
                  <a:gd name="connsiteY1" fmla="*/ 0 h 1323975"/>
                  <a:gd name="connsiteX2" fmla="*/ 2781300 w 2781300"/>
                  <a:gd name="connsiteY2" fmla="*/ 1323975 h 1323975"/>
                  <a:gd name="connsiteX3" fmla="*/ 0 w 2781300"/>
                  <a:gd name="connsiteY3" fmla="*/ 1323975 h 1323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81300" h="1323975">
                    <a:moveTo>
                      <a:pt x="0" y="0"/>
                    </a:moveTo>
                    <a:lnTo>
                      <a:pt x="2781300" y="0"/>
                    </a:lnTo>
                    <a:lnTo>
                      <a:pt x="2781300" y="1323975"/>
                    </a:lnTo>
                    <a:lnTo>
                      <a:pt x="0" y="132397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71" name="任意多边形: 形状 70"/>
              <p:cNvSpPr/>
              <p:nvPr/>
            </p:nvSpPr>
            <p:spPr>
              <a:xfrm>
                <a:off x="5031525" y="4479075"/>
                <a:ext cx="1447800" cy="171450"/>
              </a:xfrm>
              <a:custGeom>
                <a:avLst/>
                <a:gdLst>
                  <a:gd name="connsiteX0" fmla="*/ 1447800 w 1447800"/>
                  <a:gd name="connsiteY0" fmla="*/ 171450 h 171450"/>
                  <a:gd name="connsiteX1" fmla="*/ 0 w 1447800"/>
                  <a:gd name="connsiteY1" fmla="*/ 171450 h 171450"/>
                  <a:gd name="connsiteX2" fmla="*/ 0 w 1447800"/>
                  <a:gd name="connsiteY2" fmla="*/ 0 h 171450"/>
                  <a:gd name="connsiteX3" fmla="*/ 1295400 w 1447800"/>
                  <a:gd name="connsiteY3" fmla="*/ 0 h 171450"/>
                  <a:gd name="connsiteX4" fmla="*/ 1447800 w 1447800"/>
                  <a:gd name="connsiteY4" fmla="*/ 17145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800" h="171450">
                    <a:moveTo>
                      <a:pt x="1447800" y="171450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1295400" y="0"/>
                    </a:lnTo>
                    <a:lnTo>
                      <a:pt x="1447800" y="171450"/>
                    </a:lnTo>
                    <a:close/>
                  </a:path>
                </a:pathLst>
              </a:custGeom>
              <a:solidFill>
                <a:srgbClr val="4472C4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72" name="任意多边形: 形状 71"/>
              <p:cNvSpPr/>
              <p:nvPr/>
            </p:nvSpPr>
            <p:spPr>
              <a:xfrm>
                <a:off x="6394552" y="4479075"/>
                <a:ext cx="218122" cy="171450"/>
              </a:xfrm>
              <a:custGeom>
                <a:avLst/>
                <a:gdLst>
                  <a:gd name="connsiteX0" fmla="*/ 65722 w 218122"/>
                  <a:gd name="connsiteY0" fmla="*/ 0 h 171450"/>
                  <a:gd name="connsiteX1" fmla="*/ 0 w 218122"/>
                  <a:gd name="connsiteY1" fmla="*/ 0 h 171450"/>
                  <a:gd name="connsiteX2" fmla="*/ 151447 w 218122"/>
                  <a:gd name="connsiteY2" fmla="*/ 171450 h 171450"/>
                  <a:gd name="connsiteX3" fmla="*/ 218122 w 218122"/>
                  <a:gd name="connsiteY3" fmla="*/ 171450 h 171450"/>
                  <a:gd name="connsiteX4" fmla="*/ 65722 w 218122"/>
                  <a:gd name="connsiteY4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8122" h="171450">
                    <a:moveTo>
                      <a:pt x="65722" y="0"/>
                    </a:moveTo>
                    <a:lnTo>
                      <a:pt x="0" y="0"/>
                    </a:lnTo>
                    <a:lnTo>
                      <a:pt x="151447" y="171450"/>
                    </a:lnTo>
                    <a:lnTo>
                      <a:pt x="218122" y="171450"/>
                    </a:lnTo>
                    <a:lnTo>
                      <a:pt x="65722" y="0"/>
                    </a:lnTo>
                    <a:close/>
                  </a:path>
                </a:pathLst>
              </a:custGeom>
              <a:solidFill>
                <a:srgbClr val="13293D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73" name="任意多边形: 形状 72"/>
              <p:cNvSpPr/>
              <p:nvPr/>
            </p:nvSpPr>
            <p:spPr>
              <a:xfrm>
                <a:off x="6527902" y="4479075"/>
                <a:ext cx="218122" cy="171450"/>
              </a:xfrm>
              <a:custGeom>
                <a:avLst/>
                <a:gdLst>
                  <a:gd name="connsiteX0" fmla="*/ 65722 w 218122"/>
                  <a:gd name="connsiteY0" fmla="*/ 0 h 171450"/>
                  <a:gd name="connsiteX1" fmla="*/ 0 w 218122"/>
                  <a:gd name="connsiteY1" fmla="*/ 0 h 171450"/>
                  <a:gd name="connsiteX2" fmla="*/ 151447 w 218122"/>
                  <a:gd name="connsiteY2" fmla="*/ 171450 h 171450"/>
                  <a:gd name="connsiteX3" fmla="*/ 218122 w 218122"/>
                  <a:gd name="connsiteY3" fmla="*/ 171450 h 171450"/>
                  <a:gd name="connsiteX4" fmla="*/ 65722 w 218122"/>
                  <a:gd name="connsiteY4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8122" h="171450">
                    <a:moveTo>
                      <a:pt x="65722" y="0"/>
                    </a:moveTo>
                    <a:lnTo>
                      <a:pt x="0" y="0"/>
                    </a:lnTo>
                    <a:lnTo>
                      <a:pt x="151447" y="171450"/>
                    </a:lnTo>
                    <a:lnTo>
                      <a:pt x="218122" y="171450"/>
                    </a:lnTo>
                    <a:lnTo>
                      <a:pt x="65722" y="0"/>
                    </a:lnTo>
                    <a:close/>
                  </a:path>
                </a:pathLst>
              </a:custGeom>
              <a:solidFill>
                <a:srgbClr val="13293D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74" name="任意多边形: 形状 73"/>
              <p:cNvSpPr/>
              <p:nvPr/>
            </p:nvSpPr>
            <p:spPr>
              <a:xfrm>
                <a:off x="6620675" y="3107475"/>
                <a:ext cx="1439799" cy="171450"/>
              </a:xfrm>
              <a:custGeom>
                <a:avLst/>
                <a:gdLst>
                  <a:gd name="connsiteX0" fmla="*/ 0 w 1439799"/>
                  <a:gd name="connsiteY0" fmla="*/ 0 h 171450"/>
                  <a:gd name="connsiteX1" fmla="*/ 1439799 w 1439799"/>
                  <a:gd name="connsiteY1" fmla="*/ 0 h 171450"/>
                  <a:gd name="connsiteX2" fmla="*/ 1439799 w 1439799"/>
                  <a:gd name="connsiteY2" fmla="*/ 171450 h 171450"/>
                  <a:gd name="connsiteX3" fmla="*/ 151638 w 1439799"/>
                  <a:gd name="connsiteY3" fmla="*/ 171450 h 171450"/>
                  <a:gd name="connsiteX4" fmla="*/ 0 w 1439799"/>
                  <a:gd name="connsiteY4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9799" h="171450">
                    <a:moveTo>
                      <a:pt x="0" y="0"/>
                    </a:moveTo>
                    <a:lnTo>
                      <a:pt x="1439799" y="0"/>
                    </a:lnTo>
                    <a:lnTo>
                      <a:pt x="1439799" y="171450"/>
                    </a:lnTo>
                    <a:lnTo>
                      <a:pt x="151638" y="171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2C4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75" name="任意多边形: 形状 74"/>
              <p:cNvSpPr/>
              <p:nvPr/>
            </p:nvSpPr>
            <p:spPr>
              <a:xfrm>
                <a:off x="6488087" y="3107475"/>
                <a:ext cx="216884" cy="171450"/>
              </a:xfrm>
              <a:custGeom>
                <a:avLst/>
                <a:gdLst>
                  <a:gd name="connsiteX0" fmla="*/ 151543 w 216884"/>
                  <a:gd name="connsiteY0" fmla="*/ 171450 h 171450"/>
                  <a:gd name="connsiteX1" fmla="*/ 216884 w 216884"/>
                  <a:gd name="connsiteY1" fmla="*/ 171450 h 171450"/>
                  <a:gd name="connsiteX2" fmla="*/ 66294 w 216884"/>
                  <a:gd name="connsiteY2" fmla="*/ 0 h 171450"/>
                  <a:gd name="connsiteX3" fmla="*/ 0 w 216884"/>
                  <a:gd name="connsiteY3" fmla="*/ 0 h 171450"/>
                  <a:gd name="connsiteX4" fmla="*/ 151543 w 216884"/>
                  <a:gd name="connsiteY4" fmla="*/ 17145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84" h="171450">
                    <a:moveTo>
                      <a:pt x="151543" y="171450"/>
                    </a:moveTo>
                    <a:lnTo>
                      <a:pt x="216884" y="171450"/>
                    </a:lnTo>
                    <a:lnTo>
                      <a:pt x="66294" y="0"/>
                    </a:lnTo>
                    <a:lnTo>
                      <a:pt x="0" y="0"/>
                    </a:lnTo>
                    <a:lnTo>
                      <a:pt x="151543" y="171450"/>
                    </a:lnTo>
                    <a:close/>
                  </a:path>
                </a:pathLst>
              </a:custGeom>
              <a:solidFill>
                <a:srgbClr val="13293D"/>
              </a:solidFill>
              <a:ln w="9525" cap="flat">
                <a:noFill/>
                <a:prstDash val="solid"/>
                <a:miter/>
              </a:ln>
            </p:spPr>
          </p:sp>
          <p:sp>
            <p:nvSpPr>
              <p:cNvPr id="11" name="任意多边形: 形状 75"/>
              <p:cNvSpPr/>
              <p:nvPr/>
            </p:nvSpPr>
            <p:spPr>
              <a:xfrm>
                <a:off x="6355500" y="3107475"/>
                <a:ext cx="216884" cy="171450"/>
              </a:xfrm>
              <a:custGeom>
                <a:avLst/>
                <a:gdLst>
                  <a:gd name="connsiteX0" fmla="*/ 151543 w 216884"/>
                  <a:gd name="connsiteY0" fmla="*/ 171450 h 171450"/>
                  <a:gd name="connsiteX1" fmla="*/ 216884 w 216884"/>
                  <a:gd name="connsiteY1" fmla="*/ 171450 h 171450"/>
                  <a:gd name="connsiteX2" fmla="*/ 66294 w 216884"/>
                  <a:gd name="connsiteY2" fmla="*/ 0 h 171450"/>
                  <a:gd name="connsiteX3" fmla="*/ 0 w 216884"/>
                  <a:gd name="connsiteY3" fmla="*/ 0 h 171450"/>
                  <a:gd name="connsiteX4" fmla="*/ 151543 w 216884"/>
                  <a:gd name="connsiteY4" fmla="*/ 17145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84" h="171450">
                    <a:moveTo>
                      <a:pt x="151543" y="171450"/>
                    </a:moveTo>
                    <a:lnTo>
                      <a:pt x="216884" y="171450"/>
                    </a:lnTo>
                    <a:lnTo>
                      <a:pt x="66294" y="0"/>
                    </a:lnTo>
                    <a:lnTo>
                      <a:pt x="0" y="0"/>
                    </a:lnTo>
                    <a:lnTo>
                      <a:pt x="151543" y="171450"/>
                    </a:lnTo>
                    <a:close/>
                  </a:path>
                </a:pathLst>
              </a:custGeom>
              <a:solidFill>
                <a:srgbClr val="13293D"/>
              </a:solidFill>
              <a:ln w="9525" cap="flat">
                <a:noFill/>
                <a:prstDash val="solid"/>
                <a:miter/>
              </a:ln>
            </p:spPr>
          </p:sp>
        </p:grpSp>
        <p:sp>
          <p:nvSpPr>
            <p:cNvPr id="16" name="文本框 7"/>
            <p:cNvSpPr txBox="1"/>
            <p:nvPr/>
          </p:nvSpPr>
          <p:spPr>
            <a:xfrm>
              <a:off x="6247" y="4141"/>
              <a:ext cx="6761" cy="2233"/>
            </a:xfrm>
            <a:prstGeom prst="rect">
              <a:avLst/>
            </a:prstGeom>
            <a:noFill/>
          </p:spPr>
          <p:txBody>
            <a:bodyPr wrap="square" rtlCol="0" anchor="ctr" upright="1"/>
            <a:lstStyle/>
            <a:p>
              <a:pPr marL="0" algn="l" rtl="0" eaLnBrk="1" fontAlgn="t" latinLnBrk="0" hangingPunct="1">
                <a:lnSpc>
                  <a:spcPct val="150000"/>
                </a:lnSpc>
              </a:pPr>
              <a:r>
                <a:rPr sz="2400" b="1" kern="100">
                  <a:solidFill>
                    <a:srgbClr val="13293D"/>
                  </a:solidFill>
                  <a:latin typeface="柳公权楷书" panose="02010600010101010101" charset="-122"/>
                  <a:ea typeface="柳公权楷书" panose="02010600010101010101" charset="-122"/>
                  <a:cs typeface="汉仪中简黑简" panose="00020600040101010101" charset="-122"/>
                  <a:sym typeface="Times New Roman" panose="02020603050405020304"/>
                </a:rPr>
                <a:t>要求各年级组在设计日常作业时，紧扣当日或本单元的核心知识与关键技能，做到</a:t>
              </a:r>
              <a:r>
                <a:rPr sz="2400" b="1" kern="100">
                  <a:solidFill>
                    <a:srgbClr val="FF0000"/>
                  </a:solidFill>
                  <a:latin typeface="柳公权楷书" panose="02010600010101010101" charset="-122"/>
                  <a:ea typeface="柳公权楷书" panose="02010600010101010101" charset="-122"/>
                  <a:cs typeface="汉仪中简黑简" panose="00020600040101010101" charset="-122"/>
                  <a:sym typeface="Times New Roman" panose="02020603050405020304"/>
                </a:rPr>
                <a:t>目标明确、题量适中、层次分明</a:t>
              </a:r>
              <a:r>
                <a:rPr sz="2400" b="1" kern="100">
                  <a:solidFill>
                    <a:srgbClr val="13293D"/>
                  </a:solidFill>
                  <a:latin typeface="柳公权楷书" panose="02010600010101010101" charset="-122"/>
                  <a:ea typeface="柳公权楷书" panose="02010600010101010101" charset="-122"/>
                  <a:cs typeface="汉仪中简黑简" panose="00020600040101010101" charset="-122"/>
                  <a:sym typeface="Times New Roman" panose="02020603050405020304"/>
                </a:rPr>
                <a:t>。</a:t>
              </a:r>
              <a:endParaRPr sz="2400" b="1" kern="100">
                <a:solidFill>
                  <a:srgbClr val="13293D"/>
                </a:solidFill>
                <a:latin typeface="柳公权楷书" panose="02010600010101010101" charset="-122"/>
                <a:ea typeface="柳公权楷书" panose="02010600010101010101" charset="-122"/>
                <a:cs typeface="汉仪中简黑简" panose="00020600040101010101" charset="-122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5" grpId="1" animBg="1"/>
      <p:bldP spid="25" grpId="0"/>
      <p:bldP spid="25" grpId="1"/>
      <p:bldP spid="68" grpId="0" animBg="1"/>
      <p:bldP spid="6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84670" y="2192020"/>
            <a:ext cx="3488055" cy="2417445"/>
          </a:xfrm>
          <a:prstGeom prst="roundRect">
            <a:avLst/>
          </a:prstGeom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图片 3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3730" y="2192020"/>
            <a:ext cx="3410585" cy="2351405"/>
          </a:xfrm>
          <a:prstGeom prst="roundRect">
            <a:avLst/>
          </a:prstGeom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赵寅PPT"/>
          <p:cNvGrpSpPr/>
          <p:nvPr>
            <p:custDataLst>
              <p:tags r:id="rId5"/>
            </p:custDataLst>
          </p:nvPr>
        </p:nvGrpSpPr>
        <p:grpSpPr>
          <a:xfrm>
            <a:off x="332844" y="277424"/>
            <a:ext cx="11435823" cy="831368"/>
            <a:chOff x="477425" y="333617"/>
            <a:chExt cx="11435823" cy="831368"/>
          </a:xfrm>
        </p:grpSpPr>
        <p:sp>
          <p:nvSpPr>
            <p:cNvPr id="12" name="赵寅PPT"/>
            <p:cNvSpPr txBox="1"/>
            <p:nvPr/>
          </p:nvSpPr>
          <p:spPr>
            <a:xfrm>
              <a:off x="1385570" y="350573"/>
              <a:ext cx="3918342" cy="732155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优化作业，赋能成长</a:t>
              </a:r>
              <a:endParaRPr kumimoji="0" lang="zh-CN" altLang="en-US" sz="3200" i="0" u="none" strike="noStrike" kern="1200" cap="none" normalizeH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cxnSp>
          <p:nvCxnSpPr>
            <p:cNvPr id="13" name="赵寅PPT"/>
            <p:cNvCxnSpPr/>
            <p:nvPr/>
          </p:nvCxnSpPr>
          <p:spPr>
            <a:xfrm>
              <a:off x="1485900" y="985520"/>
              <a:ext cx="1042734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赵寅PPT"/>
            <p:cNvGrpSpPr/>
            <p:nvPr/>
          </p:nvGrpSpPr>
          <p:grpSpPr>
            <a:xfrm>
              <a:off x="11547657" y="628142"/>
              <a:ext cx="342900" cy="167640"/>
              <a:chOff x="6016" y="3092"/>
              <a:chExt cx="1060" cy="440"/>
            </a:xfrm>
          </p:grpSpPr>
          <p:cxnSp>
            <p:nvCxnSpPr>
              <p:cNvPr id="20" name="赵寅PPT"/>
              <p:cNvCxnSpPr/>
              <p:nvPr/>
            </p:nvCxnSpPr>
            <p:spPr>
              <a:xfrm>
                <a:off x="6016" y="309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赵寅PPT"/>
              <p:cNvCxnSpPr/>
              <p:nvPr/>
            </p:nvCxnSpPr>
            <p:spPr>
              <a:xfrm>
                <a:off x="6016" y="331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赵寅PPT"/>
              <p:cNvCxnSpPr/>
              <p:nvPr/>
            </p:nvCxnSpPr>
            <p:spPr>
              <a:xfrm>
                <a:off x="6016" y="3532"/>
                <a:ext cx="1060" cy="0"/>
              </a:xfrm>
              <a:prstGeom prst="line">
                <a:avLst/>
              </a:prstGeom>
              <a:ln w="158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赵寅PPT"/>
            <p:cNvGrpSpPr/>
            <p:nvPr/>
          </p:nvGrpSpPr>
          <p:grpSpPr>
            <a:xfrm>
              <a:off x="477425" y="333617"/>
              <a:ext cx="831368" cy="831368"/>
              <a:chOff x="8811" y="3527"/>
              <a:chExt cx="1062" cy="1062"/>
            </a:xfrm>
          </p:grpSpPr>
          <p:sp>
            <p:nvSpPr>
              <p:cNvPr id="17" name="赵寅PPT"/>
              <p:cNvSpPr/>
              <p:nvPr>
                <p:custDataLst>
                  <p:tags r:id="rId6"/>
                </p:custDataLst>
              </p:nvPr>
            </p:nvSpPr>
            <p:spPr>
              <a:xfrm>
                <a:off x="8811" y="3527"/>
                <a:ext cx="1062" cy="1062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0687">
                <a:solidFill>
                  <a:schemeClr val="accent1">
                    <a:alpha val="2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solidFill>
                    <a:srgbClr val="815D4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赵寅PPT"/>
              <p:cNvSpPr/>
              <p:nvPr>
                <p:custDataLst>
                  <p:tags r:id="rId7"/>
                </p:custDataLst>
              </p:nvPr>
            </p:nvSpPr>
            <p:spPr>
              <a:xfrm rot="5400000">
                <a:off x="8886" y="3608"/>
                <a:ext cx="901" cy="901"/>
              </a:xfrm>
              <a:custGeom>
                <a:avLst/>
                <a:gdLst>
                  <a:gd name="idx" fmla="cos wd2 2700000"/>
                  <a:gd name="idy" fmla="sin hd2 2700000"/>
                  <a:gd name="il" fmla="+- hc 0 wd2"/>
                  <a:gd name="ir" fmla="+- hc wd2 0"/>
                  <a:gd name="it" fmla="+- vc 0 wd2"/>
                  <a:gd name="ib" fmla="+- vc wd2 0"/>
                </a:gdLst>
                <a:ahLst/>
                <a:cxnLst>
                  <a:cxn ang="3">
                    <a:pos x="hc" y="t"/>
                  </a:cxn>
                  <a:cxn ang="3">
                    <a:pos x="hd2" y="hd2"/>
                  </a:cxn>
                  <a:cxn ang="cd2">
                    <a:pos x="l" y="vc"/>
                  </a:cxn>
                  <a:cxn ang="cd4">
                    <a:pos x="hd2" y="wd2"/>
                  </a:cxn>
                  <a:cxn ang="cd4">
                    <a:pos x="hc" y="b"/>
                  </a:cxn>
                  <a:cxn ang="cd4">
                    <a:pos x="wd2" y="wd2"/>
                  </a:cxn>
                  <a:cxn ang="0">
                    <a:pos x="r" y="vc"/>
                  </a:cxn>
                  <a:cxn ang="3">
                    <a:pos x="wd2" y="hd2"/>
                  </a:cxn>
                </a:cxnLst>
                <a:rect l="l" t="t" r="r" b="b"/>
                <a:pathLst>
                  <a:path w="1611" h="1611">
                    <a:moveTo>
                      <a:pt x="317" y="321"/>
                    </a:moveTo>
                    <a:cubicBezTo>
                      <a:pt x="382" y="145"/>
                      <a:pt x="621" y="-11"/>
                      <a:pt x="792" y="0"/>
                    </a:cubicBezTo>
                    <a:lnTo>
                      <a:pt x="805" y="0"/>
                    </a:lnTo>
                    <a:lnTo>
                      <a:pt x="819" y="0"/>
                    </a:lnTo>
                    <a:cubicBezTo>
                      <a:pt x="1030" y="-8"/>
                      <a:pt x="1225" y="164"/>
                      <a:pt x="1289" y="317"/>
                    </a:cubicBezTo>
                    <a:cubicBezTo>
                      <a:pt x="1465" y="383"/>
                      <a:pt x="1621" y="622"/>
                      <a:pt x="1610" y="793"/>
                    </a:cubicBezTo>
                    <a:lnTo>
                      <a:pt x="1610" y="806"/>
                    </a:lnTo>
                    <a:lnTo>
                      <a:pt x="1610" y="820"/>
                    </a:lnTo>
                    <a:cubicBezTo>
                      <a:pt x="1618" y="1032"/>
                      <a:pt x="1446" y="1226"/>
                      <a:pt x="1292" y="1290"/>
                    </a:cubicBezTo>
                    <a:cubicBezTo>
                      <a:pt x="1228" y="1464"/>
                      <a:pt x="988" y="1622"/>
                      <a:pt x="817" y="1610"/>
                    </a:cubicBezTo>
                    <a:lnTo>
                      <a:pt x="805" y="1610"/>
                    </a:lnTo>
                    <a:lnTo>
                      <a:pt x="791" y="1610"/>
                    </a:lnTo>
                    <a:cubicBezTo>
                      <a:pt x="579" y="1619"/>
                      <a:pt x="384" y="1445"/>
                      <a:pt x="321" y="1294"/>
                    </a:cubicBezTo>
                    <a:cubicBezTo>
                      <a:pt x="145" y="1229"/>
                      <a:pt x="-11" y="989"/>
                      <a:pt x="0" y="818"/>
                    </a:cubicBezTo>
                    <a:lnTo>
                      <a:pt x="0" y="806"/>
                    </a:lnTo>
                    <a:lnTo>
                      <a:pt x="0" y="792"/>
                    </a:lnTo>
                    <a:cubicBezTo>
                      <a:pt x="-9" y="580"/>
                      <a:pt x="165" y="385"/>
                      <a:pt x="317" y="321"/>
                    </a:cubicBezTo>
                    <a:close/>
                  </a:path>
                </a:pathLst>
              </a:custGeom>
              <a:noFill/>
              <a:ln w="10687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61552" tIns="30777" rIns="61552" bIns="30777" numCol="1" spcCol="0" rtlCol="0" fromWordArt="0" anchor="ctr" anchorCtr="0" forceAA="0" compatLnSpc="1">
                <a:noAutofit/>
              </a:bodyPr>
              <a:lstStyle/>
              <a:p>
                <a:pPr lvl="0" algn="ctr">
                  <a:lnSpc>
                    <a:spcPct val="130000"/>
                  </a:lnSpc>
                  <a:buClrTx/>
                  <a:buSzTx/>
                  <a:buFontTx/>
                </a:pPr>
                <a:endParaRPr lang="zh-CN" altLang="en-US" sz="2155">
                  <a:gradFill>
                    <a:gsLst>
                      <a:gs pos="26000">
                        <a:srgbClr val="3F9A95"/>
                      </a:gs>
                      <a:gs pos="84000">
                        <a:srgbClr val="15778F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赵寅PPT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8948" y="3727"/>
                <a:ext cx="786" cy="562"/>
              </a:xfrm>
              <a:prstGeom prst="rect">
                <a:avLst/>
              </a:prstGeom>
              <a:noFill/>
              <a:effectLst/>
            </p:spPr>
            <p:txBody>
              <a:bodyPr wrap="square" lIns="61552" tIns="30777" rIns="61552" bIns="30777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3235">
                    <a:solidFill>
                      <a:schemeClr val="bg1"/>
                    </a:solidFill>
                    <a:latin typeface="汉仪颜楷简" panose="00020600040101010101" charset="-122"/>
                    <a:ea typeface="汉仪颜楷简" panose="00020600040101010101" charset="-122"/>
                    <a:cs typeface="思源黑体 CN Regular" panose="020B0500000000000000" charset="-122"/>
                    <a:sym typeface="Arial" panose="020B0604020202020204" pitchFamily="34" charset="0"/>
                  </a:rPr>
                  <a:t>03</a:t>
                </a:r>
                <a:endParaRPr lang="en-US" altLang="zh-CN" sz="3235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1055370" y="109664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2.探索综合性作业的趣味性</a:t>
            </a:r>
            <a:endParaRPr lang="zh-CN" altLang="en-US" sz="2800" b="1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784985" y="6215380"/>
            <a:ext cx="8717915" cy="460375"/>
          </a:xfrm>
          <a:prstGeom prst="rect">
            <a:avLst/>
          </a:prstGeom>
          <a:solidFill>
            <a:srgbClr val="E7F2F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为我们今后进一步探索多元化、项目化作业提供了宝贵的经验。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6645" y="1668780"/>
            <a:ext cx="99193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为激发学生的学习兴趣，培养其综合应用能力与创新意识，引入了 “</a:t>
            </a:r>
            <a:r>
              <a:rPr lang="zh-CN" altLang="en-US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数学小报</a:t>
            </a:r>
            <a:r>
              <a:rPr lang="zh-CN" altLang="en-US" b="1"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” 这一特色作业形式。</a:t>
            </a:r>
            <a:endParaRPr lang="zh-CN" altLang="en-US" b="1"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23" name="Rounded Rectangle 8"/>
          <p:cNvSpPr/>
          <p:nvPr>
            <p:custDataLst>
              <p:tags r:id="rId9"/>
            </p:custDataLst>
          </p:nvPr>
        </p:nvSpPr>
        <p:spPr>
          <a:xfrm>
            <a:off x="1904365" y="4192270"/>
            <a:ext cx="3409950" cy="2028190"/>
          </a:xfrm>
          <a:prstGeom prst="roundRect">
            <a:avLst>
              <a:gd name="adj" fmla="val 9382"/>
            </a:avLst>
          </a:prstGeom>
          <a:solidFill>
            <a:schemeClr val="bg1"/>
          </a:solidFill>
          <a:ln>
            <a:noFill/>
          </a:ln>
          <a:effectLst>
            <a:outerShdw blurRad="241300" dist="38100" dir="2700000" sx="101000" sy="101000" algn="tl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Rounded Rectangle 12"/>
          <p:cNvSpPr/>
          <p:nvPr>
            <p:custDataLst>
              <p:tags r:id="rId10"/>
            </p:custDataLst>
          </p:nvPr>
        </p:nvSpPr>
        <p:spPr>
          <a:xfrm>
            <a:off x="6885305" y="4204970"/>
            <a:ext cx="3488055" cy="2028190"/>
          </a:xfrm>
          <a:prstGeom prst="roundRect">
            <a:avLst>
              <a:gd name="adj" fmla="val 9382"/>
            </a:avLst>
          </a:prstGeom>
          <a:solidFill>
            <a:schemeClr val="bg1"/>
          </a:solidFill>
          <a:ln>
            <a:noFill/>
          </a:ln>
          <a:effectLst>
            <a:outerShdw blurRad="241300" dist="38100" dir="2700000" sx="101000" sy="101000" algn="tl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TextBox 5"/>
          <p:cNvSpPr txBox="1"/>
          <p:nvPr>
            <p:custDataLst>
              <p:tags r:id="rId11"/>
            </p:custDataLst>
          </p:nvPr>
        </p:nvSpPr>
        <p:spPr>
          <a:xfrm>
            <a:off x="1903730" y="4211320"/>
            <a:ext cx="3410585" cy="188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作业鼓励学生围绕某一单元主题，自主梳理知识点，用数学语言表达理解，并巧妙融合美术绘画、版面设计、色彩搭配等元素，将理性的数学与感性的艺术相结合。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5" name="TextBox 5"/>
          <p:cNvSpPr txBox="1"/>
          <p:nvPr>
            <p:custDataLst>
              <p:tags r:id="rId12"/>
            </p:custDataLst>
          </p:nvPr>
        </p:nvSpPr>
        <p:spPr>
          <a:xfrm>
            <a:off x="6885305" y="4146550"/>
            <a:ext cx="3488055" cy="208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defTabSz="914400" rtl="0" fontAlgn="auto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+mn-cs"/>
                <a:sym typeface="Arial" panose="020B0604020202020204" pitchFamily="34" charset="0"/>
              </a:rPr>
              <a:t>完成一份精美的数学小报，不仅是对单元知识的系统复习与创造性重组，也是一次跨学科学习的初体验，极大地调动了学生的主动性与创造性，让作业从一项“任务”转变为一件“作品”。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1" grpId="0"/>
      <p:bldP spid="23" grpId="0" animBg="1"/>
      <p:bldP spid="31" grpId="1"/>
      <p:bldP spid="23" grpId="1" animBg="1"/>
      <p:bldP spid="35" grpId="0"/>
      <p:bldP spid="35" grpId="1"/>
      <p:bldP spid="26" grpId="0" animBg="1"/>
      <p:bldP spid="26" grpId="1" animBg="1"/>
      <p:bldP spid="68" grpId="0" bldLvl="0" animBg="1"/>
      <p:bldP spid="6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赵寅PPT"/>
          <p:cNvGrpSpPr/>
          <p:nvPr>
            <p:custDataLst>
              <p:tags r:id="rId1"/>
            </p:custDataLst>
          </p:nvPr>
        </p:nvGrpSpPr>
        <p:grpSpPr>
          <a:xfrm>
            <a:off x="8016510" y="1476215"/>
            <a:ext cx="1372235" cy="1372235"/>
            <a:chOff x="9083" y="3357"/>
            <a:chExt cx="1578" cy="1578"/>
          </a:xfrm>
        </p:grpSpPr>
        <p:sp>
          <p:nvSpPr>
            <p:cNvPr id="3" name="赵寅PPT"/>
            <p:cNvSpPr/>
            <p:nvPr>
              <p:custDataLst>
                <p:tags r:id="rId2"/>
              </p:custDataLst>
            </p:nvPr>
          </p:nvSpPr>
          <p:spPr>
            <a:xfrm rot="16200000" flipH="1">
              <a:off x="9083" y="3357"/>
              <a:ext cx="1578" cy="1578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65100" dist="76200" dir="5400000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46800" rIns="90000" bIns="46800" rtlCol="0" anchor="ctr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4" name="赵寅PPT"/>
            <p:cNvSpPr/>
            <p:nvPr>
              <p:custDataLst>
                <p:tags r:id="rId3"/>
              </p:custDataLst>
            </p:nvPr>
          </p:nvSpPr>
          <p:spPr>
            <a:xfrm rot="5400000">
              <a:off x="9204" y="3478"/>
              <a:ext cx="1336" cy="1336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611" h="1611">
                  <a:moveTo>
                    <a:pt x="317" y="321"/>
                  </a:moveTo>
                  <a:cubicBezTo>
                    <a:pt x="382" y="145"/>
                    <a:pt x="621" y="-11"/>
                    <a:pt x="792" y="0"/>
                  </a:cubicBezTo>
                  <a:lnTo>
                    <a:pt x="805" y="0"/>
                  </a:lnTo>
                  <a:lnTo>
                    <a:pt x="819" y="0"/>
                  </a:lnTo>
                  <a:cubicBezTo>
                    <a:pt x="1030" y="-8"/>
                    <a:pt x="1225" y="164"/>
                    <a:pt x="1289" y="317"/>
                  </a:cubicBezTo>
                  <a:cubicBezTo>
                    <a:pt x="1465" y="383"/>
                    <a:pt x="1621" y="622"/>
                    <a:pt x="1610" y="793"/>
                  </a:cubicBezTo>
                  <a:lnTo>
                    <a:pt x="1610" y="806"/>
                  </a:lnTo>
                  <a:lnTo>
                    <a:pt x="1610" y="820"/>
                  </a:lnTo>
                  <a:cubicBezTo>
                    <a:pt x="1618" y="1032"/>
                    <a:pt x="1446" y="1226"/>
                    <a:pt x="1292" y="1290"/>
                  </a:cubicBezTo>
                  <a:cubicBezTo>
                    <a:pt x="1228" y="1464"/>
                    <a:pt x="988" y="1622"/>
                    <a:pt x="817" y="1610"/>
                  </a:cubicBezTo>
                  <a:lnTo>
                    <a:pt x="805" y="1610"/>
                  </a:lnTo>
                  <a:lnTo>
                    <a:pt x="791" y="1610"/>
                  </a:lnTo>
                  <a:cubicBezTo>
                    <a:pt x="579" y="1619"/>
                    <a:pt x="384" y="1445"/>
                    <a:pt x="321" y="1294"/>
                  </a:cubicBezTo>
                  <a:cubicBezTo>
                    <a:pt x="145" y="1229"/>
                    <a:pt x="-11" y="989"/>
                    <a:pt x="0" y="818"/>
                  </a:cubicBezTo>
                  <a:lnTo>
                    <a:pt x="0" y="806"/>
                  </a:lnTo>
                  <a:lnTo>
                    <a:pt x="0" y="792"/>
                  </a:lnTo>
                  <a:cubicBezTo>
                    <a:pt x="-9" y="580"/>
                    <a:pt x="165" y="385"/>
                    <a:pt x="317" y="321"/>
                  </a:cubicBezTo>
                  <a:close/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3200">
                <a:solidFill>
                  <a:srgbClr val="815D4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6" name="赵寅PPT"/>
            <p:cNvSpPr txBox="1"/>
            <p:nvPr>
              <p:custDataLst>
                <p:tags r:id="rId4"/>
              </p:custDataLst>
            </p:nvPr>
          </p:nvSpPr>
          <p:spPr>
            <a:xfrm>
              <a:off x="9297" y="3644"/>
              <a:ext cx="1167" cy="8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48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思源黑体 CN Regular" panose="020B0500000000000000" charset="-122"/>
                  <a:sym typeface="Arial" panose="020B0604020202020204" pitchFamily="34" charset="0"/>
                </a:rPr>
                <a:t>贰</a:t>
              </a:r>
              <a:endParaRPr lang="zh-CN" altLang="en-US" sz="48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赵寅PPT"/>
          <p:cNvSpPr txBox="1"/>
          <p:nvPr>
            <p:custDataLst>
              <p:tags r:id="rId5"/>
            </p:custDataLst>
          </p:nvPr>
        </p:nvSpPr>
        <p:spPr>
          <a:xfrm>
            <a:off x="6057265" y="3039745"/>
            <a:ext cx="5539740" cy="2077085"/>
          </a:xfrm>
          <a:prstGeom prst="rect">
            <a:avLst/>
          </a:prstGeom>
          <a:noFill/>
          <a:effectLst/>
        </p:spPr>
        <p:txBody>
          <a:bodyPr wrap="square" lIns="45720" tIns="22860" rIns="45720" bIns="22860" rtlCol="0">
            <a:spAutoFit/>
          </a:bodyPr>
          <a:lstStyle/>
          <a:p>
            <a:pPr algn="l"/>
            <a:r>
              <a:rPr lang="zh-CN" altLang="en-US" sz="6600">
                <a:gradFill flip="none" rotWithShape="1">
                  <a:gsLst>
                    <a:gs pos="100000">
                      <a:schemeClr val="accent3">
                        <a:lumMod val="100000"/>
                      </a:schemeClr>
                    </a:gs>
                    <a:gs pos="0">
                      <a:schemeClr val="accent1">
                        <a:lumMod val="100000"/>
                      </a:schemeClr>
                    </a:gs>
                  </a:gsLst>
                  <a:lin ang="27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思源黑体 CN Regular" panose="020B0500000000000000" charset="-122"/>
                <a:sym typeface="Arial" panose="020B0604020202020204" pitchFamily="34" charset="0"/>
              </a:rPr>
              <a:t>丰富教研形式激发团队智慧</a:t>
            </a:r>
            <a:endParaRPr lang="zh-CN" altLang="en-US" sz="6600">
              <a:gradFill flip="none" rotWithShape="1">
                <a:gsLst>
                  <a:gs pos="100000">
                    <a:schemeClr val="accent3">
                      <a:lumMod val="100000"/>
                    </a:schemeClr>
                  </a:gs>
                  <a:gs pos="0">
                    <a:schemeClr val="accent1">
                      <a:lumMod val="100000"/>
                    </a:schemeClr>
                  </a:gs>
                </a:gsLst>
                <a:lin ang="270000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思源黑体 CN Regular" panose="020B0500000000000000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14:rippl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accel="30000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6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ppt_h*2.1"/>
                                          </p:val>
                                        </p:tav>
                                        <p:tav tm="45000" fmla="$">
                                          <p:val>
                                            <p:strVal val="ppt_h*1.04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ppt_w*2.1"/>
                                          </p:val>
                                        </p:tav>
                                        <p:tav tm="45000" fmla="$">
                                          <p:val>
                                            <p:strVal val="ppt_w*1.04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tags/tag1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6,&quot;nativeid&quot;:10,&quot;isexit&quot;:0,&quot;bhvcode&quot;:&quot;sppp&quot;,&quot;oindex&quot;:1,&quot;autoReverse&quot;:false,&quot;isClickTriggered&quot;:false,&quot;rangedatastart&quot;:0.0,&quot;rangedataend&quot;:0.75}"/>
  <p:tag name="ESE00003" val="{&quot;index&quot;:3,&quot;name&quot;:null,&quot;color&quot;:0,&quot;uid&quot;:3,&quot;displayname&quot;:&quot;觅知网-不倒翁ID:189359941&quot;,&quot;abstypecode&quot;:0,&quot;spid&quot;:6,&quot;nativeid&quot;:10,&quot;isexit&quot;:0,&quot;bhvcode&quot;:&quot;sppp&quot;,&quot;oindex&quot;:1,&quot;autoReverse&quot;:false,&quot;isClickTriggered&quot;:false,&quot;rangedatastart&quot;:0.25,&quot;rangedataend&quot;:1.0}"/>
  <p:tag name="ESO0000600256" val="OLDID"/>
  <p:tag name="ESO0001301896" val="OLDID"/>
</p:tagLst>
</file>

<file path=ppt/tags/tag10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100.xml><?xml version="1.0" encoding="utf-8"?>
<p:tagLst xmlns:p="http://schemas.openxmlformats.org/presentationml/2006/main">
  <p:tag name="ESE00001" val="{&quot;index&quot;:1,&quot;name&quot;:null,&quot;color&quot;:0,&quot;uid&quot;:1,&quot;displayname&quot;:&quot;学术研究立意&quot;,&quot;abstypecode&quot;:0,&quot;spid&quot;:8,&quot;nativeid&quot;:10,&quot;isexit&quot;:0,&quot;bhvcode&quot;:&quot;spp&quot;,&quot;oindex&quot;:1,&quot;autoReverse&quot;:false,&quot;isClickTriggered&quot;:false,&quot;rangedatastart&quot;:0.25,&quot;rangedataend&quot;:0.75}"/>
  <p:tag name="ESE00002" val="{&quot;index&quot;:2,&quot;name&quot;:null,&quot;color&quot;:0,&quot;uid&quot;:2,&quot;displayname&quot;:&quot;学术研究立意&quot;,&quot;abstypecode&quot;:0,&quot;spid&quot;:8,&quot;nativeid&quot;:10,&quot;isexit&quot;:0,&quot;bhvcode&quot;:&quot;spp&quot;,&quot;oindex&quot;:2,&quot;autoReverse&quot;:false,&quot;isClickTriggered&quot;:false,&quot;rangedatastart&quot;:0.25,&quot;rangedataend&quot;:0.75}"/>
  <p:tag name="ESO000082147308866" val="OLDID"/>
</p:tagLst>
</file>

<file path=ppt/tags/tag101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06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07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08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09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1.xml><?xml version="1.0" encoding="utf-8"?>
<p:tagLst xmlns:p="http://schemas.openxmlformats.org/presentationml/2006/main">
  <p:tag name="ESE00002" val="{&quot;index&quot;:2,&quot;name&quot;:null,&quot;color&quot;:0,&quot;uid&quot;:2,&quot;displayname&quot;:&quot;组 8&quot;,&quot;abstypecode&quot;:0,&quot;spid&quot;:9,&quot;nativeid&quot;:10,&quot;isexit&quot;:0,&quot;bhvcode&quot;:&quot;spp&quot;,&quot;oindex&quot;:2,&quot;autoReverse&quot;:false,&quot;isClickTriggered&quot;:false,&quot;rangedatastart&quot;:0.0,&quot;rangedataend&quot;:0.5}"/>
  <p:tag name="ESO0000900258" val="OLDID"/>
</p:tagLst>
</file>

<file path=ppt/tags/tag110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11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12.xml><?xml version="1.0" encoding="utf-8"?>
<p:tagLst xmlns:p="http://schemas.openxmlformats.org/presentationml/2006/main">
  <p:tag name="KSO_WM_DIAGRAM_VIRTUALLY_FRAME" val="{&quot;height&quot;:291.7,&quot;left&quot;:505.436220472441,&quot;top&quot;:203.45,&quot;width&quot;:401.563779527559}"/>
</p:tagLst>
</file>

<file path=ppt/tags/tag113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2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4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6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2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1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3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5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2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3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1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1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4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6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5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3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7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KSO_WM_DIAGRAM_USE_COLOR_VALUE" val="{&quot;color_scheme&quot;:1,&quot;color_type&quot;:1,&quot;theme_color_indexes&quot;:[5,6,5,6,5,6]}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i*1_7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3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5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7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3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2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4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74_6*l_h_a*1_6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72.325,&quot;left&quot;:9.85,&quot;top&quot;:144.075,&quot;width&quot;:90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38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143.xml><?xml version="1.0" encoding="utf-8"?>
<p:tagLst xmlns:p="http://schemas.openxmlformats.org/presentationml/2006/main">
  <p:tag name="KSO_WM_DIAGRAM_VIRTUALLY_FRAME" val="{&quot;height&quot;:473.4,&quot;left&quot;:413.9,&quot;top&quot;:21.55,&quot;width&quot;:425.2}"/>
</p:tagLst>
</file>

<file path=ppt/tags/tag144.xml><?xml version="1.0" encoding="utf-8"?>
<p:tagLst xmlns:p="http://schemas.openxmlformats.org/presentationml/2006/main">
  <p:tag name="KSO_WM_UNIT_PIC_EFFECT" val="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4_1*i*1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4_1*i*2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4_1*i*3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64_1*i*4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49.xml><?xml version="1.0" encoding="utf-8"?>
<p:tagLst xmlns:p="http://schemas.openxmlformats.org/presentationml/2006/main">
  <p:tag name="KSO_WM_UNIT_VALUE" val="2240*2182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4_1*d*1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5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150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154.xml><?xml version="1.0" encoding="utf-8"?>
<p:tagLst xmlns:p="http://schemas.openxmlformats.org/presentationml/2006/main">
  <p:tag name="KSO_WM_DIAGRAM_VIRTUALLY_FRAME" val="{&quot;height&quot;:473.4,&quot;left&quot;:413.9,&quot;top&quot;:21.55,&quot;width&quot;:425.2}"/>
</p:tagLst>
</file>

<file path=ppt/tags/tag155.xml><?xml version="1.0" encoding="utf-8"?>
<p:tagLst xmlns:p="http://schemas.openxmlformats.org/presentationml/2006/main">
  <p:tag name="KSO_WM_UNIT_PIC_EFFECT" val="1"/>
</p:tagLst>
</file>

<file path=ppt/tags/tag1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7_1*i*1"/>
  <p:tag name="KSO_WM_TEMPLATE_CATEGORY" val="custom"/>
  <p:tag name="KSO_WM_TEMPLATE_INDEX" val="20238557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1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57_1*i*2"/>
  <p:tag name="KSO_WM_TEMPLATE_CATEGORY" val="custom"/>
  <p:tag name="KSO_WM_TEMPLATE_INDEX" val="20238557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158.xml><?xml version="1.0" encoding="utf-8"?>
<p:tagLst xmlns:p="http://schemas.openxmlformats.org/presentationml/2006/main">
  <p:tag name="KSO_WM_UNIT_VALUE" val="909*120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7_1*d*1"/>
  <p:tag name="KSO_WM_TEMPLATE_CATEGORY" val="custom"/>
  <p:tag name="KSO_WM_TEMPLATE_INDEX" val="20238557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USESOURCEFORMAT_APPLY" val="1"/>
  <p:tag name="KSO_WM_UNIT_PIC_EFFECT" val="1"/>
</p:tagLst>
</file>

<file path=ppt/tags/tag159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16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58,&quot;nativeid&quot;:10,&quot;isexit&quot;:0,&quot;bhvcode&quot;:&quot;sppp&quot;,&quot;oindex&quot;:1,&quot;autoReverse&quot;:false,&quot;isClickTriggered&quot;:false,&quot;rangedatastart&quot;:0.0,&quot;rangedataend&quot;:0.75}"/>
  <p:tag name="ESO000582147308865" val="OLDID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DIAGRAM_VIRTUALLY_FRAME" val="{&quot;height&quot;:187.2287401574803,&quot;left&quot;:493.97590551181094,&quot;top&quot;:260.6712598425197,&quot;width&quot;:380.4240944881891}"/>
</p:tagLst>
</file>

<file path=ppt/tags/tag163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164.xml><?xml version="1.0" encoding="utf-8"?>
<p:tagLst xmlns:p="http://schemas.openxmlformats.org/presentationml/2006/main">
  <p:tag name="KSO_WM_DIAGRAM_VIRTUALLY_FRAME" val="{&quot;height&quot;:473.4,&quot;left&quot;:413.9,&quot;top&quot;:21.55,&quot;width&quot;:425.2}"/>
</p:tagLst>
</file>

<file path=ppt/tags/tag165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166.xml><?xml version="1.0" encoding="utf-8"?>
<p:tagLst xmlns:p="http://schemas.openxmlformats.org/presentationml/2006/main">
  <p:tag name="ESE00003" val="{&quot;index&quot;:3,&quot;name&quot;:null,&quot;color&quot;:0,&quot;uid&quot;:3,&quot;displayname&quot;:&quot;赵寅PPT&quot;,&quot;abstypecode&quot;:0,&quot;spid&quot;:2,&quot;nativeid&quot;:10,&quot;isexit&quot;:0,&quot;bhvcode&quot;:&quot;sppp&quot;,&quot;oindex&quot;:3,&quot;autoReverse&quot;:false,&quot;isClickTriggered&quot;:false,&quot;rangedatastart&quot;:0.0,&quot;rangedataend&quot;:0.75}"/>
  <p:tag name="ESO000022147308866" val="OLDID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ESE00003" val="{&quot;index&quot;:3,&quot;name&quot;:null,&quot;color&quot;:0,&quot;uid&quot;:3,&quot;displayname&quot;:&quot;组 65&quot;,&quot;abstypecode&quot;:0,&quot;spid&quot;:66,&quot;nativeid&quot;:10,&quot;isexit&quot;:0,&quot;bhvcode&quot;:&quot;spp&quot;,&quot;oindex&quot;:3,&quot;autoReverse&quot;:false,&quot;isClickTriggered&quot;:false,&quot;rangedatastart&quot;:0.25,&quot;rangedataend&quot;:0.75}"/>
  <p:tag name="ESO000662147308865" val="OLDID"/>
  <p:tag name="KSO_WM_DIAGRAM_VIRTUALLY_FRAME" val="{&quot;height&quot;:205.9572440944882,&quot;left&quot;:119.75440944881886,&quot;top&quot;:221.91086614173227,&quot;width&quot;:735.6114173228347}"/>
</p:tagLst>
</file>

<file path=ppt/tags/tag170.xml><?xml version="1.0" encoding="utf-8"?>
<p:tagLst xmlns:p="http://schemas.openxmlformats.org/presentationml/2006/main">
  <p:tag name="ESE00001" val="{&quot;index&quot;:1,&quot;name&quot;:null,&quot;color&quot;:0,&quot;uid&quot;:1,&quot;displayname&quot;:&quot;学术研究立意&quot;,&quot;abstypecode&quot;:0,&quot;spid&quot;:8,&quot;nativeid&quot;:10,&quot;isexit&quot;:0,&quot;bhvcode&quot;:&quot;spp&quot;,&quot;oindex&quot;:1,&quot;autoReverse&quot;:false,&quot;isClickTriggered&quot;:false,&quot;rangedatastart&quot;:0.25,&quot;rangedataend&quot;:0.75}"/>
  <p:tag name="ESE00002" val="{&quot;index&quot;:2,&quot;name&quot;:null,&quot;color&quot;:0,&quot;uid&quot;:2,&quot;displayname&quot;:&quot;学术研究立意&quot;,&quot;abstypecode&quot;:0,&quot;spid&quot;:8,&quot;nativeid&quot;:10,&quot;isexit&quot;:0,&quot;bhvcode&quot;:&quot;spp&quot;,&quot;oindex&quot;:2,&quot;autoReverse&quot;:false,&quot;isClickTriggered&quot;:false,&quot;rangedatastart&quot;:0.25,&quot;rangedataend&quot;:0.75}"/>
  <p:tag name="ESO000082147308866" val="OLDID"/>
</p:tagLst>
</file>

<file path=ppt/tags/tag171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2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3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4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5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6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7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78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3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4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5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6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7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8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89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9.xml><?xml version="1.0" encoding="utf-8"?>
<p:tagLst xmlns:p="http://schemas.openxmlformats.org/presentationml/2006/main">
  <p:tag name="ESE00002" val="{&quot;index&quot;:2,&quot;name&quot;:null,&quot;color&quot;:0,&quot;uid&quot;:2,&quot;displayname&quot;:&quot;组 8&quot;,&quot;abstypecode&quot;:0,&quot;spid&quot;:9,&quot;nativeid&quot;:10,&quot;isexit&quot;:0,&quot;bhvcode&quot;:&quot;spp&quot;,&quot;oindex&quot;:2,&quot;autoReverse&quot;:false,&quot;isClickTriggered&quot;:false,&quot;rangedatastart&quot;:0.0,&quot;rangedataend&quot;:0.5}"/>
  <p:tag name="ESO0000900258" val="OLDID"/>
</p:tagLst>
</file>

<file path=ppt/tags/tag190.xml><?xml version="1.0" encoding="utf-8"?>
<p:tagLst xmlns:p="http://schemas.openxmlformats.org/presentationml/2006/main">
  <p:tag name="KSO_WM_DIAGRAM_VIRTUALLY_FRAME" val="{&quot;height&quot;:318.57897637795276,&quot;left&quot;:74.34582677165356,&quot;top&quot;:179.2420472440945,&quot;width&quot;:811.1641732283465}"/>
</p:tagLst>
</file>

<file path=ppt/tags/tag191.xml><?xml version="1.0" encoding="utf-8"?>
<p:tagLst xmlns:p="http://schemas.openxmlformats.org/presentationml/2006/main">
  <p:tag name="KSO_WM_UNIT_PIC_EFFECT" val="1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6_1*i*2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6_1*i*3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66_1*i*4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5.xml><?xml version="1.0" encoding="utf-8"?>
<p:tagLst xmlns:p="http://schemas.openxmlformats.org/presentationml/2006/main">
  <p:tag name="KSO_WM_UNIT_VALUE" val="1006*10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6_1*d*1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6_1*i*1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566_1*i*5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566_1*i*6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9.xml><?xml version="1.0" encoding="utf-8"?>
<p:tagLst xmlns:p="http://schemas.openxmlformats.org/presentationml/2006/main">
  <p:tag name="KSO_WM_UNIT_PIC_EFFECT" val="1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6_1*i*2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6_1*i*3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66_1*i*4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3.xml><?xml version="1.0" encoding="utf-8"?>
<p:tagLst xmlns:p="http://schemas.openxmlformats.org/presentationml/2006/main">
  <p:tag name="KSO_WM_UNIT_VALUE" val="1006*10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6_1*d*1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6_1*i*1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566_1*i*5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566_1*i*6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207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ISLIDE.DIAGRAM" val="#331995;"/>
  <p:tag name="ISLIDE.ICON" val="#428169;#420274;#420271;#420270;#420268;#50222;#7969;#8381;#152805;"/>
  <p:tag name="ISLIDE.TEMPLATE" val="https://www.islide.cc;"/>
  <p:tag name="RESOURCELIBID_LIB" val="308830"/>
  <p:tag name="WHOLEPAGETYPE" val="Page_Head"/>
</p:tagLst>
</file>

<file path=ppt/tags/tag212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UNIT_PIC_EFFECT" val="1"/>
</p:tagLst>
</file>

<file path=ppt/tags/tag2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19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20.xml><?xml version="1.0" encoding="utf-8"?>
<p:tagLst xmlns:p="http://schemas.openxmlformats.org/presentationml/2006/main">
  <p:tag name="KSO_WM_UNIT_PIC_EFFECT" val="1"/>
</p:tagLst>
</file>

<file path=ppt/tags/tag22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3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4.xml><?xml version="1.0" encoding="utf-8"?>
<p:tagLst xmlns:p="http://schemas.openxmlformats.org/presentationml/2006/main">
  <p:tag name="KSO_WM_UNIT_PIC_EFFECT" val="1"/>
</p:tagLst>
</file>

<file path=ppt/tags/tag2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7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28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229.xml><?xml version="1.0" encoding="utf-8"?>
<p:tagLst xmlns:p="http://schemas.openxmlformats.org/presentationml/2006/main">
  <p:tag name="ISLIDE.DIAGRAM" val="#331995;"/>
  <p:tag name="ISLIDE.ICON" val="#428169;#420274;#420271;#420270;#420268;#50222;#7969;#8381;#152805;"/>
  <p:tag name="ISLIDE.TEMPLATE" val="https://www.islide.cc;"/>
  <p:tag name="RESOURCELIBID_LIB" val="308830"/>
  <p:tag name="WHOLEPAGETYPE" val="Page_Head"/>
</p:tagLst>
</file>

<file path=ppt/tags/tag23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30.xml><?xml version="1.0" encoding="utf-8"?>
<p:tagLst xmlns:p="http://schemas.openxmlformats.org/presentationml/2006/main">
  <p:tag name="ESE00003" val="{&quot;index&quot;:3,&quot;name&quot;:null,&quot;color&quot;:0,&quot;uid&quot;:3,&quot;displayname&quot;:&quot;赵寅PPT&quot;,&quot;abstypecode&quot;:0,&quot;spid&quot;:2,&quot;nativeid&quot;:10,&quot;isexit&quot;:0,&quot;bhvcode&quot;:&quot;sppp&quot;,&quot;oindex&quot;:3,&quot;autoReverse&quot;:false,&quot;isClickTriggered&quot;:false,&quot;rangedatastart&quot;:0.0,&quot;rangedataend&quot;:0.75}"/>
  <p:tag name="ESO000022147308866" val="OLDID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ESE00001" val="{&quot;index&quot;:1,&quot;name&quot;:null,&quot;color&quot;:0,&quot;uid&quot;:1,&quot;displayname&quot;:&quot;学术研究立意&quot;,&quot;abstypecode&quot;:0,&quot;spid&quot;:8,&quot;nativeid&quot;:10,&quot;isexit&quot;:0,&quot;bhvcode&quot;:&quot;spp&quot;,&quot;oindex&quot;:1,&quot;autoReverse&quot;:false,&quot;isClickTriggered&quot;:false,&quot;rangedatastart&quot;:0.25,&quot;rangedataend&quot;:0.75}"/>
  <p:tag name="ESE00002" val="{&quot;index&quot;:2,&quot;name&quot;:null,&quot;color&quot;:0,&quot;uid&quot;:2,&quot;displayname&quot;:&quot;学术研究立意&quot;,&quot;abstypecode&quot;:0,&quot;spid&quot;:8,&quot;nativeid&quot;:10,&quot;isexit&quot;:0,&quot;bhvcode&quot;:&quot;spp&quot;,&quot;oindex&quot;:2,&quot;autoReverse&quot;:false,&quot;isClickTriggered&quot;:false,&quot;rangedatastart&quot;:0.25,&quot;rangedataend&quot;:0.75}"/>
  <p:tag name="ESO000082147308866" val="OLDID"/>
</p:tagLst>
</file>

<file path=ppt/tags/tag235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4.xml><?xml version="1.0" encoding="utf-8"?>
<p:tagLst xmlns:p="http://schemas.openxmlformats.org/presentationml/2006/main">
  <p:tag name="ESE00004" val="{&quot;index&quot;:4,&quot;name&quot;:null,&quot;color&quot;:0,&quot;uid&quot;:4,&quot;displayname&quot;:&quot;组 74&quot;,&quot;abstypecode&quot;:0,&quot;spid&quot;:75,&quot;nativeid&quot;:10,&quot;isexit&quot;:0,&quot;bhvcode&quot;:&quot;spp&quot;,&quot;oindex&quot;:4,&quot;autoReverse&quot;:false,&quot;isClickTriggered&quot;:false,&quot;rangedatastart&quot;:0.5,&quot;rangedataend&quot;:1.0}"/>
  <p:tag name="ESO000752147308865" val="OLDID"/>
  <p:tag name="KSO_WM_DIAGRAM_VIRTUALLY_FRAME" val="{&quot;height&quot;:205.9572440944882,&quot;left&quot;:119.75440944881886,&quot;top&quot;:221.91086614173227,&quot;width&quot;:735.6114173228347}"/>
</p:tagLst>
</file>

<file path=ppt/tags/tag240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41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42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43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44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49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50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1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2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3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4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5.xml><?xml version="1.0" encoding="utf-8"?>
<p:tagLst xmlns:p="http://schemas.openxmlformats.org/presentationml/2006/main">
  <p:tag name="KSO_WM_DIAGRAM_VIRTUALLY_FRAME" val="{&quot;height&quot;:354.45330708661413,&quot;left&quot;:54.95,&quot;top&quot;:111,&quot;width&quot;:880.9}"/>
</p:tagLst>
</file>

<file path=ppt/tags/tag256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  <p:tag name="KSO_WM_DIAGRAM_VIRTUALLY_FRAME" val="{&quot;height&quot;:354.45330708661413,&quot;left&quot;:54.95,&quot;top&quot;:111,&quot;width&quot;:880.9}"/>
</p:tagLst>
</file>

<file path=ppt/tags/tag257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  <p:tag name="KSO_WM_DIAGRAM_VIRTUALLY_FRAME" val="{&quot;height&quot;:354.45330708661413,&quot;left&quot;:54.95,&quot;top&quot;:111,&quot;width&quot;:880.9}"/>
</p:tagLst>
</file>

<file path=ppt/tags/tag258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ESE00002" val="{&quot;index&quot;:2,&quot;name&quot;:null,&quot;color&quot;:0,&quot;uid&quot;:2,&quot;displayname&quot;:&quot;组 8&quot;,&quot;abstypecode&quot;:0,&quot;spid&quot;:9,&quot;nativeid&quot;:10,&quot;isexit&quot;:0,&quot;bhvcode&quot;:&quot;spp&quot;,&quot;oindex&quot;:2,&quot;autoReverse&quot;:false,&quot;isClickTriggered&quot;:false,&quot;rangedatastart&quot;:0.0,&quot;rangedataend&quot;:0.5}"/>
  <p:tag name="ESO0000900258" val="OLDID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3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4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5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6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7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8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69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7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70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71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72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73.xml><?xml version="1.0" encoding="utf-8"?>
<p:tagLst xmlns:p="http://schemas.openxmlformats.org/presentationml/2006/main">
  <p:tag name="KSO_WM_DIAGRAM_VIRTUALLY_FRAME" val="{&quot;height&quot;:274.9798425196851,&quot;left&quot;:61.952480314960596,&quot;top&quot;:165.8514960629921,&quot;width&quot;:806.5324015748031}"/>
</p:tagLst>
</file>

<file path=ppt/tags/tag274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75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76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77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78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79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80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1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2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3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4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5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6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7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88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3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4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5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6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7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8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299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300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301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302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303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304.xml><?xml version="1.0" encoding="utf-8"?>
<p:tagLst xmlns:p="http://schemas.openxmlformats.org/presentationml/2006/main">
  <p:tag name="KSO_WM_DIAGRAM_VIRTUALLY_FRAME" val="{&quot;height&quot;:328.71937007874016,&quot;left&quot;:68.81425196850394,&quot;top&quot;:132.68062992125982,&quot;width&quot;:838.6857480314957}"/>
</p:tagLst>
</file>

<file path=ppt/tags/tag305.xml><?xml version="1.0" encoding="utf-8"?>
<p:tagLst xmlns:p="http://schemas.openxmlformats.org/presentationml/2006/main">
  <p:tag name="KSO_WM_DIAGRAM_VIRTUALLY_FRAME" val="{&quot;height&quot;:288.36110236220463,&quot;left&quot;:102.77590551181102,&quot;top&quot;:157.88417322834647,&quot;width&quot;:755.1327559055118}"/>
</p:tagLst>
</file>

<file path=ppt/tags/tag306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ESE00005" val="{&quot;index&quot;:5,&quot;name&quot;:null,&quot;color&quot;:0,&quot;uid&quot;:5,&quot;displayname&quot;:&quot;组 83&quot;,&quot;abstypecode&quot;:0,&quot;spid&quot;:84,&quot;nativeid&quot;:10,&quot;isexit&quot;:0,&quot;bhvcode&quot;:&quot;spp&quot;,&quot;oindex&quot;:5,&quot;autoReverse&quot;:false,&quot;isClickTriggered&quot;:false,&quot;rangedatastart&quot;:0.75,&quot;rangedataend&quot;:1.25}"/>
  <p:tag name="ESO000842147308865" val="OLDID"/>
  <p:tag name="KSO_WM_DIAGRAM_VIRTUALLY_FRAME" val="{&quot;height&quot;:205.9572440944882,&quot;left&quot;:119.75440944881886,&quot;top&quot;:221.91086614173227,&quot;width&quot;:735.6114173228347}"/>
</p:tagLst>
</file>

<file path=ppt/tags/tag310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1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2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3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4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5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6.xml><?xml version="1.0" encoding="utf-8"?>
<p:tagLst xmlns:p="http://schemas.openxmlformats.org/presentationml/2006/main">
  <p:tag name="KSO_WM_DIAGRAM_VIRTUALLY_FRAME" val="{&quot;height&quot;:339.1625196850393,&quot;left&quot;:63.8944094488189,&quot;top&quot;:129.40897637795277,&quot;width&quot;:823.7838582677166}"/>
</p:tagLst>
</file>

<file path=ppt/tags/tag317.xml><?xml version="1.0" encoding="utf-8"?>
<p:tagLst xmlns:p="http://schemas.openxmlformats.org/presentationml/2006/main">
  <p:tag name="KSO_WM_DIAGRAM_VIRTUALLY_FRAME" val="{&quot;height&quot;:311.95543307086615,&quot;left&quot;:143.2743307086614,&quot;top&quot;:164.81700787401573,&quot;width&quot;:673.4513385826771}"/>
</p:tagLst>
</file>

<file path=ppt/tags/tag318.xml><?xml version="1.0" encoding="utf-8"?>
<p:tagLst xmlns:p="http://schemas.openxmlformats.org/presentationml/2006/main">
  <p:tag name="KSO_WM_DIAGRAM_VIRTUALLY_FRAME" val="{&quot;height&quot;:288.36110236220463,&quot;left&quot;:102.77590551181102,&quot;top&quot;:157.88417322834647,&quot;width&quot;:755.1327559055118}"/>
</p:tagLst>
</file>

<file path=ppt/tags/tag319.xml><?xml version="1.0" encoding="utf-8"?>
<p:tagLst xmlns:p="http://schemas.openxmlformats.org/presentationml/2006/main">
  <p:tag name="KSO_WM_DIAGRAM_VIRTUALLY_FRAME" val="{&quot;height&quot;:311.95543307086615,&quot;left&quot;:143.2743307086614,&quot;top&quot;:164.81700787401573,&quot;width&quot;:673.4513385826771}"/>
</p:tagLst>
</file>

<file path=ppt/tags/tag32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320.xml><?xml version="1.0" encoding="utf-8"?>
<p:tagLst xmlns:p="http://schemas.openxmlformats.org/presentationml/2006/main">
  <p:tag name="KSO_WM_DIAGRAM_VIRTUALLY_FRAME" val="{&quot;height&quot;:288.36110236220463,&quot;left&quot;:102.77590551181102,&quot;top&quot;:157.88417322834647,&quot;width&quot;:755.1327559055118}"/>
</p:tagLst>
</file>

<file path=ppt/tags/tag321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</p:tagLst>
</file>

<file path=ppt/tags/tag322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</p:tagLst>
</file>

<file path=ppt/tags/tag323.xml><?xml version="1.0" encoding="utf-8"?>
<p:tagLst xmlns:p="http://schemas.openxmlformats.org/presentationml/2006/main">
  <p:tag name="KSO_WM_DIAGRAM_VIRTUALLY_FRAME" val="{&quot;height&quot;:288.36110236220463,&quot;left&quot;:102.77590551181102,&quot;top&quot;:157.88417322834647,&quot;width&quot;:755.1327559055118}"/>
</p:tagLst>
</file>

<file path=ppt/tags/tag324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i*1_2"/>
  <p:tag name="KSO_WM_TEMPLATE_CATEGORY" val="diagram"/>
  <p:tag name="KSO_WM_TEMPLATE_INDEX" val="20235178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solid&quot;:{&quot;brightness&quot;:0,&quot;colorType&quot;:1,&quot;foreColorIndex&quot;:5,&quot;transparency&quot;:0.920000016689300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i*1_5"/>
  <p:tag name="KSO_WM_TEMPLATE_CATEGORY" val="diagram"/>
  <p:tag name="KSO_WM_TEMPLATE_INDEX" val="20235178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solid&quot;:{&quot;brightness&quot;:0,&quot;colorType&quot;:1,&quot;foreColorIndex&quot;:5,&quot;transparency&quot;:0.920000016689300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3.xml><?xml version="1.0" encoding="utf-8"?>
<p:tagLst xmlns:p="http://schemas.openxmlformats.org/presentationml/2006/main">
  <p:tag name="ESE00002" val="{&quot;index&quot;:2,&quot;name&quot;:null,&quot;color&quot;:0,&quot;uid&quot;:2,&quot;displayname&quot;:&quot;组 8&quot;,&quot;abstypecode&quot;:0,&quot;spid&quot;:9,&quot;nativeid&quot;:10,&quot;isexit&quot;:0,&quot;bhvcode&quot;:&quot;spp&quot;,&quot;oindex&quot;:2,&quot;autoReverse&quot;:false,&quot;isClickTriggered&quot;:false,&quot;rangedatastart&quot;:0.0,&quot;rangedataend&quot;:0.5}"/>
  <p:tag name="ESO0000900258" val="OLDID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i*1_3"/>
  <p:tag name="KSO_WM_TEMPLATE_CATEGORY" val="diagram"/>
  <p:tag name="KSO_WM_TEMPLATE_INDEX" val="20235178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solid&quot;:{&quot;brightness&quot;:0,&quot;colorType&quot;:1,&quot;foreColorIndex&quot;:5,&quot;transparency&quot;:0.8600000143051147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h_i*1_3_1"/>
  <p:tag name="KSO_WM_TEMPLATE_CATEGORY" val="diagram"/>
  <p:tag name="KSO_WM_TEMPLATE_INDEX" val="2023517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3499999940395355,&quot;colorType&quot;:1,&quot;foreColorIndex&quot;:5,&quot;pos&quot;:0.7400000095367432,&quot;transparency&quot;:0},{&quot;brightness&quot;:0.20000000298023224,&quot;colorType&quot;:1,&quot;foreColorIndex&quot;:5,&quot;pos&quot;:0.8299999833106995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h_i*1_1_1"/>
  <p:tag name="KSO_WM_TEMPLATE_CATEGORY" val="diagram"/>
  <p:tag name="KSO_WM_TEMPLATE_INDEX" val="2023517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,&quot;colorType&quot;:1,&quot;foreColorIndex&quot;:5,&quot;pos&quot;:0.7400000095367432,&quot;transparency&quot;:0},{&quot;brightness&quot;:-0.10000000149011612,&quot;colorType&quot;:1,&quot;foreColorIndex&quot;:5,&quot;pos&quot;:0.8299999833106995,&quot;transparency&quot;:0},{&quot;brightness&quot;:-0.10000000149011612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5178_2*l_h_a*1_1_1"/>
  <p:tag name="KSO_WM_TEMPLATE_CATEGORY" val="diagram"/>
  <p:tag name="KSO_WM_TEMPLATE_INDEX" val="2023517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TEXT_TYPE" val="1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一亿"/>
  <p:tag name="KSO_WM_DIAGRAM_USE_COLOR_VALUE" val="{&quot;color_scheme&quot;:1,&quot;color_type&quot;:1,&quot;theme_color_indexes&quot;:[5,6,5,6,5,6]}"/>
</p:tagLst>
</file>

<file path=ppt/tags/tag33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5178_2*l_h_a*1_3_1"/>
  <p:tag name="KSO_WM_TEMPLATE_CATEGORY" val="diagram"/>
  <p:tag name="KSO_WM_TEMPLATE_INDEX" val="2023517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UNIT_VALUE" val="5"/>
  <p:tag name="KSO_WM_DIAGRAM_VERSION" val="3"/>
  <p:tag name="KSO_WM_DIAGRAM_COLOR_TRICK" val="1"/>
  <p:tag name="KSO_WM_DIAGRAM_COLOR_TEXT_CAN_REMOVE" val="n"/>
  <p:tag name="KSO_WM_UNIT_TEXT_TYPE" val="1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30+"/>
  <p:tag name="KSO_WM_DIAGRAM_USE_COLOR_VALUE" val="{&quot;color_scheme&quot;:1,&quot;color_type&quot;:1,&quot;theme_color_indexes&quot;:[5,6,5,6,5,6]}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h_i*1_2_1"/>
  <p:tag name="KSO_WM_TEMPLATE_CATEGORY" val="diagram"/>
  <p:tag name="KSO_WM_TEMPLATE_INDEX" val="2023517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44999998807907104,&quot;colorType&quot;:1,&quot;foreColorIndex&quot;:5,&quot;pos&quot;:0.7400000095367432,&quot;transparency&quot;:0},{&quot;brightness&quot;:0.30000001192092896,&quot;colorType&quot;:1,&quot;foreColorIndex&quot;:5,&quot;pos&quot;:0.8299999833106995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i*1_1"/>
  <p:tag name="KSO_WM_TEMPLATE_CATEGORY" val="diagram"/>
  <p:tag name="KSO_WM_TEMPLATE_INDEX" val="20235178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solid&quot;:{&quot;brightness&quot;:0,&quot;colorType&quot;:1,&quot;foreColorIndex&quot;:5,&quot;transparency&quot;:0.920000016689300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i*1_4"/>
  <p:tag name="KSO_WM_TEMPLATE_CATEGORY" val="diagram"/>
  <p:tag name="KSO_WM_TEMPLATE_INDEX" val="20235178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solid&quot;:{&quot;brightness&quot;:0,&quot;colorType&quot;:1,&quot;foreColorIndex&quot;:5,&quot;transparency&quot;:0.920000016689300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178_2*l_h_a*1_2_1"/>
  <p:tag name="KSO_WM_TEMPLATE_CATEGORY" val="diagram"/>
  <p:tag name="KSO_WM_TEMPLATE_INDEX" val="20235178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2_1"/>
  <p:tag name="KSO_WM_UNIT_VALUE" val="4"/>
  <p:tag name="KSO_WM_DIAGRAM_VERSION" val="3"/>
  <p:tag name="KSO_WM_DIAGRAM_COLOR_TRICK" val="1"/>
  <p:tag name="KSO_WM_DIAGRAM_COLOR_TEXT_CAN_REMOVE" val="n"/>
  <p:tag name="KSO_WM_UNIT_TEXT_TYPE" val="1"/>
  <p:tag name="KSO_WM_DIAGRAM_MAX_ITEMCNT" val="6"/>
  <p:tag name="KSO_WM_DIAGRAM_MIN_ITEMCNT" val="2"/>
  <p:tag name="KSO_WM_DIAGRAM_VIRTUALLY_FRAME" val="{&quot;height&quot;:232.3500061035158,&quot;left&quot;:34.44998779296875,&quot;top&quot;:226.8749969482422,&quot;width&quot;:480.750024414062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七千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39.xml><?xml version="1.0" encoding="utf-8"?>
<p:tagLst xmlns:p="http://schemas.openxmlformats.org/presentationml/2006/main">
  <p:tag name="KSO_WM_DIAGRAM_VIRTUALLY_FRAME" val="{&quot;height&quot;:288.36110236220463,&quot;left&quot;:102.77590551181102,&quot;top&quot;:157.88417322834647,&quot;width&quot;:755.1327559055118}"/>
</p:tagLst>
</file>

<file path=ppt/tags/tag34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340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h_f*1_1_1"/>
  <p:tag name="KSO_WM_TEMPLATE_CATEGORY" val="diagram"/>
  <p:tag name="KSO_WM_TEMPLATE_INDEX" val="2023441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DIAGRAM_GROUP_CODE" val="m1-1"/>
  <p:tag name="KSO_WM_UNIT_TYPE" val="m_h_f"/>
  <p:tag name="KSO_WM_UNIT_INDEX" val="1_1_1"/>
  <p:tag name="KSO_WM_UNIT_VALUE" val="56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，简明扼要地阐述观点。根据需要酌情增减文字，以便观者理解您传达的思想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h_f*1_2_1"/>
  <p:tag name="KSO_WM_TEMPLATE_CATEGORY" val="diagram"/>
  <p:tag name="KSO_WM_TEMPLATE_INDEX" val="2023441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DIAGRAM_GROUP_CODE" val="m1-1"/>
  <p:tag name="KSO_WM_UNIT_TYPE" val="m_h_f"/>
  <p:tag name="KSO_WM_UNIT_INDEX" val="1_2_1"/>
  <p:tag name="KSO_WM_UNIT_VALUE" val="56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，简明扼要地阐述您的观点。根据需要增减文字以便观者准确地理解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h_i*1_2_1"/>
  <p:tag name="KSO_WM_TEMPLATE_CATEGORY" val="diagram"/>
  <p:tag name="KSO_WM_TEMPLATE_INDEX" val="2023441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SUBTYPE" val="d"/>
  <p:tag name="KSO_WM_UNIT_TYPE" val="m_h_i"/>
  <p:tag name="KSO_WM_UNIT_INDEX" val="1_2_1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1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.9300000071525574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93"/>
  <p:tag name="KSO_WM_DIAGRAM_USE_COLOR_VALUE" val="{&quot;color_scheme&quot;:1,&quot;color_type&quot;:1,&quot;theme_color_indexes&quot;:[5,6,5,6,5,6]}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2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3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solidLine&quot;:{&quot;brightness&quot;:0.8999999761581421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13"/>
  <p:tag name="KSO_WM_DIAGRAM_USE_COLOR_VALUE" val="{&quot;color_scheme&quot;:1,&quot;color_type&quot;:1,&quot;theme_color_indexes&quot;:[5,6,5,6,5,6]}"/>
</p:tagLst>
</file>

<file path=ppt/tags/tag35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4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5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13"/>
  <p:tag name="KSO_WM_DIAGRAM_USE_COLOR_VALUE" val="{&quot;color_scheme&quot;:1,&quot;color_type&quot;:1,&quot;theme_color_indexes&quot;:[5,6,5,6,5,6]}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6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13"/>
  <p:tag name="KSO_WM_DIAGRAM_USE_COLOR_VALUE" val="{&quot;color_scheme&quot;:1,&quot;color_type&quot;:1,&quot;theme_color_indexes&quot;:[5,6,5,6,5,6]}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7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13"/>
  <p:tag name="KSO_WM_DIAGRAM_USE_COLOR_VALUE" val="{&quot;color_scheme&quot;:1,&quot;color_type&quot;:1,&quot;theme_color_indexes&quot;:[5,6,5,6,5,6]}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8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9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.800000011920929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10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.800000011920929,&quot;colorType&quot;:1,&quot;foreColorIndex&quot;:13,&quot;transparency&quot;:0},&quot;type&quot;:1},&quot;glow&quot;:{&quot;colorType&quot;:0},&quot;line&quot;:{&quot;solidLine&quot;:{&quot;brightness&quot;:0.8999999761581421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8"/>
  <p:tag name="KSO_WM_UNIT_LINE_FORE_SCHEMECOLOR_INDEX" val="13"/>
  <p:tag name="KSO_WM_DIAGRAM_USE_COLOR_VALUE" val="{&quot;color_scheme&quot;:1,&quot;color_type&quot;:1,&quot;theme_color_indexes&quot;:[5,6,5,6,5,6]}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11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12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.9300000071525574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93"/>
  <p:tag name="KSO_WM_DIAGRAM_USE_COLOR_VALUE" val="{&quot;color_scheme&quot;:1,&quot;color_type&quot;:1,&quot;theme_color_indexes&quot;:[5,6,5,6,5,6]}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i*1_13"/>
  <p:tag name="KSO_WM_TEMPLATE_CATEGORY" val="diagram"/>
  <p:tag name="KSO_WM_TEMPLATE_INDEX" val="20234417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6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417_1*m_h_i*1_1_1"/>
  <p:tag name="KSO_WM_TEMPLATE_CATEGORY" val="diagram"/>
  <p:tag name="KSO_WM_TEMPLATE_INDEX" val="2023441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SUBTYPE" val="d"/>
  <p:tag name="KSO_WM_UNIT_TYPE" val="m_h_i"/>
  <p:tag name="KSO_WM_UNIT_INDEX" val="1_1_1"/>
  <p:tag name="KSO_WM_DIAGRAM_MAX_ITEMCNT" val="6"/>
  <p:tag name="KSO_WM_DIAGRAM_MIN_ITEMCNT" val="2"/>
  <p:tag name="KSO_WM_DIAGRAM_VIRTUALLY_FRAME" val="{&quot;height&quot;:401.6499938964844,&quot;left&quot;:37.52503937007873,&quot;top&quot;:98.87500305175782,&quot;width&quot;:874.37497283695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61.xml><?xml version="1.0" encoding="utf-8"?>
<p:tagLst xmlns:p="http://schemas.openxmlformats.org/presentationml/2006/main">
  <p:tag name="ESE00002" val="{&quot;index&quot;:2,&quot;name&quot;:null,&quot;color&quot;:0,&quot;uid&quot;:2,&quot;displayname&quot;:&quot;单击此处输入你的正文,文字是您思想的提炼,为了最终演示发布的良好效果,请尽量言简意赅的阐述观点；根据需要可酌情增减文字。&quot;,&quot;abstypecode&quot;:0,&quot;spid&quot;:7,&quot;nativeid&quot;:10,&quot;isexit&quot;:0,&quot;bhvcode&quot;:&quot;spp&quot;,&quot;oindex&quot;:2,&quot;autoReverse&quot;:false,&quot;isClickTriggered&quot;:false,&quot;rangedatastart&quot;:0.5,&quot;rangedataend&quot;:1.0}"/>
  <p:tag name="ESE00003" val="{&quot;index&quot;:3,&quot;name&quot;:null,&quot;color&quot;:0,&quot;uid&quot;:3,&quot;displayname&quot;:&quot;单击此处输入你的正文,文字是您思想的提炼,为了最终演示发布的良好效果,请尽量言简意赅的阐述观点；根据需要可酌情增减文字。&quot;,&quot;abstypecode&quot;:0,&quot;spid&quot;:7,&quot;nativeid&quot;:10,&quot;isexit&quot;:0,&quot;bhvcode&quot;:&quot;spp&quot;,&quot;oindex&quot;:3,&quot;autoReverse&quot;:false,&quot;isClickTriggered&quot;:false,&quot;rangedatastart&quot;:0.5,&quot;rangedataend&quot;:1.0}"/>
  <p:tag name="ESO000072147308866" val="OLDID"/>
  <p:tag name="KSO_WM_BEAUTIFY_FLAG" val=""/>
</p:tagLst>
</file>

<file path=ppt/tags/tag362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6,&quot;nativeid&quot;:10,&quot;isexit&quot;:0,&quot;bhvcode&quot;:&quot;sppp&quot;,&quot;oindex&quot;:1,&quot;autoReverse&quot;:false,&quot;isClickTriggered&quot;:false,&quot;rangedatastart&quot;:0.0,&quot;rangedataend&quot;:0.75}"/>
  <p:tag name="ESE00003" val="{&quot;index&quot;:3,&quot;name&quot;:null,&quot;color&quot;:0,&quot;uid&quot;:3,&quot;displayname&quot;:&quot;觅知网-不倒翁ID:189359941&quot;,&quot;abstypecode&quot;:0,&quot;spid&quot;:6,&quot;nativeid&quot;:10,&quot;isexit&quot;:0,&quot;bhvcode&quot;:&quot;sppp&quot;,&quot;oindex&quot;:1,&quot;autoReverse&quot;:false,&quot;isClickTriggered&quot;:false,&quot;rangedatastart&quot;:0.25,&quot;rangedataend&quot;:1.0}"/>
  <p:tag name="ESO0000600256" val="OLDID"/>
  <p:tag name="ESO0001301896" val="OLDID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DIAGRAM_VIRTUALLY_FRAME" val="{&quot;height&quot;:205.9572440944882,&quot;left&quot;:119.75440944881886,&quot;top&quot;:221.91086614173227,&quot;width&quot;:735.6114173228347}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ESE00004" val="{&quot;index&quot;:4,&quot;name&quot;:null,&quot;color&quot;:0,&quot;uid&quot;:4,&quot;displayname&quot;:&quot;觅知网-不倒翁ID:189359941&quot;,&quot;abstypecode&quot;:0,&quot;spid&quot;:18,&quot;nativeid&quot;:10,&quot;isexit&quot;:0,&quot;bhvcode&quot;:&quot;spp&quot;,&quot;oindex&quot;:4,&quot;autoReverse&quot;:false,&quot;isClickTriggered&quot;:false,&quot;rangedatastart&quot;:0.0,&quot;rangedataend&quot;:0.5}"/>
  <p:tag name="ESO0001800256" val="OLDID"/>
</p:tagLst>
</file>

<file path=ppt/tags/tag372.xml><?xml version="1.0" encoding="utf-8"?>
<p:tagLst xmlns:p="http://schemas.openxmlformats.org/presentationml/2006/main">
  <p:tag name="resource_record_key" val="{&quot;10&quot;:[3659150,21596046],&quot;70&quot;:[3327358,3326182,3312882,3333583,3325984]}"/>
</p:tagLst>
</file>

<file path=ppt/tags/tag38.xml><?xml version="1.0" encoding="utf-8"?>
<p:tagLst xmlns:p="http://schemas.openxmlformats.org/presentationml/2006/main">
  <p:tag name="ESE00003" val="{&quot;index&quot;:3,&quot;name&quot;:null,&quot;color&quot;:0,&quot;uid&quot;:3,&quot;displayname&quot;:&quot;赵寅PPT&quot;,&quot;abstypecode&quot;:0,&quot;spid&quot;:2,&quot;nativeid&quot;:10,&quot;isexit&quot;:0,&quot;bhvcode&quot;:&quot;sppp&quot;,&quot;oindex&quot;:3,&quot;autoReverse&quot;:false,&quot;isClickTriggered&quot;:false,&quot;rangedatastart&quot;:0.0,&quot;rangedataend&quot;:0.75}"/>
  <p:tag name="ESO000022147308866" val="OLDID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ESE00004" val="{&quot;index&quot;:4,&quot;name&quot;:null,&quot;color&quot;:0,&quot;uid&quot;:4,&quot;displayname&quot;:&quot;觅知网-不倒翁ID:189359941&quot;,&quot;abstypecode&quot;:0,&quot;spid&quot;:18,&quot;nativeid&quot;:10,&quot;isexit&quot;:0,&quot;bhvcode&quot;:&quot;spp&quot;,&quot;oindex&quot;:4,&quot;autoReverse&quot;:false,&quot;isClickTriggered&quot;:false,&quot;rangedatastart&quot;:0.0,&quot;rangedataend&quot;:0.5}"/>
  <p:tag name="ESO0001800256" val="OLDID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ESE00001" val="{&quot;index&quot;:1,&quot;name&quot;:null,&quot;color&quot;:0,&quot;uid&quot;:1,&quot;displayname&quot;:&quot;学术研究立意&quot;,&quot;abstypecode&quot;:0,&quot;spid&quot;:8,&quot;nativeid&quot;:10,&quot;isexit&quot;:0,&quot;bhvcode&quot;:&quot;spp&quot;,&quot;oindex&quot;:1,&quot;autoReverse&quot;:false,&quot;isClickTriggered&quot;:false,&quot;rangedatastart&quot;:0.25,&quot;rangedataend&quot;:0.75}"/>
  <p:tag name="ESE00002" val="{&quot;index&quot;:2,&quot;name&quot;:null,&quot;color&quot;:0,&quot;uid&quot;:2,&quot;displayname&quot;:&quot;学术研究立意&quot;,&quot;abstypecode&quot;:0,&quot;spid&quot;:8,&quot;nativeid&quot;:10,&quot;isexit&quot;:0,&quot;bhvcode&quot;:&quot;spp&quot;,&quot;oindex&quot;:2,&quot;autoReverse&quot;:false,&quot;isClickTriggered&quot;:false,&quot;rangedatastart&quot;:0.25,&quot;rangedataend&quot;:0.75}"/>
  <p:tag name="ESO000082147308866" val="OLDID"/>
</p:tagLst>
</file>

<file path=ppt/tags/tag43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DIAGRAM_VIRTUALLY_FRAME" val="{&quot;height&quot;:270.4727559055117,&quot;left&quot;:52.75,&quot;top&quot;:199.99283464566935,&quot;width&quot;:504.67173228346456}"/>
</p:tagLst>
</file>

<file path=ppt/tags/tag48.xml><?xml version="1.0" encoding="utf-8"?>
<p:tagLst xmlns:p="http://schemas.openxmlformats.org/presentationml/2006/main">
  <p:tag name="PA" val="v5.2.11"/>
  <p:tag name="KSO_WM_DIAGRAM_VIRTUALLY_FRAME" val="{&quot;height&quot;:270.4727559055117,&quot;left&quot;:52.75,&quot;top&quot;:199.99283464566935,&quot;width&quot;:504.67173228346456}"/>
</p:tagLst>
</file>

<file path=ppt/tags/tag49.xml><?xml version="1.0" encoding="utf-8"?>
<p:tagLst xmlns:p="http://schemas.openxmlformats.org/presentationml/2006/main">
  <p:tag name="PA" val="v5.2.11"/>
</p:tagLst>
</file>

<file path=ppt/tags/tag5.xml><?xml version="1.0" encoding="utf-8"?>
<p:tagLst xmlns:p="http://schemas.openxmlformats.org/presentationml/2006/main">
  <p:tag name="ESE00005" val="{&quot;index&quot;:5,&quot;name&quot;:null,&quot;color&quot;:0,&quot;uid&quot;:5,&quot;displayname&quot;:&quot;赵寅PPT&quot;,&quot;abstypecode&quot;:0,&quot;spid&quot;:23,&quot;nativeid&quot;:10,&quot;isexit&quot;:0,&quot;bhvcode&quot;:&quot;spp&quot;,&quot;oindex&quot;:5,&quot;autoReverse&quot;:false,&quot;isClickTriggered&quot;:false,&quot;rangedatastart&quot;:0.25,&quot;rangedataend&quot;:0.75}"/>
  <p:tag name="ESO0002300256" val="OLDID"/>
</p:tagLst>
</file>

<file path=ppt/tags/tag50.xml><?xml version="1.0" encoding="utf-8"?>
<p:tagLst xmlns:p="http://schemas.openxmlformats.org/presentationml/2006/main">
  <p:tag name="PA" val="v5.2.11"/>
  <p:tag name="KSO_WM_DIAGRAM_VIRTUALLY_FRAME" val="{&quot;height&quot;:270.4727559055117,&quot;left&quot;:52.75,&quot;top&quot;:199.99283464566935,&quot;width&quot;:504.67173228346456}"/>
</p:tagLst>
</file>

<file path=ppt/tags/tag51.xml><?xml version="1.0" encoding="utf-8"?>
<p:tagLst xmlns:p="http://schemas.openxmlformats.org/presentationml/2006/main">
  <p:tag name="PA" val="v5.2.11"/>
  <p:tag name="KSO_WM_DIAGRAM_VIRTUALLY_FRAME" val="{&quot;height&quot;:270.4727559055117,&quot;left&quot;:52.75,&quot;top&quot;:199.99283464566935,&quot;width&quot;:504.67173228346456}"/>
</p:tagLst>
</file>

<file path=ppt/tags/tag52.xml><?xml version="1.0" encoding="utf-8"?>
<p:tagLst xmlns:p="http://schemas.openxmlformats.org/presentationml/2006/main">
  <p:tag name="PA" val="v5.2.11"/>
  <p:tag name="KSO_WM_DIAGRAM_VIRTUALLY_FRAME" val="{&quot;height&quot;:270.4727559055117,&quot;left&quot;:52.75,&quot;top&quot;:199.99283464566935,&quot;width&quot;:504.67173228346456}"/>
</p:tagLst>
</file>

<file path=ppt/tags/tag53.xml><?xml version="1.0" encoding="utf-8"?>
<p:tagLst xmlns:p="http://schemas.openxmlformats.org/presentationml/2006/main">
  <p:tag name="PA" val="v5.2.11"/>
  <p:tag name="KSO_WM_DIAGRAM_VIRTUALLY_FRAME" val="{&quot;height&quot;:270.4727559055117,&quot;left&quot;:52.75,&quot;top&quot;:199.99283464566935,&quot;width&quot;:504.67173228346456}"/>
</p:tagLst>
</file>

<file path=ppt/tags/tag54.xml><?xml version="1.0" encoding="utf-8"?>
<p:tagLst xmlns:p="http://schemas.openxmlformats.org/presentationml/2006/main">
  <p:tag name="KSO_WM_DIAGRAM_VIRTUALLY_FRAME" val="{&quot;height&quot;:270.4727559055117,&quot;left&quot;:52.75,&quot;top&quot;:199.99283464566935,&quot;width&quot;:504.67173228346456}"/>
</p:tagLst>
</file>

<file path=ppt/tags/tag55.xml><?xml version="1.0" encoding="utf-8"?>
<p:tagLst xmlns:p="http://schemas.openxmlformats.org/presentationml/2006/main">
  <p:tag name="KSO_WM_DIAGRAM_VIRTUALLY_FRAME" val="{&quot;height&quot;:270.4727559055117,&quot;left&quot;:52.75,&quot;top&quot;:199.99283464566935,&quot;width&quot;:504.67173228346456}"/>
</p:tagLst>
</file>

<file path=ppt/tags/tag56.xml><?xml version="1.0" encoding="utf-8"?>
<p:tagLst xmlns:p="http://schemas.openxmlformats.org/presentationml/2006/main">
  <p:tag name="PA" val="v5.2.11"/>
  <p:tag name="KSO_WM_DIAGRAM_VIRTUALLY_FRAME" val="{&quot;height&quot;:270.4727559055117,&quot;left&quot;:52.75,&quot;top&quot;:199.99283464566935,&quot;width&quot;:504.67173228346456}"/>
</p:tagLst>
</file>

<file path=ppt/tags/tag57.xml><?xml version="1.0" encoding="utf-8"?>
<p:tagLst xmlns:p="http://schemas.openxmlformats.org/presentationml/2006/main">
  <p:tag name="PA" val="v5.2.11"/>
  <p:tag name="KSO_WM_DIAGRAM_VIRTUALLY_FRAME" val="{&quot;height&quot;:220.37275590551175,&quot;left&quot;:52.75,&quot;top&quot;:250.09283464566929,&quot;width&quot;:504.67173228346456}"/>
</p:tagLst>
</file>

<file path=ppt/tags/tag58.xml><?xml version="1.0" encoding="utf-8"?>
<p:tagLst xmlns:p="http://schemas.openxmlformats.org/presentationml/2006/main">
  <p:tag name="PA" val="v5.2.11"/>
  <p:tag name="KSO_WM_DIAGRAM_VIRTUALLY_FRAME" val="{&quot;height&quot;:220.37275590551175,&quot;left&quot;:52.75,&quot;top&quot;:250.09283464566929,&quot;width&quot;:504.67173228346456}"/>
</p:tagLst>
</file>

<file path=ppt/tags/tag59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6.xml><?xml version="1.0" encoding="utf-8"?>
<p:tagLst xmlns:p="http://schemas.openxmlformats.org/presentationml/2006/main">
  <p:tag name="KSO_DOCER_RESOURCE_TRACE_INFO" val="{&quot;id&quot;:&quot;3659150&quot;,&quot;origin&quot;:0,&quot;type&quot;:&quot;icons&quot;,&quot;user&quot;:&quot;1852050730&quot;}"/>
</p:tagLst>
</file>

<file path=ppt/tags/tag60.xml><?xml version="1.0" encoding="utf-8"?>
<p:tagLst xmlns:p="http://schemas.openxmlformats.org/presentationml/2006/main">
  <p:tag name="ISLIDE.DIAGRAM" val="#331995;"/>
  <p:tag name="ISLIDE.ICON" val="#428169;#420274;#420271;#420270;#420268;#50222;#7969;#8381;#152805;"/>
  <p:tag name="ISLIDE.TEMPLATE" val="https://www.islide.cc;"/>
  <p:tag name="RESOURCELIBID_LIB" val="308830"/>
  <p:tag name="WHOLEPAGETYPE" val="Page_Head"/>
</p:tagLst>
</file>

<file path=ppt/tags/tag61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DIAGRAM_VIRTUALLY_FRAME" val="{&quot;height&quot;:273.53496062992133,&quot;left&quot;:511.5759055118109,&quot;top&quot;:167.62125984251966,&quot;width&quot;:380.4240944881891}"/>
</p:tagLst>
</file>

<file path=ppt/tags/tag66.xml><?xml version="1.0" encoding="utf-8"?>
<p:tagLst xmlns:p="http://schemas.openxmlformats.org/presentationml/2006/main">
  <p:tag name="KSO_WM_DIAGRAM_VIRTUALLY_FRAME" val="{&quot;height&quot;:273.53496062992133,&quot;left&quot;:511.5759055118109,&quot;top&quot;:167.62125984251966,&quot;width&quot;:380.4240944881891}"/>
</p:tagLst>
</file>

<file path=ppt/tags/tag67.xml><?xml version="1.0" encoding="utf-8"?>
<p:tagLst xmlns:p="http://schemas.openxmlformats.org/presentationml/2006/main">
  <p:tag name="KSO_WM_DIAGRAM_VIRTUALLY_FRAME" val="{&quot;height&quot;:273.53496062992133,&quot;left&quot;:511.5759055118109,&quot;top&quot;:167.62125984251966,&quot;width&quot;:380.4240944881891}"/>
</p:tagLst>
</file>

<file path=ppt/tags/tag68.xml><?xml version="1.0" encoding="utf-8"?>
<p:tagLst xmlns:p="http://schemas.openxmlformats.org/presentationml/2006/main">
  <p:tag name="KSO_WM_DIAGRAM_VIRTUALLY_FRAME" val="{&quot;height&quot;:273.53496062992133,&quot;left&quot;:511.5759055118109,&quot;top&quot;:167.62125984251966,&quot;width&quot;:380.4240944881891}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3*m_i*1_1"/>
  <p:tag name="KSO_WM_TEMPLATE_CATEGORY" val="diagram"/>
  <p:tag name="KSO_WM_TEMPLATE_INDEX" val="20236918"/>
  <p:tag name="KSO_WM_UNIT_LAYERLEVEL" val="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gradient&quot;:[{&quot;brightness&quot;:0,&quot;colorType&quot;:1,&quot;foreColorIndex&quot;:5,&quot;pos&quot;:1,&quot;transparency&quot;:0.6000000238418579},{&quot;brightness&quot;:0,&quot;colorType&quot;:1,&quot;foreColorIndex&quot;:5,&quot;pos&quot;:0.4699999988079071,&quot;transparency&quot;:0.800000011920929},{&quot;brightness&quot;:0,&quot;colorType&quot;:1,&quot;foreColorIndex&quot;:5,&quot;pos&quot;:0,&quot;transparency&quot;:1}],&quot;type&quot;:3},&quot;glow&quot;:{&quot;colorType&quot;:0},&quot;line&quot;:{&quot;gradient&quot;:[{&quot;brightness&quot;:0,&quot;colorType&quot;:1,&quot;foreColorIndex&quot;:5,&quot;pos&quot;:0.6800000071525574,&quot;transparency&quot;:0},{&quot;brightness&quot;:0,&quot;colorType&quot;:1,&quot;foreColorIndex&quot;:5,&quot;pos&quot;:0.33000001311302185,&quot;transparency&quot;:0.6000000238418579},{&quot;brightness&quot;:0,&quot;colorType&quot;:1,&quot;foreColorIndex&quot;:5,&quot;pos&quot;:0,&quot;transparency&quot;:1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7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3*m_h_i*1_3_2"/>
  <p:tag name="KSO_WM_TEMPLATE_CATEGORY" val="diagram"/>
  <p:tag name="KSO_WM_TEMPLATE_INDEX" val="202369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7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6918_3*m_h_a*1_2_1"/>
  <p:tag name="KSO_WM_TEMPLATE_CATEGORY" val="diagram"/>
  <p:tag name="KSO_WM_TEMPLATE_INDEX" val="20236918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DIAGRAM_USE_COLOR_VALUE" val="{&quot;color_scheme&quot;:1,&quot;color_type&quot;:1,&quot;theme_color_indexes&quot;:[5,6,5,6,5,6]}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6918_3*m_h_a*1_3_1"/>
  <p:tag name="KSO_WM_TEMPLATE_CATEGORY" val="diagram"/>
  <p:tag name="KSO_WM_TEMPLATE_INDEX" val="20236918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DIAGRAM_USE_COLOR_VALUE" val="{&quot;color_scheme&quot;:1,&quot;color_type&quot;:1,&quot;theme_color_indexes&quot;:[5,6,5,6,5,6]}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3*m_h_i*1_2_2"/>
  <p:tag name="KSO_WM_TEMPLATE_CATEGORY" val="diagram"/>
  <p:tag name="KSO_WM_TEMPLATE_INDEX" val="202369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3*m_h_i*1_4_2"/>
  <p:tag name="KSO_WM_TEMPLATE_CATEGORY" val="diagram"/>
  <p:tag name="KSO_WM_TEMPLATE_INDEX" val="202369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6918_3*m_h_a*1_1_1"/>
  <p:tag name="KSO_WM_TEMPLATE_CATEGORY" val="diagram"/>
  <p:tag name="KSO_WM_TEMPLATE_INDEX" val="20236918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DIAGRAM_USE_COLOR_VALUE" val="{&quot;color_scheme&quot;:1,&quot;color_type&quot;:1,&quot;theme_color_indexes&quot;:[5,6,5,6,5,6]}"/>
</p:tagLst>
</file>

<file path=ppt/tags/tag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6918_3*m_h_a*1_4_1"/>
  <p:tag name="KSO_WM_TEMPLATE_CATEGORY" val="diagram"/>
  <p:tag name="KSO_WM_TEMPLATE_INDEX" val="20236918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184.2687255859377,&quot;left&quot;:18.799993896484374,&quot;top&quot;:202.54063720703124,&quot;width&quot;:480.50001220703126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DIAGRAM_USE_COLOR_VALUE" val="{&quot;color_scheme&quot;:1,&quot;color_type&quot;:1,&quot;theme_color_indexes&quot;:[5,6,5,6,5,6]}"/>
</p:tagLst>
</file>

<file path=ppt/tags/tag77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</p:tagLst>
</file>

<file path=ppt/tags/tag78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</p:tagLst>
</file>

<file path=ppt/tags/tag79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1852050730&quot;}"/>
</p:tagLst>
</file>

<file path=ppt/tags/tag8.xml><?xml version="1.0" encoding="utf-8"?>
<p:tagLst xmlns:p="http://schemas.openxmlformats.org/presentationml/2006/main">
  <p:tag name="KSO_DOCER_RESOURCE_TRACE_INFO" val="{&quot;id&quot;:&quot;21596046&quot;,&quot;origin&quot;:0,&quot;type&quot;:&quot;icons&quot;,&quot;user&quot;:&quot;1852050730&quot;}"/>
</p:tagLst>
</file>

<file path=ppt/tags/tag80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DIAGRAM_VIRTUALLY_FRAME" val="{&quot;height&quot;:273.53496062992133,&quot;left&quot;:511.5759055118109,&quot;top&quot;:167.62125984251966,&quot;width&quot;:380.4240944881891}"/>
</p:tagLst>
</file>

<file path=ppt/tags/tag85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86.xml><?xml version="1.0" encoding="utf-8"?>
<p:tagLst xmlns:p="http://schemas.openxmlformats.org/presentationml/2006/main">
  <p:tag name="KSO_WM_DIAGRAM_VIRTUALLY_FRAME" val="{&quot;height&quot;:435.7,&quot;left&quot;:143.2743307086614,&quot;top&quot;:158.65,&quot;width&quot;:673.5256692913387}"/>
</p:tagLst>
</file>

<file path=ppt/tags/tag87.xml><?xml version="1.0" encoding="utf-8"?>
<p:tagLst xmlns:p="http://schemas.openxmlformats.org/presentationml/2006/main">
  <p:tag name="KSO_WM_DIAGRAM_VIRTUALLY_FRAME" val="{&quot;height&quot;:435.7,&quot;left&quot;:143.2743307086614,&quot;top&quot;:158.65,&quot;width&quot;:673.5256692913387}"/>
</p:tagLst>
</file>

<file path=ppt/tags/tag88.xml><?xml version="1.0" encoding="utf-8"?>
<p:tagLst xmlns:p="http://schemas.openxmlformats.org/presentationml/2006/main">
  <p:tag name="ESE00001" val="{&quot;index&quot;:1,&quot;name&quot;:null,&quot;color&quot;:0,&quot;uid&quot;:1,&quot;displayname&quot;:&quot;觅知网-不倒翁ID:189359941&quot;,&quot;abstypecode&quot;:0,&quot;spid&quot;:7,&quot;nativeid&quot;:0,&quot;isexit&quot;:0,&quot;bhvcode&quot;:&quot;spp&quot;,&quot;oindex&quot;:1,&quot;autoReverse&quot;:false,&quot;isClickTriggered&quot;:false,&quot;rangedatastart&quot;:0.0,&quot;rangedataend&quot;:0.5}"/>
  <p:tag name="ESE00002" val="{&quot;index&quot;:2,&quot;name&quot;:null,&quot;color&quot;:0,&quot;uid&quot;:2,&quot;displayname&quot;:&quot;觅知网-不倒翁ID:189359941&quot;,&quot;abstypecode&quot;:0,&quot;spid&quot;:7,&quot;nativeid&quot;:10,&quot;isexit&quot;:0,&quot;bhvcode&quot;:&quot;spp&quot;,&quot;oindex&quot;:2,&quot;autoReverse&quot;:false,&quot;isClickTriggered&quot;:false,&quot;rangedatastart&quot;:0.0,&quot;rangedataend&quot;:0.5}"/>
  <p:tag name="ESO000072147308867" val="OLDID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ESE00002" val="{&quot;index&quot;:2,&quot;name&quot;:null,&quot;color&quot;:0,&quot;uid&quot;:2,&quot;displayname&quot;:&quot;组 64&quot;,&quot;abstypecode&quot;:0,&quot;spid&quot;:65,&quot;nativeid&quot;:10,&quot;isexit&quot;:0,&quot;bhvcode&quot;:&quot;spp&quot;,&quot;oindex&quot;:2,&quot;autoReverse&quot;:false,&quot;isClickTriggered&quot;:false,&quot;rangedatastart&quot;:0.0,&quot;rangedataend&quot;:0.5}"/>
  <p:tag name="ESO000652147308865" val="OLDID"/>
  <p:tag name="KSO_WM_DIAGRAM_VIRTUALLY_FRAME" val="{&quot;height&quot;:205.9572440944882,&quot;left&quot;:119.75440944881886,&quot;top&quot;:221.91086614173227,&quot;width&quot;:735.6114173228347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DIAGRAM_VIRTUALLY_FRAME" val="{&quot;height&quot;:435.7,&quot;left&quot;:143.2743307086614,&quot;top&quot;:158.65,&quot;width&quot;:673.5256692913387}"/>
</p:tagLst>
</file>

<file path=ppt/tags/tag93.xml><?xml version="1.0" encoding="utf-8"?>
<p:tagLst xmlns:p="http://schemas.openxmlformats.org/presentationml/2006/main">
  <p:tag name="KSO_WM_DIAGRAM_VIRTUALLY_FRAME" val="{&quot;height&quot;:435.7,&quot;left&quot;:143.2743307086614,&quot;top&quot;:158.65,&quot;width&quot;:673.5256692913387}"/>
</p:tagLst>
</file>

<file path=ppt/tags/tag94.xml><?xml version="1.0" encoding="utf-8"?>
<p:tagLst xmlns:p="http://schemas.openxmlformats.org/presentationml/2006/main">
  <p:tag name="KSO_WM_DIAGRAM_VIRTUALLY_FRAME" val="{&quot;height&quot;:435.7,&quot;left&quot;:143.2743307086614,&quot;top&quot;:158.65,&quot;width&quot;:673.5256692913387}"/>
</p:tagLst>
</file>

<file path=ppt/tags/tag95.xml><?xml version="1.0" encoding="utf-8"?>
<p:tagLst xmlns:p="http://schemas.openxmlformats.org/presentationml/2006/main">
  <p:tag name="KSO_WM_DIAGRAM_VIRTUALLY_FRAME" val="{&quot;height&quot;:435.7,&quot;left&quot;:143.2743307086614,&quot;top&quot;:158.65,&quot;width&quot;:673.5256692913387}"/>
</p:tagLst>
</file>

<file path=ppt/tags/tag96.xml><?xml version="1.0" encoding="utf-8"?>
<p:tagLst xmlns:p="http://schemas.openxmlformats.org/presentationml/2006/main">
  <p:tag name="ESE00003" val="{&quot;index&quot;:3,&quot;name&quot;:null,&quot;color&quot;:0,&quot;uid&quot;:3,&quot;displayname&quot;:&quot;赵寅PPT&quot;,&quot;abstypecode&quot;:0,&quot;spid&quot;:2,&quot;nativeid&quot;:10,&quot;isexit&quot;:0,&quot;bhvcode&quot;:&quot;sppp&quot;,&quot;oindex&quot;:3,&quot;autoReverse&quot;:false,&quot;isClickTriggered&quot;:false,&quot;rangedatastart&quot;:0.0,&quot;rangedataend&quot;:0.75}"/>
  <p:tag name="ESO000022147308866" val="OLDID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">
  <a:themeElements>
    <a:clrScheme name="Office">
      <a:dk1>
        <a:srgbClr val="000000"/>
      </a:dk1>
      <a:lt1>
        <a:srgbClr val="FFFFFF"/>
      </a:lt1>
      <a:dk2>
        <a:srgbClr val="404040"/>
      </a:dk2>
      <a:lt2>
        <a:srgbClr val="E8E8E8"/>
      </a:lt2>
      <a:accent1>
        <a:srgbClr val="4472C4"/>
      </a:accent1>
      <a:accent2>
        <a:srgbClr val="FFC000"/>
      </a:accent2>
      <a:accent3>
        <a:srgbClr val="32599D"/>
      </a:accent3>
      <a:accent4>
        <a:srgbClr val="FFC000"/>
      </a:accent4>
      <a:accent5>
        <a:srgbClr val="095FC4"/>
      </a:accent5>
      <a:accent6>
        <a:srgbClr val="FFC000"/>
      </a:accent6>
      <a:hlink>
        <a:srgbClr val="467886"/>
      </a:hlink>
      <a:folHlink>
        <a:srgbClr val="96607D"/>
      </a:folHlink>
    </a:clrScheme>
    <a:fontScheme name="自定义 5">
      <a:majorFont>
        <a:latin typeface="思源黑体 CN Bold"/>
        <a:ea typeface="演示秋鸿楷"/>
        <a:cs typeface="Arial"/>
      </a:majorFont>
      <a:minorFont>
        <a:latin typeface="思源黑体 CN Regular"/>
        <a:ea typeface="思源黑体 CN Regular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Regular"/>
        <a:ea typeface="思源黑体 CN Regular"/>
        <a:cs typeface="Arial"/>
        <a:font script="Jpan" typeface="游ゴシック"/>
        <a:font script="Hang" typeface="맑은 고딕"/>
        <a:font script="Hans" typeface="思源黑体 CN Regular"/>
        <a:font script="Hant" typeface="新細明體"/>
        <a:font script="Arab" typeface="思源黑体 CN Regular"/>
        <a:font script="Hebr" typeface="思源黑体 CN Regular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Regular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Regular"/>
        <a:ea typeface="思源黑体 CN Regular"/>
        <a:cs typeface="Arial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思源黑体 CN Regular"/>
        <a:font script="Hebr" typeface="思源黑体 CN Regular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Regular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4122</Words>
  <Application>WPS 演示</Application>
  <PresentationFormat/>
  <Paragraphs>396</Paragraphs>
  <Slides>28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37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66" baseType="lpstr">
      <vt:lpstr>Arial</vt:lpstr>
      <vt:lpstr>宋体</vt:lpstr>
      <vt:lpstr>Wingdings</vt:lpstr>
      <vt:lpstr>微软雅黑</vt:lpstr>
      <vt:lpstr>汉仪行楷简</vt:lpstr>
      <vt:lpstr>思源黑体 CN Regular</vt:lpstr>
      <vt:lpstr>汉仪颜楷简</vt:lpstr>
      <vt:lpstr>黑体</vt:lpstr>
      <vt:lpstr>柳公权楷书</vt:lpstr>
      <vt:lpstr>Wingdings</vt:lpstr>
      <vt:lpstr>Roboto Regular</vt:lpstr>
      <vt:lpstr>汉仪中简黑简</vt:lpstr>
      <vt:lpstr>Times New Roman</vt:lpstr>
      <vt:lpstr>汉仪文黑-55简</vt:lpstr>
      <vt:lpstr>等线</vt:lpstr>
      <vt:lpstr>汉仪旗黑X1-55W</vt:lpstr>
      <vt:lpstr>Arial Unicode MS</vt:lpstr>
      <vt:lpstr>汉仪中黑简</vt:lpstr>
      <vt:lpstr>汉仪旗黑-45S</vt:lpstr>
      <vt:lpstr>汉仪雁翎体简</vt:lpstr>
      <vt:lpstr>思源黑体</vt:lpstr>
      <vt:lpstr>Gill Sans</vt:lpstr>
      <vt:lpstr>Source Sans Pro Light</vt:lpstr>
      <vt:lpstr>思源黑体 CN Light</vt:lpstr>
      <vt:lpstr>思源黑体 CN Bold</vt:lpstr>
      <vt:lpstr>Liberation Mono</vt:lpstr>
      <vt:lpstr>Yu Gothic UI Semilight</vt:lpstr>
      <vt:lpstr>Roboto Regular</vt:lpstr>
      <vt:lpstr>Times New Roman</vt:lpstr>
      <vt:lpstr>思源黑体</vt:lpstr>
      <vt:lpstr>思源黑体 CN Bold</vt:lpstr>
      <vt:lpstr>思源黑体 CN Light</vt:lpstr>
      <vt:lpstr>思源黑体 CN Regular</vt:lpstr>
      <vt:lpstr>汉仪旗黑-45S</vt:lpstr>
      <vt:lpstr>汉仪旗黑X1-55W</vt:lpstr>
      <vt:lpstr>汉仪行楷简</vt:lpstr>
      <vt:lpstr>KSOF28C8607A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12</cp:revision>
  <cp:lastPrinted>2025-12-27T11:11:00Z</cp:lastPrinted>
  <dcterms:created xsi:type="dcterms:W3CDTF">2025-12-27T11:11:00Z</dcterms:created>
  <dcterms:modified xsi:type="dcterms:W3CDTF">2026-06-22T01:31:18Z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4A3C9A8C7BAA45EFB5327790E2920D12_12</vt:lpwstr>
  </property>
  <property fmtid="{D5CDD505-2E9C-101B-9397-08002B2CF9AE}" pid="3" name="KSOProductBuildVer">
    <vt:lpwstr>2052-12.1.0.26895</vt:lpwstr>
  </property>
</Properties>
</file>